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0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70" r:id="rId13"/>
    <p:sldId id="267" r:id="rId14"/>
    <p:sldId id="268" r:id="rId15"/>
    <p:sldId id="269" r:id="rId16"/>
    <p:sldId id="271" r:id="rId17"/>
  </p:sldIdLst>
  <p:sldSz cx="20104100" cy="14224000"/>
  <p:notesSz cx="20104100" cy="14224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7" d="100"/>
          <a:sy n="57" d="100"/>
        </p:scale>
        <p:origin x="123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134427" y="3314954"/>
            <a:ext cx="12856845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268855" y="5988304"/>
            <a:ext cx="10587990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5628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789735" y="2459482"/>
            <a:ext cx="657967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56285" y="427736"/>
            <a:ext cx="13613130" cy="17109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56285" y="2459482"/>
            <a:ext cx="13613130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5142738" y="9944862"/>
            <a:ext cx="484022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56285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890504" y="9944862"/>
            <a:ext cx="3478911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42.png"/><Relationship Id="rId21" Type="http://schemas.openxmlformats.org/officeDocument/2006/relationships/image" Target="../media/image1146.png"/><Relationship Id="rId63" Type="http://schemas.openxmlformats.org/officeDocument/2006/relationships/image" Target="../media/image1188.png"/><Relationship Id="rId159" Type="http://schemas.openxmlformats.org/officeDocument/2006/relationships/image" Target="../media/image1284.png"/><Relationship Id="rId170" Type="http://schemas.openxmlformats.org/officeDocument/2006/relationships/image" Target="../media/image1295.png"/><Relationship Id="rId226" Type="http://schemas.openxmlformats.org/officeDocument/2006/relationships/image" Target="../media/image1351.png"/><Relationship Id="rId268" Type="http://schemas.openxmlformats.org/officeDocument/2006/relationships/image" Target="../media/image1393.png"/><Relationship Id="rId32" Type="http://schemas.openxmlformats.org/officeDocument/2006/relationships/image" Target="../media/image1157.png"/><Relationship Id="rId74" Type="http://schemas.openxmlformats.org/officeDocument/2006/relationships/image" Target="../media/image1199.png"/><Relationship Id="rId128" Type="http://schemas.openxmlformats.org/officeDocument/2006/relationships/image" Target="../media/image1253.png"/><Relationship Id="rId5" Type="http://schemas.openxmlformats.org/officeDocument/2006/relationships/image" Target="../media/image1130.png"/><Relationship Id="rId181" Type="http://schemas.openxmlformats.org/officeDocument/2006/relationships/image" Target="../media/image1306.png"/><Relationship Id="rId237" Type="http://schemas.openxmlformats.org/officeDocument/2006/relationships/image" Target="../media/image1362.png"/><Relationship Id="rId279" Type="http://schemas.openxmlformats.org/officeDocument/2006/relationships/image" Target="../media/image1404.png"/><Relationship Id="rId43" Type="http://schemas.openxmlformats.org/officeDocument/2006/relationships/image" Target="../media/image1168.png"/><Relationship Id="rId139" Type="http://schemas.openxmlformats.org/officeDocument/2006/relationships/image" Target="../media/image1264.png"/><Relationship Id="rId85" Type="http://schemas.openxmlformats.org/officeDocument/2006/relationships/image" Target="../media/image1210.png"/><Relationship Id="rId150" Type="http://schemas.openxmlformats.org/officeDocument/2006/relationships/image" Target="../media/image1275.png"/><Relationship Id="rId171" Type="http://schemas.openxmlformats.org/officeDocument/2006/relationships/image" Target="../media/image1296.png"/><Relationship Id="rId192" Type="http://schemas.openxmlformats.org/officeDocument/2006/relationships/image" Target="../media/image1317.png"/><Relationship Id="rId206" Type="http://schemas.openxmlformats.org/officeDocument/2006/relationships/image" Target="../media/image1331.png"/><Relationship Id="rId227" Type="http://schemas.openxmlformats.org/officeDocument/2006/relationships/image" Target="../media/image1352.png"/><Relationship Id="rId248" Type="http://schemas.openxmlformats.org/officeDocument/2006/relationships/image" Target="../media/image1373.png"/><Relationship Id="rId269" Type="http://schemas.openxmlformats.org/officeDocument/2006/relationships/image" Target="../media/image1394.png"/><Relationship Id="rId12" Type="http://schemas.openxmlformats.org/officeDocument/2006/relationships/image" Target="../media/image1137.png"/><Relationship Id="rId33" Type="http://schemas.openxmlformats.org/officeDocument/2006/relationships/image" Target="../media/image1158.png"/><Relationship Id="rId108" Type="http://schemas.openxmlformats.org/officeDocument/2006/relationships/image" Target="../media/image1233.png"/><Relationship Id="rId129" Type="http://schemas.openxmlformats.org/officeDocument/2006/relationships/image" Target="../media/image1254.png"/><Relationship Id="rId280" Type="http://schemas.openxmlformats.org/officeDocument/2006/relationships/image" Target="../media/image1405.png"/><Relationship Id="rId54" Type="http://schemas.openxmlformats.org/officeDocument/2006/relationships/image" Target="../media/image1179.png"/><Relationship Id="rId75" Type="http://schemas.openxmlformats.org/officeDocument/2006/relationships/image" Target="../media/image1200.png"/><Relationship Id="rId96" Type="http://schemas.openxmlformats.org/officeDocument/2006/relationships/image" Target="../media/image1221.png"/><Relationship Id="rId140" Type="http://schemas.openxmlformats.org/officeDocument/2006/relationships/image" Target="../media/image1265.png"/><Relationship Id="rId161" Type="http://schemas.openxmlformats.org/officeDocument/2006/relationships/image" Target="../media/image1286.png"/><Relationship Id="rId182" Type="http://schemas.openxmlformats.org/officeDocument/2006/relationships/image" Target="../media/image1307.png"/><Relationship Id="rId217" Type="http://schemas.openxmlformats.org/officeDocument/2006/relationships/image" Target="../media/image1342.png"/><Relationship Id="rId6" Type="http://schemas.openxmlformats.org/officeDocument/2006/relationships/image" Target="../media/image1131.png"/><Relationship Id="rId238" Type="http://schemas.openxmlformats.org/officeDocument/2006/relationships/image" Target="../media/image1363.png"/><Relationship Id="rId259" Type="http://schemas.openxmlformats.org/officeDocument/2006/relationships/image" Target="../media/image1384.png"/><Relationship Id="rId23" Type="http://schemas.openxmlformats.org/officeDocument/2006/relationships/image" Target="../media/image1148.png"/><Relationship Id="rId119" Type="http://schemas.openxmlformats.org/officeDocument/2006/relationships/image" Target="../media/image1244.png"/><Relationship Id="rId270" Type="http://schemas.openxmlformats.org/officeDocument/2006/relationships/image" Target="../media/image1395.png"/><Relationship Id="rId44" Type="http://schemas.openxmlformats.org/officeDocument/2006/relationships/image" Target="../media/image1169.png"/><Relationship Id="rId65" Type="http://schemas.openxmlformats.org/officeDocument/2006/relationships/image" Target="../media/image1190.png"/><Relationship Id="rId86" Type="http://schemas.openxmlformats.org/officeDocument/2006/relationships/image" Target="../media/image1211.png"/><Relationship Id="rId130" Type="http://schemas.openxmlformats.org/officeDocument/2006/relationships/image" Target="../media/image1255.png"/><Relationship Id="rId151" Type="http://schemas.openxmlformats.org/officeDocument/2006/relationships/image" Target="../media/image1276.png"/><Relationship Id="rId172" Type="http://schemas.openxmlformats.org/officeDocument/2006/relationships/image" Target="../media/image1297.png"/><Relationship Id="rId193" Type="http://schemas.openxmlformats.org/officeDocument/2006/relationships/image" Target="../media/image1318.png"/><Relationship Id="rId207" Type="http://schemas.openxmlformats.org/officeDocument/2006/relationships/image" Target="../media/image1332.png"/><Relationship Id="rId228" Type="http://schemas.openxmlformats.org/officeDocument/2006/relationships/image" Target="../media/image1353.png"/><Relationship Id="rId249" Type="http://schemas.openxmlformats.org/officeDocument/2006/relationships/image" Target="../media/image1374.png"/><Relationship Id="rId13" Type="http://schemas.openxmlformats.org/officeDocument/2006/relationships/image" Target="../media/image1138.png"/><Relationship Id="rId109" Type="http://schemas.openxmlformats.org/officeDocument/2006/relationships/image" Target="../media/image1234.png"/><Relationship Id="rId260" Type="http://schemas.openxmlformats.org/officeDocument/2006/relationships/image" Target="../media/image1385.png"/><Relationship Id="rId281" Type="http://schemas.openxmlformats.org/officeDocument/2006/relationships/image" Target="../media/image1406.png"/><Relationship Id="rId34" Type="http://schemas.openxmlformats.org/officeDocument/2006/relationships/image" Target="../media/image1159.png"/><Relationship Id="rId55" Type="http://schemas.openxmlformats.org/officeDocument/2006/relationships/image" Target="../media/image1180.png"/><Relationship Id="rId76" Type="http://schemas.openxmlformats.org/officeDocument/2006/relationships/image" Target="../media/image1201.png"/><Relationship Id="rId97" Type="http://schemas.openxmlformats.org/officeDocument/2006/relationships/image" Target="../media/image1222.png"/><Relationship Id="rId120" Type="http://schemas.openxmlformats.org/officeDocument/2006/relationships/image" Target="../media/image1245.png"/><Relationship Id="rId141" Type="http://schemas.openxmlformats.org/officeDocument/2006/relationships/image" Target="../media/image1266.png"/><Relationship Id="rId7" Type="http://schemas.openxmlformats.org/officeDocument/2006/relationships/image" Target="../media/image1132.png"/><Relationship Id="rId162" Type="http://schemas.openxmlformats.org/officeDocument/2006/relationships/image" Target="../media/image1287.png"/><Relationship Id="rId183" Type="http://schemas.openxmlformats.org/officeDocument/2006/relationships/image" Target="../media/image1308.png"/><Relationship Id="rId218" Type="http://schemas.openxmlformats.org/officeDocument/2006/relationships/image" Target="../media/image1343.png"/><Relationship Id="rId239" Type="http://schemas.openxmlformats.org/officeDocument/2006/relationships/image" Target="../media/image1364.png"/><Relationship Id="rId250" Type="http://schemas.openxmlformats.org/officeDocument/2006/relationships/image" Target="../media/image1375.png"/><Relationship Id="rId271" Type="http://schemas.openxmlformats.org/officeDocument/2006/relationships/image" Target="../media/image1396.png"/><Relationship Id="rId24" Type="http://schemas.openxmlformats.org/officeDocument/2006/relationships/image" Target="../media/image1149.png"/><Relationship Id="rId45" Type="http://schemas.openxmlformats.org/officeDocument/2006/relationships/image" Target="../media/image1170.png"/><Relationship Id="rId66" Type="http://schemas.openxmlformats.org/officeDocument/2006/relationships/image" Target="../media/image1191.png"/><Relationship Id="rId87" Type="http://schemas.openxmlformats.org/officeDocument/2006/relationships/image" Target="../media/image1212.png"/><Relationship Id="rId110" Type="http://schemas.openxmlformats.org/officeDocument/2006/relationships/image" Target="../media/image1235.png"/><Relationship Id="rId131" Type="http://schemas.openxmlformats.org/officeDocument/2006/relationships/image" Target="../media/image1256.png"/><Relationship Id="rId152" Type="http://schemas.openxmlformats.org/officeDocument/2006/relationships/image" Target="../media/image1277.png"/><Relationship Id="rId173" Type="http://schemas.openxmlformats.org/officeDocument/2006/relationships/image" Target="../media/image1298.png"/><Relationship Id="rId194" Type="http://schemas.openxmlformats.org/officeDocument/2006/relationships/image" Target="../media/image1319.png"/><Relationship Id="rId208" Type="http://schemas.openxmlformats.org/officeDocument/2006/relationships/image" Target="../media/image1333.png"/><Relationship Id="rId229" Type="http://schemas.openxmlformats.org/officeDocument/2006/relationships/image" Target="../media/image1354.png"/><Relationship Id="rId240" Type="http://schemas.openxmlformats.org/officeDocument/2006/relationships/image" Target="../media/image1365.png"/><Relationship Id="rId261" Type="http://schemas.openxmlformats.org/officeDocument/2006/relationships/image" Target="../media/image1386.png"/><Relationship Id="rId14" Type="http://schemas.openxmlformats.org/officeDocument/2006/relationships/image" Target="../media/image1139.png"/><Relationship Id="rId35" Type="http://schemas.openxmlformats.org/officeDocument/2006/relationships/image" Target="../media/image1160.png"/><Relationship Id="rId56" Type="http://schemas.openxmlformats.org/officeDocument/2006/relationships/image" Target="../media/image1181.png"/><Relationship Id="rId77" Type="http://schemas.openxmlformats.org/officeDocument/2006/relationships/image" Target="../media/image1202.png"/><Relationship Id="rId100" Type="http://schemas.openxmlformats.org/officeDocument/2006/relationships/image" Target="../media/image1225.png"/><Relationship Id="rId282" Type="http://schemas.openxmlformats.org/officeDocument/2006/relationships/image" Target="../media/image1407.png"/><Relationship Id="rId8" Type="http://schemas.openxmlformats.org/officeDocument/2006/relationships/image" Target="../media/image1133.png"/><Relationship Id="rId98" Type="http://schemas.openxmlformats.org/officeDocument/2006/relationships/image" Target="../media/image1223.png"/><Relationship Id="rId121" Type="http://schemas.openxmlformats.org/officeDocument/2006/relationships/image" Target="../media/image1246.png"/><Relationship Id="rId142" Type="http://schemas.openxmlformats.org/officeDocument/2006/relationships/image" Target="../media/image1267.png"/><Relationship Id="rId163" Type="http://schemas.openxmlformats.org/officeDocument/2006/relationships/image" Target="../media/image1288.png"/><Relationship Id="rId184" Type="http://schemas.openxmlformats.org/officeDocument/2006/relationships/image" Target="../media/image1309.png"/><Relationship Id="rId219" Type="http://schemas.openxmlformats.org/officeDocument/2006/relationships/image" Target="../media/image1344.png"/><Relationship Id="rId230" Type="http://schemas.openxmlformats.org/officeDocument/2006/relationships/image" Target="../media/image1355.png"/><Relationship Id="rId251" Type="http://schemas.openxmlformats.org/officeDocument/2006/relationships/image" Target="../media/image1376.png"/><Relationship Id="rId25" Type="http://schemas.openxmlformats.org/officeDocument/2006/relationships/image" Target="../media/image1150.png"/><Relationship Id="rId46" Type="http://schemas.openxmlformats.org/officeDocument/2006/relationships/image" Target="../media/image1171.png"/><Relationship Id="rId67" Type="http://schemas.openxmlformats.org/officeDocument/2006/relationships/image" Target="../media/image1192.png"/><Relationship Id="rId272" Type="http://schemas.openxmlformats.org/officeDocument/2006/relationships/image" Target="../media/image1397.png"/><Relationship Id="rId88" Type="http://schemas.openxmlformats.org/officeDocument/2006/relationships/image" Target="../media/image1213.png"/><Relationship Id="rId111" Type="http://schemas.openxmlformats.org/officeDocument/2006/relationships/image" Target="../media/image1236.png"/><Relationship Id="rId132" Type="http://schemas.openxmlformats.org/officeDocument/2006/relationships/image" Target="../media/image1257.png"/><Relationship Id="rId153" Type="http://schemas.openxmlformats.org/officeDocument/2006/relationships/image" Target="../media/image1278.png"/><Relationship Id="rId174" Type="http://schemas.openxmlformats.org/officeDocument/2006/relationships/image" Target="../media/image1299.png"/><Relationship Id="rId195" Type="http://schemas.openxmlformats.org/officeDocument/2006/relationships/image" Target="../media/image1320.png"/><Relationship Id="rId209" Type="http://schemas.openxmlformats.org/officeDocument/2006/relationships/image" Target="../media/image1334.png"/><Relationship Id="rId220" Type="http://schemas.openxmlformats.org/officeDocument/2006/relationships/image" Target="../media/image1345.png"/><Relationship Id="rId241" Type="http://schemas.openxmlformats.org/officeDocument/2006/relationships/image" Target="../media/image1366.png"/><Relationship Id="rId15" Type="http://schemas.openxmlformats.org/officeDocument/2006/relationships/image" Target="../media/image1140.png"/><Relationship Id="rId36" Type="http://schemas.openxmlformats.org/officeDocument/2006/relationships/image" Target="../media/image1161.png"/><Relationship Id="rId57" Type="http://schemas.openxmlformats.org/officeDocument/2006/relationships/image" Target="../media/image1182.png"/><Relationship Id="rId262" Type="http://schemas.openxmlformats.org/officeDocument/2006/relationships/image" Target="../media/image1387.png"/><Relationship Id="rId283" Type="http://schemas.openxmlformats.org/officeDocument/2006/relationships/image" Target="../media/image1408.png"/><Relationship Id="rId78" Type="http://schemas.openxmlformats.org/officeDocument/2006/relationships/image" Target="../media/image1203.png"/><Relationship Id="rId99" Type="http://schemas.openxmlformats.org/officeDocument/2006/relationships/image" Target="../media/image1224.png"/><Relationship Id="rId101" Type="http://schemas.openxmlformats.org/officeDocument/2006/relationships/image" Target="../media/image1226.png"/><Relationship Id="rId122" Type="http://schemas.openxmlformats.org/officeDocument/2006/relationships/image" Target="../media/image1247.png"/><Relationship Id="rId143" Type="http://schemas.openxmlformats.org/officeDocument/2006/relationships/image" Target="../media/image1268.png"/><Relationship Id="rId164" Type="http://schemas.openxmlformats.org/officeDocument/2006/relationships/image" Target="../media/image1289.png"/><Relationship Id="rId185" Type="http://schemas.openxmlformats.org/officeDocument/2006/relationships/image" Target="../media/image1310.png"/><Relationship Id="rId9" Type="http://schemas.openxmlformats.org/officeDocument/2006/relationships/image" Target="../media/image1134.png"/><Relationship Id="rId210" Type="http://schemas.openxmlformats.org/officeDocument/2006/relationships/image" Target="../media/image1335.png"/><Relationship Id="rId26" Type="http://schemas.openxmlformats.org/officeDocument/2006/relationships/image" Target="../media/image1151.png"/><Relationship Id="rId231" Type="http://schemas.openxmlformats.org/officeDocument/2006/relationships/image" Target="../media/image1356.png"/><Relationship Id="rId252" Type="http://schemas.openxmlformats.org/officeDocument/2006/relationships/image" Target="../media/image1377.png"/><Relationship Id="rId273" Type="http://schemas.openxmlformats.org/officeDocument/2006/relationships/image" Target="../media/image1398.png"/><Relationship Id="rId47" Type="http://schemas.openxmlformats.org/officeDocument/2006/relationships/image" Target="../media/image1172.png"/><Relationship Id="rId68" Type="http://schemas.openxmlformats.org/officeDocument/2006/relationships/image" Target="../media/image1193.png"/><Relationship Id="rId89" Type="http://schemas.openxmlformats.org/officeDocument/2006/relationships/image" Target="../media/image1214.png"/><Relationship Id="rId112" Type="http://schemas.openxmlformats.org/officeDocument/2006/relationships/image" Target="../media/image1237.png"/><Relationship Id="rId133" Type="http://schemas.openxmlformats.org/officeDocument/2006/relationships/image" Target="../media/image1258.png"/><Relationship Id="rId154" Type="http://schemas.openxmlformats.org/officeDocument/2006/relationships/image" Target="../media/image1279.png"/><Relationship Id="rId175" Type="http://schemas.openxmlformats.org/officeDocument/2006/relationships/image" Target="../media/image1300.png"/><Relationship Id="rId196" Type="http://schemas.openxmlformats.org/officeDocument/2006/relationships/image" Target="../media/image1321.png"/><Relationship Id="rId200" Type="http://schemas.openxmlformats.org/officeDocument/2006/relationships/image" Target="../media/image1325.png"/><Relationship Id="rId16" Type="http://schemas.openxmlformats.org/officeDocument/2006/relationships/image" Target="../media/image1141.png"/><Relationship Id="rId221" Type="http://schemas.openxmlformats.org/officeDocument/2006/relationships/image" Target="../media/image1346.png"/><Relationship Id="rId242" Type="http://schemas.openxmlformats.org/officeDocument/2006/relationships/image" Target="../media/image1367.png"/><Relationship Id="rId263" Type="http://schemas.openxmlformats.org/officeDocument/2006/relationships/image" Target="../media/image1388.png"/><Relationship Id="rId284" Type="http://schemas.openxmlformats.org/officeDocument/2006/relationships/image" Target="../media/image1409.png"/><Relationship Id="rId37" Type="http://schemas.openxmlformats.org/officeDocument/2006/relationships/image" Target="../media/image1162.png"/><Relationship Id="rId58" Type="http://schemas.openxmlformats.org/officeDocument/2006/relationships/image" Target="../media/image1183.png"/><Relationship Id="rId79" Type="http://schemas.openxmlformats.org/officeDocument/2006/relationships/image" Target="../media/image1204.png"/><Relationship Id="rId102" Type="http://schemas.openxmlformats.org/officeDocument/2006/relationships/image" Target="../media/image1227.png"/><Relationship Id="rId123" Type="http://schemas.openxmlformats.org/officeDocument/2006/relationships/image" Target="../media/image1248.png"/><Relationship Id="rId144" Type="http://schemas.openxmlformats.org/officeDocument/2006/relationships/image" Target="../media/image1269.png"/><Relationship Id="rId90" Type="http://schemas.openxmlformats.org/officeDocument/2006/relationships/image" Target="../media/image1215.png"/><Relationship Id="rId165" Type="http://schemas.openxmlformats.org/officeDocument/2006/relationships/image" Target="../media/image1290.png"/><Relationship Id="rId186" Type="http://schemas.openxmlformats.org/officeDocument/2006/relationships/image" Target="../media/image1311.png"/><Relationship Id="rId211" Type="http://schemas.openxmlformats.org/officeDocument/2006/relationships/image" Target="../media/image1336.png"/><Relationship Id="rId232" Type="http://schemas.openxmlformats.org/officeDocument/2006/relationships/image" Target="../media/image1357.png"/><Relationship Id="rId253" Type="http://schemas.openxmlformats.org/officeDocument/2006/relationships/image" Target="../media/image1378.png"/><Relationship Id="rId274" Type="http://schemas.openxmlformats.org/officeDocument/2006/relationships/image" Target="../media/image1399.png"/><Relationship Id="rId27" Type="http://schemas.openxmlformats.org/officeDocument/2006/relationships/image" Target="../media/image1152.png"/><Relationship Id="rId48" Type="http://schemas.openxmlformats.org/officeDocument/2006/relationships/image" Target="../media/image1173.png"/><Relationship Id="rId69" Type="http://schemas.openxmlformats.org/officeDocument/2006/relationships/image" Target="../media/image1194.png"/><Relationship Id="rId113" Type="http://schemas.openxmlformats.org/officeDocument/2006/relationships/image" Target="../media/image1238.png"/><Relationship Id="rId134" Type="http://schemas.openxmlformats.org/officeDocument/2006/relationships/image" Target="../media/image1259.png"/><Relationship Id="rId80" Type="http://schemas.openxmlformats.org/officeDocument/2006/relationships/image" Target="../media/image1205.png"/><Relationship Id="rId155" Type="http://schemas.openxmlformats.org/officeDocument/2006/relationships/image" Target="../media/image1280.png"/><Relationship Id="rId176" Type="http://schemas.openxmlformats.org/officeDocument/2006/relationships/image" Target="../media/image1301.png"/><Relationship Id="rId197" Type="http://schemas.openxmlformats.org/officeDocument/2006/relationships/image" Target="../media/image1322.png"/><Relationship Id="rId201" Type="http://schemas.openxmlformats.org/officeDocument/2006/relationships/image" Target="../media/image1326.png"/><Relationship Id="rId222" Type="http://schemas.openxmlformats.org/officeDocument/2006/relationships/image" Target="../media/image1347.png"/><Relationship Id="rId243" Type="http://schemas.openxmlformats.org/officeDocument/2006/relationships/image" Target="../media/image1368.png"/><Relationship Id="rId264" Type="http://schemas.openxmlformats.org/officeDocument/2006/relationships/image" Target="../media/image1389.png"/><Relationship Id="rId285" Type="http://schemas.openxmlformats.org/officeDocument/2006/relationships/image" Target="../media/image1410.png"/><Relationship Id="rId17" Type="http://schemas.openxmlformats.org/officeDocument/2006/relationships/image" Target="../media/image1142.png"/><Relationship Id="rId38" Type="http://schemas.openxmlformats.org/officeDocument/2006/relationships/image" Target="../media/image1163.png"/><Relationship Id="rId59" Type="http://schemas.openxmlformats.org/officeDocument/2006/relationships/image" Target="../media/image1184.png"/><Relationship Id="rId103" Type="http://schemas.openxmlformats.org/officeDocument/2006/relationships/image" Target="../media/image1228.png"/><Relationship Id="rId124" Type="http://schemas.openxmlformats.org/officeDocument/2006/relationships/image" Target="../media/image1249.png"/><Relationship Id="rId70" Type="http://schemas.openxmlformats.org/officeDocument/2006/relationships/image" Target="../media/image1195.png"/><Relationship Id="rId91" Type="http://schemas.openxmlformats.org/officeDocument/2006/relationships/image" Target="../media/image1216.png"/><Relationship Id="rId145" Type="http://schemas.openxmlformats.org/officeDocument/2006/relationships/image" Target="../media/image1270.png"/><Relationship Id="rId166" Type="http://schemas.openxmlformats.org/officeDocument/2006/relationships/image" Target="../media/image1291.png"/><Relationship Id="rId187" Type="http://schemas.openxmlformats.org/officeDocument/2006/relationships/image" Target="../media/image1312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1337.png"/><Relationship Id="rId233" Type="http://schemas.openxmlformats.org/officeDocument/2006/relationships/image" Target="../media/image1358.png"/><Relationship Id="rId254" Type="http://schemas.openxmlformats.org/officeDocument/2006/relationships/image" Target="../media/image1379.png"/><Relationship Id="rId28" Type="http://schemas.openxmlformats.org/officeDocument/2006/relationships/image" Target="../media/image1153.png"/><Relationship Id="rId49" Type="http://schemas.openxmlformats.org/officeDocument/2006/relationships/image" Target="../media/image1174.png"/><Relationship Id="rId114" Type="http://schemas.openxmlformats.org/officeDocument/2006/relationships/image" Target="../media/image1239.png"/><Relationship Id="rId275" Type="http://schemas.openxmlformats.org/officeDocument/2006/relationships/image" Target="../media/image1400.png"/><Relationship Id="rId60" Type="http://schemas.openxmlformats.org/officeDocument/2006/relationships/image" Target="../media/image1185.png"/><Relationship Id="rId81" Type="http://schemas.openxmlformats.org/officeDocument/2006/relationships/image" Target="../media/image1206.png"/><Relationship Id="rId135" Type="http://schemas.openxmlformats.org/officeDocument/2006/relationships/image" Target="../media/image1260.png"/><Relationship Id="rId156" Type="http://schemas.openxmlformats.org/officeDocument/2006/relationships/image" Target="../media/image1281.png"/><Relationship Id="rId177" Type="http://schemas.openxmlformats.org/officeDocument/2006/relationships/image" Target="../media/image1302.png"/><Relationship Id="rId198" Type="http://schemas.openxmlformats.org/officeDocument/2006/relationships/image" Target="../media/image1323.png"/><Relationship Id="rId202" Type="http://schemas.openxmlformats.org/officeDocument/2006/relationships/image" Target="../media/image1327.png"/><Relationship Id="rId223" Type="http://schemas.openxmlformats.org/officeDocument/2006/relationships/image" Target="../media/image1348.png"/><Relationship Id="rId244" Type="http://schemas.openxmlformats.org/officeDocument/2006/relationships/image" Target="../media/image1369.png"/><Relationship Id="rId18" Type="http://schemas.openxmlformats.org/officeDocument/2006/relationships/image" Target="../media/image1143.png"/><Relationship Id="rId39" Type="http://schemas.openxmlformats.org/officeDocument/2006/relationships/image" Target="../media/image1164.png"/><Relationship Id="rId265" Type="http://schemas.openxmlformats.org/officeDocument/2006/relationships/image" Target="../media/image1390.png"/><Relationship Id="rId286" Type="http://schemas.openxmlformats.org/officeDocument/2006/relationships/image" Target="../media/image1411.png"/><Relationship Id="rId50" Type="http://schemas.openxmlformats.org/officeDocument/2006/relationships/image" Target="../media/image1175.png"/><Relationship Id="rId104" Type="http://schemas.openxmlformats.org/officeDocument/2006/relationships/image" Target="../media/image1229.png"/><Relationship Id="rId125" Type="http://schemas.openxmlformats.org/officeDocument/2006/relationships/image" Target="../media/image1250.png"/><Relationship Id="rId146" Type="http://schemas.openxmlformats.org/officeDocument/2006/relationships/image" Target="../media/image1271.png"/><Relationship Id="rId167" Type="http://schemas.openxmlformats.org/officeDocument/2006/relationships/image" Target="../media/image1292.png"/><Relationship Id="rId188" Type="http://schemas.openxmlformats.org/officeDocument/2006/relationships/image" Target="../media/image1313.png"/><Relationship Id="rId71" Type="http://schemas.openxmlformats.org/officeDocument/2006/relationships/image" Target="../media/image1196.png"/><Relationship Id="rId92" Type="http://schemas.openxmlformats.org/officeDocument/2006/relationships/image" Target="../media/image1217.png"/><Relationship Id="rId213" Type="http://schemas.openxmlformats.org/officeDocument/2006/relationships/image" Target="../media/image1338.png"/><Relationship Id="rId234" Type="http://schemas.openxmlformats.org/officeDocument/2006/relationships/image" Target="../media/image1359.png"/><Relationship Id="rId2" Type="http://schemas.openxmlformats.org/officeDocument/2006/relationships/image" Target="../media/image1127.png"/><Relationship Id="rId29" Type="http://schemas.openxmlformats.org/officeDocument/2006/relationships/image" Target="../media/image1154.png"/><Relationship Id="rId255" Type="http://schemas.openxmlformats.org/officeDocument/2006/relationships/image" Target="../media/image1380.png"/><Relationship Id="rId276" Type="http://schemas.openxmlformats.org/officeDocument/2006/relationships/image" Target="../media/image1401.png"/><Relationship Id="rId40" Type="http://schemas.openxmlformats.org/officeDocument/2006/relationships/image" Target="../media/image1165.png"/><Relationship Id="rId115" Type="http://schemas.openxmlformats.org/officeDocument/2006/relationships/image" Target="../media/image1240.png"/><Relationship Id="rId136" Type="http://schemas.openxmlformats.org/officeDocument/2006/relationships/image" Target="../media/image1261.png"/><Relationship Id="rId157" Type="http://schemas.openxmlformats.org/officeDocument/2006/relationships/image" Target="../media/image1282.png"/><Relationship Id="rId178" Type="http://schemas.openxmlformats.org/officeDocument/2006/relationships/image" Target="../media/image1303.png"/><Relationship Id="rId61" Type="http://schemas.openxmlformats.org/officeDocument/2006/relationships/image" Target="../media/image1186.png"/><Relationship Id="rId82" Type="http://schemas.openxmlformats.org/officeDocument/2006/relationships/image" Target="../media/image1207.png"/><Relationship Id="rId199" Type="http://schemas.openxmlformats.org/officeDocument/2006/relationships/image" Target="../media/image1324.png"/><Relationship Id="rId203" Type="http://schemas.openxmlformats.org/officeDocument/2006/relationships/image" Target="../media/image1328.png"/><Relationship Id="rId19" Type="http://schemas.openxmlformats.org/officeDocument/2006/relationships/image" Target="../media/image1144.png"/><Relationship Id="rId224" Type="http://schemas.openxmlformats.org/officeDocument/2006/relationships/image" Target="../media/image1349.png"/><Relationship Id="rId245" Type="http://schemas.openxmlformats.org/officeDocument/2006/relationships/image" Target="../media/image1370.png"/><Relationship Id="rId266" Type="http://schemas.openxmlformats.org/officeDocument/2006/relationships/image" Target="../media/image1391.png"/><Relationship Id="rId287" Type="http://schemas.openxmlformats.org/officeDocument/2006/relationships/image" Target="../media/image1412.png"/><Relationship Id="rId30" Type="http://schemas.openxmlformats.org/officeDocument/2006/relationships/image" Target="../media/image1155.png"/><Relationship Id="rId105" Type="http://schemas.openxmlformats.org/officeDocument/2006/relationships/image" Target="../media/image1230.png"/><Relationship Id="rId126" Type="http://schemas.openxmlformats.org/officeDocument/2006/relationships/image" Target="../media/image1251.png"/><Relationship Id="rId147" Type="http://schemas.openxmlformats.org/officeDocument/2006/relationships/image" Target="../media/image1272.png"/><Relationship Id="rId168" Type="http://schemas.openxmlformats.org/officeDocument/2006/relationships/image" Target="../media/image1293.png"/><Relationship Id="rId51" Type="http://schemas.openxmlformats.org/officeDocument/2006/relationships/image" Target="../media/image1176.png"/><Relationship Id="rId72" Type="http://schemas.openxmlformats.org/officeDocument/2006/relationships/image" Target="../media/image1197.png"/><Relationship Id="rId93" Type="http://schemas.openxmlformats.org/officeDocument/2006/relationships/image" Target="../media/image1218.png"/><Relationship Id="rId189" Type="http://schemas.openxmlformats.org/officeDocument/2006/relationships/image" Target="../media/image1314.png"/><Relationship Id="rId3" Type="http://schemas.openxmlformats.org/officeDocument/2006/relationships/image" Target="../media/image1128.png"/><Relationship Id="rId214" Type="http://schemas.openxmlformats.org/officeDocument/2006/relationships/image" Target="../media/image1339.png"/><Relationship Id="rId235" Type="http://schemas.openxmlformats.org/officeDocument/2006/relationships/image" Target="../media/image1360.png"/><Relationship Id="rId256" Type="http://schemas.openxmlformats.org/officeDocument/2006/relationships/image" Target="../media/image1381.png"/><Relationship Id="rId277" Type="http://schemas.openxmlformats.org/officeDocument/2006/relationships/image" Target="../media/image1402.png"/><Relationship Id="rId116" Type="http://schemas.openxmlformats.org/officeDocument/2006/relationships/image" Target="../media/image1241.png"/><Relationship Id="rId137" Type="http://schemas.openxmlformats.org/officeDocument/2006/relationships/image" Target="../media/image1262.png"/><Relationship Id="rId158" Type="http://schemas.openxmlformats.org/officeDocument/2006/relationships/image" Target="../media/image1283.png"/><Relationship Id="rId20" Type="http://schemas.openxmlformats.org/officeDocument/2006/relationships/image" Target="../media/image1145.png"/><Relationship Id="rId41" Type="http://schemas.openxmlformats.org/officeDocument/2006/relationships/image" Target="../media/image1166.png"/><Relationship Id="rId62" Type="http://schemas.openxmlformats.org/officeDocument/2006/relationships/image" Target="../media/image1187.png"/><Relationship Id="rId83" Type="http://schemas.openxmlformats.org/officeDocument/2006/relationships/image" Target="../media/image1208.png"/><Relationship Id="rId179" Type="http://schemas.openxmlformats.org/officeDocument/2006/relationships/image" Target="../media/image1304.png"/><Relationship Id="rId190" Type="http://schemas.openxmlformats.org/officeDocument/2006/relationships/image" Target="../media/image1315.png"/><Relationship Id="rId204" Type="http://schemas.openxmlformats.org/officeDocument/2006/relationships/image" Target="../media/image1329.png"/><Relationship Id="rId225" Type="http://schemas.openxmlformats.org/officeDocument/2006/relationships/image" Target="../media/image1350.png"/><Relationship Id="rId246" Type="http://schemas.openxmlformats.org/officeDocument/2006/relationships/image" Target="../media/image1371.png"/><Relationship Id="rId267" Type="http://schemas.openxmlformats.org/officeDocument/2006/relationships/image" Target="../media/image1392.png"/><Relationship Id="rId106" Type="http://schemas.openxmlformats.org/officeDocument/2006/relationships/image" Target="../media/image1231.png"/><Relationship Id="rId127" Type="http://schemas.openxmlformats.org/officeDocument/2006/relationships/image" Target="../media/image1252.png"/><Relationship Id="rId10" Type="http://schemas.openxmlformats.org/officeDocument/2006/relationships/image" Target="../media/image1135.png"/><Relationship Id="rId31" Type="http://schemas.openxmlformats.org/officeDocument/2006/relationships/image" Target="../media/image1156.png"/><Relationship Id="rId52" Type="http://schemas.openxmlformats.org/officeDocument/2006/relationships/image" Target="../media/image1177.png"/><Relationship Id="rId73" Type="http://schemas.openxmlformats.org/officeDocument/2006/relationships/image" Target="../media/image1198.png"/><Relationship Id="rId94" Type="http://schemas.openxmlformats.org/officeDocument/2006/relationships/image" Target="../media/image1219.png"/><Relationship Id="rId148" Type="http://schemas.openxmlformats.org/officeDocument/2006/relationships/image" Target="../media/image1273.png"/><Relationship Id="rId169" Type="http://schemas.openxmlformats.org/officeDocument/2006/relationships/image" Target="../media/image1294.png"/><Relationship Id="rId4" Type="http://schemas.openxmlformats.org/officeDocument/2006/relationships/image" Target="../media/image1129.png"/><Relationship Id="rId180" Type="http://schemas.openxmlformats.org/officeDocument/2006/relationships/image" Target="../media/image1305.png"/><Relationship Id="rId215" Type="http://schemas.openxmlformats.org/officeDocument/2006/relationships/image" Target="../media/image1340.png"/><Relationship Id="rId236" Type="http://schemas.openxmlformats.org/officeDocument/2006/relationships/image" Target="../media/image1361.png"/><Relationship Id="rId257" Type="http://schemas.openxmlformats.org/officeDocument/2006/relationships/image" Target="../media/image1382.png"/><Relationship Id="rId278" Type="http://schemas.openxmlformats.org/officeDocument/2006/relationships/image" Target="../media/image1403.png"/><Relationship Id="rId42" Type="http://schemas.openxmlformats.org/officeDocument/2006/relationships/image" Target="../media/image1167.png"/><Relationship Id="rId84" Type="http://schemas.openxmlformats.org/officeDocument/2006/relationships/image" Target="../media/image1209.png"/><Relationship Id="rId138" Type="http://schemas.openxmlformats.org/officeDocument/2006/relationships/image" Target="../media/image1263.png"/><Relationship Id="rId191" Type="http://schemas.openxmlformats.org/officeDocument/2006/relationships/image" Target="../media/image1316.png"/><Relationship Id="rId205" Type="http://schemas.openxmlformats.org/officeDocument/2006/relationships/image" Target="../media/image1330.png"/><Relationship Id="rId247" Type="http://schemas.openxmlformats.org/officeDocument/2006/relationships/image" Target="../media/image1372.png"/><Relationship Id="rId107" Type="http://schemas.openxmlformats.org/officeDocument/2006/relationships/image" Target="../media/image1232.png"/><Relationship Id="rId11" Type="http://schemas.openxmlformats.org/officeDocument/2006/relationships/image" Target="../media/image1136.png"/><Relationship Id="rId53" Type="http://schemas.openxmlformats.org/officeDocument/2006/relationships/image" Target="../media/image1178.png"/><Relationship Id="rId149" Type="http://schemas.openxmlformats.org/officeDocument/2006/relationships/image" Target="../media/image1274.png"/><Relationship Id="rId95" Type="http://schemas.openxmlformats.org/officeDocument/2006/relationships/image" Target="../media/image1220.png"/><Relationship Id="rId160" Type="http://schemas.openxmlformats.org/officeDocument/2006/relationships/image" Target="../media/image1285.png"/><Relationship Id="rId216" Type="http://schemas.openxmlformats.org/officeDocument/2006/relationships/image" Target="../media/image1341.png"/><Relationship Id="rId258" Type="http://schemas.openxmlformats.org/officeDocument/2006/relationships/image" Target="../media/image1383.png"/><Relationship Id="rId22" Type="http://schemas.openxmlformats.org/officeDocument/2006/relationships/image" Target="../media/image1147.png"/><Relationship Id="rId64" Type="http://schemas.openxmlformats.org/officeDocument/2006/relationships/image" Target="../media/image1189.png"/><Relationship Id="rId118" Type="http://schemas.openxmlformats.org/officeDocument/2006/relationships/image" Target="../media/image124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3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4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5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6.pn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17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25.png"/><Relationship Id="rId299" Type="http://schemas.openxmlformats.org/officeDocument/2006/relationships/image" Target="../media/image307.png"/><Relationship Id="rId21" Type="http://schemas.openxmlformats.org/officeDocument/2006/relationships/image" Target="../media/image29.png"/><Relationship Id="rId63" Type="http://schemas.openxmlformats.org/officeDocument/2006/relationships/image" Target="../media/image71.png"/><Relationship Id="rId159" Type="http://schemas.openxmlformats.org/officeDocument/2006/relationships/image" Target="../media/image167.png"/><Relationship Id="rId324" Type="http://schemas.openxmlformats.org/officeDocument/2006/relationships/image" Target="../media/image332.png"/><Relationship Id="rId366" Type="http://schemas.openxmlformats.org/officeDocument/2006/relationships/image" Target="../media/image374.png"/><Relationship Id="rId170" Type="http://schemas.openxmlformats.org/officeDocument/2006/relationships/image" Target="../media/image178.png"/><Relationship Id="rId226" Type="http://schemas.openxmlformats.org/officeDocument/2006/relationships/image" Target="../media/image234.png"/><Relationship Id="rId433" Type="http://schemas.openxmlformats.org/officeDocument/2006/relationships/image" Target="../media/image441.png"/><Relationship Id="rId268" Type="http://schemas.openxmlformats.org/officeDocument/2006/relationships/image" Target="../media/image276.png"/><Relationship Id="rId475" Type="http://schemas.openxmlformats.org/officeDocument/2006/relationships/image" Target="../media/image483.png"/><Relationship Id="rId32" Type="http://schemas.openxmlformats.org/officeDocument/2006/relationships/image" Target="../media/image40.png"/><Relationship Id="rId74" Type="http://schemas.openxmlformats.org/officeDocument/2006/relationships/image" Target="../media/image82.png"/><Relationship Id="rId128" Type="http://schemas.openxmlformats.org/officeDocument/2006/relationships/image" Target="../media/image136.png"/><Relationship Id="rId335" Type="http://schemas.openxmlformats.org/officeDocument/2006/relationships/image" Target="../media/image343.png"/><Relationship Id="rId377" Type="http://schemas.openxmlformats.org/officeDocument/2006/relationships/image" Target="../media/image385.png"/><Relationship Id="rId500" Type="http://schemas.openxmlformats.org/officeDocument/2006/relationships/image" Target="../media/image508.png"/><Relationship Id="rId5" Type="http://schemas.openxmlformats.org/officeDocument/2006/relationships/image" Target="../media/image13.png"/><Relationship Id="rId181" Type="http://schemas.openxmlformats.org/officeDocument/2006/relationships/image" Target="../media/image189.png"/><Relationship Id="rId237" Type="http://schemas.openxmlformats.org/officeDocument/2006/relationships/image" Target="../media/image245.png"/><Relationship Id="rId402" Type="http://schemas.openxmlformats.org/officeDocument/2006/relationships/image" Target="../media/image410.png"/><Relationship Id="rId279" Type="http://schemas.openxmlformats.org/officeDocument/2006/relationships/image" Target="../media/image287.png"/><Relationship Id="rId444" Type="http://schemas.openxmlformats.org/officeDocument/2006/relationships/image" Target="../media/image452.png"/><Relationship Id="rId486" Type="http://schemas.openxmlformats.org/officeDocument/2006/relationships/image" Target="../media/image494.png"/><Relationship Id="rId43" Type="http://schemas.openxmlformats.org/officeDocument/2006/relationships/image" Target="../media/image51.png"/><Relationship Id="rId139" Type="http://schemas.openxmlformats.org/officeDocument/2006/relationships/image" Target="../media/image147.png"/><Relationship Id="rId290" Type="http://schemas.openxmlformats.org/officeDocument/2006/relationships/image" Target="../media/image298.png"/><Relationship Id="rId304" Type="http://schemas.openxmlformats.org/officeDocument/2006/relationships/image" Target="../media/image312.png"/><Relationship Id="rId346" Type="http://schemas.openxmlformats.org/officeDocument/2006/relationships/image" Target="../media/image354.png"/><Relationship Id="rId388" Type="http://schemas.openxmlformats.org/officeDocument/2006/relationships/image" Target="../media/image396.png"/><Relationship Id="rId85" Type="http://schemas.openxmlformats.org/officeDocument/2006/relationships/image" Target="../media/image93.png"/><Relationship Id="rId150" Type="http://schemas.openxmlformats.org/officeDocument/2006/relationships/image" Target="../media/image158.png"/><Relationship Id="rId192" Type="http://schemas.openxmlformats.org/officeDocument/2006/relationships/image" Target="../media/image200.png"/><Relationship Id="rId206" Type="http://schemas.openxmlformats.org/officeDocument/2006/relationships/image" Target="../media/image214.png"/><Relationship Id="rId413" Type="http://schemas.openxmlformats.org/officeDocument/2006/relationships/image" Target="../media/image421.png"/><Relationship Id="rId248" Type="http://schemas.openxmlformats.org/officeDocument/2006/relationships/image" Target="../media/image256.png"/><Relationship Id="rId455" Type="http://schemas.openxmlformats.org/officeDocument/2006/relationships/image" Target="../media/image463.png"/><Relationship Id="rId497" Type="http://schemas.openxmlformats.org/officeDocument/2006/relationships/image" Target="../media/image505.png"/><Relationship Id="rId12" Type="http://schemas.openxmlformats.org/officeDocument/2006/relationships/image" Target="../media/image20.png"/><Relationship Id="rId108" Type="http://schemas.openxmlformats.org/officeDocument/2006/relationships/image" Target="../media/image116.png"/><Relationship Id="rId315" Type="http://schemas.openxmlformats.org/officeDocument/2006/relationships/image" Target="../media/image323.png"/><Relationship Id="rId357" Type="http://schemas.openxmlformats.org/officeDocument/2006/relationships/image" Target="../media/image365.png"/><Relationship Id="rId54" Type="http://schemas.openxmlformats.org/officeDocument/2006/relationships/image" Target="../media/image62.png"/><Relationship Id="rId96" Type="http://schemas.openxmlformats.org/officeDocument/2006/relationships/image" Target="../media/image104.png"/><Relationship Id="rId161" Type="http://schemas.openxmlformats.org/officeDocument/2006/relationships/image" Target="../media/image169.png"/><Relationship Id="rId217" Type="http://schemas.openxmlformats.org/officeDocument/2006/relationships/image" Target="../media/image225.png"/><Relationship Id="rId399" Type="http://schemas.openxmlformats.org/officeDocument/2006/relationships/image" Target="../media/image407.png"/><Relationship Id="rId259" Type="http://schemas.openxmlformats.org/officeDocument/2006/relationships/image" Target="../media/image267.png"/><Relationship Id="rId424" Type="http://schemas.openxmlformats.org/officeDocument/2006/relationships/image" Target="../media/image432.png"/><Relationship Id="rId466" Type="http://schemas.openxmlformats.org/officeDocument/2006/relationships/image" Target="../media/image474.png"/><Relationship Id="rId23" Type="http://schemas.openxmlformats.org/officeDocument/2006/relationships/image" Target="../media/image31.png"/><Relationship Id="rId119" Type="http://schemas.openxmlformats.org/officeDocument/2006/relationships/image" Target="../media/image127.png"/><Relationship Id="rId270" Type="http://schemas.openxmlformats.org/officeDocument/2006/relationships/image" Target="../media/image278.png"/><Relationship Id="rId326" Type="http://schemas.openxmlformats.org/officeDocument/2006/relationships/image" Target="../media/image334.png"/><Relationship Id="rId65" Type="http://schemas.openxmlformats.org/officeDocument/2006/relationships/image" Target="../media/image73.png"/><Relationship Id="rId130" Type="http://schemas.openxmlformats.org/officeDocument/2006/relationships/image" Target="../media/image138.png"/><Relationship Id="rId368" Type="http://schemas.openxmlformats.org/officeDocument/2006/relationships/image" Target="../media/image376.png"/><Relationship Id="rId172" Type="http://schemas.openxmlformats.org/officeDocument/2006/relationships/image" Target="../media/image180.png"/><Relationship Id="rId228" Type="http://schemas.openxmlformats.org/officeDocument/2006/relationships/image" Target="../media/image236.png"/><Relationship Id="rId435" Type="http://schemas.openxmlformats.org/officeDocument/2006/relationships/image" Target="../media/image443.png"/><Relationship Id="rId477" Type="http://schemas.openxmlformats.org/officeDocument/2006/relationships/image" Target="../media/image485.png"/><Relationship Id="rId281" Type="http://schemas.openxmlformats.org/officeDocument/2006/relationships/image" Target="../media/image289.png"/><Relationship Id="rId337" Type="http://schemas.openxmlformats.org/officeDocument/2006/relationships/image" Target="../media/image345.png"/><Relationship Id="rId502" Type="http://schemas.openxmlformats.org/officeDocument/2006/relationships/image" Target="../media/image510.png"/><Relationship Id="rId34" Type="http://schemas.openxmlformats.org/officeDocument/2006/relationships/image" Target="../media/image42.png"/><Relationship Id="rId76" Type="http://schemas.openxmlformats.org/officeDocument/2006/relationships/image" Target="../media/image84.png"/><Relationship Id="rId141" Type="http://schemas.openxmlformats.org/officeDocument/2006/relationships/image" Target="../media/image149.png"/><Relationship Id="rId379" Type="http://schemas.openxmlformats.org/officeDocument/2006/relationships/image" Target="../media/image387.png"/><Relationship Id="rId7" Type="http://schemas.openxmlformats.org/officeDocument/2006/relationships/image" Target="../media/image15.png"/><Relationship Id="rId183" Type="http://schemas.openxmlformats.org/officeDocument/2006/relationships/image" Target="../media/image191.png"/><Relationship Id="rId239" Type="http://schemas.openxmlformats.org/officeDocument/2006/relationships/image" Target="../media/image247.png"/><Relationship Id="rId390" Type="http://schemas.openxmlformats.org/officeDocument/2006/relationships/image" Target="../media/image398.png"/><Relationship Id="rId404" Type="http://schemas.openxmlformats.org/officeDocument/2006/relationships/image" Target="../media/image412.png"/><Relationship Id="rId446" Type="http://schemas.openxmlformats.org/officeDocument/2006/relationships/image" Target="../media/image454.png"/><Relationship Id="rId250" Type="http://schemas.openxmlformats.org/officeDocument/2006/relationships/image" Target="../media/image258.png"/><Relationship Id="rId292" Type="http://schemas.openxmlformats.org/officeDocument/2006/relationships/image" Target="../media/image300.png"/><Relationship Id="rId306" Type="http://schemas.openxmlformats.org/officeDocument/2006/relationships/image" Target="../media/image314.png"/><Relationship Id="rId488" Type="http://schemas.openxmlformats.org/officeDocument/2006/relationships/image" Target="../media/image496.png"/><Relationship Id="rId45" Type="http://schemas.openxmlformats.org/officeDocument/2006/relationships/image" Target="../media/image53.png"/><Relationship Id="rId87" Type="http://schemas.openxmlformats.org/officeDocument/2006/relationships/image" Target="../media/image95.png"/><Relationship Id="rId110" Type="http://schemas.openxmlformats.org/officeDocument/2006/relationships/image" Target="../media/image118.png"/><Relationship Id="rId348" Type="http://schemas.openxmlformats.org/officeDocument/2006/relationships/image" Target="../media/image356.png"/><Relationship Id="rId152" Type="http://schemas.openxmlformats.org/officeDocument/2006/relationships/image" Target="../media/image160.png"/><Relationship Id="rId194" Type="http://schemas.openxmlformats.org/officeDocument/2006/relationships/image" Target="../media/image202.png"/><Relationship Id="rId208" Type="http://schemas.openxmlformats.org/officeDocument/2006/relationships/image" Target="../media/image216.png"/><Relationship Id="rId415" Type="http://schemas.openxmlformats.org/officeDocument/2006/relationships/image" Target="../media/image423.png"/><Relationship Id="rId457" Type="http://schemas.openxmlformats.org/officeDocument/2006/relationships/image" Target="../media/image465.png"/><Relationship Id="rId261" Type="http://schemas.openxmlformats.org/officeDocument/2006/relationships/image" Target="../media/image269.png"/><Relationship Id="rId499" Type="http://schemas.openxmlformats.org/officeDocument/2006/relationships/image" Target="../media/image507.png"/><Relationship Id="rId14" Type="http://schemas.openxmlformats.org/officeDocument/2006/relationships/image" Target="../media/image22.png"/><Relationship Id="rId56" Type="http://schemas.openxmlformats.org/officeDocument/2006/relationships/image" Target="../media/image64.png"/><Relationship Id="rId317" Type="http://schemas.openxmlformats.org/officeDocument/2006/relationships/image" Target="../media/image325.png"/><Relationship Id="rId359" Type="http://schemas.openxmlformats.org/officeDocument/2006/relationships/image" Target="../media/image367.png"/><Relationship Id="rId98" Type="http://schemas.openxmlformats.org/officeDocument/2006/relationships/image" Target="../media/image106.png"/><Relationship Id="rId121" Type="http://schemas.openxmlformats.org/officeDocument/2006/relationships/image" Target="../media/image129.png"/><Relationship Id="rId163" Type="http://schemas.openxmlformats.org/officeDocument/2006/relationships/image" Target="../media/image171.png"/><Relationship Id="rId219" Type="http://schemas.openxmlformats.org/officeDocument/2006/relationships/image" Target="../media/image227.png"/><Relationship Id="rId370" Type="http://schemas.openxmlformats.org/officeDocument/2006/relationships/image" Target="../media/image378.png"/><Relationship Id="rId426" Type="http://schemas.openxmlformats.org/officeDocument/2006/relationships/image" Target="../media/image434.png"/><Relationship Id="rId230" Type="http://schemas.openxmlformats.org/officeDocument/2006/relationships/image" Target="../media/image238.png"/><Relationship Id="rId468" Type="http://schemas.openxmlformats.org/officeDocument/2006/relationships/image" Target="../media/image476.png"/><Relationship Id="rId25" Type="http://schemas.openxmlformats.org/officeDocument/2006/relationships/image" Target="../media/image33.png"/><Relationship Id="rId67" Type="http://schemas.openxmlformats.org/officeDocument/2006/relationships/image" Target="../media/image75.png"/><Relationship Id="rId272" Type="http://schemas.openxmlformats.org/officeDocument/2006/relationships/image" Target="../media/image280.png"/><Relationship Id="rId328" Type="http://schemas.openxmlformats.org/officeDocument/2006/relationships/image" Target="../media/image336.png"/><Relationship Id="rId132" Type="http://schemas.openxmlformats.org/officeDocument/2006/relationships/image" Target="../media/image140.png"/><Relationship Id="rId174" Type="http://schemas.openxmlformats.org/officeDocument/2006/relationships/image" Target="../media/image182.png"/><Relationship Id="rId381" Type="http://schemas.openxmlformats.org/officeDocument/2006/relationships/image" Target="../media/image389.png"/><Relationship Id="rId241" Type="http://schemas.openxmlformats.org/officeDocument/2006/relationships/image" Target="../media/image249.png"/><Relationship Id="rId437" Type="http://schemas.openxmlformats.org/officeDocument/2006/relationships/image" Target="../media/image445.png"/><Relationship Id="rId479" Type="http://schemas.openxmlformats.org/officeDocument/2006/relationships/image" Target="../media/image487.png"/><Relationship Id="rId36" Type="http://schemas.openxmlformats.org/officeDocument/2006/relationships/image" Target="../media/image44.png"/><Relationship Id="rId283" Type="http://schemas.openxmlformats.org/officeDocument/2006/relationships/image" Target="../media/image291.png"/><Relationship Id="rId339" Type="http://schemas.openxmlformats.org/officeDocument/2006/relationships/image" Target="../media/image347.png"/><Relationship Id="rId490" Type="http://schemas.openxmlformats.org/officeDocument/2006/relationships/image" Target="../media/image498.png"/><Relationship Id="rId78" Type="http://schemas.openxmlformats.org/officeDocument/2006/relationships/image" Target="../media/image86.png"/><Relationship Id="rId101" Type="http://schemas.openxmlformats.org/officeDocument/2006/relationships/image" Target="../media/image109.png"/><Relationship Id="rId143" Type="http://schemas.openxmlformats.org/officeDocument/2006/relationships/image" Target="../media/image151.png"/><Relationship Id="rId185" Type="http://schemas.openxmlformats.org/officeDocument/2006/relationships/image" Target="../media/image193.png"/><Relationship Id="rId350" Type="http://schemas.openxmlformats.org/officeDocument/2006/relationships/image" Target="../media/image358.png"/><Relationship Id="rId406" Type="http://schemas.openxmlformats.org/officeDocument/2006/relationships/image" Target="../media/image414.png"/><Relationship Id="rId9" Type="http://schemas.openxmlformats.org/officeDocument/2006/relationships/image" Target="../media/image17.png"/><Relationship Id="rId210" Type="http://schemas.openxmlformats.org/officeDocument/2006/relationships/image" Target="../media/image218.png"/><Relationship Id="rId392" Type="http://schemas.openxmlformats.org/officeDocument/2006/relationships/image" Target="../media/image400.png"/><Relationship Id="rId448" Type="http://schemas.openxmlformats.org/officeDocument/2006/relationships/image" Target="../media/image456.png"/><Relationship Id="rId252" Type="http://schemas.openxmlformats.org/officeDocument/2006/relationships/image" Target="../media/image260.png"/><Relationship Id="rId294" Type="http://schemas.openxmlformats.org/officeDocument/2006/relationships/image" Target="../media/image302.png"/><Relationship Id="rId308" Type="http://schemas.openxmlformats.org/officeDocument/2006/relationships/image" Target="../media/image316.png"/><Relationship Id="rId47" Type="http://schemas.openxmlformats.org/officeDocument/2006/relationships/image" Target="../media/image55.png"/><Relationship Id="rId89" Type="http://schemas.openxmlformats.org/officeDocument/2006/relationships/image" Target="../media/image97.png"/><Relationship Id="rId112" Type="http://schemas.openxmlformats.org/officeDocument/2006/relationships/image" Target="../media/image120.png"/><Relationship Id="rId154" Type="http://schemas.openxmlformats.org/officeDocument/2006/relationships/image" Target="../media/image162.png"/><Relationship Id="rId361" Type="http://schemas.openxmlformats.org/officeDocument/2006/relationships/image" Target="../media/image369.png"/><Relationship Id="rId196" Type="http://schemas.openxmlformats.org/officeDocument/2006/relationships/image" Target="../media/image204.png"/><Relationship Id="rId417" Type="http://schemas.openxmlformats.org/officeDocument/2006/relationships/image" Target="../media/image425.png"/><Relationship Id="rId459" Type="http://schemas.openxmlformats.org/officeDocument/2006/relationships/image" Target="../media/image467.png"/><Relationship Id="rId16" Type="http://schemas.openxmlformats.org/officeDocument/2006/relationships/image" Target="../media/image24.png"/><Relationship Id="rId221" Type="http://schemas.openxmlformats.org/officeDocument/2006/relationships/image" Target="../media/image229.png"/><Relationship Id="rId263" Type="http://schemas.openxmlformats.org/officeDocument/2006/relationships/image" Target="../media/image271.png"/><Relationship Id="rId319" Type="http://schemas.openxmlformats.org/officeDocument/2006/relationships/image" Target="../media/image327.png"/><Relationship Id="rId470" Type="http://schemas.openxmlformats.org/officeDocument/2006/relationships/image" Target="../media/image478.png"/><Relationship Id="rId58" Type="http://schemas.openxmlformats.org/officeDocument/2006/relationships/image" Target="../media/image66.png"/><Relationship Id="rId123" Type="http://schemas.openxmlformats.org/officeDocument/2006/relationships/image" Target="../media/image131.png"/><Relationship Id="rId330" Type="http://schemas.openxmlformats.org/officeDocument/2006/relationships/image" Target="../media/image338.png"/><Relationship Id="rId165" Type="http://schemas.openxmlformats.org/officeDocument/2006/relationships/image" Target="../media/image173.png"/><Relationship Id="rId372" Type="http://schemas.openxmlformats.org/officeDocument/2006/relationships/image" Target="../media/image380.png"/><Relationship Id="rId428" Type="http://schemas.openxmlformats.org/officeDocument/2006/relationships/image" Target="../media/image436.png"/><Relationship Id="rId232" Type="http://schemas.openxmlformats.org/officeDocument/2006/relationships/image" Target="../media/image240.png"/><Relationship Id="rId274" Type="http://schemas.openxmlformats.org/officeDocument/2006/relationships/image" Target="../media/image282.png"/><Relationship Id="rId481" Type="http://schemas.openxmlformats.org/officeDocument/2006/relationships/image" Target="../media/image489.png"/><Relationship Id="rId27" Type="http://schemas.openxmlformats.org/officeDocument/2006/relationships/image" Target="../media/image35.png"/><Relationship Id="rId69" Type="http://schemas.openxmlformats.org/officeDocument/2006/relationships/image" Target="../media/image77.png"/><Relationship Id="rId134" Type="http://schemas.openxmlformats.org/officeDocument/2006/relationships/image" Target="../media/image142.png"/><Relationship Id="rId80" Type="http://schemas.openxmlformats.org/officeDocument/2006/relationships/image" Target="../media/image88.png"/><Relationship Id="rId176" Type="http://schemas.openxmlformats.org/officeDocument/2006/relationships/image" Target="../media/image184.png"/><Relationship Id="rId341" Type="http://schemas.openxmlformats.org/officeDocument/2006/relationships/image" Target="../media/image349.png"/><Relationship Id="rId383" Type="http://schemas.openxmlformats.org/officeDocument/2006/relationships/image" Target="../media/image391.png"/><Relationship Id="rId439" Type="http://schemas.openxmlformats.org/officeDocument/2006/relationships/image" Target="../media/image447.png"/><Relationship Id="rId201" Type="http://schemas.openxmlformats.org/officeDocument/2006/relationships/image" Target="../media/image209.png"/><Relationship Id="rId243" Type="http://schemas.openxmlformats.org/officeDocument/2006/relationships/image" Target="../media/image251.png"/><Relationship Id="rId285" Type="http://schemas.openxmlformats.org/officeDocument/2006/relationships/image" Target="../media/image293.png"/><Relationship Id="rId450" Type="http://schemas.openxmlformats.org/officeDocument/2006/relationships/image" Target="../media/image458.png"/><Relationship Id="rId38" Type="http://schemas.openxmlformats.org/officeDocument/2006/relationships/image" Target="../media/image46.png"/><Relationship Id="rId103" Type="http://schemas.openxmlformats.org/officeDocument/2006/relationships/image" Target="../media/image111.png"/><Relationship Id="rId310" Type="http://schemas.openxmlformats.org/officeDocument/2006/relationships/image" Target="../media/image318.png"/><Relationship Id="rId492" Type="http://schemas.openxmlformats.org/officeDocument/2006/relationships/image" Target="../media/image500.png"/><Relationship Id="rId91" Type="http://schemas.openxmlformats.org/officeDocument/2006/relationships/image" Target="../media/image99.png"/><Relationship Id="rId145" Type="http://schemas.openxmlformats.org/officeDocument/2006/relationships/image" Target="../media/image153.png"/><Relationship Id="rId187" Type="http://schemas.openxmlformats.org/officeDocument/2006/relationships/image" Target="../media/image195.png"/><Relationship Id="rId352" Type="http://schemas.openxmlformats.org/officeDocument/2006/relationships/image" Target="../media/image360.png"/><Relationship Id="rId394" Type="http://schemas.openxmlformats.org/officeDocument/2006/relationships/image" Target="../media/image402.png"/><Relationship Id="rId408" Type="http://schemas.openxmlformats.org/officeDocument/2006/relationships/image" Target="../media/image416.png"/><Relationship Id="rId212" Type="http://schemas.openxmlformats.org/officeDocument/2006/relationships/image" Target="../media/image220.png"/><Relationship Id="rId254" Type="http://schemas.openxmlformats.org/officeDocument/2006/relationships/image" Target="../media/image262.png"/><Relationship Id="rId49" Type="http://schemas.openxmlformats.org/officeDocument/2006/relationships/image" Target="../media/image57.png"/><Relationship Id="rId114" Type="http://schemas.openxmlformats.org/officeDocument/2006/relationships/image" Target="../media/image122.png"/><Relationship Id="rId296" Type="http://schemas.openxmlformats.org/officeDocument/2006/relationships/image" Target="../media/image304.png"/><Relationship Id="rId461" Type="http://schemas.openxmlformats.org/officeDocument/2006/relationships/image" Target="../media/image469.png"/><Relationship Id="rId60" Type="http://schemas.openxmlformats.org/officeDocument/2006/relationships/image" Target="../media/image68.png"/><Relationship Id="rId156" Type="http://schemas.openxmlformats.org/officeDocument/2006/relationships/image" Target="../media/image164.png"/><Relationship Id="rId198" Type="http://schemas.openxmlformats.org/officeDocument/2006/relationships/image" Target="../media/image206.png"/><Relationship Id="rId321" Type="http://schemas.openxmlformats.org/officeDocument/2006/relationships/image" Target="../media/image329.png"/><Relationship Id="rId363" Type="http://schemas.openxmlformats.org/officeDocument/2006/relationships/image" Target="../media/image371.png"/><Relationship Id="rId419" Type="http://schemas.openxmlformats.org/officeDocument/2006/relationships/image" Target="../media/image427.png"/><Relationship Id="rId223" Type="http://schemas.openxmlformats.org/officeDocument/2006/relationships/image" Target="../media/image231.png"/><Relationship Id="rId430" Type="http://schemas.openxmlformats.org/officeDocument/2006/relationships/image" Target="../media/image438.png"/><Relationship Id="rId18" Type="http://schemas.openxmlformats.org/officeDocument/2006/relationships/image" Target="../media/image26.png"/><Relationship Id="rId265" Type="http://schemas.openxmlformats.org/officeDocument/2006/relationships/image" Target="../media/image273.png"/><Relationship Id="rId472" Type="http://schemas.openxmlformats.org/officeDocument/2006/relationships/image" Target="../media/image480.png"/><Relationship Id="rId125" Type="http://schemas.openxmlformats.org/officeDocument/2006/relationships/image" Target="../media/image133.png"/><Relationship Id="rId167" Type="http://schemas.openxmlformats.org/officeDocument/2006/relationships/image" Target="../media/image175.png"/><Relationship Id="rId332" Type="http://schemas.openxmlformats.org/officeDocument/2006/relationships/image" Target="../media/image340.png"/><Relationship Id="rId374" Type="http://schemas.openxmlformats.org/officeDocument/2006/relationships/image" Target="../media/image382.png"/><Relationship Id="rId71" Type="http://schemas.openxmlformats.org/officeDocument/2006/relationships/image" Target="../media/image79.png"/><Relationship Id="rId234" Type="http://schemas.openxmlformats.org/officeDocument/2006/relationships/image" Target="../media/image242.png"/><Relationship Id="rId2" Type="http://schemas.openxmlformats.org/officeDocument/2006/relationships/image" Target="../media/image10.png"/><Relationship Id="rId29" Type="http://schemas.openxmlformats.org/officeDocument/2006/relationships/image" Target="../media/image37.png"/><Relationship Id="rId276" Type="http://schemas.openxmlformats.org/officeDocument/2006/relationships/image" Target="../media/image284.png"/><Relationship Id="rId441" Type="http://schemas.openxmlformats.org/officeDocument/2006/relationships/image" Target="../media/image449.png"/><Relationship Id="rId483" Type="http://schemas.openxmlformats.org/officeDocument/2006/relationships/image" Target="../media/image491.png"/><Relationship Id="rId40" Type="http://schemas.openxmlformats.org/officeDocument/2006/relationships/image" Target="../media/image48.png"/><Relationship Id="rId136" Type="http://schemas.openxmlformats.org/officeDocument/2006/relationships/image" Target="../media/image144.png"/><Relationship Id="rId178" Type="http://schemas.openxmlformats.org/officeDocument/2006/relationships/image" Target="../media/image186.png"/><Relationship Id="rId301" Type="http://schemas.openxmlformats.org/officeDocument/2006/relationships/image" Target="../media/image309.png"/><Relationship Id="rId343" Type="http://schemas.openxmlformats.org/officeDocument/2006/relationships/image" Target="../media/image351.png"/><Relationship Id="rId82" Type="http://schemas.openxmlformats.org/officeDocument/2006/relationships/image" Target="../media/image90.png"/><Relationship Id="rId203" Type="http://schemas.openxmlformats.org/officeDocument/2006/relationships/image" Target="../media/image211.png"/><Relationship Id="rId385" Type="http://schemas.openxmlformats.org/officeDocument/2006/relationships/image" Target="../media/image393.png"/><Relationship Id="rId245" Type="http://schemas.openxmlformats.org/officeDocument/2006/relationships/image" Target="../media/image253.png"/><Relationship Id="rId287" Type="http://schemas.openxmlformats.org/officeDocument/2006/relationships/image" Target="../media/image295.png"/><Relationship Id="rId410" Type="http://schemas.openxmlformats.org/officeDocument/2006/relationships/image" Target="../media/image418.png"/><Relationship Id="rId452" Type="http://schemas.openxmlformats.org/officeDocument/2006/relationships/image" Target="../media/image460.png"/><Relationship Id="rId494" Type="http://schemas.openxmlformats.org/officeDocument/2006/relationships/image" Target="../media/image502.png"/><Relationship Id="rId105" Type="http://schemas.openxmlformats.org/officeDocument/2006/relationships/image" Target="../media/image113.png"/><Relationship Id="rId147" Type="http://schemas.openxmlformats.org/officeDocument/2006/relationships/image" Target="../media/image155.png"/><Relationship Id="rId312" Type="http://schemas.openxmlformats.org/officeDocument/2006/relationships/image" Target="../media/image320.png"/><Relationship Id="rId354" Type="http://schemas.openxmlformats.org/officeDocument/2006/relationships/image" Target="../media/image362.png"/><Relationship Id="rId51" Type="http://schemas.openxmlformats.org/officeDocument/2006/relationships/image" Target="../media/image59.png"/><Relationship Id="rId93" Type="http://schemas.openxmlformats.org/officeDocument/2006/relationships/image" Target="../media/image101.png"/><Relationship Id="rId189" Type="http://schemas.openxmlformats.org/officeDocument/2006/relationships/image" Target="../media/image197.png"/><Relationship Id="rId396" Type="http://schemas.openxmlformats.org/officeDocument/2006/relationships/image" Target="../media/image404.png"/><Relationship Id="rId214" Type="http://schemas.openxmlformats.org/officeDocument/2006/relationships/image" Target="../media/image222.png"/><Relationship Id="rId256" Type="http://schemas.openxmlformats.org/officeDocument/2006/relationships/image" Target="../media/image264.png"/><Relationship Id="rId298" Type="http://schemas.openxmlformats.org/officeDocument/2006/relationships/image" Target="../media/image306.png"/><Relationship Id="rId421" Type="http://schemas.openxmlformats.org/officeDocument/2006/relationships/image" Target="../media/image429.png"/><Relationship Id="rId463" Type="http://schemas.openxmlformats.org/officeDocument/2006/relationships/image" Target="../media/image471.png"/><Relationship Id="rId116" Type="http://schemas.openxmlformats.org/officeDocument/2006/relationships/image" Target="../media/image124.png"/><Relationship Id="rId158" Type="http://schemas.openxmlformats.org/officeDocument/2006/relationships/image" Target="../media/image166.png"/><Relationship Id="rId323" Type="http://schemas.openxmlformats.org/officeDocument/2006/relationships/image" Target="../media/image331.png"/><Relationship Id="rId20" Type="http://schemas.openxmlformats.org/officeDocument/2006/relationships/image" Target="../media/image28.png"/><Relationship Id="rId62" Type="http://schemas.openxmlformats.org/officeDocument/2006/relationships/image" Target="../media/image70.png"/><Relationship Id="rId365" Type="http://schemas.openxmlformats.org/officeDocument/2006/relationships/image" Target="../media/image373.png"/><Relationship Id="rId225" Type="http://schemas.openxmlformats.org/officeDocument/2006/relationships/image" Target="../media/image233.png"/><Relationship Id="rId267" Type="http://schemas.openxmlformats.org/officeDocument/2006/relationships/image" Target="../media/image275.png"/><Relationship Id="rId432" Type="http://schemas.openxmlformats.org/officeDocument/2006/relationships/image" Target="../media/image440.png"/><Relationship Id="rId474" Type="http://schemas.openxmlformats.org/officeDocument/2006/relationships/image" Target="../media/image482.png"/><Relationship Id="rId127" Type="http://schemas.openxmlformats.org/officeDocument/2006/relationships/image" Target="../media/image135.png"/><Relationship Id="rId10" Type="http://schemas.openxmlformats.org/officeDocument/2006/relationships/image" Target="../media/image18.png"/><Relationship Id="rId31" Type="http://schemas.openxmlformats.org/officeDocument/2006/relationships/image" Target="../media/image39.png"/><Relationship Id="rId52" Type="http://schemas.openxmlformats.org/officeDocument/2006/relationships/image" Target="../media/image60.png"/><Relationship Id="rId73" Type="http://schemas.openxmlformats.org/officeDocument/2006/relationships/image" Target="../media/image81.png"/><Relationship Id="rId94" Type="http://schemas.openxmlformats.org/officeDocument/2006/relationships/image" Target="../media/image102.png"/><Relationship Id="rId148" Type="http://schemas.openxmlformats.org/officeDocument/2006/relationships/image" Target="../media/image156.png"/><Relationship Id="rId169" Type="http://schemas.openxmlformats.org/officeDocument/2006/relationships/image" Target="../media/image177.png"/><Relationship Id="rId334" Type="http://schemas.openxmlformats.org/officeDocument/2006/relationships/image" Target="../media/image342.png"/><Relationship Id="rId355" Type="http://schemas.openxmlformats.org/officeDocument/2006/relationships/image" Target="../media/image363.png"/><Relationship Id="rId376" Type="http://schemas.openxmlformats.org/officeDocument/2006/relationships/image" Target="../media/image384.png"/><Relationship Id="rId397" Type="http://schemas.openxmlformats.org/officeDocument/2006/relationships/image" Target="../media/image405.png"/><Relationship Id="rId4" Type="http://schemas.openxmlformats.org/officeDocument/2006/relationships/image" Target="../media/image12.png"/><Relationship Id="rId180" Type="http://schemas.openxmlformats.org/officeDocument/2006/relationships/image" Target="../media/image188.png"/><Relationship Id="rId215" Type="http://schemas.openxmlformats.org/officeDocument/2006/relationships/image" Target="../media/image223.png"/><Relationship Id="rId236" Type="http://schemas.openxmlformats.org/officeDocument/2006/relationships/image" Target="../media/image244.png"/><Relationship Id="rId257" Type="http://schemas.openxmlformats.org/officeDocument/2006/relationships/image" Target="../media/image265.png"/><Relationship Id="rId278" Type="http://schemas.openxmlformats.org/officeDocument/2006/relationships/image" Target="../media/image286.png"/><Relationship Id="rId401" Type="http://schemas.openxmlformats.org/officeDocument/2006/relationships/image" Target="../media/image409.png"/><Relationship Id="rId422" Type="http://schemas.openxmlformats.org/officeDocument/2006/relationships/image" Target="../media/image430.png"/><Relationship Id="rId443" Type="http://schemas.openxmlformats.org/officeDocument/2006/relationships/image" Target="../media/image451.png"/><Relationship Id="rId464" Type="http://schemas.openxmlformats.org/officeDocument/2006/relationships/image" Target="../media/image472.png"/><Relationship Id="rId303" Type="http://schemas.openxmlformats.org/officeDocument/2006/relationships/image" Target="../media/image311.png"/><Relationship Id="rId485" Type="http://schemas.openxmlformats.org/officeDocument/2006/relationships/image" Target="../media/image493.png"/><Relationship Id="rId42" Type="http://schemas.openxmlformats.org/officeDocument/2006/relationships/image" Target="../media/image50.png"/><Relationship Id="rId84" Type="http://schemas.openxmlformats.org/officeDocument/2006/relationships/image" Target="../media/image92.png"/><Relationship Id="rId138" Type="http://schemas.openxmlformats.org/officeDocument/2006/relationships/image" Target="../media/image146.png"/><Relationship Id="rId345" Type="http://schemas.openxmlformats.org/officeDocument/2006/relationships/image" Target="../media/image353.png"/><Relationship Id="rId387" Type="http://schemas.openxmlformats.org/officeDocument/2006/relationships/image" Target="../media/image395.png"/><Relationship Id="rId191" Type="http://schemas.openxmlformats.org/officeDocument/2006/relationships/image" Target="../media/image199.png"/><Relationship Id="rId205" Type="http://schemas.openxmlformats.org/officeDocument/2006/relationships/image" Target="../media/image213.png"/><Relationship Id="rId247" Type="http://schemas.openxmlformats.org/officeDocument/2006/relationships/image" Target="../media/image255.png"/><Relationship Id="rId412" Type="http://schemas.openxmlformats.org/officeDocument/2006/relationships/image" Target="../media/image420.png"/><Relationship Id="rId107" Type="http://schemas.openxmlformats.org/officeDocument/2006/relationships/image" Target="../media/image115.png"/><Relationship Id="rId289" Type="http://schemas.openxmlformats.org/officeDocument/2006/relationships/image" Target="../media/image297.png"/><Relationship Id="rId454" Type="http://schemas.openxmlformats.org/officeDocument/2006/relationships/image" Target="../media/image462.png"/><Relationship Id="rId496" Type="http://schemas.openxmlformats.org/officeDocument/2006/relationships/image" Target="../media/image504.png"/><Relationship Id="rId11" Type="http://schemas.openxmlformats.org/officeDocument/2006/relationships/image" Target="../media/image19.png"/><Relationship Id="rId53" Type="http://schemas.openxmlformats.org/officeDocument/2006/relationships/image" Target="../media/image61.png"/><Relationship Id="rId149" Type="http://schemas.openxmlformats.org/officeDocument/2006/relationships/image" Target="../media/image157.png"/><Relationship Id="rId314" Type="http://schemas.openxmlformats.org/officeDocument/2006/relationships/image" Target="../media/image322.png"/><Relationship Id="rId356" Type="http://schemas.openxmlformats.org/officeDocument/2006/relationships/image" Target="../media/image364.png"/><Relationship Id="rId398" Type="http://schemas.openxmlformats.org/officeDocument/2006/relationships/image" Target="../media/image406.png"/><Relationship Id="rId95" Type="http://schemas.openxmlformats.org/officeDocument/2006/relationships/image" Target="../media/image103.png"/><Relationship Id="rId160" Type="http://schemas.openxmlformats.org/officeDocument/2006/relationships/image" Target="../media/image168.png"/><Relationship Id="rId216" Type="http://schemas.openxmlformats.org/officeDocument/2006/relationships/image" Target="../media/image224.png"/><Relationship Id="rId423" Type="http://schemas.openxmlformats.org/officeDocument/2006/relationships/image" Target="../media/image431.png"/><Relationship Id="rId258" Type="http://schemas.openxmlformats.org/officeDocument/2006/relationships/image" Target="../media/image266.png"/><Relationship Id="rId465" Type="http://schemas.openxmlformats.org/officeDocument/2006/relationships/image" Target="../media/image473.png"/><Relationship Id="rId22" Type="http://schemas.openxmlformats.org/officeDocument/2006/relationships/image" Target="../media/image30.png"/><Relationship Id="rId64" Type="http://schemas.openxmlformats.org/officeDocument/2006/relationships/image" Target="../media/image72.png"/><Relationship Id="rId118" Type="http://schemas.openxmlformats.org/officeDocument/2006/relationships/image" Target="../media/image126.png"/><Relationship Id="rId325" Type="http://schemas.openxmlformats.org/officeDocument/2006/relationships/image" Target="../media/image333.png"/><Relationship Id="rId367" Type="http://schemas.openxmlformats.org/officeDocument/2006/relationships/image" Target="../media/image375.png"/><Relationship Id="rId171" Type="http://schemas.openxmlformats.org/officeDocument/2006/relationships/image" Target="../media/image179.png"/><Relationship Id="rId227" Type="http://schemas.openxmlformats.org/officeDocument/2006/relationships/image" Target="../media/image235.png"/><Relationship Id="rId269" Type="http://schemas.openxmlformats.org/officeDocument/2006/relationships/image" Target="../media/image277.png"/><Relationship Id="rId434" Type="http://schemas.openxmlformats.org/officeDocument/2006/relationships/image" Target="../media/image442.png"/><Relationship Id="rId476" Type="http://schemas.openxmlformats.org/officeDocument/2006/relationships/image" Target="../media/image484.png"/><Relationship Id="rId33" Type="http://schemas.openxmlformats.org/officeDocument/2006/relationships/image" Target="../media/image41.png"/><Relationship Id="rId129" Type="http://schemas.openxmlformats.org/officeDocument/2006/relationships/image" Target="../media/image137.png"/><Relationship Id="rId280" Type="http://schemas.openxmlformats.org/officeDocument/2006/relationships/image" Target="../media/image288.png"/><Relationship Id="rId336" Type="http://schemas.openxmlformats.org/officeDocument/2006/relationships/image" Target="../media/image344.png"/><Relationship Id="rId501" Type="http://schemas.openxmlformats.org/officeDocument/2006/relationships/image" Target="../media/image509.png"/><Relationship Id="rId75" Type="http://schemas.openxmlformats.org/officeDocument/2006/relationships/image" Target="../media/image83.png"/><Relationship Id="rId140" Type="http://schemas.openxmlformats.org/officeDocument/2006/relationships/image" Target="../media/image148.png"/><Relationship Id="rId182" Type="http://schemas.openxmlformats.org/officeDocument/2006/relationships/image" Target="../media/image190.png"/><Relationship Id="rId378" Type="http://schemas.openxmlformats.org/officeDocument/2006/relationships/image" Target="../media/image386.png"/><Relationship Id="rId403" Type="http://schemas.openxmlformats.org/officeDocument/2006/relationships/image" Target="../media/image411.png"/><Relationship Id="rId6" Type="http://schemas.openxmlformats.org/officeDocument/2006/relationships/image" Target="../media/image14.png"/><Relationship Id="rId238" Type="http://schemas.openxmlformats.org/officeDocument/2006/relationships/image" Target="../media/image246.png"/><Relationship Id="rId445" Type="http://schemas.openxmlformats.org/officeDocument/2006/relationships/image" Target="../media/image453.png"/><Relationship Id="rId487" Type="http://schemas.openxmlformats.org/officeDocument/2006/relationships/image" Target="../media/image495.png"/><Relationship Id="rId291" Type="http://schemas.openxmlformats.org/officeDocument/2006/relationships/image" Target="../media/image299.png"/><Relationship Id="rId305" Type="http://schemas.openxmlformats.org/officeDocument/2006/relationships/image" Target="../media/image313.png"/><Relationship Id="rId347" Type="http://schemas.openxmlformats.org/officeDocument/2006/relationships/image" Target="../media/image355.png"/><Relationship Id="rId44" Type="http://schemas.openxmlformats.org/officeDocument/2006/relationships/image" Target="../media/image52.png"/><Relationship Id="rId86" Type="http://schemas.openxmlformats.org/officeDocument/2006/relationships/image" Target="../media/image94.png"/><Relationship Id="rId151" Type="http://schemas.openxmlformats.org/officeDocument/2006/relationships/image" Target="../media/image159.png"/><Relationship Id="rId389" Type="http://schemas.openxmlformats.org/officeDocument/2006/relationships/image" Target="../media/image397.png"/><Relationship Id="rId193" Type="http://schemas.openxmlformats.org/officeDocument/2006/relationships/image" Target="../media/image201.png"/><Relationship Id="rId207" Type="http://schemas.openxmlformats.org/officeDocument/2006/relationships/image" Target="../media/image215.png"/><Relationship Id="rId249" Type="http://schemas.openxmlformats.org/officeDocument/2006/relationships/image" Target="../media/image257.png"/><Relationship Id="rId414" Type="http://schemas.openxmlformats.org/officeDocument/2006/relationships/image" Target="../media/image422.png"/><Relationship Id="rId456" Type="http://schemas.openxmlformats.org/officeDocument/2006/relationships/image" Target="../media/image464.png"/><Relationship Id="rId498" Type="http://schemas.openxmlformats.org/officeDocument/2006/relationships/image" Target="../media/image506.png"/><Relationship Id="rId13" Type="http://schemas.openxmlformats.org/officeDocument/2006/relationships/image" Target="../media/image21.png"/><Relationship Id="rId109" Type="http://schemas.openxmlformats.org/officeDocument/2006/relationships/image" Target="../media/image117.png"/><Relationship Id="rId260" Type="http://schemas.openxmlformats.org/officeDocument/2006/relationships/image" Target="../media/image268.png"/><Relationship Id="rId316" Type="http://schemas.openxmlformats.org/officeDocument/2006/relationships/image" Target="../media/image324.png"/><Relationship Id="rId55" Type="http://schemas.openxmlformats.org/officeDocument/2006/relationships/image" Target="../media/image63.png"/><Relationship Id="rId97" Type="http://schemas.openxmlformats.org/officeDocument/2006/relationships/image" Target="../media/image105.png"/><Relationship Id="rId120" Type="http://schemas.openxmlformats.org/officeDocument/2006/relationships/image" Target="../media/image128.png"/><Relationship Id="rId358" Type="http://schemas.openxmlformats.org/officeDocument/2006/relationships/image" Target="../media/image366.png"/><Relationship Id="rId162" Type="http://schemas.openxmlformats.org/officeDocument/2006/relationships/image" Target="../media/image170.png"/><Relationship Id="rId218" Type="http://schemas.openxmlformats.org/officeDocument/2006/relationships/image" Target="../media/image226.png"/><Relationship Id="rId425" Type="http://schemas.openxmlformats.org/officeDocument/2006/relationships/image" Target="../media/image433.png"/><Relationship Id="rId467" Type="http://schemas.openxmlformats.org/officeDocument/2006/relationships/image" Target="../media/image475.png"/><Relationship Id="rId271" Type="http://schemas.openxmlformats.org/officeDocument/2006/relationships/image" Target="../media/image279.png"/><Relationship Id="rId24" Type="http://schemas.openxmlformats.org/officeDocument/2006/relationships/image" Target="../media/image32.png"/><Relationship Id="rId66" Type="http://schemas.openxmlformats.org/officeDocument/2006/relationships/image" Target="../media/image74.png"/><Relationship Id="rId131" Type="http://schemas.openxmlformats.org/officeDocument/2006/relationships/image" Target="../media/image139.png"/><Relationship Id="rId327" Type="http://schemas.openxmlformats.org/officeDocument/2006/relationships/image" Target="../media/image335.png"/><Relationship Id="rId369" Type="http://schemas.openxmlformats.org/officeDocument/2006/relationships/image" Target="../media/image377.png"/><Relationship Id="rId173" Type="http://schemas.openxmlformats.org/officeDocument/2006/relationships/image" Target="../media/image181.png"/><Relationship Id="rId229" Type="http://schemas.openxmlformats.org/officeDocument/2006/relationships/image" Target="../media/image237.png"/><Relationship Id="rId380" Type="http://schemas.openxmlformats.org/officeDocument/2006/relationships/image" Target="../media/image388.png"/><Relationship Id="rId436" Type="http://schemas.openxmlformats.org/officeDocument/2006/relationships/image" Target="../media/image444.png"/><Relationship Id="rId240" Type="http://schemas.openxmlformats.org/officeDocument/2006/relationships/image" Target="../media/image248.png"/><Relationship Id="rId478" Type="http://schemas.openxmlformats.org/officeDocument/2006/relationships/image" Target="../media/image486.png"/><Relationship Id="rId35" Type="http://schemas.openxmlformats.org/officeDocument/2006/relationships/image" Target="../media/image43.png"/><Relationship Id="rId77" Type="http://schemas.openxmlformats.org/officeDocument/2006/relationships/image" Target="../media/image85.png"/><Relationship Id="rId100" Type="http://schemas.openxmlformats.org/officeDocument/2006/relationships/image" Target="../media/image108.png"/><Relationship Id="rId282" Type="http://schemas.openxmlformats.org/officeDocument/2006/relationships/image" Target="../media/image290.png"/><Relationship Id="rId338" Type="http://schemas.openxmlformats.org/officeDocument/2006/relationships/image" Target="../media/image346.png"/><Relationship Id="rId8" Type="http://schemas.openxmlformats.org/officeDocument/2006/relationships/image" Target="../media/image16.png"/><Relationship Id="rId142" Type="http://schemas.openxmlformats.org/officeDocument/2006/relationships/image" Target="../media/image150.png"/><Relationship Id="rId184" Type="http://schemas.openxmlformats.org/officeDocument/2006/relationships/image" Target="../media/image192.png"/><Relationship Id="rId391" Type="http://schemas.openxmlformats.org/officeDocument/2006/relationships/image" Target="../media/image399.png"/><Relationship Id="rId405" Type="http://schemas.openxmlformats.org/officeDocument/2006/relationships/image" Target="../media/image413.png"/><Relationship Id="rId447" Type="http://schemas.openxmlformats.org/officeDocument/2006/relationships/image" Target="../media/image455.png"/><Relationship Id="rId251" Type="http://schemas.openxmlformats.org/officeDocument/2006/relationships/image" Target="../media/image259.png"/><Relationship Id="rId489" Type="http://schemas.openxmlformats.org/officeDocument/2006/relationships/image" Target="../media/image497.png"/><Relationship Id="rId46" Type="http://schemas.openxmlformats.org/officeDocument/2006/relationships/image" Target="../media/image54.png"/><Relationship Id="rId293" Type="http://schemas.openxmlformats.org/officeDocument/2006/relationships/image" Target="../media/image301.png"/><Relationship Id="rId307" Type="http://schemas.openxmlformats.org/officeDocument/2006/relationships/image" Target="../media/image315.png"/><Relationship Id="rId349" Type="http://schemas.openxmlformats.org/officeDocument/2006/relationships/image" Target="../media/image357.png"/><Relationship Id="rId88" Type="http://schemas.openxmlformats.org/officeDocument/2006/relationships/image" Target="../media/image96.png"/><Relationship Id="rId111" Type="http://schemas.openxmlformats.org/officeDocument/2006/relationships/image" Target="../media/image119.png"/><Relationship Id="rId153" Type="http://schemas.openxmlformats.org/officeDocument/2006/relationships/image" Target="../media/image161.png"/><Relationship Id="rId195" Type="http://schemas.openxmlformats.org/officeDocument/2006/relationships/image" Target="../media/image203.png"/><Relationship Id="rId209" Type="http://schemas.openxmlformats.org/officeDocument/2006/relationships/image" Target="../media/image217.png"/><Relationship Id="rId360" Type="http://schemas.openxmlformats.org/officeDocument/2006/relationships/image" Target="../media/image368.png"/><Relationship Id="rId416" Type="http://schemas.openxmlformats.org/officeDocument/2006/relationships/image" Target="../media/image424.png"/><Relationship Id="rId220" Type="http://schemas.openxmlformats.org/officeDocument/2006/relationships/image" Target="../media/image228.png"/><Relationship Id="rId458" Type="http://schemas.openxmlformats.org/officeDocument/2006/relationships/image" Target="../media/image466.png"/><Relationship Id="rId15" Type="http://schemas.openxmlformats.org/officeDocument/2006/relationships/image" Target="../media/image23.png"/><Relationship Id="rId57" Type="http://schemas.openxmlformats.org/officeDocument/2006/relationships/image" Target="../media/image65.png"/><Relationship Id="rId262" Type="http://schemas.openxmlformats.org/officeDocument/2006/relationships/image" Target="../media/image270.png"/><Relationship Id="rId318" Type="http://schemas.openxmlformats.org/officeDocument/2006/relationships/image" Target="../media/image326.png"/><Relationship Id="rId99" Type="http://schemas.openxmlformats.org/officeDocument/2006/relationships/image" Target="../media/image107.png"/><Relationship Id="rId122" Type="http://schemas.openxmlformats.org/officeDocument/2006/relationships/image" Target="../media/image130.png"/><Relationship Id="rId164" Type="http://schemas.openxmlformats.org/officeDocument/2006/relationships/image" Target="../media/image172.png"/><Relationship Id="rId371" Type="http://schemas.openxmlformats.org/officeDocument/2006/relationships/image" Target="../media/image379.png"/><Relationship Id="rId427" Type="http://schemas.openxmlformats.org/officeDocument/2006/relationships/image" Target="../media/image435.png"/><Relationship Id="rId469" Type="http://schemas.openxmlformats.org/officeDocument/2006/relationships/image" Target="../media/image477.png"/><Relationship Id="rId26" Type="http://schemas.openxmlformats.org/officeDocument/2006/relationships/image" Target="../media/image34.png"/><Relationship Id="rId231" Type="http://schemas.openxmlformats.org/officeDocument/2006/relationships/image" Target="../media/image239.png"/><Relationship Id="rId273" Type="http://schemas.openxmlformats.org/officeDocument/2006/relationships/image" Target="../media/image281.png"/><Relationship Id="rId329" Type="http://schemas.openxmlformats.org/officeDocument/2006/relationships/image" Target="../media/image337.png"/><Relationship Id="rId480" Type="http://schemas.openxmlformats.org/officeDocument/2006/relationships/image" Target="../media/image488.png"/><Relationship Id="rId68" Type="http://schemas.openxmlformats.org/officeDocument/2006/relationships/image" Target="../media/image76.png"/><Relationship Id="rId133" Type="http://schemas.openxmlformats.org/officeDocument/2006/relationships/image" Target="../media/image141.png"/><Relationship Id="rId175" Type="http://schemas.openxmlformats.org/officeDocument/2006/relationships/image" Target="../media/image183.png"/><Relationship Id="rId340" Type="http://schemas.openxmlformats.org/officeDocument/2006/relationships/image" Target="../media/image348.png"/><Relationship Id="rId200" Type="http://schemas.openxmlformats.org/officeDocument/2006/relationships/image" Target="../media/image208.png"/><Relationship Id="rId382" Type="http://schemas.openxmlformats.org/officeDocument/2006/relationships/image" Target="../media/image390.png"/><Relationship Id="rId438" Type="http://schemas.openxmlformats.org/officeDocument/2006/relationships/image" Target="../media/image446.png"/><Relationship Id="rId242" Type="http://schemas.openxmlformats.org/officeDocument/2006/relationships/image" Target="../media/image250.png"/><Relationship Id="rId284" Type="http://schemas.openxmlformats.org/officeDocument/2006/relationships/image" Target="../media/image292.png"/><Relationship Id="rId491" Type="http://schemas.openxmlformats.org/officeDocument/2006/relationships/image" Target="../media/image499.png"/><Relationship Id="rId37" Type="http://schemas.openxmlformats.org/officeDocument/2006/relationships/image" Target="../media/image45.png"/><Relationship Id="rId79" Type="http://schemas.openxmlformats.org/officeDocument/2006/relationships/image" Target="../media/image87.png"/><Relationship Id="rId102" Type="http://schemas.openxmlformats.org/officeDocument/2006/relationships/image" Target="../media/image110.png"/><Relationship Id="rId144" Type="http://schemas.openxmlformats.org/officeDocument/2006/relationships/image" Target="../media/image152.png"/><Relationship Id="rId90" Type="http://schemas.openxmlformats.org/officeDocument/2006/relationships/image" Target="../media/image98.png"/><Relationship Id="rId186" Type="http://schemas.openxmlformats.org/officeDocument/2006/relationships/image" Target="../media/image194.png"/><Relationship Id="rId351" Type="http://schemas.openxmlformats.org/officeDocument/2006/relationships/image" Target="../media/image359.png"/><Relationship Id="rId393" Type="http://schemas.openxmlformats.org/officeDocument/2006/relationships/image" Target="../media/image401.png"/><Relationship Id="rId407" Type="http://schemas.openxmlformats.org/officeDocument/2006/relationships/image" Target="../media/image415.png"/><Relationship Id="rId449" Type="http://schemas.openxmlformats.org/officeDocument/2006/relationships/image" Target="../media/image457.png"/><Relationship Id="rId211" Type="http://schemas.openxmlformats.org/officeDocument/2006/relationships/image" Target="../media/image219.png"/><Relationship Id="rId253" Type="http://schemas.openxmlformats.org/officeDocument/2006/relationships/image" Target="../media/image261.png"/><Relationship Id="rId295" Type="http://schemas.openxmlformats.org/officeDocument/2006/relationships/image" Target="../media/image303.png"/><Relationship Id="rId309" Type="http://schemas.openxmlformats.org/officeDocument/2006/relationships/image" Target="../media/image317.png"/><Relationship Id="rId460" Type="http://schemas.openxmlformats.org/officeDocument/2006/relationships/image" Target="../media/image468.png"/><Relationship Id="rId48" Type="http://schemas.openxmlformats.org/officeDocument/2006/relationships/image" Target="../media/image56.png"/><Relationship Id="rId113" Type="http://schemas.openxmlformats.org/officeDocument/2006/relationships/image" Target="../media/image121.png"/><Relationship Id="rId320" Type="http://schemas.openxmlformats.org/officeDocument/2006/relationships/image" Target="../media/image328.png"/><Relationship Id="rId155" Type="http://schemas.openxmlformats.org/officeDocument/2006/relationships/image" Target="../media/image163.png"/><Relationship Id="rId197" Type="http://schemas.openxmlformats.org/officeDocument/2006/relationships/image" Target="../media/image205.png"/><Relationship Id="rId362" Type="http://schemas.openxmlformats.org/officeDocument/2006/relationships/image" Target="../media/image370.png"/><Relationship Id="rId418" Type="http://schemas.openxmlformats.org/officeDocument/2006/relationships/image" Target="../media/image426.png"/><Relationship Id="rId222" Type="http://schemas.openxmlformats.org/officeDocument/2006/relationships/image" Target="../media/image230.png"/><Relationship Id="rId264" Type="http://schemas.openxmlformats.org/officeDocument/2006/relationships/image" Target="../media/image272.png"/><Relationship Id="rId471" Type="http://schemas.openxmlformats.org/officeDocument/2006/relationships/image" Target="../media/image479.png"/><Relationship Id="rId17" Type="http://schemas.openxmlformats.org/officeDocument/2006/relationships/image" Target="../media/image25.png"/><Relationship Id="rId59" Type="http://schemas.openxmlformats.org/officeDocument/2006/relationships/image" Target="../media/image67.png"/><Relationship Id="rId124" Type="http://schemas.openxmlformats.org/officeDocument/2006/relationships/image" Target="../media/image132.png"/><Relationship Id="rId70" Type="http://schemas.openxmlformats.org/officeDocument/2006/relationships/image" Target="../media/image78.png"/><Relationship Id="rId166" Type="http://schemas.openxmlformats.org/officeDocument/2006/relationships/image" Target="../media/image174.png"/><Relationship Id="rId331" Type="http://schemas.openxmlformats.org/officeDocument/2006/relationships/image" Target="../media/image339.png"/><Relationship Id="rId373" Type="http://schemas.openxmlformats.org/officeDocument/2006/relationships/image" Target="../media/image381.png"/><Relationship Id="rId429" Type="http://schemas.openxmlformats.org/officeDocument/2006/relationships/image" Target="../media/image437.png"/><Relationship Id="rId1" Type="http://schemas.openxmlformats.org/officeDocument/2006/relationships/slideLayout" Target="../slideLayouts/slideLayout5.xml"/><Relationship Id="rId233" Type="http://schemas.openxmlformats.org/officeDocument/2006/relationships/image" Target="../media/image241.png"/><Relationship Id="rId440" Type="http://schemas.openxmlformats.org/officeDocument/2006/relationships/image" Target="../media/image448.png"/><Relationship Id="rId28" Type="http://schemas.openxmlformats.org/officeDocument/2006/relationships/image" Target="../media/image36.png"/><Relationship Id="rId275" Type="http://schemas.openxmlformats.org/officeDocument/2006/relationships/image" Target="../media/image283.png"/><Relationship Id="rId300" Type="http://schemas.openxmlformats.org/officeDocument/2006/relationships/image" Target="../media/image308.png"/><Relationship Id="rId482" Type="http://schemas.openxmlformats.org/officeDocument/2006/relationships/image" Target="../media/image490.png"/><Relationship Id="rId81" Type="http://schemas.openxmlformats.org/officeDocument/2006/relationships/image" Target="../media/image89.png"/><Relationship Id="rId135" Type="http://schemas.openxmlformats.org/officeDocument/2006/relationships/image" Target="../media/image143.png"/><Relationship Id="rId177" Type="http://schemas.openxmlformats.org/officeDocument/2006/relationships/image" Target="../media/image185.png"/><Relationship Id="rId342" Type="http://schemas.openxmlformats.org/officeDocument/2006/relationships/image" Target="../media/image350.png"/><Relationship Id="rId384" Type="http://schemas.openxmlformats.org/officeDocument/2006/relationships/image" Target="../media/image392.png"/><Relationship Id="rId202" Type="http://schemas.openxmlformats.org/officeDocument/2006/relationships/image" Target="../media/image210.png"/><Relationship Id="rId244" Type="http://schemas.openxmlformats.org/officeDocument/2006/relationships/image" Target="../media/image252.png"/><Relationship Id="rId39" Type="http://schemas.openxmlformats.org/officeDocument/2006/relationships/image" Target="../media/image47.png"/><Relationship Id="rId286" Type="http://schemas.openxmlformats.org/officeDocument/2006/relationships/image" Target="../media/image294.png"/><Relationship Id="rId451" Type="http://schemas.openxmlformats.org/officeDocument/2006/relationships/image" Target="../media/image459.png"/><Relationship Id="rId493" Type="http://schemas.openxmlformats.org/officeDocument/2006/relationships/image" Target="../media/image501.png"/><Relationship Id="rId50" Type="http://schemas.openxmlformats.org/officeDocument/2006/relationships/image" Target="../media/image58.png"/><Relationship Id="rId104" Type="http://schemas.openxmlformats.org/officeDocument/2006/relationships/image" Target="../media/image112.png"/><Relationship Id="rId146" Type="http://schemas.openxmlformats.org/officeDocument/2006/relationships/image" Target="../media/image154.png"/><Relationship Id="rId188" Type="http://schemas.openxmlformats.org/officeDocument/2006/relationships/image" Target="../media/image196.png"/><Relationship Id="rId311" Type="http://schemas.openxmlformats.org/officeDocument/2006/relationships/image" Target="../media/image319.png"/><Relationship Id="rId353" Type="http://schemas.openxmlformats.org/officeDocument/2006/relationships/image" Target="../media/image361.png"/><Relationship Id="rId395" Type="http://schemas.openxmlformats.org/officeDocument/2006/relationships/image" Target="../media/image403.png"/><Relationship Id="rId409" Type="http://schemas.openxmlformats.org/officeDocument/2006/relationships/image" Target="../media/image417.png"/><Relationship Id="rId92" Type="http://schemas.openxmlformats.org/officeDocument/2006/relationships/image" Target="../media/image100.png"/><Relationship Id="rId213" Type="http://schemas.openxmlformats.org/officeDocument/2006/relationships/image" Target="../media/image221.png"/><Relationship Id="rId420" Type="http://schemas.openxmlformats.org/officeDocument/2006/relationships/image" Target="../media/image428.png"/><Relationship Id="rId255" Type="http://schemas.openxmlformats.org/officeDocument/2006/relationships/image" Target="../media/image263.png"/><Relationship Id="rId297" Type="http://schemas.openxmlformats.org/officeDocument/2006/relationships/image" Target="../media/image305.png"/><Relationship Id="rId462" Type="http://schemas.openxmlformats.org/officeDocument/2006/relationships/image" Target="../media/image470.png"/><Relationship Id="rId115" Type="http://schemas.openxmlformats.org/officeDocument/2006/relationships/image" Target="../media/image123.png"/><Relationship Id="rId157" Type="http://schemas.openxmlformats.org/officeDocument/2006/relationships/image" Target="../media/image165.png"/><Relationship Id="rId322" Type="http://schemas.openxmlformats.org/officeDocument/2006/relationships/image" Target="../media/image330.png"/><Relationship Id="rId364" Type="http://schemas.openxmlformats.org/officeDocument/2006/relationships/image" Target="../media/image372.png"/><Relationship Id="rId61" Type="http://schemas.openxmlformats.org/officeDocument/2006/relationships/image" Target="../media/image69.png"/><Relationship Id="rId199" Type="http://schemas.openxmlformats.org/officeDocument/2006/relationships/image" Target="../media/image207.png"/><Relationship Id="rId19" Type="http://schemas.openxmlformats.org/officeDocument/2006/relationships/image" Target="../media/image27.png"/><Relationship Id="rId224" Type="http://schemas.openxmlformats.org/officeDocument/2006/relationships/image" Target="../media/image232.png"/><Relationship Id="rId266" Type="http://schemas.openxmlformats.org/officeDocument/2006/relationships/image" Target="../media/image274.png"/><Relationship Id="rId431" Type="http://schemas.openxmlformats.org/officeDocument/2006/relationships/image" Target="../media/image439.png"/><Relationship Id="rId473" Type="http://schemas.openxmlformats.org/officeDocument/2006/relationships/image" Target="../media/image481.png"/><Relationship Id="rId30" Type="http://schemas.openxmlformats.org/officeDocument/2006/relationships/image" Target="../media/image38.png"/><Relationship Id="rId126" Type="http://schemas.openxmlformats.org/officeDocument/2006/relationships/image" Target="../media/image134.png"/><Relationship Id="rId168" Type="http://schemas.openxmlformats.org/officeDocument/2006/relationships/image" Target="../media/image176.png"/><Relationship Id="rId333" Type="http://schemas.openxmlformats.org/officeDocument/2006/relationships/image" Target="../media/image341.png"/><Relationship Id="rId72" Type="http://schemas.openxmlformats.org/officeDocument/2006/relationships/image" Target="../media/image80.png"/><Relationship Id="rId375" Type="http://schemas.openxmlformats.org/officeDocument/2006/relationships/image" Target="../media/image383.png"/><Relationship Id="rId3" Type="http://schemas.openxmlformats.org/officeDocument/2006/relationships/image" Target="../media/image11.png"/><Relationship Id="rId235" Type="http://schemas.openxmlformats.org/officeDocument/2006/relationships/image" Target="../media/image243.png"/><Relationship Id="rId277" Type="http://schemas.openxmlformats.org/officeDocument/2006/relationships/image" Target="../media/image285.png"/><Relationship Id="rId400" Type="http://schemas.openxmlformats.org/officeDocument/2006/relationships/image" Target="../media/image408.png"/><Relationship Id="rId442" Type="http://schemas.openxmlformats.org/officeDocument/2006/relationships/image" Target="../media/image450.png"/><Relationship Id="rId484" Type="http://schemas.openxmlformats.org/officeDocument/2006/relationships/image" Target="../media/image492.png"/><Relationship Id="rId137" Type="http://schemas.openxmlformats.org/officeDocument/2006/relationships/image" Target="../media/image145.png"/><Relationship Id="rId302" Type="http://schemas.openxmlformats.org/officeDocument/2006/relationships/image" Target="../media/image310.png"/><Relationship Id="rId344" Type="http://schemas.openxmlformats.org/officeDocument/2006/relationships/image" Target="../media/image352.png"/><Relationship Id="rId41" Type="http://schemas.openxmlformats.org/officeDocument/2006/relationships/image" Target="../media/image49.png"/><Relationship Id="rId83" Type="http://schemas.openxmlformats.org/officeDocument/2006/relationships/image" Target="../media/image91.png"/><Relationship Id="rId179" Type="http://schemas.openxmlformats.org/officeDocument/2006/relationships/image" Target="../media/image187.png"/><Relationship Id="rId386" Type="http://schemas.openxmlformats.org/officeDocument/2006/relationships/image" Target="../media/image394.png"/><Relationship Id="rId190" Type="http://schemas.openxmlformats.org/officeDocument/2006/relationships/image" Target="../media/image198.png"/><Relationship Id="rId204" Type="http://schemas.openxmlformats.org/officeDocument/2006/relationships/image" Target="../media/image212.png"/><Relationship Id="rId246" Type="http://schemas.openxmlformats.org/officeDocument/2006/relationships/image" Target="../media/image254.png"/><Relationship Id="rId288" Type="http://schemas.openxmlformats.org/officeDocument/2006/relationships/image" Target="../media/image296.png"/><Relationship Id="rId411" Type="http://schemas.openxmlformats.org/officeDocument/2006/relationships/image" Target="../media/image419.png"/><Relationship Id="rId453" Type="http://schemas.openxmlformats.org/officeDocument/2006/relationships/image" Target="../media/image461.png"/><Relationship Id="rId106" Type="http://schemas.openxmlformats.org/officeDocument/2006/relationships/image" Target="../media/image114.png"/><Relationship Id="rId313" Type="http://schemas.openxmlformats.org/officeDocument/2006/relationships/image" Target="../media/image321.png"/><Relationship Id="rId495" Type="http://schemas.openxmlformats.org/officeDocument/2006/relationships/image" Target="../media/image503.png"/></Relationships>
</file>

<file path=ppt/slides/_rels/slide7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26.png"/><Relationship Id="rId299" Type="http://schemas.openxmlformats.org/officeDocument/2006/relationships/image" Target="../media/image808.png"/><Relationship Id="rId21" Type="http://schemas.openxmlformats.org/officeDocument/2006/relationships/image" Target="../media/image530.png"/><Relationship Id="rId63" Type="http://schemas.openxmlformats.org/officeDocument/2006/relationships/image" Target="../media/image572.png"/><Relationship Id="rId159" Type="http://schemas.openxmlformats.org/officeDocument/2006/relationships/image" Target="../media/image668.png"/><Relationship Id="rId324" Type="http://schemas.openxmlformats.org/officeDocument/2006/relationships/image" Target="../media/image833.png"/><Relationship Id="rId366" Type="http://schemas.openxmlformats.org/officeDocument/2006/relationships/image" Target="../media/image875.png"/><Relationship Id="rId170" Type="http://schemas.openxmlformats.org/officeDocument/2006/relationships/image" Target="../media/image679.png"/><Relationship Id="rId226" Type="http://schemas.openxmlformats.org/officeDocument/2006/relationships/image" Target="../media/image735.png"/><Relationship Id="rId268" Type="http://schemas.openxmlformats.org/officeDocument/2006/relationships/image" Target="../media/image777.png"/><Relationship Id="rId32" Type="http://schemas.openxmlformats.org/officeDocument/2006/relationships/image" Target="../media/image541.png"/><Relationship Id="rId74" Type="http://schemas.openxmlformats.org/officeDocument/2006/relationships/image" Target="../media/image583.png"/><Relationship Id="rId128" Type="http://schemas.openxmlformats.org/officeDocument/2006/relationships/image" Target="../media/image637.png"/><Relationship Id="rId335" Type="http://schemas.openxmlformats.org/officeDocument/2006/relationships/image" Target="../media/image844.png"/><Relationship Id="rId377" Type="http://schemas.openxmlformats.org/officeDocument/2006/relationships/image" Target="../media/image502.png"/><Relationship Id="rId5" Type="http://schemas.openxmlformats.org/officeDocument/2006/relationships/image" Target="../media/image514.png"/><Relationship Id="rId181" Type="http://schemas.openxmlformats.org/officeDocument/2006/relationships/image" Target="../media/image690.png"/><Relationship Id="rId237" Type="http://schemas.openxmlformats.org/officeDocument/2006/relationships/image" Target="../media/image746.png"/><Relationship Id="rId279" Type="http://schemas.openxmlformats.org/officeDocument/2006/relationships/image" Target="../media/image788.png"/><Relationship Id="rId43" Type="http://schemas.openxmlformats.org/officeDocument/2006/relationships/image" Target="../media/image552.png"/><Relationship Id="rId139" Type="http://schemas.openxmlformats.org/officeDocument/2006/relationships/image" Target="../media/image648.png"/><Relationship Id="rId290" Type="http://schemas.openxmlformats.org/officeDocument/2006/relationships/image" Target="../media/image799.png"/><Relationship Id="rId304" Type="http://schemas.openxmlformats.org/officeDocument/2006/relationships/image" Target="../media/image813.png"/><Relationship Id="rId346" Type="http://schemas.openxmlformats.org/officeDocument/2006/relationships/image" Target="../media/image855.png"/><Relationship Id="rId85" Type="http://schemas.openxmlformats.org/officeDocument/2006/relationships/image" Target="../media/image594.png"/><Relationship Id="rId150" Type="http://schemas.openxmlformats.org/officeDocument/2006/relationships/image" Target="../media/image659.png"/><Relationship Id="rId192" Type="http://schemas.openxmlformats.org/officeDocument/2006/relationships/image" Target="../media/image701.png"/><Relationship Id="rId206" Type="http://schemas.openxmlformats.org/officeDocument/2006/relationships/image" Target="../media/image715.png"/><Relationship Id="rId248" Type="http://schemas.openxmlformats.org/officeDocument/2006/relationships/image" Target="../media/image757.png"/><Relationship Id="rId12" Type="http://schemas.openxmlformats.org/officeDocument/2006/relationships/image" Target="../media/image521.png"/><Relationship Id="rId108" Type="http://schemas.openxmlformats.org/officeDocument/2006/relationships/image" Target="../media/image617.png"/><Relationship Id="rId315" Type="http://schemas.openxmlformats.org/officeDocument/2006/relationships/image" Target="../media/image824.png"/><Relationship Id="rId357" Type="http://schemas.openxmlformats.org/officeDocument/2006/relationships/image" Target="../media/image866.png"/><Relationship Id="rId54" Type="http://schemas.openxmlformats.org/officeDocument/2006/relationships/image" Target="../media/image563.png"/><Relationship Id="rId96" Type="http://schemas.openxmlformats.org/officeDocument/2006/relationships/image" Target="../media/image605.png"/><Relationship Id="rId161" Type="http://schemas.openxmlformats.org/officeDocument/2006/relationships/image" Target="../media/image670.png"/><Relationship Id="rId217" Type="http://schemas.openxmlformats.org/officeDocument/2006/relationships/image" Target="../media/image726.png"/><Relationship Id="rId259" Type="http://schemas.openxmlformats.org/officeDocument/2006/relationships/image" Target="../media/image768.png"/><Relationship Id="rId23" Type="http://schemas.openxmlformats.org/officeDocument/2006/relationships/image" Target="../media/image532.png"/><Relationship Id="rId119" Type="http://schemas.openxmlformats.org/officeDocument/2006/relationships/image" Target="../media/image628.png"/><Relationship Id="rId270" Type="http://schemas.openxmlformats.org/officeDocument/2006/relationships/image" Target="../media/image779.png"/><Relationship Id="rId326" Type="http://schemas.openxmlformats.org/officeDocument/2006/relationships/image" Target="../media/image835.png"/><Relationship Id="rId65" Type="http://schemas.openxmlformats.org/officeDocument/2006/relationships/image" Target="../media/image574.png"/><Relationship Id="rId130" Type="http://schemas.openxmlformats.org/officeDocument/2006/relationships/image" Target="../media/image639.png"/><Relationship Id="rId368" Type="http://schemas.openxmlformats.org/officeDocument/2006/relationships/image" Target="../media/image877.png"/><Relationship Id="rId172" Type="http://schemas.openxmlformats.org/officeDocument/2006/relationships/image" Target="../media/image681.png"/><Relationship Id="rId228" Type="http://schemas.openxmlformats.org/officeDocument/2006/relationships/image" Target="../media/image737.png"/><Relationship Id="rId281" Type="http://schemas.openxmlformats.org/officeDocument/2006/relationships/image" Target="../media/image790.png"/><Relationship Id="rId337" Type="http://schemas.openxmlformats.org/officeDocument/2006/relationships/image" Target="../media/image846.png"/><Relationship Id="rId34" Type="http://schemas.openxmlformats.org/officeDocument/2006/relationships/image" Target="../media/image543.png"/><Relationship Id="rId76" Type="http://schemas.openxmlformats.org/officeDocument/2006/relationships/image" Target="../media/image585.png"/><Relationship Id="rId141" Type="http://schemas.openxmlformats.org/officeDocument/2006/relationships/image" Target="../media/image650.png"/><Relationship Id="rId379" Type="http://schemas.openxmlformats.org/officeDocument/2006/relationships/image" Target="../media/image504.png"/><Relationship Id="rId7" Type="http://schemas.openxmlformats.org/officeDocument/2006/relationships/image" Target="../media/image516.png"/><Relationship Id="rId183" Type="http://schemas.openxmlformats.org/officeDocument/2006/relationships/image" Target="../media/image692.png"/><Relationship Id="rId239" Type="http://schemas.openxmlformats.org/officeDocument/2006/relationships/image" Target="../media/image748.png"/><Relationship Id="rId250" Type="http://schemas.openxmlformats.org/officeDocument/2006/relationships/image" Target="../media/image759.png"/><Relationship Id="rId292" Type="http://schemas.openxmlformats.org/officeDocument/2006/relationships/image" Target="../media/image801.png"/><Relationship Id="rId306" Type="http://schemas.openxmlformats.org/officeDocument/2006/relationships/image" Target="../media/image815.png"/><Relationship Id="rId45" Type="http://schemas.openxmlformats.org/officeDocument/2006/relationships/image" Target="../media/image554.png"/><Relationship Id="rId87" Type="http://schemas.openxmlformats.org/officeDocument/2006/relationships/image" Target="../media/image596.png"/><Relationship Id="rId110" Type="http://schemas.openxmlformats.org/officeDocument/2006/relationships/image" Target="../media/image619.png"/><Relationship Id="rId348" Type="http://schemas.openxmlformats.org/officeDocument/2006/relationships/image" Target="../media/image857.png"/><Relationship Id="rId152" Type="http://schemas.openxmlformats.org/officeDocument/2006/relationships/image" Target="../media/image661.png"/><Relationship Id="rId194" Type="http://schemas.openxmlformats.org/officeDocument/2006/relationships/image" Target="../media/image703.png"/><Relationship Id="rId208" Type="http://schemas.openxmlformats.org/officeDocument/2006/relationships/image" Target="../media/image717.png"/><Relationship Id="rId261" Type="http://schemas.openxmlformats.org/officeDocument/2006/relationships/image" Target="../media/image770.png"/><Relationship Id="rId14" Type="http://schemas.openxmlformats.org/officeDocument/2006/relationships/image" Target="../media/image523.png"/><Relationship Id="rId56" Type="http://schemas.openxmlformats.org/officeDocument/2006/relationships/image" Target="../media/image565.png"/><Relationship Id="rId317" Type="http://schemas.openxmlformats.org/officeDocument/2006/relationships/image" Target="../media/image826.png"/><Relationship Id="rId359" Type="http://schemas.openxmlformats.org/officeDocument/2006/relationships/image" Target="../media/image868.png"/><Relationship Id="rId98" Type="http://schemas.openxmlformats.org/officeDocument/2006/relationships/image" Target="../media/image607.png"/><Relationship Id="rId121" Type="http://schemas.openxmlformats.org/officeDocument/2006/relationships/image" Target="../media/image630.png"/><Relationship Id="rId163" Type="http://schemas.openxmlformats.org/officeDocument/2006/relationships/image" Target="../media/image672.png"/><Relationship Id="rId219" Type="http://schemas.openxmlformats.org/officeDocument/2006/relationships/image" Target="../media/image728.png"/><Relationship Id="rId370" Type="http://schemas.openxmlformats.org/officeDocument/2006/relationships/image" Target="../media/image879.png"/><Relationship Id="rId230" Type="http://schemas.openxmlformats.org/officeDocument/2006/relationships/image" Target="../media/image739.png"/><Relationship Id="rId25" Type="http://schemas.openxmlformats.org/officeDocument/2006/relationships/image" Target="../media/image534.png"/><Relationship Id="rId67" Type="http://schemas.openxmlformats.org/officeDocument/2006/relationships/image" Target="../media/image576.png"/><Relationship Id="rId272" Type="http://schemas.openxmlformats.org/officeDocument/2006/relationships/image" Target="../media/image781.png"/><Relationship Id="rId328" Type="http://schemas.openxmlformats.org/officeDocument/2006/relationships/image" Target="../media/image837.png"/><Relationship Id="rId132" Type="http://schemas.openxmlformats.org/officeDocument/2006/relationships/image" Target="../media/image641.png"/><Relationship Id="rId174" Type="http://schemas.openxmlformats.org/officeDocument/2006/relationships/image" Target="../media/image683.png"/><Relationship Id="rId381" Type="http://schemas.openxmlformats.org/officeDocument/2006/relationships/image" Target="../media/image506.png"/><Relationship Id="rId241" Type="http://schemas.openxmlformats.org/officeDocument/2006/relationships/image" Target="../media/image750.png"/><Relationship Id="rId36" Type="http://schemas.openxmlformats.org/officeDocument/2006/relationships/image" Target="../media/image545.png"/><Relationship Id="rId283" Type="http://schemas.openxmlformats.org/officeDocument/2006/relationships/image" Target="../media/image792.png"/><Relationship Id="rId339" Type="http://schemas.openxmlformats.org/officeDocument/2006/relationships/image" Target="../media/image848.png"/><Relationship Id="rId78" Type="http://schemas.openxmlformats.org/officeDocument/2006/relationships/image" Target="../media/image587.png"/><Relationship Id="rId101" Type="http://schemas.openxmlformats.org/officeDocument/2006/relationships/image" Target="../media/image610.png"/><Relationship Id="rId143" Type="http://schemas.openxmlformats.org/officeDocument/2006/relationships/image" Target="../media/image652.png"/><Relationship Id="rId185" Type="http://schemas.openxmlformats.org/officeDocument/2006/relationships/image" Target="../media/image694.png"/><Relationship Id="rId350" Type="http://schemas.openxmlformats.org/officeDocument/2006/relationships/image" Target="../media/image859.png"/><Relationship Id="rId9" Type="http://schemas.openxmlformats.org/officeDocument/2006/relationships/image" Target="../media/image518.png"/><Relationship Id="rId210" Type="http://schemas.openxmlformats.org/officeDocument/2006/relationships/image" Target="../media/image719.png"/><Relationship Id="rId252" Type="http://schemas.openxmlformats.org/officeDocument/2006/relationships/image" Target="../media/image761.png"/><Relationship Id="rId294" Type="http://schemas.openxmlformats.org/officeDocument/2006/relationships/image" Target="../media/image803.png"/><Relationship Id="rId308" Type="http://schemas.openxmlformats.org/officeDocument/2006/relationships/image" Target="../media/image817.png"/><Relationship Id="rId47" Type="http://schemas.openxmlformats.org/officeDocument/2006/relationships/image" Target="../media/image556.png"/><Relationship Id="rId68" Type="http://schemas.openxmlformats.org/officeDocument/2006/relationships/image" Target="../media/image577.png"/><Relationship Id="rId89" Type="http://schemas.openxmlformats.org/officeDocument/2006/relationships/image" Target="../media/image598.png"/><Relationship Id="rId112" Type="http://schemas.openxmlformats.org/officeDocument/2006/relationships/image" Target="../media/image621.png"/><Relationship Id="rId133" Type="http://schemas.openxmlformats.org/officeDocument/2006/relationships/image" Target="../media/image642.png"/><Relationship Id="rId154" Type="http://schemas.openxmlformats.org/officeDocument/2006/relationships/image" Target="../media/image663.png"/><Relationship Id="rId175" Type="http://schemas.openxmlformats.org/officeDocument/2006/relationships/image" Target="../media/image684.png"/><Relationship Id="rId340" Type="http://schemas.openxmlformats.org/officeDocument/2006/relationships/image" Target="../media/image849.png"/><Relationship Id="rId361" Type="http://schemas.openxmlformats.org/officeDocument/2006/relationships/image" Target="../media/image870.png"/><Relationship Id="rId196" Type="http://schemas.openxmlformats.org/officeDocument/2006/relationships/image" Target="../media/image705.png"/><Relationship Id="rId200" Type="http://schemas.openxmlformats.org/officeDocument/2006/relationships/image" Target="../media/image709.png"/><Relationship Id="rId382" Type="http://schemas.openxmlformats.org/officeDocument/2006/relationships/image" Target="../media/image507.png"/><Relationship Id="rId16" Type="http://schemas.openxmlformats.org/officeDocument/2006/relationships/image" Target="../media/image525.png"/><Relationship Id="rId221" Type="http://schemas.openxmlformats.org/officeDocument/2006/relationships/image" Target="../media/image730.png"/><Relationship Id="rId242" Type="http://schemas.openxmlformats.org/officeDocument/2006/relationships/image" Target="../media/image751.png"/><Relationship Id="rId263" Type="http://schemas.openxmlformats.org/officeDocument/2006/relationships/image" Target="../media/image772.png"/><Relationship Id="rId284" Type="http://schemas.openxmlformats.org/officeDocument/2006/relationships/image" Target="../media/image793.png"/><Relationship Id="rId319" Type="http://schemas.openxmlformats.org/officeDocument/2006/relationships/image" Target="../media/image828.png"/><Relationship Id="rId37" Type="http://schemas.openxmlformats.org/officeDocument/2006/relationships/image" Target="../media/image546.png"/><Relationship Id="rId58" Type="http://schemas.openxmlformats.org/officeDocument/2006/relationships/image" Target="../media/image567.png"/><Relationship Id="rId79" Type="http://schemas.openxmlformats.org/officeDocument/2006/relationships/image" Target="../media/image588.png"/><Relationship Id="rId102" Type="http://schemas.openxmlformats.org/officeDocument/2006/relationships/image" Target="../media/image611.png"/><Relationship Id="rId123" Type="http://schemas.openxmlformats.org/officeDocument/2006/relationships/image" Target="../media/image632.png"/><Relationship Id="rId144" Type="http://schemas.openxmlformats.org/officeDocument/2006/relationships/image" Target="../media/image653.png"/><Relationship Id="rId330" Type="http://schemas.openxmlformats.org/officeDocument/2006/relationships/image" Target="../media/image839.png"/><Relationship Id="rId90" Type="http://schemas.openxmlformats.org/officeDocument/2006/relationships/image" Target="../media/image599.png"/><Relationship Id="rId165" Type="http://schemas.openxmlformats.org/officeDocument/2006/relationships/image" Target="../media/image674.png"/><Relationship Id="rId186" Type="http://schemas.openxmlformats.org/officeDocument/2006/relationships/image" Target="../media/image695.png"/><Relationship Id="rId351" Type="http://schemas.openxmlformats.org/officeDocument/2006/relationships/image" Target="../media/image860.png"/><Relationship Id="rId372" Type="http://schemas.openxmlformats.org/officeDocument/2006/relationships/image" Target="../media/image881.png"/><Relationship Id="rId211" Type="http://schemas.openxmlformats.org/officeDocument/2006/relationships/image" Target="../media/image720.png"/><Relationship Id="rId232" Type="http://schemas.openxmlformats.org/officeDocument/2006/relationships/image" Target="../media/image741.png"/><Relationship Id="rId253" Type="http://schemas.openxmlformats.org/officeDocument/2006/relationships/image" Target="../media/image762.png"/><Relationship Id="rId274" Type="http://schemas.openxmlformats.org/officeDocument/2006/relationships/image" Target="../media/image783.png"/><Relationship Id="rId295" Type="http://schemas.openxmlformats.org/officeDocument/2006/relationships/image" Target="../media/image804.png"/><Relationship Id="rId309" Type="http://schemas.openxmlformats.org/officeDocument/2006/relationships/image" Target="../media/image818.png"/><Relationship Id="rId27" Type="http://schemas.openxmlformats.org/officeDocument/2006/relationships/image" Target="../media/image536.png"/><Relationship Id="rId48" Type="http://schemas.openxmlformats.org/officeDocument/2006/relationships/image" Target="../media/image557.png"/><Relationship Id="rId69" Type="http://schemas.openxmlformats.org/officeDocument/2006/relationships/image" Target="../media/image578.png"/><Relationship Id="rId113" Type="http://schemas.openxmlformats.org/officeDocument/2006/relationships/image" Target="../media/image622.png"/><Relationship Id="rId134" Type="http://schemas.openxmlformats.org/officeDocument/2006/relationships/image" Target="../media/image643.png"/><Relationship Id="rId320" Type="http://schemas.openxmlformats.org/officeDocument/2006/relationships/image" Target="../media/image829.png"/><Relationship Id="rId80" Type="http://schemas.openxmlformats.org/officeDocument/2006/relationships/image" Target="../media/image589.png"/><Relationship Id="rId155" Type="http://schemas.openxmlformats.org/officeDocument/2006/relationships/image" Target="../media/image664.png"/><Relationship Id="rId176" Type="http://schemas.openxmlformats.org/officeDocument/2006/relationships/image" Target="../media/image685.png"/><Relationship Id="rId197" Type="http://schemas.openxmlformats.org/officeDocument/2006/relationships/image" Target="../media/image706.png"/><Relationship Id="rId341" Type="http://schemas.openxmlformats.org/officeDocument/2006/relationships/image" Target="../media/image850.png"/><Relationship Id="rId362" Type="http://schemas.openxmlformats.org/officeDocument/2006/relationships/image" Target="../media/image871.png"/><Relationship Id="rId383" Type="http://schemas.openxmlformats.org/officeDocument/2006/relationships/image" Target="../media/image508.png"/><Relationship Id="rId201" Type="http://schemas.openxmlformats.org/officeDocument/2006/relationships/image" Target="../media/image710.png"/><Relationship Id="rId222" Type="http://schemas.openxmlformats.org/officeDocument/2006/relationships/image" Target="../media/image731.png"/><Relationship Id="rId243" Type="http://schemas.openxmlformats.org/officeDocument/2006/relationships/image" Target="../media/image752.png"/><Relationship Id="rId264" Type="http://schemas.openxmlformats.org/officeDocument/2006/relationships/image" Target="../media/image773.png"/><Relationship Id="rId285" Type="http://schemas.openxmlformats.org/officeDocument/2006/relationships/image" Target="../media/image794.png"/><Relationship Id="rId17" Type="http://schemas.openxmlformats.org/officeDocument/2006/relationships/image" Target="../media/image526.png"/><Relationship Id="rId38" Type="http://schemas.openxmlformats.org/officeDocument/2006/relationships/image" Target="../media/image547.png"/><Relationship Id="rId59" Type="http://schemas.openxmlformats.org/officeDocument/2006/relationships/image" Target="../media/image568.png"/><Relationship Id="rId103" Type="http://schemas.openxmlformats.org/officeDocument/2006/relationships/image" Target="../media/image612.png"/><Relationship Id="rId124" Type="http://schemas.openxmlformats.org/officeDocument/2006/relationships/image" Target="../media/image633.png"/><Relationship Id="rId310" Type="http://schemas.openxmlformats.org/officeDocument/2006/relationships/image" Target="../media/image819.png"/><Relationship Id="rId70" Type="http://schemas.openxmlformats.org/officeDocument/2006/relationships/image" Target="../media/image579.png"/><Relationship Id="rId91" Type="http://schemas.openxmlformats.org/officeDocument/2006/relationships/image" Target="../media/image600.png"/><Relationship Id="rId145" Type="http://schemas.openxmlformats.org/officeDocument/2006/relationships/image" Target="../media/image654.png"/><Relationship Id="rId166" Type="http://schemas.openxmlformats.org/officeDocument/2006/relationships/image" Target="../media/image675.png"/><Relationship Id="rId187" Type="http://schemas.openxmlformats.org/officeDocument/2006/relationships/image" Target="../media/image696.png"/><Relationship Id="rId331" Type="http://schemas.openxmlformats.org/officeDocument/2006/relationships/image" Target="../media/image840.png"/><Relationship Id="rId352" Type="http://schemas.openxmlformats.org/officeDocument/2006/relationships/image" Target="../media/image861.png"/><Relationship Id="rId373" Type="http://schemas.openxmlformats.org/officeDocument/2006/relationships/image" Target="../media/image882.png"/><Relationship Id="rId1" Type="http://schemas.openxmlformats.org/officeDocument/2006/relationships/slideLayout" Target="../slideLayouts/slideLayout5.xml"/><Relationship Id="rId212" Type="http://schemas.openxmlformats.org/officeDocument/2006/relationships/image" Target="../media/image721.png"/><Relationship Id="rId233" Type="http://schemas.openxmlformats.org/officeDocument/2006/relationships/image" Target="../media/image742.png"/><Relationship Id="rId254" Type="http://schemas.openxmlformats.org/officeDocument/2006/relationships/image" Target="../media/image763.png"/><Relationship Id="rId28" Type="http://schemas.openxmlformats.org/officeDocument/2006/relationships/image" Target="../media/image537.png"/><Relationship Id="rId49" Type="http://schemas.openxmlformats.org/officeDocument/2006/relationships/image" Target="../media/image558.png"/><Relationship Id="rId114" Type="http://schemas.openxmlformats.org/officeDocument/2006/relationships/image" Target="../media/image623.png"/><Relationship Id="rId275" Type="http://schemas.openxmlformats.org/officeDocument/2006/relationships/image" Target="../media/image784.png"/><Relationship Id="rId296" Type="http://schemas.openxmlformats.org/officeDocument/2006/relationships/image" Target="../media/image805.png"/><Relationship Id="rId300" Type="http://schemas.openxmlformats.org/officeDocument/2006/relationships/image" Target="../media/image809.png"/><Relationship Id="rId60" Type="http://schemas.openxmlformats.org/officeDocument/2006/relationships/image" Target="../media/image569.png"/><Relationship Id="rId81" Type="http://schemas.openxmlformats.org/officeDocument/2006/relationships/image" Target="../media/image590.png"/><Relationship Id="rId135" Type="http://schemas.openxmlformats.org/officeDocument/2006/relationships/image" Target="../media/image644.png"/><Relationship Id="rId156" Type="http://schemas.openxmlformats.org/officeDocument/2006/relationships/image" Target="../media/image665.png"/><Relationship Id="rId177" Type="http://schemas.openxmlformats.org/officeDocument/2006/relationships/image" Target="../media/image686.png"/><Relationship Id="rId198" Type="http://schemas.openxmlformats.org/officeDocument/2006/relationships/image" Target="../media/image707.png"/><Relationship Id="rId321" Type="http://schemas.openxmlformats.org/officeDocument/2006/relationships/image" Target="../media/image830.png"/><Relationship Id="rId342" Type="http://schemas.openxmlformats.org/officeDocument/2006/relationships/image" Target="../media/image851.png"/><Relationship Id="rId363" Type="http://schemas.openxmlformats.org/officeDocument/2006/relationships/image" Target="../media/image872.png"/><Relationship Id="rId384" Type="http://schemas.openxmlformats.org/officeDocument/2006/relationships/image" Target="../media/image509.png"/><Relationship Id="rId202" Type="http://schemas.openxmlformats.org/officeDocument/2006/relationships/image" Target="../media/image711.png"/><Relationship Id="rId223" Type="http://schemas.openxmlformats.org/officeDocument/2006/relationships/image" Target="../media/image732.png"/><Relationship Id="rId244" Type="http://schemas.openxmlformats.org/officeDocument/2006/relationships/image" Target="../media/image753.png"/><Relationship Id="rId18" Type="http://schemas.openxmlformats.org/officeDocument/2006/relationships/image" Target="../media/image527.png"/><Relationship Id="rId39" Type="http://schemas.openxmlformats.org/officeDocument/2006/relationships/image" Target="../media/image548.png"/><Relationship Id="rId265" Type="http://schemas.openxmlformats.org/officeDocument/2006/relationships/image" Target="../media/image774.png"/><Relationship Id="rId286" Type="http://schemas.openxmlformats.org/officeDocument/2006/relationships/image" Target="../media/image795.png"/><Relationship Id="rId50" Type="http://schemas.openxmlformats.org/officeDocument/2006/relationships/image" Target="../media/image559.png"/><Relationship Id="rId104" Type="http://schemas.openxmlformats.org/officeDocument/2006/relationships/image" Target="../media/image613.png"/><Relationship Id="rId125" Type="http://schemas.openxmlformats.org/officeDocument/2006/relationships/image" Target="../media/image634.png"/><Relationship Id="rId146" Type="http://schemas.openxmlformats.org/officeDocument/2006/relationships/image" Target="../media/image655.png"/><Relationship Id="rId167" Type="http://schemas.openxmlformats.org/officeDocument/2006/relationships/image" Target="../media/image676.png"/><Relationship Id="rId188" Type="http://schemas.openxmlformats.org/officeDocument/2006/relationships/image" Target="../media/image697.png"/><Relationship Id="rId311" Type="http://schemas.openxmlformats.org/officeDocument/2006/relationships/image" Target="../media/image820.png"/><Relationship Id="rId332" Type="http://schemas.openxmlformats.org/officeDocument/2006/relationships/image" Target="../media/image841.png"/><Relationship Id="rId353" Type="http://schemas.openxmlformats.org/officeDocument/2006/relationships/image" Target="../media/image862.png"/><Relationship Id="rId374" Type="http://schemas.openxmlformats.org/officeDocument/2006/relationships/image" Target="../media/image499.png"/><Relationship Id="rId71" Type="http://schemas.openxmlformats.org/officeDocument/2006/relationships/image" Target="../media/image580.png"/><Relationship Id="rId92" Type="http://schemas.openxmlformats.org/officeDocument/2006/relationships/image" Target="../media/image601.png"/><Relationship Id="rId213" Type="http://schemas.openxmlformats.org/officeDocument/2006/relationships/image" Target="../media/image722.png"/><Relationship Id="rId234" Type="http://schemas.openxmlformats.org/officeDocument/2006/relationships/image" Target="../media/image743.png"/><Relationship Id="rId2" Type="http://schemas.openxmlformats.org/officeDocument/2006/relationships/image" Target="../media/image511.png"/><Relationship Id="rId29" Type="http://schemas.openxmlformats.org/officeDocument/2006/relationships/image" Target="../media/image538.png"/><Relationship Id="rId255" Type="http://schemas.openxmlformats.org/officeDocument/2006/relationships/image" Target="../media/image764.png"/><Relationship Id="rId276" Type="http://schemas.openxmlformats.org/officeDocument/2006/relationships/image" Target="../media/image785.png"/><Relationship Id="rId297" Type="http://schemas.openxmlformats.org/officeDocument/2006/relationships/image" Target="../media/image806.png"/><Relationship Id="rId40" Type="http://schemas.openxmlformats.org/officeDocument/2006/relationships/image" Target="../media/image549.png"/><Relationship Id="rId115" Type="http://schemas.openxmlformats.org/officeDocument/2006/relationships/image" Target="../media/image624.png"/><Relationship Id="rId136" Type="http://schemas.openxmlformats.org/officeDocument/2006/relationships/image" Target="../media/image645.png"/><Relationship Id="rId157" Type="http://schemas.openxmlformats.org/officeDocument/2006/relationships/image" Target="../media/image666.png"/><Relationship Id="rId178" Type="http://schemas.openxmlformats.org/officeDocument/2006/relationships/image" Target="../media/image687.png"/><Relationship Id="rId301" Type="http://schemas.openxmlformats.org/officeDocument/2006/relationships/image" Target="../media/image810.png"/><Relationship Id="rId322" Type="http://schemas.openxmlformats.org/officeDocument/2006/relationships/image" Target="../media/image831.png"/><Relationship Id="rId343" Type="http://schemas.openxmlformats.org/officeDocument/2006/relationships/image" Target="../media/image852.png"/><Relationship Id="rId364" Type="http://schemas.openxmlformats.org/officeDocument/2006/relationships/image" Target="../media/image873.png"/><Relationship Id="rId61" Type="http://schemas.openxmlformats.org/officeDocument/2006/relationships/image" Target="../media/image570.png"/><Relationship Id="rId82" Type="http://schemas.openxmlformats.org/officeDocument/2006/relationships/image" Target="../media/image591.png"/><Relationship Id="rId199" Type="http://schemas.openxmlformats.org/officeDocument/2006/relationships/image" Target="../media/image708.png"/><Relationship Id="rId203" Type="http://schemas.openxmlformats.org/officeDocument/2006/relationships/image" Target="../media/image712.png"/><Relationship Id="rId385" Type="http://schemas.openxmlformats.org/officeDocument/2006/relationships/image" Target="../media/image510.png"/><Relationship Id="rId19" Type="http://schemas.openxmlformats.org/officeDocument/2006/relationships/image" Target="../media/image528.png"/><Relationship Id="rId224" Type="http://schemas.openxmlformats.org/officeDocument/2006/relationships/image" Target="../media/image733.png"/><Relationship Id="rId245" Type="http://schemas.openxmlformats.org/officeDocument/2006/relationships/image" Target="../media/image754.png"/><Relationship Id="rId266" Type="http://schemas.openxmlformats.org/officeDocument/2006/relationships/image" Target="../media/image775.png"/><Relationship Id="rId287" Type="http://schemas.openxmlformats.org/officeDocument/2006/relationships/image" Target="../media/image796.png"/><Relationship Id="rId30" Type="http://schemas.openxmlformats.org/officeDocument/2006/relationships/image" Target="../media/image539.png"/><Relationship Id="rId105" Type="http://schemas.openxmlformats.org/officeDocument/2006/relationships/image" Target="../media/image614.png"/><Relationship Id="rId126" Type="http://schemas.openxmlformats.org/officeDocument/2006/relationships/image" Target="../media/image635.png"/><Relationship Id="rId147" Type="http://schemas.openxmlformats.org/officeDocument/2006/relationships/image" Target="../media/image656.png"/><Relationship Id="rId168" Type="http://schemas.openxmlformats.org/officeDocument/2006/relationships/image" Target="../media/image677.png"/><Relationship Id="rId312" Type="http://schemas.openxmlformats.org/officeDocument/2006/relationships/image" Target="../media/image821.png"/><Relationship Id="rId333" Type="http://schemas.openxmlformats.org/officeDocument/2006/relationships/image" Target="../media/image842.png"/><Relationship Id="rId354" Type="http://schemas.openxmlformats.org/officeDocument/2006/relationships/image" Target="../media/image863.png"/><Relationship Id="rId51" Type="http://schemas.openxmlformats.org/officeDocument/2006/relationships/image" Target="../media/image560.png"/><Relationship Id="rId72" Type="http://schemas.openxmlformats.org/officeDocument/2006/relationships/image" Target="../media/image581.png"/><Relationship Id="rId93" Type="http://schemas.openxmlformats.org/officeDocument/2006/relationships/image" Target="../media/image602.png"/><Relationship Id="rId189" Type="http://schemas.openxmlformats.org/officeDocument/2006/relationships/image" Target="../media/image698.png"/><Relationship Id="rId375" Type="http://schemas.openxmlformats.org/officeDocument/2006/relationships/image" Target="../media/image500.png"/><Relationship Id="rId3" Type="http://schemas.openxmlformats.org/officeDocument/2006/relationships/image" Target="../media/image512.png"/><Relationship Id="rId214" Type="http://schemas.openxmlformats.org/officeDocument/2006/relationships/image" Target="../media/image723.png"/><Relationship Id="rId235" Type="http://schemas.openxmlformats.org/officeDocument/2006/relationships/image" Target="../media/image744.png"/><Relationship Id="rId256" Type="http://schemas.openxmlformats.org/officeDocument/2006/relationships/image" Target="../media/image765.png"/><Relationship Id="rId277" Type="http://schemas.openxmlformats.org/officeDocument/2006/relationships/image" Target="../media/image786.png"/><Relationship Id="rId298" Type="http://schemas.openxmlformats.org/officeDocument/2006/relationships/image" Target="../media/image807.png"/><Relationship Id="rId116" Type="http://schemas.openxmlformats.org/officeDocument/2006/relationships/image" Target="../media/image625.png"/><Relationship Id="rId137" Type="http://schemas.openxmlformats.org/officeDocument/2006/relationships/image" Target="../media/image646.png"/><Relationship Id="rId158" Type="http://schemas.openxmlformats.org/officeDocument/2006/relationships/image" Target="../media/image667.png"/><Relationship Id="rId302" Type="http://schemas.openxmlformats.org/officeDocument/2006/relationships/image" Target="../media/image811.png"/><Relationship Id="rId323" Type="http://schemas.openxmlformats.org/officeDocument/2006/relationships/image" Target="../media/image832.png"/><Relationship Id="rId344" Type="http://schemas.openxmlformats.org/officeDocument/2006/relationships/image" Target="../media/image853.png"/><Relationship Id="rId20" Type="http://schemas.openxmlformats.org/officeDocument/2006/relationships/image" Target="../media/image529.png"/><Relationship Id="rId41" Type="http://schemas.openxmlformats.org/officeDocument/2006/relationships/image" Target="../media/image550.png"/><Relationship Id="rId62" Type="http://schemas.openxmlformats.org/officeDocument/2006/relationships/image" Target="../media/image571.png"/><Relationship Id="rId83" Type="http://schemas.openxmlformats.org/officeDocument/2006/relationships/image" Target="../media/image592.png"/><Relationship Id="rId179" Type="http://schemas.openxmlformats.org/officeDocument/2006/relationships/image" Target="../media/image688.png"/><Relationship Id="rId365" Type="http://schemas.openxmlformats.org/officeDocument/2006/relationships/image" Target="../media/image874.png"/><Relationship Id="rId190" Type="http://schemas.openxmlformats.org/officeDocument/2006/relationships/image" Target="../media/image699.png"/><Relationship Id="rId204" Type="http://schemas.openxmlformats.org/officeDocument/2006/relationships/image" Target="../media/image713.png"/><Relationship Id="rId225" Type="http://schemas.openxmlformats.org/officeDocument/2006/relationships/image" Target="../media/image734.png"/><Relationship Id="rId246" Type="http://schemas.openxmlformats.org/officeDocument/2006/relationships/image" Target="../media/image755.png"/><Relationship Id="rId267" Type="http://schemas.openxmlformats.org/officeDocument/2006/relationships/image" Target="../media/image776.png"/><Relationship Id="rId288" Type="http://schemas.openxmlformats.org/officeDocument/2006/relationships/image" Target="../media/image797.png"/><Relationship Id="rId106" Type="http://schemas.openxmlformats.org/officeDocument/2006/relationships/image" Target="../media/image615.png"/><Relationship Id="rId127" Type="http://schemas.openxmlformats.org/officeDocument/2006/relationships/image" Target="../media/image636.png"/><Relationship Id="rId313" Type="http://schemas.openxmlformats.org/officeDocument/2006/relationships/image" Target="../media/image822.png"/><Relationship Id="rId10" Type="http://schemas.openxmlformats.org/officeDocument/2006/relationships/image" Target="../media/image519.png"/><Relationship Id="rId31" Type="http://schemas.openxmlformats.org/officeDocument/2006/relationships/image" Target="../media/image540.png"/><Relationship Id="rId52" Type="http://schemas.openxmlformats.org/officeDocument/2006/relationships/image" Target="../media/image561.png"/><Relationship Id="rId73" Type="http://schemas.openxmlformats.org/officeDocument/2006/relationships/image" Target="../media/image582.png"/><Relationship Id="rId94" Type="http://schemas.openxmlformats.org/officeDocument/2006/relationships/image" Target="../media/image603.png"/><Relationship Id="rId148" Type="http://schemas.openxmlformats.org/officeDocument/2006/relationships/image" Target="../media/image657.png"/><Relationship Id="rId169" Type="http://schemas.openxmlformats.org/officeDocument/2006/relationships/image" Target="../media/image678.png"/><Relationship Id="rId334" Type="http://schemas.openxmlformats.org/officeDocument/2006/relationships/image" Target="../media/image843.png"/><Relationship Id="rId355" Type="http://schemas.openxmlformats.org/officeDocument/2006/relationships/image" Target="../media/image864.png"/><Relationship Id="rId376" Type="http://schemas.openxmlformats.org/officeDocument/2006/relationships/image" Target="../media/image501.png"/><Relationship Id="rId4" Type="http://schemas.openxmlformats.org/officeDocument/2006/relationships/image" Target="../media/image513.png"/><Relationship Id="rId180" Type="http://schemas.openxmlformats.org/officeDocument/2006/relationships/image" Target="../media/image689.png"/><Relationship Id="rId215" Type="http://schemas.openxmlformats.org/officeDocument/2006/relationships/image" Target="../media/image724.png"/><Relationship Id="rId236" Type="http://schemas.openxmlformats.org/officeDocument/2006/relationships/image" Target="../media/image745.png"/><Relationship Id="rId257" Type="http://schemas.openxmlformats.org/officeDocument/2006/relationships/image" Target="../media/image766.png"/><Relationship Id="rId278" Type="http://schemas.openxmlformats.org/officeDocument/2006/relationships/image" Target="../media/image787.png"/><Relationship Id="rId303" Type="http://schemas.openxmlformats.org/officeDocument/2006/relationships/image" Target="../media/image812.png"/><Relationship Id="rId42" Type="http://schemas.openxmlformats.org/officeDocument/2006/relationships/image" Target="../media/image551.png"/><Relationship Id="rId84" Type="http://schemas.openxmlformats.org/officeDocument/2006/relationships/image" Target="../media/image593.png"/><Relationship Id="rId138" Type="http://schemas.openxmlformats.org/officeDocument/2006/relationships/image" Target="../media/image647.png"/><Relationship Id="rId345" Type="http://schemas.openxmlformats.org/officeDocument/2006/relationships/image" Target="../media/image854.png"/><Relationship Id="rId191" Type="http://schemas.openxmlformats.org/officeDocument/2006/relationships/image" Target="../media/image700.png"/><Relationship Id="rId205" Type="http://schemas.openxmlformats.org/officeDocument/2006/relationships/image" Target="../media/image714.png"/><Relationship Id="rId247" Type="http://schemas.openxmlformats.org/officeDocument/2006/relationships/image" Target="../media/image756.png"/><Relationship Id="rId107" Type="http://schemas.openxmlformats.org/officeDocument/2006/relationships/image" Target="../media/image616.png"/><Relationship Id="rId289" Type="http://schemas.openxmlformats.org/officeDocument/2006/relationships/image" Target="../media/image798.png"/><Relationship Id="rId11" Type="http://schemas.openxmlformats.org/officeDocument/2006/relationships/image" Target="../media/image520.png"/><Relationship Id="rId53" Type="http://schemas.openxmlformats.org/officeDocument/2006/relationships/image" Target="../media/image562.png"/><Relationship Id="rId149" Type="http://schemas.openxmlformats.org/officeDocument/2006/relationships/image" Target="../media/image658.png"/><Relationship Id="rId314" Type="http://schemas.openxmlformats.org/officeDocument/2006/relationships/image" Target="../media/image823.png"/><Relationship Id="rId356" Type="http://schemas.openxmlformats.org/officeDocument/2006/relationships/image" Target="../media/image865.png"/><Relationship Id="rId95" Type="http://schemas.openxmlformats.org/officeDocument/2006/relationships/image" Target="../media/image604.png"/><Relationship Id="rId160" Type="http://schemas.openxmlformats.org/officeDocument/2006/relationships/image" Target="../media/image669.png"/><Relationship Id="rId216" Type="http://schemas.openxmlformats.org/officeDocument/2006/relationships/image" Target="../media/image725.png"/><Relationship Id="rId258" Type="http://schemas.openxmlformats.org/officeDocument/2006/relationships/image" Target="../media/image767.png"/><Relationship Id="rId22" Type="http://schemas.openxmlformats.org/officeDocument/2006/relationships/image" Target="../media/image531.png"/><Relationship Id="rId64" Type="http://schemas.openxmlformats.org/officeDocument/2006/relationships/image" Target="../media/image573.png"/><Relationship Id="rId118" Type="http://schemas.openxmlformats.org/officeDocument/2006/relationships/image" Target="../media/image627.png"/><Relationship Id="rId325" Type="http://schemas.openxmlformats.org/officeDocument/2006/relationships/image" Target="../media/image834.png"/><Relationship Id="rId367" Type="http://schemas.openxmlformats.org/officeDocument/2006/relationships/image" Target="../media/image876.png"/><Relationship Id="rId171" Type="http://schemas.openxmlformats.org/officeDocument/2006/relationships/image" Target="../media/image680.png"/><Relationship Id="rId227" Type="http://schemas.openxmlformats.org/officeDocument/2006/relationships/image" Target="../media/image736.png"/><Relationship Id="rId269" Type="http://schemas.openxmlformats.org/officeDocument/2006/relationships/image" Target="../media/image778.png"/><Relationship Id="rId33" Type="http://schemas.openxmlformats.org/officeDocument/2006/relationships/image" Target="../media/image542.png"/><Relationship Id="rId129" Type="http://schemas.openxmlformats.org/officeDocument/2006/relationships/image" Target="../media/image638.png"/><Relationship Id="rId280" Type="http://schemas.openxmlformats.org/officeDocument/2006/relationships/image" Target="../media/image789.png"/><Relationship Id="rId336" Type="http://schemas.openxmlformats.org/officeDocument/2006/relationships/image" Target="../media/image845.png"/><Relationship Id="rId75" Type="http://schemas.openxmlformats.org/officeDocument/2006/relationships/image" Target="../media/image584.png"/><Relationship Id="rId140" Type="http://schemas.openxmlformats.org/officeDocument/2006/relationships/image" Target="../media/image649.png"/><Relationship Id="rId182" Type="http://schemas.openxmlformats.org/officeDocument/2006/relationships/image" Target="../media/image691.png"/><Relationship Id="rId378" Type="http://schemas.openxmlformats.org/officeDocument/2006/relationships/image" Target="../media/image503.png"/><Relationship Id="rId6" Type="http://schemas.openxmlformats.org/officeDocument/2006/relationships/image" Target="../media/image515.png"/><Relationship Id="rId238" Type="http://schemas.openxmlformats.org/officeDocument/2006/relationships/image" Target="../media/image747.png"/><Relationship Id="rId291" Type="http://schemas.openxmlformats.org/officeDocument/2006/relationships/image" Target="../media/image800.png"/><Relationship Id="rId305" Type="http://schemas.openxmlformats.org/officeDocument/2006/relationships/image" Target="../media/image814.png"/><Relationship Id="rId347" Type="http://schemas.openxmlformats.org/officeDocument/2006/relationships/image" Target="../media/image856.png"/><Relationship Id="rId44" Type="http://schemas.openxmlformats.org/officeDocument/2006/relationships/image" Target="../media/image553.png"/><Relationship Id="rId86" Type="http://schemas.openxmlformats.org/officeDocument/2006/relationships/image" Target="../media/image595.png"/><Relationship Id="rId151" Type="http://schemas.openxmlformats.org/officeDocument/2006/relationships/image" Target="../media/image660.png"/><Relationship Id="rId193" Type="http://schemas.openxmlformats.org/officeDocument/2006/relationships/image" Target="../media/image702.png"/><Relationship Id="rId207" Type="http://schemas.openxmlformats.org/officeDocument/2006/relationships/image" Target="../media/image716.png"/><Relationship Id="rId249" Type="http://schemas.openxmlformats.org/officeDocument/2006/relationships/image" Target="../media/image758.png"/><Relationship Id="rId13" Type="http://schemas.openxmlformats.org/officeDocument/2006/relationships/image" Target="../media/image522.png"/><Relationship Id="rId109" Type="http://schemas.openxmlformats.org/officeDocument/2006/relationships/image" Target="../media/image618.png"/><Relationship Id="rId260" Type="http://schemas.openxmlformats.org/officeDocument/2006/relationships/image" Target="../media/image769.png"/><Relationship Id="rId316" Type="http://schemas.openxmlformats.org/officeDocument/2006/relationships/image" Target="../media/image825.png"/><Relationship Id="rId55" Type="http://schemas.openxmlformats.org/officeDocument/2006/relationships/image" Target="../media/image564.png"/><Relationship Id="rId97" Type="http://schemas.openxmlformats.org/officeDocument/2006/relationships/image" Target="../media/image606.png"/><Relationship Id="rId120" Type="http://schemas.openxmlformats.org/officeDocument/2006/relationships/image" Target="../media/image629.png"/><Relationship Id="rId358" Type="http://schemas.openxmlformats.org/officeDocument/2006/relationships/image" Target="../media/image867.png"/><Relationship Id="rId162" Type="http://schemas.openxmlformats.org/officeDocument/2006/relationships/image" Target="../media/image671.png"/><Relationship Id="rId218" Type="http://schemas.openxmlformats.org/officeDocument/2006/relationships/image" Target="../media/image727.png"/><Relationship Id="rId271" Type="http://schemas.openxmlformats.org/officeDocument/2006/relationships/image" Target="../media/image780.png"/><Relationship Id="rId24" Type="http://schemas.openxmlformats.org/officeDocument/2006/relationships/image" Target="../media/image533.png"/><Relationship Id="rId66" Type="http://schemas.openxmlformats.org/officeDocument/2006/relationships/image" Target="../media/image575.png"/><Relationship Id="rId131" Type="http://schemas.openxmlformats.org/officeDocument/2006/relationships/image" Target="../media/image640.png"/><Relationship Id="rId327" Type="http://schemas.openxmlformats.org/officeDocument/2006/relationships/image" Target="../media/image836.png"/><Relationship Id="rId369" Type="http://schemas.openxmlformats.org/officeDocument/2006/relationships/image" Target="../media/image878.png"/><Relationship Id="rId173" Type="http://schemas.openxmlformats.org/officeDocument/2006/relationships/image" Target="../media/image682.png"/><Relationship Id="rId229" Type="http://schemas.openxmlformats.org/officeDocument/2006/relationships/image" Target="../media/image738.png"/><Relationship Id="rId380" Type="http://schemas.openxmlformats.org/officeDocument/2006/relationships/image" Target="../media/image883.png"/><Relationship Id="rId240" Type="http://schemas.openxmlformats.org/officeDocument/2006/relationships/image" Target="../media/image749.png"/><Relationship Id="rId35" Type="http://schemas.openxmlformats.org/officeDocument/2006/relationships/image" Target="../media/image544.png"/><Relationship Id="rId77" Type="http://schemas.openxmlformats.org/officeDocument/2006/relationships/image" Target="../media/image586.png"/><Relationship Id="rId100" Type="http://schemas.openxmlformats.org/officeDocument/2006/relationships/image" Target="../media/image609.png"/><Relationship Id="rId282" Type="http://schemas.openxmlformats.org/officeDocument/2006/relationships/image" Target="../media/image791.png"/><Relationship Id="rId338" Type="http://schemas.openxmlformats.org/officeDocument/2006/relationships/image" Target="../media/image847.png"/><Relationship Id="rId8" Type="http://schemas.openxmlformats.org/officeDocument/2006/relationships/image" Target="../media/image517.png"/><Relationship Id="rId142" Type="http://schemas.openxmlformats.org/officeDocument/2006/relationships/image" Target="../media/image651.png"/><Relationship Id="rId184" Type="http://schemas.openxmlformats.org/officeDocument/2006/relationships/image" Target="../media/image693.png"/><Relationship Id="rId251" Type="http://schemas.openxmlformats.org/officeDocument/2006/relationships/image" Target="../media/image760.png"/><Relationship Id="rId46" Type="http://schemas.openxmlformats.org/officeDocument/2006/relationships/image" Target="../media/image555.png"/><Relationship Id="rId293" Type="http://schemas.openxmlformats.org/officeDocument/2006/relationships/image" Target="../media/image802.png"/><Relationship Id="rId307" Type="http://schemas.openxmlformats.org/officeDocument/2006/relationships/image" Target="../media/image816.png"/><Relationship Id="rId349" Type="http://schemas.openxmlformats.org/officeDocument/2006/relationships/image" Target="../media/image858.png"/><Relationship Id="rId88" Type="http://schemas.openxmlformats.org/officeDocument/2006/relationships/image" Target="../media/image597.png"/><Relationship Id="rId111" Type="http://schemas.openxmlformats.org/officeDocument/2006/relationships/image" Target="../media/image620.png"/><Relationship Id="rId153" Type="http://schemas.openxmlformats.org/officeDocument/2006/relationships/image" Target="../media/image662.png"/><Relationship Id="rId195" Type="http://schemas.openxmlformats.org/officeDocument/2006/relationships/image" Target="../media/image704.png"/><Relationship Id="rId209" Type="http://schemas.openxmlformats.org/officeDocument/2006/relationships/image" Target="../media/image718.png"/><Relationship Id="rId360" Type="http://schemas.openxmlformats.org/officeDocument/2006/relationships/image" Target="../media/image869.png"/><Relationship Id="rId220" Type="http://schemas.openxmlformats.org/officeDocument/2006/relationships/image" Target="../media/image729.png"/><Relationship Id="rId15" Type="http://schemas.openxmlformats.org/officeDocument/2006/relationships/image" Target="../media/image524.png"/><Relationship Id="rId57" Type="http://schemas.openxmlformats.org/officeDocument/2006/relationships/image" Target="../media/image566.png"/><Relationship Id="rId262" Type="http://schemas.openxmlformats.org/officeDocument/2006/relationships/image" Target="../media/image771.png"/><Relationship Id="rId318" Type="http://schemas.openxmlformats.org/officeDocument/2006/relationships/image" Target="../media/image827.png"/><Relationship Id="rId99" Type="http://schemas.openxmlformats.org/officeDocument/2006/relationships/image" Target="../media/image608.png"/><Relationship Id="rId122" Type="http://schemas.openxmlformats.org/officeDocument/2006/relationships/image" Target="../media/image631.png"/><Relationship Id="rId164" Type="http://schemas.openxmlformats.org/officeDocument/2006/relationships/image" Target="../media/image673.png"/><Relationship Id="rId371" Type="http://schemas.openxmlformats.org/officeDocument/2006/relationships/image" Target="../media/image880.png"/><Relationship Id="rId26" Type="http://schemas.openxmlformats.org/officeDocument/2006/relationships/image" Target="../media/image535.png"/><Relationship Id="rId231" Type="http://schemas.openxmlformats.org/officeDocument/2006/relationships/image" Target="../media/image740.png"/><Relationship Id="rId273" Type="http://schemas.openxmlformats.org/officeDocument/2006/relationships/image" Target="../media/image782.png"/><Relationship Id="rId329" Type="http://schemas.openxmlformats.org/officeDocument/2006/relationships/image" Target="../media/image838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95.png"/><Relationship Id="rId18" Type="http://schemas.openxmlformats.org/officeDocument/2006/relationships/image" Target="../media/image900.png"/><Relationship Id="rId26" Type="http://schemas.openxmlformats.org/officeDocument/2006/relationships/image" Target="../media/image908.png"/><Relationship Id="rId39" Type="http://schemas.openxmlformats.org/officeDocument/2006/relationships/image" Target="../media/image921.png"/><Relationship Id="rId21" Type="http://schemas.openxmlformats.org/officeDocument/2006/relationships/image" Target="../media/image903.png"/><Relationship Id="rId34" Type="http://schemas.openxmlformats.org/officeDocument/2006/relationships/image" Target="../media/image916.png"/><Relationship Id="rId42" Type="http://schemas.openxmlformats.org/officeDocument/2006/relationships/image" Target="../media/image924.png"/><Relationship Id="rId47" Type="http://schemas.openxmlformats.org/officeDocument/2006/relationships/image" Target="../media/image929.png"/><Relationship Id="rId50" Type="http://schemas.openxmlformats.org/officeDocument/2006/relationships/image" Target="../media/image932.png"/><Relationship Id="rId7" Type="http://schemas.openxmlformats.org/officeDocument/2006/relationships/image" Target="../media/image889.png"/><Relationship Id="rId2" Type="http://schemas.openxmlformats.org/officeDocument/2006/relationships/image" Target="../media/image884.png"/><Relationship Id="rId16" Type="http://schemas.openxmlformats.org/officeDocument/2006/relationships/image" Target="../media/image898.png"/><Relationship Id="rId29" Type="http://schemas.openxmlformats.org/officeDocument/2006/relationships/image" Target="../media/image911.png"/><Relationship Id="rId11" Type="http://schemas.openxmlformats.org/officeDocument/2006/relationships/image" Target="../media/image893.png"/><Relationship Id="rId24" Type="http://schemas.openxmlformats.org/officeDocument/2006/relationships/image" Target="../media/image906.png"/><Relationship Id="rId32" Type="http://schemas.openxmlformats.org/officeDocument/2006/relationships/image" Target="../media/image914.png"/><Relationship Id="rId37" Type="http://schemas.openxmlformats.org/officeDocument/2006/relationships/image" Target="../media/image919.png"/><Relationship Id="rId40" Type="http://schemas.openxmlformats.org/officeDocument/2006/relationships/image" Target="../media/image922.png"/><Relationship Id="rId45" Type="http://schemas.openxmlformats.org/officeDocument/2006/relationships/image" Target="../media/image927.png"/><Relationship Id="rId53" Type="http://schemas.openxmlformats.org/officeDocument/2006/relationships/image" Target="../media/image935.png"/><Relationship Id="rId5" Type="http://schemas.openxmlformats.org/officeDocument/2006/relationships/image" Target="../media/image887.png"/><Relationship Id="rId10" Type="http://schemas.openxmlformats.org/officeDocument/2006/relationships/image" Target="../media/image892.png"/><Relationship Id="rId19" Type="http://schemas.openxmlformats.org/officeDocument/2006/relationships/image" Target="../media/image901.png"/><Relationship Id="rId31" Type="http://schemas.openxmlformats.org/officeDocument/2006/relationships/image" Target="../media/image913.png"/><Relationship Id="rId44" Type="http://schemas.openxmlformats.org/officeDocument/2006/relationships/image" Target="../media/image926.png"/><Relationship Id="rId52" Type="http://schemas.openxmlformats.org/officeDocument/2006/relationships/image" Target="../media/image934.png"/><Relationship Id="rId4" Type="http://schemas.openxmlformats.org/officeDocument/2006/relationships/image" Target="../media/image886.png"/><Relationship Id="rId9" Type="http://schemas.openxmlformats.org/officeDocument/2006/relationships/image" Target="../media/image891.png"/><Relationship Id="rId14" Type="http://schemas.openxmlformats.org/officeDocument/2006/relationships/image" Target="../media/image896.png"/><Relationship Id="rId22" Type="http://schemas.openxmlformats.org/officeDocument/2006/relationships/image" Target="../media/image904.png"/><Relationship Id="rId27" Type="http://schemas.openxmlformats.org/officeDocument/2006/relationships/image" Target="../media/image909.png"/><Relationship Id="rId30" Type="http://schemas.openxmlformats.org/officeDocument/2006/relationships/image" Target="../media/image912.png"/><Relationship Id="rId35" Type="http://schemas.openxmlformats.org/officeDocument/2006/relationships/image" Target="../media/image917.png"/><Relationship Id="rId43" Type="http://schemas.openxmlformats.org/officeDocument/2006/relationships/image" Target="../media/image925.png"/><Relationship Id="rId48" Type="http://schemas.openxmlformats.org/officeDocument/2006/relationships/image" Target="../media/image930.png"/><Relationship Id="rId8" Type="http://schemas.openxmlformats.org/officeDocument/2006/relationships/image" Target="../media/image890.png"/><Relationship Id="rId51" Type="http://schemas.openxmlformats.org/officeDocument/2006/relationships/image" Target="../media/image933.png"/><Relationship Id="rId3" Type="http://schemas.openxmlformats.org/officeDocument/2006/relationships/image" Target="../media/image885.png"/><Relationship Id="rId12" Type="http://schemas.openxmlformats.org/officeDocument/2006/relationships/image" Target="../media/image894.png"/><Relationship Id="rId17" Type="http://schemas.openxmlformats.org/officeDocument/2006/relationships/image" Target="../media/image899.png"/><Relationship Id="rId25" Type="http://schemas.openxmlformats.org/officeDocument/2006/relationships/image" Target="../media/image907.png"/><Relationship Id="rId33" Type="http://schemas.openxmlformats.org/officeDocument/2006/relationships/image" Target="../media/image915.png"/><Relationship Id="rId38" Type="http://schemas.openxmlformats.org/officeDocument/2006/relationships/image" Target="../media/image920.png"/><Relationship Id="rId46" Type="http://schemas.openxmlformats.org/officeDocument/2006/relationships/image" Target="../media/image928.png"/><Relationship Id="rId20" Type="http://schemas.openxmlformats.org/officeDocument/2006/relationships/image" Target="../media/image902.png"/><Relationship Id="rId41" Type="http://schemas.openxmlformats.org/officeDocument/2006/relationships/image" Target="../media/image92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88.png"/><Relationship Id="rId15" Type="http://schemas.openxmlformats.org/officeDocument/2006/relationships/image" Target="../media/image897.png"/><Relationship Id="rId23" Type="http://schemas.openxmlformats.org/officeDocument/2006/relationships/image" Target="../media/image905.png"/><Relationship Id="rId28" Type="http://schemas.openxmlformats.org/officeDocument/2006/relationships/image" Target="../media/image910.png"/><Relationship Id="rId36" Type="http://schemas.openxmlformats.org/officeDocument/2006/relationships/image" Target="../media/image918.png"/><Relationship Id="rId49" Type="http://schemas.openxmlformats.org/officeDocument/2006/relationships/image" Target="../media/image931.png"/></Relationships>
</file>

<file path=ppt/slides/_rels/slide9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1051.png"/><Relationship Id="rId21" Type="http://schemas.openxmlformats.org/officeDocument/2006/relationships/image" Target="../media/image955.png"/><Relationship Id="rId42" Type="http://schemas.openxmlformats.org/officeDocument/2006/relationships/image" Target="../media/image976.png"/><Relationship Id="rId63" Type="http://schemas.openxmlformats.org/officeDocument/2006/relationships/image" Target="../media/image997.png"/><Relationship Id="rId84" Type="http://schemas.openxmlformats.org/officeDocument/2006/relationships/image" Target="../media/image1018.png"/><Relationship Id="rId138" Type="http://schemas.openxmlformats.org/officeDocument/2006/relationships/image" Target="../media/image1072.png"/><Relationship Id="rId159" Type="http://schemas.openxmlformats.org/officeDocument/2006/relationships/image" Target="../media/image1093.png"/><Relationship Id="rId170" Type="http://schemas.openxmlformats.org/officeDocument/2006/relationships/image" Target="../media/image1104.png"/><Relationship Id="rId191" Type="http://schemas.openxmlformats.org/officeDocument/2006/relationships/image" Target="../media/image922.png"/><Relationship Id="rId107" Type="http://schemas.openxmlformats.org/officeDocument/2006/relationships/image" Target="../media/image1041.png"/><Relationship Id="rId11" Type="http://schemas.openxmlformats.org/officeDocument/2006/relationships/image" Target="../media/image945.png"/><Relationship Id="rId32" Type="http://schemas.openxmlformats.org/officeDocument/2006/relationships/image" Target="../media/image966.png"/><Relationship Id="rId53" Type="http://schemas.openxmlformats.org/officeDocument/2006/relationships/image" Target="../media/image987.png"/><Relationship Id="rId74" Type="http://schemas.openxmlformats.org/officeDocument/2006/relationships/image" Target="../media/image1008.png"/><Relationship Id="rId128" Type="http://schemas.openxmlformats.org/officeDocument/2006/relationships/image" Target="../media/image1062.png"/><Relationship Id="rId149" Type="http://schemas.openxmlformats.org/officeDocument/2006/relationships/image" Target="../media/image1083.png"/><Relationship Id="rId5" Type="http://schemas.openxmlformats.org/officeDocument/2006/relationships/image" Target="../media/image939.png"/><Relationship Id="rId95" Type="http://schemas.openxmlformats.org/officeDocument/2006/relationships/image" Target="../media/image1029.png"/><Relationship Id="rId160" Type="http://schemas.openxmlformats.org/officeDocument/2006/relationships/image" Target="../media/image1094.png"/><Relationship Id="rId181" Type="http://schemas.openxmlformats.org/officeDocument/2006/relationships/image" Target="../media/image1115.png"/><Relationship Id="rId22" Type="http://schemas.openxmlformats.org/officeDocument/2006/relationships/image" Target="../media/image956.png"/><Relationship Id="rId43" Type="http://schemas.openxmlformats.org/officeDocument/2006/relationships/image" Target="../media/image977.png"/><Relationship Id="rId64" Type="http://schemas.openxmlformats.org/officeDocument/2006/relationships/image" Target="../media/image998.png"/><Relationship Id="rId118" Type="http://schemas.openxmlformats.org/officeDocument/2006/relationships/image" Target="../media/image1052.png"/><Relationship Id="rId139" Type="http://schemas.openxmlformats.org/officeDocument/2006/relationships/image" Target="../media/image1073.png"/><Relationship Id="rId85" Type="http://schemas.openxmlformats.org/officeDocument/2006/relationships/image" Target="../media/image1019.png"/><Relationship Id="rId150" Type="http://schemas.openxmlformats.org/officeDocument/2006/relationships/image" Target="../media/image1084.png"/><Relationship Id="rId171" Type="http://schemas.openxmlformats.org/officeDocument/2006/relationships/image" Target="../media/image1105.png"/><Relationship Id="rId192" Type="http://schemas.openxmlformats.org/officeDocument/2006/relationships/image" Target="../media/image923.png"/><Relationship Id="rId12" Type="http://schemas.openxmlformats.org/officeDocument/2006/relationships/image" Target="../media/image946.png"/><Relationship Id="rId33" Type="http://schemas.openxmlformats.org/officeDocument/2006/relationships/image" Target="../media/image967.png"/><Relationship Id="rId108" Type="http://schemas.openxmlformats.org/officeDocument/2006/relationships/image" Target="../media/image1042.png"/><Relationship Id="rId129" Type="http://schemas.openxmlformats.org/officeDocument/2006/relationships/image" Target="../media/image1063.png"/><Relationship Id="rId54" Type="http://schemas.openxmlformats.org/officeDocument/2006/relationships/image" Target="../media/image988.png"/><Relationship Id="rId75" Type="http://schemas.openxmlformats.org/officeDocument/2006/relationships/image" Target="../media/image1009.png"/><Relationship Id="rId96" Type="http://schemas.openxmlformats.org/officeDocument/2006/relationships/image" Target="../media/image1030.png"/><Relationship Id="rId140" Type="http://schemas.openxmlformats.org/officeDocument/2006/relationships/image" Target="../media/image1074.png"/><Relationship Id="rId161" Type="http://schemas.openxmlformats.org/officeDocument/2006/relationships/image" Target="../media/image1095.png"/><Relationship Id="rId182" Type="http://schemas.openxmlformats.org/officeDocument/2006/relationships/image" Target="../media/image1116.png"/><Relationship Id="rId6" Type="http://schemas.openxmlformats.org/officeDocument/2006/relationships/image" Target="../media/image940.png"/><Relationship Id="rId23" Type="http://schemas.openxmlformats.org/officeDocument/2006/relationships/image" Target="../media/image957.png"/><Relationship Id="rId119" Type="http://schemas.openxmlformats.org/officeDocument/2006/relationships/image" Target="../media/image1053.png"/><Relationship Id="rId44" Type="http://schemas.openxmlformats.org/officeDocument/2006/relationships/image" Target="../media/image978.png"/><Relationship Id="rId65" Type="http://schemas.openxmlformats.org/officeDocument/2006/relationships/image" Target="../media/image999.png"/><Relationship Id="rId86" Type="http://schemas.openxmlformats.org/officeDocument/2006/relationships/image" Target="../media/image1020.png"/><Relationship Id="rId130" Type="http://schemas.openxmlformats.org/officeDocument/2006/relationships/image" Target="../media/image1064.png"/><Relationship Id="rId151" Type="http://schemas.openxmlformats.org/officeDocument/2006/relationships/image" Target="../media/image1085.png"/><Relationship Id="rId172" Type="http://schemas.openxmlformats.org/officeDocument/2006/relationships/image" Target="../media/image1106.png"/><Relationship Id="rId193" Type="http://schemas.openxmlformats.org/officeDocument/2006/relationships/image" Target="../media/image924.png"/><Relationship Id="rId13" Type="http://schemas.openxmlformats.org/officeDocument/2006/relationships/image" Target="../media/image947.png"/><Relationship Id="rId109" Type="http://schemas.openxmlformats.org/officeDocument/2006/relationships/image" Target="../media/image1043.png"/><Relationship Id="rId34" Type="http://schemas.openxmlformats.org/officeDocument/2006/relationships/image" Target="../media/image968.png"/><Relationship Id="rId55" Type="http://schemas.openxmlformats.org/officeDocument/2006/relationships/image" Target="../media/image989.png"/><Relationship Id="rId76" Type="http://schemas.openxmlformats.org/officeDocument/2006/relationships/image" Target="../media/image1010.png"/><Relationship Id="rId97" Type="http://schemas.openxmlformats.org/officeDocument/2006/relationships/image" Target="../media/image1031.png"/><Relationship Id="rId120" Type="http://schemas.openxmlformats.org/officeDocument/2006/relationships/image" Target="../media/image1054.png"/><Relationship Id="rId141" Type="http://schemas.openxmlformats.org/officeDocument/2006/relationships/image" Target="../media/image1075.png"/><Relationship Id="rId7" Type="http://schemas.openxmlformats.org/officeDocument/2006/relationships/image" Target="../media/image941.png"/><Relationship Id="rId162" Type="http://schemas.openxmlformats.org/officeDocument/2006/relationships/image" Target="../media/image1096.png"/><Relationship Id="rId183" Type="http://schemas.openxmlformats.org/officeDocument/2006/relationships/image" Target="../media/image1117.png"/><Relationship Id="rId2" Type="http://schemas.openxmlformats.org/officeDocument/2006/relationships/image" Target="../media/image936.png"/><Relationship Id="rId29" Type="http://schemas.openxmlformats.org/officeDocument/2006/relationships/image" Target="../media/image963.png"/><Relationship Id="rId24" Type="http://schemas.openxmlformats.org/officeDocument/2006/relationships/image" Target="../media/image958.png"/><Relationship Id="rId40" Type="http://schemas.openxmlformats.org/officeDocument/2006/relationships/image" Target="../media/image974.png"/><Relationship Id="rId45" Type="http://schemas.openxmlformats.org/officeDocument/2006/relationships/image" Target="../media/image979.png"/><Relationship Id="rId66" Type="http://schemas.openxmlformats.org/officeDocument/2006/relationships/image" Target="../media/image1000.png"/><Relationship Id="rId87" Type="http://schemas.openxmlformats.org/officeDocument/2006/relationships/image" Target="../media/image1021.png"/><Relationship Id="rId110" Type="http://schemas.openxmlformats.org/officeDocument/2006/relationships/image" Target="../media/image1044.png"/><Relationship Id="rId115" Type="http://schemas.openxmlformats.org/officeDocument/2006/relationships/image" Target="../media/image1049.png"/><Relationship Id="rId131" Type="http://schemas.openxmlformats.org/officeDocument/2006/relationships/image" Target="../media/image1065.png"/><Relationship Id="rId136" Type="http://schemas.openxmlformats.org/officeDocument/2006/relationships/image" Target="../media/image1070.png"/><Relationship Id="rId157" Type="http://schemas.openxmlformats.org/officeDocument/2006/relationships/image" Target="../media/image1091.png"/><Relationship Id="rId178" Type="http://schemas.openxmlformats.org/officeDocument/2006/relationships/image" Target="../media/image1112.png"/><Relationship Id="rId61" Type="http://schemas.openxmlformats.org/officeDocument/2006/relationships/image" Target="../media/image995.png"/><Relationship Id="rId82" Type="http://schemas.openxmlformats.org/officeDocument/2006/relationships/image" Target="../media/image1016.png"/><Relationship Id="rId152" Type="http://schemas.openxmlformats.org/officeDocument/2006/relationships/image" Target="../media/image1086.png"/><Relationship Id="rId173" Type="http://schemas.openxmlformats.org/officeDocument/2006/relationships/image" Target="../media/image1107.png"/><Relationship Id="rId194" Type="http://schemas.openxmlformats.org/officeDocument/2006/relationships/image" Target="../media/image925.png"/><Relationship Id="rId199" Type="http://schemas.openxmlformats.org/officeDocument/2006/relationships/image" Target="../media/image930.png"/><Relationship Id="rId203" Type="http://schemas.openxmlformats.org/officeDocument/2006/relationships/image" Target="../media/image1126.png"/><Relationship Id="rId19" Type="http://schemas.openxmlformats.org/officeDocument/2006/relationships/image" Target="../media/image953.png"/><Relationship Id="rId14" Type="http://schemas.openxmlformats.org/officeDocument/2006/relationships/image" Target="../media/image948.png"/><Relationship Id="rId30" Type="http://schemas.openxmlformats.org/officeDocument/2006/relationships/image" Target="../media/image964.png"/><Relationship Id="rId35" Type="http://schemas.openxmlformats.org/officeDocument/2006/relationships/image" Target="../media/image969.png"/><Relationship Id="rId56" Type="http://schemas.openxmlformats.org/officeDocument/2006/relationships/image" Target="../media/image990.png"/><Relationship Id="rId77" Type="http://schemas.openxmlformats.org/officeDocument/2006/relationships/image" Target="../media/image1011.png"/><Relationship Id="rId100" Type="http://schemas.openxmlformats.org/officeDocument/2006/relationships/image" Target="../media/image1034.png"/><Relationship Id="rId105" Type="http://schemas.openxmlformats.org/officeDocument/2006/relationships/image" Target="../media/image1039.png"/><Relationship Id="rId126" Type="http://schemas.openxmlformats.org/officeDocument/2006/relationships/image" Target="../media/image1060.png"/><Relationship Id="rId147" Type="http://schemas.openxmlformats.org/officeDocument/2006/relationships/image" Target="../media/image1081.png"/><Relationship Id="rId168" Type="http://schemas.openxmlformats.org/officeDocument/2006/relationships/image" Target="../media/image1102.png"/><Relationship Id="rId8" Type="http://schemas.openxmlformats.org/officeDocument/2006/relationships/image" Target="../media/image942.png"/><Relationship Id="rId51" Type="http://schemas.openxmlformats.org/officeDocument/2006/relationships/image" Target="../media/image985.png"/><Relationship Id="rId72" Type="http://schemas.openxmlformats.org/officeDocument/2006/relationships/image" Target="../media/image1006.png"/><Relationship Id="rId93" Type="http://schemas.openxmlformats.org/officeDocument/2006/relationships/image" Target="../media/image1027.png"/><Relationship Id="rId98" Type="http://schemas.openxmlformats.org/officeDocument/2006/relationships/image" Target="../media/image1032.png"/><Relationship Id="rId121" Type="http://schemas.openxmlformats.org/officeDocument/2006/relationships/image" Target="../media/image1055.png"/><Relationship Id="rId142" Type="http://schemas.openxmlformats.org/officeDocument/2006/relationships/image" Target="../media/image1076.png"/><Relationship Id="rId163" Type="http://schemas.openxmlformats.org/officeDocument/2006/relationships/image" Target="../media/image1097.png"/><Relationship Id="rId184" Type="http://schemas.openxmlformats.org/officeDocument/2006/relationships/image" Target="../media/image1118.png"/><Relationship Id="rId189" Type="http://schemas.openxmlformats.org/officeDocument/2006/relationships/image" Target="../media/image1123.png"/><Relationship Id="rId3" Type="http://schemas.openxmlformats.org/officeDocument/2006/relationships/image" Target="../media/image937.png"/><Relationship Id="rId25" Type="http://schemas.openxmlformats.org/officeDocument/2006/relationships/image" Target="../media/image959.png"/><Relationship Id="rId46" Type="http://schemas.openxmlformats.org/officeDocument/2006/relationships/image" Target="../media/image980.png"/><Relationship Id="rId67" Type="http://schemas.openxmlformats.org/officeDocument/2006/relationships/image" Target="../media/image1001.png"/><Relationship Id="rId116" Type="http://schemas.openxmlformats.org/officeDocument/2006/relationships/image" Target="../media/image1050.png"/><Relationship Id="rId137" Type="http://schemas.openxmlformats.org/officeDocument/2006/relationships/image" Target="../media/image1071.png"/><Relationship Id="rId158" Type="http://schemas.openxmlformats.org/officeDocument/2006/relationships/image" Target="../media/image1092.png"/><Relationship Id="rId20" Type="http://schemas.openxmlformats.org/officeDocument/2006/relationships/image" Target="../media/image954.png"/><Relationship Id="rId41" Type="http://schemas.openxmlformats.org/officeDocument/2006/relationships/image" Target="../media/image975.png"/><Relationship Id="rId62" Type="http://schemas.openxmlformats.org/officeDocument/2006/relationships/image" Target="../media/image996.png"/><Relationship Id="rId83" Type="http://schemas.openxmlformats.org/officeDocument/2006/relationships/image" Target="../media/image1017.png"/><Relationship Id="rId88" Type="http://schemas.openxmlformats.org/officeDocument/2006/relationships/image" Target="../media/image1022.png"/><Relationship Id="rId111" Type="http://schemas.openxmlformats.org/officeDocument/2006/relationships/image" Target="../media/image1045.png"/><Relationship Id="rId132" Type="http://schemas.openxmlformats.org/officeDocument/2006/relationships/image" Target="../media/image1066.png"/><Relationship Id="rId153" Type="http://schemas.openxmlformats.org/officeDocument/2006/relationships/image" Target="../media/image1087.png"/><Relationship Id="rId174" Type="http://schemas.openxmlformats.org/officeDocument/2006/relationships/image" Target="../media/image1108.png"/><Relationship Id="rId179" Type="http://schemas.openxmlformats.org/officeDocument/2006/relationships/image" Target="../media/image1113.png"/><Relationship Id="rId195" Type="http://schemas.openxmlformats.org/officeDocument/2006/relationships/image" Target="../media/image926.png"/><Relationship Id="rId190" Type="http://schemas.openxmlformats.org/officeDocument/2006/relationships/image" Target="../media/image921.png"/><Relationship Id="rId15" Type="http://schemas.openxmlformats.org/officeDocument/2006/relationships/image" Target="../media/image949.png"/><Relationship Id="rId36" Type="http://schemas.openxmlformats.org/officeDocument/2006/relationships/image" Target="../media/image970.png"/><Relationship Id="rId57" Type="http://schemas.openxmlformats.org/officeDocument/2006/relationships/image" Target="../media/image991.png"/><Relationship Id="rId106" Type="http://schemas.openxmlformats.org/officeDocument/2006/relationships/image" Target="../media/image1040.png"/><Relationship Id="rId127" Type="http://schemas.openxmlformats.org/officeDocument/2006/relationships/image" Target="../media/image1061.png"/><Relationship Id="rId10" Type="http://schemas.openxmlformats.org/officeDocument/2006/relationships/image" Target="../media/image944.png"/><Relationship Id="rId31" Type="http://schemas.openxmlformats.org/officeDocument/2006/relationships/image" Target="../media/image965.png"/><Relationship Id="rId52" Type="http://schemas.openxmlformats.org/officeDocument/2006/relationships/image" Target="../media/image986.png"/><Relationship Id="rId73" Type="http://schemas.openxmlformats.org/officeDocument/2006/relationships/image" Target="../media/image1007.png"/><Relationship Id="rId78" Type="http://schemas.openxmlformats.org/officeDocument/2006/relationships/image" Target="../media/image1012.png"/><Relationship Id="rId94" Type="http://schemas.openxmlformats.org/officeDocument/2006/relationships/image" Target="../media/image1028.png"/><Relationship Id="rId99" Type="http://schemas.openxmlformats.org/officeDocument/2006/relationships/image" Target="../media/image1033.png"/><Relationship Id="rId101" Type="http://schemas.openxmlformats.org/officeDocument/2006/relationships/image" Target="../media/image1035.png"/><Relationship Id="rId122" Type="http://schemas.openxmlformats.org/officeDocument/2006/relationships/image" Target="../media/image1056.png"/><Relationship Id="rId143" Type="http://schemas.openxmlformats.org/officeDocument/2006/relationships/image" Target="../media/image1077.png"/><Relationship Id="rId148" Type="http://schemas.openxmlformats.org/officeDocument/2006/relationships/image" Target="../media/image1082.png"/><Relationship Id="rId164" Type="http://schemas.openxmlformats.org/officeDocument/2006/relationships/image" Target="../media/image1098.png"/><Relationship Id="rId169" Type="http://schemas.openxmlformats.org/officeDocument/2006/relationships/image" Target="../media/image1103.png"/><Relationship Id="rId185" Type="http://schemas.openxmlformats.org/officeDocument/2006/relationships/image" Target="../media/image1119.png"/><Relationship Id="rId4" Type="http://schemas.openxmlformats.org/officeDocument/2006/relationships/image" Target="../media/image938.png"/><Relationship Id="rId9" Type="http://schemas.openxmlformats.org/officeDocument/2006/relationships/image" Target="../media/image943.png"/><Relationship Id="rId180" Type="http://schemas.openxmlformats.org/officeDocument/2006/relationships/image" Target="../media/image1114.png"/><Relationship Id="rId26" Type="http://schemas.openxmlformats.org/officeDocument/2006/relationships/image" Target="../media/image960.png"/><Relationship Id="rId47" Type="http://schemas.openxmlformats.org/officeDocument/2006/relationships/image" Target="../media/image981.png"/><Relationship Id="rId68" Type="http://schemas.openxmlformats.org/officeDocument/2006/relationships/image" Target="../media/image1002.png"/><Relationship Id="rId89" Type="http://schemas.openxmlformats.org/officeDocument/2006/relationships/image" Target="../media/image1023.png"/><Relationship Id="rId112" Type="http://schemas.openxmlformats.org/officeDocument/2006/relationships/image" Target="../media/image1046.png"/><Relationship Id="rId133" Type="http://schemas.openxmlformats.org/officeDocument/2006/relationships/image" Target="../media/image1067.png"/><Relationship Id="rId154" Type="http://schemas.openxmlformats.org/officeDocument/2006/relationships/image" Target="../media/image1088.png"/><Relationship Id="rId175" Type="http://schemas.openxmlformats.org/officeDocument/2006/relationships/image" Target="../media/image1109.png"/><Relationship Id="rId196" Type="http://schemas.openxmlformats.org/officeDocument/2006/relationships/image" Target="../media/image927.png"/><Relationship Id="rId200" Type="http://schemas.openxmlformats.org/officeDocument/2006/relationships/image" Target="../media/image931.png"/><Relationship Id="rId16" Type="http://schemas.openxmlformats.org/officeDocument/2006/relationships/image" Target="../media/image950.png"/><Relationship Id="rId37" Type="http://schemas.openxmlformats.org/officeDocument/2006/relationships/image" Target="../media/image971.png"/><Relationship Id="rId58" Type="http://schemas.openxmlformats.org/officeDocument/2006/relationships/image" Target="../media/image992.png"/><Relationship Id="rId79" Type="http://schemas.openxmlformats.org/officeDocument/2006/relationships/image" Target="../media/image1013.png"/><Relationship Id="rId102" Type="http://schemas.openxmlformats.org/officeDocument/2006/relationships/image" Target="../media/image1036.png"/><Relationship Id="rId123" Type="http://schemas.openxmlformats.org/officeDocument/2006/relationships/image" Target="../media/image1057.png"/><Relationship Id="rId144" Type="http://schemas.openxmlformats.org/officeDocument/2006/relationships/image" Target="../media/image1078.png"/><Relationship Id="rId90" Type="http://schemas.openxmlformats.org/officeDocument/2006/relationships/image" Target="../media/image1024.png"/><Relationship Id="rId165" Type="http://schemas.openxmlformats.org/officeDocument/2006/relationships/image" Target="../media/image1099.png"/><Relationship Id="rId186" Type="http://schemas.openxmlformats.org/officeDocument/2006/relationships/image" Target="../media/image1120.png"/><Relationship Id="rId27" Type="http://schemas.openxmlformats.org/officeDocument/2006/relationships/image" Target="../media/image961.png"/><Relationship Id="rId48" Type="http://schemas.openxmlformats.org/officeDocument/2006/relationships/image" Target="../media/image982.png"/><Relationship Id="rId69" Type="http://schemas.openxmlformats.org/officeDocument/2006/relationships/image" Target="../media/image1003.png"/><Relationship Id="rId113" Type="http://schemas.openxmlformats.org/officeDocument/2006/relationships/image" Target="../media/image1047.png"/><Relationship Id="rId134" Type="http://schemas.openxmlformats.org/officeDocument/2006/relationships/image" Target="../media/image1068.png"/><Relationship Id="rId80" Type="http://schemas.openxmlformats.org/officeDocument/2006/relationships/image" Target="../media/image1014.png"/><Relationship Id="rId155" Type="http://schemas.openxmlformats.org/officeDocument/2006/relationships/image" Target="../media/image1089.png"/><Relationship Id="rId176" Type="http://schemas.openxmlformats.org/officeDocument/2006/relationships/image" Target="../media/image1110.png"/><Relationship Id="rId197" Type="http://schemas.openxmlformats.org/officeDocument/2006/relationships/image" Target="../media/image1124.png"/><Relationship Id="rId201" Type="http://schemas.openxmlformats.org/officeDocument/2006/relationships/image" Target="../media/image932.png"/><Relationship Id="rId17" Type="http://schemas.openxmlformats.org/officeDocument/2006/relationships/image" Target="../media/image951.png"/><Relationship Id="rId38" Type="http://schemas.openxmlformats.org/officeDocument/2006/relationships/image" Target="../media/image972.png"/><Relationship Id="rId59" Type="http://schemas.openxmlformats.org/officeDocument/2006/relationships/image" Target="../media/image993.png"/><Relationship Id="rId103" Type="http://schemas.openxmlformats.org/officeDocument/2006/relationships/image" Target="../media/image1037.png"/><Relationship Id="rId124" Type="http://schemas.openxmlformats.org/officeDocument/2006/relationships/image" Target="../media/image1058.png"/><Relationship Id="rId70" Type="http://schemas.openxmlformats.org/officeDocument/2006/relationships/image" Target="../media/image1004.png"/><Relationship Id="rId91" Type="http://schemas.openxmlformats.org/officeDocument/2006/relationships/image" Target="../media/image1025.png"/><Relationship Id="rId145" Type="http://schemas.openxmlformats.org/officeDocument/2006/relationships/image" Target="../media/image1079.png"/><Relationship Id="rId166" Type="http://schemas.openxmlformats.org/officeDocument/2006/relationships/image" Target="../media/image1100.png"/><Relationship Id="rId187" Type="http://schemas.openxmlformats.org/officeDocument/2006/relationships/image" Target="../media/image1121.png"/><Relationship Id="rId1" Type="http://schemas.openxmlformats.org/officeDocument/2006/relationships/slideLayout" Target="../slideLayouts/slideLayout5.xml"/><Relationship Id="rId28" Type="http://schemas.openxmlformats.org/officeDocument/2006/relationships/image" Target="../media/image962.png"/><Relationship Id="rId49" Type="http://schemas.openxmlformats.org/officeDocument/2006/relationships/image" Target="../media/image983.png"/><Relationship Id="rId114" Type="http://schemas.openxmlformats.org/officeDocument/2006/relationships/image" Target="../media/image1048.png"/><Relationship Id="rId60" Type="http://schemas.openxmlformats.org/officeDocument/2006/relationships/image" Target="../media/image994.png"/><Relationship Id="rId81" Type="http://schemas.openxmlformats.org/officeDocument/2006/relationships/image" Target="../media/image1015.png"/><Relationship Id="rId135" Type="http://schemas.openxmlformats.org/officeDocument/2006/relationships/image" Target="../media/image1069.png"/><Relationship Id="rId156" Type="http://schemas.openxmlformats.org/officeDocument/2006/relationships/image" Target="../media/image1090.png"/><Relationship Id="rId177" Type="http://schemas.openxmlformats.org/officeDocument/2006/relationships/image" Target="../media/image1111.png"/><Relationship Id="rId198" Type="http://schemas.openxmlformats.org/officeDocument/2006/relationships/image" Target="../media/image929.png"/><Relationship Id="rId202" Type="http://schemas.openxmlformats.org/officeDocument/2006/relationships/image" Target="../media/image1125.png"/><Relationship Id="rId18" Type="http://schemas.openxmlformats.org/officeDocument/2006/relationships/image" Target="../media/image952.png"/><Relationship Id="rId39" Type="http://schemas.openxmlformats.org/officeDocument/2006/relationships/image" Target="../media/image973.png"/><Relationship Id="rId50" Type="http://schemas.openxmlformats.org/officeDocument/2006/relationships/image" Target="../media/image984.png"/><Relationship Id="rId104" Type="http://schemas.openxmlformats.org/officeDocument/2006/relationships/image" Target="../media/image1038.png"/><Relationship Id="rId125" Type="http://schemas.openxmlformats.org/officeDocument/2006/relationships/image" Target="../media/image1059.png"/><Relationship Id="rId146" Type="http://schemas.openxmlformats.org/officeDocument/2006/relationships/image" Target="../media/image1080.png"/><Relationship Id="rId167" Type="http://schemas.openxmlformats.org/officeDocument/2006/relationships/image" Target="../media/image1101.png"/><Relationship Id="rId188" Type="http://schemas.openxmlformats.org/officeDocument/2006/relationships/image" Target="../media/image1122.png"/><Relationship Id="rId71" Type="http://schemas.openxmlformats.org/officeDocument/2006/relationships/image" Target="../media/image1005.png"/><Relationship Id="rId92" Type="http://schemas.openxmlformats.org/officeDocument/2006/relationships/image" Target="../media/image10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048" y="-508"/>
            <a:ext cx="20101052" cy="14224507"/>
            <a:chOff x="3048" y="-507"/>
            <a:chExt cx="15127605" cy="10698480"/>
          </a:xfrm>
        </p:grpSpPr>
        <p:sp>
          <p:nvSpPr>
            <p:cNvPr id="3" name="object 3"/>
            <p:cNvSpPr/>
            <p:nvPr/>
          </p:nvSpPr>
          <p:spPr>
            <a:xfrm>
              <a:off x="7619" y="4063"/>
              <a:ext cx="15118080" cy="0"/>
            </a:xfrm>
            <a:custGeom>
              <a:avLst/>
              <a:gdLst/>
              <a:ahLst/>
              <a:cxnLst/>
              <a:rect l="l" t="t" r="r" b="b"/>
              <a:pathLst>
                <a:path w="15118080">
                  <a:moveTo>
                    <a:pt x="0" y="0"/>
                  </a:moveTo>
                  <a:lnTo>
                    <a:pt x="0" y="0"/>
                  </a:lnTo>
                  <a:lnTo>
                    <a:pt x="15118079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619" y="4064"/>
              <a:ext cx="15118080" cy="10689590"/>
            </a:xfrm>
            <a:custGeom>
              <a:avLst/>
              <a:gdLst/>
              <a:ahLst/>
              <a:cxnLst/>
              <a:rect l="l" t="t" r="r" b="b"/>
              <a:pathLst>
                <a:path w="15118080" h="10689590">
                  <a:moveTo>
                    <a:pt x="0" y="10689335"/>
                  </a:moveTo>
                  <a:lnTo>
                    <a:pt x="15118079" y="10689335"/>
                  </a:lnTo>
                  <a:lnTo>
                    <a:pt x="15118079" y="0"/>
                  </a:lnTo>
                  <a:lnTo>
                    <a:pt x="0" y="0"/>
                  </a:lnTo>
                  <a:lnTo>
                    <a:pt x="0" y="10689335"/>
                  </a:lnTo>
                  <a:close/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26948" y="183896"/>
              <a:ext cx="14218919" cy="10149840"/>
            </a:xfrm>
            <a:custGeom>
              <a:avLst/>
              <a:gdLst/>
              <a:ahLst/>
              <a:cxnLst/>
              <a:rect l="l" t="t" r="r" b="b"/>
              <a:pathLst>
                <a:path w="14218919" h="10149840">
                  <a:moveTo>
                    <a:pt x="0" y="10149839"/>
                  </a:moveTo>
                  <a:lnTo>
                    <a:pt x="14218919" y="10149839"/>
                  </a:lnTo>
                  <a:lnTo>
                    <a:pt x="14218919" y="0"/>
                  </a:lnTo>
                  <a:lnTo>
                    <a:pt x="0" y="0"/>
                  </a:lnTo>
                  <a:lnTo>
                    <a:pt x="0" y="10149839"/>
                  </a:lnTo>
                  <a:close/>
                </a:path>
              </a:pathLst>
            </a:custGeom>
            <a:ln w="2133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543787" y="10379486"/>
              <a:ext cx="361949" cy="117317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924787" y="10400792"/>
              <a:ext cx="67055" cy="7312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4449074" y="10441939"/>
              <a:ext cx="41275" cy="0"/>
            </a:xfrm>
            <a:custGeom>
              <a:avLst/>
              <a:gdLst/>
              <a:ahLst/>
              <a:cxnLst/>
              <a:rect l="l" t="t" r="r" b="b"/>
              <a:pathLst>
                <a:path w="41275">
                  <a:moveTo>
                    <a:pt x="41117" y="0"/>
                  </a:move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438376" y="10379486"/>
              <a:ext cx="62865" cy="90170"/>
            </a:xfrm>
            <a:custGeom>
              <a:avLst/>
              <a:gdLst/>
              <a:ahLst/>
              <a:cxnLst/>
              <a:rect l="l" t="t" r="r" b="b"/>
              <a:pathLst>
                <a:path w="62865" h="90170">
                  <a:moveTo>
                    <a:pt x="0" y="89885"/>
                  </a:moveTo>
                  <a:lnTo>
                    <a:pt x="30479" y="0"/>
                  </a:lnTo>
                  <a:lnTo>
                    <a:pt x="62453" y="89885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4547341" y="10377962"/>
              <a:ext cx="20955" cy="41275"/>
            </a:xfrm>
            <a:custGeom>
              <a:avLst/>
              <a:gdLst/>
              <a:ahLst/>
              <a:cxnLst/>
              <a:rect l="l" t="t" r="r" b="b"/>
              <a:pathLst>
                <a:path w="20955" h="41275">
                  <a:moveTo>
                    <a:pt x="0" y="41117"/>
                  </a:moveTo>
                  <a:lnTo>
                    <a:pt x="7985" y="39501"/>
                  </a:lnTo>
                  <a:lnTo>
                    <a:pt x="14527" y="35093"/>
                  </a:lnTo>
                  <a:lnTo>
                    <a:pt x="18949" y="28554"/>
                  </a:lnTo>
                  <a:lnTo>
                    <a:pt x="20573" y="20543"/>
                  </a:lnTo>
                  <a:lnTo>
                    <a:pt x="18949" y="12537"/>
                  </a:lnTo>
                  <a:lnTo>
                    <a:pt x="14527" y="6008"/>
                  </a:lnTo>
                  <a:lnTo>
                    <a:pt x="7985" y="1611"/>
                  </a:ln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4528322" y="10379456"/>
              <a:ext cx="20320" cy="0"/>
            </a:xfrm>
            <a:custGeom>
              <a:avLst/>
              <a:gdLst/>
              <a:ahLst/>
              <a:cxnLst/>
              <a:rect l="l" t="t" r="r" b="b"/>
              <a:pathLst>
                <a:path w="20319">
                  <a:moveTo>
                    <a:pt x="19781" y="0"/>
                  </a:move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554961" y="10419080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4">
                  <a:moveTo>
                    <a:pt x="12953" y="12953"/>
                  </a:moveTo>
                  <a:lnTo>
                    <a:pt x="12953" y="5821"/>
                  </a:lnTo>
                  <a:lnTo>
                    <a:pt x="7101" y="0"/>
                  </a:ln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537435" y="10419080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5">
                  <a:moveTo>
                    <a:pt x="18287" y="0"/>
                  </a:move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550389" y="10450322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525"/>
                  </a:moveTo>
                  <a:lnTo>
                    <a:pt x="9662" y="17525"/>
                  </a:lnTo>
                  <a:lnTo>
                    <a:pt x="17525" y="9692"/>
                  </a:lnTo>
                  <a:lnTo>
                    <a:pt x="17525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4567915" y="10432796"/>
              <a:ext cx="0" cy="18415"/>
            </a:xfrm>
            <a:custGeom>
              <a:avLst/>
              <a:gdLst/>
              <a:ahLst/>
              <a:cxnLst/>
              <a:rect l="l" t="t" r="r" b="b"/>
              <a:pathLst>
                <a:path h="18415">
                  <a:moveTo>
                    <a:pt x="0" y="18287"/>
                  </a:move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4528291" y="10469372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22829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726948" y="10262138"/>
              <a:ext cx="0" cy="71755"/>
            </a:xfrm>
            <a:custGeom>
              <a:avLst/>
              <a:gdLst/>
              <a:ahLst/>
              <a:cxnLst/>
              <a:rect l="l" t="t" r="r" b="b"/>
              <a:pathLst>
                <a:path h="71754">
                  <a:moveTo>
                    <a:pt x="0" y="71597"/>
                  </a:moveTo>
                  <a:lnTo>
                    <a:pt x="0" y="0"/>
                  </a:lnTo>
                </a:path>
              </a:pathLst>
            </a:custGeom>
            <a:ln w="106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818888" y="4150868"/>
              <a:ext cx="91440" cy="259079"/>
            </a:xfrm>
            <a:custGeom>
              <a:avLst/>
              <a:gdLst/>
              <a:ahLst/>
              <a:cxnLst/>
              <a:rect l="l" t="t" r="r" b="b"/>
              <a:pathLst>
                <a:path w="91439" h="259079">
                  <a:moveTo>
                    <a:pt x="0" y="0"/>
                  </a:moveTo>
                  <a:lnTo>
                    <a:pt x="91439" y="259079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725924" y="3977132"/>
              <a:ext cx="260985" cy="259079"/>
            </a:xfrm>
            <a:custGeom>
              <a:avLst/>
              <a:gdLst/>
              <a:ahLst/>
              <a:cxnLst/>
              <a:rect l="l" t="t" r="r" b="b"/>
              <a:pathLst>
                <a:path w="260985" h="259079">
                  <a:moveTo>
                    <a:pt x="0" y="259079"/>
                  </a:moveTo>
                  <a:lnTo>
                    <a:pt x="260573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4695444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61356" y="3963510"/>
              <a:ext cx="130789" cy="220796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026151" y="3977132"/>
              <a:ext cx="182880" cy="433070"/>
            </a:xfrm>
            <a:custGeom>
              <a:avLst/>
              <a:gdLst/>
              <a:ahLst/>
              <a:cxnLst/>
              <a:rect l="l" t="t" r="r" b="b"/>
              <a:pathLst>
                <a:path w="182879" h="433070">
                  <a:moveTo>
                    <a:pt x="182879" y="0"/>
                  </a:moveTo>
                  <a:lnTo>
                    <a:pt x="76199" y="0"/>
                  </a:lnTo>
                  <a:lnTo>
                    <a:pt x="0" y="432815"/>
                  </a:lnTo>
                  <a:lnTo>
                    <a:pt x="106679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5132311" y="4171292"/>
              <a:ext cx="128270" cy="238125"/>
            </a:xfrm>
            <a:custGeom>
              <a:avLst/>
              <a:gdLst/>
              <a:ahLst/>
              <a:cxnLst/>
              <a:rect l="l" t="t" r="r" b="b"/>
              <a:pathLst>
                <a:path w="128270" h="238125">
                  <a:moveTo>
                    <a:pt x="0" y="238109"/>
                  </a:moveTo>
                  <a:lnTo>
                    <a:pt x="43317" y="228678"/>
                  </a:lnTo>
                  <a:lnTo>
                    <a:pt x="81865" y="203122"/>
                  </a:lnTo>
                  <a:lnTo>
                    <a:pt x="111515" y="165273"/>
                  </a:lnTo>
                  <a:lnTo>
                    <a:pt x="128137" y="118963"/>
                  </a:lnTo>
                  <a:lnTo>
                    <a:pt x="127935" y="72604"/>
                  </a:lnTo>
                  <a:lnTo>
                    <a:pt x="111701" y="34781"/>
                  </a:lnTo>
                  <a:lnTo>
                    <a:pt x="82197" y="9308"/>
                  </a:lnTo>
                  <a:lnTo>
                    <a:pt x="42184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5068824" y="4172203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106679" y="0"/>
                  </a:moveTo>
                  <a:lnTo>
                    <a:pt x="0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428518" y="4280407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60">
                  <a:moveTo>
                    <a:pt x="175229" y="0"/>
                  </a:moveTo>
                  <a:lnTo>
                    <a:pt x="0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5356859" y="3977132"/>
              <a:ext cx="273050" cy="433070"/>
            </a:xfrm>
            <a:custGeom>
              <a:avLst/>
              <a:gdLst/>
              <a:ahLst/>
              <a:cxnLst/>
              <a:rect l="l" t="t" r="r" b="b"/>
              <a:pathLst>
                <a:path w="273050" h="433070">
                  <a:moveTo>
                    <a:pt x="0" y="432815"/>
                  </a:moveTo>
                  <a:lnTo>
                    <a:pt x="211805" y="0"/>
                  </a:lnTo>
                  <a:lnTo>
                    <a:pt x="272765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5745480" y="3977132"/>
              <a:ext cx="289560" cy="433070"/>
            </a:xfrm>
            <a:custGeom>
              <a:avLst/>
              <a:gdLst/>
              <a:ahLst/>
              <a:cxnLst/>
              <a:rect l="l" t="t" r="r" b="b"/>
              <a:pathLst>
                <a:path w="289560" h="433070">
                  <a:moveTo>
                    <a:pt x="0" y="432815"/>
                  </a:moveTo>
                  <a:lnTo>
                    <a:pt x="193517" y="0"/>
                  </a:lnTo>
                  <a:lnTo>
                    <a:pt x="289559" y="0"/>
                  </a:lnTo>
                  <a:lnTo>
                    <a:pt x="213359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6114288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76199" y="0"/>
                  </a:moveTo>
                  <a:lnTo>
                    <a:pt x="0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6416039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441948" y="4042663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0" y="0"/>
                  </a:moveTo>
                  <a:lnTo>
                    <a:pt x="77693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476454" y="4041752"/>
              <a:ext cx="128270" cy="238125"/>
            </a:xfrm>
            <a:custGeom>
              <a:avLst/>
              <a:gdLst/>
              <a:ahLst/>
              <a:cxnLst/>
              <a:rect l="l" t="t" r="r" b="b"/>
              <a:pathLst>
                <a:path w="128270" h="238125">
                  <a:moveTo>
                    <a:pt x="0" y="238109"/>
                  </a:moveTo>
                  <a:lnTo>
                    <a:pt x="43317" y="228678"/>
                  </a:lnTo>
                  <a:lnTo>
                    <a:pt x="81865" y="203122"/>
                  </a:lnTo>
                  <a:lnTo>
                    <a:pt x="111515" y="165273"/>
                  </a:lnTo>
                  <a:lnTo>
                    <a:pt x="128137" y="118963"/>
                  </a:lnTo>
                  <a:lnTo>
                    <a:pt x="127970" y="72604"/>
                  </a:lnTo>
                  <a:lnTo>
                    <a:pt x="111754" y="34781"/>
                  </a:lnTo>
                  <a:lnTo>
                    <a:pt x="82257" y="9308"/>
                  </a:lnTo>
                  <a:lnTo>
                    <a:pt x="42245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6400830" y="4280407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77693" y="0"/>
                  </a:moveTo>
                  <a:lnTo>
                    <a:pt x="0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6312832" y="4041749"/>
              <a:ext cx="128270" cy="238125"/>
            </a:xfrm>
            <a:custGeom>
              <a:avLst/>
              <a:gdLst/>
              <a:ahLst/>
              <a:cxnLst/>
              <a:rect l="l" t="t" r="r" b="b"/>
              <a:pathLst>
                <a:path w="128270" h="238125">
                  <a:moveTo>
                    <a:pt x="128137" y="0"/>
                  </a:moveTo>
                  <a:lnTo>
                    <a:pt x="84820" y="9396"/>
                  </a:lnTo>
                  <a:lnTo>
                    <a:pt x="46272" y="34937"/>
                  </a:lnTo>
                  <a:lnTo>
                    <a:pt x="16622" y="72789"/>
                  </a:lnTo>
                  <a:lnTo>
                    <a:pt x="0" y="119115"/>
                  </a:lnTo>
                  <a:lnTo>
                    <a:pt x="167" y="165457"/>
                  </a:lnTo>
                  <a:lnTo>
                    <a:pt x="16382" y="203278"/>
                  </a:lnTo>
                  <a:lnTo>
                    <a:pt x="45880" y="228766"/>
                  </a:lnTo>
                  <a:lnTo>
                    <a:pt x="85892" y="238109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6717791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76199" y="0"/>
                  </a:moveTo>
                  <a:lnTo>
                    <a:pt x="0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6996683" y="4150868"/>
              <a:ext cx="90170" cy="259079"/>
            </a:xfrm>
            <a:custGeom>
              <a:avLst/>
              <a:gdLst/>
              <a:ahLst/>
              <a:cxnLst/>
              <a:rect l="l" t="t" r="r" b="b"/>
              <a:pathLst>
                <a:path w="90170" h="259079">
                  <a:moveTo>
                    <a:pt x="0" y="0"/>
                  </a:moveTo>
                  <a:lnTo>
                    <a:pt x="89885" y="259079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903719" y="3977132"/>
              <a:ext cx="259079" cy="259079"/>
            </a:xfrm>
            <a:custGeom>
              <a:avLst/>
              <a:gdLst/>
              <a:ahLst/>
              <a:cxnLst/>
              <a:rect l="l" t="t" r="r" b="b"/>
              <a:pathLst>
                <a:path w="259079" h="259079">
                  <a:moveTo>
                    <a:pt x="0" y="259079"/>
                  </a:moveTo>
                  <a:lnTo>
                    <a:pt x="25907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873240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7275576" y="4280407"/>
              <a:ext cx="173990" cy="0"/>
            </a:xfrm>
            <a:custGeom>
              <a:avLst/>
              <a:gdLst/>
              <a:ahLst/>
              <a:cxnLst/>
              <a:rect l="l" t="t" r="r" b="b"/>
              <a:pathLst>
                <a:path w="173990">
                  <a:moveTo>
                    <a:pt x="173735" y="0"/>
                  </a:moveTo>
                  <a:lnTo>
                    <a:pt x="0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7203948" y="3977132"/>
              <a:ext cx="271780" cy="433070"/>
            </a:xfrm>
            <a:custGeom>
              <a:avLst/>
              <a:gdLst/>
              <a:ahLst/>
              <a:cxnLst/>
              <a:rect l="l" t="t" r="r" b="b"/>
              <a:pathLst>
                <a:path w="271779" h="433070">
                  <a:moveTo>
                    <a:pt x="0" y="432815"/>
                  </a:moveTo>
                  <a:lnTo>
                    <a:pt x="211805" y="0"/>
                  </a:lnTo>
                  <a:lnTo>
                    <a:pt x="271271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7830312" y="4409947"/>
              <a:ext cx="15240" cy="85725"/>
            </a:xfrm>
            <a:custGeom>
              <a:avLst/>
              <a:gdLst/>
              <a:ahLst/>
              <a:cxnLst/>
              <a:rect l="l" t="t" r="r" b="b"/>
              <a:pathLst>
                <a:path w="15240" h="85725">
                  <a:moveTo>
                    <a:pt x="15239" y="0"/>
                  </a:moveTo>
                  <a:lnTo>
                    <a:pt x="0" y="85343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7805928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592567" y="3977132"/>
              <a:ext cx="253365" cy="433070"/>
            </a:xfrm>
            <a:custGeom>
              <a:avLst/>
              <a:gdLst/>
              <a:ahLst/>
              <a:cxnLst/>
              <a:rect l="l" t="t" r="r" b="b"/>
              <a:pathLst>
                <a:path w="253365" h="433070">
                  <a:moveTo>
                    <a:pt x="252983" y="432815"/>
                  </a:moveTo>
                  <a:lnTo>
                    <a:pt x="0" y="432815"/>
                  </a:ln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001000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76199" y="0"/>
                  </a:moveTo>
                  <a:lnTo>
                    <a:pt x="0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302752" y="3913124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0" y="0"/>
                  </a:moveTo>
                  <a:lnTo>
                    <a:pt x="77693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156448" y="3977132"/>
              <a:ext cx="289560" cy="433070"/>
            </a:xfrm>
            <a:custGeom>
              <a:avLst/>
              <a:gdLst/>
              <a:ahLst/>
              <a:cxnLst/>
              <a:rect l="l" t="t" r="r" b="b"/>
              <a:pathLst>
                <a:path w="289559" h="433070">
                  <a:moveTo>
                    <a:pt x="76199" y="0"/>
                  </a:moveTo>
                  <a:lnTo>
                    <a:pt x="0" y="432815"/>
                  </a:lnTo>
                  <a:lnTo>
                    <a:pt x="289559" y="0"/>
                  </a:lnTo>
                  <a:lnTo>
                    <a:pt x="213359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528304" y="4172203"/>
              <a:ext cx="213360" cy="0"/>
            </a:xfrm>
            <a:custGeom>
              <a:avLst/>
              <a:gdLst/>
              <a:ahLst/>
              <a:cxnLst/>
              <a:rect l="l" t="t" r="r" b="b"/>
              <a:pathLst>
                <a:path w="213359">
                  <a:moveTo>
                    <a:pt x="0" y="0"/>
                  </a:moveTo>
                  <a:lnTo>
                    <a:pt x="21335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700516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8487155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817864" y="3977132"/>
              <a:ext cx="289560" cy="433070"/>
            </a:xfrm>
            <a:custGeom>
              <a:avLst/>
              <a:gdLst/>
              <a:ahLst/>
              <a:cxnLst/>
              <a:rect l="l" t="t" r="r" b="b"/>
              <a:pathLst>
                <a:path w="289559" h="433070">
                  <a:moveTo>
                    <a:pt x="76199" y="0"/>
                  </a:moveTo>
                  <a:lnTo>
                    <a:pt x="0" y="432815"/>
                  </a:lnTo>
                  <a:lnTo>
                    <a:pt x="289559" y="0"/>
                  </a:lnTo>
                  <a:lnTo>
                    <a:pt x="213359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293352" y="3913124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0" y="0"/>
                  </a:moveTo>
                  <a:lnTo>
                    <a:pt x="77693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9147048" y="3977132"/>
              <a:ext cx="291465" cy="433070"/>
            </a:xfrm>
            <a:custGeom>
              <a:avLst/>
              <a:gdLst/>
              <a:ahLst/>
              <a:cxnLst/>
              <a:rect l="l" t="t" r="r" b="b"/>
              <a:pathLst>
                <a:path w="291465" h="433070">
                  <a:moveTo>
                    <a:pt x="76199" y="0"/>
                  </a:moveTo>
                  <a:lnTo>
                    <a:pt x="0" y="432815"/>
                  </a:lnTo>
                  <a:lnTo>
                    <a:pt x="291053" y="0"/>
                  </a:lnTo>
                  <a:lnTo>
                    <a:pt x="214853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633234" y="3977132"/>
              <a:ext cx="291465" cy="433070"/>
            </a:xfrm>
            <a:custGeom>
              <a:avLst/>
              <a:gdLst/>
              <a:ahLst/>
              <a:cxnLst/>
              <a:rect l="l" t="t" r="r" b="b"/>
              <a:pathLst>
                <a:path w="291465" h="433070">
                  <a:moveTo>
                    <a:pt x="214853" y="432815"/>
                  </a:moveTo>
                  <a:lnTo>
                    <a:pt x="291053" y="0"/>
                  </a:lnTo>
                  <a:lnTo>
                    <a:pt x="76199" y="0"/>
                  </a:lnTo>
                  <a:lnTo>
                    <a:pt x="0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0103574" y="3976248"/>
              <a:ext cx="128270" cy="238125"/>
            </a:xfrm>
            <a:custGeom>
              <a:avLst/>
              <a:gdLst/>
              <a:ahLst/>
              <a:cxnLst/>
              <a:rect l="l" t="t" r="r" b="b"/>
              <a:pathLst>
                <a:path w="128270" h="238125">
                  <a:moveTo>
                    <a:pt x="0" y="238018"/>
                  </a:moveTo>
                  <a:lnTo>
                    <a:pt x="43317" y="228621"/>
                  </a:lnTo>
                  <a:lnTo>
                    <a:pt x="81865" y="203080"/>
                  </a:lnTo>
                  <a:lnTo>
                    <a:pt x="111515" y="165229"/>
                  </a:lnTo>
                  <a:lnTo>
                    <a:pt x="128137" y="118902"/>
                  </a:lnTo>
                  <a:lnTo>
                    <a:pt x="127970" y="72561"/>
                  </a:lnTo>
                  <a:lnTo>
                    <a:pt x="111754" y="34751"/>
                  </a:lnTo>
                  <a:lnTo>
                    <a:pt x="82257" y="9290"/>
                  </a:lnTo>
                  <a:lnTo>
                    <a:pt x="42245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963912" y="3977132"/>
              <a:ext cx="182880" cy="433070"/>
            </a:xfrm>
            <a:custGeom>
              <a:avLst/>
              <a:gdLst/>
              <a:ahLst/>
              <a:cxnLst/>
              <a:rect l="l" t="t" r="r" b="b"/>
              <a:pathLst>
                <a:path w="182879" h="433070">
                  <a:moveTo>
                    <a:pt x="182879" y="0"/>
                  </a:moveTo>
                  <a:lnTo>
                    <a:pt x="76199" y="0"/>
                  </a:lnTo>
                  <a:lnTo>
                    <a:pt x="0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9998964" y="4214876"/>
              <a:ext cx="106680" cy="0"/>
            </a:xfrm>
            <a:custGeom>
              <a:avLst/>
              <a:gdLst/>
              <a:ahLst/>
              <a:cxnLst/>
              <a:rect l="l" t="t" r="r" b="b"/>
              <a:pathLst>
                <a:path w="106679">
                  <a:moveTo>
                    <a:pt x="0" y="0"/>
                  </a:moveTo>
                  <a:lnTo>
                    <a:pt x="10667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6" name="object 5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301910" y="3963266"/>
              <a:ext cx="273888" cy="459084"/>
            </a:xfrm>
            <a:prstGeom prst="rect">
              <a:avLst/>
            </a:prstGeom>
          </p:spPr>
        </p:pic>
        <p:pic>
          <p:nvPicPr>
            <p:cNvPr id="57" name="object 5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621099" y="3963936"/>
              <a:ext cx="284614" cy="458965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11068812" y="4150868"/>
              <a:ext cx="91440" cy="259079"/>
            </a:xfrm>
            <a:custGeom>
              <a:avLst/>
              <a:gdLst/>
              <a:ahLst/>
              <a:cxnLst/>
              <a:rect l="l" t="t" r="r" b="b"/>
              <a:pathLst>
                <a:path w="91440" h="259079">
                  <a:moveTo>
                    <a:pt x="0" y="0"/>
                  </a:moveTo>
                  <a:lnTo>
                    <a:pt x="91439" y="259079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0975848" y="3977132"/>
              <a:ext cx="260985" cy="259079"/>
            </a:xfrm>
            <a:custGeom>
              <a:avLst/>
              <a:gdLst/>
              <a:ahLst/>
              <a:cxnLst/>
              <a:rect l="l" t="t" r="r" b="b"/>
              <a:pathLst>
                <a:path w="260984" h="259079">
                  <a:moveTo>
                    <a:pt x="0" y="259079"/>
                  </a:moveTo>
                  <a:lnTo>
                    <a:pt x="260573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0945367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0" y="432815"/>
                  </a:moveTo>
                  <a:lnTo>
                    <a:pt x="76199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1393424" y="3977132"/>
              <a:ext cx="76200" cy="433070"/>
            </a:xfrm>
            <a:custGeom>
              <a:avLst/>
              <a:gdLst/>
              <a:ahLst/>
              <a:cxnLst/>
              <a:rect l="l" t="t" r="r" b="b"/>
              <a:pathLst>
                <a:path w="76200" h="433070">
                  <a:moveTo>
                    <a:pt x="76199" y="0"/>
                  </a:moveTo>
                  <a:lnTo>
                    <a:pt x="0" y="432815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1352276" y="3977132"/>
              <a:ext cx="233679" cy="0"/>
            </a:xfrm>
            <a:custGeom>
              <a:avLst/>
              <a:gdLst/>
              <a:ahLst/>
              <a:cxnLst/>
              <a:rect l="l" t="t" r="r" b="b"/>
              <a:pathLst>
                <a:path w="233679">
                  <a:moveTo>
                    <a:pt x="0" y="0"/>
                  </a:moveTo>
                  <a:lnTo>
                    <a:pt x="233141" y="0"/>
                  </a:lnTo>
                </a:path>
              </a:pathLst>
            </a:custGeom>
            <a:ln w="259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5125700" y="4064"/>
              <a:ext cx="0" cy="10689590"/>
            </a:xfrm>
            <a:custGeom>
              <a:avLst/>
              <a:gdLst/>
              <a:ahLst/>
              <a:cxnLst/>
              <a:rect l="l" t="t" r="r" b="b"/>
              <a:pathLst>
                <a:path h="10689590">
                  <a:moveTo>
                    <a:pt x="0" y="10689335"/>
                  </a:moveTo>
                  <a:lnTo>
                    <a:pt x="0" y="10689335"/>
                  </a:lnTo>
                  <a:lnTo>
                    <a:pt x="0" y="0"/>
                  </a:lnTo>
                </a:path>
              </a:pathLst>
            </a:custGeom>
            <a:ln w="9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" name="object 64"/>
          <p:cNvSpPr txBox="1"/>
          <p:nvPr/>
        </p:nvSpPr>
        <p:spPr>
          <a:xfrm>
            <a:off x="3851845" y="6861728"/>
            <a:ext cx="13658475" cy="1054776"/>
          </a:xfrm>
          <a:prstGeom prst="rect">
            <a:avLst/>
          </a:prstGeom>
        </p:spPr>
        <p:txBody>
          <a:bodyPr vert="horz" wrap="square" lIns="0" tIns="4381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345"/>
              </a:spcBef>
            </a:pPr>
            <a:r>
              <a:rPr sz="3200" i="1" dirty="0">
                <a:latin typeface="GOST Common"/>
                <a:cs typeface="GOST Common"/>
              </a:rPr>
              <a:t>на</a:t>
            </a:r>
            <a:r>
              <a:rPr sz="3200" i="1" spc="-120" dirty="0">
                <a:latin typeface="GOST Common"/>
                <a:cs typeface="GOST Common"/>
              </a:rPr>
              <a:t> </a:t>
            </a:r>
            <a:r>
              <a:rPr sz="3200" i="1" spc="-50" dirty="0">
                <a:latin typeface="GOST Common"/>
                <a:cs typeface="GOST Common"/>
              </a:rPr>
              <a:t>тему</a:t>
            </a:r>
            <a:r>
              <a:rPr sz="4000" i="1" spc="-75" baseline="-6944" dirty="0">
                <a:latin typeface="GOST Common"/>
                <a:cs typeface="GOST Common"/>
              </a:rPr>
              <a:t>:</a:t>
            </a:r>
            <a:r>
              <a:rPr sz="3200" i="1" spc="-50" dirty="0">
                <a:latin typeface="GOST Common"/>
                <a:cs typeface="GOST Common"/>
              </a:rPr>
              <a:t>"Нове </a:t>
            </a:r>
            <a:r>
              <a:rPr sz="3200" i="1" spc="-10" dirty="0">
                <a:latin typeface="GOST Common"/>
                <a:cs typeface="GOST Common"/>
              </a:rPr>
              <a:t>будівництво</a:t>
            </a:r>
            <a:r>
              <a:rPr sz="3200" i="1" spc="-45" dirty="0">
                <a:latin typeface="GOST Common"/>
                <a:cs typeface="GOST Common"/>
              </a:rPr>
              <a:t> </a:t>
            </a:r>
            <a:r>
              <a:rPr sz="3200" i="1" spc="-10" dirty="0">
                <a:latin typeface="GOST Common"/>
                <a:cs typeface="GOST Common"/>
              </a:rPr>
              <a:t>дитячого</a:t>
            </a:r>
            <a:r>
              <a:rPr sz="3200" i="1" spc="-45" dirty="0">
                <a:latin typeface="GOST Common"/>
                <a:cs typeface="GOST Common"/>
              </a:rPr>
              <a:t> </a:t>
            </a:r>
            <a:r>
              <a:rPr sz="3200" i="1" dirty="0">
                <a:latin typeface="GOST Common"/>
                <a:cs typeface="GOST Common"/>
              </a:rPr>
              <a:t>садочку</a:t>
            </a:r>
            <a:r>
              <a:rPr sz="3200" i="1" spc="-45" dirty="0">
                <a:latin typeface="GOST Common"/>
                <a:cs typeface="GOST Common"/>
              </a:rPr>
              <a:t> </a:t>
            </a:r>
            <a:r>
              <a:rPr sz="3200" i="1" dirty="0">
                <a:latin typeface="GOST Common"/>
                <a:cs typeface="GOST Common"/>
              </a:rPr>
              <a:t>по</a:t>
            </a:r>
            <a:r>
              <a:rPr sz="3200" i="1" spc="-45" dirty="0">
                <a:latin typeface="GOST Common"/>
                <a:cs typeface="GOST Common"/>
              </a:rPr>
              <a:t> </a:t>
            </a:r>
            <a:r>
              <a:rPr sz="3200" i="1" spc="-10" dirty="0">
                <a:latin typeface="GOST Common"/>
                <a:cs typeface="GOST Common"/>
              </a:rPr>
              <a:t>Шкільному</a:t>
            </a:r>
            <a:r>
              <a:rPr sz="3200" i="1" spc="-50" dirty="0">
                <a:latin typeface="GOST Common"/>
                <a:cs typeface="GOST Common"/>
              </a:rPr>
              <a:t> </a:t>
            </a:r>
            <a:r>
              <a:rPr sz="3200" i="1" spc="-10" dirty="0">
                <a:latin typeface="GOST Common"/>
                <a:cs typeface="GOST Common"/>
              </a:rPr>
              <a:t>провулку</a:t>
            </a:r>
            <a:r>
              <a:rPr sz="3200" i="1" spc="-45" dirty="0">
                <a:latin typeface="GOST Common"/>
                <a:cs typeface="GOST Common"/>
              </a:rPr>
              <a:t> </a:t>
            </a:r>
            <a:r>
              <a:rPr sz="3200" i="1" dirty="0">
                <a:latin typeface="GOST Common"/>
                <a:cs typeface="GOST Common"/>
              </a:rPr>
              <a:t>у</a:t>
            </a:r>
            <a:r>
              <a:rPr sz="3200" i="1" spc="-45" dirty="0">
                <a:latin typeface="GOST Common"/>
                <a:cs typeface="GOST Common"/>
              </a:rPr>
              <a:t> </a:t>
            </a:r>
            <a:r>
              <a:rPr sz="3200" i="1" spc="-25" dirty="0">
                <a:latin typeface="GOST Common"/>
                <a:cs typeface="GOST Common"/>
              </a:rPr>
              <a:t>м.</a:t>
            </a:r>
            <a:endParaRPr sz="3200" dirty="0">
              <a:latin typeface="GOST Common"/>
              <a:cs typeface="GOST Common"/>
            </a:endParaRPr>
          </a:p>
          <a:p>
            <a:pPr marL="1560830">
              <a:lnSpc>
                <a:spcPct val="100000"/>
              </a:lnSpc>
              <a:spcBef>
                <a:spcPts val="240"/>
              </a:spcBef>
            </a:pPr>
            <a:r>
              <a:rPr sz="3200" i="1" dirty="0">
                <a:latin typeface="GOST Common"/>
                <a:cs typeface="GOST Common"/>
              </a:rPr>
              <a:t>Калуш,</a:t>
            </a:r>
            <a:r>
              <a:rPr sz="3200" i="1" spc="-70" dirty="0">
                <a:latin typeface="GOST Common"/>
                <a:cs typeface="GOST Common"/>
              </a:rPr>
              <a:t> </a:t>
            </a:r>
            <a:r>
              <a:rPr sz="3200" i="1" spc="-20" dirty="0">
                <a:latin typeface="GOST Common"/>
                <a:cs typeface="GOST Common"/>
              </a:rPr>
              <a:t>Івано-</a:t>
            </a:r>
            <a:r>
              <a:rPr sz="3200" i="1" spc="-10" dirty="0">
                <a:latin typeface="GOST Common"/>
                <a:cs typeface="GOST Common"/>
              </a:rPr>
              <a:t>Франківської</a:t>
            </a:r>
            <a:r>
              <a:rPr sz="3200" i="1" spc="-70" dirty="0">
                <a:latin typeface="GOST Common"/>
                <a:cs typeface="GOST Common"/>
              </a:rPr>
              <a:t> </a:t>
            </a:r>
            <a:r>
              <a:rPr sz="3200" i="1" dirty="0">
                <a:latin typeface="GOST Common"/>
                <a:cs typeface="GOST Common"/>
              </a:rPr>
              <a:t>області.</a:t>
            </a:r>
            <a:r>
              <a:rPr sz="3200" i="1" spc="120" dirty="0">
                <a:latin typeface="GOST Common"/>
                <a:cs typeface="GOST Common"/>
              </a:rPr>
              <a:t> </a:t>
            </a:r>
            <a:r>
              <a:rPr sz="3200" i="1" spc="-50" dirty="0">
                <a:latin typeface="GOST Common"/>
                <a:cs typeface="GOST Common"/>
              </a:rPr>
              <a:t>"</a:t>
            </a:r>
            <a:endParaRPr sz="3200" dirty="0">
              <a:latin typeface="GOST Common"/>
              <a:cs typeface="GOST Common"/>
            </a:endParaRPr>
          </a:p>
        </p:txBody>
      </p:sp>
      <p:sp>
        <p:nvSpPr>
          <p:cNvPr id="65" name="object 65"/>
          <p:cNvSpPr txBox="1"/>
          <p:nvPr/>
        </p:nvSpPr>
        <p:spPr>
          <a:xfrm>
            <a:off x="9170310" y="12732394"/>
            <a:ext cx="290703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i="1" spc="-10" dirty="0">
                <a:latin typeface="GOST Common"/>
                <a:cs typeface="GOST Common"/>
              </a:rPr>
              <a:t>Івано-</a:t>
            </a:r>
            <a:r>
              <a:rPr sz="2200" i="1" dirty="0">
                <a:latin typeface="GOST Common"/>
                <a:cs typeface="GOST Common"/>
              </a:rPr>
              <a:t>Франківськ</a:t>
            </a:r>
            <a:r>
              <a:rPr sz="2200" i="1" spc="-10" dirty="0">
                <a:latin typeface="GOST Common"/>
                <a:cs typeface="GOST Common"/>
              </a:rPr>
              <a:t> </a:t>
            </a:r>
            <a:r>
              <a:rPr sz="2200" i="1" spc="-20" dirty="0">
                <a:latin typeface="GOST Common"/>
                <a:cs typeface="GOST Common"/>
              </a:rPr>
              <a:t>2026</a:t>
            </a:r>
            <a:endParaRPr sz="2200" dirty="0">
              <a:latin typeface="GOST Common"/>
              <a:cs typeface="GOST Common"/>
            </a:endParaRPr>
          </a:p>
        </p:txBody>
      </p:sp>
      <p:sp>
        <p:nvSpPr>
          <p:cNvPr id="66" name="object 66"/>
          <p:cNvSpPr txBox="1"/>
          <p:nvPr/>
        </p:nvSpPr>
        <p:spPr>
          <a:xfrm>
            <a:off x="6989081" y="9961083"/>
            <a:ext cx="3346450" cy="10642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54800"/>
              </a:lnSpc>
              <a:spcBef>
                <a:spcPts val="100"/>
              </a:spcBef>
              <a:tabLst>
                <a:tab pos="2105660" algn="l"/>
              </a:tabLst>
            </a:pPr>
            <a:r>
              <a:rPr sz="2200" i="1" dirty="0">
                <a:latin typeface="GOST Common"/>
                <a:cs typeface="GOST Common"/>
              </a:rPr>
              <a:t>Студент</a:t>
            </a:r>
            <a:r>
              <a:rPr sz="2200" i="1" spc="-35" dirty="0">
                <a:latin typeface="GOST Common"/>
                <a:cs typeface="GOST Common"/>
              </a:rPr>
              <a:t> </a:t>
            </a:r>
            <a:r>
              <a:rPr sz="2200" i="1" spc="-10" dirty="0">
                <a:latin typeface="GOST Common"/>
                <a:cs typeface="GOST Common"/>
              </a:rPr>
              <a:t>групи</a:t>
            </a:r>
            <a:r>
              <a:rPr sz="2200" i="1" dirty="0">
                <a:latin typeface="GOST Common"/>
                <a:cs typeface="GOST Common"/>
              </a:rPr>
              <a:t>	</a:t>
            </a:r>
            <a:r>
              <a:rPr sz="2200" i="1" spc="-10" dirty="0">
                <a:latin typeface="GOST Common"/>
                <a:cs typeface="GOST Common"/>
              </a:rPr>
              <a:t>Б-22-</a:t>
            </a:r>
            <a:r>
              <a:rPr sz="2200" i="1" spc="-50" dirty="0">
                <a:latin typeface="GOST Common"/>
                <a:cs typeface="GOST Common"/>
              </a:rPr>
              <a:t>3 </a:t>
            </a:r>
            <a:r>
              <a:rPr sz="2200" i="1" dirty="0">
                <a:latin typeface="GOST Common"/>
                <a:cs typeface="GOST Common"/>
              </a:rPr>
              <a:t>Головний</a:t>
            </a:r>
            <a:r>
              <a:rPr sz="2200" i="1" spc="-40" dirty="0">
                <a:latin typeface="GOST Common"/>
                <a:cs typeface="GOST Common"/>
              </a:rPr>
              <a:t> </a:t>
            </a:r>
            <a:r>
              <a:rPr sz="2200" i="1" dirty="0">
                <a:latin typeface="GOST Common"/>
                <a:cs typeface="GOST Common"/>
              </a:rPr>
              <a:t>інженер</a:t>
            </a:r>
            <a:r>
              <a:rPr sz="2200" i="1" spc="-35" dirty="0">
                <a:latin typeface="GOST Common"/>
                <a:cs typeface="GOST Common"/>
              </a:rPr>
              <a:t> </a:t>
            </a:r>
            <a:r>
              <a:rPr sz="2200" i="1" spc="-10" dirty="0">
                <a:latin typeface="GOST Common"/>
                <a:cs typeface="GOST Common"/>
              </a:rPr>
              <a:t>проекту</a:t>
            </a:r>
            <a:endParaRPr sz="2200">
              <a:latin typeface="GOST Common"/>
              <a:cs typeface="GOST Common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6989081" y="11183179"/>
            <a:ext cx="244094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i="1" dirty="0">
                <a:latin typeface="GOST Common"/>
                <a:cs typeface="GOST Common"/>
              </a:rPr>
              <a:t>Завідувач</a:t>
            </a:r>
            <a:r>
              <a:rPr sz="2200" i="1" spc="-40" dirty="0">
                <a:latin typeface="GOST Common"/>
                <a:cs typeface="GOST Common"/>
              </a:rPr>
              <a:t> </a:t>
            </a:r>
            <a:r>
              <a:rPr sz="2200" i="1" spc="-10" dirty="0">
                <a:latin typeface="GOST Common"/>
                <a:cs typeface="GOST Common"/>
              </a:rPr>
              <a:t>кафедри</a:t>
            </a:r>
            <a:endParaRPr sz="2200">
              <a:latin typeface="GOST Common"/>
              <a:cs typeface="GOST Common"/>
            </a:endParaRPr>
          </a:p>
        </p:txBody>
      </p:sp>
      <p:sp>
        <p:nvSpPr>
          <p:cNvPr id="68" name="object 68"/>
          <p:cNvSpPr txBox="1"/>
          <p:nvPr/>
        </p:nvSpPr>
        <p:spPr>
          <a:xfrm>
            <a:off x="4866441" y="499973"/>
            <a:ext cx="10779270" cy="2146742"/>
          </a:xfrm>
          <a:prstGeom prst="rect">
            <a:avLst/>
          </a:prstGeom>
        </p:spPr>
        <p:txBody>
          <a:bodyPr vert="horz" wrap="square" lIns="0" tIns="167640" rIns="0" bIns="0" rtlCol="0">
            <a:spAutoFit/>
          </a:bodyPr>
          <a:lstStyle/>
          <a:p>
            <a:pPr marR="109220" algn="ctr">
              <a:lnSpc>
                <a:spcPct val="100000"/>
              </a:lnSpc>
              <a:spcBef>
                <a:spcPts val="1320"/>
              </a:spcBef>
            </a:pPr>
            <a:r>
              <a:rPr sz="2800" i="1" dirty="0">
                <a:latin typeface="GOST Common"/>
                <a:cs typeface="GOST Common"/>
              </a:rPr>
              <a:t>Міністерство</a:t>
            </a:r>
            <a:r>
              <a:rPr sz="2800" i="1" spc="-30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освіти</a:t>
            </a:r>
            <a:r>
              <a:rPr sz="2800" i="1" spc="-25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і</a:t>
            </a:r>
            <a:r>
              <a:rPr sz="2800" i="1" spc="-30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науки</a:t>
            </a:r>
            <a:r>
              <a:rPr sz="2800" i="1" spc="-25" dirty="0">
                <a:latin typeface="GOST Common"/>
                <a:cs typeface="GOST Common"/>
              </a:rPr>
              <a:t> </a:t>
            </a:r>
            <a:r>
              <a:rPr sz="2800" i="1" spc="-10" dirty="0">
                <a:latin typeface="GOST Common"/>
                <a:cs typeface="GOST Common"/>
              </a:rPr>
              <a:t>Украини</a:t>
            </a:r>
            <a:endParaRPr sz="2800" dirty="0">
              <a:latin typeface="GOST Common"/>
              <a:cs typeface="GOST Common"/>
            </a:endParaRPr>
          </a:p>
          <a:p>
            <a:pPr marL="12065" marR="5080" algn="ctr">
              <a:lnSpc>
                <a:spcPts val="3940"/>
              </a:lnSpc>
              <a:spcBef>
                <a:spcPts val="270"/>
              </a:spcBef>
            </a:pPr>
            <a:r>
              <a:rPr sz="2800" i="1" spc="-10" dirty="0">
                <a:latin typeface="GOST Common"/>
                <a:cs typeface="GOST Common"/>
              </a:rPr>
              <a:t>Івано-</a:t>
            </a:r>
            <a:r>
              <a:rPr sz="2800" i="1" dirty="0">
                <a:latin typeface="GOST Common"/>
                <a:cs typeface="GOST Common"/>
              </a:rPr>
              <a:t>Франківський</a:t>
            </a:r>
            <a:r>
              <a:rPr sz="2800" i="1" spc="-35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національний</a:t>
            </a:r>
            <a:r>
              <a:rPr sz="2800" i="1" spc="-30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технічний</a:t>
            </a:r>
            <a:r>
              <a:rPr sz="2800" i="1" spc="-35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університет</a:t>
            </a:r>
            <a:r>
              <a:rPr sz="2800" i="1" spc="-35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нафти</a:t>
            </a:r>
            <a:r>
              <a:rPr sz="2800" i="1" spc="-35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і</a:t>
            </a:r>
            <a:r>
              <a:rPr sz="2800" i="1" spc="-35" dirty="0">
                <a:latin typeface="GOST Common"/>
                <a:cs typeface="GOST Common"/>
              </a:rPr>
              <a:t> </a:t>
            </a:r>
            <a:r>
              <a:rPr sz="2800" i="1" spc="-20" dirty="0">
                <a:latin typeface="GOST Common"/>
                <a:cs typeface="GOST Common"/>
              </a:rPr>
              <a:t>газу </a:t>
            </a:r>
            <a:r>
              <a:rPr sz="2800" i="1" dirty="0">
                <a:latin typeface="GOST Common"/>
                <a:cs typeface="GOST Common"/>
              </a:rPr>
              <a:t>Інститут</a:t>
            </a:r>
            <a:r>
              <a:rPr sz="2800" i="1" spc="-40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архітектури</a:t>
            </a:r>
            <a:r>
              <a:rPr sz="2800" i="1" spc="-25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та</a:t>
            </a:r>
            <a:r>
              <a:rPr sz="2800" i="1" spc="-30" dirty="0">
                <a:latin typeface="GOST Common"/>
                <a:cs typeface="GOST Common"/>
              </a:rPr>
              <a:t> </a:t>
            </a:r>
            <a:r>
              <a:rPr sz="2800" i="1" dirty="0">
                <a:latin typeface="GOST Common"/>
                <a:cs typeface="GOST Common"/>
              </a:rPr>
              <a:t>будівництва</a:t>
            </a:r>
            <a:r>
              <a:rPr sz="2800" i="1" spc="-25" dirty="0">
                <a:latin typeface="GOST Common"/>
                <a:cs typeface="GOST Common"/>
              </a:rPr>
              <a:t> </a:t>
            </a:r>
            <a:r>
              <a:rPr sz="2800" i="1" spc="-10" dirty="0">
                <a:latin typeface="GOST Common"/>
                <a:cs typeface="GOST Common"/>
              </a:rPr>
              <a:t>"ІФНТУНГ-ДонНАБА"</a:t>
            </a:r>
            <a:endParaRPr sz="2800" dirty="0">
              <a:latin typeface="GOST Common"/>
              <a:cs typeface="GOST Common"/>
            </a:endParaRPr>
          </a:p>
          <a:p>
            <a:pPr marR="568325" algn="ctr">
              <a:lnSpc>
                <a:spcPct val="100000"/>
              </a:lnSpc>
              <a:spcBef>
                <a:spcPts val="620"/>
              </a:spcBef>
            </a:pPr>
            <a:r>
              <a:rPr sz="2800" i="1" dirty="0">
                <a:latin typeface="GOST Common"/>
                <a:cs typeface="GOST Common"/>
              </a:rPr>
              <a:t>Кафедра</a:t>
            </a:r>
            <a:r>
              <a:rPr sz="2800" i="1" spc="-120" dirty="0">
                <a:latin typeface="GOST Common"/>
                <a:cs typeface="GOST Common"/>
              </a:rPr>
              <a:t> </a:t>
            </a:r>
            <a:r>
              <a:rPr sz="2800" i="1" spc="-10" dirty="0">
                <a:latin typeface="GOST Common"/>
                <a:cs typeface="GOST Common"/>
              </a:rPr>
              <a:t>"Будівництва"</a:t>
            </a:r>
            <a:endParaRPr sz="2800" dirty="0">
              <a:latin typeface="GOST Common"/>
              <a:cs typeface="GOST Common"/>
            </a:endParaRPr>
          </a:p>
        </p:txBody>
      </p:sp>
      <p:sp>
        <p:nvSpPr>
          <p:cNvPr id="69" name="object 69"/>
          <p:cNvSpPr txBox="1"/>
          <p:nvPr/>
        </p:nvSpPr>
        <p:spPr>
          <a:xfrm>
            <a:off x="11861182" y="9984235"/>
            <a:ext cx="2261235" cy="152527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indent="24765">
              <a:lnSpc>
                <a:spcPct val="146800"/>
              </a:lnSpc>
              <a:spcBef>
                <a:spcPts val="280"/>
              </a:spcBef>
            </a:pPr>
            <a:r>
              <a:rPr sz="3300" i="1" spc="-15" baseline="1262" dirty="0">
                <a:latin typeface="GOST Common"/>
                <a:cs typeface="GOST Common"/>
              </a:rPr>
              <a:t>Кравченко</a:t>
            </a:r>
            <a:r>
              <a:rPr sz="3300" i="1" spc="-254" baseline="1262" dirty="0">
                <a:latin typeface="GOST Common"/>
                <a:cs typeface="GOST Common"/>
              </a:rPr>
              <a:t> </a:t>
            </a:r>
            <a:r>
              <a:rPr sz="2200" i="1" spc="-80" dirty="0">
                <a:latin typeface="GOST Common"/>
                <a:cs typeface="GOST Common"/>
              </a:rPr>
              <a:t>М.</a:t>
            </a:r>
            <a:r>
              <a:rPr sz="2200" i="1" spc="-60" dirty="0">
                <a:latin typeface="GOST Common"/>
                <a:cs typeface="GOST Common"/>
              </a:rPr>
              <a:t> </a:t>
            </a:r>
            <a:r>
              <a:rPr sz="2200" i="1" spc="-25" dirty="0">
                <a:latin typeface="GOST Common"/>
                <a:cs typeface="GOST Common"/>
              </a:rPr>
              <a:t>А. </a:t>
            </a:r>
            <a:r>
              <a:rPr sz="2200" i="1" dirty="0">
                <a:latin typeface="GOST Common"/>
                <a:cs typeface="GOST Common"/>
              </a:rPr>
              <a:t>Колесніченко</a:t>
            </a:r>
            <a:r>
              <a:rPr sz="2200" i="1" spc="-45" dirty="0">
                <a:latin typeface="GOST Common"/>
                <a:cs typeface="GOST Common"/>
              </a:rPr>
              <a:t> </a:t>
            </a:r>
            <a:r>
              <a:rPr sz="2200" i="1" dirty="0">
                <a:latin typeface="GOST Common"/>
                <a:cs typeface="GOST Common"/>
              </a:rPr>
              <a:t>С.</a:t>
            </a:r>
            <a:r>
              <a:rPr sz="2200" i="1" spc="-35" dirty="0">
                <a:latin typeface="GOST Common"/>
                <a:cs typeface="GOST Common"/>
              </a:rPr>
              <a:t> </a:t>
            </a:r>
            <a:r>
              <a:rPr sz="2200" i="1" spc="-25" dirty="0">
                <a:latin typeface="GOST Common"/>
                <a:cs typeface="GOST Common"/>
              </a:rPr>
              <a:t>В. </a:t>
            </a:r>
            <a:r>
              <a:rPr sz="2200" i="1" dirty="0">
                <a:latin typeface="GOST Common"/>
                <a:cs typeface="GOST Common"/>
              </a:rPr>
              <a:t>Андрусяк</a:t>
            </a:r>
            <a:r>
              <a:rPr sz="2200" i="1" spc="-25" dirty="0">
                <a:latin typeface="GOST Common"/>
                <a:cs typeface="GOST Common"/>
              </a:rPr>
              <a:t> </a:t>
            </a:r>
            <a:r>
              <a:rPr sz="2200" i="1" dirty="0">
                <a:latin typeface="GOST Common"/>
                <a:cs typeface="GOST Common"/>
              </a:rPr>
              <a:t>А.</a:t>
            </a:r>
            <a:r>
              <a:rPr sz="2200" i="1" spc="-25" dirty="0">
                <a:latin typeface="GOST Common"/>
                <a:cs typeface="GOST Common"/>
              </a:rPr>
              <a:t> </a:t>
            </a:r>
            <a:r>
              <a:rPr sz="2200" i="1" spc="-35" dirty="0">
                <a:latin typeface="GOST Common"/>
                <a:cs typeface="GOST Common"/>
              </a:rPr>
              <a:t>В.</a:t>
            </a:r>
            <a:endParaRPr sz="220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9221356" y="7721600"/>
            <a:ext cx="2767330" cy="679450"/>
            <a:chOff x="9218279" y="5548922"/>
            <a:chExt cx="2767330" cy="679450"/>
          </a:xfrm>
        </p:grpSpPr>
        <p:sp>
          <p:nvSpPr>
            <p:cNvPr id="3" name="object 3"/>
            <p:cNvSpPr/>
            <p:nvPr/>
          </p:nvSpPr>
          <p:spPr>
            <a:xfrm>
              <a:off x="11842795" y="5768606"/>
              <a:ext cx="1905" cy="454025"/>
            </a:xfrm>
            <a:custGeom>
              <a:avLst/>
              <a:gdLst/>
              <a:ahLst/>
              <a:cxnLst/>
              <a:rect l="l" t="t" r="r" b="b"/>
              <a:pathLst>
                <a:path w="1904" h="454025">
                  <a:moveTo>
                    <a:pt x="0" y="453636"/>
                  </a:moveTo>
                  <a:lnTo>
                    <a:pt x="0" y="0"/>
                  </a:lnTo>
                </a:path>
                <a:path w="1904" h="454025">
                  <a:moveTo>
                    <a:pt x="0" y="453636"/>
                  </a:moveTo>
                  <a:lnTo>
                    <a:pt x="1910" y="453636"/>
                  </a:lnTo>
                  <a:lnTo>
                    <a:pt x="191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842795" y="6219377"/>
              <a:ext cx="86360" cy="3175"/>
            </a:xfrm>
            <a:custGeom>
              <a:avLst/>
              <a:gdLst/>
              <a:ahLst/>
              <a:cxnLst/>
              <a:rect l="l" t="t" r="r" b="b"/>
              <a:pathLst>
                <a:path w="86359" h="3175">
                  <a:moveTo>
                    <a:pt x="85955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85955" y="2846"/>
                  </a:lnTo>
                  <a:lnTo>
                    <a:pt x="8595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1922065" y="5609091"/>
              <a:ext cx="12065" cy="586740"/>
            </a:xfrm>
            <a:custGeom>
              <a:avLst/>
              <a:gdLst/>
              <a:ahLst/>
              <a:cxnLst/>
              <a:rect l="l" t="t" r="r" b="b"/>
              <a:pathLst>
                <a:path w="12065" h="586739">
                  <a:moveTo>
                    <a:pt x="0" y="586409"/>
                  </a:moveTo>
                  <a:lnTo>
                    <a:pt x="11460" y="586409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5864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1934481" y="5609091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409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9223997" y="5594767"/>
              <a:ext cx="2723515" cy="601345"/>
            </a:xfrm>
            <a:custGeom>
              <a:avLst/>
              <a:gdLst/>
              <a:ahLst/>
              <a:cxnLst/>
              <a:rect l="l" t="t" r="r" b="b"/>
              <a:pathLst>
                <a:path w="2723515" h="601345">
                  <a:moveTo>
                    <a:pt x="2672270" y="0"/>
                  </a:moveTo>
                  <a:lnTo>
                    <a:pt x="0" y="0"/>
                  </a:lnTo>
                  <a:lnTo>
                    <a:pt x="0" y="6692"/>
                  </a:lnTo>
                  <a:lnTo>
                    <a:pt x="0" y="11468"/>
                  </a:lnTo>
                  <a:lnTo>
                    <a:pt x="0" y="18148"/>
                  </a:lnTo>
                  <a:lnTo>
                    <a:pt x="2672270" y="18148"/>
                  </a:lnTo>
                  <a:lnTo>
                    <a:pt x="2672270" y="11468"/>
                  </a:lnTo>
                  <a:lnTo>
                    <a:pt x="2672270" y="6692"/>
                  </a:lnTo>
                  <a:lnTo>
                    <a:pt x="2672270" y="0"/>
                  </a:lnTo>
                  <a:close/>
                </a:path>
                <a:path w="2723515" h="601345">
                  <a:moveTo>
                    <a:pt x="2722892" y="14325"/>
                  </a:moveTo>
                  <a:lnTo>
                    <a:pt x="2711437" y="14325"/>
                  </a:lnTo>
                  <a:lnTo>
                    <a:pt x="2711437" y="600735"/>
                  </a:lnTo>
                  <a:lnTo>
                    <a:pt x="2722892" y="600735"/>
                  </a:lnTo>
                  <a:lnTo>
                    <a:pt x="2722892" y="143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9224009" y="5593810"/>
              <a:ext cx="2672715" cy="13970"/>
            </a:xfrm>
            <a:custGeom>
              <a:avLst/>
              <a:gdLst/>
              <a:ahLst/>
              <a:cxnLst/>
              <a:rect l="l" t="t" r="r" b="b"/>
              <a:pathLst>
                <a:path w="2672715" h="13970">
                  <a:moveTo>
                    <a:pt x="0" y="0"/>
                  </a:moveTo>
                  <a:lnTo>
                    <a:pt x="2672269" y="0"/>
                  </a:lnTo>
                  <a:lnTo>
                    <a:pt x="2672269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1287903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1062508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837112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610781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2846" y="7925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385367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224009" y="5593810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1337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159972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934577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9708246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2846" y="7925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482851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2846" y="7925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9257436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1513317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2846" y="7925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738712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2846" y="7925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1927796" y="5609091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1900118" y="5676901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4">
                  <a:moveTo>
                    <a:pt x="79251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9251" y="1910"/>
                  </a:lnTo>
                  <a:lnTo>
                    <a:pt x="79251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1927796" y="6195500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1900118" y="5902296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4">
                  <a:moveTo>
                    <a:pt x="79251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9251" y="1910"/>
                  </a:lnTo>
                  <a:lnTo>
                    <a:pt x="79251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9340545" y="5715112"/>
              <a:ext cx="2459355" cy="13970"/>
            </a:xfrm>
            <a:custGeom>
              <a:avLst/>
              <a:gdLst/>
              <a:ahLst/>
              <a:cxnLst/>
              <a:rect l="l" t="t" r="r" b="b"/>
              <a:pathLst>
                <a:path w="2459354" h="13970">
                  <a:moveTo>
                    <a:pt x="2459266" y="0"/>
                  </a:moveTo>
                  <a:lnTo>
                    <a:pt x="0" y="0"/>
                  </a:lnTo>
                  <a:lnTo>
                    <a:pt x="0" y="1905"/>
                  </a:lnTo>
                  <a:lnTo>
                    <a:pt x="0" y="11455"/>
                  </a:lnTo>
                  <a:lnTo>
                    <a:pt x="0" y="13373"/>
                  </a:lnTo>
                  <a:lnTo>
                    <a:pt x="2459266" y="13373"/>
                  </a:lnTo>
                  <a:lnTo>
                    <a:pt x="2459266" y="11455"/>
                  </a:lnTo>
                  <a:lnTo>
                    <a:pt x="2459266" y="1905"/>
                  </a:lnTo>
                  <a:lnTo>
                    <a:pt x="24592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842795" y="5768587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4">
                  <a:moveTo>
                    <a:pt x="191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842795" y="5768587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59" h="1904">
                  <a:moveTo>
                    <a:pt x="8595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85955" y="1910"/>
                  </a:lnTo>
                  <a:lnTo>
                    <a:pt x="8595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842795" y="5993982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59" h="1904">
                  <a:moveTo>
                    <a:pt x="8595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85955" y="1910"/>
                  </a:lnTo>
                  <a:lnTo>
                    <a:pt x="8595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11900118" y="6127691"/>
              <a:ext cx="79375" cy="3175"/>
            </a:xfrm>
            <a:custGeom>
              <a:avLst/>
              <a:gdLst/>
              <a:ahLst/>
              <a:cxnLst/>
              <a:rect l="l" t="t" r="r" b="b"/>
              <a:pathLst>
                <a:path w="79375" h="3175">
                  <a:moveTo>
                    <a:pt x="79251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79251" y="2846"/>
                  </a:lnTo>
                  <a:lnTo>
                    <a:pt x="79251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1799817" y="5720834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0" y="191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340527" y="5720834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0" y="191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11797907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574422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1350937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1127452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0" y="0"/>
                  </a:moveTo>
                  <a:lnTo>
                    <a:pt x="2846" y="0"/>
                  </a:lnTo>
                  <a:lnTo>
                    <a:pt x="2846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903967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0" y="0"/>
                  </a:moveTo>
                  <a:lnTo>
                    <a:pt x="2846" y="0"/>
                  </a:lnTo>
                  <a:lnTo>
                    <a:pt x="2846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681437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457952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234467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0010982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787497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0" y="0"/>
                  </a:moveTo>
                  <a:lnTo>
                    <a:pt x="1910" y="0"/>
                  </a:lnTo>
                  <a:lnTo>
                    <a:pt x="1910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564012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0" y="0"/>
                  </a:moveTo>
                  <a:lnTo>
                    <a:pt x="2846" y="0"/>
                  </a:lnTo>
                  <a:lnTo>
                    <a:pt x="2846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340527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0" y="0"/>
                  </a:moveTo>
                  <a:lnTo>
                    <a:pt x="2846" y="0"/>
                  </a:lnTo>
                  <a:lnTo>
                    <a:pt x="2846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1860941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" name="object 46"/>
          <p:cNvGrpSpPr/>
          <p:nvPr/>
        </p:nvGrpSpPr>
        <p:grpSpPr>
          <a:xfrm>
            <a:off x="13195377" y="9553413"/>
            <a:ext cx="1646555" cy="196850"/>
            <a:chOff x="13192300" y="7380735"/>
            <a:chExt cx="1646555" cy="196850"/>
          </a:xfrm>
        </p:grpSpPr>
        <p:sp>
          <p:nvSpPr>
            <p:cNvPr id="47" name="object 47"/>
            <p:cNvSpPr/>
            <p:nvPr/>
          </p:nvSpPr>
          <p:spPr>
            <a:xfrm>
              <a:off x="14831190" y="7386465"/>
              <a:ext cx="1905" cy="135890"/>
            </a:xfrm>
            <a:custGeom>
              <a:avLst/>
              <a:gdLst/>
              <a:ahLst/>
              <a:cxnLst/>
              <a:rect l="l" t="t" r="r" b="b"/>
              <a:pathLst>
                <a:path w="1905" h="135890">
                  <a:moveTo>
                    <a:pt x="0" y="0"/>
                  </a:moveTo>
                  <a:lnTo>
                    <a:pt x="0" y="135619"/>
                  </a:lnTo>
                </a:path>
                <a:path w="1905" h="135890">
                  <a:moveTo>
                    <a:pt x="0" y="0"/>
                  </a:moveTo>
                  <a:lnTo>
                    <a:pt x="1910" y="0"/>
                  </a:lnTo>
                  <a:lnTo>
                    <a:pt x="1910" y="135619"/>
                  </a:lnTo>
                  <a:lnTo>
                    <a:pt x="0" y="13561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4747144" y="7386465"/>
              <a:ext cx="86360" cy="3175"/>
            </a:xfrm>
            <a:custGeom>
              <a:avLst/>
              <a:gdLst/>
              <a:ahLst/>
              <a:cxnLst/>
              <a:rect l="l" t="t" r="r" b="b"/>
              <a:pathLst>
                <a:path w="86359" h="3175">
                  <a:moveTo>
                    <a:pt x="0" y="0"/>
                  </a:moveTo>
                  <a:lnTo>
                    <a:pt x="85955" y="0"/>
                  </a:lnTo>
                  <a:lnTo>
                    <a:pt x="85955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4747144" y="7520174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59" h="1904">
                  <a:moveTo>
                    <a:pt x="0" y="0"/>
                  </a:moveTo>
                  <a:lnTo>
                    <a:pt x="85955" y="0"/>
                  </a:lnTo>
                  <a:lnTo>
                    <a:pt x="85955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3198043" y="7525916"/>
              <a:ext cx="1513840" cy="25400"/>
            </a:xfrm>
            <a:custGeom>
              <a:avLst/>
              <a:gdLst/>
              <a:ahLst/>
              <a:cxnLst/>
              <a:rect l="l" t="t" r="r" b="b"/>
              <a:pathLst>
                <a:path w="1513840" h="25400">
                  <a:moveTo>
                    <a:pt x="1513763" y="0"/>
                  </a:moveTo>
                  <a:lnTo>
                    <a:pt x="0" y="0"/>
                  </a:lnTo>
                  <a:lnTo>
                    <a:pt x="0" y="6680"/>
                  </a:lnTo>
                  <a:lnTo>
                    <a:pt x="0" y="11455"/>
                  </a:lnTo>
                  <a:lnTo>
                    <a:pt x="0" y="13360"/>
                  </a:lnTo>
                  <a:lnTo>
                    <a:pt x="0" y="18135"/>
                  </a:lnTo>
                  <a:lnTo>
                    <a:pt x="0" y="24828"/>
                  </a:lnTo>
                  <a:lnTo>
                    <a:pt x="1513763" y="24828"/>
                  </a:lnTo>
                  <a:lnTo>
                    <a:pt x="1513763" y="18135"/>
                  </a:lnTo>
                  <a:lnTo>
                    <a:pt x="1513763" y="13360"/>
                  </a:lnTo>
                  <a:lnTo>
                    <a:pt x="1513763" y="11455"/>
                  </a:lnTo>
                  <a:lnTo>
                    <a:pt x="1513763" y="6680"/>
                  </a:lnTo>
                  <a:lnTo>
                    <a:pt x="15137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3231457" y="7492478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1910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910" y="7925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3198030" y="7531635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/>
          <p:nvPr/>
        </p:nvSpPr>
        <p:spPr>
          <a:xfrm>
            <a:off x="13349161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2846" y="0"/>
                </a:moveTo>
                <a:lnTo>
                  <a:pt x="0" y="0"/>
                </a:lnTo>
                <a:lnTo>
                  <a:pt x="0" y="84981"/>
                </a:lnTo>
                <a:lnTo>
                  <a:pt x="2846" y="8498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13126613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5" h="85089">
                <a:moveTo>
                  <a:pt x="1910" y="0"/>
                </a:moveTo>
                <a:lnTo>
                  <a:pt x="0" y="0"/>
                </a:lnTo>
                <a:lnTo>
                  <a:pt x="0" y="84981"/>
                </a:lnTo>
                <a:lnTo>
                  <a:pt x="1910" y="8498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2903128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1910" y="0"/>
                </a:moveTo>
                <a:lnTo>
                  <a:pt x="0" y="0"/>
                </a:lnTo>
                <a:lnTo>
                  <a:pt x="0" y="84981"/>
                </a:lnTo>
                <a:lnTo>
                  <a:pt x="1910" y="8498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4152352" y="3926175"/>
            <a:ext cx="12065" cy="3837940"/>
          </a:xfrm>
          <a:custGeom>
            <a:avLst/>
            <a:gdLst/>
            <a:ahLst/>
            <a:cxnLst/>
            <a:rect l="l" t="t" r="r" b="b"/>
            <a:pathLst>
              <a:path w="12065" h="3837940">
                <a:moveTo>
                  <a:pt x="0" y="3837447"/>
                </a:moveTo>
                <a:lnTo>
                  <a:pt x="11460" y="3837447"/>
                </a:lnTo>
                <a:lnTo>
                  <a:pt x="11460" y="0"/>
                </a:lnTo>
                <a:lnTo>
                  <a:pt x="0" y="0"/>
                </a:lnTo>
                <a:lnTo>
                  <a:pt x="0" y="38374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4211566" y="7814241"/>
            <a:ext cx="495934" cy="12065"/>
          </a:xfrm>
          <a:custGeom>
            <a:avLst/>
            <a:gdLst/>
            <a:ahLst/>
            <a:cxnLst/>
            <a:rect l="l" t="t" r="r" b="b"/>
            <a:pathLst>
              <a:path w="495934" h="12064">
                <a:moveTo>
                  <a:pt x="0" y="11460"/>
                </a:moveTo>
                <a:lnTo>
                  <a:pt x="495659" y="11460"/>
                </a:lnTo>
                <a:lnTo>
                  <a:pt x="495659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3211613" y="9799820"/>
            <a:ext cx="1467485" cy="12065"/>
          </a:xfrm>
          <a:custGeom>
            <a:avLst/>
            <a:gdLst/>
            <a:ahLst/>
            <a:cxnLst/>
            <a:rect l="l" t="t" r="r" b="b"/>
            <a:pathLst>
              <a:path w="1467484" h="12065">
                <a:moveTo>
                  <a:pt x="0" y="11460"/>
                </a:moveTo>
                <a:lnTo>
                  <a:pt x="1466978" y="11460"/>
                </a:lnTo>
                <a:lnTo>
                  <a:pt x="1466978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1488678" y="3917580"/>
            <a:ext cx="12065" cy="1172845"/>
          </a:xfrm>
          <a:custGeom>
            <a:avLst/>
            <a:gdLst/>
            <a:ahLst/>
            <a:cxnLst/>
            <a:rect l="l" t="t" r="r" b="b"/>
            <a:pathLst>
              <a:path w="12065" h="1172845">
                <a:moveTo>
                  <a:pt x="0" y="1172818"/>
                </a:moveTo>
                <a:lnTo>
                  <a:pt x="11460" y="1172818"/>
                </a:lnTo>
                <a:lnTo>
                  <a:pt x="11460" y="0"/>
                </a:lnTo>
                <a:lnTo>
                  <a:pt x="0" y="0"/>
                </a:lnTo>
                <a:lnTo>
                  <a:pt x="0" y="11728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1630027" y="3781961"/>
            <a:ext cx="2392045" cy="12065"/>
          </a:xfrm>
          <a:custGeom>
            <a:avLst/>
            <a:gdLst/>
            <a:ahLst/>
            <a:cxnLst/>
            <a:rect l="l" t="t" r="r" b="b"/>
            <a:pathLst>
              <a:path w="2392044" h="12065">
                <a:moveTo>
                  <a:pt x="0" y="11460"/>
                </a:moveTo>
                <a:lnTo>
                  <a:pt x="2391480" y="11460"/>
                </a:lnTo>
                <a:lnTo>
                  <a:pt x="2391480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4155217" y="3926175"/>
            <a:ext cx="12065" cy="3837940"/>
          </a:xfrm>
          <a:custGeom>
            <a:avLst/>
            <a:gdLst/>
            <a:ahLst/>
            <a:cxnLst/>
            <a:rect l="l" t="t" r="r" b="b"/>
            <a:pathLst>
              <a:path w="12065" h="3837940">
                <a:moveTo>
                  <a:pt x="0" y="3837447"/>
                </a:moveTo>
                <a:lnTo>
                  <a:pt x="11460" y="3837447"/>
                </a:lnTo>
                <a:lnTo>
                  <a:pt x="11460" y="0"/>
                </a:lnTo>
                <a:lnTo>
                  <a:pt x="0" y="0"/>
                </a:lnTo>
                <a:lnTo>
                  <a:pt x="0" y="38374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211566" y="7812331"/>
            <a:ext cx="495934" cy="12065"/>
          </a:xfrm>
          <a:custGeom>
            <a:avLst/>
            <a:gdLst/>
            <a:ahLst/>
            <a:cxnLst/>
            <a:rect l="l" t="t" r="r" b="b"/>
            <a:pathLst>
              <a:path w="495934" h="12064">
                <a:moveTo>
                  <a:pt x="0" y="11460"/>
                </a:moveTo>
                <a:lnTo>
                  <a:pt x="495659" y="11460"/>
                </a:lnTo>
                <a:lnTo>
                  <a:pt x="495659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3211613" y="9801730"/>
            <a:ext cx="1467485" cy="12065"/>
          </a:xfrm>
          <a:custGeom>
            <a:avLst/>
            <a:gdLst/>
            <a:ahLst/>
            <a:cxnLst/>
            <a:rect l="l" t="t" r="r" b="b"/>
            <a:pathLst>
              <a:path w="1467484" h="12065">
                <a:moveTo>
                  <a:pt x="0" y="11460"/>
                </a:moveTo>
                <a:lnTo>
                  <a:pt x="1466978" y="11460"/>
                </a:lnTo>
                <a:lnTo>
                  <a:pt x="1466978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1485813" y="3917580"/>
            <a:ext cx="12065" cy="1172845"/>
          </a:xfrm>
          <a:custGeom>
            <a:avLst/>
            <a:gdLst/>
            <a:ahLst/>
            <a:cxnLst/>
            <a:rect l="l" t="t" r="r" b="b"/>
            <a:pathLst>
              <a:path w="12065" h="1172845">
                <a:moveTo>
                  <a:pt x="0" y="1172818"/>
                </a:moveTo>
                <a:lnTo>
                  <a:pt x="11460" y="1172818"/>
                </a:lnTo>
                <a:lnTo>
                  <a:pt x="11460" y="0"/>
                </a:lnTo>
                <a:lnTo>
                  <a:pt x="0" y="0"/>
                </a:lnTo>
                <a:lnTo>
                  <a:pt x="0" y="11728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1630027" y="3780050"/>
            <a:ext cx="2392045" cy="12065"/>
          </a:xfrm>
          <a:custGeom>
            <a:avLst/>
            <a:gdLst/>
            <a:ahLst/>
            <a:cxnLst/>
            <a:rect l="l" t="t" r="r" b="b"/>
            <a:pathLst>
              <a:path w="2392044" h="12065">
                <a:moveTo>
                  <a:pt x="0" y="11460"/>
                </a:moveTo>
                <a:lnTo>
                  <a:pt x="2391480" y="11460"/>
                </a:lnTo>
                <a:lnTo>
                  <a:pt x="2391480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13987125" y="3920445"/>
            <a:ext cx="90170" cy="3977004"/>
            <a:chOff x="13984048" y="1747767"/>
            <a:chExt cx="90170" cy="3977004"/>
          </a:xfrm>
        </p:grpSpPr>
        <p:sp>
          <p:nvSpPr>
            <p:cNvPr id="67" name="object 67"/>
            <p:cNvSpPr/>
            <p:nvPr/>
          </p:nvSpPr>
          <p:spPr>
            <a:xfrm>
              <a:off x="14035622" y="1753497"/>
              <a:ext cx="12065" cy="3971290"/>
            </a:xfrm>
            <a:custGeom>
              <a:avLst/>
              <a:gdLst/>
              <a:ahLst/>
              <a:cxnLst/>
              <a:rect l="l" t="t" r="r" b="b"/>
              <a:pathLst>
                <a:path w="12065" h="3971290">
                  <a:moveTo>
                    <a:pt x="0" y="3971156"/>
                  </a:moveTo>
                  <a:lnTo>
                    <a:pt x="11460" y="3971156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3971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034667" y="1753497"/>
              <a:ext cx="0" cy="3971290"/>
            </a:xfrm>
            <a:custGeom>
              <a:avLst/>
              <a:gdLst/>
              <a:ahLst/>
              <a:cxnLst/>
              <a:rect l="l" t="t" r="r" b="b"/>
              <a:pathLst>
                <a:path h="3971290">
                  <a:moveTo>
                    <a:pt x="0" y="3971156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4022251" y="1753497"/>
              <a:ext cx="12065" cy="3971290"/>
            </a:xfrm>
            <a:custGeom>
              <a:avLst/>
              <a:gdLst/>
              <a:ahLst/>
              <a:cxnLst/>
              <a:rect l="l" t="t" r="r" b="b"/>
              <a:pathLst>
                <a:path w="12065" h="3971290">
                  <a:moveTo>
                    <a:pt x="0" y="3971156"/>
                  </a:moveTo>
                  <a:lnTo>
                    <a:pt x="11460" y="3971156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3971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3989779" y="2046702"/>
              <a:ext cx="78740" cy="3175"/>
            </a:xfrm>
            <a:custGeom>
              <a:avLst/>
              <a:gdLst/>
              <a:ahLst/>
              <a:cxnLst/>
              <a:rect l="l" t="t" r="r" b="b"/>
              <a:pathLst>
                <a:path w="78740" h="3175">
                  <a:moveTo>
                    <a:pt x="0" y="0"/>
                  </a:moveTo>
                  <a:lnTo>
                    <a:pt x="78315" y="0"/>
                  </a:lnTo>
                  <a:lnTo>
                    <a:pt x="78315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3989779" y="1821307"/>
              <a:ext cx="78740" cy="1905"/>
            </a:xfrm>
            <a:custGeom>
              <a:avLst/>
              <a:gdLst/>
              <a:ahLst/>
              <a:cxnLst/>
              <a:rect l="l" t="t" r="r" b="b"/>
              <a:pathLst>
                <a:path w="78740" h="1905">
                  <a:moveTo>
                    <a:pt x="0" y="0"/>
                  </a:moveTo>
                  <a:lnTo>
                    <a:pt x="78315" y="0"/>
                  </a:lnTo>
                  <a:lnTo>
                    <a:pt x="78315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4027981" y="1753497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/>
          <p:nvPr/>
        </p:nvSpPr>
        <p:spPr>
          <a:xfrm>
            <a:off x="14021508" y="3785781"/>
            <a:ext cx="0" cy="1905"/>
          </a:xfrm>
          <a:custGeom>
            <a:avLst/>
            <a:gdLst/>
            <a:ahLst/>
            <a:cxnLst/>
            <a:rect l="l" t="t" r="r" b="b"/>
            <a:pathLst>
              <a:path h="1905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1630027" y="3785781"/>
            <a:ext cx="0" cy="1905"/>
          </a:xfrm>
          <a:custGeom>
            <a:avLst/>
            <a:gdLst/>
            <a:ahLst/>
            <a:cxnLst/>
            <a:rect l="l" t="t" r="r" b="b"/>
            <a:pathLst>
              <a:path h="1905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4019598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5" h="85089">
                <a:moveTo>
                  <a:pt x="1910" y="0"/>
                </a:moveTo>
                <a:lnTo>
                  <a:pt x="0" y="0"/>
                </a:lnTo>
                <a:lnTo>
                  <a:pt x="0" y="84981"/>
                </a:lnTo>
                <a:lnTo>
                  <a:pt x="1910" y="8498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3796132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2846" y="0"/>
                </a:moveTo>
                <a:lnTo>
                  <a:pt x="0" y="0"/>
                </a:lnTo>
                <a:lnTo>
                  <a:pt x="0" y="84981"/>
                </a:lnTo>
                <a:lnTo>
                  <a:pt x="2846" y="8498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13572647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2846" y="0"/>
                </a:moveTo>
                <a:lnTo>
                  <a:pt x="0" y="0"/>
                </a:lnTo>
                <a:lnTo>
                  <a:pt x="0" y="84981"/>
                </a:lnTo>
                <a:lnTo>
                  <a:pt x="2846" y="8498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12300482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0" y="0"/>
                </a:moveTo>
                <a:lnTo>
                  <a:pt x="1910" y="0"/>
                </a:lnTo>
                <a:lnTo>
                  <a:pt x="1910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79"/>
          <p:cNvSpPr/>
          <p:nvPr/>
        </p:nvSpPr>
        <p:spPr>
          <a:xfrm>
            <a:off x="12523967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0" y="0"/>
                </a:moveTo>
                <a:lnTo>
                  <a:pt x="1910" y="0"/>
                </a:lnTo>
                <a:lnTo>
                  <a:pt x="1910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80"/>
          <p:cNvSpPr/>
          <p:nvPr/>
        </p:nvSpPr>
        <p:spPr>
          <a:xfrm>
            <a:off x="12747452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0" y="0"/>
                </a:moveTo>
                <a:lnTo>
                  <a:pt x="1910" y="0"/>
                </a:lnTo>
                <a:lnTo>
                  <a:pt x="1910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" name="object 81"/>
          <p:cNvSpPr/>
          <p:nvPr/>
        </p:nvSpPr>
        <p:spPr>
          <a:xfrm>
            <a:off x="11630027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0" y="0"/>
                </a:moveTo>
                <a:lnTo>
                  <a:pt x="2846" y="0"/>
                </a:lnTo>
                <a:lnTo>
                  <a:pt x="2846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82"/>
          <p:cNvSpPr/>
          <p:nvPr/>
        </p:nvSpPr>
        <p:spPr>
          <a:xfrm>
            <a:off x="11853512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0" y="0"/>
                </a:moveTo>
                <a:lnTo>
                  <a:pt x="2846" y="0"/>
                </a:lnTo>
                <a:lnTo>
                  <a:pt x="2846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" name="object 83"/>
          <p:cNvGrpSpPr/>
          <p:nvPr/>
        </p:nvGrpSpPr>
        <p:grpSpPr>
          <a:xfrm>
            <a:off x="11624297" y="3780050"/>
            <a:ext cx="690880" cy="179070"/>
            <a:chOff x="11621220" y="1607372"/>
            <a:chExt cx="690880" cy="179070"/>
          </a:xfrm>
        </p:grpSpPr>
        <p:sp>
          <p:nvSpPr>
            <p:cNvPr id="84" name="object 84"/>
            <p:cNvSpPr/>
            <p:nvPr/>
          </p:nvSpPr>
          <p:spPr>
            <a:xfrm>
              <a:off x="12073920" y="161310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0" y="0"/>
                  </a:moveTo>
                  <a:lnTo>
                    <a:pt x="2846" y="0"/>
                  </a:lnTo>
                  <a:lnTo>
                    <a:pt x="2846" y="84981"/>
                  </a:lnTo>
                  <a:lnTo>
                    <a:pt x="0" y="8498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1626939" y="1722943"/>
              <a:ext cx="679450" cy="25400"/>
            </a:xfrm>
            <a:custGeom>
              <a:avLst/>
              <a:gdLst/>
              <a:ahLst/>
              <a:cxnLst/>
              <a:rect l="l" t="t" r="r" b="b"/>
              <a:pathLst>
                <a:path w="679450" h="25400">
                  <a:moveTo>
                    <a:pt x="679030" y="0"/>
                  </a:moveTo>
                  <a:lnTo>
                    <a:pt x="0" y="0"/>
                  </a:lnTo>
                  <a:lnTo>
                    <a:pt x="0" y="6680"/>
                  </a:lnTo>
                  <a:lnTo>
                    <a:pt x="0" y="11455"/>
                  </a:lnTo>
                  <a:lnTo>
                    <a:pt x="0" y="13373"/>
                  </a:lnTo>
                  <a:lnTo>
                    <a:pt x="0" y="18148"/>
                  </a:lnTo>
                  <a:lnTo>
                    <a:pt x="0" y="24828"/>
                  </a:lnTo>
                  <a:lnTo>
                    <a:pt x="679030" y="24828"/>
                  </a:lnTo>
                  <a:lnTo>
                    <a:pt x="679030" y="18148"/>
                  </a:lnTo>
                  <a:lnTo>
                    <a:pt x="679030" y="13373"/>
                  </a:lnTo>
                  <a:lnTo>
                    <a:pt x="679030" y="11455"/>
                  </a:lnTo>
                  <a:lnTo>
                    <a:pt x="679030" y="6680"/>
                  </a:lnTo>
                  <a:lnTo>
                    <a:pt x="6790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1853300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4" h="78739">
                  <a:moveTo>
                    <a:pt x="1910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2078695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4" h="78739">
                  <a:moveTo>
                    <a:pt x="1910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2304090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4" h="78739">
                  <a:moveTo>
                    <a:pt x="1910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1626950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2306001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1694779" y="1701924"/>
              <a:ext cx="3175" cy="78740"/>
            </a:xfrm>
            <a:custGeom>
              <a:avLst/>
              <a:gdLst/>
              <a:ahLst/>
              <a:cxnLst/>
              <a:rect l="l" t="t" r="r" b="b"/>
              <a:pathLst>
                <a:path w="3175" h="78739">
                  <a:moveTo>
                    <a:pt x="2846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" name="object 92"/>
          <p:cNvGrpSpPr/>
          <p:nvPr/>
        </p:nvGrpSpPr>
        <p:grpSpPr>
          <a:xfrm>
            <a:off x="14069261" y="3920445"/>
            <a:ext cx="97790" cy="14604"/>
            <a:chOff x="14066184" y="1747767"/>
            <a:chExt cx="97790" cy="14604"/>
          </a:xfrm>
        </p:grpSpPr>
        <p:sp>
          <p:nvSpPr>
            <p:cNvPr id="93" name="object 93"/>
            <p:cNvSpPr/>
            <p:nvPr/>
          </p:nvSpPr>
          <p:spPr>
            <a:xfrm>
              <a:off x="14155024" y="1753497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2846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4071915" y="1753497"/>
              <a:ext cx="86360" cy="3175"/>
            </a:xfrm>
            <a:custGeom>
              <a:avLst/>
              <a:gdLst/>
              <a:ahLst/>
              <a:cxnLst/>
              <a:rect l="l" t="t" r="r" b="b"/>
              <a:pathLst>
                <a:path w="86359" h="3175">
                  <a:moveTo>
                    <a:pt x="0" y="0"/>
                  </a:moveTo>
                  <a:lnTo>
                    <a:pt x="85955" y="0"/>
                  </a:lnTo>
                  <a:lnTo>
                    <a:pt x="85955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" name="object 95"/>
          <p:cNvSpPr/>
          <p:nvPr/>
        </p:nvSpPr>
        <p:spPr>
          <a:xfrm>
            <a:off x="14074991" y="4151570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0"/>
                </a:moveTo>
                <a:lnTo>
                  <a:pt x="85955" y="0"/>
                </a:lnTo>
                <a:lnTo>
                  <a:pt x="8595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/>
          <p:nvPr/>
        </p:nvSpPr>
        <p:spPr>
          <a:xfrm>
            <a:off x="14074991" y="437792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5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" name="object 97"/>
          <p:cNvSpPr/>
          <p:nvPr/>
        </p:nvSpPr>
        <p:spPr>
          <a:xfrm>
            <a:off x="14074991" y="4603316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5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" name="object 98"/>
          <p:cNvSpPr/>
          <p:nvPr/>
        </p:nvSpPr>
        <p:spPr>
          <a:xfrm>
            <a:off x="14074991" y="482871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5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" name="object 99"/>
          <p:cNvSpPr/>
          <p:nvPr/>
        </p:nvSpPr>
        <p:spPr>
          <a:xfrm>
            <a:off x="14074991" y="5054106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0"/>
                </a:moveTo>
                <a:lnTo>
                  <a:pt x="85955" y="0"/>
                </a:lnTo>
                <a:lnTo>
                  <a:pt x="8595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" name="object 100"/>
          <p:cNvSpPr/>
          <p:nvPr/>
        </p:nvSpPr>
        <p:spPr>
          <a:xfrm>
            <a:off x="14074991" y="5279501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0"/>
                </a:moveTo>
                <a:lnTo>
                  <a:pt x="85955" y="0"/>
                </a:lnTo>
                <a:lnTo>
                  <a:pt x="8595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" name="object 101"/>
          <p:cNvSpPr/>
          <p:nvPr/>
        </p:nvSpPr>
        <p:spPr>
          <a:xfrm>
            <a:off x="14074991" y="550585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4074991" y="5731246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4074991" y="595664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4074991" y="6182037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0"/>
                </a:moveTo>
                <a:lnTo>
                  <a:pt x="85955" y="0"/>
                </a:lnTo>
                <a:lnTo>
                  <a:pt x="8595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" name="object 105"/>
          <p:cNvSpPr/>
          <p:nvPr/>
        </p:nvSpPr>
        <p:spPr>
          <a:xfrm>
            <a:off x="14074991" y="6408387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" name="object 106"/>
          <p:cNvSpPr/>
          <p:nvPr/>
        </p:nvSpPr>
        <p:spPr>
          <a:xfrm>
            <a:off x="14074991" y="6633782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" name="object 107"/>
          <p:cNvSpPr/>
          <p:nvPr/>
        </p:nvSpPr>
        <p:spPr>
          <a:xfrm>
            <a:off x="14074991" y="6859177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" name="object 108"/>
          <p:cNvSpPr/>
          <p:nvPr/>
        </p:nvSpPr>
        <p:spPr>
          <a:xfrm>
            <a:off x="14074991" y="7084572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0"/>
                </a:moveTo>
                <a:lnTo>
                  <a:pt x="85955" y="0"/>
                </a:lnTo>
                <a:lnTo>
                  <a:pt x="8595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14074991" y="7309967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0"/>
                </a:moveTo>
                <a:lnTo>
                  <a:pt x="85955" y="0"/>
                </a:lnTo>
                <a:lnTo>
                  <a:pt x="8595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14074991" y="7536318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" name="object 111"/>
          <p:cNvSpPr/>
          <p:nvPr/>
        </p:nvSpPr>
        <p:spPr>
          <a:xfrm>
            <a:off x="14074991" y="7761713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4">
                <a:moveTo>
                  <a:pt x="0" y="0"/>
                </a:moveTo>
                <a:lnTo>
                  <a:pt x="85955" y="0"/>
                </a:lnTo>
                <a:lnTo>
                  <a:pt x="8595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/>
          <p:nvPr/>
        </p:nvSpPr>
        <p:spPr>
          <a:xfrm>
            <a:off x="13992857" y="4444775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40" h="3175">
                <a:moveTo>
                  <a:pt x="0" y="0"/>
                </a:moveTo>
                <a:lnTo>
                  <a:pt x="78315" y="0"/>
                </a:lnTo>
                <a:lnTo>
                  <a:pt x="7831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113"/>
          <p:cNvSpPr/>
          <p:nvPr/>
        </p:nvSpPr>
        <p:spPr>
          <a:xfrm>
            <a:off x="13992857" y="4671125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5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114"/>
          <p:cNvSpPr/>
          <p:nvPr/>
        </p:nvSpPr>
        <p:spPr>
          <a:xfrm>
            <a:off x="13992857" y="4896520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5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13992857" y="5121916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5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992857" y="5347311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40" h="3175">
                <a:moveTo>
                  <a:pt x="0" y="0"/>
                </a:moveTo>
                <a:lnTo>
                  <a:pt x="78315" y="0"/>
                </a:lnTo>
                <a:lnTo>
                  <a:pt x="7831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3992857" y="5573661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992857" y="5799056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3992857" y="6024451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3992857" y="6249846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40" h="3175">
                <a:moveTo>
                  <a:pt x="0" y="0"/>
                </a:moveTo>
                <a:lnTo>
                  <a:pt x="78315" y="0"/>
                </a:lnTo>
                <a:lnTo>
                  <a:pt x="7831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3992857" y="6475241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40" h="3175">
                <a:moveTo>
                  <a:pt x="0" y="0"/>
                </a:moveTo>
                <a:lnTo>
                  <a:pt x="78315" y="0"/>
                </a:lnTo>
                <a:lnTo>
                  <a:pt x="7831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3992857" y="6701592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3992857" y="6926987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3992857" y="7152382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3992857" y="7377777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40" h="3175">
                <a:moveTo>
                  <a:pt x="0" y="0"/>
                </a:moveTo>
                <a:lnTo>
                  <a:pt x="78315" y="0"/>
                </a:lnTo>
                <a:lnTo>
                  <a:pt x="7831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3992857" y="7603172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40" h="3175">
                <a:moveTo>
                  <a:pt x="0" y="0"/>
                </a:moveTo>
                <a:lnTo>
                  <a:pt x="78315" y="0"/>
                </a:lnTo>
                <a:lnTo>
                  <a:pt x="78315" y="2846"/>
                </a:lnTo>
                <a:lnTo>
                  <a:pt x="0" y="2846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3992857" y="7829523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40" h="1904">
                <a:moveTo>
                  <a:pt x="0" y="0"/>
                </a:moveTo>
                <a:lnTo>
                  <a:pt x="78315" y="0"/>
                </a:lnTo>
                <a:lnTo>
                  <a:pt x="78315" y="1910"/>
                </a:lnTo>
                <a:lnTo>
                  <a:pt x="0" y="1910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4707244" y="7818062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4211566" y="7818062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14705334" y="7818062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60">
                <a:moveTo>
                  <a:pt x="1910" y="0"/>
                </a:moveTo>
                <a:lnTo>
                  <a:pt x="0" y="0"/>
                </a:lnTo>
                <a:lnTo>
                  <a:pt x="0" y="85955"/>
                </a:lnTo>
                <a:lnTo>
                  <a:pt x="1910" y="85955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14457991" y="7818062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60">
                <a:moveTo>
                  <a:pt x="2846" y="0"/>
                </a:moveTo>
                <a:lnTo>
                  <a:pt x="0" y="0"/>
                </a:lnTo>
                <a:lnTo>
                  <a:pt x="0" y="85955"/>
                </a:lnTo>
                <a:lnTo>
                  <a:pt x="2846" y="85955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2" name="object 132"/>
          <p:cNvGrpSpPr/>
          <p:nvPr/>
        </p:nvGrpSpPr>
        <p:grpSpPr>
          <a:xfrm>
            <a:off x="14031059" y="7812331"/>
            <a:ext cx="681990" cy="156210"/>
            <a:chOff x="14027982" y="5639653"/>
            <a:chExt cx="681990" cy="156210"/>
          </a:xfrm>
        </p:grpSpPr>
        <p:sp>
          <p:nvSpPr>
            <p:cNvPr id="133" name="object 133"/>
            <p:cNvSpPr/>
            <p:nvPr/>
          </p:nvSpPr>
          <p:spPr>
            <a:xfrm>
              <a:off x="14208489" y="5645384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5" h="86360">
                  <a:moveTo>
                    <a:pt x="1910" y="0"/>
                  </a:moveTo>
                  <a:lnTo>
                    <a:pt x="0" y="0"/>
                  </a:lnTo>
                  <a:lnTo>
                    <a:pt x="0" y="85955"/>
                  </a:lnTo>
                  <a:lnTo>
                    <a:pt x="1910" y="85955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4049960" y="5732295"/>
              <a:ext cx="654685" cy="18415"/>
            </a:xfrm>
            <a:custGeom>
              <a:avLst/>
              <a:gdLst/>
              <a:ahLst/>
              <a:cxnLst/>
              <a:rect l="l" t="t" r="r" b="b"/>
              <a:pathLst>
                <a:path w="654684" h="18414">
                  <a:moveTo>
                    <a:pt x="654202" y="0"/>
                  </a:moveTo>
                  <a:lnTo>
                    <a:pt x="0" y="0"/>
                  </a:lnTo>
                  <a:lnTo>
                    <a:pt x="0" y="6692"/>
                  </a:lnTo>
                  <a:lnTo>
                    <a:pt x="0" y="11468"/>
                  </a:lnTo>
                  <a:lnTo>
                    <a:pt x="0" y="18148"/>
                  </a:lnTo>
                  <a:lnTo>
                    <a:pt x="654202" y="18148"/>
                  </a:lnTo>
                  <a:lnTo>
                    <a:pt x="654202" y="11468"/>
                  </a:lnTo>
                  <a:lnTo>
                    <a:pt x="654202" y="6692"/>
                  </a:lnTo>
                  <a:lnTo>
                    <a:pt x="65420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14049968" y="5738025"/>
              <a:ext cx="654685" cy="13970"/>
            </a:xfrm>
            <a:custGeom>
              <a:avLst/>
              <a:gdLst/>
              <a:ahLst/>
              <a:cxnLst/>
              <a:rect l="l" t="t" r="r" b="b"/>
              <a:pathLst>
                <a:path w="654684" h="13970">
                  <a:moveTo>
                    <a:pt x="654199" y="0"/>
                  </a:moveTo>
                  <a:lnTo>
                    <a:pt x="654199" y="13370"/>
                  </a:ln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14410963" y="5710347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79251"/>
                  </a:moveTo>
                  <a:lnTo>
                    <a:pt x="2846" y="79251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4637313" y="5710347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14027982" y="5724654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14049948" y="5738025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4185568" y="5710347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79251"/>
                  </a:moveTo>
                  <a:lnTo>
                    <a:pt x="2846" y="79251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14107252" y="5710347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2" name="object 142"/>
          <p:cNvGrpSpPr/>
          <p:nvPr/>
        </p:nvGrpSpPr>
        <p:grpSpPr>
          <a:xfrm>
            <a:off x="14670015" y="9715774"/>
            <a:ext cx="14604" cy="97790"/>
            <a:chOff x="14666938" y="7543096"/>
            <a:chExt cx="14604" cy="97790"/>
          </a:xfrm>
        </p:grpSpPr>
        <p:sp>
          <p:nvSpPr>
            <p:cNvPr id="143" name="object 143"/>
            <p:cNvSpPr/>
            <p:nvPr/>
          </p:nvSpPr>
          <p:spPr>
            <a:xfrm>
              <a:off x="14675515" y="7632872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0" y="191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14672669" y="7548826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59">
                  <a:moveTo>
                    <a:pt x="2846" y="0"/>
                  </a:moveTo>
                  <a:lnTo>
                    <a:pt x="0" y="0"/>
                  </a:lnTo>
                  <a:lnTo>
                    <a:pt x="0" y="85955"/>
                  </a:lnTo>
                  <a:lnTo>
                    <a:pt x="2846" y="85955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" name="object 145"/>
          <p:cNvSpPr/>
          <p:nvPr/>
        </p:nvSpPr>
        <p:spPr>
          <a:xfrm>
            <a:off x="13211613" y="9805550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191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" name="object 146"/>
          <p:cNvSpPr/>
          <p:nvPr/>
        </p:nvSpPr>
        <p:spPr>
          <a:xfrm>
            <a:off x="13437963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1910" y="0"/>
                </a:moveTo>
                <a:lnTo>
                  <a:pt x="0" y="0"/>
                </a:lnTo>
                <a:lnTo>
                  <a:pt x="0" y="85955"/>
                </a:lnTo>
                <a:lnTo>
                  <a:pt x="1910" y="85955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13211633" y="9721504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59">
                <a:moveTo>
                  <a:pt x="2846" y="0"/>
                </a:moveTo>
                <a:lnTo>
                  <a:pt x="0" y="0"/>
                </a:lnTo>
                <a:lnTo>
                  <a:pt x="0" y="85955"/>
                </a:lnTo>
                <a:lnTo>
                  <a:pt x="2846" y="85955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13663359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1910" y="0"/>
                </a:moveTo>
                <a:lnTo>
                  <a:pt x="0" y="0"/>
                </a:lnTo>
                <a:lnTo>
                  <a:pt x="0" y="85955"/>
                </a:lnTo>
                <a:lnTo>
                  <a:pt x="1910" y="85955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13888755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1910" y="0"/>
                </a:moveTo>
                <a:lnTo>
                  <a:pt x="0" y="0"/>
                </a:lnTo>
                <a:lnTo>
                  <a:pt x="0" y="85955"/>
                </a:lnTo>
                <a:lnTo>
                  <a:pt x="1910" y="85955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14114169" y="9721504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59">
                <a:moveTo>
                  <a:pt x="2846" y="0"/>
                </a:moveTo>
                <a:lnTo>
                  <a:pt x="0" y="0"/>
                </a:lnTo>
                <a:lnTo>
                  <a:pt x="0" y="85955"/>
                </a:lnTo>
                <a:lnTo>
                  <a:pt x="2846" y="85955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14339563" y="9721504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59">
                <a:moveTo>
                  <a:pt x="2846" y="0"/>
                </a:moveTo>
                <a:lnTo>
                  <a:pt x="0" y="0"/>
                </a:lnTo>
                <a:lnTo>
                  <a:pt x="0" y="85955"/>
                </a:lnTo>
                <a:lnTo>
                  <a:pt x="2846" y="85955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14565895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1910" y="0"/>
                </a:moveTo>
                <a:lnTo>
                  <a:pt x="0" y="0"/>
                </a:lnTo>
                <a:lnTo>
                  <a:pt x="0" y="85955"/>
                </a:lnTo>
                <a:lnTo>
                  <a:pt x="1910" y="85955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3" name="object 153"/>
          <p:cNvGrpSpPr/>
          <p:nvPr/>
        </p:nvGrpSpPr>
        <p:grpSpPr>
          <a:xfrm>
            <a:off x="13336726" y="3868871"/>
            <a:ext cx="690880" cy="90170"/>
            <a:chOff x="13333649" y="1696193"/>
            <a:chExt cx="690880" cy="90170"/>
          </a:xfrm>
        </p:grpSpPr>
        <p:sp>
          <p:nvSpPr>
            <p:cNvPr id="154" name="object 154"/>
            <p:cNvSpPr/>
            <p:nvPr/>
          </p:nvSpPr>
          <p:spPr>
            <a:xfrm>
              <a:off x="13339394" y="1722943"/>
              <a:ext cx="679450" cy="25400"/>
            </a:xfrm>
            <a:custGeom>
              <a:avLst/>
              <a:gdLst/>
              <a:ahLst/>
              <a:cxnLst/>
              <a:rect l="l" t="t" r="r" b="b"/>
              <a:pathLst>
                <a:path w="679450" h="25400">
                  <a:moveTo>
                    <a:pt x="679030" y="0"/>
                  </a:moveTo>
                  <a:lnTo>
                    <a:pt x="0" y="0"/>
                  </a:lnTo>
                  <a:lnTo>
                    <a:pt x="0" y="6680"/>
                  </a:lnTo>
                  <a:lnTo>
                    <a:pt x="0" y="11455"/>
                  </a:lnTo>
                  <a:lnTo>
                    <a:pt x="0" y="13373"/>
                  </a:lnTo>
                  <a:lnTo>
                    <a:pt x="0" y="18148"/>
                  </a:lnTo>
                  <a:lnTo>
                    <a:pt x="0" y="24828"/>
                  </a:lnTo>
                  <a:lnTo>
                    <a:pt x="679030" y="24828"/>
                  </a:lnTo>
                  <a:lnTo>
                    <a:pt x="679030" y="18148"/>
                  </a:lnTo>
                  <a:lnTo>
                    <a:pt x="679030" y="13373"/>
                  </a:lnTo>
                  <a:lnTo>
                    <a:pt x="679030" y="11455"/>
                  </a:lnTo>
                  <a:lnTo>
                    <a:pt x="679030" y="6680"/>
                  </a:lnTo>
                  <a:lnTo>
                    <a:pt x="6790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13791125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5" h="78739">
                  <a:moveTo>
                    <a:pt x="0" y="78315"/>
                  </a:moveTo>
                  <a:lnTo>
                    <a:pt x="1910" y="7831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13565730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5" h="78739">
                  <a:moveTo>
                    <a:pt x="0" y="78315"/>
                  </a:moveTo>
                  <a:lnTo>
                    <a:pt x="1910" y="7831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13339380" y="1701924"/>
              <a:ext cx="3175" cy="78740"/>
            </a:xfrm>
            <a:custGeom>
              <a:avLst/>
              <a:gdLst/>
              <a:ahLst/>
              <a:cxnLst/>
              <a:rect l="l" t="t" r="r" b="b"/>
              <a:pathLst>
                <a:path w="3175" h="78739">
                  <a:moveTo>
                    <a:pt x="0" y="78315"/>
                  </a:moveTo>
                  <a:lnTo>
                    <a:pt x="2846" y="7831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14018430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13339380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13948710" y="1701924"/>
              <a:ext cx="3175" cy="78740"/>
            </a:xfrm>
            <a:custGeom>
              <a:avLst/>
              <a:gdLst/>
              <a:ahLst/>
              <a:cxnLst/>
              <a:rect l="l" t="t" r="r" b="b"/>
              <a:pathLst>
                <a:path w="3175" h="78739">
                  <a:moveTo>
                    <a:pt x="0" y="78315"/>
                  </a:moveTo>
                  <a:lnTo>
                    <a:pt x="2846" y="7831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1" name="object 161"/>
          <p:cNvSpPr/>
          <p:nvPr/>
        </p:nvSpPr>
        <p:spPr>
          <a:xfrm>
            <a:off x="14714884" y="9704313"/>
            <a:ext cx="0" cy="13970"/>
          </a:xfrm>
          <a:custGeom>
            <a:avLst/>
            <a:gdLst/>
            <a:ahLst/>
            <a:cxnLst/>
            <a:rect l="l" t="t" r="r" b="b"/>
            <a:pathLst>
              <a:path h="13970">
                <a:moveTo>
                  <a:pt x="0" y="1337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" name="object 162"/>
          <p:cNvSpPr/>
          <p:nvPr/>
        </p:nvSpPr>
        <p:spPr>
          <a:xfrm>
            <a:off x="13459950" y="9665156"/>
            <a:ext cx="3175" cy="79375"/>
          </a:xfrm>
          <a:custGeom>
            <a:avLst/>
            <a:gdLst/>
            <a:ahLst/>
            <a:cxnLst/>
            <a:rect l="l" t="t" r="r" b="b"/>
            <a:pathLst>
              <a:path w="3175" h="79375">
                <a:moveTo>
                  <a:pt x="2846" y="0"/>
                </a:moveTo>
                <a:lnTo>
                  <a:pt x="0" y="0"/>
                </a:lnTo>
                <a:lnTo>
                  <a:pt x="0" y="79251"/>
                </a:lnTo>
                <a:lnTo>
                  <a:pt x="2846" y="7925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" name="object 163"/>
          <p:cNvSpPr/>
          <p:nvPr/>
        </p:nvSpPr>
        <p:spPr>
          <a:xfrm>
            <a:off x="13685344" y="9665156"/>
            <a:ext cx="3175" cy="79375"/>
          </a:xfrm>
          <a:custGeom>
            <a:avLst/>
            <a:gdLst/>
            <a:ahLst/>
            <a:cxnLst/>
            <a:rect l="l" t="t" r="r" b="b"/>
            <a:pathLst>
              <a:path w="3175" h="79375">
                <a:moveTo>
                  <a:pt x="2846" y="0"/>
                </a:moveTo>
                <a:lnTo>
                  <a:pt x="0" y="0"/>
                </a:lnTo>
                <a:lnTo>
                  <a:pt x="0" y="79251"/>
                </a:lnTo>
                <a:lnTo>
                  <a:pt x="2846" y="7925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13911676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1910" y="0"/>
                </a:moveTo>
                <a:lnTo>
                  <a:pt x="0" y="0"/>
                </a:lnTo>
                <a:lnTo>
                  <a:pt x="0" y="79251"/>
                </a:lnTo>
                <a:lnTo>
                  <a:pt x="1910" y="7925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" name="object 165"/>
          <p:cNvSpPr/>
          <p:nvPr/>
        </p:nvSpPr>
        <p:spPr>
          <a:xfrm>
            <a:off x="14137071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1910" y="0"/>
                </a:moveTo>
                <a:lnTo>
                  <a:pt x="0" y="0"/>
                </a:lnTo>
                <a:lnTo>
                  <a:pt x="0" y="79251"/>
                </a:lnTo>
                <a:lnTo>
                  <a:pt x="1910" y="7925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6" name="object 166"/>
          <p:cNvSpPr/>
          <p:nvPr/>
        </p:nvSpPr>
        <p:spPr>
          <a:xfrm>
            <a:off x="14362465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1910" y="0"/>
                </a:moveTo>
                <a:lnTo>
                  <a:pt x="0" y="0"/>
                </a:lnTo>
                <a:lnTo>
                  <a:pt x="0" y="79251"/>
                </a:lnTo>
                <a:lnTo>
                  <a:pt x="1910" y="7925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" name="object 167"/>
          <p:cNvSpPr/>
          <p:nvPr/>
        </p:nvSpPr>
        <p:spPr>
          <a:xfrm>
            <a:off x="14587879" y="9665156"/>
            <a:ext cx="3175" cy="79375"/>
          </a:xfrm>
          <a:custGeom>
            <a:avLst/>
            <a:gdLst/>
            <a:ahLst/>
            <a:cxnLst/>
            <a:rect l="l" t="t" r="r" b="b"/>
            <a:pathLst>
              <a:path w="3175" h="79375">
                <a:moveTo>
                  <a:pt x="2846" y="0"/>
                </a:moveTo>
                <a:lnTo>
                  <a:pt x="0" y="0"/>
                </a:lnTo>
                <a:lnTo>
                  <a:pt x="0" y="79251"/>
                </a:lnTo>
                <a:lnTo>
                  <a:pt x="2846" y="7925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8" name="object 168"/>
          <p:cNvGrpSpPr/>
          <p:nvPr/>
        </p:nvGrpSpPr>
        <p:grpSpPr>
          <a:xfrm>
            <a:off x="11485813" y="3911849"/>
            <a:ext cx="97790" cy="13970"/>
            <a:chOff x="11482736" y="1739171"/>
            <a:chExt cx="97790" cy="13970"/>
          </a:xfrm>
        </p:grpSpPr>
        <p:sp>
          <p:nvSpPr>
            <p:cNvPr id="169" name="object 169"/>
            <p:cNvSpPr/>
            <p:nvPr/>
          </p:nvSpPr>
          <p:spPr>
            <a:xfrm>
              <a:off x="11488466" y="1744902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0" y="0"/>
                  </a:moveTo>
                  <a:lnTo>
                    <a:pt x="2846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1488466" y="1744902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59" h="1905">
                  <a:moveTo>
                    <a:pt x="0" y="1910"/>
                  </a:moveTo>
                  <a:lnTo>
                    <a:pt x="85955" y="1910"/>
                  </a:lnTo>
                  <a:lnTo>
                    <a:pt x="85955" y="0"/>
                  </a:lnTo>
                  <a:lnTo>
                    <a:pt x="0" y="0"/>
                  </a:lnTo>
                  <a:lnTo>
                    <a:pt x="0" y="191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1" name="object 171"/>
          <p:cNvSpPr/>
          <p:nvPr/>
        </p:nvSpPr>
        <p:spPr>
          <a:xfrm>
            <a:off x="11491543" y="5088488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5">
                <a:moveTo>
                  <a:pt x="0" y="1910"/>
                </a:moveTo>
                <a:lnTo>
                  <a:pt x="85955" y="1910"/>
                </a:lnTo>
                <a:lnTo>
                  <a:pt x="85955" y="0"/>
                </a:lnTo>
                <a:lnTo>
                  <a:pt x="0" y="0"/>
                </a:lnTo>
                <a:lnTo>
                  <a:pt x="0" y="191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1491543" y="490989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59" h="1905">
                <a:moveTo>
                  <a:pt x="0" y="1910"/>
                </a:moveTo>
                <a:lnTo>
                  <a:pt x="85955" y="1910"/>
                </a:lnTo>
                <a:lnTo>
                  <a:pt x="85955" y="0"/>
                </a:lnTo>
                <a:lnTo>
                  <a:pt x="0" y="0"/>
                </a:lnTo>
                <a:lnTo>
                  <a:pt x="0" y="191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1491543" y="4686425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2846"/>
                </a:moveTo>
                <a:lnTo>
                  <a:pt x="85955" y="2846"/>
                </a:lnTo>
                <a:lnTo>
                  <a:pt x="85955" y="0"/>
                </a:lnTo>
                <a:lnTo>
                  <a:pt x="0" y="0"/>
                </a:lnTo>
                <a:lnTo>
                  <a:pt x="0" y="2846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4" name="object 174"/>
          <p:cNvSpPr/>
          <p:nvPr/>
        </p:nvSpPr>
        <p:spPr>
          <a:xfrm>
            <a:off x="11491543" y="4462940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2846"/>
                </a:moveTo>
                <a:lnTo>
                  <a:pt x="85955" y="2846"/>
                </a:lnTo>
                <a:lnTo>
                  <a:pt x="85955" y="0"/>
                </a:lnTo>
                <a:lnTo>
                  <a:pt x="0" y="0"/>
                </a:lnTo>
                <a:lnTo>
                  <a:pt x="0" y="2846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" name="object 175"/>
          <p:cNvSpPr/>
          <p:nvPr/>
        </p:nvSpPr>
        <p:spPr>
          <a:xfrm>
            <a:off x="11491543" y="4239455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59" h="3175">
                <a:moveTo>
                  <a:pt x="0" y="2846"/>
                </a:moveTo>
                <a:lnTo>
                  <a:pt x="85955" y="2846"/>
                </a:lnTo>
                <a:lnTo>
                  <a:pt x="85955" y="0"/>
                </a:lnTo>
                <a:lnTo>
                  <a:pt x="0" y="0"/>
                </a:lnTo>
                <a:lnTo>
                  <a:pt x="0" y="2846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6" name="object 176"/>
          <p:cNvGrpSpPr/>
          <p:nvPr/>
        </p:nvGrpSpPr>
        <p:grpSpPr>
          <a:xfrm>
            <a:off x="11485813" y="3918535"/>
            <a:ext cx="179705" cy="1340485"/>
            <a:chOff x="11482736" y="1745857"/>
            <a:chExt cx="179705" cy="1340485"/>
          </a:xfrm>
        </p:grpSpPr>
        <p:sp>
          <p:nvSpPr>
            <p:cNvPr id="177" name="object 177"/>
            <p:cNvSpPr/>
            <p:nvPr/>
          </p:nvSpPr>
          <p:spPr>
            <a:xfrm>
              <a:off x="11488466" y="1844228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59" h="1905">
                  <a:moveTo>
                    <a:pt x="0" y="1910"/>
                  </a:moveTo>
                  <a:lnTo>
                    <a:pt x="85955" y="1910"/>
                  </a:lnTo>
                  <a:lnTo>
                    <a:pt x="85955" y="0"/>
                  </a:lnTo>
                  <a:lnTo>
                    <a:pt x="0" y="0"/>
                  </a:lnTo>
                  <a:lnTo>
                    <a:pt x="0" y="191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1612625" y="1751587"/>
              <a:ext cx="12065" cy="1329055"/>
            </a:xfrm>
            <a:custGeom>
              <a:avLst/>
              <a:gdLst/>
              <a:ahLst/>
              <a:cxnLst/>
              <a:rect l="l" t="t" r="r" b="b"/>
              <a:pathLst>
                <a:path w="12065" h="1329055">
                  <a:moveTo>
                    <a:pt x="0" y="1328475"/>
                  </a:moveTo>
                  <a:lnTo>
                    <a:pt x="11460" y="1328475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13284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1611669" y="1751587"/>
              <a:ext cx="0" cy="1329055"/>
            </a:xfrm>
            <a:custGeom>
              <a:avLst/>
              <a:gdLst/>
              <a:ahLst/>
              <a:cxnLst/>
              <a:rect l="l" t="t" r="r" b="b"/>
              <a:pathLst>
                <a:path h="1329055">
                  <a:moveTo>
                    <a:pt x="0" y="0"/>
                  </a:moveTo>
                  <a:lnTo>
                    <a:pt x="0" y="132847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1604984" y="1751587"/>
              <a:ext cx="13970" cy="1329055"/>
            </a:xfrm>
            <a:custGeom>
              <a:avLst/>
              <a:gdLst/>
              <a:ahLst/>
              <a:cxnLst/>
              <a:rect l="l" t="t" r="r" b="b"/>
              <a:pathLst>
                <a:path w="13970" h="1329055">
                  <a:moveTo>
                    <a:pt x="13370" y="0"/>
                  </a:moveTo>
                  <a:lnTo>
                    <a:pt x="0" y="0"/>
                  </a:lnTo>
                  <a:lnTo>
                    <a:pt x="0" y="132847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1578242" y="1863330"/>
              <a:ext cx="78740" cy="1905"/>
            </a:xfrm>
            <a:custGeom>
              <a:avLst/>
              <a:gdLst/>
              <a:ahLst/>
              <a:cxnLst/>
              <a:rect l="l" t="t" r="r" b="b"/>
              <a:pathLst>
                <a:path w="78740" h="1905">
                  <a:moveTo>
                    <a:pt x="7831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8315" y="1910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1578242" y="2088725"/>
              <a:ext cx="78740" cy="1905"/>
            </a:xfrm>
            <a:custGeom>
              <a:avLst/>
              <a:gdLst/>
              <a:ahLst/>
              <a:cxnLst/>
              <a:rect l="l" t="t" r="r" b="b"/>
              <a:pathLst>
                <a:path w="78740" h="1905">
                  <a:moveTo>
                    <a:pt x="7831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8315" y="1910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1578242" y="2314120"/>
              <a:ext cx="78740" cy="3175"/>
            </a:xfrm>
            <a:custGeom>
              <a:avLst/>
              <a:gdLst/>
              <a:ahLst/>
              <a:cxnLst/>
              <a:rect l="l" t="t" r="r" b="b"/>
              <a:pathLst>
                <a:path w="78740" h="3175">
                  <a:moveTo>
                    <a:pt x="78315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78315" y="2846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1578242" y="2539515"/>
              <a:ext cx="78740" cy="3175"/>
            </a:xfrm>
            <a:custGeom>
              <a:avLst/>
              <a:gdLst/>
              <a:ahLst/>
              <a:cxnLst/>
              <a:rect l="l" t="t" r="r" b="b"/>
              <a:pathLst>
                <a:path w="78740" h="3175">
                  <a:moveTo>
                    <a:pt x="78315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78315" y="2846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1578242" y="2765865"/>
              <a:ext cx="78740" cy="1905"/>
            </a:xfrm>
            <a:custGeom>
              <a:avLst/>
              <a:gdLst/>
              <a:ahLst/>
              <a:cxnLst/>
              <a:rect l="l" t="t" r="r" b="b"/>
              <a:pathLst>
                <a:path w="78740" h="1905">
                  <a:moveTo>
                    <a:pt x="7831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8315" y="1910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1578242" y="2991260"/>
              <a:ext cx="78740" cy="1905"/>
            </a:xfrm>
            <a:custGeom>
              <a:avLst/>
              <a:gdLst/>
              <a:ahLst/>
              <a:cxnLst/>
              <a:rect l="l" t="t" r="r" b="b"/>
              <a:pathLst>
                <a:path w="78740" h="1905">
                  <a:moveTo>
                    <a:pt x="7831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8315" y="1910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1604984" y="3080081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" name="object 188"/>
          <p:cNvGrpSpPr/>
          <p:nvPr/>
        </p:nvGrpSpPr>
        <p:grpSpPr>
          <a:xfrm>
            <a:off x="3400240" y="8289863"/>
            <a:ext cx="1812925" cy="1821814"/>
            <a:chOff x="3397163" y="6117185"/>
            <a:chExt cx="1812925" cy="1821814"/>
          </a:xfrm>
        </p:grpSpPr>
        <p:sp>
          <p:nvSpPr>
            <p:cNvPr id="189" name="object 189"/>
            <p:cNvSpPr/>
            <p:nvPr/>
          </p:nvSpPr>
          <p:spPr>
            <a:xfrm>
              <a:off x="3402893" y="6122916"/>
              <a:ext cx="1801495" cy="1810385"/>
            </a:xfrm>
            <a:custGeom>
              <a:avLst/>
              <a:gdLst/>
              <a:ahLst/>
              <a:cxnLst/>
              <a:rect l="l" t="t" r="r" b="b"/>
              <a:pathLst>
                <a:path w="1801495" h="1810384">
                  <a:moveTo>
                    <a:pt x="1107874" y="0"/>
                  </a:moveTo>
                  <a:lnTo>
                    <a:pt x="1272145" y="0"/>
                  </a:lnTo>
                  <a:lnTo>
                    <a:pt x="1801250" y="530041"/>
                  </a:lnTo>
                  <a:lnTo>
                    <a:pt x="1801250" y="1279785"/>
                  </a:lnTo>
                  <a:lnTo>
                    <a:pt x="1272145" y="1809827"/>
                  </a:lnTo>
                  <a:lnTo>
                    <a:pt x="522439" y="1809827"/>
                  </a:lnTo>
                  <a:lnTo>
                    <a:pt x="0" y="128742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3868983" y="6596628"/>
              <a:ext cx="861694" cy="862965"/>
            </a:xfrm>
            <a:custGeom>
              <a:avLst/>
              <a:gdLst/>
              <a:ahLst/>
              <a:cxnLst/>
              <a:rect l="l" t="t" r="r" b="b"/>
              <a:pathLst>
                <a:path w="861695" h="862965">
                  <a:moveTo>
                    <a:pt x="216780" y="36292"/>
                  </a:moveTo>
                  <a:lnTo>
                    <a:pt x="252098" y="0"/>
                  </a:lnTo>
                  <a:lnTo>
                    <a:pt x="609292" y="0"/>
                  </a:lnTo>
                  <a:lnTo>
                    <a:pt x="861429" y="253072"/>
                  </a:lnTo>
                  <a:lnTo>
                    <a:pt x="861429" y="610266"/>
                  </a:lnTo>
                  <a:lnTo>
                    <a:pt x="609292" y="862403"/>
                  </a:lnTo>
                  <a:lnTo>
                    <a:pt x="252098" y="862403"/>
                  </a:lnTo>
                  <a:lnTo>
                    <a:pt x="0" y="610266"/>
                  </a:lnTo>
                  <a:lnTo>
                    <a:pt x="0" y="253072"/>
                  </a:lnTo>
                  <a:lnTo>
                    <a:pt x="22921" y="23015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3925332" y="7459051"/>
              <a:ext cx="196215" cy="473709"/>
            </a:xfrm>
            <a:custGeom>
              <a:avLst/>
              <a:gdLst/>
              <a:ahLst/>
              <a:cxnLst/>
              <a:rect l="l" t="t" r="r" b="b"/>
              <a:pathLst>
                <a:path w="196214" h="473709">
                  <a:moveTo>
                    <a:pt x="195769" y="0"/>
                  </a:moveTo>
                  <a:lnTo>
                    <a:pt x="0" y="47371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4478295" y="7459051"/>
              <a:ext cx="196850" cy="473709"/>
            </a:xfrm>
            <a:custGeom>
              <a:avLst/>
              <a:gdLst/>
              <a:ahLst/>
              <a:cxnLst/>
              <a:rect l="l" t="t" r="r" b="b"/>
              <a:pathLst>
                <a:path w="196850" h="473709">
                  <a:moveTo>
                    <a:pt x="0" y="0"/>
                  </a:moveTo>
                  <a:lnTo>
                    <a:pt x="196743" y="47371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4730432" y="7206914"/>
              <a:ext cx="473709" cy="196215"/>
            </a:xfrm>
            <a:custGeom>
              <a:avLst/>
              <a:gdLst/>
              <a:ahLst/>
              <a:cxnLst/>
              <a:rect l="l" t="t" r="r" b="b"/>
              <a:pathLst>
                <a:path w="473710" h="196215">
                  <a:moveTo>
                    <a:pt x="0" y="0"/>
                  </a:moveTo>
                  <a:lnTo>
                    <a:pt x="473711" y="1957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730432" y="6652976"/>
              <a:ext cx="473709" cy="196850"/>
            </a:xfrm>
            <a:custGeom>
              <a:avLst/>
              <a:gdLst/>
              <a:ahLst/>
              <a:cxnLst/>
              <a:rect l="l" t="t" r="r" b="b"/>
              <a:pathLst>
                <a:path w="473710" h="196850">
                  <a:moveTo>
                    <a:pt x="0" y="196743"/>
                  </a:moveTo>
                  <a:lnTo>
                    <a:pt x="47371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4478295" y="6122916"/>
              <a:ext cx="196850" cy="473709"/>
            </a:xfrm>
            <a:custGeom>
              <a:avLst/>
              <a:gdLst/>
              <a:ahLst/>
              <a:cxnLst/>
              <a:rect l="l" t="t" r="r" b="b"/>
              <a:pathLst>
                <a:path w="196850" h="473709">
                  <a:moveTo>
                    <a:pt x="0" y="473711"/>
                  </a:moveTo>
                  <a:lnTo>
                    <a:pt x="196743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4109641" y="6568950"/>
              <a:ext cx="12065" cy="27940"/>
            </a:xfrm>
            <a:custGeom>
              <a:avLst/>
              <a:gdLst/>
              <a:ahLst/>
              <a:cxnLst/>
              <a:rect l="l" t="t" r="r" b="b"/>
              <a:pathLst>
                <a:path w="12064" h="27940">
                  <a:moveTo>
                    <a:pt x="11460" y="27677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3412444" y="7206914"/>
              <a:ext cx="456565" cy="189230"/>
            </a:xfrm>
            <a:custGeom>
              <a:avLst/>
              <a:gdLst/>
              <a:ahLst/>
              <a:cxnLst/>
              <a:rect l="l" t="t" r="r" b="b"/>
              <a:pathLst>
                <a:path w="456564" h="189229">
                  <a:moveTo>
                    <a:pt x="456520" y="0"/>
                  </a:moveTo>
                  <a:lnTo>
                    <a:pt x="0" y="189102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3853683" y="6843053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4">
                  <a:moveTo>
                    <a:pt x="15281" y="6666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4121101" y="7028336"/>
              <a:ext cx="357505" cy="431165"/>
            </a:xfrm>
            <a:custGeom>
              <a:avLst/>
              <a:gdLst/>
              <a:ahLst/>
              <a:cxnLst/>
              <a:rect l="l" t="t" r="r" b="b"/>
              <a:pathLst>
                <a:path w="357504" h="431165">
                  <a:moveTo>
                    <a:pt x="0" y="430714"/>
                  </a:moveTo>
                  <a:lnTo>
                    <a:pt x="178577" y="0"/>
                  </a:lnTo>
                  <a:lnTo>
                    <a:pt x="357193" y="430714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4121101" y="6596628"/>
              <a:ext cx="357505" cy="431800"/>
            </a:xfrm>
            <a:custGeom>
              <a:avLst/>
              <a:gdLst/>
              <a:ahLst/>
              <a:cxnLst/>
              <a:rect l="l" t="t" r="r" b="b"/>
              <a:pathLst>
                <a:path w="357504" h="431800">
                  <a:moveTo>
                    <a:pt x="0" y="0"/>
                  </a:moveTo>
                  <a:lnTo>
                    <a:pt x="178577" y="431688"/>
                  </a:lnTo>
                  <a:lnTo>
                    <a:pt x="357193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4299717" y="6849720"/>
              <a:ext cx="431165" cy="357505"/>
            </a:xfrm>
            <a:custGeom>
              <a:avLst/>
              <a:gdLst/>
              <a:ahLst/>
              <a:cxnLst/>
              <a:rect l="l" t="t" r="r" b="b"/>
              <a:pathLst>
                <a:path w="431164" h="357504">
                  <a:moveTo>
                    <a:pt x="430714" y="0"/>
                  </a:moveTo>
                  <a:lnTo>
                    <a:pt x="0" y="178577"/>
                  </a:lnTo>
                  <a:lnTo>
                    <a:pt x="430714" y="357193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3868964" y="6849720"/>
              <a:ext cx="431165" cy="357505"/>
            </a:xfrm>
            <a:custGeom>
              <a:avLst/>
              <a:gdLst/>
              <a:ahLst/>
              <a:cxnLst/>
              <a:rect l="l" t="t" r="r" b="b"/>
              <a:pathLst>
                <a:path w="431164" h="357504">
                  <a:moveTo>
                    <a:pt x="0" y="0"/>
                  </a:moveTo>
                  <a:lnTo>
                    <a:pt x="430714" y="178577"/>
                  </a:lnTo>
                  <a:lnTo>
                    <a:pt x="0" y="357193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3402893" y="6122916"/>
              <a:ext cx="1108075" cy="1287780"/>
            </a:xfrm>
            <a:custGeom>
              <a:avLst/>
              <a:gdLst/>
              <a:ahLst/>
              <a:cxnLst/>
              <a:rect l="l" t="t" r="r" b="b"/>
              <a:pathLst>
                <a:path w="1108075" h="1287779">
                  <a:moveTo>
                    <a:pt x="0" y="1287426"/>
                  </a:moveTo>
                  <a:lnTo>
                    <a:pt x="7640" y="1275029"/>
                  </a:lnTo>
                  <a:lnTo>
                    <a:pt x="417343" y="735399"/>
                  </a:lnTo>
                  <a:lnTo>
                    <a:pt x="635098" y="639892"/>
                  </a:lnTo>
                  <a:lnTo>
                    <a:pt x="705773" y="446034"/>
                  </a:lnTo>
                  <a:lnTo>
                    <a:pt x="722964" y="426932"/>
                  </a:lnTo>
                  <a:lnTo>
                    <a:pt x="1107874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4" name="object 204"/>
          <p:cNvSpPr/>
          <p:nvPr/>
        </p:nvSpPr>
        <p:spPr>
          <a:xfrm>
            <a:off x="8601519" y="4787662"/>
            <a:ext cx="67310" cy="167640"/>
          </a:xfrm>
          <a:custGeom>
            <a:avLst/>
            <a:gdLst/>
            <a:ahLst/>
            <a:cxnLst/>
            <a:rect l="l" t="t" r="r" b="b"/>
            <a:pathLst>
              <a:path w="67309" h="167639">
                <a:moveTo>
                  <a:pt x="0" y="167117"/>
                </a:moveTo>
                <a:lnTo>
                  <a:pt x="6685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" name="object 205"/>
          <p:cNvSpPr/>
          <p:nvPr/>
        </p:nvSpPr>
        <p:spPr>
          <a:xfrm>
            <a:off x="6832740" y="4740845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0" y="0"/>
                </a:moveTo>
                <a:lnTo>
                  <a:pt x="37228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6" name="object 206"/>
          <p:cNvSpPr/>
          <p:nvPr/>
        </p:nvSpPr>
        <p:spPr>
          <a:xfrm>
            <a:off x="6951168" y="474084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" name="object 207"/>
          <p:cNvSpPr/>
          <p:nvPr/>
        </p:nvSpPr>
        <p:spPr>
          <a:xfrm>
            <a:off x="7086788" y="474084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8" name="object 208"/>
          <p:cNvSpPr/>
          <p:nvPr/>
        </p:nvSpPr>
        <p:spPr>
          <a:xfrm>
            <a:off x="7222406" y="4740845"/>
            <a:ext cx="37465" cy="55880"/>
          </a:xfrm>
          <a:custGeom>
            <a:avLst/>
            <a:gdLst/>
            <a:ahLst/>
            <a:cxnLst/>
            <a:rect l="l" t="t" r="r" b="b"/>
            <a:pathLst>
              <a:path w="37465" h="55880">
                <a:moveTo>
                  <a:pt x="0" y="0"/>
                </a:moveTo>
                <a:lnTo>
                  <a:pt x="37228" y="0"/>
                </a:lnTo>
                <a:lnTo>
                  <a:pt x="37228" y="55393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7259654" y="4877419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483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7161302" y="5013038"/>
            <a:ext cx="98425" cy="54610"/>
          </a:xfrm>
          <a:custGeom>
            <a:avLst/>
            <a:gdLst/>
            <a:ahLst/>
            <a:cxnLst/>
            <a:rect l="l" t="t" r="r" b="b"/>
            <a:pathLst>
              <a:path w="98425" h="54610">
                <a:moveTo>
                  <a:pt x="98352" y="0"/>
                </a:moveTo>
                <a:lnTo>
                  <a:pt x="98352" y="54419"/>
                </a:ln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6832759" y="5040735"/>
            <a:ext cx="33655" cy="27305"/>
          </a:xfrm>
          <a:custGeom>
            <a:avLst/>
            <a:gdLst/>
            <a:ahLst/>
            <a:cxnLst/>
            <a:rect l="l" t="t" r="r" b="b"/>
            <a:pathLst>
              <a:path w="33654" h="27305">
                <a:moveTo>
                  <a:pt x="33408" y="26741"/>
                </a:moveTo>
                <a:lnTo>
                  <a:pt x="0" y="26741"/>
                </a:ln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832740" y="490513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3" name="object 213"/>
          <p:cNvSpPr/>
          <p:nvPr/>
        </p:nvSpPr>
        <p:spPr>
          <a:xfrm>
            <a:off x="6832740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4" name="object 214"/>
          <p:cNvSpPr/>
          <p:nvPr/>
        </p:nvSpPr>
        <p:spPr>
          <a:xfrm>
            <a:off x="6562457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" name="object 215"/>
          <p:cNvSpPr/>
          <p:nvPr/>
        </p:nvSpPr>
        <p:spPr>
          <a:xfrm>
            <a:off x="6562457" y="490513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6" name="object 216"/>
          <p:cNvSpPr/>
          <p:nvPr/>
        </p:nvSpPr>
        <p:spPr>
          <a:xfrm>
            <a:off x="6562457" y="479719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0" y="26741"/>
                </a:moveTo>
                <a:lnTo>
                  <a:pt x="0" y="0"/>
                </a:lnTo>
                <a:lnTo>
                  <a:pt x="26741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7" name="object 217"/>
          <p:cNvSpPr/>
          <p:nvPr/>
        </p:nvSpPr>
        <p:spPr>
          <a:xfrm>
            <a:off x="6670379" y="4797194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8" name="object 218"/>
          <p:cNvSpPr/>
          <p:nvPr/>
        </p:nvSpPr>
        <p:spPr>
          <a:xfrm>
            <a:off x="6805998" y="479719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0" y="0"/>
                </a:moveTo>
                <a:lnTo>
                  <a:pt x="26741" y="0"/>
                </a:lnTo>
                <a:lnTo>
                  <a:pt x="26741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9" name="object 219"/>
          <p:cNvSpPr/>
          <p:nvPr/>
        </p:nvSpPr>
        <p:spPr>
          <a:xfrm>
            <a:off x="6832740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0" name="object 220"/>
          <p:cNvSpPr/>
          <p:nvPr/>
        </p:nvSpPr>
        <p:spPr>
          <a:xfrm>
            <a:off x="6805998" y="504073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6741" y="0"/>
                </a:moveTo>
                <a:lnTo>
                  <a:pt x="26741" y="26741"/>
                </a:ln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" name="object 221"/>
          <p:cNvSpPr/>
          <p:nvPr/>
        </p:nvSpPr>
        <p:spPr>
          <a:xfrm>
            <a:off x="6670398" y="506747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6562457" y="5067477"/>
            <a:ext cx="27305" cy="0"/>
          </a:xfrm>
          <a:custGeom>
            <a:avLst/>
            <a:gdLst/>
            <a:ahLst/>
            <a:cxnLst/>
            <a:rect l="l" t="t" r="r" b="b"/>
            <a:pathLst>
              <a:path w="27304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6630267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6630267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5" name="object 225"/>
          <p:cNvSpPr/>
          <p:nvPr/>
        </p:nvSpPr>
        <p:spPr>
          <a:xfrm>
            <a:off x="6630267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6" name="object 226"/>
          <p:cNvSpPr/>
          <p:nvPr/>
        </p:nvSpPr>
        <p:spPr>
          <a:xfrm>
            <a:off x="6698076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" name="object 227"/>
          <p:cNvSpPr/>
          <p:nvPr/>
        </p:nvSpPr>
        <p:spPr>
          <a:xfrm>
            <a:off x="6698076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" name="object 228"/>
          <p:cNvSpPr/>
          <p:nvPr/>
        </p:nvSpPr>
        <p:spPr>
          <a:xfrm>
            <a:off x="6698076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9" name="object 229"/>
          <p:cNvSpPr/>
          <p:nvPr/>
        </p:nvSpPr>
        <p:spPr>
          <a:xfrm>
            <a:off x="6764930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0" name="object 230"/>
          <p:cNvSpPr/>
          <p:nvPr/>
        </p:nvSpPr>
        <p:spPr>
          <a:xfrm>
            <a:off x="6764930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1" name="object 231"/>
          <p:cNvSpPr/>
          <p:nvPr/>
        </p:nvSpPr>
        <p:spPr>
          <a:xfrm>
            <a:off x="6764930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" name="object 232"/>
          <p:cNvSpPr/>
          <p:nvPr/>
        </p:nvSpPr>
        <p:spPr>
          <a:xfrm>
            <a:off x="6805998" y="4797194"/>
            <a:ext cx="27305" cy="0"/>
          </a:xfrm>
          <a:custGeom>
            <a:avLst/>
            <a:gdLst/>
            <a:ahLst/>
            <a:cxnLst/>
            <a:rect l="l" t="t" r="r" b="b"/>
            <a:pathLst>
              <a:path w="27304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3" name="object 233"/>
          <p:cNvSpPr/>
          <p:nvPr/>
        </p:nvSpPr>
        <p:spPr>
          <a:xfrm>
            <a:off x="6670398" y="4797194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" name="object 234"/>
          <p:cNvSpPr/>
          <p:nvPr/>
        </p:nvSpPr>
        <p:spPr>
          <a:xfrm>
            <a:off x="6562457" y="4740864"/>
            <a:ext cx="27305" cy="56515"/>
          </a:xfrm>
          <a:custGeom>
            <a:avLst/>
            <a:gdLst/>
            <a:ahLst/>
            <a:cxnLst/>
            <a:rect l="l" t="t" r="r" b="b"/>
            <a:pathLst>
              <a:path w="27304" h="56514">
                <a:moveTo>
                  <a:pt x="26741" y="56329"/>
                </a:moveTo>
                <a:lnTo>
                  <a:pt x="0" y="56329"/>
                </a:lnTo>
                <a:lnTo>
                  <a:pt x="0" y="0"/>
                </a:lnTo>
                <a:lnTo>
                  <a:pt x="26741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6670379" y="474084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6805998" y="4740845"/>
            <a:ext cx="27305" cy="0"/>
          </a:xfrm>
          <a:custGeom>
            <a:avLst/>
            <a:gdLst/>
            <a:ahLst/>
            <a:cxnLst/>
            <a:rect l="l" t="t" r="r" b="b"/>
            <a:pathLst>
              <a:path w="27304">
                <a:moveTo>
                  <a:pt x="0" y="0"/>
                </a:moveTo>
                <a:lnTo>
                  <a:pt x="26741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" name="object 237"/>
          <p:cNvSpPr/>
          <p:nvPr/>
        </p:nvSpPr>
        <p:spPr>
          <a:xfrm>
            <a:off x="7219541" y="4756126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0" y="0"/>
                </a:moveTo>
                <a:lnTo>
                  <a:pt x="22921" y="0"/>
                </a:lnTo>
                <a:lnTo>
                  <a:pt x="22921" y="22921"/>
                </a:lnTo>
                <a:lnTo>
                  <a:pt x="0" y="22921"/>
                </a:lnTo>
                <a:lnTo>
                  <a:pt x="0" y="0"/>
                </a:lnTo>
                <a:close/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8" name="object 238"/>
          <p:cNvGrpSpPr/>
          <p:nvPr/>
        </p:nvGrpSpPr>
        <p:grpSpPr>
          <a:xfrm>
            <a:off x="6576783" y="4753261"/>
            <a:ext cx="90805" cy="29209"/>
            <a:chOff x="6573706" y="2580583"/>
            <a:chExt cx="90805" cy="29209"/>
          </a:xfrm>
        </p:grpSpPr>
        <p:sp>
          <p:nvSpPr>
            <p:cNvPr id="239" name="object 239"/>
            <p:cNvSpPr/>
            <p:nvPr/>
          </p:nvSpPr>
          <p:spPr>
            <a:xfrm>
              <a:off x="6576571" y="2583448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4">
                  <a:moveTo>
                    <a:pt x="0" y="0"/>
                  </a:moveTo>
                  <a:lnTo>
                    <a:pt x="21947" y="0"/>
                  </a:lnTo>
                  <a:lnTo>
                    <a:pt x="21947" y="22921"/>
                  </a:lnTo>
                  <a:lnTo>
                    <a:pt x="0" y="22921"/>
                  </a:lnTo>
                  <a:lnTo>
                    <a:pt x="0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6598538" y="2594909"/>
              <a:ext cx="66040" cy="0"/>
            </a:xfrm>
            <a:custGeom>
              <a:avLst/>
              <a:gdLst/>
              <a:ahLst/>
              <a:cxnLst/>
              <a:rect l="l" t="t" r="r" b="b"/>
              <a:pathLst>
                <a:path w="66040">
                  <a:moveTo>
                    <a:pt x="0" y="0"/>
                  </a:moveTo>
                  <a:lnTo>
                    <a:pt x="658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1" name="object 241"/>
          <p:cNvSpPr/>
          <p:nvPr/>
        </p:nvSpPr>
        <p:spPr>
          <a:xfrm>
            <a:off x="6748694" y="4767587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" name="object 242"/>
          <p:cNvSpPr/>
          <p:nvPr/>
        </p:nvSpPr>
        <p:spPr>
          <a:xfrm>
            <a:off x="6883359" y="476758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3" name="object 243"/>
          <p:cNvSpPr/>
          <p:nvPr/>
        </p:nvSpPr>
        <p:spPr>
          <a:xfrm>
            <a:off x="7018978" y="476758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4" name="object 244"/>
          <p:cNvSpPr/>
          <p:nvPr/>
        </p:nvSpPr>
        <p:spPr>
          <a:xfrm>
            <a:off x="7154597" y="4767587"/>
            <a:ext cx="65405" cy="0"/>
          </a:xfrm>
          <a:custGeom>
            <a:avLst/>
            <a:gdLst/>
            <a:ahLst/>
            <a:cxnLst/>
            <a:rect l="l" t="t" r="r" b="b"/>
            <a:pathLst>
              <a:path w="65404">
                <a:moveTo>
                  <a:pt x="0" y="0"/>
                </a:moveTo>
                <a:lnTo>
                  <a:pt x="6494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" name="object 245"/>
          <p:cNvSpPr/>
          <p:nvPr/>
        </p:nvSpPr>
        <p:spPr>
          <a:xfrm>
            <a:off x="6601615" y="4756126"/>
            <a:ext cx="66040" cy="0"/>
          </a:xfrm>
          <a:custGeom>
            <a:avLst/>
            <a:gdLst/>
            <a:ahLst/>
            <a:cxnLst/>
            <a:rect l="l" t="t" r="r" b="b"/>
            <a:pathLst>
              <a:path w="66040">
                <a:moveTo>
                  <a:pt x="0" y="0"/>
                </a:moveTo>
                <a:lnTo>
                  <a:pt x="6588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" name="object 246"/>
          <p:cNvSpPr/>
          <p:nvPr/>
        </p:nvSpPr>
        <p:spPr>
          <a:xfrm>
            <a:off x="6748694" y="4756126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6883359" y="4756126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7018978" y="4756126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9" name="object 249"/>
          <p:cNvGrpSpPr/>
          <p:nvPr/>
        </p:nvGrpSpPr>
        <p:grpSpPr>
          <a:xfrm>
            <a:off x="7154597" y="4753261"/>
            <a:ext cx="79375" cy="62230"/>
            <a:chOff x="7151520" y="2580583"/>
            <a:chExt cx="79375" cy="62230"/>
          </a:xfrm>
        </p:grpSpPr>
        <p:sp>
          <p:nvSpPr>
            <p:cNvPr id="250" name="object 250"/>
            <p:cNvSpPr/>
            <p:nvPr/>
          </p:nvSpPr>
          <p:spPr>
            <a:xfrm>
              <a:off x="7151520" y="2583448"/>
              <a:ext cx="65405" cy="0"/>
            </a:xfrm>
            <a:custGeom>
              <a:avLst/>
              <a:gdLst/>
              <a:ahLst/>
              <a:cxnLst/>
              <a:rect l="l" t="t" r="r" b="b"/>
              <a:pathLst>
                <a:path w="65404">
                  <a:moveTo>
                    <a:pt x="0" y="0"/>
                  </a:moveTo>
                  <a:lnTo>
                    <a:pt x="649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7227925" y="2606370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2" name="object 252"/>
          <p:cNvSpPr/>
          <p:nvPr/>
        </p:nvSpPr>
        <p:spPr>
          <a:xfrm>
            <a:off x="7231002" y="4896520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" name="object 253"/>
          <p:cNvSpPr/>
          <p:nvPr/>
        </p:nvSpPr>
        <p:spPr>
          <a:xfrm>
            <a:off x="7231002" y="5032140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18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4" name="object 254"/>
          <p:cNvSpPr/>
          <p:nvPr/>
        </p:nvSpPr>
        <p:spPr>
          <a:xfrm>
            <a:off x="7242463" y="4779047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0" y="0"/>
                </a:moveTo>
                <a:lnTo>
                  <a:pt x="0" y="362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5" name="object 255"/>
          <p:cNvSpPr/>
          <p:nvPr/>
        </p:nvSpPr>
        <p:spPr>
          <a:xfrm>
            <a:off x="7242463" y="4896520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" name="object 256"/>
          <p:cNvSpPr/>
          <p:nvPr/>
        </p:nvSpPr>
        <p:spPr>
          <a:xfrm>
            <a:off x="7242463" y="5032140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18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7" name="object 257"/>
          <p:cNvGrpSpPr/>
          <p:nvPr/>
        </p:nvGrpSpPr>
        <p:grpSpPr>
          <a:xfrm>
            <a:off x="7304542" y="4949049"/>
            <a:ext cx="2093595" cy="3136900"/>
            <a:chOff x="7301465" y="2776371"/>
            <a:chExt cx="2093595" cy="3136900"/>
          </a:xfrm>
        </p:grpSpPr>
        <p:sp>
          <p:nvSpPr>
            <p:cNvPr id="258" name="object 258"/>
            <p:cNvSpPr/>
            <p:nvPr/>
          </p:nvSpPr>
          <p:spPr>
            <a:xfrm>
              <a:off x="8348215" y="2782101"/>
              <a:ext cx="0" cy="3125470"/>
            </a:xfrm>
            <a:custGeom>
              <a:avLst/>
              <a:gdLst/>
              <a:ahLst/>
              <a:cxnLst/>
              <a:rect l="l" t="t" r="r" b="b"/>
              <a:pathLst>
                <a:path h="3125470">
                  <a:moveTo>
                    <a:pt x="0" y="3124969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7307195" y="2782101"/>
              <a:ext cx="2082164" cy="3125470"/>
            </a:xfrm>
            <a:custGeom>
              <a:avLst/>
              <a:gdLst/>
              <a:ahLst/>
              <a:cxnLst/>
              <a:rect l="l" t="t" r="r" b="b"/>
              <a:pathLst>
                <a:path w="2082165" h="3125470">
                  <a:moveTo>
                    <a:pt x="0" y="0"/>
                  </a:moveTo>
                  <a:lnTo>
                    <a:pt x="2082039" y="31249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7307195" y="2782101"/>
              <a:ext cx="2082164" cy="3125470"/>
            </a:xfrm>
            <a:custGeom>
              <a:avLst/>
              <a:gdLst/>
              <a:ahLst/>
              <a:cxnLst/>
              <a:rect l="l" t="t" r="r" b="b"/>
              <a:pathLst>
                <a:path w="2082165" h="3125470">
                  <a:moveTo>
                    <a:pt x="2082039" y="0"/>
                  </a:moveTo>
                  <a:lnTo>
                    <a:pt x="0" y="31249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1" name="object 261"/>
          <p:cNvGrpSpPr/>
          <p:nvPr/>
        </p:nvGrpSpPr>
        <p:grpSpPr>
          <a:xfrm>
            <a:off x="11302440" y="3595723"/>
            <a:ext cx="3329940" cy="5223510"/>
            <a:chOff x="11299363" y="1423045"/>
            <a:chExt cx="3329940" cy="5223510"/>
          </a:xfrm>
        </p:grpSpPr>
        <p:sp>
          <p:nvSpPr>
            <p:cNvPr id="262" name="object 262"/>
            <p:cNvSpPr/>
            <p:nvPr/>
          </p:nvSpPr>
          <p:spPr>
            <a:xfrm>
              <a:off x="12238191" y="1428775"/>
              <a:ext cx="2103120" cy="933450"/>
            </a:xfrm>
            <a:custGeom>
              <a:avLst/>
              <a:gdLst/>
              <a:ahLst/>
              <a:cxnLst/>
              <a:rect l="l" t="t" r="r" b="b"/>
              <a:pathLst>
                <a:path w="2103119" h="933450">
                  <a:moveTo>
                    <a:pt x="2103051" y="0"/>
                  </a:moveTo>
                  <a:lnTo>
                    <a:pt x="1169972" y="933078"/>
                  </a:lnTo>
                  <a:lnTo>
                    <a:pt x="1169972" y="253072"/>
                  </a:lnTo>
                  <a:lnTo>
                    <a:pt x="0" y="253072"/>
                  </a:lnTo>
                  <a:lnTo>
                    <a:pt x="0" y="933078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2822691" y="1681867"/>
              <a:ext cx="1518920" cy="4958715"/>
            </a:xfrm>
            <a:custGeom>
              <a:avLst/>
              <a:gdLst/>
              <a:ahLst/>
              <a:cxnLst/>
              <a:rect l="l" t="t" r="r" b="b"/>
              <a:pathLst>
                <a:path w="1518919" h="4958715">
                  <a:moveTo>
                    <a:pt x="0" y="0"/>
                  </a:moveTo>
                  <a:lnTo>
                    <a:pt x="0" y="4958692"/>
                  </a:lnTo>
                  <a:lnTo>
                    <a:pt x="1518551" y="382789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11305094" y="2782101"/>
              <a:ext cx="1517650" cy="3125470"/>
            </a:xfrm>
            <a:custGeom>
              <a:avLst/>
              <a:gdLst/>
              <a:ahLst/>
              <a:cxnLst/>
              <a:rect l="l" t="t" r="r" b="b"/>
              <a:pathLst>
                <a:path w="1517650" h="3125470">
                  <a:moveTo>
                    <a:pt x="0" y="0"/>
                  </a:moveTo>
                  <a:lnTo>
                    <a:pt x="1517577" y="1562484"/>
                  </a:lnTo>
                  <a:lnTo>
                    <a:pt x="407793" y="31249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11305113" y="1428795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933078" y="933078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4341243" y="1473683"/>
              <a:ext cx="281940" cy="887730"/>
            </a:xfrm>
            <a:custGeom>
              <a:avLst/>
              <a:gdLst/>
              <a:ahLst/>
              <a:cxnLst/>
              <a:rect l="l" t="t" r="r" b="b"/>
              <a:pathLst>
                <a:path w="281940" h="887730">
                  <a:moveTo>
                    <a:pt x="0" y="887235"/>
                  </a:moveTo>
                  <a:lnTo>
                    <a:pt x="281724" y="887235"/>
                  </a:lnTo>
                  <a:lnTo>
                    <a:pt x="281724" y="0"/>
                  </a:ln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7" name="object 26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846539" y="11326031"/>
            <a:ext cx="453636" cy="88782"/>
          </a:xfrm>
          <a:prstGeom prst="rect">
            <a:avLst/>
          </a:prstGeom>
        </p:spPr>
      </p:pic>
      <p:sp>
        <p:nvSpPr>
          <p:cNvPr id="268" name="object 268"/>
          <p:cNvSpPr/>
          <p:nvPr/>
        </p:nvSpPr>
        <p:spPr>
          <a:xfrm>
            <a:off x="14231622" y="3714151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0" y="0"/>
                </a:moveTo>
                <a:lnTo>
                  <a:pt x="5539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" name="object 269"/>
          <p:cNvSpPr/>
          <p:nvPr/>
        </p:nvSpPr>
        <p:spPr>
          <a:xfrm>
            <a:off x="14368197" y="3714151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" name="object 270"/>
          <p:cNvSpPr/>
          <p:nvPr/>
        </p:nvSpPr>
        <p:spPr>
          <a:xfrm>
            <a:off x="14503815" y="3714151"/>
            <a:ext cx="55880" cy="64135"/>
          </a:xfrm>
          <a:custGeom>
            <a:avLst/>
            <a:gdLst/>
            <a:ahLst/>
            <a:cxnLst/>
            <a:rect l="l" t="t" r="r" b="b"/>
            <a:pathLst>
              <a:path w="55880" h="64134">
                <a:moveTo>
                  <a:pt x="0" y="0"/>
                </a:moveTo>
                <a:lnTo>
                  <a:pt x="55393" y="0"/>
                </a:lnTo>
                <a:lnTo>
                  <a:pt x="55393" y="6397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14559210" y="3859321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4559210" y="3994940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3" name="object 273"/>
          <p:cNvSpPr/>
          <p:nvPr/>
        </p:nvSpPr>
        <p:spPr>
          <a:xfrm>
            <a:off x="14559210" y="4130559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4" name="object 274"/>
          <p:cNvSpPr/>
          <p:nvPr/>
        </p:nvSpPr>
        <p:spPr>
          <a:xfrm>
            <a:off x="14559210" y="4266178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483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5" name="object 275"/>
          <p:cNvSpPr/>
          <p:nvPr/>
        </p:nvSpPr>
        <p:spPr>
          <a:xfrm>
            <a:off x="14503815" y="4400842"/>
            <a:ext cx="55880" cy="65405"/>
          </a:xfrm>
          <a:custGeom>
            <a:avLst/>
            <a:gdLst/>
            <a:ahLst/>
            <a:cxnLst/>
            <a:rect l="l" t="t" r="r" b="b"/>
            <a:pathLst>
              <a:path w="55880" h="65405">
                <a:moveTo>
                  <a:pt x="55393" y="0"/>
                </a:moveTo>
                <a:lnTo>
                  <a:pt x="55393" y="64944"/>
                </a:lnTo>
                <a:lnTo>
                  <a:pt x="0" y="64944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" name="object 276"/>
          <p:cNvSpPr/>
          <p:nvPr/>
        </p:nvSpPr>
        <p:spPr>
          <a:xfrm>
            <a:off x="14368215" y="446578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7" name="object 277"/>
          <p:cNvSpPr/>
          <p:nvPr/>
        </p:nvSpPr>
        <p:spPr>
          <a:xfrm>
            <a:off x="14231622" y="4465787"/>
            <a:ext cx="55880" cy="0"/>
          </a:xfrm>
          <a:custGeom>
            <a:avLst/>
            <a:gdLst/>
            <a:ahLst/>
            <a:cxnLst/>
            <a:rect l="l" t="t" r="r" b="b"/>
            <a:pathLst>
              <a:path w="55880">
                <a:moveTo>
                  <a:pt x="55393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" name="object 278"/>
          <p:cNvSpPr/>
          <p:nvPr/>
        </p:nvSpPr>
        <p:spPr>
          <a:xfrm>
            <a:off x="14231622" y="4194548"/>
            <a:ext cx="0" cy="27940"/>
          </a:xfrm>
          <a:custGeom>
            <a:avLst/>
            <a:gdLst/>
            <a:ahLst/>
            <a:cxnLst/>
            <a:rect l="l" t="t" r="r" b="b"/>
            <a:pathLst>
              <a:path h="27939">
                <a:moveTo>
                  <a:pt x="0" y="0"/>
                </a:moveTo>
                <a:lnTo>
                  <a:pt x="0" y="27677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" name="object 279"/>
          <p:cNvSpPr/>
          <p:nvPr/>
        </p:nvSpPr>
        <p:spPr>
          <a:xfrm>
            <a:off x="14231622" y="4303426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483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" name="object 280"/>
          <p:cNvSpPr/>
          <p:nvPr/>
        </p:nvSpPr>
        <p:spPr>
          <a:xfrm>
            <a:off x="14231622" y="4438090"/>
            <a:ext cx="27305" cy="27940"/>
          </a:xfrm>
          <a:custGeom>
            <a:avLst/>
            <a:gdLst/>
            <a:ahLst/>
            <a:cxnLst/>
            <a:rect l="l" t="t" r="r" b="b"/>
            <a:pathLst>
              <a:path w="27305" h="27939">
                <a:moveTo>
                  <a:pt x="0" y="0"/>
                </a:moveTo>
                <a:lnTo>
                  <a:pt x="0" y="27677"/>
                </a:lnTo>
                <a:lnTo>
                  <a:pt x="26741" y="27677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" name="object 281"/>
          <p:cNvSpPr/>
          <p:nvPr/>
        </p:nvSpPr>
        <p:spPr>
          <a:xfrm>
            <a:off x="14339544" y="446578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" name="object 282"/>
          <p:cNvSpPr/>
          <p:nvPr/>
        </p:nvSpPr>
        <p:spPr>
          <a:xfrm>
            <a:off x="14475164" y="4438109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0" y="27677"/>
                </a:moveTo>
                <a:lnTo>
                  <a:pt x="27677" y="27677"/>
                </a:lnTo>
                <a:lnTo>
                  <a:pt x="27677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4502860" y="4303426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53483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" name="object 284"/>
          <p:cNvSpPr/>
          <p:nvPr/>
        </p:nvSpPr>
        <p:spPr>
          <a:xfrm>
            <a:off x="14475182" y="4194567"/>
            <a:ext cx="27940" cy="27940"/>
          </a:xfrm>
          <a:custGeom>
            <a:avLst/>
            <a:gdLst/>
            <a:ahLst/>
            <a:cxnLst/>
            <a:rect l="l" t="t" r="r" b="b"/>
            <a:pathLst>
              <a:path w="27940" h="27939">
                <a:moveTo>
                  <a:pt x="27677" y="27677"/>
                </a:moveTo>
                <a:lnTo>
                  <a:pt x="27677" y="0"/>
                </a:ln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" name="object 285"/>
          <p:cNvSpPr/>
          <p:nvPr/>
        </p:nvSpPr>
        <p:spPr>
          <a:xfrm>
            <a:off x="14339563" y="4194548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" name="object 286"/>
          <p:cNvSpPr/>
          <p:nvPr/>
        </p:nvSpPr>
        <p:spPr>
          <a:xfrm>
            <a:off x="14231622" y="4194548"/>
            <a:ext cx="27305" cy="0"/>
          </a:xfrm>
          <a:custGeom>
            <a:avLst/>
            <a:gdLst/>
            <a:ahLst/>
            <a:cxnLst/>
            <a:rect l="l" t="t" r="r" b="b"/>
            <a:pathLst>
              <a:path w="27305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" name="object 287"/>
          <p:cNvSpPr/>
          <p:nvPr/>
        </p:nvSpPr>
        <p:spPr>
          <a:xfrm>
            <a:off x="14475182" y="4397977"/>
            <a:ext cx="27940" cy="0"/>
          </a:xfrm>
          <a:custGeom>
            <a:avLst/>
            <a:gdLst/>
            <a:ahLst/>
            <a:cxnLst/>
            <a:rect l="l" t="t" r="r" b="b"/>
            <a:pathLst>
              <a:path w="27940">
                <a:moveTo>
                  <a:pt x="27677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4339563" y="439797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4231622" y="4397977"/>
            <a:ext cx="27305" cy="0"/>
          </a:xfrm>
          <a:custGeom>
            <a:avLst/>
            <a:gdLst/>
            <a:ahLst/>
            <a:cxnLst/>
            <a:rect l="l" t="t" r="r" b="b"/>
            <a:pathLst>
              <a:path w="27305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4475182" y="4330167"/>
            <a:ext cx="27940" cy="0"/>
          </a:xfrm>
          <a:custGeom>
            <a:avLst/>
            <a:gdLst/>
            <a:ahLst/>
            <a:cxnLst/>
            <a:rect l="l" t="t" r="r" b="b"/>
            <a:pathLst>
              <a:path w="27940">
                <a:moveTo>
                  <a:pt x="27677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1" name="object 291"/>
          <p:cNvSpPr/>
          <p:nvPr/>
        </p:nvSpPr>
        <p:spPr>
          <a:xfrm>
            <a:off x="14339563" y="433016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2" name="object 292"/>
          <p:cNvSpPr/>
          <p:nvPr/>
        </p:nvSpPr>
        <p:spPr>
          <a:xfrm>
            <a:off x="14231622" y="4330167"/>
            <a:ext cx="27305" cy="0"/>
          </a:xfrm>
          <a:custGeom>
            <a:avLst/>
            <a:gdLst/>
            <a:ahLst/>
            <a:cxnLst/>
            <a:rect l="l" t="t" r="r" b="b"/>
            <a:pathLst>
              <a:path w="27305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" name="object 293"/>
          <p:cNvSpPr/>
          <p:nvPr/>
        </p:nvSpPr>
        <p:spPr>
          <a:xfrm>
            <a:off x="14475182" y="4262358"/>
            <a:ext cx="27940" cy="0"/>
          </a:xfrm>
          <a:custGeom>
            <a:avLst/>
            <a:gdLst/>
            <a:ahLst/>
            <a:cxnLst/>
            <a:rect l="l" t="t" r="r" b="b"/>
            <a:pathLst>
              <a:path w="27940">
                <a:moveTo>
                  <a:pt x="27677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" name="object 294"/>
          <p:cNvSpPr/>
          <p:nvPr/>
        </p:nvSpPr>
        <p:spPr>
          <a:xfrm>
            <a:off x="14339563" y="4262358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4231622" y="4262358"/>
            <a:ext cx="27305" cy="0"/>
          </a:xfrm>
          <a:custGeom>
            <a:avLst/>
            <a:gdLst/>
            <a:ahLst/>
            <a:cxnLst/>
            <a:rect l="l" t="t" r="r" b="b"/>
            <a:pathLst>
              <a:path w="27305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9832615" y="4740845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228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" name="object 297"/>
          <p:cNvSpPr/>
          <p:nvPr/>
        </p:nvSpPr>
        <p:spPr>
          <a:xfrm>
            <a:off x="9696996" y="474084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8" name="object 298"/>
          <p:cNvSpPr/>
          <p:nvPr/>
        </p:nvSpPr>
        <p:spPr>
          <a:xfrm>
            <a:off x="9561378" y="474084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" name="object 299"/>
          <p:cNvSpPr/>
          <p:nvPr/>
        </p:nvSpPr>
        <p:spPr>
          <a:xfrm>
            <a:off x="9442949" y="4740845"/>
            <a:ext cx="37465" cy="55880"/>
          </a:xfrm>
          <a:custGeom>
            <a:avLst/>
            <a:gdLst/>
            <a:ahLst/>
            <a:cxnLst/>
            <a:rect l="l" t="t" r="r" b="b"/>
            <a:pathLst>
              <a:path w="37465" h="55880">
                <a:moveTo>
                  <a:pt x="37228" y="0"/>
                </a:moveTo>
                <a:lnTo>
                  <a:pt x="0" y="0"/>
                </a:lnTo>
                <a:lnTo>
                  <a:pt x="0" y="55393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0" name="object 300"/>
          <p:cNvSpPr/>
          <p:nvPr/>
        </p:nvSpPr>
        <p:spPr>
          <a:xfrm>
            <a:off x="9442931" y="4877419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0"/>
                </a:moveTo>
                <a:lnTo>
                  <a:pt x="0" y="53483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9442931" y="5013038"/>
            <a:ext cx="98425" cy="54610"/>
          </a:xfrm>
          <a:custGeom>
            <a:avLst/>
            <a:gdLst/>
            <a:ahLst/>
            <a:cxnLst/>
            <a:rect l="l" t="t" r="r" b="b"/>
            <a:pathLst>
              <a:path w="98425" h="54610">
                <a:moveTo>
                  <a:pt x="0" y="0"/>
                </a:moveTo>
                <a:lnTo>
                  <a:pt x="0" y="54419"/>
                </a:lnTo>
                <a:lnTo>
                  <a:pt x="98352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9744731" y="5040735"/>
            <a:ext cx="125095" cy="27305"/>
          </a:xfrm>
          <a:custGeom>
            <a:avLst/>
            <a:gdLst/>
            <a:ahLst/>
            <a:cxnLst/>
            <a:rect l="l" t="t" r="r" b="b"/>
            <a:pathLst>
              <a:path w="125095" h="27305">
                <a:moveTo>
                  <a:pt x="0" y="26741"/>
                </a:moveTo>
                <a:lnTo>
                  <a:pt x="125094" y="26741"/>
                </a:lnTo>
                <a:lnTo>
                  <a:pt x="12509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9869844" y="490513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9869844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0140128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0140128" y="490513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0113386" y="479719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6741" y="26741"/>
                </a:moveTo>
                <a:lnTo>
                  <a:pt x="26741" y="0"/>
                </a:ln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9977785" y="4797194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9869844" y="4797194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26741" y="0"/>
                </a:moveTo>
                <a:lnTo>
                  <a:pt x="0" y="0"/>
                </a:ln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0" name="object 310"/>
          <p:cNvSpPr/>
          <p:nvPr/>
        </p:nvSpPr>
        <p:spPr>
          <a:xfrm>
            <a:off x="9869844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1" name="object 311"/>
          <p:cNvSpPr/>
          <p:nvPr/>
        </p:nvSpPr>
        <p:spPr>
          <a:xfrm>
            <a:off x="9869844" y="5040735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5">
                <a:moveTo>
                  <a:pt x="0" y="0"/>
                </a:moveTo>
                <a:lnTo>
                  <a:pt x="0" y="26741"/>
                </a:lnTo>
                <a:lnTo>
                  <a:pt x="26741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" name="object 312"/>
          <p:cNvSpPr/>
          <p:nvPr/>
        </p:nvSpPr>
        <p:spPr>
          <a:xfrm>
            <a:off x="9977766" y="506747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" name="object 313"/>
          <p:cNvSpPr/>
          <p:nvPr/>
        </p:nvSpPr>
        <p:spPr>
          <a:xfrm>
            <a:off x="10113386" y="5067477"/>
            <a:ext cx="27305" cy="0"/>
          </a:xfrm>
          <a:custGeom>
            <a:avLst/>
            <a:gdLst/>
            <a:ahLst/>
            <a:cxnLst/>
            <a:rect l="l" t="t" r="r" b="b"/>
            <a:pathLst>
              <a:path w="27304">
                <a:moveTo>
                  <a:pt x="0" y="0"/>
                </a:moveTo>
                <a:lnTo>
                  <a:pt x="26741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10072318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10072318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10072318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10005463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10005463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10005463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" name="object 320"/>
          <p:cNvSpPr/>
          <p:nvPr/>
        </p:nvSpPr>
        <p:spPr>
          <a:xfrm>
            <a:off x="9937654" y="4797194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1" name="object 321"/>
          <p:cNvSpPr/>
          <p:nvPr/>
        </p:nvSpPr>
        <p:spPr>
          <a:xfrm>
            <a:off x="9937654" y="4905116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2" name="object 322"/>
          <p:cNvSpPr/>
          <p:nvPr/>
        </p:nvSpPr>
        <p:spPr>
          <a:xfrm>
            <a:off x="9937654" y="5040735"/>
            <a:ext cx="0" cy="27305"/>
          </a:xfrm>
          <a:custGeom>
            <a:avLst/>
            <a:gdLst/>
            <a:ahLst/>
            <a:cxnLst/>
            <a:rect l="l" t="t" r="r" b="b"/>
            <a:pathLst>
              <a:path h="27305">
                <a:moveTo>
                  <a:pt x="0" y="0"/>
                </a:moveTo>
                <a:lnTo>
                  <a:pt x="0" y="2674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" name="object 323"/>
          <p:cNvSpPr/>
          <p:nvPr/>
        </p:nvSpPr>
        <p:spPr>
          <a:xfrm>
            <a:off x="9869844" y="4797194"/>
            <a:ext cx="27305" cy="0"/>
          </a:xfrm>
          <a:custGeom>
            <a:avLst/>
            <a:gdLst/>
            <a:ahLst/>
            <a:cxnLst/>
            <a:rect l="l" t="t" r="r" b="b"/>
            <a:pathLst>
              <a:path w="27304">
                <a:moveTo>
                  <a:pt x="0" y="0"/>
                </a:moveTo>
                <a:lnTo>
                  <a:pt x="26741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" name="object 324"/>
          <p:cNvSpPr/>
          <p:nvPr/>
        </p:nvSpPr>
        <p:spPr>
          <a:xfrm>
            <a:off x="9977766" y="4797194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0113386" y="4740864"/>
            <a:ext cx="27305" cy="56515"/>
          </a:xfrm>
          <a:custGeom>
            <a:avLst/>
            <a:gdLst/>
            <a:ahLst/>
            <a:cxnLst/>
            <a:rect l="l" t="t" r="r" b="b"/>
            <a:pathLst>
              <a:path w="27304" h="56514">
                <a:moveTo>
                  <a:pt x="0" y="56329"/>
                </a:moveTo>
                <a:lnTo>
                  <a:pt x="26741" y="56329"/>
                </a:lnTo>
                <a:lnTo>
                  <a:pt x="26741" y="0"/>
                </a:ln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9977785" y="474084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9869844" y="4740845"/>
            <a:ext cx="27305" cy="0"/>
          </a:xfrm>
          <a:custGeom>
            <a:avLst/>
            <a:gdLst/>
            <a:ahLst/>
            <a:cxnLst/>
            <a:rect l="l" t="t" r="r" b="b"/>
            <a:pathLst>
              <a:path w="27304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7212856" y="7968962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3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7212856" y="809407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7212856" y="8229694"/>
            <a:ext cx="0" cy="88900"/>
          </a:xfrm>
          <a:custGeom>
            <a:avLst/>
            <a:gdLst/>
            <a:ahLst/>
            <a:cxnLst/>
            <a:rect l="l" t="t" r="r" b="b"/>
            <a:pathLst>
              <a:path h="88900">
                <a:moveTo>
                  <a:pt x="0" y="0"/>
                </a:moveTo>
                <a:lnTo>
                  <a:pt x="0" y="88801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14231622" y="7524857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12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4373926" y="752485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4509546" y="7524857"/>
            <a:ext cx="60325" cy="0"/>
          </a:xfrm>
          <a:custGeom>
            <a:avLst/>
            <a:gdLst/>
            <a:ahLst/>
            <a:cxnLst/>
            <a:rect l="l" t="t" r="r" b="b"/>
            <a:pathLst>
              <a:path w="60325">
                <a:moveTo>
                  <a:pt x="0" y="0"/>
                </a:moveTo>
                <a:lnTo>
                  <a:pt x="6014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4231622" y="7457047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12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4373926" y="745704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4509546" y="7457047"/>
            <a:ext cx="60325" cy="0"/>
          </a:xfrm>
          <a:custGeom>
            <a:avLst/>
            <a:gdLst/>
            <a:ahLst/>
            <a:cxnLst/>
            <a:rect l="l" t="t" r="r" b="b"/>
            <a:pathLst>
              <a:path w="60325">
                <a:moveTo>
                  <a:pt x="0" y="0"/>
                </a:moveTo>
                <a:lnTo>
                  <a:pt x="6014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" name="object 337"/>
          <p:cNvSpPr/>
          <p:nvPr/>
        </p:nvSpPr>
        <p:spPr>
          <a:xfrm>
            <a:off x="14231622" y="7389238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12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" name="object 338"/>
          <p:cNvSpPr/>
          <p:nvPr/>
        </p:nvSpPr>
        <p:spPr>
          <a:xfrm>
            <a:off x="14373926" y="7389238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" name="object 339"/>
          <p:cNvSpPr/>
          <p:nvPr/>
        </p:nvSpPr>
        <p:spPr>
          <a:xfrm>
            <a:off x="14509546" y="7389238"/>
            <a:ext cx="60325" cy="0"/>
          </a:xfrm>
          <a:custGeom>
            <a:avLst/>
            <a:gdLst/>
            <a:ahLst/>
            <a:cxnLst/>
            <a:rect l="l" t="t" r="r" b="b"/>
            <a:pathLst>
              <a:path w="60325">
                <a:moveTo>
                  <a:pt x="0" y="0"/>
                </a:moveTo>
                <a:lnTo>
                  <a:pt x="6014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0" name="object 340"/>
          <p:cNvSpPr/>
          <p:nvPr/>
        </p:nvSpPr>
        <p:spPr>
          <a:xfrm>
            <a:off x="14231622" y="7321428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12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14373926" y="7321428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14509546" y="7321428"/>
            <a:ext cx="60325" cy="0"/>
          </a:xfrm>
          <a:custGeom>
            <a:avLst/>
            <a:gdLst/>
            <a:ahLst/>
            <a:cxnLst/>
            <a:rect l="l" t="t" r="r" b="b"/>
            <a:pathLst>
              <a:path w="60325">
                <a:moveTo>
                  <a:pt x="0" y="0"/>
                </a:moveTo>
                <a:lnTo>
                  <a:pt x="6014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3" name="object 343"/>
          <p:cNvSpPr/>
          <p:nvPr/>
        </p:nvSpPr>
        <p:spPr>
          <a:xfrm>
            <a:off x="14231622" y="7253619"/>
            <a:ext cx="61594" cy="0"/>
          </a:xfrm>
          <a:custGeom>
            <a:avLst/>
            <a:gdLst/>
            <a:ahLst/>
            <a:cxnLst/>
            <a:rect l="l" t="t" r="r" b="b"/>
            <a:pathLst>
              <a:path w="61594">
                <a:moveTo>
                  <a:pt x="0" y="0"/>
                </a:moveTo>
                <a:lnTo>
                  <a:pt x="61124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4" name="object 344"/>
          <p:cNvSpPr/>
          <p:nvPr/>
        </p:nvSpPr>
        <p:spPr>
          <a:xfrm>
            <a:off x="14373926" y="7253619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5" name="object 345"/>
          <p:cNvSpPr/>
          <p:nvPr/>
        </p:nvSpPr>
        <p:spPr>
          <a:xfrm>
            <a:off x="14509546" y="7253619"/>
            <a:ext cx="60325" cy="0"/>
          </a:xfrm>
          <a:custGeom>
            <a:avLst/>
            <a:gdLst/>
            <a:ahLst/>
            <a:cxnLst/>
            <a:rect l="l" t="t" r="r" b="b"/>
            <a:pathLst>
              <a:path w="60325">
                <a:moveTo>
                  <a:pt x="0" y="0"/>
                </a:moveTo>
                <a:lnTo>
                  <a:pt x="6014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6" name="object 346"/>
          <p:cNvSpPr/>
          <p:nvPr/>
        </p:nvSpPr>
        <p:spPr>
          <a:xfrm>
            <a:off x="14569715" y="7768398"/>
            <a:ext cx="0" cy="27305"/>
          </a:xfrm>
          <a:custGeom>
            <a:avLst/>
            <a:gdLst/>
            <a:ahLst/>
            <a:cxnLst/>
            <a:rect l="l" t="t" r="r" b="b"/>
            <a:pathLst>
              <a:path h="27304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7" name="object 347"/>
          <p:cNvSpPr/>
          <p:nvPr/>
        </p:nvSpPr>
        <p:spPr>
          <a:xfrm>
            <a:off x="14569715" y="7632798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14569715" y="7524857"/>
            <a:ext cx="0" cy="27305"/>
          </a:xfrm>
          <a:custGeom>
            <a:avLst/>
            <a:gdLst/>
            <a:ahLst/>
            <a:cxnLst/>
            <a:rect l="l" t="t" r="r" b="b"/>
            <a:pathLst>
              <a:path h="27304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14626063" y="7768398"/>
            <a:ext cx="0" cy="27305"/>
          </a:xfrm>
          <a:custGeom>
            <a:avLst/>
            <a:gdLst/>
            <a:ahLst/>
            <a:cxnLst/>
            <a:rect l="l" t="t" r="r" b="b"/>
            <a:pathLst>
              <a:path h="27304">
                <a:moveTo>
                  <a:pt x="0" y="2674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14626063" y="7632798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14626063" y="7497179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14626063" y="7362496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53483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14626063" y="7253638"/>
            <a:ext cx="0" cy="27940"/>
          </a:xfrm>
          <a:custGeom>
            <a:avLst/>
            <a:gdLst/>
            <a:ahLst/>
            <a:cxnLst/>
            <a:rect l="l" t="t" r="r" b="b"/>
            <a:pathLst>
              <a:path h="27939">
                <a:moveTo>
                  <a:pt x="0" y="27677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14569715" y="7497179"/>
            <a:ext cx="0" cy="27940"/>
          </a:xfrm>
          <a:custGeom>
            <a:avLst/>
            <a:gdLst/>
            <a:ahLst/>
            <a:cxnLst/>
            <a:rect l="l" t="t" r="r" b="b"/>
            <a:pathLst>
              <a:path h="27939">
                <a:moveTo>
                  <a:pt x="0" y="27677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14569715" y="7362496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53483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14569715" y="7253638"/>
            <a:ext cx="56515" cy="27940"/>
          </a:xfrm>
          <a:custGeom>
            <a:avLst/>
            <a:gdLst/>
            <a:ahLst/>
            <a:cxnLst/>
            <a:rect l="l" t="t" r="r" b="b"/>
            <a:pathLst>
              <a:path w="56515" h="27939">
                <a:moveTo>
                  <a:pt x="0" y="27677"/>
                </a:moveTo>
                <a:lnTo>
                  <a:pt x="0" y="0"/>
                </a:lnTo>
                <a:lnTo>
                  <a:pt x="5632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9489728" y="8273627"/>
            <a:ext cx="50165" cy="0"/>
          </a:xfrm>
          <a:custGeom>
            <a:avLst/>
            <a:gdLst/>
            <a:ahLst/>
            <a:cxnLst/>
            <a:rect l="l" t="t" r="r" b="b"/>
            <a:pathLst>
              <a:path w="50165">
                <a:moveTo>
                  <a:pt x="0" y="0"/>
                </a:moveTo>
                <a:lnTo>
                  <a:pt x="4966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9620572" y="8273627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9756191" y="8273627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9890855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10026475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10162094" y="8273627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" name="object 363"/>
          <p:cNvSpPr/>
          <p:nvPr/>
        </p:nvSpPr>
        <p:spPr>
          <a:xfrm>
            <a:off x="10296757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4" name="object 364"/>
          <p:cNvSpPr/>
          <p:nvPr/>
        </p:nvSpPr>
        <p:spPr>
          <a:xfrm>
            <a:off x="10432377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5" name="object 365"/>
          <p:cNvSpPr/>
          <p:nvPr/>
        </p:nvSpPr>
        <p:spPr>
          <a:xfrm>
            <a:off x="10567996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6" name="object 366"/>
          <p:cNvSpPr/>
          <p:nvPr/>
        </p:nvSpPr>
        <p:spPr>
          <a:xfrm>
            <a:off x="10703615" y="8273627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7" name="object 367"/>
          <p:cNvSpPr/>
          <p:nvPr/>
        </p:nvSpPr>
        <p:spPr>
          <a:xfrm>
            <a:off x="10838279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8" name="object 368"/>
          <p:cNvSpPr/>
          <p:nvPr/>
        </p:nvSpPr>
        <p:spPr>
          <a:xfrm>
            <a:off x="10973898" y="8273627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9" name="object 369"/>
          <p:cNvSpPr/>
          <p:nvPr/>
        </p:nvSpPr>
        <p:spPr>
          <a:xfrm>
            <a:off x="9489728" y="8318515"/>
            <a:ext cx="50165" cy="0"/>
          </a:xfrm>
          <a:custGeom>
            <a:avLst/>
            <a:gdLst/>
            <a:ahLst/>
            <a:cxnLst/>
            <a:rect l="l" t="t" r="r" b="b"/>
            <a:pathLst>
              <a:path w="50165">
                <a:moveTo>
                  <a:pt x="0" y="0"/>
                </a:moveTo>
                <a:lnTo>
                  <a:pt x="4966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0" name="object 370"/>
          <p:cNvSpPr/>
          <p:nvPr/>
        </p:nvSpPr>
        <p:spPr>
          <a:xfrm>
            <a:off x="9620572" y="8318515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1" name="object 371"/>
          <p:cNvSpPr/>
          <p:nvPr/>
        </p:nvSpPr>
        <p:spPr>
          <a:xfrm>
            <a:off x="9756191" y="8318515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2" name="object 372"/>
          <p:cNvSpPr/>
          <p:nvPr/>
        </p:nvSpPr>
        <p:spPr>
          <a:xfrm>
            <a:off x="9890855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" name="object 373"/>
          <p:cNvSpPr/>
          <p:nvPr/>
        </p:nvSpPr>
        <p:spPr>
          <a:xfrm>
            <a:off x="10026475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4" name="object 374"/>
          <p:cNvSpPr/>
          <p:nvPr/>
        </p:nvSpPr>
        <p:spPr>
          <a:xfrm>
            <a:off x="10162094" y="8318515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5" name="object 375"/>
          <p:cNvSpPr/>
          <p:nvPr/>
        </p:nvSpPr>
        <p:spPr>
          <a:xfrm>
            <a:off x="10296757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6" name="object 376"/>
          <p:cNvSpPr/>
          <p:nvPr/>
        </p:nvSpPr>
        <p:spPr>
          <a:xfrm>
            <a:off x="10432377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7" name="object 377"/>
          <p:cNvSpPr/>
          <p:nvPr/>
        </p:nvSpPr>
        <p:spPr>
          <a:xfrm>
            <a:off x="10567996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8" name="object 378"/>
          <p:cNvSpPr/>
          <p:nvPr/>
        </p:nvSpPr>
        <p:spPr>
          <a:xfrm>
            <a:off x="10703615" y="8318515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0" y="0"/>
                </a:moveTo>
                <a:lnTo>
                  <a:pt x="53483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9" name="object 379"/>
          <p:cNvSpPr/>
          <p:nvPr/>
        </p:nvSpPr>
        <p:spPr>
          <a:xfrm>
            <a:off x="10838279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0" name="object 380"/>
          <p:cNvSpPr/>
          <p:nvPr/>
        </p:nvSpPr>
        <p:spPr>
          <a:xfrm>
            <a:off x="10973898" y="8318515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0" y="0"/>
                </a:moveTo>
                <a:lnTo>
                  <a:pt x="54419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1" name="object 381"/>
          <p:cNvSpPr/>
          <p:nvPr/>
        </p:nvSpPr>
        <p:spPr>
          <a:xfrm>
            <a:off x="9489728" y="7968962"/>
            <a:ext cx="0" cy="44450"/>
          </a:xfrm>
          <a:custGeom>
            <a:avLst/>
            <a:gdLst/>
            <a:ahLst/>
            <a:cxnLst/>
            <a:rect l="l" t="t" r="r" b="b"/>
            <a:pathLst>
              <a:path h="44450">
                <a:moveTo>
                  <a:pt x="0" y="0"/>
                </a:moveTo>
                <a:lnTo>
                  <a:pt x="0" y="4393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2" name="object 382"/>
          <p:cNvSpPr/>
          <p:nvPr/>
        </p:nvSpPr>
        <p:spPr>
          <a:xfrm>
            <a:off x="9489728" y="8094075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0"/>
                </a:moveTo>
                <a:lnTo>
                  <a:pt x="0" y="54419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3" name="object 383"/>
          <p:cNvGrpSpPr/>
          <p:nvPr/>
        </p:nvGrpSpPr>
        <p:grpSpPr>
          <a:xfrm>
            <a:off x="9486864" y="8229694"/>
            <a:ext cx="6350" cy="88900"/>
            <a:chOff x="9483787" y="6057016"/>
            <a:chExt cx="6350" cy="88900"/>
          </a:xfrm>
        </p:grpSpPr>
        <p:sp>
          <p:nvSpPr>
            <p:cNvPr id="384" name="object 384"/>
            <p:cNvSpPr/>
            <p:nvPr/>
          </p:nvSpPr>
          <p:spPr>
            <a:xfrm>
              <a:off x="9486652" y="6057016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0" y="4393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9486652" y="6100949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5">
                  <a:moveTo>
                    <a:pt x="0" y="0"/>
                  </a:moveTo>
                  <a:lnTo>
                    <a:pt x="0" y="4486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6" name="object 386"/>
          <p:cNvSpPr/>
          <p:nvPr/>
        </p:nvSpPr>
        <p:spPr>
          <a:xfrm>
            <a:off x="9460122" y="4756126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22921" y="0"/>
                </a:moveTo>
                <a:lnTo>
                  <a:pt x="0" y="0"/>
                </a:lnTo>
                <a:lnTo>
                  <a:pt x="0" y="22921"/>
                </a:lnTo>
                <a:lnTo>
                  <a:pt x="22921" y="22921"/>
                </a:lnTo>
                <a:lnTo>
                  <a:pt x="22921" y="0"/>
                </a:lnTo>
                <a:close/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7" name="object 387"/>
          <p:cNvSpPr/>
          <p:nvPr/>
        </p:nvSpPr>
        <p:spPr>
          <a:xfrm>
            <a:off x="10100969" y="4756126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5" h="23494">
                <a:moveTo>
                  <a:pt x="22921" y="0"/>
                </a:moveTo>
                <a:lnTo>
                  <a:pt x="0" y="0"/>
                </a:lnTo>
                <a:lnTo>
                  <a:pt x="0" y="22921"/>
                </a:lnTo>
                <a:lnTo>
                  <a:pt x="22921" y="22921"/>
                </a:lnTo>
                <a:lnTo>
                  <a:pt x="22921" y="0"/>
                </a:lnTo>
                <a:close/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8" name="object 388"/>
          <p:cNvSpPr/>
          <p:nvPr/>
        </p:nvSpPr>
        <p:spPr>
          <a:xfrm>
            <a:off x="14519096" y="4425674"/>
            <a:ext cx="23495" cy="23495"/>
          </a:xfrm>
          <a:custGeom>
            <a:avLst/>
            <a:gdLst/>
            <a:ahLst/>
            <a:cxnLst/>
            <a:rect l="l" t="t" r="r" b="b"/>
            <a:pathLst>
              <a:path w="23494" h="23494">
                <a:moveTo>
                  <a:pt x="22921" y="0"/>
                </a:moveTo>
                <a:lnTo>
                  <a:pt x="0" y="0"/>
                </a:lnTo>
                <a:lnTo>
                  <a:pt x="0" y="22921"/>
                </a:lnTo>
                <a:lnTo>
                  <a:pt x="22921" y="22921"/>
                </a:lnTo>
                <a:lnTo>
                  <a:pt x="22921" y="0"/>
                </a:lnTo>
                <a:close/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9" name="object 389"/>
          <p:cNvSpPr/>
          <p:nvPr/>
        </p:nvSpPr>
        <p:spPr>
          <a:xfrm>
            <a:off x="14519096" y="3731361"/>
            <a:ext cx="23495" cy="22225"/>
          </a:xfrm>
          <a:custGeom>
            <a:avLst/>
            <a:gdLst/>
            <a:ahLst/>
            <a:cxnLst/>
            <a:rect l="l" t="t" r="r" b="b"/>
            <a:pathLst>
              <a:path w="23494" h="22225">
                <a:moveTo>
                  <a:pt x="22921" y="21947"/>
                </a:moveTo>
                <a:lnTo>
                  <a:pt x="0" y="21947"/>
                </a:lnTo>
                <a:lnTo>
                  <a:pt x="0" y="0"/>
                </a:lnTo>
                <a:lnTo>
                  <a:pt x="22921" y="0"/>
                </a:lnTo>
                <a:lnTo>
                  <a:pt x="22921" y="21947"/>
                </a:lnTo>
                <a:close/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0" name="object 390"/>
          <p:cNvSpPr/>
          <p:nvPr/>
        </p:nvSpPr>
        <p:spPr>
          <a:xfrm>
            <a:off x="14502860" y="4158256"/>
            <a:ext cx="0" cy="36830"/>
          </a:xfrm>
          <a:custGeom>
            <a:avLst/>
            <a:gdLst/>
            <a:ahLst/>
            <a:cxnLst/>
            <a:rect l="l" t="t" r="r" b="b"/>
            <a:pathLst>
              <a:path h="36830">
                <a:moveTo>
                  <a:pt x="0" y="36292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1" name="object 391"/>
          <p:cNvSpPr/>
          <p:nvPr/>
        </p:nvSpPr>
        <p:spPr>
          <a:xfrm>
            <a:off x="14502860" y="4023592"/>
            <a:ext cx="0" cy="53975"/>
          </a:xfrm>
          <a:custGeom>
            <a:avLst/>
            <a:gdLst/>
            <a:ahLst/>
            <a:cxnLst/>
            <a:rect l="l" t="t" r="r" b="b"/>
            <a:pathLst>
              <a:path h="53975">
                <a:moveTo>
                  <a:pt x="0" y="53483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2" name="object 392"/>
          <p:cNvSpPr/>
          <p:nvPr/>
        </p:nvSpPr>
        <p:spPr>
          <a:xfrm>
            <a:off x="14502860" y="3887992"/>
            <a:ext cx="0" cy="54610"/>
          </a:xfrm>
          <a:custGeom>
            <a:avLst/>
            <a:gdLst/>
            <a:ahLst/>
            <a:cxnLst/>
            <a:rect l="l" t="t" r="r" b="b"/>
            <a:pathLst>
              <a:path h="54610">
                <a:moveTo>
                  <a:pt x="0" y="5441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3" name="object 393"/>
          <p:cNvSpPr/>
          <p:nvPr/>
        </p:nvSpPr>
        <p:spPr>
          <a:xfrm>
            <a:off x="14475182" y="3770500"/>
            <a:ext cx="27940" cy="36830"/>
          </a:xfrm>
          <a:custGeom>
            <a:avLst/>
            <a:gdLst/>
            <a:ahLst/>
            <a:cxnLst/>
            <a:rect l="l" t="t" r="r" b="b"/>
            <a:pathLst>
              <a:path w="27940" h="36830">
                <a:moveTo>
                  <a:pt x="27677" y="36292"/>
                </a:moveTo>
                <a:lnTo>
                  <a:pt x="27677" y="0"/>
                </a:ln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4" name="object 394"/>
          <p:cNvSpPr/>
          <p:nvPr/>
        </p:nvSpPr>
        <p:spPr>
          <a:xfrm>
            <a:off x="14339563" y="3770500"/>
            <a:ext cx="54610" cy="0"/>
          </a:xfrm>
          <a:custGeom>
            <a:avLst/>
            <a:gdLst/>
            <a:ahLst/>
            <a:cxnLst/>
            <a:rect l="l" t="t" r="r" b="b"/>
            <a:pathLst>
              <a:path w="54609">
                <a:moveTo>
                  <a:pt x="54419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5" name="object 395"/>
          <p:cNvSpPr/>
          <p:nvPr/>
        </p:nvSpPr>
        <p:spPr>
          <a:xfrm>
            <a:off x="14231622" y="3770500"/>
            <a:ext cx="27305" cy="0"/>
          </a:xfrm>
          <a:custGeom>
            <a:avLst/>
            <a:gdLst/>
            <a:ahLst/>
            <a:cxnLst/>
            <a:rect l="l" t="t" r="r" b="b"/>
            <a:pathLst>
              <a:path w="27305">
                <a:moveTo>
                  <a:pt x="2674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6" name="object 396"/>
          <p:cNvSpPr/>
          <p:nvPr/>
        </p:nvSpPr>
        <p:spPr>
          <a:xfrm>
            <a:off x="14344339" y="7185809"/>
            <a:ext cx="293370" cy="497205"/>
          </a:xfrm>
          <a:custGeom>
            <a:avLst/>
            <a:gdLst/>
            <a:ahLst/>
            <a:cxnLst/>
            <a:rect l="l" t="t" r="r" b="b"/>
            <a:pathLst>
              <a:path w="293369" h="497204">
                <a:moveTo>
                  <a:pt x="293185" y="496633"/>
                </a:moveTo>
                <a:lnTo>
                  <a:pt x="293185" y="0"/>
                </a:ln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7" name="object 397"/>
          <p:cNvGrpSpPr/>
          <p:nvPr/>
        </p:nvGrpSpPr>
        <p:grpSpPr>
          <a:xfrm>
            <a:off x="14225892" y="7180079"/>
            <a:ext cx="417830" cy="621030"/>
            <a:chOff x="14222815" y="5007401"/>
            <a:chExt cx="417830" cy="621030"/>
          </a:xfrm>
        </p:grpSpPr>
        <p:sp>
          <p:nvSpPr>
            <p:cNvPr id="398" name="object 398"/>
            <p:cNvSpPr/>
            <p:nvPr/>
          </p:nvSpPr>
          <p:spPr>
            <a:xfrm>
              <a:off x="14228545" y="501313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30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4228545" y="5067570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4228545" y="513537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4228545" y="520318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4228545" y="527099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4228545" y="5338808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4228545" y="5405663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4228545" y="547347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4228545" y="554128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4228545" y="5609091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70">
                  <a:moveTo>
                    <a:pt x="0" y="0"/>
                  </a:moveTo>
                  <a:lnTo>
                    <a:pt x="0" y="13370"/>
                  </a:lnTo>
                  <a:lnTo>
                    <a:pt x="1337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4282984" y="5622462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4350794" y="5622462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4417648" y="5622462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4485458" y="5622462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4553267" y="5622462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4621077" y="5622462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4304951" y="5013131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36292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4228545" y="5013131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36292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4634448" y="5586170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36292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4634448" y="550976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36292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8" name="object 418"/>
          <p:cNvGrpSpPr/>
          <p:nvPr/>
        </p:nvGrpSpPr>
        <p:grpSpPr>
          <a:xfrm>
            <a:off x="11686376" y="7963231"/>
            <a:ext cx="374650" cy="50800"/>
            <a:chOff x="11683299" y="5790553"/>
            <a:chExt cx="374650" cy="50800"/>
          </a:xfrm>
        </p:grpSpPr>
        <p:sp>
          <p:nvSpPr>
            <p:cNvPr id="419" name="object 419"/>
            <p:cNvSpPr/>
            <p:nvPr/>
          </p:nvSpPr>
          <p:spPr>
            <a:xfrm>
              <a:off x="12021391" y="5796303"/>
              <a:ext cx="31115" cy="39370"/>
            </a:xfrm>
            <a:custGeom>
              <a:avLst/>
              <a:gdLst/>
              <a:ahLst/>
              <a:cxnLst/>
              <a:rect l="l" t="t" r="r" b="b"/>
              <a:pathLst>
                <a:path w="31115" h="39370">
                  <a:moveTo>
                    <a:pt x="30562" y="39138"/>
                  </a:moveTo>
                  <a:lnTo>
                    <a:pt x="30562" y="0"/>
                  </a:ln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" name="object 420"/>
            <p:cNvSpPr/>
            <p:nvPr/>
          </p:nvSpPr>
          <p:spPr>
            <a:xfrm>
              <a:off x="11953601" y="5796284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27677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11886727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1818918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1751108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1683299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5" name="object 425"/>
          <p:cNvSpPr/>
          <p:nvPr/>
        </p:nvSpPr>
        <p:spPr>
          <a:xfrm>
            <a:off x="11550776" y="7968962"/>
            <a:ext cx="27940" cy="0"/>
          </a:xfrm>
          <a:custGeom>
            <a:avLst/>
            <a:gdLst/>
            <a:ahLst/>
            <a:cxnLst/>
            <a:rect l="l" t="t" r="r" b="b"/>
            <a:pathLst>
              <a:path w="27940">
                <a:moveTo>
                  <a:pt x="27677" y="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6" name="object 426"/>
          <p:cNvGrpSpPr/>
          <p:nvPr/>
        </p:nvGrpSpPr>
        <p:grpSpPr>
          <a:xfrm>
            <a:off x="11212664" y="7963231"/>
            <a:ext cx="162560" cy="12065"/>
            <a:chOff x="11209587" y="5790553"/>
            <a:chExt cx="162560" cy="12065"/>
          </a:xfrm>
        </p:grpSpPr>
        <p:sp>
          <p:nvSpPr>
            <p:cNvPr id="427" name="object 427"/>
            <p:cNvSpPr/>
            <p:nvPr/>
          </p:nvSpPr>
          <p:spPr>
            <a:xfrm>
              <a:off x="11345206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11277397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11209587" y="5796284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0" name="object 430"/>
          <p:cNvGrpSpPr/>
          <p:nvPr/>
        </p:nvGrpSpPr>
        <p:grpSpPr>
          <a:xfrm>
            <a:off x="14114149" y="3743758"/>
            <a:ext cx="6350" cy="4471670"/>
            <a:chOff x="14111072" y="1571080"/>
            <a:chExt cx="6350" cy="4471670"/>
          </a:xfrm>
        </p:grpSpPr>
        <p:sp>
          <p:nvSpPr>
            <p:cNvPr id="431" name="object 431"/>
            <p:cNvSpPr/>
            <p:nvPr/>
          </p:nvSpPr>
          <p:spPr>
            <a:xfrm>
              <a:off x="14113937" y="1571080"/>
              <a:ext cx="0" cy="111125"/>
            </a:xfrm>
            <a:custGeom>
              <a:avLst/>
              <a:gdLst/>
              <a:ahLst/>
              <a:cxnLst/>
              <a:rect l="l" t="t" r="r" b="b"/>
              <a:pathLst>
                <a:path h="111125">
                  <a:moveTo>
                    <a:pt x="0" y="0"/>
                  </a:moveTo>
                  <a:lnTo>
                    <a:pt x="0" y="11078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14111072" y="17057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14113937" y="173535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14111072" y="1976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14113937" y="200658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14111072" y="22472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14113937" y="227687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14111072" y="25175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14113937" y="254811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14111072" y="27887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14113937" y="281839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14111072" y="30590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14113937" y="308963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14111072" y="33303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4113937" y="335991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14111072" y="36005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14113937" y="363019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4111072" y="3871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14113937" y="390143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4111072" y="41421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4113937" y="417172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14111072" y="44133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4113937" y="444295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4111072" y="4683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4113937" y="471324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4111072" y="49539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14113937" y="498447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4111072" y="52251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4113937" y="525476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4111072" y="5495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4113937" y="552600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4111072" y="57666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4113937" y="579628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4111072" y="60369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5" name="object 465"/>
          <p:cNvGrpSpPr/>
          <p:nvPr/>
        </p:nvGrpSpPr>
        <p:grpSpPr>
          <a:xfrm>
            <a:off x="14065460" y="9593526"/>
            <a:ext cx="106045" cy="1852295"/>
            <a:chOff x="14062383" y="7420848"/>
            <a:chExt cx="106045" cy="1852295"/>
          </a:xfrm>
        </p:grpSpPr>
        <p:sp>
          <p:nvSpPr>
            <p:cNvPr id="466" name="object 466"/>
            <p:cNvSpPr/>
            <p:nvPr/>
          </p:nvSpPr>
          <p:spPr>
            <a:xfrm>
              <a:off x="14113937" y="742084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4111072" y="76615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4113937" y="769113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14111072" y="79318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14113937" y="796236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4111072" y="82030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4113937" y="823265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14111072" y="84733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4113937" y="850389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4111072" y="87445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4113937" y="877417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4111072" y="90148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4113937" y="9045412"/>
              <a:ext cx="0" cy="109855"/>
            </a:xfrm>
            <a:custGeom>
              <a:avLst/>
              <a:gdLst/>
              <a:ahLst/>
              <a:cxnLst/>
              <a:rect l="l" t="t" r="r" b="b"/>
              <a:pathLst>
                <a:path h="109854">
                  <a:moveTo>
                    <a:pt x="0" y="0"/>
                  </a:moveTo>
                  <a:lnTo>
                    <a:pt x="0" y="10981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4062380" y="9191547"/>
              <a:ext cx="106045" cy="81280"/>
            </a:xfrm>
            <a:custGeom>
              <a:avLst/>
              <a:gdLst/>
              <a:ahLst/>
              <a:cxnLst/>
              <a:rect l="l" t="t" r="r" b="b"/>
              <a:pathLst>
                <a:path w="106044" h="81279">
                  <a:moveTo>
                    <a:pt x="29591" y="12"/>
                  </a:moveTo>
                  <a:lnTo>
                    <a:pt x="22923" y="12"/>
                  </a:lnTo>
                  <a:lnTo>
                    <a:pt x="22923" y="1930"/>
                  </a:lnTo>
                  <a:lnTo>
                    <a:pt x="21945" y="2857"/>
                  </a:lnTo>
                  <a:lnTo>
                    <a:pt x="21005" y="3835"/>
                  </a:lnTo>
                  <a:lnTo>
                    <a:pt x="20040" y="4775"/>
                  </a:lnTo>
                  <a:lnTo>
                    <a:pt x="20040" y="5740"/>
                  </a:lnTo>
                  <a:lnTo>
                    <a:pt x="15278" y="10502"/>
                  </a:lnTo>
                  <a:lnTo>
                    <a:pt x="14300" y="10502"/>
                  </a:lnTo>
                  <a:lnTo>
                    <a:pt x="14300" y="11480"/>
                  </a:lnTo>
                  <a:lnTo>
                    <a:pt x="13373" y="12407"/>
                  </a:lnTo>
                  <a:lnTo>
                    <a:pt x="12395" y="12407"/>
                  </a:lnTo>
                  <a:lnTo>
                    <a:pt x="11455" y="13385"/>
                  </a:lnTo>
                  <a:lnTo>
                    <a:pt x="10490" y="14325"/>
                  </a:lnTo>
                  <a:lnTo>
                    <a:pt x="9550" y="14325"/>
                  </a:lnTo>
                  <a:lnTo>
                    <a:pt x="9550" y="15290"/>
                  </a:lnTo>
                  <a:lnTo>
                    <a:pt x="8572" y="16230"/>
                  </a:lnTo>
                  <a:lnTo>
                    <a:pt x="7632" y="16230"/>
                  </a:lnTo>
                  <a:lnTo>
                    <a:pt x="6667" y="17208"/>
                  </a:lnTo>
                  <a:lnTo>
                    <a:pt x="5727" y="17208"/>
                  </a:lnTo>
                  <a:lnTo>
                    <a:pt x="4749" y="18148"/>
                  </a:lnTo>
                  <a:lnTo>
                    <a:pt x="3822" y="19113"/>
                  </a:lnTo>
                  <a:lnTo>
                    <a:pt x="2844" y="19113"/>
                  </a:lnTo>
                  <a:lnTo>
                    <a:pt x="927" y="20053"/>
                  </a:lnTo>
                  <a:lnTo>
                    <a:pt x="0" y="20053"/>
                  </a:lnTo>
                  <a:lnTo>
                    <a:pt x="0" y="29603"/>
                  </a:lnTo>
                  <a:lnTo>
                    <a:pt x="1905" y="29603"/>
                  </a:lnTo>
                  <a:lnTo>
                    <a:pt x="2844" y="28663"/>
                  </a:lnTo>
                  <a:lnTo>
                    <a:pt x="3822" y="28663"/>
                  </a:lnTo>
                  <a:lnTo>
                    <a:pt x="4749" y="27698"/>
                  </a:lnTo>
                  <a:lnTo>
                    <a:pt x="5727" y="27698"/>
                  </a:lnTo>
                  <a:lnTo>
                    <a:pt x="6667" y="26758"/>
                  </a:lnTo>
                  <a:lnTo>
                    <a:pt x="7632" y="26758"/>
                  </a:lnTo>
                  <a:lnTo>
                    <a:pt x="8572" y="25781"/>
                  </a:lnTo>
                  <a:lnTo>
                    <a:pt x="9550" y="24841"/>
                  </a:lnTo>
                  <a:lnTo>
                    <a:pt x="10490" y="24841"/>
                  </a:lnTo>
                  <a:lnTo>
                    <a:pt x="12395" y="23876"/>
                  </a:lnTo>
                  <a:lnTo>
                    <a:pt x="13373" y="22936"/>
                  </a:lnTo>
                  <a:lnTo>
                    <a:pt x="14300" y="21958"/>
                  </a:lnTo>
                  <a:lnTo>
                    <a:pt x="15278" y="21958"/>
                  </a:lnTo>
                  <a:lnTo>
                    <a:pt x="19100" y="18148"/>
                  </a:lnTo>
                  <a:lnTo>
                    <a:pt x="20040" y="18148"/>
                  </a:lnTo>
                  <a:lnTo>
                    <a:pt x="20040" y="79260"/>
                  </a:lnTo>
                  <a:lnTo>
                    <a:pt x="29591" y="79260"/>
                  </a:lnTo>
                  <a:lnTo>
                    <a:pt x="29591" y="18148"/>
                  </a:lnTo>
                  <a:lnTo>
                    <a:pt x="29591" y="12"/>
                  </a:lnTo>
                  <a:close/>
                </a:path>
                <a:path w="106044" h="81279">
                  <a:moveTo>
                    <a:pt x="105994" y="51574"/>
                  </a:moveTo>
                  <a:lnTo>
                    <a:pt x="105016" y="49657"/>
                  </a:lnTo>
                  <a:lnTo>
                    <a:pt x="105016" y="47752"/>
                  </a:lnTo>
                  <a:lnTo>
                    <a:pt x="104076" y="46812"/>
                  </a:lnTo>
                  <a:lnTo>
                    <a:pt x="104076" y="45834"/>
                  </a:lnTo>
                  <a:lnTo>
                    <a:pt x="103111" y="44907"/>
                  </a:lnTo>
                  <a:lnTo>
                    <a:pt x="102171" y="43929"/>
                  </a:lnTo>
                  <a:lnTo>
                    <a:pt x="101193" y="42989"/>
                  </a:lnTo>
                  <a:lnTo>
                    <a:pt x="100253" y="42024"/>
                  </a:lnTo>
                  <a:lnTo>
                    <a:pt x="100253" y="41084"/>
                  </a:lnTo>
                  <a:lnTo>
                    <a:pt x="99288" y="40106"/>
                  </a:lnTo>
                  <a:lnTo>
                    <a:pt x="98348" y="40106"/>
                  </a:lnTo>
                  <a:lnTo>
                    <a:pt x="97370" y="39179"/>
                  </a:lnTo>
                  <a:lnTo>
                    <a:pt x="96443" y="39179"/>
                  </a:lnTo>
                  <a:lnTo>
                    <a:pt x="95465" y="38201"/>
                  </a:lnTo>
                  <a:lnTo>
                    <a:pt x="94526" y="38201"/>
                  </a:lnTo>
                  <a:lnTo>
                    <a:pt x="93560" y="37261"/>
                  </a:lnTo>
                  <a:lnTo>
                    <a:pt x="91643" y="37261"/>
                  </a:lnTo>
                  <a:lnTo>
                    <a:pt x="92621" y="36283"/>
                  </a:lnTo>
                  <a:lnTo>
                    <a:pt x="93560" y="36283"/>
                  </a:lnTo>
                  <a:lnTo>
                    <a:pt x="94526" y="35356"/>
                  </a:lnTo>
                  <a:lnTo>
                    <a:pt x="95465" y="34378"/>
                  </a:lnTo>
                  <a:lnTo>
                    <a:pt x="96443" y="33439"/>
                  </a:lnTo>
                  <a:lnTo>
                    <a:pt x="97370" y="32473"/>
                  </a:lnTo>
                  <a:lnTo>
                    <a:pt x="98348" y="31534"/>
                  </a:lnTo>
                  <a:lnTo>
                    <a:pt x="99288" y="30556"/>
                  </a:lnTo>
                  <a:lnTo>
                    <a:pt x="100253" y="29616"/>
                  </a:lnTo>
                  <a:lnTo>
                    <a:pt x="100253" y="28651"/>
                  </a:lnTo>
                  <a:lnTo>
                    <a:pt x="101193" y="27711"/>
                  </a:lnTo>
                  <a:lnTo>
                    <a:pt x="101193" y="24828"/>
                  </a:lnTo>
                  <a:lnTo>
                    <a:pt x="102171" y="23888"/>
                  </a:lnTo>
                  <a:lnTo>
                    <a:pt x="102171" y="17183"/>
                  </a:lnTo>
                  <a:lnTo>
                    <a:pt x="101193" y="16256"/>
                  </a:lnTo>
                  <a:lnTo>
                    <a:pt x="101193" y="13373"/>
                  </a:lnTo>
                  <a:lnTo>
                    <a:pt x="100253" y="12433"/>
                  </a:lnTo>
                  <a:lnTo>
                    <a:pt x="100253" y="11455"/>
                  </a:lnTo>
                  <a:lnTo>
                    <a:pt x="99288" y="10515"/>
                  </a:lnTo>
                  <a:lnTo>
                    <a:pt x="98348" y="9550"/>
                  </a:lnTo>
                  <a:lnTo>
                    <a:pt x="97370" y="8610"/>
                  </a:lnTo>
                  <a:lnTo>
                    <a:pt x="97370" y="7632"/>
                  </a:lnTo>
                  <a:lnTo>
                    <a:pt x="96443" y="6705"/>
                  </a:lnTo>
                  <a:lnTo>
                    <a:pt x="95465" y="6705"/>
                  </a:lnTo>
                  <a:lnTo>
                    <a:pt x="94526" y="5727"/>
                  </a:lnTo>
                  <a:lnTo>
                    <a:pt x="93560" y="4787"/>
                  </a:lnTo>
                  <a:lnTo>
                    <a:pt x="92621" y="3822"/>
                  </a:lnTo>
                  <a:lnTo>
                    <a:pt x="91643" y="3822"/>
                  </a:lnTo>
                  <a:lnTo>
                    <a:pt x="90703" y="2882"/>
                  </a:lnTo>
                  <a:lnTo>
                    <a:pt x="89738" y="2882"/>
                  </a:lnTo>
                  <a:lnTo>
                    <a:pt x="88798" y="1905"/>
                  </a:lnTo>
                  <a:lnTo>
                    <a:pt x="86893" y="1905"/>
                  </a:lnTo>
                  <a:lnTo>
                    <a:pt x="85915" y="965"/>
                  </a:lnTo>
                  <a:lnTo>
                    <a:pt x="81153" y="965"/>
                  </a:lnTo>
                  <a:lnTo>
                    <a:pt x="80187" y="0"/>
                  </a:lnTo>
                  <a:lnTo>
                    <a:pt x="77343" y="0"/>
                  </a:lnTo>
                  <a:lnTo>
                    <a:pt x="76365" y="965"/>
                  </a:lnTo>
                  <a:lnTo>
                    <a:pt x="71602" y="965"/>
                  </a:lnTo>
                  <a:lnTo>
                    <a:pt x="70637" y="1905"/>
                  </a:lnTo>
                  <a:lnTo>
                    <a:pt x="69697" y="1905"/>
                  </a:lnTo>
                  <a:lnTo>
                    <a:pt x="68719" y="2882"/>
                  </a:lnTo>
                  <a:lnTo>
                    <a:pt x="67792" y="2882"/>
                  </a:lnTo>
                  <a:lnTo>
                    <a:pt x="66814" y="3822"/>
                  </a:lnTo>
                  <a:lnTo>
                    <a:pt x="65874" y="3822"/>
                  </a:lnTo>
                  <a:lnTo>
                    <a:pt x="64909" y="4787"/>
                  </a:lnTo>
                  <a:lnTo>
                    <a:pt x="63969" y="4787"/>
                  </a:lnTo>
                  <a:lnTo>
                    <a:pt x="62992" y="5727"/>
                  </a:lnTo>
                  <a:lnTo>
                    <a:pt x="62052" y="6705"/>
                  </a:lnTo>
                  <a:lnTo>
                    <a:pt x="62052" y="7632"/>
                  </a:lnTo>
                  <a:lnTo>
                    <a:pt x="61087" y="7632"/>
                  </a:lnTo>
                  <a:lnTo>
                    <a:pt x="60147" y="8610"/>
                  </a:lnTo>
                  <a:lnTo>
                    <a:pt x="60147" y="9550"/>
                  </a:lnTo>
                  <a:lnTo>
                    <a:pt x="58242" y="11455"/>
                  </a:lnTo>
                  <a:lnTo>
                    <a:pt x="58242" y="12433"/>
                  </a:lnTo>
                  <a:lnTo>
                    <a:pt x="57264" y="13373"/>
                  </a:lnTo>
                  <a:lnTo>
                    <a:pt x="57264" y="15278"/>
                  </a:lnTo>
                  <a:lnTo>
                    <a:pt x="56324" y="16256"/>
                  </a:lnTo>
                  <a:lnTo>
                    <a:pt x="56324" y="17183"/>
                  </a:lnTo>
                  <a:lnTo>
                    <a:pt x="55346" y="18161"/>
                  </a:lnTo>
                  <a:lnTo>
                    <a:pt x="55346" y="21005"/>
                  </a:lnTo>
                  <a:lnTo>
                    <a:pt x="64909" y="22923"/>
                  </a:lnTo>
                  <a:lnTo>
                    <a:pt x="64909" y="21005"/>
                  </a:lnTo>
                  <a:lnTo>
                    <a:pt x="65874" y="20066"/>
                  </a:lnTo>
                  <a:lnTo>
                    <a:pt x="65874" y="18161"/>
                  </a:lnTo>
                  <a:lnTo>
                    <a:pt x="66814" y="17183"/>
                  </a:lnTo>
                  <a:lnTo>
                    <a:pt x="66814" y="16256"/>
                  </a:lnTo>
                  <a:lnTo>
                    <a:pt x="67792" y="15278"/>
                  </a:lnTo>
                  <a:lnTo>
                    <a:pt x="67792" y="14338"/>
                  </a:lnTo>
                  <a:lnTo>
                    <a:pt x="68719" y="13373"/>
                  </a:lnTo>
                  <a:lnTo>
                    <a:pt x="68719" y="12433"/>
                  </a:lnTo>
                  <a:lnTo>
                    <a:pt x="69697" y="11455"/>
                  </a:lnTo>
                  <a:lnTo>
                    <a:pt x="70637" y="11455"/>
                  </a:lnTo>
                  <a:lnTo>
                    <a:pt x="71602" y="10515"/>
                  </a:lnTo>
                  <a:lnTo>
                    <a:pt x="72542" y="9550"/>
                  </a:lnTo>
                  <a:lnTo>
                    <a:pt x="73520" y="9550"/>
                  </a:lnTo>
                  <a:lnTo>
                    <a:pt x="74460" y="8610"/>
                  </a:lnTo>
                  <a:lnTo>
                    <a:pt x="83070" y="8610"/>
                  </a:lnTo>
                  <a:lnTo>
                    <a:pt x="84010" y="9550"/>
                  </a:lnTo>
                  <a:lnTo>
                    <a:pt x="85915" y="9550"/>
                  </a:lnTo>
                  <a:lnTo>
                    <a:pt x="87820" y="11455"/>
                  </a:lnTo>
                  <a:lnTo>
                    <a:pt x="88798" y="11455"/>
                  </a:lnTo>
                  <a:lnTo>
                    <a:pt x="88798" y="12433"/>
                  </a:lnTo>
                  <a:lnTo>
                    <a:pt x="89738" y="12433"/>
                  </a:lnTo>
                  <a:lnTo>
                    <a:pt x="89738" y="13373"/>
                  </a:lnTo>
                  <a:lnTo>
                    <a:pt x="90703" y="14338"/>
                  </a:lnTo>
                  <a:lnTo>
                    <a:pt x="90703" y="15278"/>
                  </a:lnTo>
                  <a:lnTo>
                    <a:pt x="91643" y="16256"/>
                  </a:lnTo>
                  <a:lnTo>
                    <a:pt x="91643" y="18161"/>
                  </a:lnTo>
                  <a:lnTo>
                    <a:pt x="92621" y="19100"/>
                  </a:lnTo>
                  <a:lnTo>
                    <a:pt x="92621" y="21983"/>
                  </a:lnTo>
                  <a:lnTo>
                    <a:pt x="91643" y="22923"/>
                  </a:lnTo>
                  <a:lnTo>
                    <a:pt x="91643" y="24828"/>
                  </a:lnTo>
                  <a:lnTo>
                    <a:pt x="90703" y="25806"/>
                  </a:lnTo>
                  <a:lnTo>
                    <a:pt x="90703" y="26733"/>
                  </a:lnTo>
                  <a:lnTo>
                    <a:pt x="89738" y="27711"/>
                  </a:lnTo>
                  <a:lnTo>
                    <a:pt x="89738" y="28651"/>
                  </a:lnTo>
                  <a:lnTo>
                    <a:pt x="88798" y="29616"/>
                  </a:lnTo>
                  <a:lnTo>
                    <a:pt x="87820" y="29616"/>
                  </a:lnTo>
                  <a:lnTo>
                    <a:pt x="86893" y="30556"/>
                  </a:lnTo>
                  <a:lnTo>
                    <a:pt x="86893" y="31534"/>
                  </a:lnTo>
                  <a:lnTo>
                    <a:pt x="85915" y="31534"/>
                  </a:lnTo>
                  <a:lnTo>
                    <a:pt x="84975" y="32473"/>
                  </a:lnTo>
                  <a:lnTo>
                    <a:pt x="82092" y="32473"/>
                  </a:lnTo>
                  <a:lnTo>
                    <a:pt x="81153" y="33439"/>
                  </a:lnTo>
                  <a:lnTo>
                    <a:pt x="77343" y="33439"/>
                  </a:lnTo>
                  <a:lnTo>
                    <a:pt x="76365" y="34378"/>
                  </a:lnTo>
                  <a:lnTo>
                    <a:pt x="75425" y="33439"/>
                  </a:lnTo>
                  <a:lnTo>
                    <a:pt x="74460" y="33439"/>
                  </a:lnTo>
                  <a:lnTo>
                    <a:pt x="74345" y="34378"/>
                  </a:lnTo>
                  <a:lnTo>
                    <a:pt x="74244" y="35356"/>
                  </a:lnTo>
                  <a:lnTo>
                    <a:pt x="74142" y="36283"/>
                  </a:lnTo>
                  <a:lnTo>
                    <a:pt x="74041" y="37261"/>
                  </a:lnTo>
                  <a:lnTo>
                    <a:pt x="73939" y="38201"/>
                  </a:lnTo>
                  <a:lnTo>
                    <a:pt x="73825" y="39179"/>
                  </a:lnTo>
                  <a:lnTo>
                    <a:pt x="73723" y="40106"/>
                  </a:lnTo>
                  <a:lnTo>
                    <a:pt x="73621" y="41084"/>
                  </a:lnTo>
                  <a:lnTo>
                    <a:pt x="73520" y="42024"/>
                  </a:lnTo>
                  <a:lnTo>
                    <a:pt x="76365" y="42024"/>
                  </a:lnTo>
                  <a:lnTo>
                    <a:pt x="77343" y="41084"/>
                  </a:lnTo>
                  <a:lnTo>
                    <a:pt x="83070" y="41084"/>
                  </a:lnTo>
                  <a:lnTo>
                    <a:pt x="84010" y="42024"/>
                  </a:lnTo>
                  <a:lnTo>
                    <a:pt x="85915" y="42024"/>
                  </a:lnTo>
                  <a:lnTo>
                    <a:pt x="86893" y="42989"/>
                  </a:lnTo>
                  <a:lnTo>
                    <a:pt x="87820" y="42989"/>
                  </a:lnTo>
                  <a:lnTo>
                    <a:pt x="88798" y="43929"/>
                  </a:lnTo>
                  <a:lnTo>
                    <a:pt x="89738" y="43929"/>
                  </a:lnTo>
                  <a:lnTo>
                    <a:pt x="92621" y="46812"/>
                  </a:lnTo>
                  <a:lnTo>
                    <a:pt x="92621" y="47752"/>
                  </a:lnTo>
                  <a:lnTo>
                    <a:pt x="93560" y="48729"/>
                  </a:lnTo>
                  <a:lnTo>
                    <a:pt x="94526" y="49657"/>
                  </a:lnTo>
                  <a:lnTo>
                    <a:pt x="94526" y="51574"/>
                  </a:lnTo>
                  <a:lnTo>
                    <a:pt x="95465" y="52539"/>
                  </a:lnTo>
                  <a:lnTo>
                    <a:pt x="95465" y="61125"/>
                  </a:lnTo>
                  <a:lnTo>
                    <a:pt x="94526" y="62052"/>
                  </a:lnTo>
                  <a:lnTo>
                    <a:pt x="94526" y="63969"/>
                  </a:lnTo>
                  <a:lnTo>
                    <a:pt x="92621" y="65874"/>
                  </a:lnTo>
                  <a:lnTo>
                    <a:pt x="92621" y="66852"/>
                  </a:lnTo>
                  <a:lnTo>
                    <a:pt x="91643" y="67792"/>
                  </a:lnTo>
                  <a:lnTo>
                    <a:pt x="90703" y="68757"/>
                  </a:lnTo>
                  <a:lnTo>
                    <a:pt x="89738" y="69697"/>
                  </a:lnTo>
                  <a:lnTo>
                    <a:pt x="88798" y="70675"/>
                  </a:lnTo>
                  <a:lnTo>
                    <a:pt x="87820" y="70675"/>
                  </a:lnTo>
                  <a:lnTo>
                    <a:pt x="86893" y="71602"/>
                  </a:lnTo>
                  <a:lnTo>
                    <a:pt x="85915" y="71602"/>
                  </a:lnTo>
                  <a:lnTo>
                    <a:pt x="84975" y="72580"/>
                  </a:lnTo>
                  <a:lnTo>
                    <a:pt x="80187" y="72580"/>
                  </a:lnTo>
                  <a:lnTo>
                    <a:pt x="79248" y="73520"/>
                  </a:lnTo>
                  <a:lnTo>
                    <a:pt x="78270" y="72580"/>
                  </a:lnTo>
                  <a:lnTo>
                    <a:pt x="74460" y="72580"/>
                  </a:lnTo>
                  <a:lnTo>
                    <a:pt x="73520" y="71602"/>
                  </a:lnTo>
                  <a:lnTo>
                    <a:pt x="72542" y="71602"/>
                  </a:lnTo>
                  <a:lnTo>
                    <a:pt x="70637" y="69697"/>
                  </a:lnTo>
                  <a:lnTo>
                    <a:pt x="69697" y="69697"/>
                  </a:lnTo>
                  <a:lnTo>
                    <a:pt x="69697" y="68757"/>
                  </a:lnTo>
                  <a:lnTo>
                    <a:pt x="68719" y="68757"/>
                  </a:lnTo>
                  <a:lnTo>
                    <a:pt x="68719" y="67792"/>
                  </a:lnTo>
                  <a:lnTo>
                    <a:pt x="66814" y="65874"/>
                  </a:lnTo>
                  <a:lnTo>
                    <a:pt x="66814" y="64935"/>
                  </a:lnTo>
                  <a:lnTo>
                    <a:pt x="65874" y="64935"/>
                  </a:lnTo>
                  <a:lnTo>
                    <a:pt x="65874" y="63030"/>
                  </a:lnTo>
                  <a:lnTo>
                    <a:pt x="64909" y="62052"/>
                  </a:lnTo>
                  <a:lnTo>
                    <a:pt x="64909" y="60147"/>
                  </a:lnTo>
                  <a:lnTo>
                    <a:pt x="63969" y="59207"/>
                  </a:lnTo>
                  <a:lnTo>
                    <a:pt x="63969" y="57302"/>
                  </a:lnTo>
                  <a:lnTo>
                    <a:pt x="54419" y="59207"/>
                  </a:lnTo>
                  <a:lnTo>
                    <a:pt x="54419" y="62052"/>
                  </a:lnTo>
                  <a:lnTo>
                    <a:pt x="55346" y="63030"/>
                  </a:lnTo>
                  <a:lnTo>
                    <a:pt x="55346" y="64935"/>
                  </a:lnTo>
                  <a:lnTo>
                    <a:pt x="56324" y="65874"/>
                  </a:lnTo>
                  <a:lnTo>
                    <a:pt x="56324" y="66852"/>
                  </a:lnTo>
                  <a:lnTo>
                    <a:pt x="57264" y="67792"/>
                  </a:lnTo>
                  <a:lnTo>
                    <a:pt x="57264" y="68757"/>
                  </a:lnTo>
                  <a:lnTo>
                    <a:pt x="58242" y="69697"/>
                  </a:lnTo>
                  <a:lnTo>
                    <a:pt x="58242" y="70675"/>
                  </a:lnTo>
                  <a:lnTo>
                    <a:pt x="61087" y="73520"/>
                  </a:lnTo>
                  <a:lnTo>
                    <a:pt x="61087" y="74485"/>
                  </a:lnTo>
                  <a:lnTo>
                    <a:pt x="62052" y="74485"/>
                  </a:lnTo>
                  <a:lnTo>
                    <a:pt x="62052" y="75425"/>
                  </a:lnTo>
                  <a:lnTo>
                    <a:pt x="62992" y="75425"/>
                  </a:lnTo>
                  <a:lnTo>
                    <a:pt x="64909" y="77343"/>
                  </a:lnTo>
                  <a:lnTo>
                    <a:pt x="65874" y="77343"/>
                  </a:lnTo>
                  <a:lnTo>
                    <a:pt x="66814" y="78308"/>
                  </a:lnTo>
                  <a:lnTo>
                    <a:pt x="67792" y="78308"/>
                  </a:lnTo>
                  <a:lnTo>
                    <a:pt x="68719" y="79248"/>
                  </a:lnTo>
                  <a:lnTo>
                    <a:pt x="69697" y="79248"/>
                  </a:lnTo>
                  <a:lnTo>
                    <a:pt x="70637" y="80225"/>
                  </a:lnTo>
                  <a:lnTo>
                    <a:pt x="73520" y="80225"/>
                  </a:lnTo>
                  <a:lnTo>
                    <a:pt x="74460" y="81153"/>
                  </a:lnTo>
                  <a:lnTo>
                    <a:pt x="84975" y="81153"/>
                  </a:lnTo>
                  <a:lnTo>
                    <a:pt x="85915" y="80225"/>
                  </a:lnTo>
                  <a:lnTo>
                    <a:pt x="87820" y="80225"/>
                  </a:lnTo>
                  <a:lnTo>
                    <a:pt x="88798" y="79248"/>
                  </a:lnTo>
                  <a:lnTo>
                    <a:pt x="90703" y="79248"/>
                  </a:lnTo>
                  <a:lnTo>
                    <a:pt x="91643" y="78308"/>
                  </a:lnTo>
                  <a:lnTo>
                    <a:pt x="92621" y="78308"/>
                  </a:lnTo>
                  <a:lnTo>
                    <a:pt x="93560" y="77343"/>
                  </a:lnTo>
                  <a:lnTo>
                    <a:pt x="94526" y="77343"/>
                  </a:lnTo>
                  <a:lnTo>
                    <a:pt x="95465" y="76403"/>
                  </a:lnTo>
                  <a:lnTo>
                    <a:pt x="96443" y="76403"/>
                  </a:lnTo>
                  <a:lnTo>
                    <a:pt x="96443" y="75425"/>
                  </a:lnTo>
                  <a:lnTo>
                    <a:pt x="98348" y="73520"/>
                  </a:lnTo>
                  <a:lnTo>
                    <a:pt x="100253" y="71602"/>
                  </a:lnTo>
                  <a:lnTo>
                    <a:pt x="101193" y="71602"/>
                  </a:lnTo>
                  <a:lnTo>
                    <a:pt x="101193" y="70675"/>
                  </a:lnTo>
                  <a:lnTo>
                    <a:pt x="103111" y="68757"/>
                  </a:lnTo>
                  <a:lnTo>
                    <a:pt x="103111" y="67792"/>
                  </a:lnTo>
                  <a:lnTo>
                    <a:pt x="104076" y="66852"/>
                  </a:lnTo>
                  <a:lnTo>
                    <a:pt x="104076" y="65874"/>
                  </a:lnTo>
                  <a:lnTo>
                    <a:pt x="105016" y="64935"/>
                  </a:lnTo>
                  <a:lnTo>
                    <a:pt x="105016" y="62052"/>
                  </a:lnTo>
                  <a:lnTo>
                    <a:pt x="105994" y="61125"/>
                  </a:lnTo>
                  <a:lnTo>
                    <a:pt x="105994" y="5157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0" name="object 480"/>
          <p:cNvGrpSpPr/>
          <p:nvPr/>
        </p:nvGrpSpPr>
        <p:grpSpPr>
          <a:xfrm>
            <a:off x="14740672" y="7795140"/>
            <a:ext cx="6350" cy="3093720"/>
            <a:chOff x="14737595" y="5622462"/>
            <a:chExt cx="6350" cy="3093720"/>
          </a:xfrm>
        </p:grpSpPr>
        <p:sp>
          <p:nvSpPr>
            <p:cNvPr id="481" name="object 481"/>
            <p:cNvSpPr/>
            <p:nvPr/>
          </p:nvSpPr>
          <p:spPr>
            <a:xfrm>
              <a:off x="14740460" y="5622462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0"/>
                  </a:moveTo>
                  <a:lnTo>
                    <a:pt x="0" y="11554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4737595" y="57619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4740460" y="579150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4737595" y="603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4740460" y="606274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4737595" y="63034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4740460" y="633303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14737595" y="65737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14740460" y="660426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14737595" y="68449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14740460" y="687455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14737595" y="7115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14740460" y="714578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14737595" y="73864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14740460" y="741607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4737595" y="76567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4740460" y="768731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14737595" y="79279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4740460" y="795759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4737595" y="8198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4740460" y="822883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14737595" y="84695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14740460" y="849911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04" name="object 50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39927" y="7573565"/>
            <a:ext cx="1462164" cy="2522324"/>
          </a:xfrm>
          <a:prstGeom prst="rect">
            <a:avLst/>
          </a:prstGeom>
        </p:spPr>
      </p:pic>
      <p:grpSp>
        <p:nvGrpSpPr>
          <p:cNvPr id="505" name="object 505"/>
          <p:cNvGrpSpPr/>
          <p:nvPr/>
        </p:nvGrpSpPr>
        <p:grpSpPr>
          <a:xfrm>
            <a:off x="14740672" y="10912470"/>
            <a:ext cx="6350" cy="415925"/>
            <a:chOff x="14737595" y="8739792"/>
            <a:chExt cx="6350" cy="415925"/>
          </a:xfrm>
        </p:grpSpPr>
        <p:sp>
          <p:nvSpPr>
            <p:cNvPr id="506" name="object 506"/>
            <p:cNvSpPr/>
            <p:nvPr/>
          </p:nvSpPr>
          <p:spPr>
            <a:xfrm>
              <a:off x="14737595" y="87397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14740460" y="876939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4737595" y="90110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4740460" y="9040637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4">
                  <a:moveTo>
                    <a:pt x="0" y="0"/>
                  </a:moveTo>
                  <a:lnTo>
                    <a:pt x="0" y="11460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0" name="object 510"/>
          <p:cNvSpPr/>
          <p:nvPr/>
        </p:nvSpPr>
        <p:spPr>
          <a:xfrm>
            <a:off x="10871725" y="11362332"/>
            <a:ext cx="52069" cy="81280"/>
          </a:xfrm>
          <a:custGeom>
            <a:avLst/>
            <a:gdLst/>
            <a:ahLst/>
            <a:cxnLst/>
            <a:rect l="l" t="t" r="r" b="b"/>
            <a:pathLst>
              <a:path w="52070" h="81279">
                <a:moveTo>
                  <a:pt x="31498" y="80264"/>
                </a:moveTo>
                <a:lnTo>
                  <a:pt x="20037" y="80264"/>
                </a:lnTo>
                <a:lnTo>
                  <a:pt x="20973" y="81153"/>
                </a:lnTo>
                <a:lnTo>
                  <a:pt x="30523" y="81153"/>
                </a:lnTo>
                <a:lnTo>
                  <a:pt x="31498" y="80264"/>
                </a:lnTo>
                <a:close/>
              </a:path>
              <a:path w="52070" h="81279">
                <a:moveTo>
                  <a:pt x="35318" y="79248"/>
                </a:moveTo>
                <a:lnTo>
                  <a:pt x="15242" y="79248"/>
                </a:lnTo>
                <a:lnTo>
                  <a:pt x="16216" y="80264"/>
                </a:lnTo>
                <a:lnTo>
                  <a:pt x="34344" y="80264"/>
                </a:lnTo>
                <a:lnTo>
                  <a:pt x="35318" y="79248"/>
                </a:lnTo>
                <a:close/>
              </a:path>
              <a:path w="52070" h="81279">
                <a:moveTo>
                  <a:pt x="37228" y="78359"/>
                </a:moveTo>
                <a:lnTo>
                  <a:pt x="12396" y="78359"/>
                </a:lnTo>
                <a:lnTo>
                  <a:pt x="13370" y="79248"/>
                </a:lnTo>
                <a:lnTo>
                  <a:pt x="36254" y="79248"/>
                </a:lnTo>
                <a:lnTo>
                  <a:pt x="37228" y="78359"/>
                </a:lnTo>
                <a:close/>
              </a:path>
              <a:path w="52070" h="81279">
                <a:moveTo>
                  <a:pt x="41048" y="76454"/>
                </a:moveTo>
                <a:lnTo>
                  <a:pt x="10486" y="76454"/>
                </a:lnTo>
                <a:lnTo>
                  <a:pt x="10486" y="77343"/>
                </a:lnTo>
                <a:lnTo>
                  <a:pt x="11460" y="78359"/>
                </a:lnTo>
                <a:lnTo>
                  <a:pt x="39138" y="78359"/>
                </a:lnTo>
                <a:lnTo>
                  <a:pt x="41048" y="76454"/>
                </a:lnTo>
                <a:close/>
              </a:path>
              <a:path w="52070" h="81279">
                <a:moveTo>
                  <a:pt x="19063" y="42037"/>
                </a:moveTo>
                <a:lnTo>
                  <a:pt x="4756" y="42037"/>
                </a:lnTo>
                <a:lnTo>
                  <a:pt x="3820" y="43053"/>
                </a:lnTo>
                <a:lnTo>
                  <a:pt x="3820" y="43942"/>
                </a:lnTo>
                <a:lnTo>
                  <a:pt x="2846" y="44958"/>
                </a:lnTo>
                <a:lnTo>
                  <a:pt x="2846" y="45847"/>
                </a:lnTo>
                <a:lnTo>
                  <a:pt x="1910" y="46863"/>
                </a:lnTo>
                <a:lnTo>
                  <a:pt x="935" y="47752"/>
                </a:lnTo>
                <a:lnTo>
                  <a:pt x="935" y="49657"/>
                </a:lnTo>
                <a:lnTo>
                  <a:pt x="0" y="50673"/>
                </a:lnTo>
                <a:lnTo>
                  <a:pt x="0" y="62992"/>
                </a:lnTo>
                <a:lnTo>
                  <a:pt x="935" y="64008"/>
                </a:lnTo>
                <a:lnTo>
                  <a:pt x="935" y="65913"/>
                </a:lnTo>
                <a:lnTo>
                  <a:pt x="1910" y="66929"/>
                </a:lnTo>
                <a:lnTo>
                  <a:pt x="1910" y="67818"/>
                </a:lnTo>
                <a:lnTo>
                  <a:pt x="2846" y="68834"/>
                </a:lnTo>
                <a:lnTo>
                  <a:pt x="2846" y="69723"/>
                </a:lnTo>
                <a:lnTo>
                  <a:pt x="3820" y="70739"/>
                </a:lnTo>
                <a:lnTo>
                  <a:pt x="4756" y="71628"/>
                </a:lnTo>
                <a:lnTo>
                  <a:pt x="4756" y="72644"/>
                </a:lnTo>
                <a:lnTo>
                  <a:pt x="7640" y="75438"/>
                </a:lnTo>
                <a:lnTo>
                  <a:pt x="8576" y="75438"/>
                </a:lnTo>
                <a:lnTo>
                  <a:pt x="9550" y="76454"/>
                </a:lnTo>
                <a:lnTo>
                  <a:pt x="41984" y="76454"/>
                </a:lnTo>
                <a:lnTo>
                  <a:pt x="42958" y="75438"/>
                </a:lnTo>
                <a:lnTo>
                  <a:pt x="43894" y="74549"/>
                </a:lnTo>
                <a:lnTo>
                  <a:pt x="44868" y="73533"/>
                </a:lnTo>
                <a:lnTo>
                  <a:pt x="24793" y="73533"/>
                </a:lnTo>
                <a:lnTo>
                  <a:pt x="23857" y="72644"/>
                </a:lnTo>
                <a:lnTo>
                  <a:pt x="20037" y="72644"/>
                </a:lnTo>
                <a:lnTo>
                  <a:pt x="19063" y="71628"/>
                </a:lnTo>
                <a:lnTo>
                  <a:pt x="18127" y="71628"/>
                </a:lnTo>
                <a:lnTo>
                  <a:pt x="17152" y="70739"/>
                </a:lnTo>
                <a:lnTo>
                  <a:pt x="16216" y="70739"/>
                </a:lnTo>
                <a:lnTo>
                  <a:pt x="15242" y="69723"/>
                </a:lnTo>
                <a:lnTo>
                  <a:pt x="14306" y="68834"/>
                </a:lnTo>
                <a:lnTo>
                  <a:pt x="12396" y="66929"/>
                </a:lnTo>
                <a:lnTo>
                  <a:pt x="12396" y="65913"/>
                </a:lnTo>
                <a:lnTo>
                  <a:pt x="11460" y="65024"/>
                </a:lnTo>
                <a:lnTo>
                  <a:pt x="11460" y="64008"/>
                </a:lnTo>
                <a:lnTo>
                  <a:pt x="10486" y="62992"/>
                </a:lnTo>
                <a:lnTo>
                  <a:pt x="10486" y="61087"/>
                </a:lnTo>
                <a:lnTo>
                  <a:pt x="9550" y="60198"/>
                </a:lnTo>
                <a:lnTo>
                  <a:pt x="9550" y="52578"/>
                </a:lnTo>
                <a:lnTo>
                  <a:pt x="10486" y="51562"/>
                </a:lnTo>
                <a:lnTo>
                  <a:pt x="10486" y="49657"/>
                </a:lnTo>
                <a:lnTo>
                  <a:pt x="11460" y="48768"/>
                </a:lnTo>
                <a:lnTo>
                  <a:pt x="12396" y="47752"/>
                </a:lnTo>
                <a:lnTo>
                  <a:pt x="13370" y="46863"/>
                </a:lnTo>
                <a:lnTo>
                  <a:pt x="14306" y="45847"/>
                </a:lnTo>
                <a:lnTo>
                  <a:pt x="14306" y="44958"/>
                </a:lnTo>
                <a:lnTo>
                  <a:pt x="15242" y="44958"/>
                </a:lnTo>
                <a:lnTo>
                  <a:pt x="17152" y="43053"/>
                </a:lnTo>
                <a:lnTo>
                  <a:pt x="18127" y="43053"/>
                </a:lnTo>
                <a:lnTo>
                  <a:pt x="19063" y="42037"/>
                </a:lnTo>
                <a:close/>
              </a:path>
              <a:path w="52070" h="81279">
                <a:moveTo>
                  <a:pt x="45804" y="42037"/>
                </a:moveTo>
                <a:lnTo>
                  <a:pt x="31498" y="42037"/>
                </a:lnTo>
                <a:lnTo>
                  <a:pt x="32433" y="43053"/>
                </a:lnTo>
                <a:lnTo>
                  <a:pt x="33408" y="43053"/>
                </a:lnTo>
                <a:lnTo>
                  <a:pt x="34344" y="43942"/>
                </a:lnTo>
                <a:lnTo>
                  <a:pt x="35318" y="43942"/>
                </a:lnTo>
                <a:lnTo>
                  <a:pt x="36254" y="44958"/>
                </a:lnTo>
                <a:lnTo>
                  <a:pt x="37228" y="45847"/>
                </a:lnTo>
                <a:lnTo>
                  <a:pt x="37228" y="46863"/>
                </a:lnTo>
                <a:lnTo>
                  <a:pt x="38164" y="47752"/>
                </a:lnTo>
                <a:lnTo>
                  <a:pt x="39138" y="47752"/>
                </a:lnTo>
                <a:lnTo>
                  <a:pt x="39138" y="48768"/>
                </a:lnTo>
                <a:lnTo>
                  <a:pt x="40074" y="49657"/>
                </a:lnTo>
                <a:lnTo>
                  <a:pt x="40074" y="50673"/>
                </a:lnTo>
                <a:lnTo>
                  <a:pt x="41048" y="51562"/>
                </a:lnTo>
                <a:lnTo>
                  <a:pt x="41048" y="55372"/>
                </a:lnTo>
                <a:lnTo>
                  <a:pt x="41984" y="56388"/>
                </a:lnTo>
                <a:lnTo>
                  <a:pt x="41984" y="58293"/>
                </a:lnTo>
                <a:lnTo>
                  <a:pt x="41048" y="59182"/>
                </a:lnTo>
                <a:lnTo>
                  <a:pt x="41048" y="62103"/>
                </a:lnTo>
                <a:lnTo>
                  <a:pt x="40074" y="62992"/>
                </a:lnTo>
                <a:lnTo>
                  <a:pt x="40074" y="65024"/>
                </a:lnTo>
                <a:lnTo>
                  <a:pt x="39138" y="65913"/>
                </a:lnTo>
                <a:lnTo>
                  <a:pt x="38164" y="66929"/>
                </a:lnTo>
                <a:lnTo>
                  <a:pt x="38164" y="67818"/>
                </a:lnTo>
                <a:lnTo>
                  <a:pt x="37228" y="68834"/>
                </a:lnTo>
                <a:lnTo>
                  <a:pt x="36254" y="68834"/>
                </a:lnTo>
                <a:lnTo>
                  <a:pt x="35318" y="69723"/>
                </a:lnTo>
                <a:lnTo>
                  <a:pt x="34344" y="70739"/>
                </a:lnTo>
                <a:lnTo>
                  <a:pt x="33408" y="71628"/>
                </a:lnTo>
                <a:lnTo>
                  <a:pt x="32433" y="71628"/>
                </a:lnTo>
                <a:lnTo>
                  <a:pt x="31498" y="72644"/>
                </a:lnTo>
                <a:lnTo>
                  <a:pt x="27677" y="72644"/>
                </a:lnTo>
                <a:lnTo>
                  <a:pt x="26703" y="73533"/>
                </a:lnTo>
                <a:lnTo>
                  <a:pt x="44868" y="73533"/>
                </a:lnTo>
                <a:lnTo>
                  <a:pt x="45804" y="72644"/>
                </a:lnTo>
                <a:lnTo>
                  <a:pt x="46779" y="71628"/>
                </a:lnTo>
                <a:lnTo>
                  <a:pt x="47715" y="70739"/>
                </a:lnTo>
                <a:lnTo>
                  <a:pt x="48689" y="69723"/>
                </a:lnTo>
                <a:lnTo>
                  <a:pt x="48689" y="68834"/>
                </a:lnTo>
                <a:lnTo>
                  <a:pt x="49625" y="67818"/>
                </a:lnTo>
                <a:lnTo>
                  <a:pt x="49625" y="65913"/>
                </a:lnTo>
                <a:lnTo>
                  <a:pt x="50599" y="65024"/>
                </a:lnTo>
                <a:lnTo>
                  <a:pt x="50599" y="62992"/>
                </a:lnTo>
                <a:lnTo>
                  <a:pt x="51535" y="61087"/>
                </a:lnTo>
                <a:lnTo>
                  <a:pt x="51535" y="53467"/>
                </a:lnTo>
                <a:lnTo>
                  <a:pt x="50599" y="52578"/>
                </a:lnTo>
                <a:lnTo>
                  <a:pt x="50599" y="49657"/>
                </a:lnTo>
                <a:lnTo>
                  <a:pt x="49625" y="47752"/>
                </a:lnTo>
                <a:lnTo>
                  <a:pt x="49625" y="46863"/>
                </a:lnTo>
                <a:lnTo>
                  <a:pt x="48689" y="46863"/>
                </a:lnTo>
                <a:lnTo>
                  <a:pt x="48689" y="45847"/>
                </a:lnTo>
                <a:lnTo>
                  <a:pt x="47715" y="44958"/>
                </a:lnTo>
                <a:lnTo>
                  <a:pt x="47715" y="43942"/>
                </a:lnTo>
                <a:lnTo>
                  <a:pt x="45804" y="42037"/>
                </a:lnTo>
                <a:close/>
              </a:path>
              <a:path w="52070" h="81279">
                <a:moveTo>
                  <a:pt x="43894" y="40132"/>
                </a:moveTo>
                <a:lnTo>
                  <a:pt x="6666" y="40132"/>
                </a:lnTo>
                <a:lnTo>
                  <a:pt x="6666" y="41148"/>
                </a:lnTo>
                <a:lnTo>
                  <a:pt x="5730" y="42037"/>
                </a:lnTo>
                <a:lnTo>
                  <a:pt x="20973" y="42037"/>
                </a:lnTo>
                <a:lnTo>
                  <a:pt x="21947" y="41148"/>
                </a:lnTo>
                <a:lnTo>
                  <a:pt x="44868" y="41148"/>
                </a:lnTo>
                <a:lnTo>
                  <a:pt x="43894" y="40132"/>
                </a:lnTo>
                <a:close/>
              </a:path>
              <a:path w="52070" h="81279">
                <a:moveTo>
                  <a:pt x="44868" y="41148"/>
                </a:moveTo>
                <a:lnTo>
                  <a:pt x="28613" y="41148"/>
                </a:lnTo>
                <a:lnTo>
                  <a:pt x="29587" y="42037"/>
                </a:lnTo>
                <a:lnTo>
                  <a:pt x="44868" y="42037"/>
                </a:lnTo>
                <a:lnTo>
                  <a:pt x="44868" y="41148"/>
                </a:lnTo>
                <a:close/>
              </a:path>
              <a:path w="52070" h="81279">
                <a:moveTo>
                  <a:pt x="41984" y="39243"/>
                </a:moveTo>
                <a:lnTo>
                  <a:pt x="8576" y="39243"/>
                </a:lnTo>
                <a:lnTo>
                  <a:pt x="7640" y="40132"/>
                </a:lnTo>
                <a:lnTo>
                  <a:pt x="42958" y="40132"/>
                </a:lnTo>
                <a:lnTo>
                  <a:pt x="41984" y="39243"/>
                </a:lnTo>
                <a:close/>
              </a:path>
              <a:path w="52070" h="81279">
                <a:moveTo>
                  <a:pt x="40074" y="38227"/>
                </a:moveTo>
                <a:lnTo>
                  <a:pt x="10486" y="38227"/>
                </a:lnTo>
                <a:lnTo>
                  <a:pt x="9550" y="39243"/>
                </a:lnTo>
                <a:lnTo>
                  <a:pt x="41048" y="39243"/>
                </a:lnTo>
                <a:lnTo>
                  <a:pt x="40074" y="38227"/>
                </a:lnTo>
                <a:close/>
              </a:path>
              <a:path w="52070" h="81279">
                <a:moveTo>
                  <a:pt x="38164" y="37338"/>
                </a:moveTo>
                <a:lnTo>
                  <a:pt x="13370" y="37338"/>
                </a:lnTo>
                <a:lnTo>
                  <a:pt x="11460" y="38227"/>
                </a:lnTo>
                <a:lnTo>
                  <a:pt x="39138" y="38227"/>
                </a:lnTo>
                <a:lnTo>
                  <a:pt x="38164" y="37338"/>
                </a:lnTo>
                <a:close/>
              </a:path>
              <a:path w="52070" h="81279">
                <a:moveTo>
                  <a:pt x="38164" y="36322"/>
                </a:moveTo>
                <a:lnTo>
                  <a:pt x="13370" y="36322"/>
                </a:lnTo>
                <a:lnTo>
                  <a:pt x="14306" y="37338"/>
                </a:lnTo>
                <a:lnTo>
                  <a:pt x="37228" y="37338"/>
                </a:lnTo>
                <a:lnTo>
                  <a:pt x="38164" y="36322"/>
                </a:lnTo>
                <a:close/>
              </a:path>
              <a:path w="52070" h="81279">
                <a:moveTo>
                  <a:pt x="43894" y="8636"/>
                </a:moveTo>
                <a:lnTo>
                  <a:pt x="29587" y="8636"/>
                </a:lnTo>
                <a:lnTo>
                  <a:pt x="30523" y="9652"/>
                </a:lnTo>
                <a:lnTo>
                  <a:pt x="31498" y="9652"/>
                </a:lnTo>
                <a:lnTo>
                  <a:pt x="32433" y="10541"/>
                </a:lnTo>
                <a:lnTo>
                  <a:pt x="33408" y="10541"/>
                </a:lnTo>
                <a:lnTo>
                  <a:pt x="33408" y="11557"/>
                </a:lnTo>
                <a:lnTo>
                  <a:pt x="34344" y="12446"/>
                </a:lnTo>
                <a:lnTo>
                  <a:pt x="35318" y="12446"/>
                </a:lnTo>
                <a:lnTo>
                  <a:pt x="35318" y="13462"/>
                </a:lnTo>
                <a:lnTo>
                  <a:pt x="37228" y="15367"/>
                </a:lnTo>
                <a:lnTo>
                  <a:pt x="37228" y="17272"/>
                </a:lnTo>
                <a:lnTo>
                  <a:pt x="38164" y="18161"/>
                </a:lnTo>
                <a:lnTo>
                  <a:pt x="38164" y="23876"/>
                </a:lnTo>
                <a:lnTo>
                  <a:pt x="37228" y="24892"/>
                </a:lnTo>
                <a:lnTo>
                  <a:pt x="37228" y="26797"/>
                </a:lnTo>
                <a:lnTo>
                  <a:pt x="36254" y="27686"/>
                </a:lnTo>
                <a:lnTo>
                  <a:pt x="35318" y="28702"/>
                </a:lnTo>
                <a:lnTo>
                  <a:pt x="34344" y="29591"/>
                </a:lnTo>
                <a:lnTo>
                  <a:pt x="33408" y="30607"/>
                </a:lnTo>
                <a:lnTo>
                  <a:pt x="32433" y="31496"/>
                </a:lnTo>
                <a:lnTo>
                  <a:pt x="31498" y="31496"/>
                </a:lnTo>
                <a:lnTo>
                  <a:pt x="30523" y="32512"/>
                </a:lnTo>
                <a:lnTo>
                  <a:pt x="28613" y="32512"/>
                </a:lnTo>
                <a:lnTo>
                  <a:pt x="27677" y="33401"/>
                </a:lnTo>
                <a:lnTo>
                  <a:pt x="8576" y="33401"/>
                </a:lnTo>
                <a:lnTo>
                  <a:pt x="10486" y="35433"/>
                </a:lnTo>
                <a:lnTo>
                  <a:pt x="11460" y="35433"/>
                </a:lnTo>
                <a:lnTo>
                  <a:pt x="12396" y="36322"/>
                </a:lnTo>
                <a:lnTo>
                  <a:pt x="39138" y="36322"/>
                </a:lnTo>
                <a:lnTo>
                  <a:pt x="40074" y="35433"/>
                </a:lnTo>
                <a:lnTo>
                  <a:pt x="41048" y="34417"/>
                </a:lnTo>
                <a:lnTo>
                  <a:pt x="41984" y="34417"/>
                </a:lnTo>
                <a:lnTo>
                  <a:pt x="45804" y="30607"/>
                </a:lnTo>
                <a:lnTo>
                  <a:pt x="45804" y="29591"/>
                </a:lnTo>
                <a:lnTo>
                  <a:pt x="46779" y="28702"/>
                </a:lnTo>
                <a:lnTo>
                  <a:pt x="46779" y="27686"/>
                </a:lnTo>
                <a:lnTo>
                  <a:pt x="47715" y="26797"/>
                </a:lnTo>
                <a:lnTo>
                  <a:pt x="47715" y="22987"/>
                </a:lnTo>
                <a:lnTo>
                  <a:pt x="48689" y="21971"/>
                </a:lnTo>
                <a:lnTo>
                  <a:pt x="48689" y="20066"/>
                </a:lnTo>
                <a:lnTo>
                  <a:pt x="47715" y="18161"/>
                </a:lnTo>
                <a:lnTo>
                  <a:pt x="47715" y="15367"/>
                </a:lnTo>
                <a:lnTo>
                  <a:pt x="46779" y="14351"/>
                </a:lnTo>
                <a:lnTo>
                  <a:pt x="46779" y="12446"/>
                </a:lnTo>
                <a:lnTo>
                  <a:pt x="45804" y="11557"/>
                </a:lnTo>
                <a:lnTo>
                  <a:pt x="45804" y="10541"/>
                </a:lnTo>
                <a:lnTo>
                  <a:pt x="43894" y="8636"/>
                </a:lnTo>
                <a:close/>
              </a:path>
              <a:path w="52070" h="81279">
                <a:moveTo>
                  <a:pt x="39138" y="3937"/>
                </a:moveTo>
                <a:lnTo>
                  <a:pt x="12396" y="3937"/>
                </a:lnTo>
                <a:lnTo>
                  <a:pt x="11460" y="4826"/>
                </a:lnTo>
                <a:lnTo>
                  <a:pt x="10486" y="4826"/>
                </a:lnTo>
                <a:lnTo>
                  <a:pt x="9550" y="5842"/>
                </a:lnTo>
                <a:lnTo>
                  <a:pt x="8576" y="6731"/>
                </a:lnTo>
                <a:lnTo>
                  <a:pt x="7640" y="7747"/>
                </a:lnTo>
                <a:lnTo>
                  <a:pt x="6666" y="8636"/>
                </a:lnTo>
                <a:lnTo>
                  <a:pt x="5730" y="9652"/>
                </a:lnTo>
                <a:lnTo>
                  <a:pt x="5730" y="10541"/>
                </a:lnTo>
                <a:lnTo>
                  <a:pt x="4756" y="11557"/>
                </a:lnTo>
                <a:lnTo>
                  <a:pt x="4756" y="12446"/>
                </a:lnTo>
                <a:lnTo>
                  <a:pt x="3820" y="13462"/>
                </a:lnTo>
                <a:lnTo>
                  <a:pt x="3820" y="15367"/>
                </a:lnTo>
                <a:lnTo>
                  <a:pt x="2846" y="16256"/>
                </a:lnTo>
                <a:lnTo>
                  <a:pt x="2846" y="24892"/>
                </a:lnTo>
                <a:lnTo>
                  <a:pt x="3820" y="25781"/>
                </a:lnTo>
                <a:lnTo>
                  <a:pt x="3820" y="27686"/>
                </a:lnTo>
                <a:lnTo>
                  <a:pt x="4756" y="28702"/>
                </a:lnTo>
                <a:lnTo>
                  <a:pt x="4756" y="29591"/>
                </a:lnTo>
                <a:lnTo>
                  <a:pt x="6666" y="31496"/>
                </a:lnTo>
                <a:lnTo>
                  <a:pt x="6666" y="32512"/>
                </a:lnTo>
                <a:lnTo>
                  <a:pt x="7640" y="33401"/>
                </a:lnTo>
                <a:lnTo>
                  <a:pt x="22883" y="33401"/>
                </a:lnTo>
                <a:lnTo>
                  <a:pt x="21947" y="32512"/>
                </a:lnTo>
                <a:lnTo>
                  <a:pt x="20037" y="32512"/>
                </a:lnTo>
                <a:lnTo>
                  <a:pt x="18127" y="30607"/>
                </a:lnTo>
                <a:lnTo>
                  <a:pt x="17152" y="30607"/>
                </a:lnTo>
                <a:lnTo>
                  <a:pt x="16216" y="29591"/>
                </a:lnTo>
                <a:lnTo>
                  <a:pt x="15242" y="28702"/>
                </a:lnTo>
                <a:lnTo>
                  <a:pt x="14306" y="27686"/>
                </a:lnTo>
                <a:lnTo>
                  <a:pt x="14306" y="26797"/>
                </a:lnTo>
                <a:lnTo>
                  <a:pt x="13370" y="25781"/>
                </a:lnTo>
                <a:lnTo>
                  <a:pt x="13370" y="23876"/>
                </a:lnTo>
                <a:lnTo>
                  <a:pt x="12396" y="22987"/>
                </a:lnTo>
                <a:lnTo>
                  <a:pt x="12396" y="18161"/>
                </a:lnTo>
                <a:lnTo>
                  <a:pt x="13370" y="17272"/>
                </a:lnTo>
                <a:lnTo>
                  <a:pt x="13370" y="15367"/>
                </a:lnTo>
                <a:lnTo>
                  <a:pt x="14306" y="14351"/>
                </a:lnTo>
                <a:lnTo>
                  <a:pt x="15242" y="13462"/>
                </a:lnTo>
                <a:lnTo>
                  <a:pt x="15242" y="12446"/>
                </a:lnTo>
                <a:lnTo>
                  <a:pt x="16216" y="12446"/>
                </a:lnTo>
                <a:lnTo>
                  <a:pt x="16216" y="11557"/>
                </a:lnTo>
                <a:lnTo>
                  <a:pt x="17152" y="11557"/>
                </a:lnTo>
                <a:lnTo>
                  <a:pt x="19063" y="9652"/>
                </a:lnTo>
                <a:lnTo>
                  <a:pt x="20973" y="9652"/>
                </a:lnTo>
                <a:lnTo>
                  <a:pt x="21947" y="8636"/>
                </a:lnTo>
                <a:lnTo>
                  <a:pt x="43894" y="8636"/>
                </a:lnTo>
                <a:lnTo>
                  <a:pt x="43894" y="7747"/>
                </a:lnTo>
                <a:lnTo>
                  <a:pt x="42958" y="7747"/>
                </a:lnTo>
                <a:lnTo>
                  <a:pt x="39138" y="3937"/>
                </a:lnTo>
                <a:close/>
              </a:path>
              <a:path w="52070" h="81279">
                <a:moveTo>
                  <a:pt x="37228" y="2921"/>
                </a:moveTo>
                <a:lnTo>
                  <a:pt x="14306" y="2921"/>
                </a:lnTo>
                <a:lnTo>
                  <a:pt x="13370" y="3937"/>
                </a:lnTo>
                <a:lnTo>
                  <a:pt x="38164" y="3937"/>
                </a:lnTo>
                <a:lnTo>
                  <a:pt x="37228" y="2921"/>
                </a:lnTo>
                <a:close/>
              </a:path>
              <a:path w="52070" h="81279">
                <a:moveTo>
                  <a:pt x="35318" y="1905"/>
                </a:moveTo>
                <a:lnTo>
                  <a:pt x="16216" y="1905"/>
                </a:lnTo>
                <a:lnTo>
                  <a:pt x="15242" y="2921"/>
                </a:lnTo>
                <a:lnTo>
                  <a:pt x="36254" y="2921"/>
                </a:lnTo>
                <a:lnTo>
                  <a:pt x="35318" y="1905"/>
                </a:lnTo>
                <a:close/>
              </a:path>
              <a:path w="52070" h="81279">
                <a:moveTo>
                  <a:pt x="32433" y="1016"/>
                </a:moveTo>
                <a:lnTo>
                  <a:pt x="18127" y="1016"/>
                </a:lnTo>
                <a:lnTo>
                  <a:pt x="17152" y="1905"/>
                </a:lnTo>
                <a:lnTo>
                  <a:pt x="33408" y="1905"/>
                </a:lnTo>
                <a:lnTo>
                  <a:pt x="32433" y="1016"/>
                </a:lnTo>
                <a:close/>
              </a:path>
              <a:path w="52070" h="81279">
                <a:moveTo>
                  <a:pt x="25767" y="0"/>
                </a:moveTo>
                <a:lnTo>
                  <a:pt x="24793" y="1016"/>
                </a:lnTo>
                <a:lnTo>
                  <a:pt x="26703" y="1016"/>
                </a:lnTo>
                <a:lnTo>
                  <a:pt x="2576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11" name="object 511"/>
          <p:cNvGrpSpPr/>
          <p:nvPr/>
        </p:nvGrpSpPr>
        <p:grpSpPr>
          <a:xfrm>
            <a:off x="10894628" y="5067477"/>
            <a:ext cx="6350" cy="4217035"/>
            <a:chOff x="10891551" y="2894799"/>
            <a:chExt cx="6350" cy="4217035"/>
          </a:xfrm>
        </p:grpSpPr>
        <p:sp>
          <p:nvSpPr>
            <p:cNvPr id="512" name="object 512"/>
            <p:cNvSpPr/>
            <p:nvPr/>
          </p:nvSpPr>
          <p:spPr>
            <a:xfrm>
              <a:off x="10894416" y="2894799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606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10891551" y="30447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10894416" y="307435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10891551" y="3315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10894416" y="334558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10891551" y="35862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10894416" y="361587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10891551" y="38565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10894416" y="388711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10891551" y="41277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10894416" y="415739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10891551" y="43980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10894416" y="442863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10891551" y="46693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10894416" y="469891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10891551" y="49395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0894416" y="496919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0891551" y="5210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0894416" y="524043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10891551" y="54811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10894416" y="551072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0891551" y="57513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0894416" y="578195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0891551" y="6022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0894416" y="605224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0891551" y="62929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10894416" y="632347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10891551" y="65641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10894416" y="659376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10891551" y="6834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10894416" y="686500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10891551" y="71056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44" name="object 544"/>
          <p:cNvGrpSpPr/>
          <p:nvPr/>
        </p:nvGrpSpPr>
        <p:grpSpPr>
          <a:xfrm>
            <a:off x="10894628" y="10119766"/>
            <a:ext cx="6350" cy="1208405"/>
            <a:chOff x="10891551" y="7947088"/>
            <a:chExt cx="6350" cy="1208405"/>
          </a:xfrm>
        </p:grpSpPr>
        <p:sp>
          <p:nvSpPr>
            <p:cNvPr id="545" name="object 545"/>
            <p:cNvSpPr/>
            <p:nvPr/>
          </p:nvSpPr>
          <p:spPr>
            <a:xfrm>
              <a:off x="10894416" y="794708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10891551" y="81887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10894416" y="821832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10891551" y="84590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10894416" y="848860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0891551" y="87292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10894416" y="875984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10891551" y="90005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10894416" y="9030131"/>
              <a:ext cx="0" cy="125095"/>
            </a:xfrm>
            <a:custGeom>
              <a:avLst/>
              <a:gdLst/>
              <a:ahLst/>
              <a:cxnLst/>
              <a:rect l="l" t="t" r="r" b="b"/>
              <a:pathLst>
                <a:path h="125095">
                  <a:moveTo>
                    <a:pt x="0" y="0"/>
                  </a:moveTo>
                  <a:lnTo>
                    <a:pt x="0" y="12509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4" name="object 554"/>
          <p:cNvGrpSpPr/>
          <p:nvPr/>
        </p:nvGrpSpPr>
        <p:grpSpPr>
          <a:xfrm>
            <a:off x="11476262" y="3743758"/>
            <a:ext cx="6350" cy="3987800"/>
            <a:chOff x="11473185" y="1571080"/>
            <a:chExt cx="6350" cy="3987800"/>
          </a:xfrm>
        </p:grpSpPr>
        <p:sp>
          <p:nvSpPr>
            <p:cNvPr id="555" name="object 555"/>
            <p:cNvSpPr/>
            <p:nvPr/>
          </p:nvSpPr>
          <p:spPr>
            <a:xfrm>
              <a:off x="11476050" y="1571080"/>
              <a:ext cx="0" cy="167640"/>
            </a:xfrm>
            <a:custGeom>
              <a:avLst/>
              <a:gdLst/>
              <a:ahLst/>
              <a:cxnLst/>
              <a:rect l="l" t="t" r="r" b="b"/>
              <a:pathLst>
                <a:path h="167639">
                  <a:moveTo>
                    <a:pt x="0" y="0"/>
                  </a:moveTo>
                  <a:lnTo>
                    <a:pt x="0" y="16711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1473185" y="17620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1476050" y="179265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1473185" y="20333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11476050" y="206293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11473185" y="23036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11476050" y="233417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11473185" y="25748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11476050" y="260445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11473185" y="28451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11476050" y="2875698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11473185" y="31163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11476050" y="314598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11473185" y="33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11476050" y="341626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11473185" y="36578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11476050" y="368750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11473185" y="39281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11476050" y="395778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11473185" y="41994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11476050" y="422902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11473185" y="44697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11476050" y="449930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11473185" y="47399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11476050" y="477054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11473185" y="50112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11476050" y="504082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11473185" y="5281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11476050" y="531206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11473185" y="55527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5" name="object 585"/>
          <p:cNvGrpSpPr/>
          <p:nvPr/>
        </p:nvGrpSpPr>
        <p:grpSpPr>
          <a:xfrm>
            <a:off x="11476262" y="9649875"/>
            <a:ext cx="6350" cy="1329690"/>
            <a:chOff x="11473185" y="7477197"/>
            <a:chExt cx="6350" cy="1329690"/>
          </a:xfrm>
        </p:grpSpPr>
        <p:sp>
          <p:nvSpPr>
            <p:cNvPr id="586" name="object 586"/>
            <p:cNvSpPr/>
            <p:nvPr/>
          </p:nvSpPr>
          <p:spPr>
            <a:xfrm>
              <a:off x="11476050" y="747719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11473185" y="77178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11476050" y="774843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11473185" y="79891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11476050" y="801871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11473185" y="82593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11476050" y="828995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11473185" y="85306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11476050" y="856023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11473185" y="88009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6" name="object 596"/>
          <p:cNvGrpSpPr/>
          <p:nvPr/>
        </p:nvGrpSpPr>
        <p:grpSpPr>
          <a:xfrm>
            <a:off x="11719803" y="9314647"/>
            <a:ext cx="6350" cy="1600835"/>
            <a:chOff x="11716726" y="7141969"/>
            <a:chExt cx="6350" cy="1600835"/>
          </a:xfrm>
        </p:grpSpPr>
        <p:sp>
          <p:nvSpPr>
            <p:cNvPr id="597" name="object 597"/>
            <p:cNvSpPr/>
            <p:nvPr/>
          </p:nvSpPr>
          <p:spPr>
            <a:xfrm>
              <a:off x="11719591" y="714196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11716726" y="73826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11719591" y="741320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11716726" y="76538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11719591" y="768349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11716726" y="79241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1719591" y="795377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11716726" y="81954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11719591" y="822501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11716726" y="8465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11719591" y="849529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11716726" y="87369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9" name="object 609"/>
          <p:cNvSpPr/>
          <p:nvPr/>
        </p:nvSpPr>
        <p:spPr>
          <a:xfrm>
            <a:off x="12119017" y="11364224"/>
            <a:ext cx="105410" cy="79375"/>
          </a:xfrm>
          <a:custGeom>
            <a:avLst/>
            <a:gdLst/>
            <a:ahLst/>
            <a:cxnLst/>
            <a:rect l="l" t="t" r="r" b="b"/>
            <a:pathLst>
              <a:path w="105409" h="79375">
                <a:moveTo>
                  <a:pt x="28651" y="12"/>
                </a:moveTo>
                <a:lnTo>
                  <a:pt x="22923" y="12"/>
                </a:lnTo>
                <a:lnTo>
                  <a:pt x="22923" y="952"/>
                </a:lnTo>
                <a:lnTo>
                  <a:pt x="21983" y="1930"/>
                </a:lnTo>
                <a:lnTo>
                  <a:pt x="21983" y="2857"/>
                </a:lnTo>
                <a:lnTo>
                  <a:pt x="21005" y="2857"/>
                </a:lnTo>
                <a:lnTo>
                  <a:pt x="20078" y="3835"/>
                </a:lnTo>
                <a:lnTo>
                  <a:pt x="20078" y="4775"/>
                </a:lnTo>
                <a:lnTo>
                  <a:pt x="17183" y="7658"/>
                </a:lnTo>
                <a:lnTo>
                  <a:pt x="17183" y="8597"/>
                </a:lnTo>
                <a:lnTo>
                  <a:pt x="16256" y="9563"/>
                </a:lnTo>
                <a:lnTo>
                  <a:pt x="15278" y="10502"/>
                </a:lnTo>
                <a:lnTo>
                  <a:pt x="14338" y="10502"/>
                </a:lnTo>
                <a:lnTo>
                  <a:pt x="10528" y="14325"/>
                </a:lnTo>
                <a:lnTo>
                  <a:pt x="9550" y="14325"/>
                </a:lnTo>
                <a:lnTo>
                  <a:pt x="8610" y="15290"/>
                </a:lnTo>
                <a:lnTo>
                  <a:pt x="7632" y="16230"/>
                </a:lnTo>
                <a:lnTo>
                  <a:pt x="6705" y="16230"/>
                </a:lnTo>
                <a:lnTo>
                  <a:pt x="5727" y="17208"/>
                </a:lnTo>
                <a:lnTo>
                  <a:pt x="4787" y="17208"/>
                </a:lnTo>
                <a:lnTo>
                  <a:pt x="3822" y="18148"/>
                </a:lnTo>
                <a:lnTo>
                  <a:pt x="2882" y="19113"/>
                </a:lnTo>
                <a:lnTo>
                  <a:pt x="1905" y="19113"/>
                </a:lnTo>
                <a:lnTo>
                  <a:pt x="977" y="20053"/>
                </a:lnTo>
                <a:lnTo>
                  <a:pt x="0" y="20053"/>
                </a:lnTo>
                <a:lnTo>
                  <a:pt x="0" y="29603"/>
                </a:lnTo>
                <a:lnTo>
                  <a:pt x="977" y="29603"/>
                </a:lnTo>
                <a:lnTo>
                  <a:pt x="1905" y="28663"/>
                </a:lnTo>
                <a:lnTo>
                  <a:pt x="2882" y="28663"/>
                </a:lnTo>
                <a:lnTo>
                  <a:pt x="3822" y="27698"/>
                </a:lnTo>
                <a:lnTo>
                  <a:pt x="4787" y="27698"/>
                </a:lnTo>
                <a:lnTo>
                  <a:pt x="5727" y="26758"/>
                </a:lnTo>
                <a:lnTo>
                  <a:pt x="6705" y="26758"/>
                </a:lnTo>
                <a:lnTo>
                  <a:pt x="7632" y="25781"/>
                </a:lnTo>
                <a:lnTo>
                  <a:pt x="8610" y="24841"/>
                </a:lnTo>
                <a:lnTo>
                  <a:pt x="10528" y="24841"/>
                </a:lnTo>
                <a:lnTo>
                  <a:pt x="11455" y="23876"/>
                </a:lnTo>
                <a:lnTo>
                  <a:pt x="12433" y="22936"/>
                </a:lnTo>
                <a:lnTo>
                  <a:pt x="13373" y="21958"/>
                </a:lnTo>
                <a:lnTo>
                  <a:pt x="14338" y="21958"/>
                </a:lnTo>
                <a:lnTo>
                  <a:pt x="16256" y="20053"/>
                </a:lnTo>
                <a:lnTo>
                  <a:pt x="17183" y="20053"/>
                </a:lnTo>
                <a:lnTo>
                  <a:pt x="18161" y="19113"/>
                </a:lnTo>
                <a:lnTo>
                  <a:pt x="18161" y="18148"/>
                </a:lnTo>
                <a:lnTo>
                  <a:pt x="19100" y="18148"/>
                </a:lnTo>
                <a:lnTo>
                  <a:pt x="19100" y="79260"/>
                </a:lnTo>
                <a:lnTo>
                  <a:pt x="28651" y="79260"/>
                </a:lnTo>
                <a:lnTo>
                  <a:pt x="28651" y="18148"/>
                </a:lnTo>
                <a:lnTo>
                  <a:pt x="28651" y="12"/>
                </a:lnTo>
                <a:close/>
              </a:path>
              <a:path w="105409" h="79375">
                <a:moveTo>
                  <a:pt x="105054" y="21983"/>
                </a:moveTo>
                <a:lnTo>
                  <a:pt x="104114" y="21005"/>
                </a:lnTo>
                <a:lnTo>
                  <a:pt x="104114" y="16256"/>
                </a:lnTo>
                <a:lnTo>
                  <a:pt x="103149" y="15278"/>
                </a:lnTo>
                <a:lnTo>
                  <a:pt x="103149" y="13373"/>
                </a:lnTo>
                <a:lnTo>
                  <a:pt x="102209" y="12433"/>
                </a:lnTo>
                <a:lnTo>
                  <a:pt x="102209" y="11455"/>
                </a:lnTo>
                <a:lnTo>
                  <a:pt x="101231" y="10515"/>
                </a:lnTo>
                <a:lnTo>
                  <a:pt x="101231" y="9550"/>
                </a:lnTo>
                <a:lnTo>
                  <a:pt x="100304" y="9550"/>
                </a:lnTo>
                <a:lnTo>
                  <a:pt x="99326" y="8610"/>
                </a:lnTo>
                <a:lnTo>
                  <a:pt x="98386" y="7632"/>
                </a:lnTo>
                <a:lnTo>
                  <a:pt x="98386" y="6705"/>
                </a:lnTo>
                <a:lnTo>
                  <a:pt x="97409" y="6705"/>
                </a:lnTo>
                <a:lnTo>
                  <a:pt x="97409" y="5727"/>
                </a:lnTo>
                <a:lnTo>
                  <a:pt x="96481" y="5727"/>
                </a:lnTo>
                <a:lnTo>
                  <a:pt x="95504" y="4787"/>
                </a:lnTo>
                <a:lnTo>
                  <a:pt x="94564" y="3822"/>
                </a:lnTo>
                <a:lnTo>
                  <a:pt x="93599" y="3822"/>
                </a:lnTo>
                <a:lnTo>
                  <a:pt x="92659" y="2882"/>
                </a:lnTo>
                <a:lnTo>
                  <a:pt x="91681" y="2882"/>
                </a:lnTo>
                <a:lnTo>
                  <a:pt x="90741" y="1905"/>
                </a:lnTo>
                <a:lnTo>
                  <a:pt x="88836" y="1905"/>
                </a:lnTo>
                <a:lnTo>
                  <a:pt x="87858" y="965"/>
                </a:lnTo>
                <a:lnTo>
                  <a:pt x="82130" y="965"/>
                </a:lnTo>
                <a:lnTo>
                  <a:pt x="81191" y="0"/>
                </a:lnTo>
                <a:lnTo>
                  <a:pt x="77381" y="0"/>
                </a:lnTo>
                <a:lnTo>
                  <a:pt x="76403" y="965"/>
                </a:lnTo>
                <a:lnTo>
                  <a:pt x="71640" y="965"/>
                </a:lnTo>
                <a:lnTo>
                  <a:pt x="70675" y="1905"/>
                </a:lnTo>
                <a:lnTo>
                  <a:pt x="68757" y="1905"/>
                </a:lnTo>
                <a:lnTo>
                  <a:pt x="67830" y="2882"/>
                </a:lnTo>
                <a:lnTo>
                  <a:pt x="66852" y="2882"/>
                </a:lnTo>
                <a:lnTo>
                  <a:pt x="65913" y="3822"/>
                </a:lnTo>
                <a:lnTo>
                  <a:pt x="64947" y="3822"/>
                </a:lnTo>
                <a:lnTo>
                  <a:pt x="64008" y="4787"/>
                </a:lnTo>
                <a:lnTo>
                  <a:pt x="63030" y="5727"/>
                </a:lnTo>
                <a:lnTo>
                  <a:pt x="62090" y="6705"/>
                </a:lnTo>
                <a:lnTo>
                  <a:pt x="61125" y="6705"/>
                </a:lnTo>
                <a:lnTo>
                  <a:pt x="61125" y="7632"/>
                </a:lnTo>
                <a:lnTo>
                  <a:pt x="60185" y="8610"/>
                </a:lnTo>
                <a:lnTo>
                  <a:pt x="59207" y="8610"/>
                </a:lnTo>
                <a:lnTo>
                  <a:pt x="59207" y="9550"/>
                </a:lnTo>
                <a:lnTo>
                  <a:pt x="58280" y="10515"/>
                </a:lnTo>
                <a:lnTo>
                  <a:pt x="57302" y="11455"/>
                </a:lnTo>
                <a:lnTo>
                  <a:pt x="57302" y="13373"/>
                </a:lnTo>
                <a:lnTo>
                  <a:pt x="56362" y="14338"/>
                </a:lnTo>
                <a:lnTo>
                  <a:pt x="56362" y="15278"/>
                </a:lnTo>
                <a:lnTo>
                  <a:pt x="55397" y="16256"/>
                </a:lnTo>
                <a:lnTo>
                  <a:pt x="55397" y="18161"/>
                </a:lnTo>
                <a:lnTo>
                  <a:pt x="54457" y="20066"/>
                </a:lnTo>
                <a:lnTo>
                  <a:pt x="54457" y="22923"/>
                </a:lnTo>
                <a:lnTo>
                  <a:pt x="64008" y="23888"/>
                </a:lnTo>
                <a:lnTo>
                  <a:pt x="64008" y="21983"/>
                </a:lnTo>
                <a:lnTo>
                  <a:pt x="64947" y="21005"/>
                </a:lnTo>
                <a:lnTo>
                  <a:pt x="64947" y="18161"/>
                </a:lnTo>
                <a:lnTo>
                  <a:pt x="65913" y="17183"/>
                </a:lnTo>
                <a:lnTo>
                  <a:pt x="65913" y="16256"/>
                </a:lnTo>
                <a:lnTo>
                  <a:pt x="66852" y="15278"/>
                </a:lnTo>
                <a:lnTo>
                  <a:pt x="66852" y="14338"/>
                </a:lnTo>
                <a:lnTo>
                  <a:pt x="69735" y="11455"/>
                </a:lnTo>
                <a:lnTo>
                  <a:pt x="70675" y="11455"/>
                </a:lnTo>
                <a:lnTo>
                  <a:pt x="71640" y="10515"/>
                </a:lnTo>
                <a:lnTo>
                  <a:pt x="72580" y="9550"/>
                </a:lnTo>
                <a:lnTo>
                  <a:pt x="74498" y="9550"/>
                </a:lnTo>
                <a:lnTo>
                  <a:pt x="75463" y="8610"/>
                </a:lnTo>
                <a:lnTo>
                  <a:pt x="84048" y="8610"/>
                </a:lnTo>
                <a:lnTo>
                  <a:pt x="85013" y="9550"/>
                </a:lnTo>
                <a:lnTo>
                  <a:pt x="86931" y="9550"/>
                </a:lnTo>
                <a:lnTo>
                  <a:pt x="87858" y="10515"/>
                </a:lnTo>
                <a:lnTo>
                  <a:pt x="88836" y="11455"/>
                </a:lnTo>
                <a:lnTo>
                  <a:pt x="89776" y="11455"/>
                </a:lnTo>
                <a:lnTo>
                  <a:pt x="91681" y="13373"/>
                </a:lnTo>
                <a:lnTo>
                  <a:pt x="91681" y="14338"/>
                </a:lnTo>
                <a:lnTo>
                  <a:pt x="92659" y="15278"/>
                </a:lnTo>
                <a:lnTo>
                  <a:pt x="93599" y="16256"/>
                </a:lnTo>
                <a:lnTo>
                  <a:pt x="93599" y="18161"/>
                </a:lnTo>
                <a:lnTo>
                  <a:pt x="94564" y="19100"/>
                </a:lnTo>
                <a:lnTo>
                  <a:pt x="94564" y="25806"/>
                </a:lnTo>
                <a:lnTo>
                  <a:pt x="93599" y="26733"/>
                </a:lnTo>
                <a:lnTo>
                  <a:pt x="93599" y="28651"/>
                </a:lnTo>
                <a:lnTo>
                  <a:pt x="92659" y="29616"/>
                </a:lnTo>
                <a:lnTo>
                  <a:pt x="91681" y="30556"/>
                </a:lnTo>
                <a:lnTo>
                  <a:pt x="91681" y="31534"/>
                </a:lnTo>
                <a:lnTo>
                  <a:pt x="89776" y="33439"/>
                </a:lnTo>
                <a:lnTo>
                  <a:pt x="89776" y="34378"/>
                </a:lnTo>
                <a:lnTo>
                  <a:pt x="88836" y="35356"/>
                </a:lnTo>
                <a:lnTo>
                  <a:pt x="87858" y="36283"/>
                </a:lnTo>
                <a:lnTo>
                  <a:pt x="87858" y="37261"/>
                </a:lnTo>
                <a:lnTo>
                  <a:pt x="86931" y="37261"/>
                </a:lnTo>
                <a:lnTo>
                  <a:pt x="85953" y="38201"/>
                </a:lnTo>
                <a:lnTo>
                  <a:pt x="85953" y="39179"/>
                </a:lnTo>
                <a:lnTo>
                  <a:pt x="85013" y="39179"/>
                </a:lnTo>
                <a:lnTo>
                  <a:pt x="84048" y="40106"/>
                </a:lnTo>
                <a:lnTo>
                  <a:pt x="83108" y="41084"/>
                </a:lnTo>
                <a:lnTo>
                  <a:pt x="83108" y="42024"/>
                </a:lnTo>
                <a:lnTo>
                  <a:pt x="82130" y="42989"/>
                </a:lnTo>
                <a:lnTo>
                  <a:pt x="81191" y="42989"/>
                </a:lnTo>
                <a:lnTo>
                  <a:pt x="80225" y="43929"/>
                </a:lnTo>
                <a:lnTo>
                  <a:pt x="79286" y="44907"/>
                </a:lnTo>
                <a:lnTo>
                  <a:pt x="78308" y="45834"/>
                </a:lnTo>
                <a:lnTo>
                  <a:pt x="77381" y="46812"/>
                </a:lnTo>
                <a:lnTo>
                  <a:pt x="76403" y="47752"/>
                </a:lnTo>
                <a:lnTo>
                  <a:pt x="75463" y="48729"/>
                </a:lnTo>
                <a:lnTo>
                  <a:pt x="73558" y="49657"/>
                </a:lnTo>
                <a:lnTo>
                  <a:pt x="70675" y="52539"/>
                </a:lnTo>
                <a:lnTo>
                  <a:pt x="69735" y="52539"/>
                </a:lnTo>
                <a:lnTo>
                  <a:pt x="68757" y="53479"/>
                </a:lnTo>
                <a:lnTo>
                  <a:pt x="67830" y="54457"/>
                </a:lnTo>
                <a:lnTo>
                  <a:pt x="66852" y="55384"/>
                </a:lnTo>
                <a:lnTo>
                  <a:pt x="65913" y="56362"/>
                </a:lnTo>
                <a:lnTo>
                  <a:pt x="65913" y="57302"/>
                </a:lnTo>
                <a:lnTo>
                  <a:pt x="64947" y="57302"/>
                </a:lnTo>
                <a:lnTo>
                  <a:pt x="64008" y="58280"/>
                </a:lnTo>
                <a:lnTo>
                  <a:pt x="63030" y="59207"/>
                </a:lnTo>
                <a:lnTo>
                  <a:pt x="62090" y="60185"/>
                </a:lnTo>
                <a:lnTo>
                  <a:pt x="61125" y="61125"/>
                </a:lnTo>
                <a:lnTo>
                  <a:pt x="60185" y="62090"/>
                </a:lnTo>
                <a:lnTo>
                  <a:pt x="60185" y="63030"/>
                </a:lnTo>
                <a:lnTo>
                  <a:pt x="57302" y="65913"/>
                </a:lnTo>
                <a:lnTo>
                  <a:pt x="57302" y="66852"/>
                </a:lnTo>
                <a:lnTo>
                  <a:pt x="56362" y="67830"/>
                </a:lnTo>
                <a:lnTo>
                  <a:pt x="55397" y="68757"/>
                </a:lnTo>
                <a:lnTo>
                  <a:pt x="54457" y="69735"/>
                </a:lnTo>
                <a:lnTo>
                  <a:pt x="54457" y="71602"/>
                </a:lnTo>
                <a:lnTo>
                  <a:pt x="53479" y="72580"/>
                </a:lnTo>
                <a:lnTo>
                  <a:pt x="53479" y="74485"/>
                </a:lnTo>
                <a:lnTo>
                  <a:pt x="52539" y="75425"/>
                </a:lnTo>
                <a:lnTo>
                  <a:pt x="52539" y="79248"/>
                </a:lnTo>
                <a:lnTo>
                  <a:pt x="105054" y="79248"/>
                </a:lnTo>
                <a:lnTo>
                  <a:pt x="105054" y="70675"/>
                </a:lnTo>
                <a:lnTo>
                  <a:pt x="65913" y="70675"/>
                </a:lnTo>
                <a:lnTo>
                  <a:pt x="66852" y="69735"/>
                </a:lnTo>
                <a:lnTo>
                  <a:pt x="66852" y="68757"/>
                </a:lnTo>
                <a:lnTo>
                  <a:pt x="67830" y="67830"/>
                </a:lnTo>
                <a:lnTo>
                  <a:pt x="68757" y="66852"/>
                </a:lnTo>
                <a:lnTo>
                  <a:pt x="69735" y="65913"/>
                </a:lnTo>
                <a:lnTo>
                  <a:pt x="69735" y="64935"/>
                </a:lnTo>
                <a:lnTo>
                  <a:pt x="70675" y="64935"/>
                </a:lnTo>
                <a:lnTo>
                  <a:pt x="70675" y="64008"/>
                </a:lnTo>
                <a:lnTo>
                  <a:pt x="71640" y="64008"/>
                </a:lnTo>
                <a:lnTo>
                  <a:pt x="71640" y="63030"/>
                </a:lnTo>
                <a:lnTo>
                  <a:pt x="72580" y="63030"/>
                </a:lnTo>
                <a:lnTo>
                  <a:pt x="73558" y="62090"/>
                </a:lnTo>
                <a:lnTo>
                  <a:pt x="73558" y="61125"/>
                </a:lnTo>
                <a:lnTo>
                  <a:pt x="74498" y="61125"/>
                </a:lnTo>
                <a:lnTo>
                  <a:pt x="75463" y="60185"/>
                </a:lnTo>
                <a:lnTo>
                  <a:pt x="76403" y="59207"/>
                </a:lnTo>
                <a:lnTo>
                  <a:pt x="77381" y="58280"/>
                </a:lnTo>
                <a:lnTo>
                  <a:pt x="79286" y="57302"/>
                </a:lnTo>
                <a:lnTo>
                  <a:pt x="85953" y="50634"/>
                </a:lnTo>
                <a:lnTo>
                  <a:pt x="86931" y="50634"/>
                </a:lnTo>
                <a:lnTo>
                  <a:pt x="87858" y="49657"/>
                </a:lnTo>
                <a:lnTo>
                  <a:pt x="88836" y="48729"/>
                </a:lnTo>
                <a:lnTo>
                  <a:pt x="89776" y="47752"/>
                </a:lnTo>
                <a:lnTo>
                  <a:pt x="90741" y="46812"/>
                </a:lnTo>
                <a:lnTo>
                  <a:pt x="91681" y="46812"/>
                </a:lnTo>
                <a:lnTo>
                  <a:pt x="91681" y="45834"/>
                </a:lnTo>
                <a:lnTo>
                  <a:pt x="92659" y="44907"/>
                </a:lnTo>
                <a:lnTo>
                  <a:pt x="93599" y="43929"/>
                </a:lnTo>
                <a:lnTo>
                  <a:pt x="94564" y="42989"/>
                </a:lnTo>
                <a:lnTo>
                  <a:pt x="95504" y="42024"/>
                </a:lnTo>
                <a:lnTo>
                  <a:pt x="96481" y="41084"/>
                </a:lnTo>
                <a:lnTo>
                  <a:pt x="97409" y="40106"/>
                </a:lnTo>
                <a:lnTo>
                  <a:pt x="98386" y="39179"/>
                </a:lnTo>
                <a:lnTo>
                  <a:pt x="99326" y="38201"/>
                </a:lnTo>
                <a:lnTo>
                  <a:pt x="99326" y="37261"/>
                </a:lnTo>
                <a:lnTo>
                  <a:pt x="101231" y="35356"/>
                </a:lnTo>
                <a:lnTo>
                  <a:pt x="101231" y="34378"/>
                </a:lnTo>
                <a:lnTo>
                  <a:pt x="102209" y="33439"/>
                </a:lnTo>
                <a:lnTo>
                  <a:pt x="102209" y="31534"/>
                </a:lnTo>
                <a:lnTo>
                  <a:pt x="103149" y="30556"/>
                </a:lnTo>
                <a:lnTo>
                  <a:pt x="103149" y="29616"/>
                </a:lnTo>
                <a:lnTo>
                  <a:pt x="104114" y="28651"/>
                </a:lnTo>
                <a:lnTo>
                  <a:pt x="104114" y="24828"/>
                </a:lnTo>
                <a:lnTo>
                  <a:pt x="105054" y="23888"/>
                </a:lnTo>
                <a:lnTo>
                  <a:pt x="105054" y="219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0" name="object 610"/>
          <p:cNvGrpSpPr/>
          <p:nvPr/>
        </p:nvGrpSpPr>
        <p:grpSpPr>
          <a:xfrm>
            <a:off x="12166774" y="7414070"/>
            <a:ext cx="6350" cy="742315"/>
            <a:chOff x="12163697" y="5241392"/>
            <a:chExt cx="6350" cy="742315"/>
          </a:xfrm>
        </p:grpSpPr>
        <p:sp>
          <p:nvSpPr>
            <p:cNvPr id="611" name="object 611"/>
            <p:cNvSpPr/>
            <p:nvPr/>
          </p:nvSpPr>
          <p:spPr>
            <a:xfrm>
              <a:off x="12166562" y="5241392"/>
              <a:ext cx="0" cy="170180"/>
            </a:xfrm>
            <a:custGeom>
              <a:avLst/>
              <a:gdLst/>
              <a:ahLst/>
              <a:cxnLst/>
              <a:rect l="l" t="t" r="r" b="b"/>
              <a:pathLst>
                <a:path h="170179">
                  <a:moveTo>
                    <a:pt x="0" y="0"/>
                  </a:moveTo>
                  <a:lnTo>
                    <a:pt x="0" y="17000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12163697" y="54362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12166562" y="546583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12163697" y="57065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12166562" y="573707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12163697" y="59777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7" name="object 617"/>
          <p:cNvGrpSpPr/>
          <p:nvPr/>
        </p:nvGrpSpPr>
        <p:grpSpPr>
          <a:xfrm>
            <a:off x="12166774" y="8721552"/>
            <a:ext cx="6350" cy="2606675"/>
            <a:chOff x="12163697" y="6548874"/>
            <a:chExt cx="6350" cy="2606675"/>
          </a:xfrm>
        </p:grpSpPr>
        <p:sp>
          <p:nvSpPr>
            <p:cNvPr id="618" name="object 618"/>
            <p:cNvSpPr/>
            <p:nvPr/>
          </p:nvSpPr>
          <p:spPr>
            <a:xfrm>
              <a:off x="12166562" y="654887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12163697" y="67895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12166562" y="681915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12163697" y="70598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2166562" y="709039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2163697" y="73310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2166562" y="736067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2163697" y="76013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12166562" y="763191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12163697" y="78725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12166562" y="790220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12163697" y="81428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12166562" y="8173438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12163697" y="84141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12166562" y="844372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12163697" y="86843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12166562" y="871496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12163697" y="8955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12166562" y="8985243"/>
              <a:ext cx="0" cy="170180"/>
            </a:xfrm>
            <a:custGeom>
              <a:avLst/>
              <a:gdLst/>
              <a:ahLst/>
              <a:cxnLst/>
              <a:rect l="l" t="t" r="r" b="b"/>
              <a:pathLst>
                <a:path h="170179">
                  <a:moveTo>
                    <a:pt x="0" y="0"/>
                  </a:moveTo>
                  <a:lnTo>
                    <a:pt x="0" y="17000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7" name="object 637"/>
          <p:cNvGrpSpPr/>
          <p:nvPr/>
        </p:nvGrpSpPr>
        <p:grpSpPr>
          <a:xfrm>
            <a:off x="11830610" y="9683302"/>
            <a:ext cx="1043940" cy="1043305"/>
            <a:chOff x="11827533" y="7510624"/>
            <a:chExt cx="1043940" cy="1043305"/>
          </a:xfrm>
        </p:grpSpPr>
        <p:sp>
          <p:nvSpPr>
            <p:cNvPr id="638" name="object 638"/>
            <p:cNvSpPr/>
            <p:nvPr/>
          </p:nvSpPr>
          <p:spPr>
            <a:xfrm>
              <a:off x="12752016" y="7513489"/>
              <a:ext cx="116839" cy="116839"/>
            </a:xfrm>
            <a:custGeom>
              <a:avLst/>
              <a:gdLst/>
              <a:ahLst/>
              <a:cxnLst/>
              <a:rect l="l" t="t" r="r" b="b"/>
              <a:pathLst>
                <a:path w="116840" h="116840">
                  <a:moveTo>
                    <a:pt x="116517" y="0"/>
                  </a:moveTo>
                  <a:lnTo>
                    <a:pt x="0" y="11651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2730049" y="76462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2560067" y="7668210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153746" y="0"/>
                  </a:moveTo>
                  <a:lnTo>
                    <a:pt x="0" y="15374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2538081" y="78382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12369035" y="7860177"/>
              <a:ext cx="153035" cy="153035"/>
            </a:xfrm>
            <a:custGeom>
              <a:avLst/>
              <a:gdLst/>
              <a:ahLst/>
              <a:cxnLst/>
              <a:rect l="l" t="t" r="r" b="b"/>
              <a:pathLst>
                <a:path w="153034" h="153034">
                  <a:moveTo>
                    <a:pt x="152810" y="0"/>
                  </a:moveTo>
                  <a:lnTo>
                    <a:pt x="0" y="1528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12347068" y="80292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2177086" y="8051190"/>
              <a:ext cx="154305" cy="153035"/>
            </a:xfrm>
            <a:custGeom>
              <a:avLst/>
              <a:gdLst/>
              <a:ahLst/>
              <a:cxnLst/>
              <a:rect l="l" t="t" r="r" b="b"/>
              <a:pathLst>
                <a:path w="154304" h="153034">
                  <a:moveTo>
                    <a:pt x="153746" y="0"/>
                  </a:moveTo>
                  <a:lnTo>
                    <a:pt x="0" y="1528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2155100" y="82211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1986054" y="8243158"/>
              <a:ext cx="153035" cy="153035"/>
            </a:xfrm>
            <a:custGeom>
              <a:avLst/>
              <a:gdLst/>
              <a:ahLst/>
              <a:cxnLst/>
              <a:rect l="l" t="t" r="r" b="b"/>
              <a:pathLst>
                <a:path w="153034" h="153034">
                  <a:moveTo>
                    <a:pt x="152810" y="0"/>
                  </a:moveTo>
                  <a:lnTo>
                    <a:pt x="0" y="1528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1964088" y="84122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1830398" y="8434171"/>
              <a:ext cx="117475" cy="116839"/>
            </a:xfrm>
            <a:custGeom>
              <a:avLst/>
              <a:gdLst/>
              <a:ahLst/>
              <a:cxnLst/>
              <a:rect l="l" t="t" r="r" b="b"/>
              <a:pathLst>
                <a:path w="117475" h="116840">
                  <a:moveTo>
                    <a:pt x="117453" y="0"/>
                  </a:moveTo>
                  <a:lnTo>
                    <a:pt x="0" y="11651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9" name="object 649"/>
          <p:cNvGrpSpPr/>
          <p:nvPr/>
        </p:nvGrpSpPr>
        <p:grpSpPr>
          <a:xfrm>
            <a:off x="11618567" y="6471421"/>
            <a:ext cx="6350" cy="1077595"/>
            <a:chOff x="11615490" y="4298743"/>
            <a:chExt cx="6350" cy="1077595"/>
          </a:xfrm>
        </p:grpSpPr>
        <p:sp>
          <p:nvSpPr>
            <p:cNvPr id="650" name="object 650"/>
            <p:cNvSpPr/>
            <p:nvPr/>
          </p:nvSpPr>
          <p:spPr>
            <a:xfrm>
              <a:off x="11618355" y="4298743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88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1615490" y="45585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1618355" y="458812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1615490" y="48288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11618355" y="485936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1615490" y="5100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11618355" y="512964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11615490" y="53703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8" name="object 658"/>
          <p:cNvGrpSpPr/>
          <p:nvPr/>
        </p:nvGrpSpPr>
        <p:grpSpPr>
          <a:xfrm>
            <a:off x="11618567" y="10009934"/>
            <a:ext cx="6350" cy="788035"/>
            <a:chOff x="11615490" y="7837256"/>
            <a:chExt cx="6350" cy="788035"/>
          </a:xfrm>
        </p:grpSpPr>
        <p:sp>
          <p:nvSpPr>
            <p:cNvPr id="659" name="object 659"/>
            <p:cNvSpPr/>
            <p:nvPr/>
          </p:nvSpPr>
          <p:spPr>
            <a:xfrm>
              <a:off x="11618355" y="783725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0" name="object 660"/>
            <p:cNvSpPr/>
            <p:nvPr/>
          </p:nvSpPr>
          <p:spPr>
            <a:xfrm>
              <a:off x="11615490" y="80779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1618355" y="810753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11615490" y="83482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1618355" y="837877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1615490" y="86194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5" name="object 665"/>
          <p:cNvGrpSpPr/>
          <p:nvPr/>
        </p:nvGrpSpPr>
        <p:grpSpPr>
          <a:xfrm>
            <a:off x="11334931" y="10821738"/>
            <a:ext cx="534035" cy="668020"/>
            <a:chOff x="11331854" y="8649060"/>
            <a:chExt cx="534035" cy="668020"/>
          </a:xfrm>
        </p:grpSpPr>
        <p:pic>
          <p:nvPicPr>
            <p:cNvPr id="666" name="object 66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31854" y="8766533"/>
              <a:ext cx="533861" cy="550116"/>
            </a:xfrm>
            <a:prstGeom prst="rect">
              <a:avLst/>
            </a:prstGeom>
          </p:spPr>
        </p:pic>
        <p:sp>
          <p:nvSpPr>
            <p:cNvPr id="667" name="object 667"/>
            <p:cNvSpPr/>
            <p:nvPr/>
          </p:nvSpPr>
          <p:spPr>
            <a:xfrm>
              <a:off x="11618354" y="864906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11615489" y="88897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9" name="object 669"/>
          <p:cNvSpPr/>
          <p:nvPr/>
        </p:nvSpPr>
        <p:spPr>
          <a:xfrm>
            <a:off x="14692926" y="11364237"/>
            <a:ext cx="105410" cy="79375"/>
          </a:xfrm>
          <a:custGeom>
            <a:avLst/>
            <a:gdLst/>
            <a:ahLst/>
            <a:cxnLst/>
            <a:rect l="l" t="t" r="r" b="b"/>
            <a:pathLst>
              <a:path w="105409" h="79375">
                <a:moveTo>
                  <a:pt x="29591" y="0"/>
                </a:moveTo>
                <a:lnTo>
                  <a:pt x="22923" y="0"/>
                </a:lnTo>
                <a:lnTo>
                  <a:pt x="22923" y="939"/>
                </a:lnTo>
                <a:lnTo>
                  <a:pt x="21958" y="1917"/>
                </a:lnTo>
                <a:lnTo>
                  <a:pt x="21958" y="2844"/>
                </a:lnTo>
                <a:lnTo>
                  <a:pt x="21018" y="2844"/>
                </a:lnTo>
                <a:lnTo>
                  <a:pt x="21018" y="3822"/>
                </a:lnTo>
                <a:lnTo>
                  <a:pt x="20040" y="4762"/>
                </a:lnTo>
                <a:lnTo>
                  <a:pt x="19100" y="5727"/>
                </a:lnTo>
                <a:lnTo>
                  <a:pt x="18135" y="6667"/>
                </a:lnTo>
                <a:lnTo>
                  <a:pt x="18135" y="7645"/>
                </a:lnTo>
                <a:lnTo>
                  <a:pt x="15290" y="10490"/>
                </a:lnTo>
                <a:lnTo>
                  <a:pt x="14312" y="10490"/>
                </a:lnTo>
                <a:lnTo>
                  <a:pt x="14312" y="11468"/>
                </a:lnTo>
                <a:lnTo>
                  <a:pt x="13373" y="12395"/>
                </a:lnTo>
                <a:lnTo>
                  <a:pt x="12407" y="12395"/>
                </a:lnTo>
                <a:lnTo>
                  <a:pt x="11468" y="13373"/>
                </a:lnTo>
                <a:lnTo>
                  <a:pt x="10490" y="14312"/>
                </a:lnTo>
                <a:lnTo>
                  <a:pt x="9550" y="14312"/>
                </a:lnTo>
                <a:lnTo>
                  <a:pt x="7645" y="16217"/>
                </a:lnTo>
                <a:lnTo>
                  <a:pt x="6667" y="16217"/>
                </a:lnTo>
                <a:lnTo>
                  <a:pt x="5740" y="17195"/>
                </a:lnTo>
                <a:lnTo>
                  <a:pt x="4762" y="17195"/>
                </a:lnTo>
                <a:lnTo>
                  <a:pt x="2857" y="19100"/>
                </a:lnTo>
                <a:lnTo>
                  <a:pt x="1917" y="19100"/>
                </a:lnTo>
                <a:lnTo>
                  <a:pt x="939" y="20040"/>
                </a:lnTo>
                <a:lnTo>
                  <a:pt x="0" y="20040"/>
                </a:lnTo>
                <a:lnTo>
                  <a:pt x="0" y="29591"/>
                </a:lnTo>
                <a:lnTo>
                  <a:pt x="939" y="29591"/>
                </a:lnTo>
                <a:lnTo>
                  <a:pt x="1917" y="28651"/>
                </a:lnTo>
                <a:lnTo>
                  <a:pt x="2857" y="28651"/>
                </a:lnTo>
                <a:lnTo>
                  <a:pt x="3822" y="27686"/>
                </a:lnTo>
                <a:lnTo>
                  <a:pt x="4762" y="27686"/>
                </a:lnTo>
                <a:lnTo>
                  <a:pt x="5740" y="26746"/>
                </a:lnTo>
                <a:lnTo>
                  <a:pt x="6667" y="26746"/>
                </a:lnTo>
                <a:lnTo>
                  <a:pt x="8585" y="25768"/>
                </a:lnTo>
                <a:lnTo>
                  <a:pt x="9550" y="24828"/>
                </a:lnTo>
                <a:lnTo>
                  <a:pt x="10490" y="24828"/>
                </a:lnTo>
                <a:lnTo>
                  <a:pt x="13373" y="21945"/>
                </a:lnTo>
                <a:lnTo>
                  <a:pt x="14312" y="21945"/>
                </a:lnTo>
                <a:lnTo>
                  <a:pt x="15290" y="21018"/>
                </a:lnTo>
                <a:lnTo>
                  <a:pt x="16217" y="20040"/>
                </a:lnTo>
                <a:lnTo>
                  <a:pt x="17195" y="20040"/>
                </a:lnTo>
                <a:lnTo>
                  <a:pt x="19100" y="18135"/>
                </a:lnTo>
                <a:lnTo>
                  <a:pt x="19100" y="79248"/>
                </a:lnTo>
                <a:lnTo>
                  <a:pt x="29591" y="79248"/>
                </a:lnTo>
                <a:lnTo>
                  <a:pt x="29591" y="18135"/>
                </a:lnTo>
                <a:lnTo>
                  <a:pt x="29591" y="0"/>
                </a:lnTo>
                <a:close/>
              </a:path>
              <a:path w="105409" h="79375">
                <a:moveTo>
                  <a:pt x="105029" y="51574"/>
                </a:moveTo>
                <a:lnTo>
                  <a:pt x="94538" y="51574"/>
                </a:lnTo>
                <a:lnTo>
                  <a:pt x="94538" y="16217"/>
                </a:lnTo>
                <a:lnTo>
                  <a:pt x="94538" y="939"/>
                </a:lnTo>
                <a:lnTo>
                  <a:pt x="86893" y="939"/>
                </a:lnTo>
                <a:lnTo>
                  <a:pt x="84988" y="3606"/>
                </a:lnTo>
                <a:lnTo>
                  <a:pt x="84988" y="16217"/>
                </a:lnTo>
                <a:lnTo>
                  <a:pt x="84988" y="51574"/>
                </a:lnTo>
                <a:lnTo>
                  <a:pt x="60159" y="51574"/>
                </a:lnTo>
                <a:lnTo>
                  <a:pt x="84988" y="16217"/>
                </a:lnTo>
                <a:lnTo>
                  <a:pt x="84988" y="3606"/>
                </a:lnTo>
                <a:lnTo>
                  <a:pt x="50609" y="51574"/>
                </a:lnTo>
                <a:lnTo>
                  <a:pt x="50609" y="61125"/>
                </a:lnTo>
                <a:lnTo>
                  <a:pt x="84988" y="61125"/>
                </a:lnTo>
                <a:lnTo>
                  <a:pt x="84988" y="79248"/>
                </a:lnTo>
                <a:lnTo>
                  <a:pt x="94538" y="79248"/>
                </a:lnTo>
                <a:lnTo>
                  <a:pt x="94538" y="61125"/>
                </a:lnTo>
                <a:lnTo>
                  <a:pt x="105029" y="61125"/>
                </a:lnTo>
                <a:lnTo>
                  <a:pt x="105029" y="51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10819197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5" h="158115">
                <a:moveTo>
                  <a:pt x="157566" y="78792"/>
                </a:moveTo>
                <a:lnTo>
                  <a:pt x="151376" y="48124"/>
                </a:lnTo>
                <a:lnTo>
                  <a:pt x="134494" y="23079"/>
                </a:lnTo>
                <a:lnTo>
                  <a:pt x="109450" y="6192"/>
                </a:lnTo>
                <a:lnTo>
                  <a:pt x="78773" y="0"/>
                </a:lnTo>
                <a:lnTo>
                  <a:pt x="48100" y="6192"/>
                </a:lnTo>
                <a:lnTo>
                  <a:pt x="23062" y="23079"/>
                </a:lnTo>
                <a:lnTo>
                  <a:pt x="6186" y="48124"/>
                </a:lnTo>
                <a:lnTo>
                  <a:pt x="0" y="78792"/>
                </a:lnTo>
                <a:lnTo>
                  <a:pt x="6186" y="109461"/>
                </a:lnTo>
                <a:lnTo>
                  <a:pt x="23062" y="134506"/>
                </a:lnTo>
                <a:lnTo>
                  <a:pt x="48100" y="151393"/>
                </a:lnTo>
                <a:lnTo>
                  <a:pt x="78773" y="157585"/>
                </a:lnTo>
                <a:lnTo>
                  <a:pt x="109450" y="151393"/>
                </a:lnTo>
                <a:lnTo>
                  <a:pt x="134494" y="134506"/>
                </a:lnTo>
                <a:lnTo>
                  <a:pt x="151376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12091343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5" h="158115">
                <a:moveTo>
                  <a:pt x="157566" y="78792"/>
                </a:moveTo>
                <a:lnTo>
                  <a:pt x="151376" y="48124"/>
                </a:lnTo>
                <a:lnTo>
                  <a:pt x="134494" y="23079"/>
                </a:lnTo>
                <a:lnTo>
                  <a:pt x="109450" y="6192"/>
                </a:lnTo>
                <a:lnTo>
                  <a:pt x="78773" y="0"/>
                </a:lnTo>
                <a:lnTo>
                  <a:pt x="48100" y="6192"/>
                </a:lnTo>
                <a:lnTo>
                  <a:pt x="23062" y="23079"/>
                </a:lnTo>
                <a:lnTo>
                  <a:pt x="6186" y="48124"/>
                </a:lnTo>
                <a:lnTo>
                  <a:pt x="0" y="78792"/>
                </a:lnTo>
                <a:lnTo>
                  <a:pt x="6186" y="109461"/>
                </a:lnTo>
                <a:lnTo>
                  <a:pt x="23062" y="134506"/>
                </a:lnTo>
                <a:lnTo>
                  <a:pt x="48100" y="151393"/>
                </a:lnTo>
                <a:lnTo>
                  <a:pt x="78773" y="157585"/>
                </a:lnTo>
                <a:lnTo>
                  <a:pt x="109450" y="151393"/>
                </a:lnTo>
                <a:lnTo>
                  <a:pt x="134494" y="134506"/>
                </a:lnTo>
                <a:lnTo>
                  <a:pt x="151376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14038717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5" h="158115">
                <a:moveTo>
                  <a:pt x="157566" y="78792"/>
                </a:moveTo>
                <a:lnTo>
                  <a:pt x="151376" y="48124"/>
                </a:lnTo>
                <a:lnTo>
                  <a:pt x="134494" y="23079"/>
                </a:lnTo>
                <a:lnTo>
                  <a:pt x="109450" y="6192"/>
                </a:lnTo>
                <a:lnTo>
                  <a:pt x="78773" y="0"/>
                </a:lnTo>
                <a:lnTo>
                  <a:pt x="48100" y="6192"/>
                </a:lnTo>
                <a:lnTo>
                  <a:pt x="23062" y="23079"/>
                </a:lnTo>
                <a:lnTo>
                  <a:pt x="6186" y="48124"/>
                </a:lnTo>
                <a:lnTo>
                  <a:pt x="0" y="78792"/>
                </a:lnTo>
                <a:lnTo>
                  <a:pt x="6186" y="109461"/>
                </a:lnTo>
                <a:lnTo>
                  <a:pt x="23062" y="134506"/>
                </a:lnTo>
                <a:lnTo>
                  <a:pt x="48100" y="151393"/>
                </a:lnTo>
                <a:lnTo>
                  <a:pt x="78773" y="157585"/>
                </a:lnTo>
                <a:lnTo>
                  <a:pt x="109450" y="151393"/>
                </a:lnTo>
                <a:lnTo>
                  <a:pt x="134494" y="134506"/>
                </a:lnTo>
                <a:lnTo>
                  <a:pt x="151376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14665240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5" h="158115">
                <a:moveTo>
                  <a:pt x="157566" y="78792"/>
                </a:moveTo>
                <a:lnTo>
                  <a:pt x="151376" y="48124"/>
                </a:lnTo>
                <a:lnTo>
                  <a:pt x="134494" y="23079"/>
                </a:lnTo>
                <a:lnTo>
                  <a:pt x="109450" y="6192"/>
                </a:lnTo>
                <a:lnTo>
                  <a:pt x="78773" y="0"/>
                </a:lnTo>
                <a:lnTo>
                  <a:pt x="48100" y="6192"/>
                </a:lnTo>
                <a:lnTo>
                  <a:pt x="23062" y="23079"/>
                </a:lnTo>
                <a:lnTo>
                  <a:pt x="6186" y="48124"/>
                </a:lnTo>
                <a:lnTo>
                  <a:pt x="0" y="78792"/>
                </a:lnTo>
                <a:lnTo>
                  <a:pt x="6186" y="109461"/>
                </a:lnTo>
                <a:lnTo>
                  <a:pt x="23062" y="134506"/>
                </a:lnTo>
                <a:lnTo>
                  <a:pt x="48100" y="151393"/>
                </a:lnTo>
                <a:lnTo>
                  <a:pt x="78773" y="157585"/>
                </a:lnTo>
                <a:lnTo>
                  <a:pt x="109450" y="151393"/>
                </a:lnTo>
                <a:lnTo>
                  <a:pt x="134494" y="134506"/>
                </a:lnTo>
                <a:lnTo>
                  <a:pt x="151376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4" name="object 674"/>
          <p:cNvGrpSpPr/>
          <p:nvPr/>
        </p:nvGrpSpPr>
        <p:grpSpPr>
          <a:xfrm>
            <a:off x="11696901" y="10697580"/>
            <a:ext cx="163830" cy="163830"/>
            <a:chOff x="11693824" y="8524902"/>
            <a:chExt cx="163830" cy="163830"/>
          </a:xfrm>
        </p:grpSpPr>
        <p:sp>
          <p:nvSpPr>
            <p:cNvPr id="675" name="object 675"/>
            <p:cNvSpPr/>
            <p:nvPr/>
          </p:nvSpPr>
          <p:spPr>
            <a:xfrm>
              <a:off x="11696689" y="8527767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5">
                  <a:moveTo>
                    <a:pt x="157566" y="78792"/>
                  </a:moveTo>
                  <a:lnTo>
                    <a:pt x="151376" y="48116"/>
                  </a:lnTo>
                  <a:lnTo>
                    <a:pt x="134494" y="23071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71"/>
                  </a:lnTo>
                  <a:lnTo>
                    <a:pt x="6186" y="48116"/>
                  </a:lnTo>
                  <a:lnTo>
                    <a:pt x="0" y="78792"/>
                  </a:lnTo>
                  <a:lnTo>
                    <a:pt x="6186" y="109469"/>
                  </a:lnTo>
                  <a:lnTo>
                    <a:pt x="23062" y="134513"/>
                  </a:lnTo>
                  <a:lnTo>
                    <a:pt x="48100" y="151395"/>
                  </a:lnTo>
                  <a:lnTo>
                    <a:pt x="78773" y="157585"/>
                  </a:lnTo>
                  <a:lnTo>
                    <a:pt x="109450" y="151395"/>
                  </a:lnTo>
                  <a:lnTo>
                    <a:pt x="134494" y="134513"/>
                  </a:lnTo>
                  <a:lnTo>
                    <a:pt x="151376" y="109469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11712905" y="8562160"/>
              <a:ext cx="132080" cy="82550"/>
            </a:xfrm>
            <a:custGeom>
              <a:avLst/>
              <a:gdLst/>
              <a:ahLst/>
              <a:cxnLst/>
              <a:rect l="l" t="t" r="r" b="b"/>
              <a:pathLst>
                <a:path w="132079" h="82550">
                  <a:moveTo>
                    <a:pt x="54419" y="52539"/>
                  </a:moveTo>
                  <a:lnTo>
                    <a:pt x="43929" y="52539"/>
                  </a:lnTo>
                  <a:lnTo>
                    <a:pt x="43929" y="17183"/>
                  </a:lnTo>
                  <a:lnTo>
                    <a:pt x="43929" y="965"/>
                  </a:lnTo>
                  <a:lnTo>
                    <a:pt x="36283" y="965"/>
                  </a:lnTo>
                  <a:lnTo>
                    <a:pt x="34378" y="3683"/>
                  </a:lnTo>
                  <a:lnTo>
                    <a:pt x="34378" y="17183"/>
                  </a:lnTo>
                  <a:lnTo>
                    <a:pt x="34378" y="52539"/>
                  </a:lnTo>
                  <a:lnTo>
                    <a:pt x="9550" y="52539"/>
                  </a:lnTo>
                  <a:lnTo>
                    <a:pt x="34378" y="17183"/>
                  </a:lnTo>
                  <a:lnTo>
                    <a:pt x="34378" y="3683"/>
                  </a:lnTo>
                  <a:lnTo>
                    <a:pt x="0" y="52539"/>
                  </a:lnTo>
                  <a:lnTo>
                    <a:pt x="0" y="61125"/>
                  </a:lnTo>
                  <a:lnTo>
                    <a:pt x="34378" y="61125"/>
                  </a:lnTo>
                  <a:lnTo>
                    <a:pt x="34378" y="80225"/>
                  </a:lnTo>
                  <a:lnTo>
                    <a:pt x="43929" y="80225"/>
                  </a:lnTo>
                  <a:lnTo>
                    <a:pt x="43929" y="61125"/>
                  </a:lnTo>
                  <a:lnTo>
                    <a:pt x="54419" y="61125"/>
                  </a:lnTo>
                  <a:lnTo>
                    <a:pt x="54419" y="52539"/>
                  </a:lnTo>
                  <a:close/>
                </a:path>
                <a:path w="132079" h="82550">
                  <a:moveTo>
                    <a:pt x="90728" y="0"/>
                  </a:moveTo>
                  <a:lnTo>
                    <a:pt x="83083" y="0"/>
                  </a:lnTo>
                  <a:lnTo>
                    <a:pt x="60159" y="82130"/>
                  </a:lnTo>
                  <a:lnTo>
                    <a:pt x="67805" y="82130"/>
                  </a:lnTo>
                  <a:lnTo>
                    <a:pt x="90728" y="0"/>
                  </a:lnTo>
                  <a:close/>
                </a:path>
                <a:path w="132079" h="82550">
                  <a:moveTo>
                    <a:pt x="131787" y="965"/>
                  </a:moveTo>
                  <a:lnTo>
                    <a:pt x="125133" y="965"/>
                  </a:lnTo>
                  <a:lnTo>
                    <a:pt x="125133" y="1905"/>
                  </a:lnTo>
                  <a:lnTo>
                    <a:pt x="124155" y="2882"/>
                  </a:lnTo>
                  <a:lnTo>
                    <a:pt x="124155" y="3810"/>
                  </a:lnTo>
                  <a:lnTo>
                    <a:pt x="123215" y="4787"/>
                  </a:lnTo>
                  <a:lnTo>
                    <a:pt x="122237" y="5727"/>
                  </a:lnTo>
                  <a:lnTo>
                    <a:pt x="122237" y="6705"/>
                  </a:lnTo>
                  <a:lnTo>
                    <a:pt x="120332" y="8610"/>
                  </a:lnTo>
                  <a:lnTo>
                    <a:pt x="119392" y="8610"/>
                  </a:lnTo>
                  <a:lnTo>
                    <a:pt x="118427" y="9550"/>
                  </a:lnTo>
                  <a:lnTo>
                    <a:pt x="117487" y="10515"/>
                  </a:lnTo>
                  <a:lnTo>
                    <a:pt x="116509" y="11455"/>
                  </a:lnTo>
                  <a:lnTo>
                    <a:pt x="116509" y="12433"/>
                  </a:lnTo>
                  <a:lnTo>
                    <a:pt x="115582" y="12433"/>
                  </a:lnTo>
                  <a:lnTo>
                    <a:pt x="114604" y="13373"/>
                  </a:lnTo>
                  <a:lnTo>
                    <a:pt x="113665" y="14338"/>
                  </a:lnTo>
                  <a:lnTo>
                    <a:pt x="112687" y="14338"/>
                  </a:lnTo>
                  <a:lnTo>
                    <a:pt x="111760" y="15278"/>
                  </a:lnTo>
                  <a:lnTo>
                    <a:pt x="111760" y="16256"/>
                  </a:lnTo>
                  <a:lnTo>
                    <a:pt x="110782" y="16256"/>
                  </a:lnTo>
                  <a:lnTo>
                    <a:pt x="108877" y="18161"/>
                  </a:lnTo>
                  <a:lnTo>
                    <a:pt x="107937" y="18161"/>
                  </a:lnTo>
                  <a:lnTo>
                    <a:pt x="106959" y="19100"/>
                  </a:lnTo>
                  <a:lnTo>
                    <a:pt x="106032" y="19100"/>
                  </a:lnTo>
                  <a:lnTo>
                    <a:pt x="105054" y="20066"/>
                  </a:lnTo>
                  <a:lnTo>
                    <a:pt x="104114" y="20066"/>
                  </a:lnTo>
                  <a:lnTo>
                    <a:pt x="102209" y="21005"/>
                  </a:lnTo>
                  <a:lnTo>
                    <a:pt x="102209" y="30556"/>
                  </a:lnTo>
                  <a:lnTo>
                    <a:pt x="103136" y="30556"/>
                  </a:lnTo>
                  <a:lnTo>
                    <a:pt x="104114" y="29616"/>
                  </a:lnTo>
                  <a:lnTo>
                    <a:pt x="105054" y="29616"/>
                  </a:lnTo>
                  <a:lnTo>
                    <a:pt x="106032" y="28651"/>
                  </a:lnTo>
                  <a:lnTo>
                    <a:pt x="106959" y="28651"/>
                  </a:lnTo>
                  <a:lnTo>
                    <a:pt x="107937" y="27711"/>
                  </a:lnTo>
                  <a:lnTo>
                    <a:pt x="108877" y="27711"/>
                  </a:lnTo>
                  <a:lnTo>
                    <a:pt x="109842" y="26733"/>
                  </a:lnTo>
                  <a:lnTo>
                    <a:pt x="110782" y="26733"/>
                  </a:lnTo>
                  <a:lnTo>
                    <a:pt x="111760" y="25806"/>
                  </a:lnTo>
                  <a:lnTo>
                    <a:pt x="112687" y="24828"/>
                  </a:lnTo>
                  <a:lnTo>
                    <a:pt x="114604" y="24828"/>
                  </a:lnTo>
                  <a:lnTo>
                    <a:pt x="115582" y="23888"/>
                  </a:lnTo>
                  <a:lnTo>
                    <a:pt x="116509" y="22923"/>
                  </a:lnTo>
                  <a:lnTo>
                    <a:pt x="117487" y="22923"/>
                  </a:lnTo>
                  <a:lnTo>
                    <a:pt x="122237" y="18161"/>
                  </a:lnTo>
                  <a:lnTo>
                    <a:pt x="122237" y="80225"/>
                  </a:lnTo>
                  <a:lnTo>
                    <a:pt x="131787" y="80225"/>
                  </a:lnTo>
                  <a:lnTo>
                    <a:pt x="131787" y="9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7" name="object 677"/>
          <p:cNvGrpSpPr/>
          <p:nvPr/>
        </p:nvGrpSpPr>
        <p:grpSpPr>
          <a:xfrm>
            <a:off x="9369391" y="4667324"/>
            <a:ext cx="844550" cy="406400"/>
            <a:chOff x="9366314" y="2494646"/>
            <a:chExt cx="844550" cy="406400"/>
          </a:xfrm>
        </p:grpSpPr>
        <p:sp>
          <p:nvSpPr>
            <p:cNvPr id="678" name="object 678"/>
            <p:cNvSpPr/>
            <p:nvPr/>
          </p:nvSpPr>
          <p:spPr>
            <a:xfrm>
              <a:off x="9372044" y="2782101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92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9372044" y="2859461"/>
              <a:ext cx="24130" cy="35560"/>
            </a:xfrm>
            <a:custGeom>
              <a:avLst/>
              <a:gdLst/>
              <a:ahLst/>
              <a:cxnLst/>
              <a:rect l="l" t="t" r="r" b="b"/>
              <a:pathLst>
                <a:path w="24129" h="35560">
                  <a:moveTo>
                    <a:pt x="0" y="0"/>
                  </a:moveTo>
                  <a:lnTo>
                    <a:pt x="0" y="35318"/>
                  </a:lnTo>
                  <a:lnTo>
                    <a:pt x="23857" y="35318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9436989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9504798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2" name="object 682"/>
            <p:cNvSpPr/>
            <p:nvPr/>
          </p:nvSpPr>
          <p:spPr>
            <a:xfrm>
              <a:off x="9572608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9639462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9707272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9775081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9842891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9910700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9978510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10046320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0113174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10180984" y="2859481"/>
              <a:ext cx="24130" cy="35560"/>
            </a:xfrm>
            <a:custGeom>
              <a:avLst/>
              <a:gdLst/>
              <a:ahLst/>
              <a:cxnLst/>
              <a:rect l="l" t="t" r="r" b="b"/>
              <a:pathLst>
                <a:path w="24129" h="35560">
                  <a:moveTo>
                    <a:pt x="0" y="35318"/>
                  </a:moveTo>
                  <a:lnTo>
                    <a:pt x="23857" y="35318"/>
                  </a:lnTo>
                  <a:lnTo>
                    <a:pt x="2385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2" name="object 692"/>
            <p:cNvSpPr/>
            <p:nvPr/>
          </p:nvSpPr>
          <p:spPr>
            <a:xfrm>
              <a:off x="9372044" y="2500376"/>
              <a:ext cx="833119" cy="318135"/>
            </a:xfrm>
            <a:custGeom>
              <a:avLst/>
              <a:gdLst/>
              <a:ahLst/>
              <a:cxnLst/>
              <a:rect l="l" t="t" r="r" b="b"/>
              <a:pathLst>
                <a:path w="833120" h="318135">
                  <a:moveTo>
                    <a:pt x="832815" y="318017"/>
                  </a:moveTo>
                  <a:lnTo>
                    <a:pt x="832815" y="0"/>
                  </a:lnTo>
                  <a:lnTo>
                    <a:pt x="0" y="0"/>
                  </a:lnTo>
                  <a:lnTo>
                    <a:pt x="0" y="281724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3" name="object 693"/>
          <p:cNvGrpSpPr/>
          <p:nvPr/>
        </p:nvGrpSpPr>
        <p:grpSpPr>
          <a:xfrm>
            <a:off x="14225892" y="3640611"/>
            <a:ext cx="118745" cy="899160"/>
            <a:chOff x="14222815" y="1467933"/>
            <a:chExt cx="118745" cy="899160"/>
          </a:xfrm>
        </p:grpSpPr>
        <p:sp>
          <p:nvSpPr>
            <p:cNvPr id="694" name="object 694"/>
            <p:cNvSpPr/>
            <p:nvPr/>
          </p:nvSpPr>
          <p:spPr>
            <a:xfrm>
              <a:off x="14304951" y="1473663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36292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14228545" y="1473663"/>
              <a:ext cx="36830" cy="17780"/>
            </a:xfrm>
            <a:custGeom>
              <a:avLst/>
              <a:gdLst/>
              <a:ahLst/>
              <a:cxnLst/>
              <a:rect l="l" t="t" r="r" b="b"/>
              <a:pathLst>
                <a:path w="36830" h="17780">
                  <a:moveTo>
                    <a:pt x="36292" y="0"/>
                  </a:moveTo>
                  <a:lnTo>
                    <a:pt x="0" y="0"/>
                  </a:lnTo>
                  <a:lnTo>
                    <a:pt x="0" y="1719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14228545" y="1530967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40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14228545" y="1598777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14228545" y="1666586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14228545" y="1734396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4228545" y="1802206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4228545" y="1870015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14228545" y="1937825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14228545" y="2005634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14228545" y="2072489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14228545" y="2140298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14228545" y="2208108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14228545" y="2275917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4228545" y="2343727"/>
              <a:ext cx="36830" cy="17780"/>
            </a:xfrm>
            <a:custGeom>
              <a:avLst/>
              <a:gdLst/>
              <a:ahLst/>
              <a:cxnLst/>
              <a:rect l="l" t="t" r="r" b="b"/>
              <a:pathLst>
                <a:path w="36830" h="17780">
                  <a:moveTo>
                    <a:pt x="0" y="0"/>
                  </a:moveTo>
                  <a:lnTo>
                    <a:pt x="0" y="17191"/>
                  </a:lnTo>
                  <a:lnTo>
                    <a:pt x="36292" y="1719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4304951" y="2360918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292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0" name="object 710"/>
          <p:cNvGrpSpPr/>
          <p:nvPr/>
        </p:nvGrpSpPr>
        <p:grpSpPr>
          <a:xfrm>
            <a:off x="13205883" y="5411319"/>
            <a:ext cx="342265" cy="80645"/>
            <a:chOff x="13202806" y="3238641"/>
            <a:chExt cx="342265" cy="80645"/>
          </a:xfrm>
        </p:grpSpPr>
        <p:sp>
          <p:nvSpPr>
            <p:cNvPr id="711" name="object 711"/>
            <p:cNvSpPr/>
            <p:nvPr/>
          </p:nvSpPr>
          <p:spPr>
            <a:xfrm>
              <a:off x="13205671" y="3241506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4">
                  <a:moveTo>
                    <a:pt x="0" y="37228"/>
                  </a:moveTo>
                  <a:lnTo>
                    <a:pt x="336182" y="37228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3453988" y="3278735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5" h="37464">
                  <a:moveTo>
                    <a:pt x="87865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3" name="object 713"/>
          <p:cNvGrpSpPr/>
          <p:nvPr/>
        </p:nvGrpSpPr>
        <p:grpSpPr>
          <a:xfrm>
            <a:off x="13562140" y="3699825"/>
            <a:ext cx="79375" cy="340995"/>
            <a:chOff x="13559063" y="1527147"/>
            <a:chExt cx="79375" cy="340995"/>
          </a:xfrm>
        </p:grpSpPr>
        <p:sp>
          <p:nvSpPr>
            <p:cNvPr id="714" name="object 714"/>
            <p:cNvSpPr/>
            <p:nvPr/>
          </p:nvSpPr>
          <p:spPr>
            <a:xfrm>
              <a:off x="13561929" y="1530031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5" h="335280">
                  <a:moveTo>
                    <a:pt x="37228" y="335208"/>
                  </a:moveTo>
                  <a:lnTo>
                    <a:pt x="37228" y="0"/>
                  </a:ln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3599157" y="1530012"/>
              <a:ext cx="36830" cy="86995"/>
            </a:xfrm>
            <a:custGeom>
              <a:avLst/>
              <a:gdLst/>
              <a:ahLst/>
              <a:cxnLst/>
              <a:rect l="l" t="t" r="r" b="b"/>
              <a:pathLst>
                <a:path w="36830" h="86994">
                  <a:moveTo>
                    <a:pt x="0" y="0"/>
                  </a:moveTo>
                  <a:lnTo>
                    <a:pt x="36292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6" name="object 716"/>
          <p:cNvGrpSpPr/>
          <p:nvPr/>
        </p:nvGrpSpPr>
        <p:grpSpPr>
          <a:xfrm>
            <a:off x="12104694" y="5411319"/>
            <a:ext cx="342265" cy="80645"/>
            <a:chOff x="12101617" y="3238641"/>
            <a:chExt cx="342265" cy="80645"/>
          </a:xfrm>
        </p:grpSpPr>
        <p:sp>
          <p:nvSpPr>
            <p:cNvPr id="717" name="object 717"/>
            <p:cNvSpPr/>
            <p:nvPr/>
          </p:nvSpPr>
          <p:spPr>
            <a:xfrm>
              <a:off x="12104483" y="3241506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4">
                  <a:moveTo>
                    <a:pt x="336182" y="37228"/>
                  </a:moveTo>
                  <a:lnTo>
                    <a:pt x="0" y="37228"/>
                  </a:lnTo>
                  <a:lnTo>
                    <a:pt x="8692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12104483" y="3278735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4">
                  <a:moveTo>
                    <a:pt x="0" y="0"/>
                  </a:moveTo>
                  <a:lnTo>
                    <a:pt x="86891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19" name="object 719"/>
          <p:cNvGrpSpPr/>
          <p:nvPr/>
        </p:nvGrpSpPr>
        <p:grpSpPr>
          <a:xfrm>
            <a:off x="14627973" y="8033925"/>
            <a:ext cx="342265" cy="80645"/>
            <a:chOff x="14624896" y="5861247"/>
            <a:chExt cx="342265" cy="80645"/>
          </a:xfrm>
        </p:grpSpPr>
        <p:sp>
          <p:nvSpPr>
            <p:cNvPr id="720" name="object 720"/>
            <p:cNvSpPr/>
            <p:nvPr/>
          </p:nvSpPr>
          <p:spPr>
            <a:xfrm>
              <a:off x="14627761" y="5864112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4">
                  <a:moveTo>
                    <a:pt x="0" y="37228"/>
                  </a:moveTo>
                  <a:lnTo>
                    <a:pt x="336182" y="37228"/>
                  </a:lnTo>
                  <a:lnTo>
                    <a:pt x="24925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14877052" y="5901341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4" h="37464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2" name="object 722"/>
          <p:cNvGrpSpPr/>
          <p:nvPr/>
        </p:nvGrpSpPr>
        <p:grpSpPr>
          <a:xfrm>
            <a:off x="14627973" y="9576353"/>
            <a:ext cx="342265" cy="80645"/>
            <a:chOff x="14624896" y="7403675"/>
            <a:chExt cx="342265" cy="80645"/>
          </a:xfrm>
        </p:grpSpPr>
        <p:sp>
          <p:nvSpPr>
            <p:cNvPr id="723" name="object 723"/>
            <p:cNvSpPr/>
            <p:nvPr/>
          </p:nvSpPr>
          <p:spPr>
            <a:xfrm>
              <a:off x="14627761" y="7406541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5">
                  <a:moveTo>
                    <a:pt x="0" y="37228"/>
                  </a:moveTo>
                  <a:lnTo>
                    <a:pt x="336182" y="37228"/>
                  </a:lnTo>
                  <a:lnTo>
                    <a:pt x="24925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4" name="object 724"/>
            <p:cNvSpPr/>
            <p:nvPr/>
          </p:nvSpPr>
          <p:spPr>
            <a:xfrm>
              <a:off x="14877052" y="7443769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4" h="37465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25" name="object 72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114149" y="8240200"/>
            <a:ext cx="141349" cy="516689"/>
          </a:xfrm>
          <a:prstGeom prst="rect">
            <a:avLst/>
          </a:prstGeom>
        </p:spPr>
      </p:pic>
      <p:grpSp>
        <p:nvGrpSpPr>
          <p:cNvPr id="726" name="object 726"/>
          <p:cNvGrpSpPr/>
          <p:nvPr/>
        </p:nvGrpSpPr>
        <p:grpSpPr>
          <a:xfrm>
            <a:off x="14288925" y="7453227"/>
            <a:ext cx="342265" cy="79375"/>
            <a:chOff x="14285848" y="5280549"/>
            <a:chExt cx="342265" cy="79375"/>
          </a:xfrm>
        </p:grpSpPr>
        <p:sp>
          <p:nvSpPr>
            <p:cNvPr id="727" name="object 727"/>
            <p:cNvSpPr/>
            <p:nvPr/>
          </p:nvSpPr>
          <p:spPr>
            <a:xfrm>
              <a:off x="14288714" y="5283414"/>
              <a:ext cx="336550" cy="36830"/>
            </a:xfrm>
            <a:custGeom>
              <a:avLst/>
              <a:gdLst/>
              <a:ahLst/>
              <a:cxnLst/>
              <a:rect l="l" t="t" r="r" b="b"/>
              <a:pathLst>
                <a:path w="336550" h="36829">
                  <a:moveTo>
                    <a:pt x="0" y="36292"/>
                  </a:moveTo>
                  <a:lnTo>
                    <a:pt x="336182" y="36292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4537030" y="5319707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5" h="37464">
                  <a:moveTo>
                    <a:pt x="87865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29" name="object 72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4114149" y="8781721"/>
            <a:ext cx="141349" cy="787927"/>
          </a:xfrm>
          <a:prstGeom prst="rect">
            <a:avLst/>
          </a:prstGeom>
        </p:spPr>
      </p:pic>
      <p:grpSp>
        <p:nvGrpSpPr>
          <p:cNvPr id="730" name="object 730"/>
          <p:cNvGrpSpPr/>
          <p:nvPr/>
        </p:nvGrpSpPr>
        <p:grpSpPr>
          <a:xfrm>
            <a:off x="10254754" y="5703550"/>
            <a:ext cx="80645" cy="340995"/>
            <a:chOff x="10251677" y="3530872"/>
            <a:chExt cx="80645" cy="340995"/>
          </a:xfrm>
        </p:grpSpPr>
        <p:sp>
          <p:nvSpPr>
            <p:cNvPr id="731" name="object 731"/>
            <p:cNvSpPr/>
            <p:nvPr/>
          </p:nvSpPr>
          <p:spPr>
            <a:xfrm>
              <a:off x="10254542" y="3533756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5" h="335279">
                  <a:moveTo>
                    <a:pt x="37228" y="335208"/>
                  </a:moveTo>
                  <a:lnTo>
                    <a:pt x="37228" y="0"/>
                  </a:ln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0291770" y="3533737"/>
              <a:ext cx="37465" cy="86995"/>
            </a:xfrm>
            <a:custGeom>
              <a:avLst/>
              <a:gdLst/>
              <a:ahLst/>
              <a:cxnLst/>
              <a:rect l="l" t="t" r="r" b="b"/>
              <a:pathLst>
                <a:path w="37465" h="86995">
                  <a:moveTo>
                    <a:pt x="0" y="0"/>
                  </a:moveTo>
                  <a:lnTo>
                    <a:pt x="37228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3" name="object 733"/>
          <p:cNvGrpSpPr/>
          <p:nvPr/>
        </p:nvGrpSpPr>
        <p:grpSpPr>
          <a:xfrm>
            <a:off x="10202207" y="6990021"/>
            <a:ext cx="132080" cy="340995"/>
            <a:chOff x="10199130" y="4817343"/>
            <a:chExt cx="132080" cy="340995"/>
          </a:xfrm>
        </p:grpSpPr>
        <p:sp>
          <p:nvSpPr>
            <p:cNvPr id="734" name="object 734"/>
            <p:cNvSpPr/>
            <p:nvPr/>
          </p:nvSpPr>
          <p:spPr>
            <a:xfrm>
              <a:off x="10254542" y="4820208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5" h="335279">
                  <a:moveTo>
                    <a:pt x="37228" y="0"/>
                  </a:moveTo>
                  <a:lnTo>
                    <a:pt x="37228" y="335208"/>
                  </a:lnTo>
                  <a:lnTo>
                    <a:pt x="0" y="24831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0291771" y="5068544"/>
              <a:ext cx="36830" cy="86995"/>
            </a:xfrm>
            <a:custGeom>
              <a:avLst/>
              <a:gdLst/>
              <a:ahLst/>
              <a:cxnLst/>
              <a:rect l="l" t="t" r="r" b="b"/>
              <a:pathLst>
                <a:path w="36829" h="86995">
                  <a:moveTo>
                    <a:pt x="0" y="86891"/>
                  </a:moveTo>
                  <a:lnTo>
                    <a:pt x="3629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36" name="object 73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99130" y="4911914"/>
              <a:ext cx="64944" cy="129869"/>
            </a:xfrm>
            <a:prstGeom prst="rect">
              <a:avLst/>
            </a:prstGeom>
          </p:spPr>
        </p:pic>
      </p:grpSp>
      <p:pic>
        <p:nvPicPr>
          <p:cNvPr id="737" name="object 73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202207" y="5842053"/>
            <a:ext cx="64944" cy="129869"/>
          </a:xfrm>
          <a:prstGeom prst="rect">
            <a:avLst/>
          </a:prstGeom>
        </p:spPr>
      </p:pic>
      <p:pic>
        <p:nvPicPr>
          <p:cNvPr id="738" name="object 738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93028" y="7384481"/>
            <a:ext cx="128914" cy="65861"/>
          </a:xfrm>
          <a:prstGeom prst="rect">
            <a:avLst/>
          </a:prstGeom>
        </p:spPr>
      </p:pic>
      <p:pic>
        <p:nvPicPr>
          <p:cNvPr id="739" name="object 73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2257504" y="5343510"/>
            <a:ext cx="129869" cy="64925"/>
          </a:xfrm>
          <a:prstGeom prst="rect">
            <a:avLst/>
          </a:prstGeom>
        </p:spPr>
      </p:pic>
      <p:pic>
        <p:nvPicPr>
          <p:cNvPr id="740" name="object 740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3265096" y="5343510"/>
            <a:ext cx="129869" cy="64925"/>
          </a:xfrm>
          <a:prstGeom prst="rect">
            <a:avLst/>
          </a:prstGeom>
        </p:spPr>
      </p:pic>
      <p:pic>
        <p:nvPicPr>
          <p:cNvPr id="741" name="object 741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509593" y="3838329"/>
            <a:ext cx="64944" cy="129869"/>
          </a:xfrm>
          <a:prstGeom prst="rect">
            <a:avLst/>
          </a:prstGeom>
        </p:spPr>
      </p:pic>
      <p:grpSp>
        <p:nvGrpSpPr>
          <p:cNvPr id="742" name="object 742"/>
          <p:cNvGrpSpPr/>
          <p:nvPr/>
        </p:nvGrpSpPr>
        <p:grpSpPr>
          <a:xfrm>
            <a:off x="9698888" y="4686406"/>
            <a:ext cx="133350" cy="340995"/>
            <a:chOff x="9695811" y="2513728"/>
            <a:chExt cx="133350" cy="340995"/>
          </a:xfrm>
        </p:grpSpPr>
        <p:sp>
          <p:nvSpPr>
            <p:cNvPr id="743" name="object 743"/>
            <p:cNvSpPr/>
            <p:nvPr/>
          </p:nvSpPr>
          <p:spPr>
            <a:xfrm>
              <a:off x="9751224" y="2516613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5" h="335280">
                  <a:moveTo>
                    <a:pt x="37228" y="335208"/>
                  </a:moveTo>
                  <a:lnTo>
                    <a:pt x="37228" y="0"/>
                  </a:ln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9788452" y="2516593"/>
              <a:ext cx="37465" cy="86995"/>
            </a:xfrm>
            <a:custGeom>
              <a:avLst/>
              <a:gdLst/>
              <a:ahLst/>
              <a:cxnLst/>
              <a:rect l="l" t="t" r="r" b="b"/>
              <a:pathLst>
                <a:path w="37465" h="86994">
                  <a:moveTo>
                    <a:pt x="0" y="0"/>
                  </a:moveTo>
                  <a:lnTo>
                    <a:pt x="37228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5" name="object 74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695811" y="2630265"/>
              <a:ext cx="64944" cy="122210"/>
            </a:xfrm>
            <a:prstGeom prst="rect">
              <a:avLst/>
            </a:prstGeom>
          </p:spPr>
        </p:pic>
      </p:grpSp>
      <p:grpSp>
        <p:nvGrpSpPr>
          <p:cNvPr id="746" name="object 746"/>
          <p:cNvGrpSpPr/>
          <p:nvPr/>
        </p:nvGrpSpPr>
        <p:grpSpPr>
          <a:xfrm>
            <a:off x="7844153" y="5361656"/>
            <a:ext cx="340995" cy="148590"/>
            <a:chOff x="7841076" y="3188978"/>
            <a:chExt cx="340995" cy="148590"/>
          </a:xfrm>
        </p:grpSpPr>
        <p:sp>
          <p:nvSpPr>
            <p:cNvPr id="747" name="object 747"/>
            <p:cNvSpPr/>
            <p:nvPr/>
          </p:nvSpPr>
          <p:spPr>
            <a:xfrm>
              <a:off x="7843960" y="3260588"/>
              <a:ext cx="335280" cy="36830"/>
            </a:xfrm>
            <a:custGeom>
              <a:avLst/>
              <a:gdLst/>
              <a:ahLst/>
              <a:cxnLst/>
              <a:rect l="l" t="t" r="r" b="b"/>
              <a:pathLst>
                <a:path w="335279" h="36829">
                  <a:moveTo>
                    <a:pt x="335208" y="36292"/>
                  </a:moveTo>
                  <a:lnTo>
                    <a:pt x="0" y="36292"/>
                  </a:lnTo>
                  <a:lnTo>
                    <a:pt x="8689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7843941" y="3296881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4">
                  <a:moveTo>
                    <a:pt x="0" y="0"/>
                  </a:moveTo>
                  <a:lnTo>
                    <a:pt x="86891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9" name="object 74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992931" y="3188978"/>
              <a:ext cx="129869" cy="65861"/>
            </a:xfrm>
            <a:prstGeom prst="rect">
              <a:avLst/>
            </a:prstGeom>
          </p:spPr>
        </p:pic>
      </p:grpSp>
      <p:grpSp>
        <p:nvGrpSpPr>
          <p:cNvPr id="750" name="object 750"/>
          <p:cNvGrpSpPr/>
          <p:nvPr/>
        </p:nvGrpSpPr>
        <p:grpSpPr>
          <a:xfrm>
            <a:off x="8517473" y="5361656"/>
            <a:ext cx="342265" cy="148590"/>
            <a:chOff x="8514396" y="3188978"/>
            <a:chExt cx="342265" cy="148590"/>
          </a:xfrm>
        </p:grpSpPr>
        <p:sp>
          <p:nvSpPr>
            <p:cNvPr id="751" name="object 751"/>
            <p:cNvSpPr/>
            <p:nvPr/>
          </p:nvSpPr>
          <p:spPr>
            <a:xfrm>
              <a:off x="8517261" y="3260588"/>
              <a:ext cx="336550" cy="36830"/>
            </a:xfrm>
            <a:custGeom>
              <a:avLst/>
              <a:gdLst/>
              <a:ahLst/>
              <a:cxnLst/>
              <a:rect l="l" t="t" r="r" b="b"/>
              <a:pathLst>
                <a:path w="336550" h="36829">
                  <a:moveTo>
                    <a:pt x="0" y="36292"/>
                  </a:moveTo>
                  <a:lnTo>
                    <a:pt x="336182" y="36292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8765578" y="3296881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5" h="37464">
                  <a:moveTo>
                    <a:pt x="87865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53" name="object 75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74565" y="3188978"/>
              <a:ext cx="128914" cy="65861"/>
            </a:xfrm>
            <a:prstGeom prst="rect">
              <a:avLst/>
            </a:prstGeom>
          </p:spPr>
        </p:pic>
      </p:grpSp>
      <p:grpSp>
        <p:nvGrpSpPr>
          <p:cNvPr id="754" name="object 754"/>
          <p:cNvGrpSpPr/>
          <p:nvPr/>
        </p:nvGrpSpPr>
        <p:grpSpPr>
          <a:xfrm>
            <a:off x="7843198" y="7524876"/>
            <a:ext cx="342265" cy="79375"/>
            <a:chOff x="7840121" y="5352198"/>
            <a:chExt cx="342265" cy="79375"/>
          </a:xfrm>
        </p:grpSpPr>
        <p:sp>
          <p:nvSpPr>
            <p:cNvPr id="755" name="object 755"/>
            <p:cNvSpPr/>
            <p:nvPr/>
          </p:nvSpPr>
          <p:spPr>
            <a:xfrm>
              <a:off x="7842986" y="5392292"/>
              <a:ext cx="336550" cy="36830"/>
            </a:xfrm>
            <a:custGeom>
              <a:avLst/>
              <a:gdLst/>
              <a:ahLst/>
              <a:cxnLst/>
              <a:rect l="l" t="t" r="r" b="b"/>
              <a:pathLst>
                <a:path w="336550" h="36829">
                  <a:moveTo>
                    <a:pt x="336182" y="0"/>
                  </a:moveTo>
                  <a:lnTo>
                    <a:pt x="0" y="0"/>
                  </a:lnTo>
                  <a:lnTo>
                    <a:pt x="87865" y="362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7842986" y="5355063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5" h="37464">
                  <a:moveTo>
                    <a:pt x="0" y="37228"/>
                  </a:moveTo>
                  <a:lnTo>
                    <a:pt x="8786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7" name="object 757"/>
          <p:cNvGrpSpPr/>
          <p:nvPr/>
        </p:nvGrpSpPr>
        <p:grpSpPr>
          <a:xfrm>
            <a:off x="8517473" y="7524876"/>
            <a:ext cx="340995" cy="79375"/>
            <a:chOff x="8514396" y="5352198"/>
            <a:chExt cx="340995" cy="79375"/>
          </a:xfrm>
        </p:grpSpPr>
        <p:sp>
          <p:nvSpPr>
            <p:cNvPr id="758" name="object 758"/>
            <p:cNvSpPr/>
            <p:nvPr/>
          </p:nvSpPr>
          <p:spPr>
            <a:xfrm>
              <a:off x="8517261" y="5392292"/>
              <a:ext cx="335280" cy="36830"/>
            </a:xfrm>
            <a:custGeom>
              <a:avLst/>
              <a:gdLst/>
              <a:ahLst/>
              <a:cxnLst/>
              <a:rect l="l" t="t" r="r" b="b"/>
              <a:pathLst>
                <a:path w="335279" h="36829">
                  <a:moveTo>
                    <a:pt x="0" y="0"/>
                  </a:moveTo>
                  <a:lnTo>
                    <a:pt x="335208" y="0"/>
                  </a:lnTo>
                  <a:lnTo>
                    <a:pt x="248316" y="362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8765597" y="5355063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4">
                  <a:moveTo>
                    <a:pt x="86891" y="3722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60" name="object 76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7996008" y="7457047"/>
            <a:ext cx="128914" cy="64944"/>
          </a:xfrm>
          <a:prstGeom prst="rect">
            <a:avLst/>
          </a:prstGeom>
        </p:spPr>
      </p:pic>
      <p:pic>
        <p:nvPicPr>
          <p:cNvPr id="761" name="object 76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76687" y="7457047"/>
            <a:ext cx="128914" cy="64944"/>
          </a:xfrm>
          <a:prstGeom prst="rect">
            <a:avLst/>
          </a:prstGeom>
        </p:spPr>
      </p:pic>
      <p:pic>
        <p:nvPicPr>
          <p:cNvPr id="762" name="object 76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754043" y="7966116"/>
            <a:ext cx="128914" cy="64925"/>
          </a:xfrm>
          <a:prstGeom prst="rect">
            <a:avLst/>
          </a:prstGeom>
        </p:spPr>
      </p:pic>
      <p:pic>
        <p:nvPicPr>
          <p:cNvPr id="763" name="object 76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754043" y="9508544"/>
            <a:ext cx="128914" cy="65861"/>
          </a:xfrm>
          <a:prstGeom prst="rect">
            <a:avLst/>
          </a:prstGeom>
        </p:spPr>
      </p:pic>
      <p:grpSp>
        <p:nvGrpSpPr>
          <p:cNvPr id="764" name="object 764"/>
          <p:cNvGrpSpPr/>
          <p:nvPr/>
        </p:nvGrpSpPr>
        <p:grpSpPr>
          <a:xfrm>
            <a:off x="14259319" y="3948161"/>
            <a:ext cx="340995" cy="148590"/>
            <a:chOff x="14256242" y="1775483"/>
            <a:chExt cx="340995" cy="148590"/>
          </a:xfrm>
        </p:grpSpPr>
        <p:sp>
          <p:nvSpPr>
            <p:cNvPr id="765" name="object 765"/>
            <p:cNvSpPr/>
            <p:nvPr/>
          </p:nvSpPr>
          <p:spPr>
            <a:xfrm>
              <a:off x="14259108" y="1847094"/>
              <a:ext cx="335280" cy="36830"/>
            </a:xfrm>
            <a:custGeom>
              <a:avLst/>
              <a:gdLst/>
              <a:ahLst/>
              <a:cxnLst/>
              <a:rect l="l" t="t" r="r" b="b"/>
              <a:pathLst>
                <a:path w="335280" h="36830">
                  <a:moveTo>
                    <a:pt x="0" y="36292"/>
                  </a:moveTo>
                  <a:lnTo>
                    <a:pt x="335208" y="36292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4507443" y="1883386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4" h="37464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7" name="object 7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4360364" y="1775483"/>
              <a:ext cx="122210" cy="65880"/>
            </a:xfrm>
            <a:prstGeom prst="rect">
              <a:avLst/>
            </a:prstGeom>
          </p:spPr>
        </p:pic>
      </p:grpSp>
      <p:grpSp>
        <p:nvGrpSpPr>
          <p:cNvPr id="768" name="object 768"/>
          <p:cNvGrpSpPr/>
          <p:nvPr/>
        </p:nvGrpSpPr>
        <p:grpSpPr>
          <a:xfrm>
            <a:off x="12777078" y="9937349"/>
            <a:ext cx="160020" cy="12065"/>
            <a:chOff x="12774001" y="7764671"/>
            <a:chExt cx="160020" cy="12065"/>
          </a:xfrm>
        </p:grpSpPr>
        <p:sp>
          <p:nvSpPr>
            <p:cNvPr id="769" name="object 769"/>
            <p:cNvSpPr/>
            <p:nvPr/>
          </p:nvSpPr>
          <p:spPr>
            <a:xfrm>
              <a:off x="12908646" y="7770401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2483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12840837" y="7770401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12774001" y="7770401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>
                  <a:moveTo>
                    <a:pt x="25767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72" name="object 772"/>
          <p:cNvGrpSpPr/>
          <p:nvPr/>
        </p:nvGrpSpPr>
        <p:grpSpPr>
          <a:xfrm>
            <a:off x="1725076" y="3595723"/>
            <a:ext cx="13252450" cy="6400165"/>
            <a:chOff x="1721999" y="1423045"/>
            <a:chExt cx="13252450" cy="6400165"/>
          </a:xfrm>
        </p:grpSpPr>
        <p:sp>
          <p:nvSpPr>
            <p:cNvPr id="773" name="object 773"/>
            <p:cNvSpPr/>
            <p:nvPr/>
          </p:nvSpPr>
          <p:spPr>
            <a:xfrm>
              <a:off x="2355188" y="1428775"/>
              <a:ext cx="2103120" cy="933450"/>
            </a:xfrm>
            <a:custGeom>
              <a:avLst/>
              <a:gdLst/>
              <a:ahLst/>
              <a:cxnLst/>
              <a:rect l="l" t="t" r="r" b="b"/>
              <a:pathLst>
                <a:path w="2103120" h="933450">
                  <a:moveTo>
                    <a:pt x="0" y="0"/>
                  </a:moveTo>
                  <a:lnTo>
                    <a:pt x="933078" y="933078"/>
                  </a:lnTo>
                  <a:lnTo>
                    <a:pt x="933078" y="253072"/>
                  </a:lnTo>
                  <a:lnTo>
                    <a:pt x="2103051" y="253072"/>
                  </a:lnTo>
                  <a:lnTo>
                    <a:pt x="2103051" y="933078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3873740" y="1681867"/>
              <a:ext cx="0" cy="4958715"/>
            </a:xfrm>
            <a:custGeom>
              <a:avLst/>
              <a:gdLst/>
              <a:ahLst/>
              <a:cxnLst/>
              <a:rect l="l" t="t" r="r" b="b"/>
              <a:pathLst>
                <a:path h="4958715">
                  <a:moveTo>
                    <a:pt x="0" y="0"/>
                  </a:moveTo>
                  <a:lnTo>
                    <a:pt x="0" y="4958692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2355188" y="5509765"/>
              <a:ext cx="1683385" cy="1253490"/>
            </a:xfrm>
            <a:custGeom>
              <a:avLst/>
              <a:gdLst/>
              <a:ahLst/>
              <a:cxnLst/>
              <a:rect l="l" t="t" r="r" b="b"/>
              <a:pathLst>
                <a:path w="1683385" h="1253490">
                  <a:moveTo>
                    <a:pt x="0" y="0"/>
                  </a:moveTo>
                  <a:lnTo>
                    <a:pt x="1682822" y="1253044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3873759" y="2782101"/>
              <a:ext cx="1517650" cy="3125470"/>
            </a:xfrm>
            <a:custGeom>
              <a:avLst/>
              <a:gdLst/>
              <a:ahLst/>
              <a:cxnLst/>
              <a:rect l="l" t="t" r="r" b="b"/>
              <a:pathLst>
                <a:path w="1517650" h="3125470">
                  <a:moveTo>
                    <a:pt x="1517577" y="0"/>
                  </a:moveTo>
                  <a:lnTo>
                    <a:pt x="0" y="1562484"/>
                  </a:lnTo>
                  <a:lnTo>
                    <a:pt x="1109784" y="31249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3873740" y="4344586"/>
              <a:ext cx="8949055" cy="0"/>
            </a:xfrm>
            <a:custGeom>
              <a:avLst/>
              <a:gdLst/>
              <a:ahLst/>
              <a:cxnLst/>
              <a:rect l="l" t="t" r="r" b="b"/>
              <a:pathLst>
                <a:path w="8949055">
                  <a:moveTo>
                    <a:pt x="0" y="0"/>
                  </a:moveTo>
                  <a:lnTo>
                    <a:pt x="894895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4458239" y="1428795"/>
              <a:ext cx="933450" cy="933450"/>
            </a:xfrm>
            <a:custGeom>
              <a:avLst/>
              <a:gdLst/>
              <a:ahLst/>
              <a:cxnLst/>
              <a:rect l="l" t="t" r="r" b="b"/>
              <a:pathLst>
                <a:path w="933450" h="933450">
                  <a:moveTo>
                    <a:pt x="0" y="933078"/>
                  </a:moveTo>
                  <a:lnTo>
                    <a:pt x="933078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727730" y="1428776"/>
              <a:ext cx="13241019" cy="6341745"/>
            </a:xfrm>
            <a:custGeom>
              <a:avLst/>
              <a:gdLst/>
              <a:ahLst/>
              <a:cxnLst/>
              <a:rect l="l" t="t" r="r" b="b"/>
              <a:pathLst>
                <a:path w="13241019" h="6341745">
                  <a:moveTo>
                    <a:pt x="11205748" y="6341625"/>
                  </a:moveTo>
                  <a:lnTo>
                    <a:pt x="13240970" y="6341625"/>
                  </a:lnTo>
                  <a:lnTo>
                    <a:pt x="13240970" y="4081008"/>
                  </a:lnTo>
                  <a:lnTo>
                    <a:pt x="12613512" y="4081008"/>
                  </a:lnTo>
                  <a:lnTo>
                    <a:pt x="12613512" y="0"/>
                  </a:lnTo>
                  <a:lnTo>
                    <a:pt x="9577382" y="0"/>
                  </a:lnTo>
                  <a:lnTo>
                    <a:pt x="9577382" y="1353344"/>
                  </a:lnTo>
                  <a:lnTo>
                    <a:pt x="3663625" y="1353344"/>
                  </a:lnTo>
                  <a:lnTo>
                    <a:pt x="3663625" y="0"/>
                  </a:lnTo>
                  <a:lnTo>
                    <a:pt x="627458" y="0"/>
                  </a:lnTo>
                  <a:lnTo>
                    <a:pt x="627458" y="4081008"/>
                  </a:lnTo>
                  <a:lnTo>
                    <a:pt x="0" y="4081008"/>
                  </a:lnTo>
                  <a:lnTo>
                    <a:pt x="0" y="6341625"/>
                  </a:lnTo>
                  <a:lnTo>
                    <a:pt x="2035222" y="634162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4983524" y="5907071"/>
              <a:ext cx="6729730" cy="525780"/>
            </a:xfrm>
            <a:custGeom>
              <a:avLst/>
              <a:gdLst/>
              <a:ahLst/>
              <a:cxnLst/>
              <a:rect l="l" t="t" r="r" b="b"/>
              <a:pathLst>
                <a:path w="6729730" h="525779">
                  <a:moveTo>
                    <a:pt x="0" y="525285"/>
                  </a:moveTo>
                  <a:lnTo>
                    <a:pt x="0" y="0"/>
                  </a:lnTo>
                  <a:lnTo>
                    <a:pt x="6729381" y="0"/>
                  </a:lnTo>
                  <a:lnTo>
                    <a:pt x="6729381" y="52528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4073347" y="7590851"/>
              <a:ext cx="450850" cy="25400"/>
            </a:xfrm>
            <a:custGeom>
              <a:avLst/>
              <a:gdLst/>
              <a:ahLst/>
              <a:cxnLst/>
              <a:rect l="l" t="t" r="r" b="b"/>
              <a:pathLst>
                <a:path w="450850" h="25400">
                  <a:moveTo>
                    <a:pt x="450786" y="0"/>
                  </a:moveTo>
                  <a:lnTo>
                    <a:pt x="0" y="0"/>
                  </a:lnTo>
                  <a:lnTo>
                    <a:pt x="0" y="6692"/>
                  </a:lnTo>
                  <a:lnTo>
                    <a:pt x="0" y="11468"/>
                  </a:lnTo>
                  <a:lnTo>
                    <a:pt x="0" y="13373"/>
                  </a:lnTo>
                  <a:lnTo>
                    <a:pt x="0" y="18148"/>
                  </a:lnTo>
                  <a:lnTo>
                    <a:pt x="0" y="24841"/>
                  </a:lnTo>
                  <a:lnTo>
                    <a:pt x="450786" y="24841"/>
                  </a:lnTo>
                  <a:lnTo>
                    <a:pt x="450786" y="18148"/>
                  </a:lnTo>
                  <a:lnTo>
                    <a:pt x="450786" y="13373"/>
                  </a:lnTo>
                  <a:lnTo>
                    <a:pt x="450786" y="11468"/>
                  </a:lnTo>
                  <a:lnTo>
                    <a:pt x="450786" y="6692"/>
                  </a:lnTo>
                  <a:lnTo>
                    <a:pt x="4507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4985434" y="5907071"/>
              <a:ext cx="529590" cy="527685"/>
            </a:xfrm>
            <a:custGeom>
              <a:avLst/>
              <a:gdLst/>
              <a:ahLst/>
              <a:cxnLst/>
              <a:rect l="l" t="t" r="r" b="b"/>
              <a:pathLst>
                <a:path w="529589" h="527685">
                  <a:moveTo>
                    <a:pt x="529105" y="0"/>
                  </a:moveTo>
                  <a:lnTo>
                    <a:pt x="0" y="52719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4921445" y="5796284"/>
              <a:ext cx="735965" cy="734060"/>
            </a:xfrm>
            <a:custGeom>
              <a:avLst/>
              <a:gdLst/>
              <a:ahLst/>
              <a:cxnLst/>
              <a:rect l="l" t="t" r="r" b="b"/>
              <a:pathLst>
                <a:path w="735964" h="734059">
                  <a:moveTo>
                    <a:pt x="735399" y="0"/>
                  </a:moveTo>
                  <a:lnTo>
                    <a:pt x="0" y="73348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2061983" y="5013131"/>
              <a:ext cx="293370" cy="497205"/>
            </a:xfrm>
            <a:custGeom>
              <a:avLst/>
              <a:gdLst/>
              <a:ahLst/>
              <a:cxnLst/>
              <a:rect l="l" t="t" r="r" b="b"/>
              <a:pathLst>
                <a:path w="293369" h="497204">
                  <a:moveTo>
                    <a:pt x="0" y="496633"/>
                  </a:moveTo>
                  <a:lnTo>
                    <a:pt x="0" y="0"/>
                  </a:lnTo>
                  <a:lnTo>
                    <a:pt x="293185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2467885" y="5013131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30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2467885" y="5067570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2467885" y="513537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2467885" y="520318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2467885" y="527099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2467885" y="5338808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2467885" y="540566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2467885" y="547347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2467885" y="554128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0"/>
                  </a:moveTo>
                  <a:lnTo>
                    <a:pt x="0" y="2767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2454514" y="5609091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70">
                  <a:moveTo>
                    <a:pt x="13370" y="0"/>
                  </a:moveTo>
                  <a:lnTo>
                    <a:pt x="13370" y="13370"/>
                  </a:ln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2386705" y="5622462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2318895" y="5622462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2251105" y="5622462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27677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2183295" y="5622462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27677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2116422" y="5622462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26741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2061983" y="5622462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2355188" y="1473663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292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2431593" y="1473663"/>
              <a:ext cx="36830" cy="45085"/>
            </a:xfrm>
            <a:custGeom>
              <a:avLst/>
              <a:gdLst/>
              <a:ahLst/>
              <a:cxnLst/>
              <a:rect l="l" t="t" r="r" b="b"/>
              <a:pathLst>
                <a:path w="36830" h="45084">
                  <a:moveTo>
                    <a:pt x="0" y="0"/>
                  </a:moveTo>
                  <a:lnTo>
                    <a:pt x="36292" y="0"/>
                  </a:lnTo>
                  <a:lnTo>
                    <a:pt x="36292" y="44868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2467885" y="1559619"/>
              <a:ext cx="0" cy="2413635"/>
            </a:xfrm>
            <a:custGeom>
              <a:avLst/>
              <a:gdLst/>
              <a:ahLst/>
              <a:cxnLst/>
              <a:rect l="l" t="t" r="r" b="b"/>
              <a:pathLst>
                <a:path h="2413635">
                  <a:moveTo>
                    <a:pt x="0" y="0"/>
                  </a:moveTo>
                  <a:lnTo>
                    <a:pt x="0" y="2413427"/>
                  </a:lnTo>
                </a:path>
              </a:pathLst>
            </a:custGeom>
            <a:ln w="11460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2467885" y="171529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3629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2441143" y="1597822"/>
              <a:ext cx="27305" cy="36830"/>
            </a:xfrm>
            <a:custGeom>
              <a:avLst/>
              <a:gdLst/>
              <a:ahLst/>
              <a:cxnLst/>
              <a:rect l="l" t="t" r="r" b="b"/>
              <a:pathLst>
                <a:path w="27305" h="36830">
                  <a:moveTo>
                    <a:pt x="26741" y="36292"/>
                  </a:moveTo>
                  <a:lnTo>
                    <a:pt x="26741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2305543" y="159782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2169924" y="159782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8" name="object 808"/>
            <p:cNvSpPr/>
            <p:nvPr/>
          </p:nvSpPr>
          <p:spPr>
            <a:xfrm>
              <a:off x="2035241" y="1597822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1926364" y="1597822"/>
              <a:ext cx="27305" cy="64135"/>
            </a:xfrm>
            <a:custGeom>
              <a:avLst/>
              <a:gdLst/>
              <a:ahLst/>
              <a:cxnLst/>
              <a:rect l="l" t="t" r="r" b="b"/>
              <a:pathLst>
                <a:path w="27305" h="64135">
                  <a:moveTo>
                    <a:pt x="26741" y="0"/>
                  </a:moveTo>
                  <a:lnTo>
                    <a:pt x="0" y="0"/>
                  </a:lnTo>
                  <a:lnTo>
                    <a:pt x="0" y="6397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1926364" y="1743947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1" name="object 811"/>
            <p:cNvSpPr/>
            <p:nvPr/>
          </p:nvSpPr>
          <p:spPr>
            <a:xfrm>
              <a:off x="1926364" y="1878611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2" name="object 812"/>
            <p:cNvSpPr/>
            <p:nvPr/>
          </p:nvSpPr>
          <p:spPr>
            <a:xfrm>
              <a:off x="1926364" y="201423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1926364" y="2149849"/>
              <a:ext cx="27305" cy="64135"/>
            </a:xfrm>
            <a:custGeom>
              <a:avLst/>
              <a:gdLst/>
              <a:ahLst/>
              <a:cxnLst/>
              <a:rect l="l" t="t" r="r" b="b"/>
              <a:pathLst>
                <a:path w="27305" h="64135">
                  <a:moveTo>
                    <a:pt x="0" y="0"/>
                  </a:moveTo>
                  <a:lnTo>
                    <a:pt x="0" y="63970"/>
                  </a:lnTo>
                  <a:lnTo>
                    <a:pt x="26741" y="6397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2035241" y="2213838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2169905" y="2213838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2305524" y="2213838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7" name="object 817"/>
            <p:cNvSpPr/>
            <p:nvPr/>
          </p:nvSpPr>
          <p:spPr>
            <a:xfrm>
              <a:off x="2441143" y="2125036"/>
              <a:ext cx="27305" cy="88900"/>
            </a:xfrm>
            <a:custGeom>
              <a:avLst/>
              <a:gdLst/>
              <a:ahLst/>
              <a:cxnLst/>
              <a:rect l="l" t="t" r="r" b="b"/>
              <a:pathLst>
                <a:path w="27305" h="88900">
                  <a:moveTo>
                    <a:pt x="0" y="88801"/>
                  </a:moveTo>
                  <a:lnTo>
                    <a:pt x="26741" y="88801"/>
                  </a:ln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8" name="object 818"/>
            <p:cNvSpPr/>
            <p:nvPr/>
          </p:nvSpPr>
          <p:spPr>
            <a:xfrm>
              <a:off x="2467885" y="1954061"/>
              <a:ext cx="0" cy="90170"/>
            </a:xfrm>
            <a:custGeom>
              <a:avLst/>
              <a:gdLst/>
              <a:ahLst/>
              <a:cxnLst/>
              <a:rect l="l" t="t" r="r" b="b"/>
              <a:pathLst>
                <a:path h="90169">
                  <a:moveTo>
                    <a:pt x="0" y="8977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9" name="object 819"/>
            <p:cNvSpPr/>
            <p:nvPr/>
          </p:nvSpPr>
          <p:spPr>
            <a:xfrm>
              <a:off x="2412491" y="1541473"/>
              <a:ext cx="55880" cy="0"/>
            </a:xfrm>
            <a:custGeom>
              <a:avLst/>
              <a:gdLst/>
              <a:ahLst/>
              <a:cxnLst/>
              <a:rect l="l" t="t" r="r" b="b"/>
              <a:pathLst>
                <a:path w="55880">
                  <a:moveTo>
                    <a:pt x="5539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2276891" y="1541473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2142208" y="1541473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2006608" y="1541473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1870015" y="1541473"/>
              <a:ext cx="55880" cy="92710"/>
            </a:xfrm>
            <a:custGeom>
              <a:avLst/>
              <a:gdLst/>
              <a:ahLst/>
              <a:cxnLst/>
              <a:rect l="l" t="t" r="r" b="b"/>
              <a:pathLst>
                <a:path w="55880" h="92710">
                  <a:moveTo>
                    <a:pt x="55393" y="0"/>
                  </a:moveTo>
                  <a:lnTo>
                    <a:pt x="0" y="0"/>
                  </a:lnTo>
                  <a:lnTo>
                    <a:pt x="0" y="9262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1870015" y="171529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1870015" y="1850914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1870015" y="198557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1870015" y="21211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1870015" y="225681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1870015" y="2392435"/>
              <a:ext cx="56515" cy="92075"/>
            </a:xfrm>
            <a:custGeom>
              <a:avLst/>
              <a:gdLst/>
              <a:ahLst/>
              <a:cxnLst/>
              <a:rect l="l" t="t" r="r" b="b"/>
              <a:pathLst>
                <a:path w="56514" h="92075">
                  <a:moveTo>
                    <a:pt x="0" y="0"/>
                  </a:moveTo>
                  <a:lnTo>
                    <a:pt x="0" y="91686"/>
                  </a:lnTo>
                  <a:lnTo>
                    <a:pt x="56329" y="9168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2467885" y="3565254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29">
                  <a:moveTo>
                    <a:pt x="0" y="0"/>
                  </a:moveTo>
                  <a:lnTo>
                    <a:pt x="0" y="6206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2467885" y="370851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2" name="object 832"/>
            <p:cNvSpPr/>
            <p:nvPr/>
          </p:nvSpPr>
          <p:spPr>
            <a:xfrm>
              <a:off x="2441143" y="3844133"/>
              <a:ext cx="27305" cy="62230"/>
            </a:xfrm>
            <a:custGeom>
              <a:avLst/>
              <a:gdLst/>
              <a:ahLst/>
              <a:cxnLst/>
              <a:rect l="l" t="t" r="r" b="b"/>
              <a:pathLst>
                <a:path w="27305" h="62229">
                  <a:moveTo>
                    <a:pt x="26741" y="0"/>
                  </a:moveTo>
                  <a:lnTo>
                    <a:pt x="26741" y="62060"/>
                  </a:lnTo>
                  <a:lnTo>
                    <a:pt x="0" y="6206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3" name="object 833"/>
            <p:cNvSpPr/>
            <p:nvPr/>
          </p:nvSpPr>
          <p:spPr>
            <a:xfrm>
              <a:off x="2305543" y="390621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2197602" y="3845088"/>
              <a:ext cx="27305" cy="61594"/>
            </a:xfrm>
            <a:custGeom>
              <a:avLst/>
              <a:gdLst/>
              <a:ahLst/>
              <a:cxnLst/>
              <a:rect l="l" t="t" r="r" b="b"/>
              <a:pathLst>
                <a:path w="27305" h="61595">
                  <a:moveTo>
                    <a:pt x="26741" y="61124"/>
                  </a:moveTo>
                  <a:lnTo>
                    <a:pt x="0" y="61124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2197602" y="370948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2197602" y="357386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2197602" y="3439185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2197602" y="330358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2197602" y="316796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2197602" y="303234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2197602" y="2897664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2197602" y="276206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2197602" y="262644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2197602" y="2491762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2197602" y="2356162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2197602" y="2213838"/>
              <a:ext cx="27305" cy="61594"/>
            </a:xfrm>
            <a:custGeom>
              <a:avLst/>
              <a:gdLst/>
              <a:ahLst/>
              <a:cxnLst/>
              <a:rect l="l" t="t" r="r" b="b"/>
              <a:pathLst>
                <a:path w="27305" h="61594">
                  <a:moveTo>
                    <a:pt x="0" y="61124"/>
                  </a:moveTo>
                  <a:lnTo>
                    <a:pt x="0" y="0"/>
                  </a:ln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2305524" y="2213838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2441143" y="2213838"/>
              <a:ext cx="27305" cy="61594"/>
            </a:xfrm>
            <a:custGeom>
              <a:avLst/>
              <a:gdLst/>
              <a:ahLst/>
              <a:cxnLst/>
              <a:rect l="l" t="t" r="r" b="b"/>
              <a:pathLst>
                <a:path w="27305" h="61594">
                  <a:moveTo>
                    <a:pt x="0" y="0"/>
                  </a:moveTo>
                  <a:lnTo>
                    <a:pt x="26741" y="0"/>
                  </a:lnTo>
                  <a:lnTo>
                    <a:pt x="26741" y="6112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2467885" y="235614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2467885" y="2491762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2467885" y="262642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2467885" y="276204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2467885" y="2897664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2467885" y="3032328"/>
              <a:ext cx="0" cy="61594"/>
            </a:xfrm>
            <a:custGeom>
              <a:avLst/>
              <a:gdLst/>
              <a:ahLst/>
              <a:cxnLst/>
              <a:rect l="l" t="t" r="r" b="b"/>
              <a:pathLst>
                <a:path h="61594">
                  <a:moveTo>
                    <a:pt x="0" y="0"/>
                  </a:moveTo>
                  <a:lnTo>
                    <a:pt x="0" y="6112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2197602" y="2213838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5">
                  <a:moveTo>
                    <a:pt x="0" y="0"/>
                  </a:moveTo>
                  <a:lnTo>
                    <a:pt x="0" y="2674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2197602" y="232176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7" name="object 857"/>
            <p:cNvSpPr/>
            <p:nvPr/>
          </p:nvSpPr>
          <p:spPr>
            <a:xfrm>
              <a:off x="2169924" y="2457380"/>
              <a:ext cx="27940" cy="27305"/>
            </a:xfrm>
            <a:custGeom>
              <a:avLst/>
              <a:gdLst/>
              <a:ahLst/>
              <a:cxnLst/>
              <a:rect l="l" t="t" r="r" b="b"/>
              <a:pathLst>
                <a:path w="27939" h="27305">
                  <a:moveTo>
                    <a:pt x="27677" y="0"/>
                  </a:moveTo>
                  <a:lnTo>
                    <a:pt x="27677" y="26741"/>
                  </a:lnTo>
                  <a:lnTo>
                    <a:pt x="0" y="2674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2035241" y="2484121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926364" y="2457380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5">
                  <a:moveTo>
                    <a:pt x="26741" y="26741"/>
                  </a:moveTo>
                  <a:lnTo>
                    <a:pt x="0" y="26741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926364" y="232178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1926364" y="2213838"/>
              <a:ext cx="27305" cy="27305"/>
            </a:xfrm>
            <a:custGeom>
              <a:avLst/>
              <a:gdLst/>
              <a:ahLst/>
              <a:cxnLst/>
              <a:rect l="l" t="t" r="r" b="b"/>
              <a:pathLst>
                <a:path w="27305" h="27305">
                  <a:moveTo>
                    <a:pt x="0" y="26741"/>
                  </a:moveTo>
                  <a:lnTo>
                    <a:pt x="0" y="0"/>
                  </a:ln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2035241" y="2213838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2169905" y="2213838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1926364" y="2417267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2035241" y="2417267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2169905" y="2417267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1926364" y="2349457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2035241" y="2349457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2169905" y="2349457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1926364" y="2281648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2035241" y="2281648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2169905" y="2281648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1926364" y="2484121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2035241" y="2484121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2169905" y="2484121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39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5134424" y="6100949"/>
              <a:ext cx="2075814" cy="0"/>
            </a:xfrm>
            <a:custGeom>
              <a:avLst/>
              <a:gdLst/>
              <a:ahLst/>
              <a:cxnLst/>
              <a:rect l="l" t="t" r="r" b="b"/>
              <a:pathLst>
                <a:path w="2075815">
                  <a:moveTo>
                    <a:pt x="0" y="0"/>
                  </a:moveTo>
                  <a:lnTo>
                    <a:pt x="2075354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5179312" y="5796284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0" y="4393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5179312" y="592139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5179312" y="6057016"/>
              <a:ext cx="0" cy="44450"/>
            </a:xfrm>
            <a:custGeom>
              <a:avLst/>
              <a:gdLst/>
              <a:ahLst/>
              <a:cxnLst/>
              <a:rect l="l" t="t" r="r" b="b"/>
              <a:pathLst>
                <a:path h="44450">
                  <a:moveTo>
                    <a:pt x="0" y="0"/>
                  </a:moveTo>
                  <a:lnTo>
                    <a:pt x="0" y="4393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7160115" y="6145837"/>
              <a:ext cx="50165" cy="0"/>
            </a:xfrm>
            <a:custGeom>
              <a:avLst/>
              <a:gdLst/>
              <a:ahLst/>
              <a:cxnLst/>
              <a:rect l="l" t="t" r="r" b="b"/>
              <a:pathLst>
                <a:path w="50165">
                  <a:moveTo>
                    <a:pt x="4966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5134424" y="6145837"/>
              <a:ext cx="1945005" cy="0"/>
            </a:xfrm>
            <a:custGeom>
              <a:avLst/>
              <a:gdLst/>
              <a:ahLst/>
              <a:cxnLst/>
              <a:rect l="l" t="t" r="r" b="b"/>
              <a:pathLst>
                <a:path w="1945004">
                  <a:moveTo>
                    <a:pt x="0" y="0"/>
                  </a:moveTo>
                  <a:lnTo>
                    <a:pt x="1944510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2406761" y="5352179"/>
              <a:ext cx="61594" cy="0"/>
            </a:xfrm>
            <a:custGeom>
              <a:avLst/>
              <a:gdLst/>
              <a:ahLst/>
              <a:cxnLst/>
              <a:rect l="l" t="t" r="r" b="b"/>
              <a:pathLst>
                <a:path w="61594">
                  <a:moveTo>
                    <a:pt x="6112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2272097" y="535217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2129812" y="5352179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14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2406761" y="5284369"/>
              <a:ext cx="61594" cy="0"/>
            </a:xfrm>
            <a:custGeom>
              <a:avLst/>
              <a:gdLst/>
              <a:ahLst/>
              <a:cxnLst/>
              <a:rect l="l" t="t" r="r" b="b"/>
              <a:pathLst>
                <a:path w="61594">
                  <a:moveTo>
                    <a:pt x="6112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2272097" y="528436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2129812" y="5284369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14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2406761" y="5216560"/>
              <a:ext cx="61594" cy="0"/>
            </a:xfrm>
            <a:custGeom>
              <a:avLst/>
              <a:gdLst/>
              <a:ahLst/>
              <a:cxnLst/>
              <a:rect l="l" t="t" r="r" b="b"/>
              <a:pathLst>
                <a:path w="61594">
                  <a:moveTo>
                    <a:pt x="6112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2272097" y="521656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2129812" y="5216560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14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2406761" y="5148750"/>
              <a:ext cx="61594" cy="0"/>
            </a:xfrm>
            <a:custGeom>
              <a:avLst/>
              <a:gdLst/>
              <a:ahLst/>
              <a:cxnLst/>
              <a:rect l="l" t="t" r="r" b="b"/>
              <a:pathLst>
                <a:path w="61594">
                  <a:moveTo>
                    <a:pt x="6112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2272097" y="514875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2129812" y="5148750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14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2406761" y="5080941"/>
              <a:ext cx="61594" cy="0"/>
            </a:xfrm>
            <a:custGeom>
              <a:avLst/>
              <a:gdLst/>
              <a:ahLst/>
              <a:cxnLst/>
              <a:rect l="l" t="t" r="r" b="b"/>
              <a:pathLst>
                <a:path w="61594">
                  <a:moveTo>
                    <a:pt x="6112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2272097" y="5080941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2129812" y="5080941"/>
              <a:ext cx="60325" cy="0"/>
            </a:xfrm>
            <a:custGeom>
              <a:avLst/>
              <a:gdLst/>
              <a:ahLst/>
              <a:cxnLst/>
              <a:rect l="l" t="t" r="r" b="b"/>
              <a:pathLst>
                <a:path w="60325">
                  <a:moveTo>
                    <a:pt x="6014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2129793" y="5595720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2674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2129793" y="546012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2129793" y="5352179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2674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2073444" y="5595720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2674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2073444" y="546012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2073444" y="5324501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2073444" y="5189818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2073444" y="5080960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27677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2129793" y="5324501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27677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2129793" y="5189818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2073463" y="5080960"/>
              <a:ext cx="56515" cy="27940"/>
            </a:xfrm>
            <a:custGeom>
              <a:avLst/>
              <a:gdLst/>
              <a:ahLst/>
              <a:cxnLst/>
              <a:rect l="l" t="t" r="r" b="b"/>
              <a:pathLst>
                <a:path w="56514" h="27939">
                  <a:moveTo>
                    <a:pt x="56329" y="27677"/>
                  </a:moveTo>
                  <a:lnTo>
                    <a:pt x="56329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5528866" y="6145837"/>
              <a:ext cx="36830" cy="37465"/>
            </a:xfrm>
            <a:custGeom>
              <a:avLst/>
              <a:gdLst/>
              <a:ahLst/>
              <a:cxnLst/>
              <a:rect l="l" t="t" r="r" b="b"/>
              <a:pathLst>
                <a:path w="36829" h="37464">
                  <a:moveTo>
                    <a:pt x="36292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5433359" y="624038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5336898" y="633589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5241392" y="643140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5145885" y="652786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5051353" y="6623369"/>
              <a:ext cx="37465" cy="36830"/>
            </a:xfrm>
            <a:custGeom>
              <a:avLst/>
              <a:gdLst/>
              <a:ahLst/>
              <a:cxnLst/>
              <a:rect l="l" t="t" r="r" b="b"/>
              <a:pathLst>
                <a:path w="37464" h="36829">
                  <a:moveTo>
                    <a:pt x="37228" y="0"/>
                  </a:moveTo>
                  <a:lnTo>
                    <a:pt x="0" y="362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5408528" y="6145837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61124" y="0"/>
                  </a:moveTo>
                  <a:lnTo>
                    <a:pt x="0" y="6112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5313021" y="626426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5217515" y="635977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5122009" y="6455278"/>
              <a:ext cx="38735" cy="39370"/>
            </a:xfrm>
            <a:custGeom>
              <a:avLst/>
              <a:gdLst/>
              <a:ahLst/>
              <a:cxnLst/>
              <a:rect l="l" t="t" r="r" b="b"/>
              <a:pathLst>
                <a:path w="38735" h="39370">
                  <a:moveTo>
                    <a:pt x="38202" y="0"/>
                  </a:moveTo>
                  <a:lnTo>
                    <a:pt x="0" y="3913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5003581" y="6551739"/>
              <a:ext cx="61594" cy="60325"/>
            </a:xfrm>
            <a:custGeom>
              <a:avLst/>
              <a:gdLst/>
              <a:ahLst/>
              <a:cxnLst/>
              <a:rect l="l" t="t" r="r" b="b"/>
              <a:pathLst>
                <a:path w="61595" h="60325">
                  <a:moveTo>
                    <a:pt x="61124" y="0"/>
                  </a:moveTo>
                  <a:lnTo>
                    <a:pt x="0" y="6014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5336917" y="614583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7228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5241392" y="624038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5145885" y="633589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5050378" y="643140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4955846" y="6527863"/>
              <a:ext cx="37465" cy="36830"/>
            </a:xfrm>
            <a:custGeom>
              <a:avLst/>
              <a:gdLst/>
              <a:ahLst/>
              <a:cxnLst/>
              <a:rect l="l" t="t" r="r" b="b"/>
              <a:pathLst>
                <a:path w="37464" h="36829">
                  <a:moveTo>
                    <a:pt x="37228" y="0"/>
                  </a:moveTo>
                  <a:lnTo>
                    <a:pt x="0" y="362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5217515" y="6145837"/>
              <a:ext cx="61594" cy="61594"/>
            </a:xfrm>
            <a:custGeom>
              <a:avLst/>
              <a:gdLst/>
              <a:ahLst/>
              <a:cxnLst/>
              <a:rect l="l" t="t" r="r" b="b"/>
              <a:pathLst>
                <a:path w="61595" h="61595">
                  <a:moveTo>
                    <a:pt x="61124" y="0"/>
                  </a:moveTo>
                  <a:lnTo>
                    <a:pt x="0" y="6112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5122009" y="6264265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5026502" y="635977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4908093" y="6455278"/>
              <a:ext cx="60325" cy="61594"/>
            </a:xfrm>
            <a:custGeom>
              <a:avLst/>
              <a:gdLst/>
              <a:ahLst/>
              <a:cxnLst/>
              <a:rect l="l" t="t" r="r" b="b"/>
              <a:pathLst>
                <a:path w="60325" h="61595">
                  <a:moveTo>
                    <a:pt x="60149" y="0"/>
                  </a:moveTo>
                  <a:lnTo>
                    <a:pt x="0" y="6112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5145885" y="6145837"/>
              <a:ext cx="36830" cy="37465"/>
            </a:xfrm>
            <a:custGeom>
              <a:avLst/>
              <a:gdLst/>
              <a:ahLst/>
              <a:cxnLst/>
              <a:rect l="l" t="t" r="r" b="b"/>
              <a:pathLst>
                <a:path w="36829" h="37464">
                  <a:moveTo>
                    <a:pt x="36292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5050378" y="624038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4953936" y="6335895"/>
              <a:ext cx="39370" cy="38735"/>
            </a:xfrm>
            <a:custGeom>
              <a:avLst/>
              <a:gdLst/>
              <a:ahLst/>
              <a:cxnLst/>
              <a:rect l="l" t="t" r="r" b="b"/>
              <a:pathLst>
                <a:path w="39370" h="38735">
                  <a:moveTo>
                    <a:pt x="39138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4860321" y="6431401"/>
              <a:ext cx="36830" cy="37465"/>
            </a:xfrm>
            <a:custGeom>
              <a:avLst/>
              <a:gdLst/>
              <a:ahLst/>
              <a:cxnLst/>
              <a:rect l="l" t="t" r="r" b="b"/>
              <a:pathLst>
                <a:path w="36829" h="37464">
                  <a:moveTo>
                    <a:pt x="36292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887225" y="2444964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4">
                  <a:moveTo>
                    <a:pt x="21947" y="0"/>
                  </a:moveTo>
                  <a:lnTo>
                    <a:pt x="0" y="0"/>
                  </a:lnTo>
                  <a:lnTo>
                    <a:pt x="0" y="22921"/>
                  </a:lnTo>
                  <a:lnTo>
                    <a:pt x="21947" y="22921"/>
                  </a:lnTo>
                  <a:lnTo>
                    <a:pt x="21947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1887225" y="1558683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21947"/>
                  </a:moveTo>
                  <a:lnTo>
                    <a:pt x="0" y="21947"/>
                  </a:lnTo>
                  <a:lnTo>
                    <a:pt x="0" y="0"/>
                  </a:lnTo>
                  <a:lnTo>
                    <a:pt x="21947" y="0"/>
                  </a:lnTo>
                  <a:lnTo>
                    <a:pt x="21947" y="21947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1887225" y="206962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0"/>
                  </a:moveTo>
                  <a:lnTo>
                    <a:pt x="0" y="0"/>
                  </a:lnTo>
                  <a:lnTo>
                    <a:pt x="0" y="21947"/>
                  </a:lnTo>
                  <a:lnTo>
                    <a:pt x="21947" y="21947"/>
                  </a:lnTo>
                  <a:lnTo>
                    <a:pt x="21947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2542399" y="5766677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69700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2406780" y="5766677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2272097" y="5766677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2136478" y="5766677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985597" y="5766677"/>
              <a:ext cx="69850" cy="88900"/>
            </a:xfrm>
            <a:custGeom>
              <a:avLst/>
              <a:gdLst/>
              <a:ahLst/>
              <a:cxnLst/>
              <a:rect l="l" t="t" r="r" b="b"/>
              <a:pathLst>
                <a:path w="69850" h="88900">
                  <a:moveTo>
                    <a:pt x="69700" y="0"/>
                  </a:moveTo>
                  <a:lnTo>
                    <a:pt x="0" y="0"/>
                  </a:lnTo>
                  <a:lnTo>
                    <a:pt x="0" y="8880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985578" y="5936678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1985578" y="6071342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1985578" y="6206961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1985578" y="6342580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1985578" y="647724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1985578" y="661286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1985578" y="674848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1985578" y="6884102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1985578" y="701876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1985578" y="715438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1985578" y="729000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1985578" y="7425623"/>
              <a:ext cx="88900" cy="88265"/>
            </a:xfrm>
            <a:custGeom>
              <a:avLst/>
              <a:gdLst/>
              <a:ahLst/>
              <a:cxnLst/>
              <a:rect l="l" t="t" r="r" b="b"/>
              <a:pathLst>
                <a:path w="88900" h="88265">
                  <a:moveTo>
                    <a:pt x="0" y="0"/>
                  </a:moveTo>
                  <a:lnTo>
                    <a:pt x="0" y="87865"/>
                  </a:lnTo>
                  <a:lnTo>
                    <a:pt x="88801" y="8786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2155579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2291198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2426817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2561482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2697101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2832720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2967384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3103003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3238622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3374241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3508905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3644524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3780143" y="7513489"/>
              <a:ext cx="141605" cy="52705"/>
            </a:xfrm>
            <a:custGeom>
              <a:avLst/>
              <a:gdLst/>
              <a:ahLst/>
              <a:cxnLst/>
              <a:rect l="l" t="t" r="r" b="b"/>
              <a:pathLst>
                <a:path w="141604" h="52704">
                  <a:moveTo>
                    <a:pt x="0" y="0"/>
                  </a:moveTo>
                  <a:lnTo>
                    <a:pt x="88801" y="0"/>
                  </a:lnTo>
                  <a:lnTo>
                    <a:pt x="141349" y="5250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3978797" y="7623321"/>
              <a:ext cx="145415" cy="52705"/>
            </a:xfrm>
            <a:custGeom>
              <a:avLst/>
              <a:gdLst/>
              <a:ahLst/>
              <a:cxnLst/>
              <a:rect l="l" t="t" r="r" b="b"/>
              <a:pathLst>
                <a:path w="145414" h="52704">
                  <a:moveTo>
                    <a:pt x="0" y="0"/>
                  </a:moveTo>
                  <a:lnTo>
                    <a:pt x="52509" y="52509"/>
                  </a:lnTo>
                  <a:lnTo>
                    <a:pt x="145169" y="5250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4205147" y="7675850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4340766" y="767585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4475430" y="7609970"/>
              <a:ext cx="158115" cy="66040"/>
            </a:xfrm>
            <a:custGeom>
              <a:avLst/>
              <a:gdLst/>
              <a:ahLst/>
              <a:cxnLst/>
              <a:rect l="l" t="t" r="r" b="b"/>
              <a:pathLst>
                <a:path w="158114" h="66040">
                  <a:moveTo>
                    <a:pt x="0" y="65880"/>
                  </a:moveTo>
                  <a:lnTo>
                    <a:pt x="92622" y="65880"/>
                  </a:lnTo>
                  <a:lnTo>
                    <a:pt x="15756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4690319" y="751444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0" y="38202"/>
                  </a:moveTo>
                  <a:lnTo>
                    <a:pt x="3820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4786781" y="7418938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0" y="38202"/>
                  </a:moveTo>
                  <a:lnTo>
                    <a:pt x="3820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4882287" y="7204067"/>
              <a:ext cx="65405" cy="158115"/>
            </a:xfrm>
            <a:custGeom>
              <a:avLst/>
              <a:gdLst/>
              <a:ahLst/>
              <a:cxnLst/>
              <a:rect l="l" t="t" r="r" b="b"/>
              <a:pathLst>
                <a:path w="65404" h="158115">
                  <a:moveTo>
                    <a:pt x="0" y="157566"/>
                  </a:moveTo>
                  <a:lnTo>
                    <a:pt x="64944" y="92622"/>
                  </a:lnTo>
                  <a:lnTo>
                    <a:pt x="649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4947232" y="706844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4947232" y="6933765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4896632" y="6709325"/>
              <a:ext cx="50800" cy="143510"/>
            </a:xfrm>
            <a:custGeom>
              <a:avLst/>
              <a:gdLst/>
              <a:ahLst/>
              <a:cxnLst/>
              <a:rect l="l" t="t" r="r" b="b"/>
              <a:pathLst>
                <a:path w="50800" h="143509">
                  <a:moveTo>
                    <a:pt x="50599" y="143259"/>
                  </a:moveTo>
                  <a:lnTo>
                    <a:pt x="50599" y="50637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4800152" y="661286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38202" y="3820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4704645" y="651735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38202" y="3820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4609139" y="642185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3820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4500262" y="6226082"/>
              <a:ext cx="52069" cy="139065"/>
            </a:xfrm>
            <a:custGeom>
              <a:avLst/>
              <a:gdLst/>
              <a:ahLst/>
              <a:cxnLst/>
              <a:rect l="l" t="t" r="r" b="b"/>
              <a:pathLst>
                <a:path w="52070" h="139064">
                  <a:moveTo>
                    <a:pt x="51573" y="138465"/>
                  </a:moveTo>
                  <a:lnTo>
                    <a:pt x="0" y="86891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4500262" y="6091399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4500262" y="5955780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4500262" y="582017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4500262" y="5652088"/>
              <a:ext cx="85090" cy="86995"/>
            </a:xfrm>
            <a:custGeom>
              <a:avLst/>
              <a:gdLst/>
              <a:ahLst/>
              <a:cxnLst/>
              <a:rect l="l" t="t" r="r" b="b"/>
              <a:pathLst>
                <a:path w="85089" h="86995">
                  <a:moveTo>
                    <a:pt x="0" y="86891"/>
                  </a:moveTo>
                  <a:lnTo>
                    <a:pt x="0" y="0"/>
                  </a:lnTo>
                  <a:lnTo>
                    <a:pt x="8498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4666443" y="5652069"/>
              <a:ext cx="7364095" cy="0"/>
            </a:xfrm>
            <a:custGeom>
              <a:avLst/>
              <a:gdLst/>
              <a:ahLst/>
              <a:cxnLst/>
              <a:rect l="l" t="t" r="r" b="b"/>
              <a:pathLst>
                <a:path w="7364095">
                  <a:moveTo>
                    <a:pt x="0" y="0"/>
                  </a:moveTo>
                  <a:lnTo>
                    <a:pt x="7363525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12111168" y="5652069"/>
              <a:ext cx="85090" cy="86995"/>
            </a:xfrm>
            <a:custGeom>
              <a:avLst/>
              <a:gdLst/>
              <a:ahLst/>
              <a:cxnLst/>
              <a:rect l="l" t="t" r="r" b="b"/>
              <a:pathLst>
                <a:path w="85090" h="86995">
                  <a:moveTo>
                    <a:pt x="0" y="0"/>
                  </a:moveTo>
                  <a:lnTo>
                    <a:pt x="84981" y="0"/>
                  </a:lnTo>
                  <a:lnTo>
                    <a:pt x="84981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12196169" y="582016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12196169" y="5955780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12196169" y="6091399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12144595" y="6226063"/>
              <a:ext cx="52069" cy="139065"/>
            </a:xfrm>
            <a:custGeom>
              <a:avLst/>
              <a:gdLst/>
              <a:ahLst/>
              <a:cxnLst/>
              <a:rect l="l" t="t" r="r" b="b"/>
              <a:pathLst>
                <a:path w="52070" h="139064">
                  <a:moveTo>
                    <a:pt x="51573" y="0"/>
                  </a:moveTo>
                  <a:lnTo>
                    <a:pt x="51573" y="86891"/>
                  </a:lnTo>
                  <a:lnTo>
                    <a:pt x="0" y="13846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12049088" y="6421851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11953582" y="651735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11858076" y="661286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11749198" y="6709325"/>
              <a:ext cx="52069" cy="143510"/>
            </a:xfrm>
            <a:custGeom>
              <a:avLst/>
              <a:gdLst/>
              <a:ahLst/>
              <a:cxnLst/>
              <a:rect l="l" t="t" r="r" b="b"/>
              <a:pathLst>
                <a:path w="52070" h="143509">
                  <a:moveTo>
                    <a:pt x="51573" y="0"/>
                  </a:moveTo>
                  <a:lnTo>
                    <a:pt x="0" y="50599"/>
                  </a:lnTo>
                  <a:lnTo>
                    <a:pt x="0" y="14325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11749198" y="6933765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11749198" y="706842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11749198" y="7204048"/>
              <a:ext cx="65405" cy="158115"/>
            </a:xfrm>
            <a:custGeom>
              <a:avLst/>
              <a:gdLst/>
              <a:ahLst/>
              <a:cxnLst/>
              <a:rect l="l" t="t" r="r" b="b"/>
              <a:pathLst>
                <a:path w="65404" h="158115">
                  <a:moveTo>
                    <a:pt x="0" y="0"/>
                  </a:moveTo>
                  <a:lnTo>
                    <a:pt x="0" y="92622"/>
                  </a:lnTo>
                  <a:lnTo>
                    <a:pt x="64944" y="15756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11871447" y="7418938"/>
              <a:ext cx="39370" cy="38735"/>
            </a:xfrm>
            <a:custGeom>
              <a:avLst/>
              <a:gdLst/>
              <a:ahLst/>
              <a:cxnLst/>
              <a:rect l="l" t="t" r="r" b="b"/>
              <a:pathLst>
                <a:path w="39370" h="38734">
                  <a:moveTo>
                    <a:pt x="0" y="0"/>
                  </a:moveTo>
                  <a:lnTo>
                    <a:pt x="39138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11967908" y="7514444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0" y="0"/>
                  </a:moveTo>
                  <a:lnTo>
                    <a:pt x="38202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12063415" y="7609950"/>
              <a:ext cx="158115" cy="66040"/>
            </a:xfrm>
            <a:custGeom>
              <a:avLst/>
              <a:gdLst/>
              <a:ahLst/>
              <a:cxnLst/>
              <a:rect l="l" t="t" r="r" b="b"/>
              <a:pathLst>
                <a:path w="158115" h="66040">
                  <a:moveTo>
                    <a:pt x="0" y="0"/>
                  </a:moveTo>
                  <a:lnTo>
                    <a:pt x="64944" y="65880"/>
                  </a:lnTo>
                  <a:lnTo>
                    <a:pt x="157566" y="658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12302181" y="767585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12437800" y="767585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12572463" y="7623341"/>
              <a:ext cx="145415" cy="52705"/>
            </a:xfrm>
            <a:custGeom>
              <a:avLst/>
              <a:gdLst/>
              <a:ahLst/>
              <a:cxnLst/>
              <a:rect l="l" t="t" r="r" b="b"/>
              <a:pathLst>
                <a:path w="145415" h="52704">
                  <a:moveTo>
                    <a:pt x="0" y="52509"/>
                  </a:moveTo>
                  <a:lnTo>
                    <a:pt x="92622" y="52509"/>
                  </a:lnTo>
                  <a:lnTo>
                    <a:pt x="14516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12774937" y="7513508"/>
              <a:ext cx="141605" cy="52705"/>
            </a:xfrm>
            <a:custGeom>
              <a:avLst/>
              <a:gdLst/>
              <a:ahLst/>
              <a:cxnLst/>
              <a:rect l="l" t="t" r="r" b="b"/>
              <a:pathLst>
                <a:path w="141604" h="52704">
                  <a:moveTo>
                    <a:pt x="0" y="52509"/>
                  </a:moveTo>
                  <a:lnTo>
                    <a:pt x="52509" y="0"/>
                  </a:lnTo>
                  <a:lnTo>
                    <a:pt x="14134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12997467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3133087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3268705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3404324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3538989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3674608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3810227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3944891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4080510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4216129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14351748" y="7513489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14486413" y="7513489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14622031" y="7425623"/>
              <a:ext cx="90170" cy="88265"/>
            </a:xfrm>
            <a:custGeom>
              <a:avLst/>
              <a:gdLst/>
              <a:ahLst/>
              <a:cxnLst/>
              <a:rect l="l" t="t" r="r" b="b"/>
              <a:pathLst>
                <a:path w="90169" h="88265">
                  <a:moveTo>
                    <a:pt x="0" y="87865"/>
                  </a:moveTo>
                  <a:lnTo>
                    <a:pt x="89776" y="87865"/>
                  </a:lnTo>
                  <a:lnTo>
                    <a:pt x="8977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14711807" y="729002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14711807" y="715440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14711807" y="701878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14711807" y="6884102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14711807" y="6748502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4711807" y="661288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14711807" y="647726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14711807" y="6342580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14711807" y="6206981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14711807" y="6071361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14711807" y="5936678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14641133" y="5766696"/>
              <a:ext cx="71120" cy="88900"/>
            </a:xfrm>
            <a:custGeom>
              <a:avLst/>
              <a:gdLst/>
              <a:ahLst/>
              <a:cxnLst/>
              <a:rect l="l" t="t" r="r" b="b"/>
              <a:pathLst>
                <a:path w="71119" h="88900">
                  <a:moveTo>
                    <a:pt x="70674" y="88801"/>
                  </a:moveTo>
                  <a:lnTo>
                    <a:pt x="70674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14506469" y="5766677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4370868" y="5766677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4235250" y="5766677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4084349" y="5729449"/>
              <a:ext cx="69850" cy="37465"/>
            </a:xfrm>
            <a:custGeom>
              <a:avLst/>
              <a:gdLst/>
              <a:ahLst/>
              <a:cxnLst/>
              <a:rect l="l" t="t" r="r" b="b"/>
              <a:pathLst>
                <a:path w="69850" h="37464">
                  <a:moveTo>
                    <a:pt x="69700" y="37228"/>
                  </a:moveTo>
                  <a:lnTo>
                    <a:pt x="0" y="37228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4084330" y="1804135"/>
              <a:ext cx="0" cy="3844290"/>
            </a:xfrm>
            <a:custGeom>
              <a:avLst/>
              <a:gdLst/>
              <a:ahLst/>
              <a:cxnLst/>
              <a:rect l="l" t="t" r="r" b="b"/>
              <a:pathLst>
                <a:path h="3844290">
                  <a:moveTo>
                    <a:pt x="0" y="0"/>
                  </a:moveTo>
                  <a:lnTo>
                    <a:pt x="0" y="3844114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14014630" y="1685707"/>
              <a:ext cx="69850" cy="37465"/>
            </a:xfrm>
            <a:custGeom>
              <a:avLst/>
              <a:gdLst/>
              <a:ahLst/>
              <a:cxnLst/>
              <a:rect l="l" t="t" r="r" b="b"/>
              <a:pathLst>
                <a:path w="69850" h="37464">
                  <a:moveTo>
                    <a:pt x="69700" y="37228"/>
                  </a:moveTo>
                  <a:lnTo>
                    <a:pt x="69700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11712925" y="1685688"/>
              <a:ext cx="2220595" cy="0"/>
            </a:xfrm>
            <a:custGeom>
              <a:avLst/>
              <a:gdLst/>
              <a:ahLst/>
              <a:cxnLst/>
              <a:rect l="l" t="t" r="r" b="b"/>
              <a:pathLst>
                <a:path w="2220594">
                  <a:moveTo>
                    <a:pt x="0" y="0"/>
                  </a:moveTo>
                  <a:lnTo>
                    <a:pt x="2220505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1562025" y="1685688"/>
              <a:ext cx="69850" cy="27940"/>
            </a:xfrm>
            <a:custGeom>
              <a:avLst/>
              <a:gdLst/>
              <a:ahLst/>
              <a:cxnLst/>
              <a:rect l="l" t="t" r="r" b="b"/>
              <a:pathLst>
                <a:path w="69850" h="27939">
                  <a:moveTo>
                    <a:pt x="69700" y="0"/>
                  </a:moveTo>
                  <a:lnTo>
                    <a:pt x="0" y="0"/>
                  </a:lnTo>
                  <a:lnTo>
                    <a:pt x="0" y="2767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1562006" y="1794565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1562006" y="192922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1562006" y="206484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1562006" y="220046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1562006" y="2336086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1562006" y="247075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1562006" y="260637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1562006" y="2741989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1562006" y="287665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1501856" y="3012272"/>
              <a:ext cx="60325" cy="27940"/>
            </a:xfrm>
            <a:custGeom>
              <a:avLst/>
              <a:gdLst/>
              <a:ahLst/>
              <a:cxnLst/>
              <a:rect l="l" t="t" r="r" b="b"/>
              <a:pathLst>
                <a:path w="60325" h="27939">
                  <a:moveTo>
                    <a:pt x="60149" y="0"/>
                  </a:moveTo>
                  <a:lnTo>
                    <a:pt x="60149" y="27677"/>
                  </a:lnTo>
                  <a:lnTo>
                    <a:pt x="0" y="2767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5275774" y="3039969"/>
              <a:ext cx="6144895" cy="0"/>
            </a:xfrm>
            <a:custGeom>
              <a:avLst/>
              <a:gdLst/>
              <a:ahLst/>
              <a:cxnLst/>
              <a:rect l="l" t="t" r="r" b="b"/>
              <a:pathLst>
                <a:path w="6144895">
                  <a:moveTo>
                    <a:pt x="0" y="0"/>
                  </a:moveTo>
                  <a:lnTo>
                    <a:pt x="6144882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5134443" y="3012291"/>
              <a:ext cx="60325" cy="27940"/>
            </a:xfrm>
            <a:custGeom>
              <a:avLst/>
              <a:gdLst/>
              <a:ahLst/>
              <a:cxnLst/>
              <a:rect l="l" t="t" r="r" b="b"/>
              <a:pathLst>
                <a:path w="60325" h="27939">
                  <a:moveTo>
                    <a:pt x="60149" y="27677"/>
                  </a:moveTo>
                  <a:lnTo>
                    <a:pt x="0" y="27677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5134424" y="2876672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5134424" y="2741989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5134424" y="260638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5134424" y="247077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5134424" y="2336086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5134424" y="220048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5134424" y="206486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5134424" y="192924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5134424" y="1794565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5064724" y="1685707"/>
              <a:ext cx="69850" cy="27940"/>
            </a:xfrm>
            <a:custGeom>
              <a:avLst/>
              <a:gdLst/>
              <a:ahLst/>
              <a:cxnLst/>
              <a:rect l="l" t="t" r="r" b="b"/>
              <a:pathLst>
                <a:path w="69850" h="27939">
                  <a:moveTo>
                    <a:pt x="69700" y="27677"/>
                  </a:moveTo>
                  <a:lnTo>
                    <a:pt x="69700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2763019" y="1685688"/>
              <a:ext cx="2220595" cy="0"/>
            </a:xfrm>
            <a:custGeom>
              <a:avLst/>
              <a:gdLst/>
              <a:ahLst/>
              <a:cxnLst/>
              <a:rect l="l" t="t" r="r" b="b"/>
              <a:pathLst>
                <a:path w="2220595">
                  <a:moveTo>
                    <a:pt x="0" y="0"/>
                  </a:moveTo>
                  <a:lnTo>
                    <a:pt x="2220505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2612119" y="1685688"/>
              <a:ext cx="69850" cy="37465"/>
            </a:xfrm>
            <a:custGeom>
              <a:avLst/>
              <a:gdLst/>
              <a:ahLst/>
              <a:cxnLst/>
              <a:rect l="l" t="t" r="r" b="b"/>
              <a:pathLst>
                <a:path w="69850" h="37464">
                  <a:moveTo>
                    <a:pt x="69700" y="0"/>
                  </a:moveTo>
                  <a:lnTo>
                    <a:pt x="0" y="0"/>
                  </a:ln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2612100" y="1804116"/>
              <a:ext cx="0" cy="3844290"/>
            </a:xfrm>
            <a:custGeom>
              <a:avLst/>
              <a:gdLst/>
              <a:ahLst/>
              <a:cxnLst/>
              <a:rect l="l" t="t" r="r" b="b"/>
              <a:pathLst>
                <a:path h="3844290">
                  <a:moveTo>
                    <a:pt x="0" y="0"/>
                  </a:moveTo>
                  <a:lnTo>
                    <a:pt x="0" y="3844133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2612100" y="5729429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2398185" y="5622462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69700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2262566" y="562246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2126946" y="562246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992263" y="5622462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1840408" y="5622462"/>
              <a:ext cx="71120" cy="29845"/>
            </a:xfrm>
            <a:custGeom>
              <a:avLst/>
              <a:gdLst/>
              <a:ahLst/>
              <a:cxnLst/>
              <a:rect l="l" t="t" r="r" b="b"/>
              <a:pathLst>
                <a:path w="71119" h="29845">
                  <a:moveTo>
                    <a:pt x="70674" y="0"/>
                  </a:moveTo>
                  <a:lnTo>
                    <a:pt x="0" y="0"/>
                  </a:lnTo>
                  <a:lnTo>
                    <a:pt x="0" y="2958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7" name="object 1067"/>
            <p:cNvSpPr/>
            <p:nvPr/>
          </p:nvSpPr>
          <p:spPr>
            <a:xfrm>
              <a:off x="1840408" y="5733249"/>
              <a:ext cx="0" cy="1814195"/>
            </a:xfrm>
            <a:custGeom>
              <a:avLst/>
              <a:gdLst/>
              <a:ahLst/>
              <a:cxnLst/>
              <a:rect l="l" t="t" r="r" b="b"/>
              <a:pathLst>
                <a:path h="1814195">
                  <a:moveTo>
                    <a:pt x="0" y="0"/>
                  </a:moveTo>
                  <a:lnTo>
                    <a:pt x="0" y="1813647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1840408" y="7628097"/>
              <a:ext cx="64135" cy="29845"/>
            </a:xfrm>
            <a:custGeom>
              <a:avLst/>
              <a:gdLst/>
              <a:ahLst/>
              <a:cxnLst/>
              <a:rect l="l" t="t" r="r" b="b"/>
              <a:pathLst>
                <a:path w="64135" h="29845">
                  <a:moveTo>
                    <a:pt x="0" y="0"/>
                  </a:moveTo>
                  <a:lnTo>
                    <a:pt x="0" y="29587"/>
                  </a:lnTo>
                  <a:lnTo>
                    <a:pt x="63970" y="2958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1985578" y="7657704"/>
              <a:ext cx="1679575" cy="0"/>
            </a:xfrm>
            <a:custGeom>
              <a:avLst/>
              <a:gdLst/>
              <a:ahLst/>
              <a:cxnLst/>
              <a:rect l="l" t="t" r="r" b="b"/>
              <a:pathLst>
                <a:path w="1679575">
                  <a:moveTo>
                    <a:pt x="0" y="0"/>
                  </a:moveTo>
                  <a:lnTo>
                    <a:pt x="1678983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0" name="object 1070"/>
            <p:cNvSpPr/>
            <p:nvPr/>
          </p:nvSpPr>
          <p:spPr>
            <a:xfrm>
              <a:off x="3745761" y="7657704"/>
              <a:ext cx="116839" cy="52705"/>
            </a:xfrm>
            <a:custGeom>
              <a:avLst/>
              <a:gdLst/>
              <a:ahLst/>
              <a:cxnLst/>
              <a:rect l="l" t="t" r="r" b="b"/>
              <a:pathLst>
                <a:path w="116839" h="52704">
                  <a:moveTo>
                    <a:pt x="0" y="0"/>
                  </a:moveTo>
                  <a:lnTo>
                    <a:pt x="63970" y="0"/>
                  </a:lnTo>
                  <a:lnTo>
                    <a:pt x="116517" y="5250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1" name="object 1071"/>
            <p:cNvSpPr/>
            <p:nvPr/>
          </p:nvSpPr>
          <p:spPr>
            <a:xfrm>
              <a:off x="3919583" y="7767536"/>
              <a:ext cx="137160" cy="52705"/>
            </a:xfrm>
            <a:custGeom>
              <a:avLst/>
              <a:gdLst/>
              <a:ahLst/>
              <a:cxnLst/>
              <a:rect l="l" t="t" r="r" b="b"/>
              <a:pathLst>
                <a:path w="137160" h="52704">
                  <a:moveTo>
                    <a:pt x="0" y="0"/>
                  </a:moveTo>
                  <a:lnTo>
                    <a:pt x="52509" y="52509"/>
                  </a:lnTo>
                  <a:lnTo>
                    <a:pt x="136555" y="5250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4137337" y="7820065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10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4272956" y="7820065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4408576" y="7820065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4543240" y="7759915"/>
              <a:ext cx="144780" cy="60325"/>
            </a:xfrm>
            <a:custGeom>
              <a:avLst/>
              <a:gdLst/>
              <a:ahLst/>
              <a:cxnLst/>
              <a:rect l="l" t="t" r="r" b="b"/>
              <a:pathLst>
                <a:path w="144779" h="60325">
                  <a:moveTo>
                    <a:pt x="0" y="60149"/>
                  </a:moveTo>
                  <a:lnTo>
                    <a:pt x="84981" y="60149"/>
                  </a:lnTo>
                  <a:lnTo>
                    <a:pt x="1441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4744758" y="766438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0" y="38202"/>
                  </a:moveTo>
                  <a:lnTo>
                    <a:pt x="3820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4840265" y="756888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0" y="38202"/>
                  </a:moveTo>
                  <a:lnTo>
                    <a:pt x="3820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4936726" y="7473377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0" y="38202"/>
                  </a:moveTo>
                  <a:lnTo>
                    <a:pt x="3820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5032232" y="7271877"/>
              <a:ext cx="59690" cy="144780"/>
            </a:xfrm>
            <a:custGeom>
              <a:avLst/>
              <a:gdLst/>
              <a:ahLst/>
              <a:cxnLst/>
              <a:rect l="l" t="t" r="r" b="b"/>
              <a:pathLst>
                <a:path w="59689" h="144779">
                  <a:moveTo>
                    <a:pt x="0" y="144195"/>
                  </a:moveTo>
                  <a:lnTo>
                    <a:pt x="59213" y="84045"/>
                  </a:lnTo>
                  <a:lnTo>
                    <a:pt x="5921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5091446" y="713625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5091446" y="700063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2" name="object 1082"/>
            <p:cNvSpPr/>
            <p:nvPr/>
          </p:nvSpPr>
          <p:spPr>
            <a:xfrm>
              <a:off x="5091446" y="6865956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3" name="object 1083"/>
            <p:cNvSpPr/>
            <p:nvPr/>
          </p:nvSpPr>
          <p:spPr>
            <a:xfrm>
              <a:off x="5040847" y="6649156"/>
              <a:ext cx="50800" cy="135890"/>
            </a:xfrm>
            <a:custGeom>
              <a:avLst/>
              <a:gdLst/>
              <a:ahLst/>
              <a:cxnLst/>
              <a:rect l="l" t="t" r="r" b="b"/>
              <a:pathLst>
                <a:path w="50800" h="135890">
                  <a:moveTo>
                    <a:pt x="50599" y="135619"/>
                  </a:moveTo>
                  <a:lnTo>
                    <a:pt x="50599" y="50637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4945321" y="6553650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38202" y="3820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4848860" y="645814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3820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6" name="object 1086"/>
            <p:cNvSpPr/>
            <p:nvPr/>
          </p:nvSpPr>
          <p:spPr>
            <a:xfrm>
              <a:off x="4753354" y="636168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5">
                  <a:moveTo>
                    <a:pt x="38202" y="38202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7" name="object 1087"/>
            <p:cNvSpPr/>
            <p:nvPr/>
          </p:nvSpPr>
          <p:spPr>
            <a:xfrm>
              <a:off x="4645450" y="6201231"/>
              <a:ext cx="50800" cy="103505"/>
            </a:xfrm>
            <a:custGeom>
              <a:avLst/>
              <a:gdLst/>
              <a:ahLst/>
              <a:cxnLst/>
              <a:rect l="l" t="t" r="r" b="b"/>
              <a:pathLst>
                <a:path w="50800" h="103504">
                  <a:moveTo>
                    <a:pt x="50599" y="103146"/>
                  </a:moveTo>
                  <a:lnTo>
                    <a:pt x="0" y="52547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8" name="object 1088"/>
            <p:cNvSpPr/>
            <p:nvPr/>
          </p:nvSpPr>
          <p:spPr>
            <a:xfrm>
              <a:off x="4645431" y="6065631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4645431" y="5930012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4645431" y="5796303"/>
              <a:ext cx="75565" cy="52705"/>
            </a:xfrm>
            <a:custGeom>
              <a:avLst/>
              <a:gdLst/>
              <a:ahLst/>
              <a:cxnLst/>
              <a:rect l="l" t="t" r="r" b="b"/>
              <a:pathLst>
                <a:path w="75564" h="52704">
                  <a:moveTo>
                    <a:pt x="0" y="52509"/>
                  </a:moveTo>
                  <a:lnTo>
                    <a:pt x="0" y="0"/>
                  </a:lnTo>
                  <a:lnTo>
                    <a:pt x="7543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4802062" y="5796284"/>
              <a:ext cx="7092315" cy="0"/>
            </a:xfrm>
            <a:custGeom>
              <a:avLst/>
              <a:gdLst/>
              <a:ahLst/>
              <a:cxnLst/>
              <a:rect l="l" t="t" r="r" b="b"/>
              <a:pathLst>
                <a:path w="7092315">
                  <a:moveTo>
                    <a:pt x="0" y="0"/>
                  </a:moveTo>
                  <a:lnTo>
                    <a:pt x="7092306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2" name="object 1092"/>
            <p:cNvSpPr/>
            <p:nvPr/>
          </p:nvSpPr>
          <p:spPr>
            <a:xfrm>
              <a:off x="11975549" y="5796284"/>
              <a:ext cx="76835" cy="52705"/>
            </a:xfrm>
            <a:custGeom>
              <a:avLst/>
              <a:gdLst/>
              <a:ahLst/>
              <a:cxnLst/>
              <a:rect l="l" t="t" r="r" b="b"/>
              <a:pathLst>
                <a:path w="76834" h="52704">
                  <a:moveTo>
                    <a:pt x="0" y="0"/>
                  </a:moveTo>
                  <a:lnTo>
                    <a:pt x="76405" y="0"/>
                  </a:lnTo>
                  <a:lnTo>
                    <a:pt x="76405" y="5250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3" name="object 1093"/>
            <p:cNvSpPr/>
            <p:nvPr/>
          </p:nvSpPr>
          <p:spPr>
            <a:xfrm>
              <a:off x="12051953" y="592999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12051953" y="6065612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5" name="object 1095"/>
            <p:cNvSpPr/>
            <p:nvPr/>
          </p:nvSpPr>
          <p:spPr>
            <a:xfrm>
              <a:off x="12000381" y="6201231"/>
              <a:ext cx="52069" cy="103505"/>
            </a:xfrm>
            <a:custGeom>
              <a:avLst/>
              <a:gdLst/>
              <a:ahLst/>
              <a:cxnLst/>
              <a:rect l="l" t="t" r="r" b="b"/>
              <a:pathLst>
                <a:path w="52070" h="103504">
                  <a:moveTo>
                    <a:pt x="51573" y="0"/>
                  </a:moveTo>
                  <a:lnTo>
                    <a:pt x="51573" y="52509"/>
                  </a:lnTo>
                  <a:lnTo>
                    <a:pt x="0" y="10314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6" name="object 1096"/>
            <p:cNvSpPr/>
            <p:nvPr/>
          </p:nvSpPr>
          <p:spPr>
            <a:xfrm>
              <a:off x="11904874" y="636168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7" name="object 1097"/>
            <p:cNvSpPr/>
            <p:nvPr/>
          </p:nvSpPr>
          <p:spPr>
            <a:xfrm>
              <a:off x="11809367" y="645814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202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1712925" y="6553650"/>
              <a:ext cx="39370" cy="38735"/>
            </a:xfrm>
            <a:custGeom>
              <a:avLst/>
              <a:gdLst/>
              <a:ahLst/>
              <a:cxnLst/>
              <a:rect l="l" t="t" r="r" b="b"/>
              <a:pathLst>
                <a:path w="39370" h="38734">
                  <a:moveTo>
                    <a:pt x="39138" y="0"/>
                  </a:moveTo>
                  <a:lnTo>
                    <a:pt x="0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9" name="object 1099"/>
            <p:cNvSpPr/>
            <p:nvPr/>
          </p:nvSpPr>
          <p:spPr>
            <a:xfrm>
              <a:off x="11605003" y="6649156"/>
              <a:ext cx="50800" cy="135890"/>
            </a:xfrm>
            <a:custGeom>
              <a:avLst/>
              <a:gdLst/>
              <a:ahLst/>
              <a:cxnLst/>
              <a:rect l="l" t="t" r="r" b="b"/>
              <a:pathLst>
                <a:path w="50800" h="135890">
                  <a:moveTo>
                    <a:pt x="50599" y="0"/>
                  </a:moveTo>
                  <a:lnTo>
                    <a:pt x="0" y="50599"/>
                  </a:lnTo>
                  <a:lnTo>
                    <a:pt x="0" y="1356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0" name="object 1100"/>
            <p:cNvSpPr/>
            <p:nvPr/>
          </p:nvSpPr>
          <p:spPr>
            <a:xfrm>
              <a:off x="11604984" y="6865956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1" name="object 1101"/>
            <p:cNvSpPr/>
            <p:nvPr/>
          </p:nvSpPr>
          <p:spPr>
            <a:xfrm>
              <a:off x="11604984" y="7000620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1604984" y="7136239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09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3" name="object 1103"/>
            <p:cNvSpPr/>
            <p:nvPr/>
          </p:nvSpPr>
          <p:spPr>
            <a:xfrm>
              <a:off x="11604984" y="7271858"/>
              <a:ext cx="59690" cy="144780"/>
            </a:xfrm>
            <a:custGeom>
              <a:avLst/>
              <a:gdLst/>
              <a:ahLst/>
              <a:cxnLst/>
              <a:rect l="l" t="t" r="r" b="b"/>
              <a:pathLst>
                <a:path w="59690" h="144779">
                  <a:moveTo>
                    <a:pt x="0" y="0"/>
                  </a:moveTo>
                  <a:lnTo>
                    <a:pt x="0" y="84045"/>
                  </a:lnTo>
                  <a:lnTo>
                    <a:pt x="59213" y="14419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4" name="object 1104"/>
            <p:cNvSpPr/>
            <p:nvPr/>
          </p:nvSpPr>
          <p:spPr>
            <a:xfrm>
              <a:off x="11721501" y="7473377"/>
              <a:ext cx="39370" cy="38735"/>
            </a:xfrm>
            <a:custGeom>
              <a:avLst/>
              <a:gdLst/>
              <a:ahLst/>
              <a:cxnLst/>
              <a:rect l="l" t="t" r="r" b="b"/>
              <a:pathLst>
                <a:path w="39370" h="38734">
                  <a:moveTo>
                    <a:pt x="0" y="0"/>
                  </a:moveTo>
                  <a:lnTo>
                    <a:pt x="39138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5" name="object 1105"/>
            <p:cNvSpPr/>
            <p:nvPr/>
          </p:nvSpPr>
          <p:spPr>
            <a:xfrm>
              <a:off x="11817963" y="7568883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0" y="0"/>
                  </a:moveTo>
                  <a:lnTo>
                    <a:pt x="38202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6" name="object 1106"/>
            <p:cNvSpPr/>
            <p:nvPr/>
          </p:nvSpPr>
          <p:spPr>
            <a:xfrm>
              <a:off x="11913470" y="7664389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4">
                  <a:moveTo>
                    <a:pt x="0" y="0"/>
                  </a:moveTo>
                  <a:lnTo>
                    <a:pt x="38202" y="3820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7" name="object 1107"/>
            <p:cNvSpPr/>
            <p:nvPr/>
          </p:nvSpPr>
          <p:spPr>
            <a:xfrm>
              <a:off x="12008976" y="7759896"/>
              <a:ext cx="144780" cy="60325"/>
            </a:xfrm>
            <a:custGeom>
              <a:avLst/>
              <a:gdLst/>
              <a:ahLst/>
              <a:cxnLst/>
              <a:rect l="l" t="t" r="r" b="b"/>
              <a:pathLst>
                <a:path w="144779" h="60325">
                  <a:moveTo>
                    <a:pt x="0" y="0"/>
                  </a:moveTo>
                  <a:lnTo>
                    <a:pt x="60149" y="60149"/>
                  </a:lnTo>
                  <a:lnTo>
                    <a:pt x="144195" y="6014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8" name="object 1108"/>
            <p:cNvSpPr/>
            <p:nvPr/>
          </p:nvSpPr>
          <p:spPr>
            <a:xfrm>
              <a:off x="12234371" y="7820065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2369990" y="7820065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48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2504654" y="7820065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0" y="0"/>
                  </a:moveTo>
                  <a:lnTo>
                    <a:pt x="5441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2640273" y="7767555"/>
              <a:ext cx="137160" cy="52705"/>
            </a:xfrm>
            <a:custGeom>
              <a:avLst/>
              <a:gdLst/>
              <a:ahLst/>
              <a:cxnLst/>
              <a:rect l="l" t="t" r="r" b="b"/>
              <a:pathLst>
                <a:path w="137159" h="52704">
                  <a:moveTo>
                    <a:pt x="0" y="52509"/>
                  </a:moveTo>
                  <a:lnTo>
                    <a:pt x="84045" y="52509"/>
                  </a:lnTo>
                  <a:lnTo>
                    <a:pt x="13655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2834151" y="7657723"/>
              <a:ext cx="116839" cy="52705"/>
            </a:xfrm>
            <a:custGeom>
              <a:avLst/>
              <a:gdLst/>
              <a:ahLst/>
              <a:cxnLst/>
              <a:rect l="l" t="t" r="r" b="b"/>
              <a:pathLst>
                <a:path w="116840" h="52704">
                  <a:moveTo>
                    <a:pt x="0" y="52509"/>
                  </a:moveTo>
                  <a:lnTo>
                    <a:pt x="52509" y="0"/>
                  </a:lnTo>
                  <a:lnTo>
                    <a:pt x="11651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3031849" y="7657704"/>
              <a:ext cx="1679575" cy="0"/>
            </a:xfrm>
            <a:custGeom>
              <a:avLst/>
              <a:gdLst/>
              <a:ahLst/>
              <a:cxnLst/>
              <a:rect l="l" t="t" r="r" b="b"/>
              <a:pathLst>
                <a:path w="1679575">
                  <a:moveTo>
                    <a:pt x="0" y="0"/>
                  </a:moveTo>
                  <a:lnTo>
                    <a:pt x="1678983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4792033" y="7628116"/>
              <a:ext cx="64135" cy="29845"/>
            </a:xfrm>
            <a:custGeom>
              <a:avLst/>
              <a:gdLst/>
              <a:ahLst/>
              <a:cxnLst/>
              <a:rect l="l" t="t" r="r" b="b"/>
              <a:pathLst>
                <a:path w="64134" h="29845">
                  <a:moveTo>
                    <a:pt x="0" y="29587"/>
                  </a:moveTo>
                  <a:lnTo>
                    <a:pt x="63970" y="29587"/>
                  </a:lnTo>
                  <a:lnTo>
                    <a:pt x="6397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4856023" y="5733268"/>
              <a:ext cx="0" cy="1814195"/>
            </a:xfrm>
            <a:custGeom>
              <a:avLst/>
              <a:gdLst/>
              <a:ahLst/>
              <a:cxnLst/>
              <a:rect l="l" t="t" r="r" b="b"/>
              <a:pathLst>
                <a:path h="1814195">
                  <a:moveTo>
                    <a:pt x="0" y="0"/>
                  </a:moveTo>
                  <a:lnTo>
                    <a:pt x="0" y="1813647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14786321" y="5622481"/>
              <a:ext cx="69850" cy="29845"/>
            </a:xfrm>
            <a:custGeom>
              <a:avLst/>
              <a:gdLst/>
              <a:ahLst/>
              <a:cxnLst/>
              <a:rect l="l" t="t" r="r" b="b"/>
              <a:pathLst>
                <a:path w="69850" h="29845">
                  <a:moveTo>
                    <a:pt x="69700" y="29587"/>
                  </a:moveTo>
                  <a:lnTo>
                    <a:pt x="69700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14650683" y="5622462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53483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4515083" y="562246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4379464" y="5622462"/>
              <a:ext cx="54610" cy="0"/>
            </a:xfrm>
            <a:custGeom>
              <a:avLst/>
              <a:gdLst/>
              <a:ahLst/>
              <a:cxnLst/>
              <a:rect l="l" t="t" r="r" b="b"/>
              <a:pathLst>
                <a:path w="54609">
                  <a:moveTo>
                    <a:pt x="5441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4228564" y="5585234"/>
              <a:ext cx="69850" cy="37465"/>
            </a:xfrm>
            <a:custGeom>
              <a:avLst/>
              <a:gdLst/>
              <a:ahLst/>
              <a:cxnLst/>
              <a:rect l="l" t="t" r="r" b="b"/>
              <a:pathLst>
                <a:path w="69850" h="37464">
                  <a:moveTo>
                    <a:pt x="69700" y="37228"/>
                  </a:moveTo>
                  <a:lnTo>
                    <a:pt x="0" y="37228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4228545" y="1659920"/>
              <a:ext cx="0" cy="3844290"/>
            </a:xfrm>
            <a:custGeom>
              <a:avLst/>
              <a:gdLst/>
              <a:ahLst/>
              <a:cxnLst/>
              <a:rect l="l" t="t" r="r" b="b"/>
              <a:pathLst>
                <a:path h="3844290">
                  <a:moveTo>
                    <a:pt x="0" y="0"/>
                  </a:moveTo>
                  <a:lnTo>
                    <a:pt x="0" y="3844114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4149294" y="1541492"/>
              <a:ext cx="79375" cy="37465"/>
            </a:xfrm>
            <a:custGeom>
              <a:avLst/>
              <a:gdLst/>
              <a:ahLst/>
              <a:cxnLst/>
              <a:rect l="l" t="t" r="r" b="b"/>
              <a:pathLst>
                <a:path w="79375" h="37465">
                  <a:moveTo>
                    <a:pt x="79251" y="37228"/>
                  </a:moveTo>
                  <a:lnTo>
                    <a:pt x="79251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1578242" y="1541473"/>
              <a:ext cx="2490470" cy="0"/>
            </a:xfrm>
            <a:custGeom>
              <a:avLst/>
              <a:gdLst/>
              <a:ahLst/>
              <a:cxnLst/>
              <a:rect l="l" t="t" r="r" b="b"/>
              <a:pathLst>
                <a:path w="2490469">
                  <a:moveTo>
                    <a:pt x="0" y="0"/>
                  </a:moveTo>
                  <a:lnTo>
                    <a:pt x="2489852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1417791" y="1541473"/>
              <a:ext cx="78740" cy="27305"/>
            </a:xfrm>
            <a:custGeom>
              <a:avLst/>
              <a:gdLst/>
              <a:ahLst/>
              <a:cxnLst/>
              <a:rect l="l" t="t" r="r" b="b"/>
              <a:pathLst>
                <a:path w="78740" h="27305">
                  <a:moveTo>
                    <a:pt x="78315" y="0"/>
                  </a:moveTo>
                  <a:lnTo>
                    <a:pt x="0" y="0"/>
                  </a:lnTo>
                  <a:lnTo>
                    <a:pt x="0" y="2674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11417791" y="164939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11417791" y="178501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1417791" y="192063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11417791" y="2056253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11417791" y="219091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11417791" y="232653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1417791" y="246215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1417791" y="2597774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0"/>
                  </a:moveTo>
                  <a:lnTo>
                    <a:pt x="0" y="5348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1417791" y="2732438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0"/>
                  </a:moveTo>
                  <a:lnTo>
                    <a:pt x="0" y="5441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1367192" y="2868057"/>
              <a:ext cx="50800" cy="27305"/>
            </a:xfrm>
            <a:custGeom>
              <a:avLst/>
              <a:gdLst/>
              <a:ahLst/>
              <a:cxnLst/>
              <a:rect l="l" t="t" r="r" b="b"/>
              <a:pathLst>
                <a:path w="50800" h="27305">
                  <a:moveTo>
                    <a:pt x="50599" y="0"/>
                  </a:moveTo>
                  <a:lnTo>
                    <a:pt x="50599" y="26741"/>
                  </a:lnTo>
                  <a:lnTo>
                    <a:pt x="0" y="2674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5410457" y="2894799"/>
              <a:ext cx="5875655" cy="0"/>
            </a:xfrm>
            <a:custGeom>
              <a:avLst/>
              <a:gdLst/>
              <a:ahLst/>
              <a:cxnLst/>
              <a:rect l="l" t="t" r="r" b="b"/>
              <a:pathLst>
                <a:path w="5875655">
                  <a:moveTo>
                    <a:pt x="0" y="0"/>
                  </a:moveTo>
                  <a:lnTo>
                    <a:pt x="5875535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5278658" y="2868057"/>
              <a:ext cx="50800" cy="27305"/>
            </a:xfrm>
            <a:custGeom>
              <a:avLst/>
              <a:gdLst/>
              <a:ahLst/>
              <a:cxnLst/>
              <a:rect l="l" t="t" r="r" b="b"/>
              <a:pathLst>
                <a:path w="50800" h="27305">
                  <a:moveTo>
                    <a:pt x="50599" y="26741"/>
                  </a:moveTo>
                  <a:lnTo>
                    <a:pt x="0" y="26741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5278639" y="2732457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5278639" y="2597774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5278639" y="246217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5278639" y="2326555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5278639" y="2190936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5278639" y="2056253"/>
              <a:ext cx="0" cy="53975"/>
            </a:xfrm>
            <a:custGeom>
              <a:avLst/>
              <a:gdLst/>
              <a:ahLst/>
              <a:cxnLst/>
              <a:rect l="l" t="t" r="r" b="b"/>
              <a:pathLst>
                <a:path h="53975">
                  <a:moveTo>
                    <a:pt x="0" y="53483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5278639" y="1920653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5278639" y="178503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5278639" y="1649414"/>
              <a:ext cx="0" cy="54610"/>
            </a:xfrm>
            <a:custGeom>
              <a:avLst/>
              <a:gdLst/>
              <a:ahLst/>
              <a:cxnLst/>
              <a:rect l="l" t="t" r="r" b="b"/>
              <a:pathLst>
                <a:path h="54610">
                  <a:moveTo>
                    <a:pt x="0" y="5441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5200324" y="1541473"/>
              <a:ext cx="78740" cy="27305"/>
            </a:xfrm>
            <a:custGeom>
              <a:avLst/>
              <a:gdLst/>
              <a:ahLst/>
              <a:cxnLst/>
              <a:rect l="l" t="t" r="r" b="b"/>
              <a:pathLst>
                <a:path w="78739" h="27305">
                  <a:moveTo>
                    <a:pt x="78315" y="26741"/>
                  </a:moveTo>
                  <a:lnTo>
                    <a:pt x="78315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2628336" y="1541473"/>
              <a:ext cx="2491105" cy="0"/>
            </a:xfrm>
            <a:custGeom>
              <a:avLst/>
              <a:gdLst/>
              <a:ahLst/>
              <a:cxnLst/>
              <a:rect l="l" t="t" r="r" b="b"/>
              <a:pathLst>
                <a:path w="2491104">
                  <a:moveTo>
                    <a:pt x="0" y="0"/>
                  </a:moveTo>
                  <a:lnTo>
                    <a:pt x="2490807" y="0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2467904" y="1541473"/>
              <a:ext cx="79375" cy="37465"/>
            </a:xfrm>
            <a:custGeom>
              <a:avLst/>
              <a:gdLst/>
              <a:ahLst/>
              <a:cxnLst/>
              <a:rect l="l" t="t" r="r" b="b"/>
              <a:pathLst>
                <a:path w="79375" h="37465">
                  <a:moveTo>
                    <a:pt x="79251" y="0"/>
                  </a:moveTo>
                  <a:lnTo>
                    <a:pt x="0" y="0"/>
                  </a:ln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2467885" y="1659901"/>
              <a:ext cx="0" cy="3844290"/>
            </a:xfrm>
            <a:custGeom>
              <a:avLst/>
              <a:gdLst/>
              <a:ahLst/>
              <a:cxnLst/>
              <a:rect l="l" t="t" r="r" b="b"/>
              <a:pathLst>
                <a:path h="3844290">
                  <a:moveTo>
                    <a:pt x="0" y="0"/>
                  </a:moveTo>
                  <a:lnTo>
                    <a:pt x="0" y="3844133"/>
                  </a:lnTo>
                </a:path>
              </a:pathLst>
            </a:custGeom>
            <a:ln w="5730">
              <a:solidFill>
                <a:srgbClr val="000000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2467885" y="5585215"/>
              <a:ext cx="0" cy="37465"/>
            </a:xfrm>
            <a:custGeom>
              <a:avLst/>
              <a:gdLst/>
              <a:ahLst/>
              <a:cxnLst/>
              <a:rect l="l" t="t" r="r" b="b"/>
              <a:pathLst>
                <a:path h="37464">
                  <a:moveTo>
                    <a:pt x="0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5134443" y="6100968"/>
              <a:ext cx="45085" cy="45085"/>
            </a:xfrm>
            <a:custGeom>
              <a:avLst/>
              <a:gdLst/>
              <a:ahLst/>
              <a:cxnLst/>
              <a:rect l="l" t="t" r="r" b="b"/>
              <a:pathLst>
                <a:path w="45085" h="45085">
                  <a:moveTo>
                    <a:pt x="44868" y="44868"/>
                  </a:moveTo>
                  <a:lnTo>
                    <a:pt x="0" y="44868"/>
                  </a:lnTo>
                  <a:lnTo>
                    <a:pt x="0" y="0"/>
                  </a:lnTo>
                  <a:lnTo>
                    <a:pt x="44868" y="0"/>
                  </a:lnTo>
                  <a:lnTo>
                    <a:pt x="44868" y="44868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2431593" y="3973066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36292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2355188" y="3973066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36292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2355188" y="5013131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292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2431593" y="5013131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292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2061983" y="5586170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36292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2061983" y="550976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36292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4959667" y="6434267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5" h="26035">
                  <a:moveTo>
                    <a:pt x="25767" y="0"/>
                  </a:moveTo>
                  <a:lnTo>
                    <a:pt x="0" y="25767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4885152" y="6488705"/>
              <a:ext cx="46355" cy="25400"/>
            </a:xfrm>
            <a:custGeom>
              <a:avLst/>
              <a:gdLst/>
              <a:ahLst/>
              <a:cxnLst/>
              <a:rect l="l" t="t" r="r" b="b"/>
              <a:pathLst>
                <a:path w="46354" h="25400">
                  <a:moveTo>
                    <a:pt x="45843" y="0"/>
                  </a:moveTo>
                  <a:lnTo>
                    <a:pt x="20075" y="24831"/>
                  </a:lnTo>
                  <a:lnTo>
                    <a:pt x="0" y="475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4837399" y="644572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9101" y="19101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4789646" y="6397974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9101" y="19101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4741893" y="635022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9101" y="19101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4694140" y="6302468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9101" y="19101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4645450" y="6214602"/>
              <a:ext cx="20320" cy="59690"/>
            </a:xfrm>
            <a:custGeom>
              <a:avLst/>
              <a:gdLst/>
              <a:ahLst/>
              <a:cxnLst/>
              <a:rect l="l" t="t" r="r" b="b"/>
              <a:pathLst>
                <a:path w="20320" h="59689">
                  <a:moveTo>
                    <a:pt x="20037" y="59213"/>
                  </a:moveTo>
                  <a:lnTo>
                    <a:pt x="0" y="39176"/>
                  </a:ln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4645431" y="6146792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26741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4645431" y="6078983"/>
              <a:ext cx="0" cy="27305"/>
            </a:xfrm>
            <a:custGeom>
              <a:avLst/>
              <a:gdLst/>
              <a:ahLst/>
              <a:cxnLst/>
              <a:rect l="l" t="t" r="r" b="b"/>
              <a:pathLst>
                <a:path h="27304">
                  <a:moveTo>
                    <a:pt x="0" y="26741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4645431" y="6011192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27677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4645431" y="5943383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27677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4645431" y="5875573"/>
              <a:ext cx="0" cy="27940"/>
            </a:xfrm>
            <a:custGeom>
              <a:avLst/>
              <a:gdLst/>
              <a:ahLst/>
              <a:cxnLst/>
              <a:rect l="l" t="t" r="r" b="b"/>
              <a:pathLst>
                <a:path h="27939">
                  <a:moveTo>
                    <a:pt x="0" y="27677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4645431" y="5796303"/>
              <a:ext cx="29845" cy="39370"/>
            </a:xfrm>
            <a:custGeom>
              <a:avLst/>
              <a:gdLst/>
              <a:ahLst/>
              <a:cxnLst/>
              <a:rect l="l" t="t" r="r" b="b"/>
              <a:pathLst>
                <a:path w="29845" h="39370">
                  <a:moveTo>
                    <a:pt x="0" y="39138"/>
                  </a:moveTo>
                  <a:lnTo>
                    <a:pt x="0" y="0"/>
                  </a:lnTo>
                  <a:lnTo>
                    <a:pt x="2958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4715151" y="5796284"/>
              <a:ext cx="840105" cy="0"/>
            </a:xfrm>
            <a:custGeom>
              <a:avLst/>
              <a:gdLst/>
              <a:ahLst/>
              <a:cxnLst/>
              <a:rect l="l" t="t" r="r" b="b"/>
              <a:pathLst>
                <a:path w="840104">
                  <a:moveTo>
                    <a:pt x="0" y="0"/>
                  </a:moveTo>
                  <a:lnTo>
                    <a:pt x="839501" y="0"/>
                  </a:lnTo>
                </a:path>
              </a:pathLst>
            </a:custGeom>
            <a:ln w="11460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5595720" y="5796284"/>
              <a:ext cx="29845" cy="17780"/>
            </a:xfrm>
            <a:custGeom>
              <a:avLst/>
              <a:gdLst/>
              <a:ahLst/>
              <a:cxnLst/>
              <a:rect l="l" t="t" r="r" b="b"/>
              <a:pathLst>
                <a:path w="29845" h="17779">
                  <a:moveTo>
                    <a:pt x="0" y="0"/>
                  </a:moveTo>
                  <a:lnTo>
                    <a:pt x="29587" y="0"/>
                  </a:lnTo>
                  <a:lnTo>
                    <a:pt x="12396" y="1719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5560383" y="5842127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5" h="19685">
                  <a:moveTo>
                    <a:pt x="19101" y="0"/>
                  </a:moveTo>
                  <a:lnTo>
                    <a:pt x="0" y="1910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5514540" y="5889880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191" y="0"/>
                  </a:moveTo>
                  <a:lnTo>
                    <a:pt x="0" y="17191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5" name="object 1175"/>
          <p:cNvGrpSpPr/>
          <p:nvPr/>
        </p:nvGrpSpPr>
        <p:grpSpPr>
          <a:xfrm>
            <a:off x="1003029" y="3826849"/>
            <a:ext cx="13228955" cy="6350"/>
            <a:chOff x="999952" y="1654171"/>
            <a:chExt cx="13228955" cy="6350"/>
          </a:xfrm>
        </p:grpSpPr>
        <p:sp>
          <p:nvSpPr>
            <p:cNvPr id="1176" name="object 1176"/>
            <p:cNvSpPr/>
            <p:nvPr/>
          </p:nvSpPr>
          <p:spPr>
            <a:xfrm>
              <a:off x="999952" y="1657036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53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124922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1279785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1520462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1550069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1790745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1821307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06198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091590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332266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2361873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2603504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2633111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2873787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2903394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3144071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3174633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3415309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3444916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3685592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3716154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3956830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8" name="object 1198"/>
            <p:cNvSpPr/>
            <p:nvPr/>
          </p:nvSpPr>
          <p:spPr>
            <a:xfrm>
              <a:off x="3986437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422711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4257675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4498352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4527958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4768635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4799197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503987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5069480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5310156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5340718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5581394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0" name="object 1210"/>
            <p:cNvSpPr/>
            <p:nvPr/>
          </p:nvSpPr>
          <p:spPr>
            <a:xfrm>
              <a:off x="5611001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1" name="object 1211"/>
            <p:cNvSpPr/>
            <p:nvPr/>
          </p:nvSpPr>
          <p:spPr>
            <a:xfrm>
              <a:off x="5851678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5881284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6122916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6152523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6393199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6422806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6663482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6694044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6934720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6964327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720500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7235565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7476242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7505848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7746524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7777087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801776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8047370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8288046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8318608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8559284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8588892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8829568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8860129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9100805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9130413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9371089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9400695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9642327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9671934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9912610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9942217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1018289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10213455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10454131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10483739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10724415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10754976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1099565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11025260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11265936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11296498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11537174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11566781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11807457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11838020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12078696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12108302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12348979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12379541" y="1657036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12620217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12649824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12890500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12920107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13161738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13191345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13432021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13461628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13702305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13732867" y="1657036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13973543" y="16541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14003150" y="1657036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53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3" name="object 1273"/>
          <p:cNvGrpSpPr/>
          <p:nvPr/>
        </p:nvGrpSpPr>
        <p:grpSpPr>
          <a:xfrm>
            <a:off x="1003029" y="7907838"/>
            <a:ext cx="10447655" cy="6350"/>
            <a:chOff x="999952" y="5735160"/>
            <a:chExt cx="10447655" cy="6350"/>
          </a:xfrm>
        </p:grpSpPr>
        <p:sp>
          <p:nvSpPr>
            <p:cNvPr id="1274" name="object 1274"/>
            <p:cNvSpPr/>
            <p:nvPr/>
          </p:nvSpPr>
          <p:spPr>
            <a:xfrm>
              <a:off x="999952" y="5738025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4">
                  <a:moveTo>
                    <a:pt x="0" y="0"/>
                  </a:moveTo>
                  <a:lnTo>
                    <a:pt x="18812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1211976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1242538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1483214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1512821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175349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1784059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024736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054342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295019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324626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56625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2595864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2836540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2866147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3107778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3137385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3378061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3407668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3648344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3678907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3919583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3949190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4189866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4220428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4461104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4490711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473138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4761949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5002626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5032232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5272909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5303471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554414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5573754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5814430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5844037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6085668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6115275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6355951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6385558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6627190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6656797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6897473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6927080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7167756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7198318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7438994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7468601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770927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7739839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7980515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8010122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8250798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8281361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852203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8551643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8792320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8822882" y="573802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9063558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9093165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9333841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9363448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9605079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9634687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9875363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9904969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10146601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10176208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10416884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0446491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10687167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10717729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0958405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10988013" y="573802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11228689" y="5735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11259250" y="5738025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0" y="0"/>
                  </a:moveTo>
                  <a:lnTo>
                    <a:pt x="18812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51" name="object 1351"/>
          <p:cNvGrpSpPr/>
          <p:nvPr/>
        </p:nvGrpSpPr>
        <p:grpSpPr>
          <a:xfrm>
            <a:off x="2559802" y="3714151"/>
            <a:ext cx="52705" cy="7728584"/>
            <a:chOff x="2556725" y="1541473"/>
            <a:chExt cx="52705" cy="7728584"/>
          </a:xfrm>
        </p:grpSpPr>
        <p:sp>
          <p:nvSpPr>
            <p:cNvPr id="1352" name="object 1352"/>
            <p:cNvSpPr/>
            <p:nvPr/>
          </p:nvSpPr>
          <p:spPr>
            <a:xfrm>
              <a:off x="2583448" y="1541473"/>
              <a:ext cx="0" cy="125095"/>
            </a:xfrm>
            <a:custGeom>
              <a:avLst/>
              <a:gdLst/>
              <a:ahLst/>
              <a:cxnLst/>
              <a:rect l="l" t="t" r="r" b="b"/>
              <a:pathLst>
                <a:path h="125094">
                  <a:moveTo>
                    <a:pt x="0" y="0"/>
                  </a:moveTo>
                  <a:lnTo>
                    <a:pt x="0" y="12509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2580583" y="16914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2583448" y="172102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2580583" y="19617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2583448" y="199130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2580583" y="22319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2583448" y="226254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2580583" y="25032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2583448" y="253283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2580583" y="27735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2583448" y="280406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2580583" y="30447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2583448" y="307435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2580583" y="3315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2583448" y="334558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2580583" y="35862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2583448" y="361587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2580583" y="38565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2583448" y="388711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2580583" y="41277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2583448" y="415739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2580583" y="43980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2583448" y="442863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2580583" y="46693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2583448" y="469891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2580583" y="49395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2583448" y="496919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2580583" y="5210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2583448" y="524043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2580583" y="54811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2583448" y="551072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2580583" y="57513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2583448" y="578195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2580583" y="6022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2583448" y="605224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2580583" y="62929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2583448" y="632347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2580583" y="65641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2583448" y="659376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2580583" y="6834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2583448" y="686500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2580583" y="71056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2583448" y="713528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2580583" y="73759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2583448" y="740652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2580583" y="76471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2583448" y="767680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2580583" y="79174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2583448" y="794708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2580583" y="81887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2583448" y="821832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2580583" y="8459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2583448" y="848860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2580583" y="87292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2583448" y="875984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2580583" y="90005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2583448" y="9030131"/>
              <a:ext cx="0" cy="125095"/>
            </a:xfrm>
            <a:custGeom>
              <a:avLst/>
              <a:gdLst/>
              <a:ahLst/>
              <a:cxnLst/>
              <a:rect l="l" t="t" r="r" b="b"/>
              <a:pathLst>
                <a:path h="125095">
                  <a:moveTo>
                    <a:pt x="0" y="0"/>
                  </a:moveTo>
                  <a:lnTo>
                    <a:pt x="0" y="12509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2556725" y="9189626"/>
              <a:ext cx="52705" cy="80645"/>
            </a:xfrm>
            <a:custGeom>
              <a:avLst/>
              <a:gdLst/>
              <a:ahLst/>
              <a:cxnLst/>
              <a:rect l="l" t="t" r="r" b="b"/>
              <a:pathLst>
                <a:path w="52705" h="80645">
                  <a:moveTo>
                    <a:pt x="52509" y="70674"/>
                  </a:moveTo>
                  <a:lnTo>
                    <a:pt x="1910" y="70674"/>
                  </a:lnTo>
                  <a:lnTo>
                    <a:pt x="1910" y="72584"/>
                  </a:lnTo>
                  <a:lnTo>
                    <a:pt x="935" y="73520"/>
                  </a:lnTo>
                  <a:lnTo>
                    <a:pt x="935" y="76405"/>
                  </a:lnTo>
                  <a:lnTo>
                    <a:pt x="0" y="77341"/>
                  </a:lnTo>
                  <a:lnTo>
                    <a:pt x="0" y="80225"/>
                  </a:lnTo>
                  <a:lnTo>
                    <a:pt x="52509" y="80225"/>
                  </a:lnTo>
                  <a:lnTo>
                    <a:pt x="52509" y="70674"/>
                  </a:lnTo>
                  <a:close/>
                </a:path>
                <a:path w="52705" h="80645">
                  <a:moveTo>
                    <a:pt x="41048" y="43932"/>
                  </a:moveTo>
                  <a:lnTo>
                    <a:pt x="27677" y="43932"/>
                  </a:lnTo>
                  <a:lnTo>
                    <a:pt x="26741" y="44907"/>
                  </a:lnTo>
                  <a:lnTo>
                    <a:pt x="25767" y="45843"/>
                  </a:lnTo>
                  <a:lnTo>
                    <a:pt x="24831" y="46817"/>
                  </a:lnTo>
                  <a:lnTo>
                    <a:pt x="23857" y="47753"/>
                  </a:lnTo>
                  <a:lnTo>
                    <a:pt x="22921" y="48727"/>
                  </a:lnTo>
                  <a:lnTo>
                    <a:pt x="21947" y="49663"/>
                  </a:lnTo>
                  <a:lnTo>
                    <a:pt x="21011" y="50637"/>
                  </a:lnTo>
                  <a:lnTo>
                    <a:pt x="20037" y="51573"/>
                  </a:lnTo>
                  <a:lnTo>
                    <a:pt x="19101" y="52547"/>
                  </a:lnTo>
                  <a:lnTo>
                    <a:pt x="18127" y="52547"/>
                  </a:lnTo>
                  <a:lnTo>
                    <a:pt x="13370" y="57303"/>
                  </a:lnTo>
                  <a:lnTo>
                    <a:pt x="12396" y="57303"/>
                  </a:lnTo>
                  <a:lnTo>
                    <a:pt x="11460" y="58278"/>
                  </a:lnTo>
                  <a:lnTo>
                    <a:pt x="11460" y="59213"/>
                  </a:lnTo>
                  <a:lnTo>
                    <a:pt x="10486" y="60188"/>
                  </a:lnTo>
                  <a:lnTo>
                    <a:pt x="9550" y="60188"/>
                  </a:lnTo>
                  <a:lnTo>
                    <a:pt x="8576" y="61124"/>
                  </a:lnTo>
                  <a:lnTo>
                    <a:pt x="8576" y="62098"/>
                  </a:lnTo>
                  <a:lnTo>
                    <a:pt x="7640" y="62098"/>
                  </a:lnTo>
                  <a:lnTo>
                    <a:pt x="7640" y="63034"/>
                  </a:lnTo>
                  <a:lnTo>
                    <a:pt x="5730" y="64944"/>
                  </a:lnTo>
                  <a:lnTo>
                    <a:pt x="5730" y="65918"/>
                  </a:lnTo>
                  <a:lnTo>
                    <a:pt x="4756" y="66854"/>
                  </a:lnTo>
                  <a:lnTo>
                    <a:pt x="3820" y="67828"/>
                  </a:lnTo>
                  <a:lnTo>
                    <a:pt x="3820" y="68764"/>
                  </a:lnTo>
                  <a:lnTo>
                    <a:pt x="2846" y="69738"/>
                  </a:lnTo>
                  <a:lnTo>
                    <a:pt x="2846" y="70674"/>
                  </a:lnTo>
                  <a:lnTo>
                    <a:pt x="14306" y="70674"/>
                  </a:lnTo>
                  <a:lnTo>
                    <a:pt x="14306" y="69738"/>
                  </a:lnTo>
                  <a:lnTo>
                    <a:pt x="15281" y="68764"/>
                  </a:lnTo>
                  <a:lnTo>
                    <a:pt x="15281" y="67828"/>
                  </a:lnTo>
                  <a:lnTo>
                    <a:pt x="16216" y="66854"/>
                  </a:lnTo>
                  <a:lnTo>
                    <a:pt x="17191" y="65918"/>
                  </a:lnTo>
                  <a:lnTo>
                    <a:pt x="18127" y="64944"/>
                  </a:lnTo>
                  <a:lnTo>
                    <a:pt x="19101" y="64008"/>
                  </a:lnTo>
                  <a:lnTo>
                    <a:pt x="20037" y="63034"/>
                  </a:lnTo>
                  <a:lnTo>
                    <a:pt x="21011" y="62098"/>
                  </a:lnTo>
                  <a:lnTo>
                    <a:pt x="21947" y="61124"/>
                  </a:lnTo>
                  <a:lnTo>
                    <a:pt x="22921" y="61124"/>
                  </a:lnTo>
                  <a:lnTo>
                    <a:pt x="32472" y="51573"/>
                  </a:lnTo>
                  <a:lnTo>
                    <a:pt x="33408" y="51573"/>
                  </a:lnTo>
                  <a:lnTo>
                    <a:pt x="34382" y="50637"/>
                  </a:lnTo>
                  <a:lnTo>
                    <a:pt x="35318" y="49663"/>
                  </a:lnTo>
                  <a:lnTo>
                    <a:pt x="36292" y="48727"/>
                  </a:lnTo>
                  <a:lnTo>
                    <a:pt x="37228" y="47753"/>
                  </a:lnTo>
                  <a:lnTo>
                    <a:pt x="38202" y="46817"/>
                  </a:lnTo>
                  <a:lnTo>
                    <a:pt x="39138" y="46817"/>
                  </a:lnTo>
                  <a:lnTo>
                    <a:pt x="40112" y="45843"/>
                  </a:lnTo>
                  <a:lnTo>
                    <a:pt x="40112" y="44907"/>
                  </a:lnTo>
                  <a:lnTo>
                    <a:pt x="41048" y="43932"/>
                  </a:lnTo>
                  <a:close/>
                </a:path>
                <a:path w="52705" h="80645">
                  <a:moveTo>
                    <a:pt x="49663" y="10524"/>
                  </a:moveTo>
                  <a:lnTo>
                    <a:pt x="36292" y="10524"/>
                  </a:lnTo>
                  <a:lnTo>
                    <a:pt x="36292" y="11460"/>
                  </a:lnTo>
                  <a:lnTo>
                    <a:pt x="37228" y="11460"/>
                  </a:lnTo>
                  <a:lnTo>
                    <a:pt x="40112" y="14345"/>
                  </a:lnTo>
                  <a:lnTo>
                    <a:pt x="40112" y="15281"/>
                  </a:lnTo>
                  <a:lnTo>
                    <a:pt x="41048" y="16255"/>
                  </a:lnTo>
                  <a:lnTo>
                    <a:pt x="41048" y="17191"/>
                  </a:lnTo>
                  <a:lnTo>
                    <a:pt x="42022" y="18165"/>
                  </a:lnTo>
                  <a:lnTo>
                    <a:pt x="42022" y="26741"/>
                  </a:lnTo>
                  <a:lnTo>
                    <a:pt x="41048" y="27715"/>
                  </a:lnTo>
                  <a:lnTo>
                    <a:pt x="41048" y="28651"/>
                  </a:lnTo>
                  <a:lnTo>
                    <a:pt x="40112" y="29626"/>
                  </a:lnTo>
                  <a:lnTo>
                    <a:pt x="40112" y="30562"/>
                  </a:lnTo>
                  <a:lnTo>
                    <a:pt x="38202" y="32472"/>
                  </a:lnTo>
                  <a:lnTo>
                    <a:pt x="38202" y="33446"/>
                  </a:lnTo>
                  <a:lnTo>
                    <a:pt x="37228" y="34382"/>
                  </a:lnTo>
                  <a:lnTo>
                    <a:pt x="37228" y="35356"/>
                  </a:lnTo>
                  <a:lnTo>
                    <a:pt x="36292" y="35356"/>
                  </a:lnTo>
                  <a:lnTo>
                    <a:pt x="36292" y="36292"/>
                  </a:lnTo>
                  <a:lnTo>
                    <a:pt x="35318" y="37266"/>
                  </a:lnTo>
                  <a:lnTo>
                    <a:pt x="34382" y="37266"/>
                  </a:lnTo>
                  <a:lnTo>
                    <a:pt x="34382" y="38202"/>
                  </a:lnTo>
                  <a:lnTo>
                    <a:pt x="33408" y="39176"/>
                  </a:lnTo>
                  <a:lnTo>
                    <a:pt x="32472" y="39176"/>
                  </a:lnTo>
                  <a:lnTo>
                    <a:pt x="32472" y="40112"/>
                  </a:lnTo>
                  <a:lnTo>
                    <a:pt x="28651" y="43932"/>
                  </a:lnTo>
                  <a:lnTo>
                    <a:pt x="42022" y="43932"/>
                  </a:lnTo>
                  <a:lnTo>
                    <a:pt x="42022" y="42996"/>
                  </a:lnTo>
                  <a:lnTo>
                    <a:pt x="42958" y="42022"/>
                  </a:lnTo>
                  <a:lnTo>
                    <a:pt x="43932" y="42022"/>
                  </a:lnTo>
                  <a:lnTo>
                    <a:pt x="43932" y="41086"/>
                  </a:lnTo>
                  <a:lnTo>
                    <a:pt x="44868" y="41086"/>
                  </a:lnTo>
                  <a:lnTo>
                    <a:pt x="45843" y="40112"/>
                  </a:lnTo>
                  <a:lnTo>
                    <a:pt x="45843" y="39176"/>
                  </a:lnTo>
                  <a:lnTo>
                    <a:pt x="46779" y="38202"/>
                  </a:lnTo>
                  <a:lnTo>
                    <a:pt x="47753" y="37266"/>
                  </a:lnTo>
                  <a:lnTo>
                    <a:pt x="47753" y="36292"/>
                  </a:lnTo>
                  <a:lnTo>
                    <a:pt x="48689" y="35356"/>
                  </a:lnTo>
                  <a:lnTo>
                    <a:pt x="48689" y="34382"/>
                  </a:lnTo>
                  <a:lnTo>
                    <a:pt x="49663" y="33446"/>
                  </a:lnTo>
                  <a:lnTo>
                    <a:pt x="49663" y="32472"/>
                  </a:lnTo>
                  <a:lnTo>
                    <a:pt x="50599" y="31536"/>
                  </a:lnTo>
                  <a:lnTo>
                    <a:pt x="50599" y="30562"/>
                  </a:lnTo>
                  <a:lnTo>
                    <a:pt x="51573" y="29626"/>
                  </a:lnTo>
                  <a:lnTo>
                    <a:pt x="51573" y="26741"/>
                  </a:lnTo>
                  <a:lnTo>
                    <a:pt x="52509" y="25805"/>
                  </a:lnTo>
                  <a:lnTo>
                    <a:pt x="52509" y="19101"/>
                  </a:lnTo>
                  <a:lnTo>
                    <a:pt x="51573" y="18165"/>
                  </a:lnTo>
                  <a:lnTo>
                    <a:pt x="51573" y="15281"/>
                  </a:lnTo>
                  <a:lnTo>
                    <a:pt x="50599" y="14345"/>
                  </a:lnTo>
                  <a:lnTo>
                    <a:pt x="50599" y="12434"/>
                  </a:lnTo>
                  <a:lnTo>
                    <a:pt x="49663" y="11460"/>
                  </a:lnTo>
                  <a:lnTo>
                    <a:pt x="49663" y="10524"/>
                  </a:lnTo>
                  <a:close/>
                </a:path>
                <a:path w="52705" h="80645">
                  <a:moveTo>
                    <a:pt x="41048" y="2884"/>
                  </a:moveTo>
                  <a:lnTo>
                    <a:pt x="15281" y="2884"/>
                  </a:lnTo>
                  <a:lnTo>
                    <a:pt x="14306" y="3820"/>
                  </a:lnTo>
                  <a:lnTo>
                    <a:pt x="13370" y="3820"/>
                  </a:lnTo>
                  <a:lnTo>
                    <a:pt x="12396" y="4794"/>
                  </a:lnTo>
                  <a:lnTo>
                    <a:pt x="11460" y="4794"/>
                  </a:lnTo>
                  <a:lnTo>
                    <a:pt x="10486" y="5730"/>
                  </a:lnTo>
                  <a:lnTo>
                    <a:pt x="9550" y="6704"/>
                  </a:lnTo>
                  <a:lnTo>
                    <a:pt x="8576" y="7640"/>
                  </a:lnTo>
                  <a:lnTo>
                    <a:pt x="7640" y="8614"/>
                  </a:lnTo>
                  <a:lnTo>
                    <a:pt x="6666" y="9550"/>
                  </a:lnTo>
                  <a:lnTo>
                    <a:pt x="5730" y="10524"/>
                  </a:lnTo>
                  <a:lnTo>
                    <a:pt x="5730" y="11460"/>
                  </a:lnTo>
                  <a:lnTo>
                    <a:pt x="4756" y="12434"/>
                  </a:lnTo>
                  <a:lnTo>
                    <a:pt x="4756" y="13370"/>
                  </a:lnTo>
                  <a:lnTo>
                    <a:pt x="3820" y="14345"/>
                  </a:lnTo>
                  <a:lnTo>
                    <a:pt x="3820" y="16255"/>
                  </a:lnTo>
                  <a:lnTo>
                    <a:pt x="2846" y="17191"/>
                  </a:lnTo>
                  <a:lnTo>
                    <a:pt x="2846" y="21011"/>
                  </a:lnTo>
                  <a:lnTo>
                    <a:pt x="1910" y="21985"/>
                  </a:lnTo>
                  <a:lnTo>
                    <a:pt x="1910" y="22921"/>
                  </a:lnTo>
                  <a:lnTo>
                    <a:pt x="12396" y="23895"/>
                  </a:lnTo>
                  <a:lnTo>
                    <a:pt x="12396" y="19101"/>
                  </a:lnTo>
                  <a:lnTo>
                    <a:pt x="13370" y="18165"/>
                  </a:lnTo>
                  <a:lnTo>
                    <a:pt x="13370" y="17191"/>
                  </a:lnTo>
                  <a:lnTo>
                    <a:pt x="14306" y="16255"/>
                  </a:lnTo>
                  <a:lnTo>
                    <a:pt x="14306" y="15281"/>
                  </a:lnTo>
                  <a:lnTo>
                    <a:pt x="15281" y="14345"/>
                  </a:lnTo>
                  <a:lnTo>
                    <a:pt x="15281" y="13370"/>
                  </a:lnTo>
                  <a:lnTo>
                    <a:pt x="16216" y="12434"/>
                  </a:lnTo>
                  <a:lnTo>
                    <a:pt x="17191" y="12434"/>
                  </a:lnTo>
                  <a:lnTo>
                    <a:pt x="17191" y="11460"/>
                  </a:lnTo>
                  <a:lnTo>
                    <a:pt x="18127" y="11460"/>
                  </a:lnTo>
                  <a:lnTo>
                    <a:pt x="19101" y="10524"/>
                  </a:lnTo>
                  <a:lnTo>
                    <a:pt x="20037" y="10524"/>
                  </a:lnTo>
                  <a:lnTo>
                    <a:pt x="21011" y="9550"/>
                  </a:lnTo>
                  <a:lnTo>
                    <a:pt x="21947" y="9550"/>
                  </a:lnTo>
                  <a:lnTo>
                    <a:pt x="22921" y="8614"/>
                  </a:lnTo>
                  <a:lnTo>
                    <a:pt x="47753" y="8614"/>
                  </a:lnTo>
                  <a:lnTo>
                    <a:pt x="44868" y="5730"/>
                  </a:lnTo>
                  <a:lnTo>
                    <a:pt x="43932" y="5730"/>
                  </a:lnTo>
                  <a:lnTo>
                    <a:pt x="42958" y="4794"/>
                  </a:lnTo>
                  <a:lnTo>
                    <a:pt x="42022" y="3820"/>
                  </a:lnTo>
                  <a:lnTo>
                    <a:pt x="41048" y="2884"/>
                  </a:lnTo>
                  <a:close/>
                </a:path>
                <a:path w="52705" h="80645">
                  <a:moveTo>
                    <a:pt x="47753" y="8614"/>
                  </a:moveTo>
                  <a:lnTo>
                    <a:pt x="32472" y="8614"/>
                  </a:lnTo>
                  <a:lnTo>
                    <a:pt x="33408" y="9550"/>
                  </a:lnTo>
                  <a:lnTo>
                    <a:pt x="34382" y="9550"/>
                  </a:lnTo>
                  <a:lnTo>
                    <a:pt x="35318" y="10524"/>
                  </a:lnTo>
                  <a:lnTo>
                    <a:pt x="48689" y="10524"/>
                  </a:lnTo>
                  <a:lnTo>
                    <a:pt x="47753" y="9550"/>
                  </a:lnTo>
                  <a:lnTo>
                    <a:pt x="47753" y="8614"/>
                  </a:lnTo>
                  <a:close/>
                </a:path>
                <a:path w="52705" h="80645">
                  <a:moveTo>
                    <a:pt x="39138" y="1910"/>
                  </a:moveTo>
                  <a:lnTo>
                    <a:pt x="17191" y="1910"/>
                  </a:lnTo>
                  <a:lnTo>
                    <a:pt x="16216" y="2884"/>
                  </a:lnTo>
                  <a:lnTo>
                    <a:pt x="40112" y="2884"/>
                  </a:lnTo>
                  <a:lnTo>
                    <a:pt x="39138" y="1910"/>
                  </a:lnTo>
                  <a:close/>
                </a:path>
                <a:path w="52705" h="80645">
                  <a:moveTo>
                    <a:pt x="36292" y="974"/>
                  </a:moveTo>
                  <a:lnTo>
                    <a:pt x="20037" y="974"/>
                  </a:lnTo>
                  <a:lnTo>
                    <a:pt x="19101" y="1910"/>
                  </a:lnTo>
                  <a:lnTo>
                    <a:pt x="37228" y="1910"/>
                  </a:lnTo>
                  <a:lnTo>
                    <a:pt x="36292" y="974"/>
                  </a:lnTo>
                  <a:close/>
                </a:path>
                <a:path w="52705" h="80645">
                  <a:moveTo>
                    <a:pt x="27677" y="0"/>
                  </a:moveTo>
                  <a:lnTo>
                    <a:pt x="26741" y="974"/>
                  </a:lnTo>
                  <a:lnTo>
                    <a:pt x="28651" y="974"/>
                  </a:lnTo>
                  <a:lnTo>
                    <a:pt x="276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0" name="object 1410"/>
          <p:cNvGrpSpPr/>
          <p:nvPr/>
        </p:nvGrpSpPr>
        <p:grpSpPr>
          <a:xfrm>
            <a:off x="1003029" y="6497208"/>
            <a:ext cx="13228955" cy="6350"/>
            <a:chOff x="999952" y="4324530"/>
            <a:chExt cx="13228955" cy="6350"/>
          </a:xfrm>
        </p:grpSpPr>
        <p:sp>
          <p:nvSpPr>
            <p:cNvPr id="1411" name="object 1411"/>
            <p:cNvSpPr/>
            <p:nvPr/>
          </p:nvSpPr>
          <p:spPr>
            <a:xfrm>
              <a:off x="999952" y="4327395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53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124922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1279785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1520462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1550069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1790745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1821307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206198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2091590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2332266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2361873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2603504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2633111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2873787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2903394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3144071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3174633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3415309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3444916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3685592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3716154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3956830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3986437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422711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4257675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4498352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4527958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4768635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4799197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503987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5069480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5310156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5340718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5581394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5611001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5851678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7" name="object 1447"/>
            <p:cNvSpPr/>
            <p:nvPr/>
          </p:nvSpPr>
          <p:spPr>
            <a:xfrm>
              <a:off x="5881284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8" name="object 1448"/>
            <p:cNvSpPr/>
            <p:nvPr/>
          </p:nvSpPr>
          <p:spPr>
            <a:xfrm>
              <a:off x="6122916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9" name="object 1449"/>
            <p:cNvSpPr/>
            <p:nvPr/>
          </p:nvSpPr>
          <p:spPr>
            <a:xfrm>
              <a:off x="6152523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6393199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1" name="object 1451"/>
            <p:cNvSpPr/>
            <p:nvPr/>
          </p:nvSpPr>
          <p:spPr>
            <a:xfrm>
              <a:off x="6422806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2" name="object 1452"/>
            <p:cNvSpPr/>
            <p:nvPr/>
          </p:nvSpPr>
          <p:spPr>
            <a:xfrm>
              <a:off x="6663482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6694044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4" name="object 1454"/>
            <p:cNvSpPr/>
            <p:nvPr/>
          </p:nvSpPr>
          <p:spPr>
            <a:xfrm>
              <a:off x="6934720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5" name="object 1455"/>
            <p:cNvSpPr/>
            <p:nvPr/>
          </p:nvSpPr>
          <p:spPr>
            <a:xfrm>
              <a:off x="6964327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6" name="object 1456"/>
            <p:cNvSpPr/>
            <p:nvPr/>
          </p:nvSpPr>
          <p:spPr>
            <a:xfrm>
              <a:off x="720500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7" name="object 1457"/>
            <p:cNvSpPr/>
            <p:nvPr/>
          </p:nvSpPr>
          <p:spPr>
            <a:xfrm>
              <a:off x="7235565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8" name="object 1458"/>
            <p:cNvSpPr/>
            <p:nvPr/>
          </p:nvSpPr>
          <p:spPr>
            <a:xfrm>
              <a:off x="7476242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7505848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0" name="object 1460"/>
            <p:cNvSpPr/>
            <p:nvPr/>
          </p:nvSpPr>
          <p:spPr>
            <a:xfrm>
              <a:off x="7746524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1" name="object 1461"/>
            <p:cNvSpPr/>
            <p:nvPr/>
          </p:nvSpPr>
          <p:spPr>
            <a:xfrm>
              <a:off x="7777087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2" name="object 1462"/>
            <p:cNvSpPr/>
            <p:nvPr/>
          </p:nvSpPr>
          <p:spPr>
            <a:xfrm>
              <a:off x="801776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3" name="object 1463"/>
            <p:cNvSpPr/>
            <p:nvPr/>
          </p:nvSpPr>
          <p:spPr>
            <a:xfrm>
              <a:off x="8047370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4" name="object 1464"/>
            <p:cNvSpPr/>
            <p:nvPr/>
          </p:nvSpPr>
          <p:spPr>
            <a:xfrm>
              <a:off x="8288046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5" name="object 1465"/>
            <p:cNvSpPr/>
            <p:nvPr/>
          </p:nvSpPr>
          <p:spPr>
            <a:xfrm>
              <a:off x="8318608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6" name="object 1466"/>
            <p:cNvSpPr/>
            <p:nvPr/>
          </p:nvSpPr>
          <p:spPr>
            <a:xfrm>
              <a:off x="8559284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8588892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8829568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8860129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0" name="object 1470"/>
            <p:cNvSpPr/>
            <p:nvPr/>
          </p:nvSpPr>
          <p:spPr>
            <a:xfrm>
              <a:off x="9100805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9130413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2" name="object 1472"/>
            <p:cNvSpPr/>
            <p:nvPr/>
          </p:nvSpPr>
          <p:spPr>
            <a:xfrm>
              <a:off x="9371089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3" name="object 1473"/>
            <p:cNvSpPr/>
            <p:nvPr/>
          </p:nvSpPr>
          <p:spPr>
            <a:xfrm>
              <a:off x="9400695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9642327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5" name="object 1475"/>
            <p:cNvSpPr/>
            <p:nvPr/>
          </p:nvSpPr>
          <p:spPr>
            <a:xfrm>
              <a:off x="9671934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9912610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7" name="object 1477"/>
            <p:cNvSpPr/>
            <p:nvPr/>
          </p:nvSpPr>
          <p:spPr>
            <a:xfrm>
              <a:off x="9942217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8" name="object 1478"/>
            <p:cNvSpPr/>
            <p:nvPr/>
          </p:nvSpPr>
          <p:spPr>
            <a:xfrm>
              <a:off x="1018289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9" name="object 1479"/>
            <p:cNvSpPr/>
            <p:nvPr/>
          </p:nvSpPr>
          <p:spPr>
            <a:xfrm>
              <a:off x="10213455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10454131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10483739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10724415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3" name="object 1483"/>
            <p:cNvSpPr/>
            <p:nvPr/>
          </p:nvSpPr>
          <p:spPr>
            <a:xfrm>
              <a:off x="10754976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4" name="object 1484"/>
            <p:cNvSpPr/>
            <p:nvPr/>
          </p:nvSpPr>
          <p:spPr>
            <a:xfrm>
              <a:off x="1099565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5" name="object 1485"/>
            <p:cNvSpPr/>
            <p:nvPr/>
          </p:nvSpPr>
          <p:spPr>
            <a:xfrm>
              <a:off x="11025260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6" name="object 1486"/>
            <p:cNvSpPr/>
            <p:nvPr/>
          </p:nvSpPr>
          <p:spPr>
            <a:xfrm>
              <a:off x="11265936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7" name="object 1487"/>
            <p:cNvSpPr/>
            <p:nvPr/>
          </p:nvSpPr>
          <p:spPr>
            <a:xfrm>
              <a:off x="11296498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11537174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9" name="object 1489"/>
            <p:cNvSpPr/>
            <p:nvPr/>
          </p:nvSpPr>
          <p:spPr>
            <a:xfrm>
              <a:off x="11566781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0" name="object 1490"/>
            <p:cNvSpPr/>
            <p:nvPr/>
          </p:nvSpPr>
          <p:spPr>
            <a:xfrm>
              <a:off x="11807457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1" name="object 1491"/>
            <p:cNvSpPr/>
            <p:nvPr/>
          </p:nvSpPr>
          <p:spPr>
            <a:xfrm>
              <a:off x="11838020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2" name="object 1492"/>
            <p:cNvSpPr/>
            <p:nvPr/>
          </p:nvSpPr>
          <p:spPr>
            <a:xfrm>
              <a:off x="12078696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3" name="object 1493"/>
            <p:cNvSpPr/>
            <p:nvPr/>
          </p:nvSpPr>
          <p:spPr>
            <a:xfrm>
              <a:off x="12108302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12348979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12379541" y="4327395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6" name="object 1496"/>
            <p:cNvSpPr/>
            <p:nvPr/>
          </p:nvSpPr>
          <p:spPr>
            <a:xfrm>
              <a:off x="12620217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7" name="object 1497"/>
            <p:cNvSpPr/>
            <p:nvPr/>
          </p:nvSpPr>
          <p:spPr>
            <a:xfrm>
              <a:off x="12649824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8" name="object 1498"/>
            <p:cNvSpPr/>
            <p:nvPr/>
          </p:nvSpPr>
          <p:spPr>
            <a:xfrm>
              <a:off x="12890500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12920107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13161738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13191345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2" name="object 1502"/>
            <p:cNvSpPr/>
            <p:nvPr/>
          </p:nvSpPr>
          <p:spPr>
            <a:xfrm>
              <a:off x="13432021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13461628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4" name="object 1504"/>
            <p:cNvSpPr/>
            <p:nvPr/>
          </p:nvSpPr>
          <p:spPr>
            <a:xfrm>
              <a:off x="13702305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5" name="object 1505"/>
            <p:cNvSpPr/>
            <p:nvPr/>
          </p:nvSpPr>
          <p:spPr>
            <a:xfrm>
              <a:off x="13732867" y="4327395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6" name="object 1506"/>
            <p:cNvSpPr/>
            <p:nvPr/>
          </p:nvSpPr>
          <p:spPr>
            <a:xfrm>
              <a:off x="13973543" y="43245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7" name="object 1507"/>
            <p:cNvSpPr/>
            <p:nvPr/>
          </p:nvSpPr>
          <p:spPr>
            <a:xfrm>
              <a:off x="14003150" y="4327395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53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08" name="object 1508"/>
          <p:cNvGrpSpPr/>
          <p:nvPr/>
        </p:nvGrpSpPr>
        <p:grpSpPr>
          <a:xfrm>
            <a:off x="1003029" y="5180175"/>
            <a:ext cx="13199110" cy="6350"/>
            <a:chOff x="999952" y="3007497"/>
            <a:chExt cx="13199110" cy="6350"/>
          </a:xfrm>
        </p:grpSpPr>
        <p:sp>
          <p:nvSpPr>
            <p:cNvPr id="1509" name="object 1509"/>
            <p:cNvSpPr/>
            <p:nvPr/>
          </p:nvSpPr>
          <p:spPr>
            <a:xfrm>
              <a:off x="999952" y="3010362"/>
              <a:ext cx="211454" cy="0"/>
            </a:xfrm>
            <a:custGeom>
              <a:avLst/>
              <a:gdLst/>
              <a:ahLst/>
              <a:cxnLst/>
              <a:rect l="l" t="t" r="r" b="b"/>
              <a:pathLst>
                <a:path w="211455">
                  <a:moveTo>
                    <a:pt x="0" y="0"/>
                  </a:moveTo>
                  <a:lnTo>
                    <a:pt x="21105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1234897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1" name="object 1511"/>
            <p:cNvSpPr/>
            <p:nvPr/>
          </p:nvSpPr>
          <p:spPr>
            <a:xfrm>
              <a:off x="1264504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2" name="object 1512"/>
            <p:cNvSpPr/>
            <p:nvPr/>
          </p:nvSpPr>
          <p:spPr>
            <a:xfrm>
              <a:off x="1505181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1535743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1776419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1806026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2046702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2077264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2317940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2347547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2588223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2618785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2859462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2889069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3129745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3159352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6" name="object 1526"/>
            <p:cNvSpPr/>
            <p:nvPr/>
          </p:nvSpPr>
          <p:spPr>
            <a:xfrm>
              <a:off x="3400983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3430590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3671266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9" name="object 1529"/>
            <p:cNvSpPr/>
            <p:nvPr/>
          </p:nvSpPr>
          <p:spPr>
            <a:xfrm>
              <a:off x="3700873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394250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3972111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4212787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4242394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4483070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4513633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4754309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4783916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5024592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5055154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5295830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5325437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5566113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5596675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5837351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5866958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6" name="object 1546"/>
            <p:cNvSpPr/>
            <p:nvPr/>
          </p:nvSpPr>
          <p:spPr>
            <a:xfrm>
              <a:off x="610763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7" name="object 1547"/>
            <p:cNvSpPr/>
            <p:nvPr/>
          </p:nvSpPr>
          <p:spPr>
            <a:xfrm>
              <a:off x="6138197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6378873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6408480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6649156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6678763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92039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950001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7190677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7220284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7461916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7491522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7732199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7761806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8002482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8033044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8273720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8303327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4" name="object 1564"/>
            <p:cNvSpPr/>
            <p:nvPr/>
          </p:nvSpPr>
          <p:spPr>
            <a:xfrm>
              <a:off x="854400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5" name="object 1565"/>
            <p:cNvSpPr/>
            <p:nvPr/>
          </p:nvSpPr>
          <p:spPr>
            <a:xfrm>
              <a:off x="8574565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6" name="object 1566"/>
            <p:cNvSpPr/>
            <p:nvPr/>
          </p:nvSpPr>
          <p:spPr>
            <a:xfrm>
              <a:off x="8815241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7" name="object 1567"/>
            <p:cNvSpPr/>
            <p:nvPr/>
          </p:nvSpPr>
          <p:spPr>
            <a:xfrm>
              <a:off x="8844849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8" name="object 1568"/>
            <p:cNvSpPr/>
            <p:nvPr/>
          </p:nvSpPr>
          <p:spPr>
            <a:xfrm>
              <a:off x="9085525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9" name="object 1569"/>
            <p:cNvSpPr/>
            <p:nvPr/>
          </p:nvSpPr>
          <p:spPr>
            <a:xfrm>
              <a:off x="9116086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0" name="object 1570"/>
            <p:cNvSpPr/>
            <p:nvPr/>
          </p:nvSpPr>
          <p:spPr>
            <a:xfrm>
              <a:off x="9356762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1" name="object 1571"/>
            <p:cNvSpPr/>
            <p:nvPr/>
          </p:nvSpPr>
          <p:spPr>
            <a:xfrm>
              <a:off x="9386370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2" name="object 1572"/>
            <p:cNvSpPr/>
            <p:nvPr/>
          </p:nvSpPr>
          <p:spPr>
            <a:xfrm>
              <a:off x="9627046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3" name="object 1573"/>
            <p:cNvSpPr/>
            <p:nvPr/>
          </p:nvSpPr>
          <p:spPr>
            <a:xfrm>
              <a:off x="9657608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4" name="object 1574"/>
            <p:cNvSpPr/>
            <p:nvPr/>
          </p:nvSpPr>
          <p:spPr>
            <a:xfrm>
              <a:off x="989828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5" name="object 1575"/>
            <p:cNvSpPr/>
            <p:nvPr/>
          </p:nvSpPr>
          <p:spPr>
            <a:xfrm>
              <a:off x="9927891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6" name="object 1576"/>
            <p:cNvSpPr/>
            <p:nvPr/>
          </p:nvSpPr>
          <p:spPr>
            <a:xfrm>
              <a:off x="10168567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7" name="object 1577"/>
            <p:cNvSpPr/>
            <p:nvPr/>
          </p:nvSpPr>
          <p:spPr>
            <a:xfrm>
              <a:off x="10198175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8" name="object 1578"/>
            <p:cNvSpPr/>
            <p:nvPr/>
          </p:nvSpPr>
          <p:spPr>
            <a:xfrm>
              <a:off x="10439806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9" name="object 1579"/>
            <p:cNvSpPr/>
            <p:nvPr/>
          </p:nvSpPr>
          <p:spPr>
            <a:xfrm>
              <a:off x="10469412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0" name="object 1580"/>
            <p:cNvSpPr/>
            <p:nvPr/>
          </p:nvSpPr>
          <p:spPr>
            <a:xfrm>
              <a:off x="10710088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10739696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2" name="object 1582"/>
            <p:cNvSpPr/>
            <p:nvPr/>
          </p:nvSpPr>
          <p:spPr>
            <a:xfrm>
              <a:off x="10981327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3" name="object 1583"/>
            <p:cNvSpPr/>
            <p:nvPr/>
          </p:nvSpPr>
          <p:spPr>
            <a:xfrm>
              <a:off x="11010934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4" name="object 1584"/>
            <p:cNvSpPr/>
            <p:nvPr/>
          </p:nvSpPr>
          <p:spPr>
            <a:xfrm>
              <a:off x="11251610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5" name="object 1585"/>
            <p:cNvSpPr/>
            <p:nvPr/>
          </p:nvSpPr>
          <p:spPr>
            <a:xfrm>
              <a:off x="11281217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11521893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7" name="object 1587"/>
            <p:cNvSpPr/>
            <p:nvPr/>
          </p:nvSpPr>
          <p:spPr>
            <a:xfrm>
              <a:off x="11552456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8" name="object 1588"/>
            <p:cNvSpPr/>
            <p:nvPr/>
          </p:nvSpPr>
          <p:spPr>
            <a:xfrm>
              <a:off x="11793132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11822738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1206341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12093977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12334653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12364260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12604936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5" name="object 1595"/>
            <p:cNvSpPr/>
            <p:nvPr/>
          </p:nvSpPr>
          <p:spPr>
            <a:xfrm>
              <a:off x="12635498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6" name="object 1596"/>
            <p:cNvSpPr/>
            <p:nvPr/>
          </p:nvSpPr>
          <p:spPr>
            <a:xfrm>
              <a:off x="12876174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12905781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13146458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9" name="object 1599"/>
            <p:cNvSpPr/>
            <p:nvPr/>
          </p:nvSpPr>
          <p:spPr>
            <a:xfrm>
              <a:off x="13177019" y="301036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0" name="object 1600"/>
            <p:cNvSpPr/>
            <p:nvPr/>
          </p:nvSpPr>
          <p:spPr>
            <a:xfrm>
              <a:off x="13417695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13447303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13687979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13717585" y="301036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13959217" y="30074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13988824" y="3010362"/>
              <a:ext cx="210185" cy="0"/>
            </a:xfrm>
            <a:custGeom>
              <a:avLst/>
              <a:gdLst/>
              <a:ahLst/>
              <a:cxnLst/>
              <a:rect l="l" t="t" r="r" b="b"/>
              <a:pathLst>
                <a:path w="210184">
                  <a:moveTo>
                    <a:pt x="0" y="0"/>
                  </a:moveTo>
                  <a:lnTo>
                    <a:pt x="21011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06" name="object 1606"/>
          <p:cNvSpPr/>
          <p:nvPr/>
        </p:nvSpPr>
        <p:spPr>
          <a:xfrm>
            <a:off x="5260724" y="11362324"/>
            <a:ext cx="52069" cy="81280"/>
          </a:xfrm>
          <a:custGeom>
            <a:avLst/>
            <a:gdLst/>
            <a:ahLst/>
            <a:cxnLst/>
            <a:rect l="l" t="t" r="r" b="b"/>
            <a:pathLst>
              <a:path w="52070" h="81279">
                <a:moveTo>
                  <a:pt x="32472" y="80187"/>
                </a:moveTo>
                <a:lnTo>
                  <a:pt x="21947" y="80187"/>
                </a:lnTo>
                <a:lnTo>
                  <a:pt x="22921" y="81161"/>
                </a:lnTo>
                <a:lnTo>
                  <a:pt x="30562" y="81161"/>
                </a:lnTo>
                <a:lnTo>
                  <a:pt x="32472" y="80187"/>
                </a:lnTo>
                <a:close/>
              </a:path>
              <a:path w="52070" h="81279">
                <a:moveTo>
                  <a:pt x="36292" y="79251"/>
                </a:moveTo>
                <a:lnTo>
                  <a:pt x="18127" y="79251"/>
                </a:lnTo>
                <a:lnTo>
                  <a:pt x="19101" y="80187"/>
                </a:lnTo>
                <a:lnTo>
                  <a:pt x="35318" y="80187"/>
                </a:lnTo>
                <a:lnTo>
                  <a:pt x="36292" y="79251"/>
                </a:lnTo>
                <a:close/>
              </a:path>
              <a:path w="52070" h="81279">
                <a:moveTo>
                  <a:pt x="38202" y="78277"/>
                </a:moveTo>
                <a:lnTo>
                  <a:pt x="16216" y="78277"/>
                </a:lnTo>
                <a:lnTo>
                  <a:pt x="17191" y="79251"/>
                </a:lnTo>
                <a:lnTo>
                  <a:pt x="37228" y="79251"/>
                </a:lnTo>
                <a:lnTo>
                  <a:pt x="38202" y="78277"/>
                </a:lnTo>
                <a:close/>
              </a:path>
              <a:path w="52070" h="81279">
                <a:moveTo>
                  <a:pt x="40112" y="77341"/>
                </a:moveTo>
                <a:lnTo>
                  <a:pt x="14306" y="77341"/>
                </a:lnTo>
                <a:lnTo>
                  <a:pt x="15281" y="78277"/>
                </a:lnTo>
                <a:lnTo>
                  <a:pt x="39138" y="78277"/>
                </a:lnTo>
                <a:lnTo>
                  <a:pt x="40112" y="77341"/>
                </a:lnTo>
                <a:close/>
              </a:path>
              <a:path w="52070" h="81279">
                <a:moveTo>
                  <a:pt x="24831" y="72546"/>
                </a:moveTo>
                <a:lnTo>
                  <a:pt x="8576" y="72546"/>
                </a:lnTo>
                <a:lnTo>
                  <a:pt x="8576" y="73520"/>
                </a:lnTo>
                <a:lnTo>
                  <a:pt x="9550" y="74456"/>
                </a:lnTo>
                <a:lnTo>
                  <a:pt x="10486" y="75430"/>
                </a:lnTo>
                <a:lnTo>
                  <a:pt x="11460" y="75430"/>
                </a:lnTo>
                <a:lnTo>
                  <a:pt x="13370" y="77341"/>
                </a:lnTo>
                <a:lnTo>
                  <a:pt x="41048" y="77341"/>
                </a:lnTo>
                <a:lnTo>
                  <a:pt x="44868" y="73520"/>
                </a:lnTo>
                <a:lnTo>
                  <a:pt x="25767" y="73520"/>
                </a:lnTo>
                <a:lnTo>
                  <a:pt x="24831" y="72546"/>
                </a:lnTo>
                <a:close/>
              </a:path>
              <a:path w="52070" h="81279">
                <a:moveTo>
                  <a:pt x="46779" y="37228"/>
                </a:moveTo>
                <a:lnTo>
                  <a:pt x="30562" y="37228"/>
                </a:lnTo>
                <a:lnTo>
                  <a:pt x="31498" y="38164"/>
                </a:lnTo>
                <a:lnTo>
                  <a:pt x="33408" y="38164"/>
                </a:lnTo>
                <a:lnTo>
                  <a:pt x="35318" y="40074"/>
                </a:lnTo>
                <a:lnTo>
                  <a:pt x="36292" y="40074"/>
                </a:lnTo>
                <a:lnTo>
                  <a:pt x="37228" y="41048"/>
                </a:lnTo>
                <a:lnTo>
                  <a:pt x="38202" y="41984"/>
                </a:lnTo>
                <a:lnTo>
                  <a:pt x="38202" y="42958"/>
                </a:lnTo>
                <a:lnTo>
                  <a:pt x="39138" y="42958"/>
                </a:lnTo>
                <a:lnTo>
                  <a:pt x="39138" y="43894"/>
                </a:lnTo>
                <a:lnTo>
                  <a:pt x="40112" y="44868"/>
                </a:lnTo>
                <a:lnTo>
                  <a:pt x="40112" y="45804"/>
                </a:lnTo>
                <a:lnTo>
                  <a:pt x="41048" y="46779"/>
                </a:lnTo>
                <a:lnTo>
                  <a:pt x="41048" y="48689"/>
                </a:lnTo>
                <a:lnTo>
                  <a:pt x="42022" y="49625"/>
                </a:lnTo>
                <a:lnTo>
                  <a:pt x="42022" y="60149"/>
                </a:lnTo>
                <a:lnTo>
                  <a:pt x="41048" y="61085"/>
                </a:lnTo>
                <a:lnTo>
                  <a:pt x="41048" y="62996"/>
                </a:lnTo>
                <a:lnTo>
                  <a:pt x="40112" y="63970"/>
                </a:lnTo>
                <a:lnTo>
                  <a:pt x="40112" y="64906"/>
                </a:lnTo>
                <a:lnTo>
                  <a:pt x="39138" y="65880"/>
                </a:lnTo>
                <a:lnTo>
                  <a:pt x="39138" y="66816"/>
                </a:lnTo>
                <a:lnTo>
                  <a:pt x="38202" y="67790"/>
                </a:lnTo>
                <a:lnTo>
                  <a:pt x="37228" y="67790"/>
                </a:lnTo>
                <a:lnTo>
                  <a:pt x="37228" y="68726"/>
                </a:lnTo>
                <a:lnTo>
                  <a:pt x="36292" y="68726"/>
                </a:lnTo>
                <a:lnTo>
                  <a:pt x="36292" y="69700"/>
                </a:lnTo>
                <a:lnTo>
                  <a:pt x="35318" y="70636"/>
                </a:lnTo>
                <a:lnTo>
                  <a:pt x="34382" y="71610"/>
                </a:lnTo>
                <a:lnTo>
                  <a:pt x="33408" y="71610"/>
                </a:lnTo>
                <a:lnTo>
                  <a:pt x="32472" y="72546"/>
                </a:lnTo>
                <a:lnTo>
                  <a:pt x="29587" y="72546"/>
                </a:lnTo>
                <a:lnTo>
                  <a:pt x="28651" y="73520"/>
                </a:lnTo>
                <a:lnTo>
                  <a:pt x="44868" y="73520"/>
                </a:lnTo>
                <a:lnTo>
                  <a:pt x="46779" y="71610"/>
                </a:lnTo>
                <a:lnTo>
                  <a:pt x="46779" y="70636"/>
                </a:lnTo>
                <a:lnTo>
                  <a:pt x="47753" y="69700"/>
                </a:lnTo>
                <a:lnTo>
                  <a:pt x="48689" y="68726"/>
                </a:lnTo>
                <a:lnTo>
                  <a:pt x="48689" y="67790"/>
                </a:lnTo>
                <a:lnTo>
                  <a:pt x="49663" y="66816"/>
                </a:lnTo>
                <a:lnTo>
                  <a:pt x="49663" y="65880"/>
                </a:lnTo>
                <a:lnTo>
                  <a:pt x="50599" y="64906"/>
                </a:lnTo>
                <a:lnTo>
                  <a:pt x="50599" y="62060"/>
                </a:lnTo>
                <a:lnTo>
                  <a:pt x="51535" y="61085"/>
                </a:lnTo>
                <a:lnTo>
                  <a:pt x="51535" y="46779"/>
                </a:lnTo>
                <a:lnTo>
                  <a:pt x="50599" y="45804"/>
                </a:lnTo>
                <a:lnTo>
                  <a:pt x="50599" y="43894"/>
                </a:lnTo>
                <a:lnTo>
                  <a:pt x="49663" y="41984"/>
                </a:lnTo>
                <a:lnTo>
                  <a:pt x="48689" y="41048"/>
                </a:lnTo>
                <a:lnTo>
                  <a:pt x="48689" y="40074"/>
                </a:lnTo>
                <a:lnTo>
                  <a:pt x="46779" y="38164"/>
                </a:lnTo>
                <a:lnTo>
                  <a:pt x="46779" y="37228"/>
                </a:lnTo>
                <a:close/>
              </a:path>
              <a:path w="52070" h="81279">
                <a:moveTo>
                  <a:pt x="44868" y="6666"/>
                </a:moveTo>
                <a:lnTo>
                  <a:pt x="10486" y="6666"/>
                </a:lnTo>
                <a:lnTo>
                  <a:pt x="9550" y="7640"/>
                </a:lnTo>
                <a:lnTo>
                  <a:pt x="8576" y="8576"/>
                </a:lnTo>
                <a:lnTo>
                  <a:pt x="8576" y="9550"/>
                </a:lnTo>
                <a:lnTo>
                  <a:pt x="5730" y="12396"/>
                </a:lnTo>
                <a:lnTo>
                  <a:pt x="5730" y="14306"/>
                </a:lnTo>
                <a:lnTo>
                  <a:pt x="3820" y="16216"/>
                </a:lnTo>
                <a:lnTo>
                  <a:pt x="3820" y="18127"/>
                </a:lnTo>
                <a:lnTo>
                  <a:pt x="2846" y="19101"/>
                </a:lnTo>
                <a:lnTo>
                  <a:pt x="2846" y="20973"/>
                </a:lnTo>
                <a:lnTo>
                  <a:pt x="1910" y="21947"/>
                </a:lnTo>
                <a:lnTo>
                  <a:pt x="1910" y="25767"/>
                </a:lnTo>
                <a:lnTo>
                  <a:pt x="935" y="26703"/>
                </a:lnTo>
                <a:lnTo>
                  <a:pt x="935" y="31498"/>
                </a:lnTo>
                <a:lnTo>
                  <a:pt x="0" y="32433"/>
                </a:lnTo>
                <a:lnTo>
                  <a:pt x="0" y="52509"/>
                </a:lnTo>
                <a:lnTo>
                  <a:pt x="935" y="54419"/>
                </a:lnTo>
                <a:lnTo>
                  <a:pt x="935" y="58239"/>
                </a:lnTo>
                <a:lnTo>
                  <a:pt x="1910" y="60149"/>
                </a:lnTo>
                <a:lnTo>
                  <a:pt x="1910" y="62060"/>
                </a:lnTo>
                <a:lnTo>
                  <a:pt x="2846" y="62996"/>
                </a:lnTo>
                <a:lnTo>
                  <a:pt x="2846" y="64906"/>
                </a:lnTo>
                <a:lnTo>
                  <a:pt x="3820" y="65880"/>
                </a:lnTo>
                <a:lnTo>
                  <a:pt x="3820" y="66816"/>
                </a:lnTo>
                <a:lnTo>
                  <a:pt x="4756" y="67790"/>
                </a:lnTo>
                <a:lnTo>
                  <a:pt x="4756" y="68726"/>
                </a:lnTo>
                <a:lnTo>
                  <a:pt x="6666" y="70636"/>
                </a:lnTo>
                <a:lnTo>
                  <a:pt x="6666" y="71610"/>
                </a:lnTo>
                <a:lnTo>
                  <a:pt x="7640" y="72546"/>
                </a:lnTo>
                <a:lnTo>
                  <a:pt x="21947" y="72546"/>
                </a:lnTo>
                <a:lnTo>
                  <a:pt x="21011" y="71610"/>
                </a:lnTo>
                <a:lnTo>
                  <a:pt x="20037" y="71610"/>
                </a:lnTo>
                <a:lnTo>
                  <a:pt x="19101" y="70636"/>
                </a:lnTo>
                <a:lnTo>
                  <a:pt x="18127" y="70636"/>
                </a:lnTo>
                <a:lnTo>
                  <a:pt x="18127" y="69700"/>
                </a:lnTo>
                <a:lnTo>
                  <a:pt x="17191" y="68726"/>
                </a:lnTo>
                <a:lnTo>
                  <a:pt x="16216" y="68726"/>
                </a:lnTo>
                <a:lnTo>
                  <a:pt x="15281" y="67790"/>
                </a:lnTo>
                <a:lnTo>
                  <a:pt x="15281" y="66816"/>
                </a:lnTo>
                <a:lnTo>
                  <a:pt x="14306" y="65880"/>
                </a:lnTo>
                <a:lnTo>
                  <a:pt x="13370" y="64906"/>
                </a:lnTo>
                <a:lnTo>
                  <a:pt x="13370" y="63970"/>
                </a:lnTo>
                <a:lnTo>
                  <a:pt x="12396" y="62996"/>
                </a:lnTo>
                <a:lnTo>
                  <a:pt x="12396" y="60149"/>
                </a:lnTo>
                <a:lnTo>
                  <a:pt x="11460" y="59175"/>
                </a:lnTo>
                <a:lnTo>
                  <a:pt x="11460" y="47715"/>
                </a:lnTo>
                <a:lnTo>
                  <a:pt x="12396" y="46779"/>
                </a:lnTo>
                <a:lnTo>
                  <a:pt x="12396" y="45804"/>
                </a:lnTo>
                <a:lnTo>
                  <a:pt x="13370" y="44868"/>
                </a:lnTo>
                <a:lnTo>
                  <a:pt x="13370" y="43894"/>
                </a:lnTo>
                <a:lnTo>
                  <a:pt x="14306" y="42958"/>
                </a:lnTo>
                <a:lnTo>
                  <a:pt x="15281" y="42958"/>
                </a:lnTo>
                <a:lnTo>
                  <a:pt x="15281" y="41984"/>
                </a:lnTo>
                <a:lnTo>
                  <a:pt x="17191" y="40074"/>
                </a:lnTo>
                <a:lnTo>
                  <a:pt x="18127" y="40074"/>
                </a:lnTo>
                <a:lnTo>
                  <a:pt x="19101" y="39138"/>
                </a:lnTo>
                <a:lnTo>
                  <a:pt x="9550" y="39138"/>
                </a:lnTo>
                <a:lnTo>
                  <a:pt x="9550" y="30523"/>
                </a:lnTo>
                <a:lnTo>
                  <a:pt x="10486" y="28613"/>
                </a:lnTo>
                <a:lnTo>
                  <a:pt x="10486" y="24793"/>
                </a:lnTo>
                <a:lnTo>
                  <a:pt x="11460" y="23857"/>
                </a:lnTo>
                <a:lnTo>
                  <a:pt x="11460" y="21947"/>
                </a:lnTo>
                <a:lnTo>
                  <a:pt x="12396" y="21947"/>
                </a:lnTo>
                <a:lnTo>
                  <a:pt x="12396" y="19101"/>
                </a:lnTo>
                <a:lnTo>
                  <a:pt x="14306" y="17191"/>
                </a:lnTo>
                <a:lnTo>
                  <a:pt x="14306" y="16216"/>
                </a:lnTo>
                <a:lnTo>
                  <a:pt x="15281" y="15281"/>
                </a:lnTo>
                <a:lnTo>
                  <a:pt x="16216" y="14306"/>
                </a:lnTo>
                <a:lnTo>
                  <a:pt x="16216" y="13370"/>
                </a:lnTo>
                <a:lnTo>
                  <a:pt x="17191" y="13370"/>
                </a:lnTo>
                <a:lnTo>
                  <a:pt x="18127" y="12396"/>
                </a:lnTo>
                <a:lnTo>
                  <a:pt x="19101" y="11460"/>
                </a:lnTo>
                <a:lnTo>
                  <a:pt x="20037" y="10486"/>
                </a:lnTo>
                <a:lnTo>
                  <a:pt x="21011" y="9550"/>
                </a:lnTo>
                <a:lnTo>
                  <a:pt x="22921" y="9550"/>
                </a:lnTo>
                <a:lnTo>
                  <a:pt x="23857" y="8576"/>
                </a:lnTo>
                <a:lnTo>
                  <a:pt x="45843" y="8576"/>
                </a:lnTo>
                <a:lnTo>
                  <a:pt x="45843" y="7640"/>
                </a:lnTo>
                <a:lnTo>
                  <a:pt x="44868" y="6666"/>
                </a:lnTo>
                <a:close/>
              </a:path>
              <a:path w="52070" h="81279">
                <a:moveTo>
                  <a:pt x="41048" y="31498"/>
                </a:moveTo>
                <a:lnTo>
                  <a:pt x="17191" y="31498"/>
                </a:lnTo>
                <a:lnTo>
                  <a:pt x="16216" y="32433"/>
                </a:lnTo>
                <a:lnTo>
                  <a:pt x="15281" y="32433"/>
                </a:lnTo>
                <a:lnTo>
                  <a:pt x="14306" y="33408"/>
                </a:lnTo>
                <a:lnTo>
                  <a:pt x="14306" y="34344"/>
                </a:lnTo>
                <a:lnTo>
                  <a:pt x="13370" y="34344"/>
                </a:lnTo>
                <a:lnTo>
                  <a:pt x="10486" y="37228"/>
                </a:lnTo>
                <a:lnTo>
                  <a:pt x="10486" y="38164"/>
                </a:lnTo>
                <a:lnTo>
                  <a:pt x="9550" y="39138"/>
                </a:lnTo>
                <a:lnTo>
                  <a:pt x="19101" y="39138"/>
                </a:lnTo>
                <a:lnTo>
                  <a:pt x="20037" y="38164"/>
                </a:lnTo>
                <a:lnTo>
                  <a:pt x="21011" y="38164"/>
                </a:lnTo>
                <a:lnTo>
                  <a:pt x="22921" y="37228"/>
                </a:lnTo>
                <a:lnTo>
                  <a:pt x="46779" y="37228"/>
                </a:lnTo>
                <a:lnTo>
                  <a:pt x="45843" y="36254"/>
                </a:lnTo>
                <a:lnTo>
                  <a:pt x="44868" y="35318"/>
                </a:lnTo>
                <a:lnTo>
                  <a:pt x="43932" y="34344"/>
                </a:lnTo>
                <a:lnTo>
                  <a:pt x="42958" y="33408"/>
                </a:lnTo>
                <a:lnTo>
                  <a:pt x="42022" y="32433"/>
                </a:lnTo>
                <a:lnTo>
                  <a:pt x="41048" y="31498"/>
                </a:lnTo>
                <a:close/>
              </a:path>
              <a:path w="52070" h="81279">
                <a:moveTo>
                  <a:pt x="39138" y="30523"/>
                </a:moveTo>
                <a:lnTo>
                  <a:pt x="19101" y="30523"/>
                </a:lnTo>
                <a:lnTo>
                  <a:pt x="18127" y="31498"/>
                </a:lnTo>
                <a:lnTo>
                  <a:pt x="40112" y="31498"/>
                </a:lnTo>
                <a:lnTo>
                  <a:pt x="39138" y="30523"/>
                </a:lnTo>
                <a:close/>
              </a:path>
              <a:path w="52070" h="81279">
                <a:moveTo>
                  <a:pt x="37228" y="29587"/>
                </a:moveTo>
                <a:lnTo>
                  <a:pt x="21011" y="29587"/>
                </a:lnTo>
                <a:lnTo>
                  <a:pt x="20037" y="30523"/>
                </a:lnTo>
                <a:lnTo>
                  <a:pt x="38202" y="30523"/>
                </a:lnTo>
                <a:lnTo>
                  <a:pt x="37228" y="29587"/>
                </a:lnTo>
                <a:close/>
              </a:path>
              <a:path w="52070" h="81279">
                <a:moveTo>
                  <a:pt x="34382" y="28613"/>
                </a:moveTo>
                <a:lnTo>
                  <a:pt x="23857" y="28613"/>
                </a:lnTo>
                <a:lnTo>
                  <a:pt x="22921" y="29587"/>
                </a:lnTo>
                <a:lnTo>
                  <a:pt x="35318" y="29587"/>
                </a:lnTo>
                <a:lnTo>
                  <a:pt x="34382" y="28613"/>
                </a:lnTo>
                <a:close/>
              </a:path>
              <a:path w="52070" h="81279">
                <a:moveTo>
                  <a:pt x="45843" y="8576"/>
                </a:moveTo>
                <a:lnTo>
                  <a:pt x="30562" y="8576"/>
                </a:lnTo>
                <a:lnTo>
                  <a:pt x="32472" y="9550"/>
                </a:lnTo>
                <a:lnTo>
                  <a:pt x="34382" y="9550"/>
                </a:lnTo>
                <a:lnTo>
                  <a:pt x="34382" y="10486"/>
                </a:lnTo>
                <a:lnTo>
                  <a:pt x="35318" y="11460"/>
                </a:lnTo>
                <a:lnTo>
                  <a:pt x="36292" y="11460"/>
                </a:lnTo>
                <a:lnTo>
                  <a:pt x="38202" y="13370"/>
                </a:lnTo>
                <a:lnTo>
                  <a:pt x="38202" y="14306"/>
                </a:lnTo>
                <a:lnTo>
                  <a:pt x="39138" y="15281"/>
                </a:lnTo>
                <a:lnTo>
                  <a:pt x="39138" y="16216"/>
                </a:lnTo>
                <a:lnTo>
                  <a:pt x="40112" y="17191"/>
                </a:lnTo>
                <a:lnTo>
                  <a:pt x="40112" y="18127"/>
                </a:lnTo>
                <a:lnTo>
                  <a:pt x="41048" y="19101"/>
                </a:lnTo>
                <a:lnTo>
                  <a:pt x="41048" y="20973"/>
                </a:lnTo>
                <a:lnTo>
                  <a:pt x="50599" y="20037"/>
                </a:lnTo>
                <a:lnTo>
                  <a:pt x="50599" y="17191"/>
                </a:lnTo>
                <a:lnTo>
                  <a:pt x="49663" y="16216"/>
                </a:lnTo>
                <a:lnTo>
                  <a:pt x="49663" y="14306"/>
                </a:lnTo>
                <a:lnTo>
                  <a:pt x="48689" y="13370"/>
                </a:lnTo>
                <a:lnTo>
                  <a:pt x="48689" y="12396"/>
                </a:lnTo>
                <a:lnTo>
                  <a:pt x="47753" y="11460"/>
                </a:lnTo>
                <a:lnTo>
                  <a:pt x="47753" y="10486"/>
                </a:lnTo>
                <a:lnTo>
                  <a:pt x="46779" y="9550"/>
                </a:lnTo>
                <a:lnTo>
                  <a:pt x="45843" y="8576"/>
                </a:lnTo>
                <a:close/>
              </a:path>
              <a:path w="52070" h="81279">
                <a:moveTo>
                  <a:pt x="42022" y="3820"/>
                </a:moveTo>
                <a:lnTo>
                  <a:pt x="14306" y="3820"/>
                </a:lnTo>
                <a:lnTo>
                  <a:pt x="11460" y="6666"/>
                </a:lnTo>
                <a:lnTo>
                  <a:pt x="43932" y="6666"/>
                </a:lnTo>
                <a:lnTo>
                  <a:pt x="43932" y="5730"/>
                </a:lnTo>
                <a:lnTo>
                  <a:pt x="42958" y="5730"/>
                </a:lnTo>
                <a:lnTo>
                  <a:pt x="42022" y="4756"/>
                </a:lnTo>
                <a:lnTo>
                  <a:pt x="42022" y="3820"/>
                </a:lnTo>
                <a:close/>
              </a:path>
              <a:path w="52070" h="81279">
                <a:moveTo>
                  <a:pt x="40112" y="2846"/>
                </a:moveTo>
                <a:lnTo>
                  <a:pt x="16216" y="2846"/>
                </a:lnTo>
                <a:lnTo>
                  <a:pt x="15281" y="3820"/>
                </a:lnTo>
                <a:lnTo>
                  <a:pt x="41048" y="3820"/>
                </a:lnTo>
                <a:lnTo>
                  <a:pt x="40112" y="2846"/>
                </a:lnTo>
                <a:close/>
              </a:path>
              <a:path w="52070" h="81279">
                <a:moveTo>
                  <a:pt x="38202" y="1910"/>
                </a:moveTo>
                <a:lnTo>
                  <a:pt x="18127" y="1910"/>
                </a:lnTo>
                <a:lnTo>
                  <a:pt x="17191" y="2846"/>
                </a:lnTo>
                <a:lnTo>
                  <a:pt x="39138" y="2846"/>
                </a:lnTo>
                <a:lnTo>
                  <a:pt x="38202" y="1910"/>
                </a:lnTo>
                <a:close/>
              </a:path>
              <a:path w="52070" h="81279">
                <a:moveTo>
                  <a:pt x="35318" y="935"/>
                </a:moveTo>
                <a:lnTo>
                  <a:pt x="21011" y="935"/>
                </a:lnTo>
                <a:lnTo>
                  <a:pt x="20037" y="1910"/>
                </a:lnTo>
                <a:lnTo>
                  <a:pt x="36292" y="1910"/>
                </a:lnTo>
                <a:lnTo>
                  <a:pt x="35318" y="935"/>
                </a:lnTo>
                <a:close/>
              </a:path>
              <a:path w="52070" h="81279">
                <a:moveTo>
                  <a:pt x="28651" y="0"/>
                </a:moveTo>
                <a:lnTo>
                  <a:pt x="27677" y="0"/>
                </a:lnTo>
                <a:lnTo>
                  <a:pt x="26741" y="935"/>
                </a:lnTo>
                <a:lnTo>
                  <a:pt x="29587" y="935"/>
                </a:lnTo>
                <a:lnTo>
                  <a:pt x="2865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07" name="object 1607"/>
          <p:cNvGrpSpPr/>
          <p:nvPr/>
        </p:nvGrpSpPr>
        <p:grpSpPr>
          <a:xfrm>
            <a:off x="5220592" y="3714151"/>
            <a:ext cx="6350" cy="7457440"/>
            <a:chOff x="5217515" y="1541473"/>
            <a:chExt cx="6350" cy="7457440"/>
          </a:xfrm>
        </p:grpSpPr>
        <p:sp>
          <p:nvSpPr>
            <p:cNvPr id="1608" name="object 1608"/>
            <p:cNvSpPr/>
            <p:nvPr/>
          </p:nvSpPr>
          <p:spPr>
            <a:xfrm>
              <a:off x="5220380" y="1541473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80">
                  <a:moveTo>
                    <a:pt x="0" y="0"/>
                  </a:moveTo>
                  <a:lnTo>
                    <a:pt x="0" y="18239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5217515" y="17477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5220380" y="177737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5217515" y="20190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5220380" y="204861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3" name="object 1613"/>
            <p:cNvSpPr/>
            <p:nvPr/>
          </p:nvSpPr>
          <p:spPr>
            <a:xfrm>
              <a:off x="5217515" y="22892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5220380" y="231889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5217515" y="25595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5220380" y="259013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5217515" y="28308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5220380" y="286041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69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5217515" y="31010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5220380" y="3131655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5217515" y="33723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5220380" y="340193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3" name="object 1623"/>
            <p:cNvSpPr/>
            <p:nvPr/>
          </p:nvSpPr>
          <p:spPr>
            <a:xfrm>
              <a:off x="5217515" y="36426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5220380" y="367317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5" name="object 1625"/>
            <p:cNvSpPr/>
            <p:nvPr/>
          </p:nvSpPr>
          <p:spPr>
            <a:xfrm>
              <a:off x="5217515" y="39138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6" name="object 1626"/>
            <p:cNvSpPr/>
            <p:nvPr/>
          </p:nvSpPr>
          <p:spPr>
            <a:xfrm>
              <a:off x="5220380" y="394345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5217515" y="41841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5220380" y="421469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5217515" y="44553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5220380" y="448498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5217515" y="4725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5220380" y="475526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5217515" y="49968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5220380" y="502650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5217515" y="52671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6" name="object 1636"/>
            <p:cNvSpPr/>
            <p:nvPr/>
          </p:nvSpPr>
          <p:spPr>
            <a:xfrm>
              <a:off x="5220380" y="529678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7" name="object 1637"/>
            <p:cNvSpPr/>
            <p:nvPr/>
          </p:nvSpPr>
          <p:spPr>
            <a:xfrm>
              <a:off x="5217515" y="55374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8" name="object 1638"/>
            <p:cNvSpPr/>
            <p:nvPr/>
          </p:nvSpPr>
          <p:spPr>
            <a:xfrm>
              <a:off x="5220380" y="556802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5217515" y="58086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5220380" y="583830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5217515" y="60789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5220380" y="6109545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5217515" y="63502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5220380" y="637982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5217515" y="66205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5220380" y="665106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5217515" y="68917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5220380" y="692134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5217515" y="71620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5220380" y="719258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5217515" y="74332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2" name="object 1652"/>
            <p:cNvSpPr/>
            <p:nvPr/>
          </p:nvSpPr>
          <p:spPr>
            <a:xfrm>
              <a:off x="5220380" y="746287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3" name="object 1653"/>
            <p:cNvSpPr/>
            <p:nvPr/>
          </p:nvSpPr>
          <p:spPr>
            <a:xfrm>
              <a:off x="5217515" y="77035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5220380" y="773315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5217515" y="79747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5220380" y="800439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5217515" y="82450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5220380" y="827467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5217515" y="85153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5220380" y="854591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5217515" y="87865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5220380" y="8816196"/>
              <a:ext cx="0" cy="182880"/>
            </a:xfrm>
            <a:custGeom>
              <a:avLst/>
              <a:gdLst/>
              <a:ahLst/>
              <a:cxnLst/>
              <a:rect l="l" t="t" r="r" b="b"/>
              <a:pathLst>
                <a:path h="182879">
                  <a:moveTo>
                    <a:pt x="0" y="0"/>
                  </a:moveTo>
                  <a:lnTo>
                    <a:pt x="0" y="18239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63" name="object 1663"/>
          <p:cNvGrpSpPr/>
          <p:nvPr/>
        </p:nvGrpSpPr>
        <p:grpSpPr>
          <a:xfrm>
            <a:off x="3828109" y="9683302"/>
            <a:ext cx="1043940" cy="1043305"/>
            <a:chOff x="3825032" y="7510624"/>
            <a:chExt cx="1043940" cy="1043305"/>
          </a:xfrm>
        </p:grpSpPr>
        <p:sp>
          <p:nvSpPr>
            <p:cNvPr id="1664" name="object 1664"/>
            <p:cNvSpPr/>
            <p:nvPr/>
          </p:nvSpPr>
          <p:spPr>
            <a:xfrm>
              <a:off x="3827897" y="7513489"/>
              <a:ext cx="116839" cy="116839"/>
            </a:xfrm>
            <a:custGeom>
              <a:avLst/>
              <a:gdLst/>
              <a:ahLst/>
              <a:cxnLst/>
              <a:rect l="l" t="t" r="r" b="b"/>
              <a:pathLst>
                <a:path w="116839" h="116840">
                  <a:moveTo>
                    <a:pt x="0" y="0"/>
                  </a:moveTo>
                  <a:lnTo>
                    <a:pt x="116517" y="11651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3960651" y="76462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3982617" y="7668210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0" y="0"/>
                  </a:moveTo>
                  <a:lnTo>
                    <a:pt x="153746" y="15374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4152619" y="78382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4174585" y="7860177"/>
              <a:ext cx="153035" cy="153035"/>
            </a:xfrm>
            <a:custGeom>
              <a:avLst/>
              <a:gdLst/>
              <a:ahLst/>
              <a:cxnLst/>
              <a:rect l="l" t="t" r="r" b="b"/>
              <a:pathLst>
                <a:path w="153035" h="153034">
                  <a:moveTo>
                    <a:pt x="0" y="0"/>
                  </a:moveTo>
                  <a:lnTo>
                    <a:pt x="152810" y="1528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4343631" y="80292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4365598" y="8051190"/>
              <a:ext cx="154305" cy="153035"/>
            </a:xfrm>
            <a:custGeom>
              <a:avLst/>
              <a:gdLst/>
              <a:ahLst/>
              <a:cxnLst/>
              <a:rect l="l" t="t" r="r" b="b"/>
              <a:pathLst>
                <a:path w="154304" h="153034">
                  <a:moveTo>
                    <a:pt x="0" y="0"/>
                  </a:moveTo>
                  <a:lnTo>
                    <a:pt x="153746" y="1528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4535599" y="82211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4557566" y="8243158"/>
              <a:ext cx="153035" cy="153035"/>
            </a:xfrm>
            <a:custGeom>
              <a:avLst/>
              <a:gdLst/>
              <a:ahLst/>
              <a:cxnLst/>
              <a:rect l="l" t="t" r="r" b="b"/>
              <a:pathLst>
                <a:path w="153035" h="153034">
                  <a:moveTo>
                    <a:pt x="0" y="0"/>
                  </a:moveTo>
                  <a:lnTo>
                    <a:pt x="152810" y="1528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4726612" y="84122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4748579" y="8434171"/>
              <a:ext cx="117475" cy="116839"/>
            </a:xfrm>
            <a:custGeom>
              <a:avLst/>
              <a:gdLst/>
              <a:ahLst/>
              <a:cxnLst/>
              <a:rect l="l" t="t" r="r" b="b"/>
              <a:pathLst>
                <a:path w="117475" h="116840">
                  <a:moveTo>
                    <a:pt x="0" y="0"/>
                  </a:moveTo>
                  <a:lnTo>
                    <a:pt x="117453" y="11651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75" name="object 1675"/>
          <p:cNvGrpSpPr/>
          <p:nvPr/>
        </p:nvGrpSpPr>
        <p:grpSpPr>
          <a:xfrm>
            <a:off x="4500493" y="8441737"/>
            <a:ext cx="1329055" cy="1327785"/>
            <a:chOff x="4497416" y="6269059"/>
            <a:chExt cx="1329055" cy="1327785"/>
          </a:xfrm>
        </p:grpSpPr>
        <p:sp>
          <p:nvSpPr>
            <p:cNvPr id="1676" name="object 1676"/>
            <p:cNvSpPr/>
            <p:nvPr/>
          </p:nvSpPr>
          <p:spPr>
            <a:xfrm>
              <a:off x="5659729" y="7430417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163296" y="16329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5637743" y="74084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5467761" y="7239386"/>
              <a:ext cx="154305" cy="153035"/>
            </a:xfrm>
            <a:custGeom>
              <a:avLst/>
              <a:gdLst/>
              <a:ahLst/>
              <a:cxnLst/>
              <a:rect l="l" t="t" r="r" b="b"/>
              <a:pathLst>
                <a:path w="154304" h="153034">
                  <a:moveTo>
                    <a:pt x="153746" y="15281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5445775" y="72174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5276729" y="7047437"/>
              <a:ext cx="153035" cy="154305"/>
            </a:xfrm>
            <a:custGeom>
              <a:avLst/>
              <a:gdLst/>
              <a:ahLst/>
              <a:cxnLst/>
              <a:rect l="l" t="t" r="r" b="b"/>
              <a:pathLst>
                <a:path w="153035" h="154304">
                  <a:moveTo>
                    <a:pt x="152810" y="15374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5254762" y="70254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5084780" y="6856405"/>
              <a:ext cx="154305" cy="153035"/>
            </a:xfrm>
            <a:custGeom>
              <a:avLst/>
              <a:gdLst/>
              <a:ahLst/>
              <a:cxnLst/>
              <a:rect l="l" t="t" r="r" b="b"/>
              <a:pathLst>
                <a:path w="154304" h="153034">
                  <a:moveTo>
                    <a:pt x="153746" y="15281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5062795" y="6834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4893748" y="6665392"/>
              <a:ext cx="153035" cy="153035"/>
            </a:xfrm>
            <a:custGeom>
              <a:avLst/>
              <a:gdLst/>
              <a:ahLst/>
              <a:cxnLst/>
              <a:rect l="l" t="t" r="r" b="b"/>
              <a:pathLst>
                <a:path w="153035" h="153034">
                  <a:moveTo>
                    <a:pt x="152810" y="15281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4871782" y="66424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4702735" y="6473424"/>
              <a:ext cx="153035" cy="153035"/>
            </a:xfrm>
            <a:custGeom>
              <a:avLst/>
              <a:gdLst/>
              <a:ahLst/>
              <a:cxnLst/>
              <a:rect l="l" t="t" r="r" b="b"/>
              <a:pathLst>
                <a:path w="153035" h="153034">
                  <a:moveTo>
                    <a:pt x="152810" y="15281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4679814" y="64514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4500281" y="6271925"/>
              <a:ext cx="163830" cy="163830"/>
            </a:xfrm>
            <a:custGeom>
              <a:avLst/>
              <a:gdLst/>
              <a:ahLst/>
              <a:cxnLst/>
              <a:rect l="l" t="t" r="r" b="b"/>
              <a:pathLst>
                <a:path w="163829" h="163829">
                  <a:moveTo>
                    <a:pt x="163296" y="16329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9" name="object 1689"/>
          <p:cNvGrpSpPr/>
          <p:nvPr/>
        </p:nvGrpSpPr>
        <p:grpSpPr>
          <a:xfrm>
            <a:off x="1003029" y="9711954"/>
            <a:ext cx="13856335" cy="6350"/>
            <a:chOff x="999952" y="7539276"/>
            <a:chExt cx="13856335" cy="6350"/>
          </a:xfrm>
        </p:grpSpPr>
        <p:sp>
          <p:nvSpPr>
            <p:cNvPr id="1690" name="object 1690"/>
            <p:cNvSpPr/>
            <p:nvPr/>
          </p:nvSpPr>
          <p:spPr>
            <a:xfrm>
              <a:off x="999952" y="7542141"/>
              <a:ext cx="133350" cy="0"/>
            </a:xfrm>
            <a:custGeom>
              <a:avLst/>
              <a:gdLst/>
              <a:ahLst/>
              <a:cxnLst/>
              <a:rect l="l" t="t" r="r" b="b"/>
              <a:pathLst>
                <a:path w="133350">
                  <a:moveTo>
                    <a:pt x="0" y="0"/>
                  </a:moveTo>
                  <a:lnTo>
                    <a:pt x="13273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115658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1187144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1427820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145742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1698104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1728666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7" name="object 1697"/>
            <p:cNvSpPr/>
            <p:nvPr/>
          </p:nvSpPr>
          <p:spPr>
            <a:xfrm>
              <a:off x="196934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8" name="object 1698"/>
            <p:cNvSpPr/>
            <p:nvPr/>
          </p:nvSpPr>
          <p:spPr>
            <a:xfrm>
              <a:off x="1998949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2239625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2270187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2510863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2540470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278114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2811708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3052385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3081991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3322668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3352275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359390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3623513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3864189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3893796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413447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4" name="object 1714"/>
            <p:cNvSpPr/>
            <p:nvPr/>
          </p:nvSpPr>
          <p:spPr>
            <a:xfrm>
              <a:off x="4165034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4405710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443531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4675994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8" name="object 1718"/>
            <p:cNvSpPr/>
            <p:nvPr/>
          </p:nvSpPr>
          <p:spPr>
            <a:xfrm>
              <a:off x="4706556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9" name="object 1719"/>
            <p:cNvSpPr/>
            <p:nvPr/>
          </p:nvSpPr>
          <p:spPr>
            <a:xfrm>
              <a:off x="494723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0" name="object 1720"/>
            <p:cNvSpPr/>
            <p:nvPr/>
          </p:nvSpPr>
          <p:spPr>
            <a:xfrm>
              <a:off x="4976839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1" name="object 1721"/>
            <p:cNvSpPr/>
            <p:nvPr/>
          </p:nvSpPr>
          <p:spPr>
            <a:xfrm>
              <a:off x="5217515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5248077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5488753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5518360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575903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5789598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7" name="object 1727"/>
            <p:cNvSpPr/>
            <p:nvPr/>
          </p:nvSpPr>
          <p:spPr>
            <a:xfrm>
              <a:off x="6030274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6059882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6300558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0" name="object 1730"/>
            <p:cNvSpPr/>
            <p:nvPr/>
          </p:nvSpPr>
          <p:spPr>
            <a:xfrm>
              <a:off x="6331120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1" name="object 1731"/>
            <p:cNvSpPr/>
            <p:nvPr/>
          </p:nvSpPr>
          <p:spPr>
            <a:xfrm>
              <a:off x="657179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6601403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6842079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4" name="object 1734"/>
            <p:cNvSpPr/>
            <p:nvPr/>
          </p:nvSpPr>
          <p:spPr>
            <a:xfrm>
              <a:off x="6871686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5" name="object 1735"/>
            <p:cNvSpPr/>
            <p:nvPr/>
          </p:nvSpPr>
          <p:spPr>
            <a:xfrm>
              <a:off x="7113317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7142924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7383600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741320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7653883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0" name="object 1740"/>
            <p:cNvSpPr/>
            <p:nvPr/>
          </p:nvSpPr>
          <p:spPr>
            <a:xfrm>
              <a:off x="7684445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1" name="object 1741"/>
            <p:cNvSpPr/>
            <p:nvPr/>
          </p:nvSpPr>
          <p:spPr>
            <a:xfrm>
              <a:off x="792512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2" name="object 1742"/>
            <p:cNvSpPr/>
            <p:nvPr/>
          </p:nvSpPr>
          <p:spPr>
            <a:xfrm>
              <a:off x="7954729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3" name="object 1743"/>
            <p:cNvSpPr/>
            <p:nvPr/>
          </p:nvSpPr>
          <p:spPr>
            <a:xfrm>
              <a:off x="8195405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822596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8466643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8496250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873692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8767488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9008164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0" name="object 1750"/>
            <p:cNvSpPr/>
            <p:nvPr/>
          </p:nvSpPr>
          <p:spPr>
            <a:xfrm>
              <a:off x="9037771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9278448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9309010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954968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9579293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9819969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9850531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7" name="object 1757"/>
            <p:cNvSpPr/>
            <p:nvPr/>
          </p:nvSpPr>
          <p:spPr>
            <a:xfrm>
              <a:off x="10091207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8" name="object 1758"/>
            <p:cNvSpPr/>
            <p:nvPr/>
          </p:nvSpPr>
          <p:spPr>
            <a:xfrm>
              <a:off x="10120814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9" name="object 1759"/>
            <p:cNvSpPr/>
            <p:nvPr/>
          </p:nvSpPr>
          <p:spPr>
            <a:xfrm>
              <a:off x="10361490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1039109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10632729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10662336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1090301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10932619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11173295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1120385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11444533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8" name="object 1768"/>
            <p:cNvSpPr/>
            <p:nvPr/>
          </p:nvSpPr>
          <p:spPr>
            <a:xfrm>
              <a:off x="11474140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9" name="object 1769"/>
            <p:cNvSpPr/>
            <p:nvPr/>
          </p:nvSpPr>
          <p:spPr>
            <a:xfrm>
              <a:off x="1171481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0" name="object 1770"/>
            <p:cNvSpPr/>
            <p:nvPr/>
          </p:nvSpPr>
          <p:spPr>
            <a:xfrm>
              <a:off x="11745378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1" name="object 1771"/>
            <p:cNvSpPr/>
            <p:nvPr/>
          </p:nvSpPr>
          <p:spPr>
            <a:xfrm>
              <a:off x="11986055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2" name="object 1772"/>
            <p:cNvSpPr/>
            <p:nvPr/>
          </p:nvSpPr>
          <p:spPr>
            <a:xfrm>
              <a:off x="12015661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3" name="object 1773"/>
            <p:cNvSpPr/>
            <p:nvPr/>
          </p:nvSpPr>
          <p:spPr>
            <a:xfrm>
              <a:off x="12256337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4" name="object 1774"/>
            <p:cNvSpPr/>
            <p:nvPr/>
          </p:nvSpPr>
          <p:spPr>
            <a:xfrm>
              <a:off x="12286900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5" name="object 1775"/>
            <p:cNvSpPr/>
            <p:nvPr/>
          </p:nvSpPr>
          <p:spPr>
            <a:xfrm>
              <a:off x="12527576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12557183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12797859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12828421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9" name="object 1779"/>
            <p:cNvSpPr/>
            <p:nvPr/>
          </p:nvSpPr>
          <p:spPr>
            <a:xfrm>
              <a:off x="13069097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0" name="object 1780"/>
            <p:cNvSpPr/>
            <p:nvPr/>
          </p:nvSpPr>
          <p:spPr>
            <a:xfrm>
              <a:off x="13098704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1" name="object 1781"/>
            <p:cNvSpPr/>
            <p:nvPr/>
          </p:nvSpPr>
          <p:spPr>
            <a:xfrm>
              <a:off x="13339381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13369942" y="7542141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13610618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4" name="object 1784"/>
            <p:cNvSpPr/>
            <p:nvPr/>
          </p:nvSpPr>
          <p:spPr>
            <a:xfrm>
              <a:off x="13640225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5" name="object 1785"/>
            <p:cNvSpPr/>
            <p:nvPr/>
          </p:nvSpPr>
          <p:spPr>
            <a:xfrm>
              <a:off x="1388090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13910509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7" name="object 1787"/>
            <p:cNvSpPr/>
            <p:nvPr/>
          </p:nvSpPr>
          <p:spPr>
            <a:xfrm>
              <a:off x="14152140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8" name="object 1788"/>
            <p:cNvSpPr/>
            <p:nvPr/>
          </p:nvSpPr>
          <p:spPr>
            <a:xfrm>
              <a:off x="14181747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9" name="object 1789"/>
            <p:cNvSpPr/>
            <p:nvPr/>
          </p:nvSpPr>
          <p:spPr>
            <a:xfrm>
              <a:off x="14422422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0" name="object 1790"/>
            <p:cNvSpPr/>
            <p:nvPr/>
          </p:nvSpPr>
          <p:spPr>
            <a:xfrm>
              <a:off x="14452030" y="7542141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14692707" y="75392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14723267" y="7542141"/>
              <a:ext cx="133350" cy="0"/>
            </a:xfrm>
            <a:custGeom>
              <a:avLst/>
              <a:gdLst/>
              <a:ahLst/>
              <a:cxnLst/>
              <a:rect l="l" t="t" r="r" b="b"/>
              <a:pathLst>
                <a:path w="133350">
                  <a:moveTo>
                    <a:pt x="0" y="0"/>
                  </a:moveTo>
                  <a:lnTo>
                    <a:pt x="13273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93" name="object 1793"/>
          <p:cNvSpPr/>
          <p:nvPr/>
        </p:nvSpPr>
        <p:spPr>
          <a:xfrm>
            <a:off x="1936126" y="11366144"/>
            <a:ext cx="29209" cy="79375"/>
          </a:xfrm>
          <a:custGeom>
            <a:avLst/>
            <a:gdLst/>
            <a:ahLst/>
            <a:cxnLst/>
            <a:rect l="l" t="t" r="r" b="b"/>
            <a:pathLst>
              <a:path w="29210" h="79375">
                <a:moveTo>
                  <a:pt x="28651" y="0"/>
                </a:moveTo>
                <a:lnTo>
                  <a:pt x="22921" y="0"/>
                </a:lnTo>
                <a:lnTo>
                  <a:pt x="21985" y="935"/>
                </a:lnTo>
                <a:lnTo>
                  <a:pt x="21985" y="1910"/>
                </a:lnTo>
                <a:lnTo>
                  <a:pt x="21011" y="2846"/>
                </a:lnTo>
                <a:lnTo>
                  <a:pt x="21011" y="3820"/>
                </a:lnTo>
                <a:lnTo>
                  <a:pt x="19101" y="5730"/>
                </a:lnTo>
                <a:lnTo>
                  <a:pt x="18165" y="5730"/>
                </a:lnTo>
                <a:lnTo>
                  <a:pt x="18165" y="6666"/>
                </a:lnTo>
                <a:lnTo>
                  <a:pt x="14345" y="10486"/>
                </a:lnTo>
                <a:lnTo>
                  <a:pt x="13370" y="10486"/>
                </a:lnTo>
                <a:lnTo>
                  <a:pt x="13370" y="11460"/>
                </a:lnTo>
                <a:lnTo>
                  <a:pt x="12434" y="12396"/>
                </a:lnTo>
                <a:lnTo>
                  <a:pt x="11460" y="12396"/>
                </a:lnTo>
                <a:lnTo>
                  <a:pt x="10524" y="13370"/>
                </a:lnTo>
                <a:lnTo>
                  <a:pt x="9550" y="14306"/>
                </a:lnTo>
                <a:lnTo>
                  <a:pt x="8614" y="14306"/>
                </a:lnTo>
                <a:lnTo>
                  <a:pt x="6704" y="16216"/>
                </a:lnTo>
                <a:lnTo>
                  <a:pt x="5730" y="16216"/>
                </a:lnTo>
                <a:lnTo>
                  <a:pt x="4794" y="17191"/>
                </a:lnTo>
                <a:lnTo>
                  <a:pt x="19101" y="17191"/>
                </a:lnTo>
                <a:lnTo>
                  <a:pt x="19101" y="79251"/>
                </a:lnTo>
                <a:lnTo>
                  <a:pt x="28651" y="79251"/>
                </a:lnTo>
                <a:lnTo>
                  <a:pt x="28651" y="0"/>
                </a:lnTo>
                <a:close/>
              </a:path>
              <a:path w="29210" h="79375">
                <a:moveTo>
                  <a:pt x="17191" y="19101"/>
                </a:moveTo>
                <a:lnTo>
                  <a:pt x="974" y="19101"/>
                </a:lnTo>
                <a:lnTo>
                  <a:pt x="0" y="20037"/>
                </a:lnTo>
                <a:lnTo>
                  <a:pt x="0" y="28651"/>
                </a:lnTo>
                <a:lnTo>
                  <a:pt x="1910" y="28651"/>
                </a:lnTo>
                <a:lnTo>
                  <a:pt x="2884" y="27677"/>
                </a:lnTo>
                <a:lnTo>
                  <a:pt x="3820" y="27677"/>
                </a:lnTo>
                <a:lnTo>
                  <a:pt x="4794" y="26741"/>
                </a:lnTo>
                <a:lnTo>
                  <a:pt x="5730" y="26741"/>
                </a:lnTo>
                <a:lnTo>
                  <a:pt x="7640" y="24831"/>
                </a:lnTo>
                <a:lnTo>
                  <a:pt x="9550" y="24831"/>
                </a:lnTo>
                <a:lnTo>
                  <a:pt x="11460" y="22921"/>
                </a:lnTo>
                <a:lnTo>
                  <a:pt x="12434" y="22921"/>
                </a:lnTo>
                <a:lnTo>
                  <a:pt x="13370" y="21947"/>
                </a:lnTo>
                <a:lnTo>
                  <a:pt x="14345" y="21011"/>
                </a:lnTo>
                <a:lnTo>
                  <a:pt x="15281" y="21011"/>
                </a:lnTo>
                <a:lnTo>
                  <a:pt x="17191" y="19101"/>
                </a:lnTo>
                <a:close/>
              </a:path>
              <a:path w="29210" h="79375">
                <a:moveTo>
                  <a:pt x="19101" y="17191"/>
                </a:moveTo>
                <a:lnTo>
                  <a:pt x="3820" y="17191"/>
                </a:lnTo>
                <a:lnTo>
                  <a:pt x="1910" y="19101"/>
                </a:lnTo>
                <a:lnTo>
                  <a:pt x="18165" y="19101"/>
                </a:lnTo>
                <a:lnTo>
                  <a:pt x="19101" y="18127"/>
                </a:lnTo>
                <a:lnTo>
                  <a:pt x="19101" y="17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94" name="object 1794"/>
          <p:cNvGrpSpPr/>
          <p:nvPr/>
        </p:nvGrpSpPr>
        <p:grpSpPr>
          <a:xfrm>
            <a:off x="1003029" y="9874314"/>
            <a:ext cx="11840210" cy="6350"/>
            <a:chOff x="999952" y="7701636"/>
            <a:chExt cx="11840210" cy="6350"/>
          </a:xfrm>
        </p:grpSpPr>
        <p:sp>
          <p:nvSpPr>
            <p:cNvPr id="1795" name="object 1795"/>
            <p:cNvSpPr/>
            <p:nvPr/>
          </p:nvSpPr>
          <p:spPr>
            <a:xfrm>
              <a:off x="999952" y="7704502"/>
              <a:ext cx="207645" cy="0"/>
            </a:xfrm>
            <a:custGeom>
              <a:avLst/>
              <a:gdLst/>
              <a:ahLst/>
              <a:cxnLst/>
              <a:rect l="l" t="t" r="r" b="b"/>
              <a:pathLst>
                <a:path w="207644">
                  <a:moveTo>
                    <a:pt x="0" y="0"/>
                  </a:moveTo>
                  <a:lnTo>
                    <a:pt x="20722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1232032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7" name="object 1797"/>
            <p:cNvSpPr/>
            <p:nvPr/>
          </p:nvSpPr>
          <p:spPr>
            <a:xfrm>
              <a:off x="1261639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150231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1532877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0" name="object 1800"/>
            <p:cNvSpPr/>
            <p:nvPr/>
          </p:nvSpPr>
          <p:spPr>
            <a:xfrm>
              <a:off x="1773554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1" name="object 1801"/>
            <p:cNvSpPr/>
            <p:nvPr/>
          </p:nvSpPr>
          <p:spPr>
            <a:xfrm>
              <a:off x="1803161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2043837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3" name="object 1803"/>
            <p:cNvSpPr/>
            <p:nvPr/>
          </p:nvSpPr>
          <p:spPr>
            <a:xfrm>
              <a:off x="2074399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231507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2344682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258535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2614965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2856596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9" name="object 1809"/>
            <p:cNvSpPr/>
            <p:nvPr/>
          </p:nvSpPr>
          <p:spPr>
            <a:xfrm>
              <a:off x="2886203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0" name="object 1810"/>
            <p:cNvSpPr/>
            <p:nvPr/>
          </p:nvSpPr>
          <p:spPr>
            <a:xfrm>
              <a:off x="3126879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1" name="object 1811"/>
            <p:cNvSpPr/>
            <p:nvPr/>
          </p:nvSpPr>
          <p:spPr>
            <a:xfrm>
              <a:off x="3156486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2" name="object 1812"/>
            <p:cNvSpPr/>
            <p:nvPr/>
          </p:nvSpPr>
          <p:spPr>
            <a:xfrm>
              <a:off x="339811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3" name="object 1813"/>
            <p:cNvSpPr/>
            <p:nvPr/>
          </p:nvSpPr>
          <p:spPr>
            <a:xfrm>
              <a:off x="3427725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3668401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3698008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6" name="object 1816"/>
            <p:cNvSpPr/>
            <p:nvPr/>
          </p:nvSpPr>
          <p:spPr>
            <a:xfrm>
              <a:off x="3938684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7" name="object 1817"/>
            <p:cNvSpPr/>
            <p:nvPr/>
          </p:nvSpPr>
          <p:spPr>
            <a:xfrm>
              <a:off x="3969246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8" name="object 1818"/>
            <p:cNvSpPr/>
            <p:nvPr/>
          </p:nvSpPr>
          <p:spPr>
            <a:xfrm>
              <a:off x="4209922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9" name="object 1819"/>
            <p:cNvSpPr/>
            <p:nvPr/>
          </p:nvSpPr>
          <p:spPr>
            <a:xfrm>
              <a:off x="4239529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0" name="object 1820"/>
            <p:cNvSpPr/>
            <p:nvPr/>
          </p:nvSpPr>
          <p:spPr>
            <a:xfrm>
              <a:off x="448020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1" name="object 1821"/>
            <p:cNvSpPr/>
            <p:nvPr/>
          </p:nvSpPr>
          <p:spPr>
            <a:xfrm>
              <a:off x="4510768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2" name="object 1822"/>
            <p:cNvSpPr/>
            <p:nvPr/>
          </p:nvSpPr>
          <p:spPr>
            <a:xfrm>
              <a:off x="4751444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3" name="object 1823"/>
            <p:cNvSpPr/>
            <p:nvPr/>
          </p:nvSpPr>
          <p:spPr>
            <a:xfrm>
              <a:off x="4781051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4" name="object 1824"/>
            <p:cNvSpPr/>
            <p:nvPr/>
          </p:nvSpPr>
          <p:spPr>
            <a:xfrm>
              <a:off x="5021727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5" name="object 1825"/>
            <p:cNvSpPr/>
            <p:nvPr/>
          </p:nvSpPr>
          <p:spPr>
            <a:xfrm>
              <a:off x="5052289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6" name="object 1826"/>
            <p:cNvSpPr/>
            <p:nvPr/>
          </p:nvSpPr>
          <p:spPr>
            <a:xfrm>
              <a:off x="529296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7" name="object 1827"/>
            <p:cNvSpPr/>
            <p:nvPr/>
          </p:nvSpPr>
          <p:spPr>
            <a:xfrm>
              <a:off x="5322572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556324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9" name="object 1829"/>
            <p:cNvSpPr/>
            <p:nvPr/>
          </p:nvSpPr>
          <p:spPr>
            <a:xfrm>
              <a:off x="5593810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0" name="object 1830"/>
            <p:cNvSpPr/>
            <p:nvPr/>
          </p:nvSpPr>
          <p:spPr>
            <a:xfrm>
              <a:off x="5834486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5864093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6104770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3" name="object 1833"/>
            <p:cNvSpPr/>
            <p:nvPr/>
          </p:nvSpPr>
          <p:spPr>
            <a:xfrm>
              <a:off x="6134377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4" name="object 1834"/>
            <p:cNvSpPr/>
            <p:nvPr/>
          </p:nvSpPr>
          <p:spPr>
            <a:xfrm>
              <a:off x="637600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5" name="object 1835"/>
            <p:cNvSpPr/>
            <p:nvPr/>
          </p:nvSpPr>
          <p:spPr>
            <a:xfrm>
              <a:off x="6405615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6" name="object 1836"/>
            <p:cNvSpPr/>
            <p:nvPr/>
          </p:nvSpPr>
          <p:spPr>
            <a:xfrm>
              <a:off x="6646291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6675898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8" name="object 1838"/>
            <p:cNvSpPr/>
            <p:nvPr/>
          </p:nvSpPr>
          <p:spPr>
            <a:xfrm>
              <a:off x="6917529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9" name="object 1839"/>
            <p:cNvSpPr/>
            <p:nvPr/>
          </p:nvSpPr>
          <p:spPr>
            <a:xfrm>
              <a:off x="6947136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0" name="object 1840"/>
            <p:cNvSpPr/>
            <p:nvPr/>
          </p:nvSpPr>
          <p:spPr>
            <a:xfrm>
              <a:off x="7187812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7217419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2" name="object 1842"/>
            <p:cNvSpPr/>
            <p:nvPr/>
          </p:nvSpPr>
          <p:spPr>
            <a:xfrm>
              <a:off x="745809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3" name="object 1843"/>
            <p:cNvSpPr/>
            <p:nvPr/>
          </p:nvSpPr>
          <p:spPr>
            <a:xfrm>
              <a:off x="7488658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4" name="object 1844"/>
            <p:cNvSpPr/>
            <p:nvPr/>
          </p:nvSpPr>
          <p:spPr>
            <a:xfrm>
              <a:off x="7729333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5" name="object 1845"/>
            <p:cNvSpPr/>
            <p:nvPr/>
          </p:nvSpPr>
          <p:spPr>
            <a:xfrm>
              <a:off x="7758941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7999617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7" name="object 1847"/>
            <p:cNvSpPr/>
            <p:nvPr/>
          </p:nvSpPr>
          <p:spPr>
            <a:xfrm>
              <a:off x="8030178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8" name="object 1848"/>
            <p:cNvSpPr/>
            <p:nvPr/>
          </p:nvSpPr>
          <p:spPr>
            <a:xfrm>
              <a:off x="827085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8300462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854113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8571700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8812376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8841983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1854"/>
            <p:cNvSpPr/>
            <p:nvPr/>
          </p:nvSpPr>
          <p:spPr>
            <a:xfrm>
              <a:off x="9082659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9113222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6" name="object 1856"/>
            <p:cNvSpPr/>
            <p:nvPr/>
          </p:nvSpPr>
          <p:spPr>
            <a:xfrm>
              <a:off x="935389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7" name="object 1857"/>
            <p:cNvSpPr/>
            <p:nvPr/>
          </p:nvSpPr>
          <p:spPr>
            <a:xfrm>
              <a:off x="9383504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1858"/>
            <p:cNvSpPr/>
            <p:nvPr/>
          </p:nvSpPr>
          <p:spPr>
            <a:xfrm>
              <a:off x="9624181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1859"/>
            <p:cNvSpPr/>
            <p:nvPr/>
          </p:nvSpPr>
          <p:spPr>
            <a:xfrm>
              <a:off x="9653788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1860"/>
            <p:cNvSpPr/>
            <p:nvPr/>
          </p:nvSpPr>
          <p:spPr>
            <a:xfrm>
              <a:off x="9895419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1861"/>
            <p:cNvSpPr/>
            <p:nvPr/>
          </p:nvSpPr>
          <p:spPr>
            <a:xfrm>
              <a:off x="9925026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1862"/>
            <p:cNvSpPr/>
            <p:nvPr/>
          </p:nvSpPr>
          <p:spPr>
            <a:xfrm>
              <a:off x="10165702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1863"/>
            <p:cNvSpPr/>
            <p:nvPr/>
          </p:nvSpPr>
          <p:spPr>
            <a:xfrm>
              <a:off x="10195309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4" name="object 1864"/>
            <p:cNvSpPr/>
            <p:nvPr/>
          </p:nvSpPr>
          <p:spPr>
            <a:xfrm>
              <a:off x="10436940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1865"/>
            <p:cNvSpPr/>
            <p:nvPr/>
          </p:nvSpPr>
          <p:spPr>
            <a:xfrm>
              <a:off x="10466547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1866"/>
            <p:cNvSpPr/>
            <p:nvPr/>
          </p:nvSpPr>
          <p:spPr>
            <a:xfrm>
              <a:off x="10707223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7" name="object 1867"/>
            <p:cNvSpPr/>
            <p:nvPr/>
          </p:nvSpPr>
          <p:spPr>
            <a:xfrm>
              <a:off x="10736830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8" name="object 1868"/>
            <p:cNvSpPr/>
            <p:nvPr/>
          </p:nvSpPr>
          <p:spPr>
            <a:xfrm>
              <a:off x="10977507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9" name="object 1869"/>
            <p:cNvSpPr/>
            <p:nvPr/>
          </p:nvSpPr>
          <p:spPr>
            <a:xfrm>
              <a:off x="11008069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1870"/>
            <p:cNvSpPr/>
            <p:nvPr/>
          </p:nvSpPr>
          <p:spPr>
            <a:xfrm>
              <a:off x="11248745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1871"/>
            <p:cNvSpPr/>
            <p:nvPr/>
          </p:nvSpPr>
          <p:spPr>
            <a:xfrm>
              <a:off x="11278352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2" name="object 1872"/>
            <p:cNvSpPr/>
            <p:nvPr/>
          </p:nvSpPr>
          <p:spPr>
            <a:xfrm>
              <a:off x="1151902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3" name="object 1873"/>
            <p:cNvSpPr/>
            <p:nvPr/>
          </p:nvSpPr>
          <p:spPr>
            <a:xfrm>
              <a:off x="11549590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11790266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11819873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12060549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12091111" y="7704502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12331788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12361395" y="7704502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12602071" y="77016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1881"/>
            <p:cNvSpPr/>
            <p:nvPr/>
          </p:nvSpPr>
          <p:spPr>
            <a:xfrm>
              <a:off x="12632633" y="7704502"/>
              <a:ext cx="207645" cy="0"/>
            </a:xfrm>
            <a:custGeom>
              <a:avLst/>
              <a:gdLst/>
              <a:ahLst/>
              <a:cxnLst/>
              <a:rect l="l" t="t" r="r" b="b"/>
              <a:pathLst>
                <a:path w="207645">
                  <a:moveTo>
                    <a:pt x="0" y="0"/>
                  </a:moveTo>
                  <a:lnTo>
                    <a:pt x="20722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82" name="object 1882"/>
          <p:cNvGrpSpPr/>
          <p:nvPr/>
        </p:nvGrpSpPr>
        <p:grpSpPr>
          <a:xfrm>
            <a:off x="1956183" y="7795140"/>
            <a:ext cx="6350" cy="3533140"/>
            <a:chOff x="1953106" y="5622462"/>
            <a:chExt cx="6350" cy="3533140"/>
          </a:xfrm>
        </p:grpSpPr>
        <p:sp>
          <p:nvSpPr>
            <p:cNvPr id="1883" name="object 1883"/>
            <p:cNvSpPr/>
            <p:nvPr/>
          </p:nvSpPr>
          <p:spPr>
            <a:xfrm>
              <a:off x="1955971" y="5622462"/>
              <a:ext cx="0" cy="115570"/>
            </a:xfrm>
            <a:custGeom>
              <a:avLst/>
              <a:gdLst/>
              <a:ahLst/>
              <a:cxnLst/>
              <a:rect l="l" t="t" r="r" b="b"/>
              <a:pathLst>
                <a:path h="115570">
                  <a:moveTo>
                    <a:pt x="0" y="0"/>
                  </a:moveTo>
                  <a:lnTo>
                    <a:pt x="0" y="11554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4" name="object 1884"/>
            <p:cNvSpPr/>
            <p:nvPr/>
          </p:nvSpPr>
          <p:spPr>
            <a:xfrm>
              <a:off x="1953106" y="57619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5" name="object 1885"/>
            <p:cNvSpPr/>
            <p:nvPr/>
          </p:nvSpPr>
          <p:spPr>
            <a:xfrm>
              <a:off x="1955971" y="579150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6" name="object 1886"/>
            <p:cNvSpPr/>
            <p:nvPr/>
          </p:nvSpPr>
          <p:spPr>
            <a:xfrm>
              <a:off x="1953106" y="603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7" name="object 1887"/>
            <p:cNvSpPr/>
            <p:nvPr/>
          </p:nvSpPr>
          <p:spPr>
            <a:xfrm>
              <a:off x="1955971" y="606274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1888"/>
            <p:cNvSpPr/>
            <p:nvPr/>
          </p:nvSpPr>
          <p:spPr>
            <a:xfrm>
              <a:off x="1953106" y="63034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1955971" y="633303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0" name="object 1890"/>
            <p:cNvSpPr/>
            <p:nvPr/>
          </p:nvSpPr>
          <p:spPr>
            <a:xfrm>
              <a:off x="1953106" y="65737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1" name="object 1891"/>
            <p:cNvSpPr/>
            <p:nvPr/>
          </p:nvSpPr>
          <p:spPr>
            <a:xfrm>
              <a:off x="1955971" y="660426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2" name="object 1892"/>
            <p:cNvSpPr/>
            <p:nvPr/>
          </p:nvSpPr>
          <p:spPr>
            <a:xfrm>
              <a:off x="1953106" y="68449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3" name="object 1893"/>
            <p:cNvSpPr/>
            <p:nvPr/>
          </p:nvSpPr>
          <p:spPr>
            <a:xfrm>
              <a:off x="1955971" y="687455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1894"/>
            <p:cNvSpPr/>
            <p:nvPr/>
          </p:nvSpPr>
          <p:spPr>
            <a:xfrm>
              <a:off x="1953106" y="7115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1895"/>
            <p:cNvSpPr/>
            <p:nvPr/>
          </p:nvSpPr>
          <p:spPr>
            <a:xfrm>
              <a:off x="1955971" y="714578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1896"/>
            <p:cNvSpPr/>
            <p:nvPr/>
          </p:nvSpPr>
          <p:spPr>
            <a:xfrm>
              <a:off x="1953106" y="73864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1897"/>
            <p:cNvSpPr/>
            <p:nvPr/>
          </p:nvSpPr>
          <p:spPr>
            <a:xfrm>
              <a:off x="1955971" y="741607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8" name="object 1898"/>
            <p:cNvSpPr/>
            <p:nvPr/>
          </p:nvSpPr>
          <p:spPr>
            <a:xfrm>
              <a:off x="1953106" y="76567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9" name="object 1899"/>
            <p:cNvSpPr/>
            <p:nvPr/>
          </p:nvSpPr>
          <p:spPr>
            <a:xfrm>
              <a:off x="1955971" y="768731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0" name="object 1900"/>
            <p:cNvSpPr/>
            <p:nvPr/>
          </p:nvSpPr>
          <p:spPr>
            <a:xfrm>
              <a:off x="1953106" y="79279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1901"/>
            <p:cNvSpPr/>
            <p:nvPr/>
          </p:nvSpPr>
          <p:spPr>
            <a:xfrm>
              <a:off x="1955971" y="795759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1902"/>
            <p:cNvSpPr/>
            <p:nvPr/>
          </p:nvSpPr>
          <p:spPr>
            <a:xfrm>
              <a:off x="1953106" y="8198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1903"/>
            <p:cNvSpPr/>
            <p:nvPr/>
          </p:nvSpPr>
          <p:spPr>
            <a:xfrm>
              <a:off x="1955971" y="822883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4" name="object 1904"/>
            <p:cNvSpPr/>
            <p:nvPr/>
          </p:nvSpPr>
          <p:spPr>
            <a:xfrm>
              <a:off x="1953106" y="84695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5" name="object 1905"/>
            <p:cNvSpPr/>
            <p:nvPr/>
          </p:nvSpPr>
          <p:spPr>
            <a:xfrm>
              <a:off x="1955971" y="849911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6" name="object 1906"/>
            <p:cNvSpPr/>
            <p:nvPr/>
          </p:nvSpPr>
          <p:spPr>
            <a:xfrm>
              <a:off x="1953106" y="87397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7" name="object 1907"/>
            <p:cNvSpPr/>
            <p:nvPr/>
          </p:nvSpPr>
          <p:spPr>
            <a:xfrm>
              <a:off x="1955971" y="876939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8" name="object 1908"/>
            <p:cNvSpPr/>
            <p:nvPr/>
          </p:nvSpPr>
          <p:spPr>
            <a:xfrm>
              <a:off x="1953106" y="90110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9" name="object 1909"/>
            <p:cNvSpPr/>
            <p:nvPr/>
          </p:nvSpPr>
          <p:spPr>
            <a:xfrm>
              <a:off x="1955971" y="9040637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4">
                  <a:moveTo>
                    <a:pt x="0" y="0"/>
                  </a:moveTo>
                  <a:lnTo>
                    <a:pt x="0" y="11460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10" name="object 1910"/>
          <p:cNvGrpSpPr/>
          <p:nvPr/>
        </p:nvGrpSpPr>
        <p:grpSpPr>
          <a:xfrm>
            <a:off x="1003029" y="6639513"/>
            <a:ext cx="13228955" cy="6350"/>
            <a:chOff x="999952" y="4466835"/>
            <a:chExt cx="13228955" cy="6350"/>
          </a:xfrm>
        </p:grpSpPr>
        <p:sp>
          <p:nvSpPr>
            <p:cNvPr id="1911" name="object 1911"/>
            <p:cNvSpPr/>
            <p:nvPr/>
          </p:nvSpPr>
          <p:spPr>
            <a:xfrm>
              <a:off x="999952" y="4469700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53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2" name="object 1912"/>
            <p:cNvSpPr/>
            <p:nvPr/>
          </p:nvSpPr>
          <p:spPr>
            <a:xfrm>
              <a:off x="124922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3" name="object 1913"/>
            <p:cNvSpPr/>
            <p:nvPr/>
          </p:nvSpPr>
          <p:spPr>
            <a:xfrm>
              <a:off x="1279785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4" name="object 1914"/>
            <p:cNvSpPr/>
            <p:nvPr/>
          </p:nvSpPr>
          <p:spPr>
            <a:xfrm>
              <a:off x="1520462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5" name="object 1915"/>
            <p:cNvSpPr/>
            <p:nvPr/>
          </p:nvSpPr>
          <p:spPr>
            <a:xfrm>
              <a:off x="1550069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6" name="object 1916"/>
            <p:cNvSpPr/>
            <p:nvPr/>
          </p:nvSpPr>
          <p:spPr>
            <a:xfrm>
              <a:off x="1790745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7" name="object 1917"/>
            <p:cNvSpPr/>
            <p:nvPr/>
          </p:nvSpPr>
          <p:spPr>
            <a:xfrm>
              <a:off x="1821307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8" name="object 1918"/>
            <p:cNvSpPr/>
            <p:nvPr/>
          </p:nvSpPr>
          <p:spPr>
            <a:xfrm>
              <a:off x="206198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9" name="object 1919"/>
            <p:cNvSpPr/>
            <p:nvPr/>
          </p:nvSpPr>
          <p:spPr>
            <a:xfrm>
              <a:off x="2091590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0" name="object 1920"/>
            <p:cNvSpPr/>
            <p:nvPr/>
          </p:nvSpPr>
          <p:spPr>
            <a:xfrm>
              <a:off x="2332266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1" name="object 1921"/>
            <p:cNvSpPr/>
            <p:nvPr/>
          </p:nvSpPr>
          <p:spPr>
            <a:xfrm>
              <a:off x="2361873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2" name="object 1922"/>
            <p:cNvSpPr/>
            <p:nvPr/>
          </p:nvSpPr>
          <p:spPr>
            <a:xfrm>
              <a:off x="2603504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3" name="object 1923"/>
            <p:cNvSpPr/>
            <p:nvPr/>
          </p:nvSpPr>
          <p:spPr>
            <a:xfrm>
              <a:off x="2633111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4" name="object 1924"/>
            <p:cNvSpPr/>
            <p:nvPr/>
          </p:nvSpPr>
          <p:spPr>
            <a:xfrm>
              <a:off x="2873787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5" name="object 1925"/>
            <p:cNvSpPr/>
            <p:nvPr/>
          </p:nvSpPr>
          <p:spPr>
            <a:xfrm>
              <a:off x="2903394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6" name="object 1926"/>
            <p:cNvSpPr/>
            <p:nvPr/>
          </p:nvSpPr>
          <p:spPr>
            <a:xfrm>
              <a:off x="3144071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7" name="object 1927"/>
            <p:cNvSpPr/>
            <p:nvPr/>
          </p:nvSpPr>
          <p:spPr>
            <a:xfrm>
              <a:off x="3174633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8" name="object 1928"/>
            <p:cNvSpPr/>
            <p:nvPr/>
          </p:nvSpPr>
          <p:spPr>
            <a:xfrm>
              <a:off x="3415309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9" name="object 1929"/>
            <p:cNvSpPr/>
            <p:nvPr/>
          </p:nvSpPr>
          <p:spPr>
            <a:xfrm>
              <a:off x="3444916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0" name="object 1930"/>
            <p:cNvSpPr/>
            <p:nvPr/>
          </p:nvSpPr>
          <p:spPr>
            <a:xfrm>
              <a:off x="3685592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1" name="object 1931"/>
            <p:cNvSpPr/>
            <p:nvPr/>
          </p:nvSpPr>
          <p:spPr>
            <a:xfrm>
              <a:off x="3716154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2" name="object 1932"/>
            <p:cNvSpPr/>
            <p:nvPr/>
          </p:nvSpPr>
          <p:spPr>
            <a:xfrm>
              <a:off x="3956830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3" name="object 1933"/>
            <p:cNvSpPr/>
            <p:nvPr/>
          </p:nvSpPr>
          <p:spPr>
            <a:xfrm>
              <a:off x="3986437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4" name="object 1934"/>
            <p:cNvSpPr/>
            <p:nvPr/>
          </p:nvSpPr>
          <p:spPr>
            <a:xfrm>
              <a:off x="422711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5" name="object 1935"/>
            <p:cNvSpPr/>
            <p:nvPr/>
          </p:nvSpPr>
          <p:spPr>
            <a:xfrm>
              <a:off x="4257675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6" name="object 1936"/>
            <p:cNvSpPr/>
            <p:nvPr/>
          </p:nvSpPr>
          <p:spPr>
            <a:xfrm>
              <a:off x="4498352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7" name="object 1937"/>
            <p:cNvSpPr/>
            <p:nvPr/>
          </p:nvSpPr>
          <p:spPr>
            <a:xfrm>
              <a:off x="4527958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8" name="object 1938"/>
            <p:cNvSpPr/>
            <p:nvPr/>
          </p:nvSpPr>
          <p:spPr>
            <a:xfrm>
              <a:off x="4768635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9" name="object 1939"/>
            <p:cNvSpPr/>
            <p:nvPr/>
          </p:nvSpPr>
          <p:spPr>
            <a:xfrm>
              <a:off x="4799197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0" name="object 1940"/>
            <p:cNvSpPr/>
            <p:nvPr/>
          </p:nvSpPr>
          <p:spPr>
            <a:xfrm>
              <a:off x="503987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1" name="object 1941"/>
            <p:cNvSpPr/>
            <p:nvPr/>
          </p:nvSpPr>
          <p:spPr>
            <a:xfrm>
              <a:off x="5069480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2" name="object 1942"/>
            <p:cNvSpPr/>
            <p:nvPr/>
          </p:nvSpPr>
          <p:spPr>
            <a:xfrm>
              <a:off x="5310156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3" name="object 1943"/>
            <p:cNvSpPr/>
            <p:nvPr/>
          </p:nvSpPr>
          <p:spPr>
            <a:xfrm>
              <a:off x="5340718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4" name="object 1944"/>
            <p:cNvSpPr/>
            <p:nvPr/>
          </p:nvSpPr>
          <p:spPr>
            <a:xfrm>
              <a:off x="5581394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5" name="object 1945"/>
            <p:cNvSpPr/>
            <p:nvPr/>
          </p:nvSpPr>
          <p:spPr>
            <a:xfrm>
              <a:off x="5611001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6" name="object 1946"/>
            <p:cNvSpPr/>
            <p:nvPr/>
          </p:nvSpPr>
          <p:spPr>
            <a:xfrm>
              <a:off x="5851678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7" name="object 1947"/>
            <p:cNvSpPr/>
            <p:nvPr/>
          </p:nvSpPr>
          <p:spPr>
            <a:xfrm>
              <a:off x="5881284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8" name="object 1948"/>
            <p:cNvSpPr/>
            <p:nvPr/>
          </p:nvSpPr>
          <p:spPr>
            <a:xfrm>
              <a:off x="6122916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9" name="object 1949"/>
            <p:cNvSpPr/>
            <p:nvPr/>
          </p:nvSpPr>
          <p:spPr>
            <a:xfrm>
              <a:off x="6152523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0" name="object 1950"/>
            <p:cNvSpPr/>
            <p:nvPr/>
          </p:nvSpPr>
          <p:spPr>
            <a:xfrm>
              <a:off x="6393199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1" name="object 1951"/>
            <p:cNvSpPr/>
            <p:nvPr/>
          </p:nvSpPr>
          <p:spPr>
            <a:xfrm>
              <a:off x="6422806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2" name="object 1952"/>
            <p:cNvSpPr/>
            <p:nvPr/>
          </p:nvSpPr>
          <p:spPr>
            <a:xfrm>
              <a:off x="6663482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3" name="object 1953"/>
            <p:cNvSpPr/>
            <p:nvPr/>
          </p:nvSpPr>
          <p:spPr>
            <a:xfrm>
              <a:off x="6694044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4" name="object 1954"/>
            <p:cNvSpPr/>
            <p:nvPr/>
          </p:nvSpPr>
          <p:spPr>
            <a:xfrm>
              <a:off x="6934720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5" name="object 1955"/>
            <p:cNvSpPr/>
            <p:nvPr/>
          </p:nvSpPr>
          <p:spPr>
            <a:xfrm>
              <a:off x="6964327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6" name="object 1956"/>
            <p:cNvSpPr/>
            <p:nvPr/>
          </p:nvSpPr>
          <p:spPr>
            <a:xfrm>
              <a:off x="720500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7" name="object 1957"/>
            <p:cNvSpPr/>
            <p:nvPr/>
          </p:nvSpPr>
          <p:spPr>
            <a:xfrm>
              <a:off x="7235565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8" name="object 1958"/>
            <p:cNvSpPr/>
            <p:nvPr/>
          </p:nvSpPr>
          <p:spPr>
            <a:xfrm>
              <a:off x="7476242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9" name="object 1959"/>
            <p:cNvSpPr/>
            <p:nvPr/>
          </p:nvSpPr>
          <p:spPr>
            <a:xfrm>
              <a:off x="7505848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0" name="object 1960"/>
            <p:cNvSpPr/>
            <p:nvPr/>
          </p:nvSpPr>
          <p:spPr>
            <a:xfrm>
              <a:off x="7746524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1" name="object 1961"/>
            <p:cNvSpPr/>
            <p:nvPr/>
          </p:nvSpPr>
          <p:spPr>
            <a:xfrm>
              <a:off x="7777087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2" name="object 1962"/>
            <p:cNvSpPr/>
            <p:nvPr/>
          </p:nvSpPr>
          <p:spPr>
            <a:xfrm>
              <a:off x="801776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3" name="object 1963"/>
            <p:cNvSpPr/>
            <p:nvPr/>
          </p:nvSpPr>
          <p:spPr>
            <a:xfrm>
              <a:off x="8047370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4" name="object 1964"/>
            <p:cNvSpPr/>
            <p:nvPr/>
          </p:nvSpPr>
          <p:spPr>
            <a:xfrm>
              <a:off x="8288046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5" name="object 1965"/>
            <p:cNvSpPr/>
            <p:nvPr/>
          </p:nvSpPr>
          <p:spPr>
            <a:xfrm>
              <a:off x="8318608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6" name="object 1966"/>
            <p:cNvSpPr/>
            <p:nvPr/>
          </p:nvSpPr>
          <p:spPr>
            <a:xfrm>
              <a:off x="8559284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7" name="object 1967"/>
            <p:cNvSpPr/>
            <p:nvPr/>
          </p:nvSpPr>
          <p:spPr>
            <a:xfrm>
              <a:off x="8588892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8" name="object 1968"/>
            <p:cNvSpPr/>
            <p:nvPr/>
          </p:nvSpPr>
          <p:spPr>
            <a:xfrm>
              <a:off x="8829568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9" name="object 1969"/>
            <p:cNvSpPr/>
            <p:nvPr/>
          </p:nvSpPr>
          <p:spPr>
            <a:xfrm>
              <a:off x="8860129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0" name="object 1970"/>
            <p:cNvSpPr/>
            <p:nvPr/>
          </p:nvSpPr>
          <p:spPr>
            <a:xfrm>
              <a:off x="9100805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1" name="object 1971"/>
            <p:cNvSpPr/>
            <p:nvPr/>
          </p:nvSpPr>
          <p:spPr>
            <a:xfrm>
              <a:off x="9130413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2" name="object 1972"/>
            <p:cNvSpPr/>
            <p:nvPr/>
          </p:nvSpPr>
          <p:spPr>
            <a:xfrm>
              <a:off x="9371089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3" name="object 1973"/>
            <p:cNvSpPr/>
            <p:nvPr/>
          </p:nvSpPr>
          <p:spPr>
            <a:xfrm>
              <a:off x="9400695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4" name="object 1974"/>
            <p:cNvSpPr/>
            <p:nvPr/>
          </p:nvSpPr>
          <p:spPr>
            <a:xfrm>
              <a:off x="9642327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5" name="object 1975"/>
            <p:cNvSpPr/>
            <p:nvPr/>
          </p:nvSpPr>
          <p:spPr>
            <a:xfrm>
              <a:off x="9671934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6" name="object 1976"/>
            <p:cNvSpPr/>
            <p:nvPr/>
          </p:nvSpPr>
          <p:spPr>
            <a:xfrm>
              <a:off x="9912610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7" name="object 1977"/>
            <p:cNvSpPr/>
            <p:nvPr/>
          </p:nvSpPr>
          <p:spPr>
            <a:xfrm>
              <a:off x="9942217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8" name="object 1978"/>
            <p:cNvSpPr/>
            <p:nvPr/>
          </p:nvSpPr>
          <p:spPr>
            <a:xfrm>
              <a:off x="1018289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9" name="object 1979"/>
            <p:cNvSpPr/>
            <p:nvPr/>
          </p:nvSpPr>
          <p:spPr>
            <a:xfrm>
              <a:off x="10213455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0" name="object 1980"/>
            <p:cNvSpPr/>
            <p:nvPr/>
          </p:nvSpPr>
          <p:spPr>
            <a:xfrm>
              <a:off x="10454131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1" name="object 1981"/>
            <p:cNvSpPr/>
            <p:nvPr/>
          </p:nvSpPr>
          <p:spPr>
            <a:xfrm>
              <a:off x="10483739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2" name="object 1982"/>
            <p:cNvSpPr/>
            <p:nvPr/>
          </p:nvSpPr>
          <p:spPr>
            <a:xfrm>
              <a:off x="10724415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3" name="object 1983"/>
            <p:cNvSpPr/>
            <p:nvPr/>
          </p:nvSpPr>
          <p:spPr>
            <a:xfrm>
              <a:off x="10754976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4" name="object 1984"/>
            <p:cNvSpPr/>
            <p:nvPr/>
          </p:nvSpPr>
          <p:spPr>
            <a:xfrm>
              <a:off x="1099565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5" name="object 1985"/>
            <p:cNvSpPr/>
            <p:nvPr/>
          </p:nvSpPr>
          <p:spPr>
            <a:xfrm>
              <a:off x="11025260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6" name="object 1986"/>
            <p:cNvSpPr/>
            <p:nvPr/>
          </p:nvSpPr>
          <p:spPr>
            <a:xfrm>
              <a:off x="11265936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7" name="object 1987"/>
            <p:cNvSpPr/>
            <p:nvPr/>
          </p:nvSpPr>
          <p:spPr>
            <a:xfrm>
              <a:off x="11296498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8" name="object 1988"/>
            <p:cNvSpPr/>
            <p:nvPr/>
          </p:nvSpPr>
          <p:spPr>
            <a:xfrm>
              <a:off x="11537174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9" name="object 1989"/>
            <p:cNvSpPr/>
            <p:nvPr/>
          </p:nvSpPr>
          <p:spPr>
            <a:xfrm>
              <a:off x="11566781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0" name="object 1990"/>
            <p:cNvSpPr/>
            <p:nvPr/>
          </p:nvSpPr>
          <p:spPr>
            <a:xfrm>
              <a:off x="11807457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1" name="object 1991"/>
            <p:cNvSpPr/>
            <p:nvPr/>
          </p:nvSpPr>
          <p:spPr>
            <a:xfrm>
              <a:off x="11838020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2" name="object 1992"/>
            <p:cNvSpPr/>
            <p:nvPr/>
          </p:nvSpPr>
          <p:spPr>
            <a:xfrm>
              <a:off x="12078696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3" name="object 1993"/>
            <p:cNvSpPr/>
            <p:nvPr/>
          </p:nvSpPr>
          <p:spPr>
            <a:xfrm>
              <a:off x="12108302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4" name="object 1994"/>
            <p:cNvSpPr/>
            <p:nvPr/>
          </p:nvSpPr>
          <p:spPr>
            <a:xfrm>
              <a:off x="12348979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5" name="object 1995"/>
            <p:cNvSpPr/>
            <p:nvPr/>
          </p:nvSpPr>
          <p:spPr>
            <a:xfrm>
              <a:off x="12379541" y="4469700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84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6" name="object 1996"/>
            <p:cNvSpPr/>
            <p:nvPr/>
          </p:nvSpPr>
          <p:spPr>
            <a:xfrm>
              <a:off x="12620217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7" name="object 1997"/>
            <p:cNvSpPr/>
            <p:nvPr/>
          </p:nvSpPr>
          <p:spPr>
            <a:xfrm>
              <a:off x="12649824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70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8" name="object 1998"/>
            <p:cNvSpPr/>
            <p:nvPr/>
          </p:nvSpPr>
          <p:spPr>
            <a:xfrm>
              <a:off x="12890500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9" name="object 1999"/>
            <p:cNvSpPr/>
            <p:nvPr/>
          </p:nvSpPr>
          <p:spPr>
            <a:xfrm>
              <a:off x="12920107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0" name="object 2000"/>
            <p:cNvSpPr/>
            <p:nvPr/>
          </p:nvSpPr>
          <p:spPr>
            <a:xfrm>
              <a:off x="13161738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1" name="object 2001"/>
            <p:cNvSpPr/>
            <p:nvPr/>
          </p:nvSpPr>
          <p:spPr>
            <a:xfrm>
              <a:off x="13191345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2" name="object 2002"/>
            <p:cNvSpPr/>
            <p:nvPr/>
          </p:nvSpPr>
          <p:spPr>
            <a:xfrm>
              <a:off x="13432021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3" name="object 2003"/>
            <p:cNvSpPr/>
            <p:nvPr/>
          </p:nvSpPr>
          <p:spPr>
            <a:xfrm>
              <a:off x="13461628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4" name="object 2004"/>
            <p:cNvSpPr/>
            <p:nvPr/>
          </p:nvSpPr>
          <p:spPr>
            <a:xfrm>
              <a:off x="13702305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5" name="object 2005"/>
            <p:cNvSpPr/>
            <p:nvPr/>
          </p:nvSpPr>
          <p:spPr>
            <a:xfrm>
              <a:off x="13732867" y="4469700"/>
              <a:ext cx="217170" cy="0"/>
            </a:xfrm>
            <a:custGeom>
              <a:avLst/>
              <a:gdLst/>
              <a:ahLst/>
              <a:cxnLst/>
              <a:rect l="l" t="t" r="r" b="b"/>
              <a:pathLst>
                <a:path w="217169">
                  <a:moveTo>
                    <a:pt x="0" y="0"/>
                  </a:moveTo>
                  <a:lnTo>
                    <a:pt x="2167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6" name="object 2006"/>
            <p:cNvSpPr/>
            <p:nvPr/>
          </p:nvSpPr>
          <p:spPr>
            <a:xfrm>
              <a:off x="13973543" y="44668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7" name="object 2007"/>
            <p:cNvSpPr/>
            <p:nvPr/>
          </p:nvSpPr>
          <p:spPr>
            <a:xfrm>
              <a:off x="14003150" y="4469700"/>
              <a:ext cx="225425" cy="0"/>
            </a:xfrm>
            <a:custGeom>
              <a:avLst/>
              <a:gdLst/>
              <a:ahLst/>
              <a:cxnLst/>
              <a:rect l="l" t="t" r="r" b="b"/>
              <a:pathLst>
                <a:path w="225425">
                  <a:moveTo>
                    <a:pt x="0" y="0"/>
                  </a:moveTo>
                  <a:lnTo>
                    <a:pt x="22539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08" name="object 2008"/>
          <p:cNvGrpSpPr/>
          <p:nvPr/>
        </p:nvGrpSpPr>
        <p:grpSpPr>
          <a:xfrm>
            <a:off x="4977050" y="8757845"/>
            <a:ext cx="6350" cy="2413635"/>
            <a:chOff x="4973973" y="6585167"/>
            <a:chExt cx="6350" cy="2413635"/>
          </a:xfrm>
        </p:grpSpPr>
        <p:sp>
          <p:nvSpPr>
            <p:cNvPr id="2009" name="object 2009"/>
            <p:cNvSpPr/>
            <p:nvPr/>
          </p:nvSpPr>
          <p:spPr>
            <a:xfrm>
              <a:off x="4976839" y="6585167"/>
              <a:ext cx="0" cy="232410"/>
            </a:xfrm>
            <a:custGeom>
              <a:avLst/>
              <a:gdLst/>
              <a:ahLst/>
              <a:cxnLst/>
              <a:rect l="l" t="t" r="r" b="b"/>
              <a:pathLst>
                <a:path h="232409">
                  <a:moveTo>
                    <a:pt x="0" y="0"/>
                  </a:moveTo>
                  <a:lnTo>
                    <a:pt x="0" y="23206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0" name="object 2010"/>
            <p:cNvSpPr/>
            <p:nvPr/>
          </p:nvSpPr>
          <p:spPr>
            <a:xfrm>
              <a:off x="4973973" y="68411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1" name="object 2011"/>
            <p:cNvSpPr/>
            <p:nvPr/>
          </p:nvSpPr>
          <p:spPr>
            <a:xfrm>
              <a:off x="4976839" y="687168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2" name="object 2012"/>
            <p:cNvSpPr/>
            <p:nvPr/>
          </p:nvSpPr>
          <p:spPr>
            <a:xfrm>
              <a:off x="4973973" y="71123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3" name="object 2013"/>
            <p:cNvSpPr/>
            <p:nvPr/>
          </p:nvSpPr>
          <p:spPr>
            <a:xfrm>
              <a:off x="4976839" y="714196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4" name="object 2014"/>
            <p:cNvSpPr/>
            <p:nvPr/>
          </p:nvSpPr>
          <p:spPr>
            <a:xfrm>
              <a:off x="4973973" y="73826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5" name="object 2015"/>
            <p:cNvSpPr/>
            <p:nvPr/>
          </p:nvSpPr>
          <p:spPr>
            <a:xfrm>
              <a:off x="4976839" y="741320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6" name="object 2016"/>
            <p:cNvSpPr/>
            <p:nvPr/>
          </p:nvSpPr>
          <p:spPr>
            <a:xfrm>
              <a:off x="4973973" y="76538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7" name="object 2017"/>
            <p:cNvSpPr/>
            <p:nvPr/>
          </p:nvSpPr>
          <p:spPr>
            <a:xfrm>
              <a:off x="4976839" y="768349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8" name="object 2018"/>
            <p:cNvSpPr/>
            <p:nvPr/>
          </p:nvSpPr>
          <p:spPr>
            <a:xfrm>
              <a:off x="4973973" y="79241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9" name="object 2019"/>
            <p:cNvSpPr/>
            <p:nvPr/>
          </p:nvSpPr>
          <p:spPr>
            <a:xfrm>
              <a:off x="4976839" y="795377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0" name="object 2020"/>
            <p:cNvSpPr/>
            <p:nvPr/>
          </p:nvSpPr>
          <p:spPr>
            <a:xfrm>
              <a:off x="4973973" y="81954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1" name="object 2021"/>
            <p:cNvSpPr/>
            <p:nvPr/>
          </p:nvSpPr>
          <p:spPr>
            <a:xfrm>
              <a:off x="4976839" y="822501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2" name="object 2022"/>
            <p:cNvSpPr/>
            <p:nvPr/>
          </p:nvSpPr>
          <p:spPr>
            <a:xfrm>
              <a:off x="4973973" y="8465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3" name="object 2023"/>
            <p:cNvSpPr/>
            <p:nvPr/>
          </p:nvSpPr>
          <p:spPr>
            <a:xfrm>
              <a:off x="4976839" y="849529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4" name="object 2024"/>
            <p:cNvSpPr/>
            <p:nvPr/>
          </p:nvSpPr>
          <p:spPr>
            <a:xfrm>
              <a:off x="4973973" y="87369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5" name="object 2025"/>
            <p:cNvSpPr/>
            <p:nvPr/>
          </p:nvSpPr>
          <p:spPr>
            <a:xfrm>
              <a:off x="4976839" y="8766533"/>
              <a:ext cx="0" cy="232410"/>
            </a:xfrm>
            <a:custGeom>
              <a:avLst/>
              <a:gdLst/>
              <a:ahLst/>
              <a:cxnLst/>
              <a:rect l="l" t="t" r="r" b="b"/>
              <a:pathLst>
                <a:path h="232409">
                  <a:moveTo>
                    <a:pt x="0" y="0"/>
                  </a:moveTo>
                  <a:lnTo>
                    <a:pt x="0" y="23206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6" name="object 2026"/>
          <p:cNvSpPr/>
          <p:nvPr/>
        </p:nvSpPr>
        <p:spPr>
          <a:xfrm>
            <a:off x="4890140" y="11362324"/>
            <a:ext cx="54610" cy="79375"/>
          </a:xfrm>
          <a:custGeom>
            <a:avLst/>
            <a:gdLst/>
            <a:ahLst/>
            <a:cxnLst/>
            <a:rect l="l" t="t" r="r" b="b"/>
            <a:pathLst>
              <a:path w="54610" h="79375">
                <a:moveTo>
                  <a:pt x="43932" y="60149"/>
                </a:moveTo>
                <a:lnTo>
                  <a:pt x="34382" y="60149"/>
                </a:lnTo>
                <a:lnTo>
                  <a:pt x="34382" y="79251"/>
                </a:lnTo>
                <a:lnTo>
                  <a:pt x="43932" y="79251"/>
                </a:lnTo>
                <a:lnTo>
                  <a:pt x="43932" y="60149"/>
                </a:lnTo>
                <a:close/>
              </a:path>
              <a:path w="54610" h="79375">
                <a:moveTo>
                  <a:pt x="43932" y="0"/>
                </a:moveTo>
                <a:lnTo>
                  <a:pt x="36292" y="0"/>
                </a:lnTo>
                <a:lnTo>
                  <a:pt x="0" y="51573"/>
                </a:lnTo>
                <a:lnTo>
                  <a:pt x="0" y="60149"/>
                </a:lnTo>
                <a:lnTo>
                  <a:pt x="54419" y="60149"/>
                </a:lnTo>
                <a:lnTo>
                  <a:pt x="54419" y="51573"/>
                </a:lnTo>
                <a:lnTo>
                  <a:pt x="9550" y="51573"/>
                </a:lnTo>
                <a:lnTo>
                  <a:pt x="34382" y="16216"/>
                </a:lnTo>
                <a:lnTo>
                  <a:pt x="43932" y="16216"/>
                </a:lnTo>
                <a:lnTo>
                  <a:pt x="43932" y="0"/>
                </a:lnTo>
                <a:close/>
              </a:path>
              <a:path w="54610" h="79375">
                <a:moveTo>
                  <a:pt x="43932" y="16216"/>
                </a:moveTo>
                <a:lnTo>
                  <a:pt x="34382" y="16216"/>
                </a:lnTo>
                <a:lnTo>
                  <a:pt x="34382" y="51573"/>
                </a:lnTo>
                <a:lnTo>
                  <a:pt x="43932" y="51573"/>
                </a:lnTo>
                <a:lnTo>
                  <a:pt x="43932" y="1621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7" name="object 2027"/>
          <p:cNvSpPr/>
          <p:nvPr/>
        </p:nvSpPr>
        <p:spPr>
          <a:xfrm>
            <a:off x="5779305" y="11364234"/>
            <a:ext cx="52069" cy="77470"/>
          </a:xfrm>
          <a:custGeom>
            <a:avLst/>
            <a:gdLst/>
            <a:ahLst/>
            <a:cxnLst/>
            <a:rect l="l" t="t" r="r" b="b"/>
            <a:pathLst>
              <a:path w="52070" h="77470">
                <a:moveTo>
                  <a:pt x="51573" y="0"/>
                </a:moveTo>
                <a:lnTo>
                  <a:pt x="0" y="0"/>
                </a:lnTo>
                <a:lnTo>
                  <a:pt x="0" y="8576"/>
                </a:lnTo>
                <a:lnTo>
                  <a:pt x="39138" y="8576"/>
                </a:lnTo>
                <a:lnTo>
                  <a:pt x="35318" y="12396"/>
                </a:lnTo>
                <a:lnTo>
                  <a:pt x="35318" y="13332"/>
                </a:lnTo>
                <a:lnTo>
                  <a:pt x="34382" y="14306"/>
                </a:lnTo>
                <a:lnTo>
                  <a:pt x="33408" y="15242"/>
                </a:lnTo>
                <a:lnTo>
                  <a:pt x="33408" y="16216"/>
                </a:lnTo>
                <a:lnTo>
                  <a:pt x="32472" y="17152"/>
                </a:lnTo>
                <a:lnTo>
                  <a:pt x="31498" y="17152"/>
                </a:lnTo>
                <a:lnTo>
                  <a:pt x="31498" y="18127"/>
                </a:lnTo>
                <a:lnTo>
                  <a:pt x="30562" y="19063"/>
                </a:lnTo>
                <a:lnTo>
                  <a:pt x="30562" y="20037"/>
                </a:lnTo>
                <a:lnTo>
                  <a:pt x="29587" y="20973"/>
                </a:lnTo>
                <a:lnTo>
                  <a:pt x="28651" y="21947"/>
                </a:lnTo>
                <a:lnTo>
                  <a:pt x="28651" y="22883"/>
                </a:lnTo>
                <a:lnTo>
                  <a:pt x="27677" y="23857"/>
                </a:lnTo>
                <a:lnTo>
                  <a:pt x="26741" y="25767"/>
                </a:lnTo>
                <a:lnTo>
                  <a:pt x="26741" y="26703"/>
                </a:lnTo>
                <a:lnTo>
                  <a:pt x="25767" y="27677"/>
                </a:lnTo>
                <a:lnTo>
                  <a:pt x="25767" y="28613"/>
                </a:lnTo>
                <a:lnTo>
                  <a:pt x="24831" y="29587"/>
                </a:lnTo>
                <a:lnTo>
                  <a:pt x="23857" y="30523"/>
                </a:lnTo>
                <a:lnTo>
                  <a:pt x="23857" y="31498"/>
                </a:lnTo>
                <a:lnTo>
                  <a:pt x="22921" y="32433"/>
                </a:lnTo>
                <a:lnTo>
                  <a:pt x="22921" y="33408"/>
                </a:lnTo>
                <a:lnTo>
                  <a:pt x="21947" y="34344"/>
                </a:lnTo>
                <a:lnTo>
                  <a:pt x="21947" y="35318"/>
                </a:lnTo>
                <a:lnTo>
                  <a:pt x="21011" y="36254"/>
                </a:lnTo>
                <a:lnTo>
                  <a:pt x="21011" y="37228"/>
                </a:lnTo>
                <a:lnTo>
                  <a:pt x="20037" y="38164"/>
                </a:lnTo>
                <a:lnTo>
                  <a:pt x="20037" y="40074"/>
                </a:lnTo>
                <a:lnTo>
                  <a:pt x="19101" y="41048"/>
                </a:lnTo>
                <a:lnTo>
                  <a:pt x="19101" y="42958"/>
                </a:lnTo>
                <a:lnTo>
                  <a:pt x="18127" y="43894"/>
                </a:lnTo>
                <a:lnTo>
                  <a:pt x="18127" y="45804"/>
                </a:lnTo>
                <a:lnTo>
                  <a:pt x="17191" y="46779"/>
                </a:lnTo>
                <a:lnTo>
                  <a:pt x="17191" y="47715"/>
                </a:lnTo>
                <a:lnTo>
                  <a:pt x="16216" y="48689"/>
                </a:lnTo>
                <a:lnTo>
                  <a:pt x="16216" y="50599"/>
                </a:lnTo>
                <a:lnTo>
                  <a:pt x="15281" y="51535"/>
                </a:lnTo>
                <a:lnTo>
                  <a:pt x="15281" y="53445"/>
                </a:lnTo>
                <a:lnTo>
                  <a:pt x="14306" y="55355"/>
                </a:lnTo>
                <a:lnTo>
                  <a:pt x="14306" y="58239"/>
                </a:lnTo>
                <a:lnTo>
                  <a:pt x="13370" y="60149"/>
                </a:lnTo>
                <a:lnTo>
                  <a:pt x="13370" y="62060"/>
                </a:lnTo>
                <a:lnTo>
                  <a:pt x="12396" y="62996"/>
                </a:lnTo>
                <a:lnTo>
                  <a:pt x="12396" y="67790"/>
                </a:lnTo>
                <a:lnTo>
                  <a:pt x="11460" y="68726"/>
                </a:lnTo>
                <a:lnTo>
                  <a:pt x="11460" y="77341"/>
                </a:lnTo>
                <a:lnTo>
                  <a:pt x="21011" y="77341"/>
                </a:lnTo>
                <a:lnTo>
                  <a:pt x="21011" y="72546"/>
                </a:lnTo>
                <a:lnTo>
                  <a:pt x="21947" y="71610"/>
                </a:lnTo>
                <a:lnTo>
                  <a:pt x="21947" y="65880"/>
                </a:lnTo>
                <a:lnTo>
                  <a:pt x="22921" y="64906"/>
                </a:lnTo>
                <a:lnTo>
                  <a:pt x="22921" y="62060"/>
                </a:lnTo>
                <a:lnTo>
                  <a:pt x="23857" y="61085"/>
                </a:lnTo>
                <a:lnTo>
                  <a:pt x="23857" y="58239"/>
                </a:lnTo>
                <a:lnTo>
                  <a:pt x="24831" y="56329"/>
                </a:lnTo>
                <a:lnTo>
                  <a:pt x="24831" y="54419"/>
                </a:lnTo>
                <a:lnTo>
                  <a:pt x="25767" y="53445"/>
                </a:lnTo>
                <a:lnTo>
                  <a:pt x="25767" y="51535"/>
                </a:lnTo>
                <a:lnTo>
                  <a:pt x="26741" y="50599"/>
                </a:lnTo>
                <a:lnTo>
                  <a:pt x="26741" y="48689"/>
                </a:lnTo>
                <a:lnTo>
                  <a:pt x="27677" y="47715"/>
                </a:lnTo>
                <a:lnTo>
                  <a:pt x="27677" y="46779"/>
                </a:lnTo>
                <a:lnTo>
                  <a:pt x="28651" y="45804"/>
                </a:lnTo>
                <a:lnTo>
                  <a:pt x="28651" y="42958"/>
                </a:lnTo>
                <a:lnTo>
                  <a:pt x="29587" y="41984"/>
                </a:lnTo>
                <a:lnTo>
                  <a:pt x="29587" y="41048"/>
                </a:lnTo>
                <a:lnTo>
                  <a:pt x="30562" y="40074"/>
                </a:lnTo>
                <a:lnTo>
                  <a:pt x="30562" y="39138"/>
                </a:lnTo>
                <a:lnTo>
                  <a:pt x="31498" y="38164"/>
                </a:lnTo>
                <a:lnTo>
                  <a:pt x="31498" y="37228"/>
                </a:lnTo>
                <a:lnTo>
                  <a:pt x="32472" y="36254"/>
                </a:lnTo>
                <a:lnTo>
                  <a:pt x="32472" y="35318"/>
                </a:lnTo>
                <a:lnTo>
                  <a:pt x="33408" y="34344"/>
                </a:lnTo>
                <a:lnTo>
                  <a:pt x="33408" y="33408"/>
                </a:lnTo>
                <a:lnTo>
                  <a:pt x="34382" y="32433"/>
                </a:lnTo>
                <a:lnTo>
                  <a:pt x="34382" y="31498"/>
                </a:lnTo>
                <a:lnTo>
                  <a:pt x="35318" y="30523"/>
                </a:lnTo>
                <a:lnTo>
                  <a:pt x="35318" y="29587"/>
                </a:lnTo>
                <a:lnTo>
                  <a:pt x="36292" y="28613"/>
                </a:lnTo>
                <a:lnTo>
                  <a:pt x="36292" y="27677"/>
                </a:lnTo>
                <a:lnTo>
                  <a:pt x="37228" y="26703"/>
                </a:lnTo>
                <a:lnTo>
                  <a:pt x="38202" y="25767"/>
                </a:lnTo>
                <a:lnTo>
                  <a:pt x="38202" y="24793"/>
                </a:lnTo>
                <a:lnTo>
                  <a:pt x="39138" y="22883"/>
                </a:lnTo>
                <a:lnTo>
                  <a:pt x="40112" y="21947"/>
                </a:lnTo>
                <a:lnTo>
                  <a:pt x="40112" y="20973"/>
                </a:lnTo>
                <a:lnTo>
                  <a:pt x="42022" y="19063"/>
                </a:lnTo>
                <a:lnTo>
                  <a:pt x="42022" y="18127"/>
                </a:lnTo>
                <a:lnTo>
                  <a:pt x="42958" y="17152"/>
                </a:lnTo>
                <a:lnTo>
                  <a:pt x="43932" y="16216"/>
                </a:lnTo>
                <a:lnTo>
                  <a:pt x="43932" y="15242"/>
                </a:lnTo>
                <a:lnTo>
                  <a:pt x="44868" y="15242"/>
                </a:lnTo>
                <a:lnTo>
                  <a:pt x="45843" y="14306"/>
                </a:lnTo>
                <a:lnTo>
                  <a:pt x="45843" y="13332"/>
                </a:lnTo>
                <a:lnTo>
                  <a:pt x="47753" y="11422"/>
                </a:lnTo>
                <a:lnTo>
                  <a:pt x="47753" y="10486"/>
                </a:lnTo>
                <a:lnTo>
                  <a:pt x="48689" y="9512"/>
                </a:lnTo>
                <a:lnTo>
                  <a:pt x="49663" y="9512"/>
                </a:lnTo>
                <a:lnTo>
                  <a:pt x="49663" y="8576"/>
                </a:lnTo>
                <a:lnTo>
                  <a:pt x="51573" y="6666"/>
                </a:lnTo>
                <a:lnTo>
                  <a:pt x="515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28" name="object 2028"/>
          <p:cNvGrpSpPr/>
          <p:nvPr/>
        </p:nvGrpSpPr>
        <p:grpSpPr>
          <a:xfrm>
            <a:off x="5802226" y="5067477"/>
            <a:ext cx="6350" cy="6260465"/>
            <a:chOff x="5799149" y="2894799"/>
            <a:chExt cx="6350" cy="6260465"/>
          </a:xfrm>
        </p:grpSpPr>
        <p:sp>
          <p:nvSpPr>
            <p:cNvPr id="2029" name="object 2029"/>
            <p:cNvSpPr/>
            <p:nvPr/>
          </p:nvSpPr>
          <p:spPr>
            <a:xfrm>
              <a:off x="5802014" y="2894799"/>
              <a:ext cx="0" cy="126364"/>
            </a:xfrm>
            <a:custGeom>
              <a:avLst/>
              <a:gdLst/>
              <a:ahLst/>
              <a:cxnLst/>
              <a:rect l="l" t="t" r="r" b="b"/>
              <a:pathLst>
                <a:path h="126364">
                  <a:moveTo>
                    <a:pt x="0" y="0"/>
                  </a:moveTo>
                  <a:lnTo>
                    <a:pt x="0" y="12606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0" name="object 2030"/>
            <p:cNvSpPr/>
            <p:nvPr/>
          </p:nvSpPr>
          <p:spPr>
            <a:xfrm>
              <a:off x="5799149" y="30447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1" name="object 2031"/>
            <p:cNvSpPr/>
            <p:nvPr/>
          </p:nvSpPr>
          <p:spPr>
            <a:xfrm>
              <a:off x="5802014" y="307435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2" name="object 2032"/>
            <p:cNvSpPr/>
            <p:nvPr/>
          </p:nvSpPr>
          <p:spPr>
            <a:xfrm>
              <a:off x="5799149" y="3315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3" name="object 2033"/>
            <p:cNvSpPr/>
            <p:nvPr/>
          </p:nvSpPr>
          <p:spPr>
            <a:xfrm>
              <a:off x="5802014" y="334558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4" name="object 2034"/>
            <p:cNvSpPr/>
            <p:nvPr/>
          </p:nvSpPr>
          <p:spPr>
            <a:xfrm>
              <a:off x="5799149" y="35862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5" name="object 2035"/>
            <p:cNvSpPr/>
            <p:nvPr/>
          </p:nvSpPr>
          <p:spPr>
            <a:xfrm>
              <a:off x="5802014" y="361587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6" name="object 2036"/>
            <p:cNvSpPr/>
            <p:nvPr/>
          </p:nvSpPr>
          <p:spPr>
            <a:xfrm>
              <a:off x="5799149" y="38565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7" name="object 2037"/>
            <p:cNvSpPr/>
            <p:nvPr/>
          </p:nvSpPr>
          <p:spPr>
            <a:xfrm>
              <a:off x="5802014" y="3887111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8" name="object 2038"/>
            <p:cNvSpPr/>
            <p:nvPr/>
          </p:nvSpPr>
          <p:spPr>
            <a:xfrm>
              <a:off x="5799149" y="41277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9" name="object 2039"/>
            <p:cNvSpPr/>
            <p:nvPr/>
          </p:nvSpPr>
          <p:spPr>
            <a:xfrm>
              <a:off x="5802014" y="415739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0" name="object 2040"/>
            <p:cNvSpPr/>
            <p:nvPr/>
          </p:nvSpPr>
          <p:spPr>
            <a:xfrm>
              <a:off x="5799149" y="43980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1" name="object 2041"/>
            <p:cNvSpPr/>
            <p:nvPr/>
          </p:nvSpPr>
          <p:spPr>
            <a:xfrm>
              <a:off x="5802014" y="442863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2" name="object 2042"/>
            <p:cNvSpPr/>
            <p:nvPr/>
          </p:nvSpPr>
          <p:spPr>
            <a:xfrm>
              <a:off x="5799149" y="46693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3" name="object 2043"/>
            <p:cNvSpPr/>
            <p:nvPr/>
          </p:nvSpPr>
          <p:spPr>
            <a:xfrm>
              <a:off x="5802014" y="469891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4" name="object 2044"/>
            <p:cNvSpPr/>
            <p:nvPr/>
          </p:nvSpPr>
          <p:spPr>
            <a:xfrm>
              <a:off x="5799149" y="49395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5" name="object 2045"/>
            <p:cNvSpPr/>
            <p:nvPr/>
          </p:nvSpPr>
          <p:spPr>
            <a:xfrm>
              <a:off x="5802014" y="496919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6" name="object 2046"/>
            <p:cNvSpPr/>
            <p:nvPr/>
          </p:nvSpPr>
          <p:spPr>
            <a:xfrm>
              <a:off x="5799149" y="52108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7" name="object 2047"/>
            <p:cNvSpPr/>
            <p:nvPr/>
          </p:nvSpPr>
          <p:spPr>
            <a:xfrm>
              <a:off x="5802014" y="524043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8" name="object 2048"/>
            <p:cNvSpPr/>
            <p:nvPr/>
          </p:nvSpPr>
          <p:spPr>
            <a:xfrm>
              <a:off x="5799149" y="54811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9" name="object 2049"/>
            <p:cNvSpPr/>
            <p:nvPr/>
          </p:nvSpPr>
          <p:spPr>
            <a:xfrm>
              <a:off x="5802014" y="551072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0" name="object 2050"/>
            <p:cNvSpPr/>
            <p:nvPr/>
          </p:nvSpPr>
          <p:spPr>
            <a:xfrm>
              <a:off x="5799149" y="57513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1" name="object 2051"/>
            <p:cNvSpPr/>
            <p:nvPr/>
          </p:nvSpPr>
          <p:spPr>
            <a:xfrm>
              <a:off x="5802014" y="578195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2" name="object 2052"/>
            <p:cNvSpPr/>
            <p:nvPr/>
          </p:nvSpPr>
          <p:spPr>
            <a:xfrm>
              <a:off x="5799149" y="6022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3" name="object 2053"/>
            <p:cNvSpPr/>
            <p:nvPr/>
          </p:nvSpPr>
          <p:spPr>
            <a:xfrm>
              <a:off x="5802014" y="605224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4" name="object 2054"/>
            <p:cNvSpPr/>
            <p:nvPr/>
          </p:nvSpPr>
          <p:spPr>
            <a:xfrm>
              <a:off x="5799149" y="62929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5" name="object 2055"/>
            <p:cNvSpPr/>
            <p:nvPr/>
          </p:nvSpPr>
          <p:spPr>
            <a:xfrm>
              <a:off x="5802014" y="6323479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6" name="object 2056"/>
            <p:cNvSpPr/>
            <p:nvPr/>
          </p:nvSpPr>
          <p:spPr>
            <a:xfrm>
              <a:off x="5799149" y="65641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7" name="object 2057"/>
            <p:cNvSpPr/>
            <p:nvPr/>
          </p:nvSpPr>
          <p:spPr>
            <a:xfrm>
              <a:off x="5802014" y="659376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8" name="object 2058"/>
            <p:cNvSpPr/>
            <p:nvPr/>
          </p:nvSpPr>
          <p:spPr>
            <a:xfrm>
              <a:off x="5799149" y="6834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9" name="object 2059"/>
            <p:cNvSpPr/>
            <p:nvPr/>
          </p:nvSpPr>
          <p:spPr>
            <a:xfrm>
              <a:off x="5802014" y="6865000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0" name="object 2060"/>
            <p:cNvSpPr/>
            <p:nvPr/>
          </p:nvSpPr>
          <p:spPr>
            <a:xfrm>
              <a:off x="5799149" y="71056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1" name="object 2061"/>
            <p:cNvSpPr/>
            <p:nvPr/>
          </p:nvSpPr>
          <p:spPr>
            <a:xfrm>
              <a:off x="5802014" y="713528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2" name="object 2062"/>
            <p:cNvSpPr/>
            <p:nvPr/>
          </p:nvSpPr>
          <p:spPr>
            <a:xfrm>
              <a:off x="5799149" y="73759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3" name="object 2063"/>
            <p:cNvSpPr/>
            <p:nvPr/>
          </p:nvSpPr>
          <p:spPr>
            <a:xfrm>
              <a:off x="5802014" y="7406522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4" name="object 2064"/>
            <p:cNvSpPr/>
            <p:nvPr/>
          </p:nvSpPr>
          <p:spPr>
            <a:xfrm>
              <a:off x="5799149" y="76471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5" name="object 2065"/>
            <p:cNvSpPr/>
            <p:nvPr/>
          </p:nvSpPr>
          <p:spPr>
            <a:xfrm>
              <a:off x="5802014" y="767680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6" name="object 2066"/>
            <p:cNvSpPr/>
            <p:nvPr/>
          </p:nvSpPr>
          <p:spPr>
            <a:xfrm>
              <a:off x="5799149" y="79174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7" name="object 2067"/>
            <p:cNvSpPr/>
            <p:nvPr/>
          </p:nvSpPr>
          <p:spPr>
            <a:xfrm>
              <a:off x="5802014" y="794708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8" name="object 2068"/>
            <p:cNvSpPr/>
            <p:nvPr/>
          </p:nvSpPr>
          <p:spPr>
            <a:xfrm>
              <a:off x="5799149" y="81887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9" name="object 2069"/>
            <p:cNvSpPr/>
            <p:nvPr/>
          </p:nvSpPr>
          <p:spPr>
            <a:xfrm>
              <a:off x="5802014" y="821832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0" name="object 2070"/>
            <p:cNvSpPr/>
            <p:nvPr/>
          </p:nvSpPr>
          <p:spPr>
            <a:xfrm>
              <a:off x="5799149" y="8459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1" name="object 2071"/>
            <p:cNvSpPr/>
            <p:nvPr/>
          </p:nvSpPr>
          <p:spPr>
            <a:xfrm>
              <a:off x="5802014" y="848860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2" name="object 2072"/>
            <p:cNvSpPr/>
            <p:nvPr/>
          </p:nvSpPr>
          <p:spPr>
            <a:xfrm>
              <a:off x="5799149" y="87292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3" name="object 2073"/>
            <p:cNvSpPr/>
            <p:nvPr/>
          </p:nvSpPr>
          <p:spPr>
            <a:xfrm>
              <a:off x="5802014" y="875984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4" name="object 2074"/>
            <p:cNvSpPr/>
            <p:nvPr/>
          </p:nvSpPr>
          <p:spPr>
            <a:xfrm>
              <a:off x="5799149" y="90005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5" name="object 2075"/>
            <p:cNvSpPr/>
            <p:nvPr/>
          </p:nvSpPr>
          <p:spPr>
            <a:xfrm>
              <a:off x="5802014" y="9030131"/>
              <a:ext cx="0" cy="125095"/>
            </a:xfrm>
            <a:custGeom>
              <a:avLst/>
              <a:gdLst/>
              <a:ahLst/>
              <a:cxnLst/>
              <a:rect l="l" t="t" r="r" b="b"/>
              <a:pathLst>
                <a:path h="125095">
                  <a:moveTo>
                    <a:pt x="0" y="0"/>
                  </a:moveTo>
                  <a:lnTo>
                    <a:pt x="0" y="12509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76" name="object 2076"/>
          <p:cNvGrpSpPr/>
          <p:nvPr/>
        </p:nvGrpSpPr>
        <p:grpSpPr>
          <a:xfrm>
            <a:off x="4507159" y="6586029"/>
            <a:ext cx="52069" cy="4857750"/>
            <a:chOff x="4504082" y="4413351"/>
            <a:chExt cx="52069" cy="4857750"/>
          </a:xfrm>
        </p:grpSpPr>
        <p:sp>
          <p:nvSpPr>
            <p:cNvPr id="2077" name="object 2077"/>
            <p:cNvSpPr/>
            <p:nvPr/>
          </p:nvSpPr>
          <p:spPr>
            <a:xfrm>
              <a:off x="4529869" y="4413351"/>
              <a:ext cx="0" cy="179070"/>
            </a:xfrm>
            <a:custGeom>
              <a:avLst/>
              <a:gdLst/>
              <a:ahLst/>
              <a:cxnLst/>
              <a:rect l="l" t="t" r="r" b="b"/>
              <a:pathLst>
                <a:path h="179070">
                  <a:moveTo>
                    <a:pt x="0" y="0"/>
                  </a:moveTo>
                  <a:lnTo>
                    <a:pt x="0" y="17857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8" name="object 2078"/>
            <p:cNvSpPr/>
            <p:nvPr/>
          </p:nvSpPr>
          <p:spPr>
            <a:xfrm>
              <a:off x="4527003" y="46158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9" name="object 2079"/>
            <p:cNvSpPr/>
            <p:nvPr/>
          </p:nvSpPr>
          <p:spPr>
            <a:xfrm>
              <a:off x="4529869" y="464543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0" name="object 2080"/>
            <p:cNvSpPr/>
            <p:nvPr/>
          </p:nvSpPr>
          <p:spPr>
            <a:xfrm>
              <a:off x="4527003" y="48870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1" name="object 2081"/>
            <p:cNvSpPr/>
            <p:nvPr/>
          </p:nvSpPr>
          <p:spPr>
            <a:xfrm>
              <a:off x="4529869" y="491667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2" name="object 2082"/>
            <p:cNvSpPr/>
            <p:nvPr/>
          </p:nvSpPr>
          <p:spPr>
            <a:xfrm>
              <a:off x="4527003" y="51573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3" name="object 2083"/>
            <p:cNvSpPr/>
            <p:nvPr/>
          </p:nvSpPr>
          <p:spPr>
            <a:xfrm>
              <a:off x="4529869" y="518695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4" name="object 2084"/>
            <p:cNvSpPr/>
            <p:nvPr/>
          </p:nvSpPr>
          <p:spPr>
            <a:xfrm>
              <a:off x="4527003" y="54276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5" name="object 2085"/>
            <p:cNvSpPr/>
            <p:nvPr/>
          </p:nvSpPr>
          <p:spPr>
            <a:xfrm>
              <a:off x="4529869" y="545819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6" name="object 2086"/>
            <p:cNvSpPr/>
            <p:nvPr/>
          </p:nvSpPr>
          <p:spPr>
            <a:xfrm>
              <a:off x="4527003" y="56988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7" name="object 2087"/>
            <p:cNvSpPr/>
            <p:nvPr/>
          </p:nvSpPr>
          <p:spPr>
            <a:xfrm>
              <a:off x="4529869" y="572847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8" name="object 2088"/>
            <p:cNvSpPr/>
            <p:nvPr/>
          </p:nvSpPr>
          <p:spPr>
            <a:xfrm>
              <a:off x="4527003" y="59691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9" name="object 2089"/>
            <p:cNvSpPr/>
            <p:nvPr/>
          </p:nvSpPr>
          <p:spPr>
            <a:xfrm>
              <a:off x="4529869" y="5999713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0" name="object 2090"/>
            <p:cNvSpPr/>
            <p:nvPr/>
          </p:nvSpPr>
          <p:spPr>
            <a:xfrm>
              <a:off x="4527003" y="62403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1" name="object 2091"/>
            <p:cNvSpPr/>
            <p:nvPr/>
          </p:nvSpPr>
          <p:spPr>
            <a:xfrm>
              <a:off x="4529869" y="626999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2" name="object 2092"/>
            <p:cNvSpPr/>
            <p:nvPr/>
          </p:nvSpPr>
          <p:spPr>
            <a:xfrm>
              <a:off x="4527003" y="6510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3" name="object 2093"/>
            <p:cNvSpPr/>
            <p:nvPr/>
          </p:nvSpPr>
          <p:spPr>
            <a:xfrm>
              <a:off x="4529869" y="6541234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4" name="object 2094"/>
            <p:cNvSpPr/>
            <p:nvPr/>
          </p:nvSpPr>
          <p:spPr>
            <a:xfrm>
              <a:off x="4527003" y="67819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5" name="object 2095"/>
            <p:cNvSpPr/>
            <p:nvPr/>
          </p:nvSpPr>
          <p:spPr>
            <a:xfrm>
              <a:off x="4529869" y="6811517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6" name="object 2096"/>
            <p:cNvSpPr/>
            <p:nvPr/>
          </p:nvSpPr>
          <p:spPr>
            <a:xfrm>
              <a:off x="4527003" y="70521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7" name="object 2097"/>
            <p:cNvSpPr/>
            <p:nvPr/>
          </p:nvSpPr>
          <p:spPr>
            <a:xfrm>
              <a:off x="4529869" y="7082755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8" name="object 2098"/>
            <p:cNvSpPr/>
            <p:nvPr/>
          </p:nvSpPr>
          <p:spPr>
            <a:xfrm>
              <a:off x="4527003" y="73234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9" name="object 2099"/>
            <p:cNvSpPr/>
            <p:nvPr/>
          </p:nvSpPr>
          <p:spPr>
            <a:xfrm>
              <a:off x="4529869" y="735303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0" name="object 2100"/>
            <p:cNvSpPr/>
            <p:nvPr/>
          </p:nvSpPr>
          <p:spPr>
            <a:xfrm>
              <a:off x="4527003" y="75937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1" name="object 2101"/>
            <p:cNvSpPr/>
            <p:nvPr/>
          </p:nvSpPr>
          <p:spPr>
            <a:xfrm>
              <a:off x="4529869" y="762332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2" name="object 2102"/>
            <p:cNvSpPr/>
            <p:nvPr/>
          </p:nvSpPr>
          <p:spPr>
            <a:xfrm>
              <a:off x="4527003" y="78649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3" name="object 2103"/>
            <p:cNvSpPr/>
            <p:nvPr/>
          </p:nvSpPr>
          <p:spPr>
            <a:xfrm>
              <a:off x="4529869" y="789456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4" name="object 2104"/>
            <p:cNvSpPr/>
            <p:nvPr/>
          </p:nvSpPr>
          <p:spPr>
            <a:xfrm>
              <a:off x="4527003" y="81352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5" name="object 2105"/>
            <p:cNvSpPr/>
            <p:nvPr/>
          </p:nvSpPr>
          <p:spPr>
            <a:xfrm>
              <a:off x="4529869" y="816484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6" name="object 2106"/>
            <p:cNvSpPr/>
            <p:nvPr/>
          </p:nvSpPr>
          <p:spPr>
            <a:xfrm>
              <a:off x="4527003" y="84064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7" name="object 2107"/>
            <p:cNvSpPr/>
            <p:nvPr/>
          </p:nvSpPr>
          <p:spPr>
            <a:xfrm>
              <a:off x="4529869" y="8436081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8" name="object 2108"/>
            <p:cNvSpPr/>
            <p:nvPr/>
          </p:nvSpPr>
          <p:spPr>
            <a:xfrm>
              <a:off x="4527003" y="86767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9" name="object 2109"/>
            <p:cNvSpPr/>
            <p:nvPr/>
          </p:nvSpPr>
          <p:spPr>
            <a:xfrm>
              <a:off x="4529869" y="870636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0" name="object 2110"/>
            <p:cNvSpPr/>
            <p:nvPr/>
          </p:nvSpPr>
          <p:spPr>
            <a:xfrm>
              <a:off x="4527003" y="89470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1" name="object 2111"/>
            <p:cNvSpPr/>
            <p:nvPr/>
          </p:nvSpPr>
          <p:spPr>
            <a:xfrm>
              <a:off x="4529869" y="8977603"/>
              <a:ext cx="0" cy="177800"/>
            </a:xfrm>
            <a:custGeom>
              <a:avLst/>
              <a:gdLst/>
              <a:ahLst/>
              <a:cxnLst/>
              <a:rect l="l" t="t" r="r" b="b"/>
              <a:pathLst>
                <a:path h="177800">
                  <a:moveTo>
                    <a:pt x="0" y="0"/>
                  </a:moveTo>
                  <a:lnTo>
                    <a:pt x="0" y="17764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2" name="object 2112"/>
            <p:cNvSpPr/>
            <p:nvPr/>
          </p:nvSpPr>
          <p:spPr>
            <a:xfrm>
              <a:off x="4504082" y="9189627"/>
              <a:ext cx="52069" cy="81280"/>
            </a:xfrm>
            <a:custGeom>
              <a:avLst/>
              <a:gdLst/>
              <a:ahLst/>
              <a:cxnLst/>
              <a:rect l="l" t="t" r="r" b="b"/>
              <a:pathLst>
                <a:path w="52070" h="81279">
                  <a:moveTo>
                    <a:pt x="31498" y="80225"/>
                  </a:moveTo>
                  <a:lnTo>
                    <a:pt x="19101" y="80225"/>
                  </a:lnTo>
                  <a:lnTo>
                    <a:pt x="20037" y="81161"/>
                  </a:lnTo>
                  <a:lnTo>
                    <a:pt x="29587" y="81161"/>
                  </a:lnTo>
                  <a:lnTo>
                    <a:pt x="31498" y="80225"/>
                  </a:lnTo>
                  <a:close/>
                </a:path>
                <a:path w="52070" h="81279">
                  <a:moveTo>
                    <a:pt x="35318" y="79251"/>
                  </a:moveTo>
                  <a:lnTo>
                    <a:pt x="15281" y="79251"/>
                  </a:lnTo>
                  <a:lnTo>
                    <a:pt x="16216" y="80225"/>
                  </a:lnTo>
                  <a:lnTo>
                    <a:pt x="34382" y="80225"/>
                  </a:lnTo>
                  <a:lnTo>
                    <a:pt x="35318" y="79251"/>
                  </a:lnTo>
                  <a:close/>
                </a:path>
                <a:path w="52070" h="81279">
                  <a:moveTo>
                    <a:pt x="37228" y="78315"/>
                  </a:moveTo>
                  <a:lnTo>
                    <a:pt x="13370" y="78315"/>
                  </a:lnTo>
                  <a:lnTo>
                    <a:pt x="14306" y="79251"/>
                  </a:lnTo>
                  <a:lnTo>
                    <a:pt x="36292" y="79251"/>
                  </a:lnTo>
                  <a:lnTo>
                    <a:pt x="37228" y="78315"/>
                  </a:lnTo>
                  <a:close/>
                </a:path>
                <a:path w="52070" h="81279">
                  <a:moveTo>
                    <a:pt x="39138" y="77341"/>
                  </a:moveTo>
                  <a:lnTo>
                    <a:pt x="11460" y="77341"/>
                  </a:lnTo>
                  <a:lnTo>
                    <a:pt x="12396" y="78315"/>
                  </a:lnTo>
                  <a:lnTo>
                    <a:pt x="38202" y="78315"/>
                  </a:lnTo>
                  <a:lnTo>
                    <a:pt x="39138" y="77341"/>
                  </a:lnTo>
                  <a:close/>
                </a:path>
                <a:path w="52070" h="81279">
                  <a:moveTo>
                    <a:pt x="41048" y="76405"/>
                  </a:moveTo>
                  <a:lnTo>
                    <a:pt x="9550" y="76405"/>
                  </a:lnTo>
                  <a:lnTo>
                    <a:pt x="10486" y="77341"/>
                  </a:lnTo>
                  <a:lnTo>
                    <a:pt x="40112" y="77341"/>
                  </a:lnTo>
                  <a:lnTo>
                    <a:pt x="41048" y="76405"/>
                  </a:lnTo>
                  <a:close/>
                </a:path>
                <a:path w="52070" h="81279">
                  <a:moveTo>
                    <a:pt x="16216" y="69700"/>
                  </a:moveTo>
                  <a:lnTo>
                    <a:pt x="3820" y="69700"/>
                  </a:lnTo>
                  <a:lnTo>
                    <a:pt x="3820" y="70674"/>
                  </a:lnTo>
                  <a:lnTo>
                    <a:pt x="5730" y="72584"/>
                  </a:lnTo>
                  <a:lnTo>
                    <a:pt x="5730" y="73520"/>
                  </a:lnTo>
                  <a:lnTo>
                    <a:pt x="6666" y="74495"/>
                  </a:lnTo>
                  <a:lnTo>
                    <a:pt x="7640" y="74495"/>
                  </a:lnTo>
                  <a:lnTo>
                    <a:pt x="7640" y="75430"/>
                  </a:lnTo>
                  <a:lnTo>
                    <a:pt x="8576" y="76405"/>
                  </a:lnTo>
                  <a:lnTo>
                    <a:pt x="42022" y="76405"/>
                  </a:lnTo>
                  <a:lnTo>
                    <a:pt x="42022" y="75430"/>
                  </a:lnTo>
                  <a:lnTo>
                    <a:pt x="43932" y="73520"/>
                  </a:lnTo>
                  <a:lnTo>
                    <a:pt x="23857" y="73520"/>
                  </a:lnTo>
                  <a:lnTo>
                    <a:pt x="22921" y="72584"/>
                  </a:lnTo>
                  <a:lnTo>
                    <a:pt x="20037" y="72584"/>
                  </a:lnTo>
                  <a:lnTo>
                    <a:pt x="19101" y="71610"/>
                  </a:lnTo>
                  <a:lnTo>
                    <a:pt x="18127" y="71610"/>
                  </a:lnTo>
                  <a:lnTo>
                    <a:pt x="16216" y="69700"/>
                  </a:lnTo>
                  <a:close/>
                </a:path>
                <a:path w="52070" h="81279">
                  <a:moveTo>
                    <a:pt x="45843" y="71610"/>
                  </a:moveTo>
                  <a:lnTo>
                    <a:pt x="31498" y="71610"/>
                  </a:lnTo>
                  <a:lnTo>
                    <a:pt x="30562" y="72584"/>
                  </a:lnTo>
                  <a:lnTo>
                    <a:pt x="26741" y="72584"/>
                  </a:lnTo>
                  <a:lnTo>
                    <a:pt x="25767" y="73520"/>
                  </a:lnTo>
                  <a:lnTo>
                    <a:pt x="43932" y="73520"/>
                  </a:lnTo>
                  <a:lnTo>
                    <a:pt x="45843" y="71610"/>
                  </a:lnTo>
                  <a:close/>
                </a:path>
                <a:path w="52070" h="81279">
                  <a:moveTo>
                    <a:pt x="45843" y="41086"/>
                  </a:moveTo>
                  <a:lnTo>
                    <a:pt x="28651" y="41086"/>
                  </a:lnTo>
                  <a:lnTo>
                    <a:pt x="29587" y="42022"/>
                  </a:lnTo>
                  <a:lnTo>
                    <a:pt x="31498" y="42022"/>
                  </a:lnTo>
                  <a:lnTo>
                    <a:pt x="32472" y="42996"/>
                  </a:lnTo>
                  <a:lnTo>
                    <a:pt x="33408" y="42996"/>
                  </a:lnTo>
                  <a:lnTo>
                    <a:pt x="34382" y="43932"/>
                  </a:lnTo>
                  <a:lnTo>
                    <a:pt x="35318" y="43932"/>
                  </a:lnTo>
                  <a:lnTo>
                    <a:pt x="38202" y="46817"/>
                  </a:lnTo>
                  <a:lnTo>
                    <a:pt x="38202" y="47753"/>
                  </a:lnTo>
                  <a:lnTo>
                    <a:pt x="39138" y="48727"/>
                  </a:lnTo>
                  <a:lnTo>
                    <a:pt x="39138" y="49663"/>
                  </a:lnTo>
                  <a:lnTo>
                    <a:pt x="40112" y="50637"/>
                  </a:lnTo>
                  <a:lnTo>
                    <a:pt x="40112" y="51573"/>
                  </a:lnTo>
                  <a:lnTo>
                    <a:pt x="41048" y="52547"/>
                  </a:lnTo>
                  <a:lnTo>
                    <a:pt x="41048" y="61124"/>
                  </a:lnTo>
                  <a:lnTo>
                    <a:pt x="40112" y="62060"/>
                  </a:lnTo>
                  <a:lnTo>
                    <a:pt x="40112" y="63034"/>
                  </a:lnTo>
                  <a:lnTo>
                    <a:pt x="39138" y="63970"/>
                  </a:lnTo>
                  <a:lnTo>
                    <a:pt x="39138" y="64944"/>
                  </a:lnTo>
                  <a:lnTo>
                    <a:pt x="38202" y="65880"/>
                  </a:lnTo>
                  <a:lnTo>
                    <a:pt x="38202" y="66854"/>
                  </a:lnTo>
                  <a:lnTo>
                    <a:pt x="37228" y="67790"/>
                  </a:lnTo>
                  <a:lnTo>
                    <a:pt x="36292" y="68764"/>
                  </a:lnTo>
                  <a:lnTo>
                    <a:pt x="35318" y="68764"/>
                  </a:lnTo>
                  <a:lnTo>
                    <a:pt x="35318" y="69700"/>
                  </a:lnTo>
                  <a:lnTo>
                    <a:pt x="34382" y="70674"/>
                  </a:lnTo>
                  <a:lnTo>
                    <a:pt x="33408" y="70674"/>
                  </a:lnTo>
                  <a:lnTo>
                    <a:pt x="32472" y="71610"/>
                  </a:lnTo>
                  <a:lnTo>
                    <a:pt x="46779" y="71610"/>
                  </a:lnTo>
                  <a:lnTo>
                    <a:pt x="46779" y="70674"/>
                  </a:lnTo>
                  <a:lnTo>
                    <a:pt x="48689" y="68764"/>
                  </a:lnTo>
                  <a:lnTo>
                    <a:pt x="48689" y="67790"/>
                  </a:lnTo>
                  <a:lnTo>
                    <a:pt x="49663" y="66854"/>
                  </a:lnTo>
                  <a:lnTo>
                    <a:pt x="49663" y="64944"/>
                  </a:lnTo>
                  <a:lnTo>
                    <a:pt x="50599" y="63970"/>
                  </a:lnTo>
                  <a:lnTo>
                    <a:pt x="50599" y="62060"/>
                  </a:lnTo>
                  <a:lnTo>
                    <a:pt x="51573" y="61124"/>
                  </a:lnTo>
                  <a:lnTo>
                    <a:pt x="51573" y="52547"/>
                  </a:lnTo>
                  <a:lnTo>
                    <a:pt x="50599" y="51573"/>
                  </a:lnTo>
                  <a:lnTo>
                    <a:pt x="50599" y="48727"/>
                  </a:lnTo>
                  <a:lnTo>
                    <a:pt x="49663" y="47753"/>
                  </a:lnTo>
                  <a:lnTo>
                    <a:pt x="49663" y="45843"/>
                  </a:lnTo>
                  <a:lnTo>
                    <a:pt x="48689" y="44907"/>
                  </a:lnTo>
                  <a:lnTo>
                    <a:pt x="47753" y="44907"/>
                  </a:lnTo>
                  <a:lnTo>
                    <a:pt x="47753" y="43932"/>
                  </a:lnTo>
                  <a:lnTo>
                    <a:pt x="46779" y="42996"/>
                  </a:lnTo>
                  <a:lnTo>
                    <a:pt x="45843" y="42022"/>
                  </a:lnTo>
                  <a:lnTo>
                    <a:pt x="45843" y="41086"/>
                  </a:lnTo>
                  <a:close/>
                </a:path>
                <a:path w="52070" h="81279">
                  <a:moveTo>
                    <a:pt x="9550" y="57303"/>
                  </a:moveTo>
                  <a:lnTo>
                    <a:pt x="0" y="59213"/>
                  </a:lnTo>
                  <a:lnTo>
                    <a:pt x="0" y="62060"/>
                  </a:lnTo>
                  <a:lnTo>
                    <a:pt x="935" y="63034"/>
                  </a:lnTo>
                  <a:lnTo>
                    <a:pt x="935" y="65880"/>
                  </a:lnTo>
                  <a:lnTo>
                    <a:pt x="1910" y="66854"/>
                  </a:lnTo>
                  <a:lnTo>
                    <a:pt x="1910" y="67790"/>
                  </a:lnTo>
                  <a:lnTo>
                    <a:pt x="2846" y="68764"/>
                  </a:lnTo>
                  <a:lnTo>
                    <a:pt x="2846" y="69700"/>
                  </a:lnTo>
                  <a:lnTo>
                    <a:pt x="15281" y="69700"/>
                  </a:lnTo>
                  <a:lnTo>
                    <a:pt x="14306" y="68764"/>
                  </a:lnTo>
                  <a:lnTo>
                    <a:pt x="13370" y="67790"/>
                  </a:lnTo>
                  <a:lnTo>
                    <a:pt x="13370" y="66854"/>
                  </a:lnTo>
                  <a:lnTo>
                    <a:pt x="11460" y="64944"/>
                  </a:lnTo>
                  <a:lnTo>
                    <a:pt x="11460" y="63970"/>
                  </a:lnTo>
                  <a:lnTo>
                    <a:pt x="10486" y="62060"/>
                  </a:lnTo>
                  <a:lnTo>
                    <a:pt x="10486" y="60149"/>
                  </a:lnTo>
                  <a:lnTo>
                    <a:pt x="9550" y="59213"/>
                  </a:lnTo>
                  <a:lnTo>
                    <a:pt x="9550" y="57303"/>
                  </a:lnTo>
                  <a:close/>
                </a:path>
                <a:path w="52070" h="81279">
                  <a:moveTo>
                    <a:pt x="20037" y="33446"/>
                  </a:moveTo>
                  <a:lnTo>
                    <a:pt x="19726" y="36292"/>
                  </a:lnTo>
                  <a:lnTo>
                    <a:pt x="19620" y="37266"/>
                  </a:lnTo>
                  <a:lnTo>
                    <a:pt x="19518" y="38202"/>
                  </a:lnTo>
                  <a:lnTo>
                    <a:pt x="19411" y="39176"/>
                  </a:lnTo>
                  <a:lnTo>
                    <a:pt x="19309" y="40112"/>
                  </a:lnTo>
                  <a:lnTo>
                    <a:pt x="19203" y="41086"/>
                  </a:lnTo>
                  <a:lnTo>
                    <a:pt x="19101" y="42022"/>
                  </a:lnTo>
                  <a:lnTo>
                    <a:pt x="21947" y="42022"/>
                  </a:lnTo>
                  <a:lnTo>
                    <a:pt x="22921" y="41086"/>
                  </a:lnTo>
                  <a:lnTo>
                    <a:pt x="44868" y="41086"/>
                  </a:lnTo>
                  <a:lnTo>
                    <a:pt x="43932" y="40112"/>
                  </a:lnTo>
                  <a:lnTo>
                    <a:pt x="42958" y="39176"/>
                  </a:lnTo>
                  <a:lnTo>
                    <a:pt x="42022" y="39176"/>
                  </a:lnTo>
                  <a:lnTo>
                    <a:pt x="41048" y="38202"/>
                  </a:lnTo>
                  <a:lnTo>
                    <a:pt x="40112" y="38202"/>
                  </a:lnTo>
                  <a:lnTo>
                    <a:pt x="39138" y="37266"/>
                  </a:lnTo>
                  <a:lnTo>
                    <a:pt x="36292" y="37266"/>
                  </a:lnTo>
                  <a:lnTo>
                    <a:pt x="37228" y="36292"/>
                  </a:lnTo>
                  <a:lnTo>
                    <a:pt x="38202" y="36292"/>
                  </a:lnTo>
                  <a:lnTo>
                    <a:pt x="40112" y="34382"/>
                  </a:lnTo>
                  <a:lnTo>
                    <a:pt x="21011" y="34382"/>
                  </a:lnTo>
                  <a:lnTo>
                    <a:pt x="20037" y="33446"/>
                  </a:lnTo>
                  <a:close/>
                </a:path>
                <a:path w="52070" h="81279">
                  <a:moveTo>
                    <a:pt x="42958" y="8614"/>
                  </a:moveTo>
                  <a:lnTo>
                    <a:pt x="28651" y="8614"/>
                  </a:lnTo>
                  <a:lnTo>
                    <a:pt x="29587" y="9550"/>
                  </a:lnTo>
                  <a:lnTo>
                    <a:pt x="30562" y="9550"/>
                  </a:lnTo>
                  <a:lnTo>
                    <a:pt x="31498" y="10524"/>
                  </a:lnTo>
                  <a:lnTo>
                    <a:pt x="32472" y="10524"/>
                  </a:lnTo>
                  <a:lnTo>
                    <a:pt x="34382" y="12434"/>
                  </a:lnTo>
                  <a:lnTo>
                    <a:pt x="35318" y="12434"/>
                  </a:lnTo>
                  <a:lnTo>
                    <a:pt x="35318" y="13370"/>
                  </a:lnTo>
                  <a:lnTo>
                    <a:pt x="36292" y="14345"/>
                  </a:lnTo>
                  <a:lnTo>
                    <a:pt x="36292" y="15281"/>
                  </a:lnTo>
                  <a:lnTo>
                    <a:pt x="37228" y="16255"/>
                  </a:lnTo>
                  <a:lnTo>
                    <a:pt x="37228" y="24831"/>
                  </a:lnTo>
                  <a:lnTo>
                    <a:pt x="36292" y="25805"/>
                  </a:lnTo>
                  <a:lnTo>
                    <a:pt x="36292" y="26741"/>
                  </a:lnTo>
                  <a:lnTo>
                    <a:pt x="35318" y="27715"/>
                  </a:lnTo>
                  <a:lnTo>
                    <a:pt x="35318" y="28651"/>
                  </a:lnTo>
                  <a:lnTo>
                    <a:pt x="34382" y="29626"/>
                  </a:lnTo>
                  <a:lnTo>
                    <a:pt x="33408" y="30562"/>
                  </a:lnTo>
                  <a:lnTo>
                    <a:pt x="32472" y="30562"/>
                  </a:lnTo>
                  <a:lnTo>
                    <a:pt x="31498" y="31536"/>
                  </a:lnTo>
                  <a:lnTo>
                    <a:pt x="30562" y="31536"/>
                  </a:lnTo>
                  <a:lnTo>
                    <a:pt x="29587" y="32472"/>
                  </a:lnTo>
                  <a:lnTo>
                    <a:pt x="28651" y="32472"/>
                  </a:lnTo>
                  <a:lnTo>
                    <a:pt x="27677" y="33446"/>
                  </a:lnTo>
                  <a:lnTo>
                    <a:pt x="23857" y="33446"/>
                  </a:lnTo>
                  <a:lnTo>
                    <a:pt x="22921" y="34382"/>
                  </a:lnTo>
                  <a:lnTo>
                    <a:pt x="41048" y="34382"/>
                  </a:lnTo>
                  <a:lnTo>
                    <a:pt x="42022" y="33446"/>
                  </a:lnTo>
                  <a:lnTo>
                    <a:pt x="42958" y="32472"/>
                  </a:lnTo>
                  <a:lnTo>
                    <a:pt x="43932" y="31536"/>
                  </a:lnTo>
                  <a:lnTo>
                    <a:pt x="44868" y="30562"/>
                  </a:lnTo>
                  <a:lnTo>
                    <a:pt x="45843" y="29626"/>
                  </a:lnTo>
                  <a:lnTo>
                    <a:pt x="45843" y="28651"/>
                  </a:lnTo>
                  <a:lnTo>
                    <a:pt x="46779" y="27715"/>
                  </a:lnTo>
                  <a:lnTo>
                    <a:pt x="46779" y="25805"/>
                  </a:lnTo>
                  <a:lnTo>
                    <a:pt x="47753" y="23895"/>
                  </a:lnTo>
                  <a:lnTo>
                    <a:pt x="47753" y="18165"/>
                  </a:lnTo>
                  <a:lnTo>
                    <a:pt x="46779" y="17191"/>
                  </a:lnTo>
                  <a:lnTo>
                    <a:pt x="46779" y="15281"/>
                  </a:lnTo>
                  <a:lnTo>
                    <a:pt x="45843" y="13370"/>
                  </a:lnTo>
                  <a:lnTo>
                    <a:pt x="45843" y="12434"/>
                  </a:lnTo>
                  <a:lnTo>
                    <a:pt x="44868" y="11460"/>
                  </a:lnTo>
                  <a:lnTo>
                    <a:pt x="44868" y="10524"/>
                  </a:lnTo>
                  <a:lnTo>
                    <a:pt x="43932" y="9550"/>
                  </a:lnTo>
                  <a:lnTo>
                    <a:pt x="42958" y="8614"/>
                  </a:lnTo>
                  <a:close/>
                </a:path>
                <a:path w="52070" h="81279">
                  <a:moveTo>
                    <a:pt x="39138" y="4794"/>
                  </a:moveTo>
                  <a:lnTo>
                    <a:pt x="9550" y="4794"/>
                  </a:lnTo>
                  <a:lnTo>
                    <a:pt x="8576" y="5730"/>
                  </a:lnTo>
                  <a:lnTo>
                    <a:pt x="7640" y="6704"/>
                  </a:lnTo>
                  <a:lnTo>
                    <a:pt x="7640" y="7640"/>
                  </a:lnTo>
                  <a:lnTo>
                    <a:pt x="6666" y="7640"/>
                  </a:lnTo>
                  <a:lnTo>
                    <a:pt x="5730" y="8614"/>
                  </a:lnTo>
                  <a:lnTo>
                    <a:pt x="5730" y="9550"/>
                  </a:lnTo>
                  <a:lnTo>
                    <a:pt x="3820" y="11460"/>
                  </a:lnTo>
                  <a:lnTo>
                    <a:pt x="3820" y="12434"/>
                  </a:lnTo>
                  <a:lnTo>
                    <a:pt x="2846" y="13370"/>
                  </a:lnTo>
                  <a:lnTo>
                    <a:pt x="2846" y="14345"/>
                  </a:lnTo>
                  <a:lnTo>
                    <a:pt x="1910" y="15281"/>
                  </a:lnTo>
                  <a:lnTo>
                    <a:pt x="1910" y="17191"/>
                  </a:lnTo>
                  <a:lnTo>
                    <a:pt x="935" y="18165"/>
                  </a:lnTo>
                  <a:lnTo>
                    <a:pt x="935" y="21011"/>
                  </a:lnTo>
                  <a:lnTo>
                    <a:pt x="10486" y="22921"/>
                  </a:lnTo>
                  <a:lnTo>
                    <a:pt x="10486" y="20075"/>
                  </a:lnTo>
                  <a:lnTo>
                    <a:pt x="11460" y="19101"/>
                  </a:lnTo>
                  <a:lnTo>
                    <a:pt x="11460" y="18165"/>
                  </a:lnTo>
                  <a:lnTo>
                    <a:pt x="12396" y="17191"/>
                  </a:lnTo>
                  <a:lnTo>
                    <a:pt x="12396" y="16255"/>
                  </a:lnTo>
                  <a:lnTo>
                    <a:pt x="13370" y="15281"/>
                  </a:lnTo>
                  <a:lnTo>
                    <a:pt x="13370" y="14345"/>
                  </a:lnTo>
                  <a:lnTo>
                    <a:pt x="14306" y="13370"/>
                  </a:lnTo>
                  <a:lnTo>
                    <a:pt x="14306" y="12434"/>
                  </a:lnTo>
                  <a:lnTo>
                    <a:pt x="15281" y="12434"/>
                  </a:lnTo>
                  <a:lnTo>
                    <a:pt x="16216" y="11460"/>
                  </a:lnTo>
                  <a:lnTo>
                    <a:pt x="16216" y="10524"/>
                  </a:lnTo>
                  <a:lnTo>
                    <a:pt x="17191" y="10524"/>
                  </a:lnTo>
                  <a:lnTo>
                    <a:pt x="18127" y="9550"/>
                  </a:lnTo>
                  <a:lnTo>
                    <a:pt x="19101" y="9550"/>
                  </a:lnTo>
                  <a:lnTo>
                    <a:pt x="20037" y="8614"/>
                  </a:lnTo>
                  <a:lnTo>
                    <a:pt x="42958" y="8614"/>
                  </a:lnTo>
                  <a:lnTo>
                    <a:pt x="42958" y="7640"/>
                  </a:lnTo>
                  <a:lnTo>
                    <a:pt x="42022" y="6704"/>
                  </a:lnTo>
                  <a:lnTo>
                    <a:pt x="41048" y="6704"/>
                  </a:lnTo>
                  <a:lnTo>
                    <a:pt x="40112" y="5730"/>
                  </a:lnTo>
                  <a:lnTo>
                    <a:pt x="39138" y="4794"/>
                  </a:lnTo>
                  <a:close/>
                </a:path>
                <a:path w="52070" h="81279">
                  <a:moveTo>
                    <a:pt x="36292" y="2884"/>
                  </a:moveTo>
                  <a:lnTo>
                    <a:pt x="13370" y="2884"/>
                  </a:lnTo>
                  <a:lnTo>
                    <a:pt x="12396" y="3820"/>
                  </a:lnTo>
                  <a:lnTo>
                    <a:pt x="11460" y="3820"/>
                  </a:lnTo>
                  <a:lnTo>
                    <a:pt x="10486" y="4794"/>
                  </a:lnTo>
                  <a:lnTo>
                    <a:pt x="38202" y="4794"/>
                  </a:lnTo>
                  <a:lnTo>
                    <a:pt x="36292" y="2884"/>
                  </a:lnTo>
                  <a:close/>
                </a:path>
                <a:path w="52070" h="81279">
                  <a:moveTo>
                    <a:pt x="34382" y="1910"/>
                  </a:moveTo>
                  <a:lnTo>
                    <a:pt x="15281" y="1910"/>
                  </a:lnTo>
                  <a:lnTo>
                    <a:pt x="14306" y="2884"/>
                  </a:lnTo>
                  <a:lnTo>
                    <a:pt x="35318" y="2884"/>
                  </a:lnTo>
                  <a:lnTo>
                    <a:pt x="34382" y="1910"/>
                  </a:lnTo>
                  <a:close/>
                </a:path>
                <a:path w="52070" h="81279">
                  <a:moveTo>
                    <a:pt x="31498" y="974"/>
                  </a:moveTo>
                  <a:lnTo>
                    <a:pt x="18127" y="974"/>
                  </a:lnTo>
                  <a:lnTo>
                    <a:pt x="17191" y="1910"/>
                  </a:lnTo>
                  <a:lnTo>
                    <a:pt x="32472" y="1910"/>
                  </a:lnTo>
                  <a:lnTo>
                    <a:pt x="31498" y="974"/>
                  </a:lnTo>
                  <a:close/>
                </a:path>
                <a:path w="52070" h="81279">
                  <a:moveTo>
                    <a:pt x="24831" y="0"/>
                  </a:moveTo>
                  <a:lnTo>
                    <a:pt x="23857" y="974"/>
                  </a:lnTo>
                  <a:lnTo>
                    <a:pt x="25767" y="974"/>
                  </a:lnTo>
                  <a:lnTo>
                    <a:pt x="248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13" name="object 2113"/>
          <p:cNvSpPr/>
          <p:nvPr/>
        </p:nvSpPr>
        <p:spPr>
          <a:xfrm>
            <a:off x="4862452" y="10734838"/>
            <a:ext cx="121285" cy="82550"/>
          </a:xfrm>
          <a:custGeom>
            <a:avLst/>
            <a:gdLst/>
            <a:ahLst/>
            <a:cxnLst/>
            <a:rect l="l" t="t" r="r" b="b"/>
            <a:pathLst>
              <a:path w="121285" h="82550">
                <a:moveTo>
                  <a:pt x="29591" y="965"/>
                </a:moveTo>
                <a:lnTo>
                  <a:pt x="22923" y="965"/>
                </a:lnTo>
                <a:lnTo>
                  <a:pt x="22923" y="1905"/>
                </a:lnTo>
                <a:lnTo>
                  <a:pt x="21945" y="1905"/>
                </a:lnTo>
                <a:lnTo>
                  <a:pt x="21945" y="2882"/>
                </a:lnTo>
                <a:lnTo>
                  <a:pt x="21018" y="3810"/>
                </a:lnTo>
                <a:lnTo>
                  <a:pt x="21018" y="4787"/>
                </a:lnTo>
                <a:lnTo>
                  <a:pt x="20040" y="5727"/>
                </a:lnTo>
                <a:lnTo>
                  <a:pt x="19100" y="6705"/>
                </a:lnTo>
                <a:lnTo>
                  <a:pt x="18135" y="7632"/>
                </a:lnTo>
                <a:lnTo>
                  <a:pt x="18135" y="8610"/>
                </a:lnTo>
                <a:lnTo>
                  <a:pt x="17195" y="8610"/>
                </a:lnTo>
                <a:lnTo>
                  <a:pt x="16217" y="9550"/>
                </a:lnTo>
                <a:lnTo>
                  <a:pt x="15290" y="10515"/>
                </a:lnTo>
                <a:lnTo>
                  <a:pt x="14312" y="11455"/>
                </a:lnTo>
                <a:lnTo>
                  <a:pt x="14312" y="12433"/>
                </a:lnTo>
                <a:lnTo>
                  <a:pt x="13373" y="12433"/>
                </a:lnTo>
                <a:lnTo>
                  <a:pt x="12395" y="13373"/>
                </a:lnTo>
                <a:lnTo>
                  <a:pt x="11468" y="14338"/>
                </a:lnTo>
                <a:lnTo>
                  <a:pt x="10490" y="14338"/>
                </a:lnTo>
                <a:lnTo>
                  <a:pt x="8585" y="16256"/>
                </a:lnTo>
                <a:lnTo>
                  <a:pt x="7645" y="16256"/>
                </a:lnTo>
                <a:lnTo>
                  <a:pt x="6667" y="17183"/>
                </a:lnTo>
                <a:lnTo>
                  <a:pt x="5727" y="18161"/>
                </a:lnTo>
                <a:lnTo>
                  <a:pt x="4762" y="18161"/>
                </a:lnTo>
                <a:lnTo>
                  <a:pt x="3822" y="19100"/>
                </a:lnTo>
                <a:lnTo>
                  <a:pt x="2844" y="19100"/>
                </a:lnTo>
                <a:lnTo>
                  <a:pt x="1917" y="20066"/>
                </a:lnTo>
                <a:lnTo>
                  <a:pt x="939" y="20066"/>
                </a:lnTo>
                <a:lnTo>
                  <a:pt x="0" y="21005"/>
                </a:lnTo>
                <a:lnTo>
                  <a:pt x="0" y="30556"/>
                </a:lnTo>
                <a:lnTo>
                  <a:pt x="939" y="29616"/>
                </a:lnTo>
                <a:lnTo>
                  <a:pt x="1917" y="29616"/>
                </a:lnTo>
                <a:lnTo>
                  <a:pt x="2844" y="28651"/>
                </a:lnTo>
                <a:lnTo>
                  <a:pt x="3822" y="28651"/>
                </a:lnTo>
                <a:lnTo>
                  <a:pt x="4762" y="27711"/>
                </a:lnTo>
                <a:lnTo>
                  <a:pt x="5727" y="27711"/>
                </a:lnTo>
                <a:lnTo>
                  <a:pt x="6667" y="26733"/>
                </a:lnTo>
                <a:lnTo>
                  <a:pt x="8585" y="26733"/>
                </a:lnTo>
                <a:lnTo>
                  <a:pt x="9550" y="25806"/>
                </a:lnTo>
                <a:lnTo>
                  <a:pt x="10490" y="24828"/>
                </a:lnTo>
                <a:lnTo>
                  <a:pt x="11468" y="24828"/>
                </a:lnTo>
                <a:lnTo>
                  <a:pt x="13373" y="22923"/>
                </a:lnTo>
                <a:lnTo>
                  <a:pt x="14312" y="22923"/>
                </a:lnTo>
                <a:lnTo>
                  <a:pt x="15290" y="21983"/>
                </a:lnTo>
                <a:lnTo>
                  <a:pt x="16217" y="21005"/>
                </a:lnTo>
                <a:lnTo>
                  <a:pt x="17195" y="21005"/>
                </a:lnTo>
                <a:lnTo>
                  <a:pt x="19100" y="19100"/>
                </a:lnTo>
                <a:lnTo>
                  <a:pt x="19100" y="80225"/>
                </a:lnTo>
                <a:lnTo>
                  <a:pt x="29591" y="80225"/>
                </a:lnTo>
                <a:lnTo>
                  <a:pt x="29591" y="965"/>
                </a:lnTo>
                <a:close/>
              </a:path>
              <a:path w="121285" h="82550">
                <a:moveTo>
                  <a:pt x="80213" y="0"/>
                </a:moveTo>
                <a:lnTo>
                  <a:pt x="72567" y="0"/>
                </a:lnTo>
                <a:lnTo>
                  <a:pt x="49644" y="82130"/>
                </a:lnTo>
                <a:lnTo>
                  <a:pt x="57289" y="82130"/>
                </a:lnTo>
                <a:lnTo>
                  <a:pt x="80213" y="0"/>
                </a:lnTo>
                <a:close/>
              </a:path>
              <a:path w="121285" h="82550">
                <a:moveTo>
                  <a:pt x="121272" y="965"/>
                </a:moveTo>
                <a:lnTo>
                  <a:pt x="114617" y="965"/>
                </a:lnTo>
                <a:lnTo>
                  <a:pt x="114617" y="1905"/>
                </a:lnTo>
                <a:lnTo>
                  <a:pt x="113639" y="2882"/>
                </a:lnTo>
                <a:lnTo>
                  <a:pt x="113639" y="3810"/>
                </a:lnTo>
                <a:lnTo>
                  <a:pt x="112699" y="4787"/>
                </a:lnTo>
                <a:lnTo>
                  <a:pt x="111721" y="5727"/>
                </a:lnTo>
                <a:lnTo>
                  <a:pt x="111721" y="6705"/>
                </a:lnTo>
                <a:lnTo>
                  <a:pt x="109816" y="8610"/>
                </a:lnTo>
                <a:lnTo>
                  <a:pt x="108877" y="8610"/>
                </a:lnTo>
                <a:lnTo>
                  <a:pt x="107911" y="9550"/>
                </a:lnTo>
                <a:lnTo>
                  <a:pt x="106972" y="10515"/>
                </a:lnTo>
                <a:lnTo>
                  <a:pt x="105994" y="11455"/>
                </a:lnTo>
                <a:lnTo>
                  <a:pt x="105994" y="12433"/>
                </a:lnTo>
                <a:lnTo>
                  <a:pt x="105054" y="12433"/>
                </a:lnTo>
                <a:lnTo>
                  <a:pt x="104089" y="13373"/>
                </a:lnTo>
                <a:lnTo>
                  <a:pt x="103149" y="14338"/>
                </a:lnTo>
                <a:lnTo>
                  <a:pt x="102171" y="14338"/>
                </a:lnTo>
                <a:lnTo>
                  <a:pt x="102171" y="15278"/>
                </a:lnTo>
                <a:lnTo>
                  <a:pt x="101244" y="16256"/>
                </a:lnTo>
                <a:lnTo>
                  <a:pt x="100266" y="16256"/>
                </a:lnTo>
                <a:lnTo>
                  <a:pt x="98361" y="18161"/>
                </a:lnTo>
                <a:lnTo>
                  <a:pt x="97421" y="18161"/>
                </a:lnTo>
                <a:lnTo>
                  <a:pt x="96443" y="19100"/>
                </a:lnTo>
                <a:lnTo>
                  <a:pt x="95504" y="19100"/>
                </a:lnTo>
                <a:lnTo>
                  <a:pt x="94538" y="20066"/>
                </a:lnTo>
                <a:lnTo>
                  <a:pt x="93599" y="20066"/>
                </a:lnTo>
                <a:lnTo>
                  <a:pt x="91694" y="21005"/>
                </a:lnTo>
                <a:lnTo>
                  <a:pt x="91694" y="30556"/>
                </a:lnTo>
                <a:lnTo>
                  <a:pt x="92621" y="30556"/>
                </a:lnTo>
                <a:lnTo>
                  <a:pt x="93599" y="29616"/>
                </a:lnTo>
                <a:lnTo>
                  <a:pt x="94538" y="29616"/>
                </a:lnTo>
                <a:lnTo>
                  <a:pt x="95504" y="28651"/>
                </a:lnTo>
                <a:lnTo>
                  <a:pt x="96443" y="28651"/>
                </a:lnTo>
                <a:lnTo>
                  <a:pt x="97421" y="27711"/>
                </a:lnTo>
                <a:lnTo>
                  <a:pt x="98361" y="27711"/>
                </a:lnTo>
                <a:lnTo>
                  <a:pt x="99326" y="26733"/>
                </a:lnTo>
                <a:lnTo>
                  <a:pt x="100266" y="26733"/>
                </a:lnTo>
                <a:lnTo>
                  <a:pt x="101244" y="25806"/>
                </a:lnTo>
                <a:lnTo>
                  <a:pt x="102171" y="24828"/>
                </a:lnTo>
                <a:lnTo>
                  <a:pt x="104089" y="24828"/>
                </a:lnTo>
                <a:lnTo>
                  <a:pt x="105054" y="23888"/>
                </a:lnTo>
                <a:lnTo>
                  <a:pt x="105994" y="22923"/>
                </a:lnTo>
                <a:lnTo>
                  <a:pt x="106972" y="22923"/>
                </a:lnTo>
                <a:lnTo>
                  <a:pt x="111721" y="18161"/>
                </a:lnTo>
                <a:lnTo>
                  <a:pt x="111721" y="80225"/>
                </a:lnTo>
                <a:lnTo>
                  <a:pt x="121272" y="80225"/>
                </a:lnTo>
                <a:lnTo>
                  <a:pt x="121272" y="9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4" name="object 2114"/>
          <p:cNvSpPr/>
          <p:nvPr/>
        </p:nvSpPr>
        <p:spPr>
          <a:xfrm>
            <a:off x="5055366" y="11364215"/>
            <a:ext cx="52705" cy="79375"/>
          </a:xfrm>
          <a:custGeom>
            <a:avLst/>
            <a:gdLst/>
            <a:ahLst/>
            <a:cxnLst/>
            <a:rect l="l" t="t" r="r" b="b"/>
            <a:pathLst>
              <a:path w="52704" h="79375">
                <a:moveTo>
                  <a:pt x="27677" y="78315"/>
                </a:moveTo>
                <a:lnTo>
                  <a:pt x="22921" y="78315"/>
                </a:lnTo>
                <a:lnTo>
                  <a:pt x="23857" y="79251"/>
                </a:lnTo>
                <a:lnTo>
                  <a:pt x="26741" y="79251"/>
                </a:lnTo>
                <a:lnTo>
                  <a:pt x="27677" y="78315"/>
                </a:lnTo>
                <a:close/>
              </a:path>
              <a:path w="52704" h="79375">
                <a:moveTo>
                  <a:pt x="34382" y="77341"/>
                </a:moveTo>
                <a:lnTo>
                  <a:pt x="16216" y="77341"/>
                </a:lnTo>
                <a:lnTo>
                  <a:pt x="17191" y="78315"/>
                </a:lnTo>
                <a:lnTo>
                  <a:pt x="33408" y="78315"/>
                </a:lnTo>
                <a:lnTo>
                  <a:pt x="34382" y="77341"/>
                </a:lnTo>
                <a:close/>
              </a:path>
              <a:path w="52704" h="79375">
                <a:moveTo>
                  <a:pt x="36292" y="76405"/>
                </a:moveTo>
                <a:lnTo>
                  <a:pt x="13370" y="76405"/>
                </a:lnTo>
                <a:lnTo>
                  <a:pt x="14306" y="77341"/>
                </a:lnTo>
                <a:lnTo>
                  <a:pt x="35318" y="77341"/>
                </a:lnTo>
                <a:lnTo>
                  <a:pt x="36292" y="76405"/>
                </a:lnTo>
                <a:close/>
              </a:path>
              <a:path w="52704" h="79375">
                <a:moveTo>
                  <a:pt x="9550" y="56367"/>
                </a:moveTo>
                <a:lnTo>
                  <a:pt x="0" y="57303"/>
                </a:lnTo>
                <a:lnTo>
                  <a:pt x="0" y="60149"/>
                </a:lnTo>
                <a:lnTo>
                  <a:pt x="935" y="61124"/>
                </a:lnTo>
                <a:lnTo>
                  <a:pt x="935" y="63034"/>
                </a:lnTo>
                <a:lnTo>
                  <a:pt x="1910" y="63970"/>
                </a:lnTo>
                <a:lnTo>
                  <a:pt x="1910" y="64944"/>
                </a:lnTo>
                <a:lnTo>
                  <a:pt x="2846" y="65880"/>
                </a:lnTo>
                <a:lnTo>
                  <a:pt x="2846" y="66854"/>
                </a:lnTo>
                <a:lnTo>
                  <a:pt x="3820" y="67790"/>
                </a:lnTo>
                <a:lnTo>
                  <a:pt x="3820" y="68764"/>
                </a:lnTo>
                <a:lnTo>
                  <a:pt x="5730" y="70674"/>
                </a:lnTo>
                <a:lnTo>
                  <a:pt x="5730" y="71610"/>
                </a:lnTo>
                <a:lnTo>
                  <a:pt x="6666" y="72584"/>
                </a:lnTo>
                <a:lnTo>
                  <a:pt x="7640" y="72584"/>
                </a:lnTo>
                <a:lnTo>
                  <a:pt x="10486" y="75430"/>
                </a:lnTo>
                <a:lnTo>
                  <a:pt x="11460" y="75430"/>
                </a:lnTo>
                <a:lnTo>
                  <a:pt x="12396" y="76405"/>
                </a:lnTo>
                <a:lnTo>
                  <a:pt x="38202" y="76405"/>
                </a:lnTo>
                <a:lnTo>
                  <a:pt x="39138" y="75430"/>
                </a:lnTo>
                <a:lnTo>
                  <a:pt x="40112" y="74495"/>
                </a:lnTo>
                <a:lnTo>
                  <a:pt x="41048" y="74495"/>
                </a:lnTo>
                <a:lnTo>
                  <a:pt x="41048" y="73520"/>
                </a:lnTo>
                <a:lnTo>
                  <a:pt x="42022" y="73520"/>
                </a:lnTo>
                <a:lnTo>
                  <a:pt x="44868" y="70674"/>
                </a:lnTo>
                <a:lnTo>
                  <a:pt x="21011" y="70674"/>
                </a:lnTo>
                <a:lnTo>
                  <a:pt x="20037" y="69700"/>
                </a:lnTo>
                <a:lnTo>
                  <a:pt x="19101" y="69700"/>
                </a:lnTo>
                <a:lnTo>
                  <a:pt x="18127" y="68764"/>
                </a:lnTo>
                <a:lnTo>
                  <a:pt x="17191" y="68764"/>
                </a:lnTo>
                <a:lnTo>
                  <a:pt x="13370" y="64944"/>
                </a:lnTo>
                <a:lnTo>
                  <a:pt x="13370" y="63970"/>
                </a:lnTo>
                <a:lnTo>
                  <a:pt x="12396" y="63970"/>
                </a:lnTo>
                <a:lnTo>
                  <a:pt x="12396" y="63034"/>
                </a:lnTo>
                <a:lnTo>
                  <a:pt x="11460" y="62060"/>
                </a:lnTo>
                <a:lnTo>
                  <a:pt x="11460" y="60149"/>
                </a:lnTo>
                <a:lnTo>
                  <a:pt x="10486" y="59213"/>
                </a:lnTo>
                <a:lnTo>
                  <a:pt x="10486" y="57303"/>
                </a:lnTo>
                <a:lnTo>
                  <a:pt x="9550" y="56367"/>
                </a:lnTo>
                <a:close/>
              </a:path>
              <a:path w="52704" h="79375">
                <a:moveTo>
                  <a:pt x="44868" y="69700"/>
                </a:moveTo>
                <a:lnTo>
                  <a:pt x="30562" y="69700"/>
                </a:lnTo>
                <a:lnTo>
                  <a:pt x="29587" y="70674"/>
                </a:lnTo>
                <a:lnTo>
                  <a:pt x="44868" y="70674"/>
                </a:lnTo>
                <a:lnTo>
                  <a:pt x="44868" y="69700"/>
                </a:lnTo>
                <a:close/>
              </a:path>
              <a:path w="52704" h="79375">
                <a:moveTo>
                  <a:pt x="46779" y="33446"/>
                </a:moveTo>
                <a:lnTo>
                  <a:pt x="26741" y="33446"/>
                </a:lnTo>
                <a:lnTo>
                  <a:pt x="27677" y="34382"/>
                </a:lnTo>
                <a:lnTo>
                  <a:pt x="31498" y="34382"/>
                </a:lnTo>
                <a:lnTo>
                  <a:pt x="32472" y="35356"/>
                </a:lnTo>
                <a:lnTo>
                  <a:pt x="33408" y="35356"/>
                </a:lnTo>
                <a:lnTo>
                  <a:pt x="34382" y="36292"/>
                </a:lnTo>
                <a:lnTo>
                  <a:pt x="35318" y="37266"/>
                </a:lnTo>
                <a:lnTo>
                  <a:pt x="36292" y="38202"/>
                </a:lnTo>
                <a:lnTo>
                  <a:pt x="37228" y="38202"/>
                </a:lnTo>
                <a:lnTo>
                  <a:pt x="37228" y="39176"/>
                </a:lnTo>
                <a:lnTo>
                  <a:pt x="38202" y="39176"/>
                </a:lnTo>
                <a:lnTo>
                  <a:pt x="39138" y="40112"/>
                </a:lnTo>
                <a:lnTo>
                  <a:pt x="39138" y="41086"/>
                </a:lnTo>
                <a:lnTo>
                  <a:pt x="40112" y="42022"/>
                </a:lnTo>
                <a:lnTo>
                  <a:pt x="40112" y="42996"/>
                </a:lnTo>
                <a:lnTo>
                  <a:pt x="41048" y="43932"/>
                </a:lnTo>
                <a:lnTo>
                  <a:pt x="41048" y="46817"/>
                </a:lnTo>
                <a:lnTo>
                  <a:pt x="42022" y="47753"/>
                </a:lnTo>
                <a:lnTo>
                  <a:pt x="42022" y="55393"/>
                </a:lnTo>
                <a:lnTo>
                  <a:pt x="41048" y="56367"/>
                </a:lnTo>
                <a:lnTo>
                  <a:pt x="41048" y="59213"/>
                </a:lnTo>
                <a:lnTo>
                  <a:pt x="40112" y="60149"/>
                </a:lnTo>
                <a:lnTo>
                  <a:pt x="40112" y="61124"/>
                </a:lnTo>
                <a:lnTo>
                  <a:pt x="39138" y="62060"/>
                </a:lnTo>
                <a:lnTo>
                  <a:pt x="39138" y="63034"/>
                </a:lnTo>
                <a:lnTo>
                  <a:pt x="37228" y="64944"/>
                </a:lnTo>
                <a:lnTo>
                  <a:pt x="37228" y="65880"/>
                </a:lnTo>
                <a:lnTo>
                  <a:pt x="36292" y="65880"/>
                </a:lnTo>
                <a:lnTo>
                  <a:pt x="36292" y="66854"/>
                </a:lnTo>
                <a:lnTo>
                  <a:pt x="35318" y="67790"/>
                </a:lnTo>
                <a:lnTo>
                  <a:pt x="34382" y="67790"/>
                </a:lnTo>
                <a:lnTo>
                  <a:pt x="32472" y="69700"/>
                </a:lnTo>
                <a:lnTo>
                  <a:pt x="45843" y="69700"/>
                </a:lnTo>
                <a:lnTo>
                  <a:pt x="45843" y="68764"/>
                </a:lnTo>
                <a:lnTo>
                  <a:pt x="46779" y="67790"/>
                </a:lnTo>
                <a:lnTo>
                  <a:pt x="47753" y="66854"/>
                </a:lnTo>
                <a:lnTo>
                  <a:pt x="47753" y="65880"/>
                </a:lnTo>
                <a:lnTo>
                  <a:pt x="48689" y="64944"/>
                </a:lnTo>
                <a:lnTo>
                  <a:pt x="48689" y="63970"/>
                </a:lnTo>
                <a:lnTo>
                  <a:pt x="49663" y="63034"/>
                </a:lnTo>
                <a:lnTo>
                  <a:pt x="49663" y="62060"/>
                </a:lnTo>
                <a:lnTo>
                  <a:pt x="50599" y="61124"/>
                </a:lnTo>
                <a:lnTo>
                  <a:pt x="50599" y="59213"/>
                </a:lnTo>
                <a:lnTo>
                  <a:pt x="51573" y="58239"/>
                </a:lnTo>
                <a:lnTo>
                  <a:pt x="51573" y="54457"/>
                </a:lnTo>
                <a:lnTo>
                  <a:pt x="52509" y="53483"/>
                </a:lnTo>
                <a:lnTo>
                  <a:pt x="52509" y="48727"/>
                </a:lnTo>
                <a:lnTo>
                  <a:pt x="51573" y="47753"/>
                </a:lnTo>
                <a:lnTo>
                  <a:pt x="51573" y="42996"/>
                </a:lnTo>
                <a:lnTo>
                  <a:pt x="50599" y="42022"/>
                </a:lnTo>
                <a:lnTo>
                  <a:pt x="50599" y="40112"/>
                </a:lnTo>
                <a:lnTo>
                  <a:pt x="49663" y="39176"/>
                </a:lnTo>
                <a:lnTo>
                  <a:pt x="49663" y="38202"/>
                </a:lnTo>
                <a:lnTo>
                  <a:pt x="48689" y="37266"/>
                </a:lnTo>
                <a:lnTo>
                  <a:pt x="48689" y="36292"/>
                </a:lnTo>
                <a:lnTo>
                  <a:pt x="46779" y="34382"/>
                </a:lnTo>
                <a:lnTo>
                  <a:pt x="46779" y="33446"/>
                </a:lnTo>
                <a:close/>
              </a:path>
              <a:path w="52704" h="79375">
                <a:moveTo>
                  <a:pt x="48689" y="0"/>
                </a:moveTo>
                <a:lnTo>
                  <a:pt x="9550" y="0"/>
                </a:lnTo>
                <a:lnTo>
                  <a:pt x="1910" y="40112"/>
                </a:lnTo>
                <a:lnTo>
                  <a:pt x="10486" y="41086"/>
                </a:lnTo>
                <a:lnTo>
                  <a:pt x="15281" y="36292"/>
                </a:lnTo>
                <a:lnTo>
                  <a:pt x="16216" y="36292"/>
                </a:lnTo>
                <a:lnTo>
                  <a:pt x="16216" y="35356"/>
                </a:lnTo>
                <a:lnTo>
                  <a:pt x="18127" y="35356"/>
                </a:lnTo>
                <a:lnTo>
                  <a:pt x="20037" y="34382"/>
                </a:lnTo>
                <a:lnTo>
                  <a:pt x="21947" y="34382"/>
                </a:lnTo>
                <a:lnTo>
                  <a:pt x="22921" y="33446"/>
                </a:lnTo>
                <a:lnTo>
                  <a:pt x="45843" y="33446"/>
                </a:lnTo>
                <a:lnTo>
                  <a:pt x="42958" y="30562"/>
                </a:lnTo>
                <a:lnTo>
                  <a:pt x="12396" y="30562"/>
                </a:lnTo>
                <a:lnTo>
                  <a:pt x="17191" y="8614"/>
                </a:lnTo>
                <a:lnTo>
                  <a:pt x="48689" y="8614"/>
                </a:lnTo>
                <a:lnTo>
                  <a:pt x="48689" y="0"/>
                </a:lnTo>
                <a:close/>
              </a:path>
              <a:path w="52704" h="79375">
                <a:moveTo>
                  <a:pt x="41048" y="28651"/>
                </a:moveTo>
                <a:lnTo>
                  <a:pt x="14306" y="28651"/>
                </a:lnTo>
                <a:lnTo>
                  <a:pt x="13370" y="29626"/>
                </a:lnTo>
                <a:lnTo>
                  <a:pt x="12396" y="30562"/>
                </a:lnTo>
                <a:lnTo>
                  <a:pt x="42958" y="30562"/>
                </a:lnTo>
                <a:lnTo>
                  <a:pt x="41048" y="28651"/>
                </a:lnTo>
                <a:close/>
              </a:path>
              <a:path w="52704" h="79375">
                <a:moveTo>
                  <a:pt x="39138" y="27715"/>
                </a:moveTo>
                <a:lnTo>
                  <a:pt x="16216" y="27715"/>
                </a:lnTo>
                <a:lnTo>
                  <a:pt x="15281" y="28651"/>
                </a:lnTo>
                <a:lnTo>
                  <a:pt x="40112" y="28651"/>
                </a:lnTo>
                <a:lnTo>
                  <a:pt x="39138" y="27715"/>
                </a:lnTo>
                <a:close/>
              </a:path>
              <a:path w="52704" h="79375">
                <a:moveTo>
                  <a:pt x="37228" y="26741"/>
                </a:moveTo>
                <a:lnTo>
                  <a:pt x="18127" y="26741"/>
                </a:lnTo>
                <a:lnTo>
                  <a:pt x="17191" y="27715"/>
                </a:lnTo>
                <a:lnTo>
                  <a:pt x="38202" y="27715"/>
                </a:lnTo>
                <a:lnTo>
                  <a:pt x="37228" y="26741"/>
                </a:lnTo>
                <a:close/>
              </a:path>
              <a:path w="52704" h="79375">
                <a:moveTo>
                  <a:pt x="35318" y="25805"/>
                </a:moveTo>
                <a:lnTo>
                  <a:pt x="21011" y="25805"/>
                </a:lnTo>
                <a:lnTo>
                  <a:pt x="20037" y="26741"/>
                </a:lnTo>
                <a:lnTo>
                  <a:pt x="36292" y="26741"/>
                </a:lnTo>
                <a:lnTo>
                  <a:pt x="35318" y="25805"/>
                </a:lnTo>
                <a:close/>
              </a:path>
              <a:path w="52704" h="79375">
                <a:moveTo>
                  <a:pt x="29587" y="24831"/>
                </a:moveTo>
                <a:lnTo>
                  <a:pt x="25767" y="24831"/>
                </a:lnTo>
                <a:lnTo>
                  <a:pt x="24831" y="25805"/>
                </a:lnTo>
                <a:lnTo>
                  <a:pt x="30562" y="25805"/>
                </a:lnTo>
                <a:lnTo>
                  <a:pt x="29587" y="248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15" name="object 2115"/>
          <p:cNvGrpSpPr/>
          <p:nvPr/>
        </p:nvGrpSpPr>
        <p:grpSpPr>
          <a:xfrm>
            <a:off x="5078287" y="6471421"/>
            <a:ext cx="6350" cy="4857115"/>
            <a:chOff x="5075210" y="4298743"/>
            <a:chExt cx="6350" cy="4857115"/>
          </a:xfrm>
        </p:grpSpPr>
        <p:sp>
          <p:nvSpPr>
            <p:cNvPr id="2116" name="object 2116"/>
            <p:cNvSpPr/>
            <p:nvPr/>
          </p:nvSpPr>
          <p:spPr>
            <a:xfrm>
              <a:off x="5078075" y="4298743"/>
              <a:ext cx="0" cy="236220"/>
            </a:xfrm>
            <a:custGeom>
              <a:avLst/>
              <a:gdLst/>
              <a:ahLst/>
              <a:cxnLst/>
              <a:rect l="l" t="t" r="r" b="b"/>
              <a:pathLst>
                <a:path h="236220">
                  <a:moveTo>
                    <a:pt x="0" y="0"/>
                  </a:moveTo>
                  <a:lnTo>
                    <a:pt x="0" y="23588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7" name="object 2117"/>
            <p:cNvSpPr/>
            <p:nvPr/>
          </p:nvSpPr>
          <p:spPr>
            <a:xfrm>
              <a:off x="5075210" y="45585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8" name="object 2118"/>
            <p:cNvSpPr/>
            <p:nvPr/>
          </p:nvSpPr>
          <p:spPr>
            <a:xfrm>
              <a:off x="5078075" y="458812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9" name="object 2119"/>
            <p:cNvSpPr/>
            <p:nvPr/>
          </p:nvSpPr>
          <p:spPr>
            <a:xfrm>
              <a:off x="5075210" y="48288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0" name="object 2120"/>
            <p:cNvSpPr/>
            <p:nvPr/>
          </p:nvSpPr>
          <p:spPr>
            <a:xfrm>
              <a:off x="5078075" y="485936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1" name="object 2121"/>
            <p:cNvSpPr/>
            <p:nvPr/>
          </p:nvSpPr>
          <p:spPr>
            <a:xfrm>
              <a:off x="5075210" y="51000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2" name="object 2122"/>
            <p:cNvSpPr/>
            <p:nvPr/>
          </p:nvSpPr>
          <p:spPr>
            <a:xfrm>
              <a:off x="5078075" y="512964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3" name="object 2123"/>
            <p:cNvSpPr/>
            <p:nvPr/>
          </p:nvSpPr>
          <p:spPr>
            <a:xfrm>
              <a:off x="5075210" y="53703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4" name="object 2124"/>
            <p:cNvSpPr/>
            <p:nvPr/>
          </p:nvSpPr>
          <p:spPr>
            <a:xfrm>
              <a:off x="5078075" y="540088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5" name="object 2125"/>
            <p:cNvSpPr/>
            <p:nvPr/>
          </p:nvSpPr>
          <p:spPr>
            <a:xfrm>
              <a:off x="5075210" y="56415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6" name="object 2126"/>
            <p:cNvSpPr/>
            <p:nvPr/>
          </p:nvSpPr>
          <p:spPr>
            <a:xfrm>
              <a:off x="5078075" y="567117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7" name="object 2127"/>
            <p:cNvSpPr/>
            <p:nvPr/>
          </p:nvSpPr>
          <p:spPr>
            <a:xfrm>
              <a:off x="5075210" y="59118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8" name="object 2128"/>
            <p:cNvSpPr/>
            <p:nvPr/>
          </p:nvSpPr>
          <p:spPr>
            <a:xfrm>
              <a:off x="5078075" y="5941454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9" name="object 2129"/>
            <p:cNvSpPr/>
            <p:nvPr/>
          </p:nvSpPr>
          <p:spPr>
            <a:xfrm>
              <a:off x="5075210" y="61830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0" name="object 2130"/>
            <p:cNvSpPr/>
            <p:nvPr/>
          </p:nvSpPr>
          <p:spPr>
            <a:xfrm>
              <a:off x="5078075" y="6212692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1" name="object 2131"/>
            <p:cNvSpPr/>
            <p:nvPr/>
          </p:nvSpPr>
          <p:spPr>
            <a:xfrm>
              <a:off x="5075210" y="64533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2" name="object 2132"/>
            <p:cNvSpPr/>
            <p:nvPr/>
          </p:nvSpPr>
          <p:spPr>
            <a:xfrm>
              <a:off x="5078075" y="648297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3" name="object 2133"/>
            <p:cNvSpPr/>
            <p:nvPr/>
          </p:nvSpPr>
          <p:spPr>
            <a:xfrm>
              <a:off x="5075210" y="67246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4" name="object 2134"/>
            <p:cNvSpPr/>
            <p:nvPr/>
          </p:nvSpPr>
          <p:spPr>
            <a:xfrm>
              <a:off x="5078075" y="6754213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5" name="object 2135"/>
            <p:cNvSpPr/>
            <p:nvPr/>
          </p:nvSpPr>
          <p:spPr>
            <a:xfrm>
              <a:off x="5075210" y="69948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6" name="object 2136"/>
            <p:cNvSpPr/>
            <p:nvPr/>
          </p:nvSpPr>
          <p:spPr>
            <a:xfrm>
              <a:off x="5078075" y="7024496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7" name="object 2137"/>
            <p:cNvSpPr/>
            <p:nvPr/>
          </p:nvSpPr>
          <p:spPr>
            <a:xfrm>
              <a:off x="5075210" y="72651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8" name="object 2138"/>
            <p:cNvSpPr/>
            <p:nvPr/>
          </p:nvSpPr>
          <p:spPr>
            <a:xfrm>
              <a:off x="5078075" y="7295735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9" name="object 2139"/>
            <p:cNvSpPr/>
            <p:nvPr/>
          </p:nvSpPr>
          <p:spPr>
            <a:xfrm>
              <a:off x="5075210" y="75364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0" name="object 2140"/>
            <p:cNvSpPr/>
            <p:nvPr/>
          </p:nvSpPr>
          <p:spPr>
            <a:xfrm>
              <a:off x="5078075" y="7566018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1" name="object 2141"/>
            <p:cNvSpPr/>
            <p:nvPr/>
          </p:nvSpPr>
          <p:spPr>
            <a:xfrm>
              <a:off x="5075210" y="78066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2" name="object 2142"/>
            <p:cNvSpPr/>
            <p:nvPr/>
          </p:nvSpPr>
          <p:spPr>
            <a:xfrm>
              <a:off x="5078075" y="7837256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3" name="object 2143"/>
            <p:cNvSpPr/>
            <p:nvPr/>
          </p:nvSpPr>
          <p:spPr>
            <a:xfrm>
              <a:off x="5075210" y="80779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4" name="object 2144"/>
            <p:cNvSpPr/>
            <p:nvPr/>
          </p:nvSpPr>
          <p:spPr>
            <a:xfrm>
              <a:off x="5078075" y="8107539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5" name="object 2145"/>
            <p:cNvSpPr/>
            <p:nvPr/>
          </p:nvSpPr>
          <p:spPr>
            <a:xfrm>
              <a:off x="5075210" y="83482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6" name="object 2146"/>
            <p:cNvSpPr/>
            <p:nvPr/>
          </p:nvSpPr>
          <p:spPr>
            <a:xfrm>
              <a:off x="5078075" y="8378777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0"/>
                  </a:moveTo>
                  <a:lnTo>
                    <a:pt x="0" y="2158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7" name="object 2147"/>
            <p:cNvSpPr/>
            <p:nvPr/>
          </p:nvSpPr>
          <p:spPr>
            <a:xfrm>
              <a:off x="5075210" y="86194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8" name="object 2148"/>
            <p:cNvSpPr/>
            <p:nvPr/>
          </p:nvSpPr>
          <p:spPr>
            <a:xfrm>
              <a:off x="5078075" y="8649060"/>
              <a:ext cx="0" cy="217170"/>
            </a:xfrm>
            <a:custGeom>
              <a:avLst/>
              <a:gdLst/>
              <a:ahLst/>
              <a:cxnLst/>
              <a:rect l="l" t="t" r="r" b="b"/>
              <a:pathLst>
                <a:path h="217170">
                  <a:moveTo>
                    <a:pt x="0" y="0"/>
                  </a:moveTo>
                  <a:lnTo>
                    <a:pt x="0" y="21678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9" name="object 2149"/>
            <p:cNvSpPr/>
            <p:nvPr/>
          </p:nvSpPr>
          <p:spPr>
            <a:xfrm>
              <a:off x="5075210" y="88897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0" name="object 2150"/>
            <p:cNvSpPr/>
            <p:nvPr/>
          </p:nvSpPr>
          <p:spPr>
            <a:xfrm>
              <a:off x="5078075" y="8920299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0"/>
                  </a:moveTo>
                  <a:lnTo>
                    <a:pt x="0" y="23494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51" name="object 2151"/>
          <p:cNvSpPr/>
          <p:nvPr/>
        </p:nvSpPr>
        <p:spPr>
          <a:xfrm>
            <a:off x="1880752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4" h="158115">
                <a:moveTo>
                  <a:pt x="157566" y="78792"/>
                </a:moveTo>
                <a:lnTo>
                  <a:pt x="151376" y="48124"/>
                </a:lnTo>
                <a:lnTo>
                  <a:pt x="134494" y="23079"/>
                </a:lnTo>
                <a:lnTo>
                  <a:pt x="109450" y="6192"/>
                </a:lnTo>
                <a:lnTo>
                  <a:pt x="78773" y="0"/>
                </a:lnTo>
                <a:lnTo>
                  <a:pt x="48100" y="6192"/>
                </a:lnTo>
                <a:lnTo>
                  <a:pt x="23062" y="23079"/>
                </a:lnTo>
                <a:lnTo>
                  <a:pt x="6186" y="48124"/>
                </a:lnTo>
                <a:lnTo>
                  <a:pt x="0" y="78792"/>
                </a:lnTo>
                <a:lnTo>
                  <a:pt x="6186" y="109461"/>
                </a:lnTo>
                <a:lnTo>
                  <a:pt x="23062" y="134506"/>
                </a:lnTo>
                <a:lnTo>
                  <a:pt x="48100" y="151393"/>
                </a:lnTo>
                <a:lnTo>
                  <a:pt x="78773" y="157585"/>
                </a:lnTo>
                <a:lnTo>
                  <a:pt x="109450" y="151393"/>
                </a:lnTo>
                <a:lnTo>
                  <a:pt x="134494" y="134506"/>
                </a:lnTo>
                <a:lnTo>
                  <a:pt x="151376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2" name="object 2152"/>
          <p:cNvSpPr/>
          <p:nvPr/>
        </p:nvSpPr>
        <p:spPr>
          <a:xfrm>
            <a:off x="2508229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4" h="158115">
                <a:moveTo>
                  <a:pt x="157566" y="78792"/>
                </a:moveTo>
                <a:lnTo>
                  <a:pt x="151376" y="48124"/>
                </a:lnTo>
                <a:lnTo>
                  <a:pt x="134494" y="23079"/>
                </a:lnTo>
                <a:lnTo>
                  <a:pt x="109450" y="6192"/>
                </a:lnTo>
                <a:lnTo>
                  <a:pt x="78773" y="0"/>
                </a:lnTo>
                <a:lnTo>
                  <a:pt x="48100" y="6192"/>
                </a:lnTo>
                <a:lnTo>
                  <a:pt x="23062" y="23079"/>
                </a:lnTo>
                <a:lnTo>
                  <a:pt x="6186" y="48124"/>
                </a:lnTo>
                <a:lnTo>
                  <a:pt x="0" y="78792"/>
                </a:lnTo>
                <a:lnTo>
                  <a:pt x="6186" y="109461"/>
                </a:lnTo>
                <a:lnTo>
                  <a:pt x="23062" y="134506"/>
                </a:lnTo>
                <a:lnTo>
                  <a:pt x="48100" y="151393"/>
                </a:lnTo>
                <a:lnTo>
                  <a:pt x="78773" y="157585"/>
                </a:lnTo>
                <a:lnTo>
                  <a:pt x="109450" y="151393"/>
                </a:lnTo>
                <a:lnTo>
                  <a:pt x="134494" y="134506"/>
                </a:lnTo>
                <a:lnTo>
                  <a:pt x="151376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3" name="object 2153"/>
          <p:cNvSpPr/>
          <p:nvPr/>
        </p:nvSpPr>
        <p:spPr>
          <a:xfrm>
            <a:off x="4454649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4" h="158115">
                <a:moveTo>
                  <a:pt x="157566" y="78792"/>
                </a:moveTo>
                <a:lnTo>
                  <a:pt x="151377" y="48124"/>
                </a:lnTo>
                <a:lnTo>
                  <a:pt x="134496" y="23079"/>
                </a:lnTo>
                <a:lnTo>
                  <a:pt x="109458" y="6192"/>
                </a:lnTo>
                <a:lnTo>
                  <a:pt x="78792" y="0"/>
                </a:lnTo>
                <a:lnTo>
                  <a:pt x="48108" y="6192"/>
                </a:lnTo>
                <a:lnTo>
                  <a:pt x="23064" y="23079"/>
                </a:lnTo>
                <a:lnTo>
                  <a:pt x="6187" y="48124"/>
                </a:lnTo>
                <a:lnTo>
                  <a:pt x="0" y="78792"/>
                </a:lnTo>
                <a:lnTo>
                  <a:pt x="6187" y="109461"/>
                </a:lnTo>
                <a:lnTo>
                  <a:pt x="23064" y="134506"/>
                </a:lnTo>
                <a:lnTo>
                  <a:pt x="48108" y="151393"/>
                </a:lnTo>
                <a:lnTo>
                  <a:pt x="78792" y="157585"/>
                </a:lnTo>
                <a:lnTo>
                  <a:pt x="109458" y="151393"/>
                </a:lnTo>
                <a:lnTo>
                  <a:pt x="134496" y="134506"/>
                </a:lnTo>
                <a:lnTo>
                  <a:pt x="151377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54" name="object 2154"/>
          <p:cNvGrpSpPr/>
          <p:nvPr/>
        </p:nvGrpSpPr>
        <p:grpSpPr>
          <a:xfrm>
            <a:off x="4834765" y="11325057"/>
            <a:ext cx="534035" cy="164465"/>
            <a:chOff x="4831688" y="9152379"/>
            <a:chExt cx="534035" cy="164465"/>
          </a:xfrm>
        </p:grpSpPr>
        <p:sp>
          <p:nvSpPr>
            <p:cNvPr id="2155" name="object 2155"/>
            <p:cNvSpPr/>
            <p:nvPr/>
          </p:nvSpPr>
          <p:spPr>
            <a:xfrm>
              <a:off x="4834553" y="9156199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4" h="158115">
                  <a:moveTo>
                    <a:pt x="157566" y="78792"/>
                  </a:moveTo>
                  <a:lnTo>
                    <a:pt x="151377" y="48124"/>
                  </a:lnTo>
                  <a:lnTo>
                    <a:pt x="134496" y="23079"/>
                  </a:lnTo>
                  <a:lnTo>
                    <a:pt x="109458" y="6192"/>
                  </a:lnTo>
                  <a:lnTo>
                    <a:pt x="78792" y="0"/>
                  </a:lnTo>
                  <a:lnTo>
                    <a:pt x="48108" y="6192"/>
                  </a:lnTo>
                  <a:lnTo>
                    <a:pt x="23064" y="23079"/>
                  </a:lnTo>
                  <a:lnTo>
                    <a:pt x="6187" y="48124"/>
                  </a:lnTo>
                  <a:lnTo>
                    <a:pt x="0" y="78792"/>
                  </a:lnTo>
                  <a:lnTo>
                    <a:pt x="6187" y="109461"/>
                  </a:lnTo>
                  <a:lnTo>
                    <a:pt x="23064" y="134506"/>
                  </a:lnTo>
                  <a:lnTo>
                    <a:pt x="48108" y="151393"/>
                  </a:lnTo>
                  <a:lnTo>
                    <a:pt x="78792" y="157585"/>
                  </a:lnTo>
                  <a:lnTo>
                    <a:pt x="109458" y="151393"/>
                  </a:lnTo>
                  <a:lnTo>
                    <a:pt x="134496" y="134506"/>
                  </a:lnTo>
                  <a:lnTo>
                    <a:pt x="151377" y="109461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6" name="object 2156"/>
            <p:cNvSpPr/>
            <p:nvPr/>
          </p:nvSpPr>
          <p:spPr>
            <a:xfrm>
              <a:off x="4999779" y="9155244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4" h="158115">
                  <a:moveTo>
                    <a:pt x="157566" y="78792"/>
                  </a:moveTo>
                  <a:lnTo>
                    <a:pt x="151377" y="48124"/>
                  </a:lnTo>
                  <a:lnTo>
                    <a:pt x="134496" y="23079"/>
                  </a:lnTo>
                  <a:lnTo>
                    <a:pt x="109458" y="6192"/>
                  </a:lnTo>
                  <a:lnTo>
                    <a:pt x="78792" y="0"/>
                  </a:lnTo>
                  <a:lnTo>
                    <a:pt x="48108" y="6192"/>
                  </a:lnTo>
                  <a:lnTo>
                    <a:pt x="23064" y="23079"/>
                  </a:lnTo>
                  <a:lnTo>
                    <a:pt x="6187" y="48124"/>
                  </a:lnTo>
                  <a:lnTo>
                    <a:pt x="0" y="78792"/>
                  </a:lnTo>
                  <a:lnTo>
                    <a:pt x="6187" y="109461"/>
                  </a:lnTo>
                  <a:lnTo>
                    <a:pt x="23064" y="134506"/>
                  </a:lnTo>
                  <a:lnTo>
                    <a:pt x="48108" y="151393"/>
                  </a:lnTo>
                  <a:lnTo>
                    <a:pt x="78792" y="157585"/>
                  </a:lnTo>
                  <a:lnTo>
                    <a:pt x="109458" y="151393"/>
                  </a:lnTo>
                  <a:lnTo>
                    <a:pt x="134496" y="134506"/>
                  </a:lnTo>
                  <a:lnTo>
                    <a:pt x="151377" y="109461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7" name="object 2157"/>
            <p:cNvSpPr/>
            <p:nvPr/>
          </p:nvSpPr>
          <p:spPr>
            <a:xfrm>
              <a:off x="5205118" y="9155244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4" h="158115">
                  <a:moveTo>
                    <a:pt x="157566" y="78792"/>
                  </a:moveTo>
                  <a:lnTo>
                    <a:pt x="151377" y="48124"/>
                  </a:lnTo>
                  <a:lnTo>
                    <a:pt x="134496" y="23079"/>
                  </a:lnTo>
                  <a:lnTo>
                    <a:pt x="109458" y="6192"/>
                  </a:lnTo>
                  <a:lnTo>
                    <a:pt x="78792" y="0"/>
                  </a:lnTo>
                  <a:lnTo>
                    <a:pt x="48108" y="6192"/>
                  </a:lnTo>
                  <a:lnTo>
                    <a:pt x="23064" y="23079"/>
                  </a:lnTo>
                  <a:lnTo>
                    <a:pt x="6187" y="48124"/>
                  </a:lnTo>
                  <a:lnTo>
                    <a:pt x="0" y="78792"/>
                  </a:lnTo>
                  <a:lnTo>
                    <a:pt x="6187" y="109461"/>
                  </a:lnTo>
                  <a:lnTo>
                    <a:pt x="23064" y="134506"/>
                  </a:lnTo>
                  <a:lnTo>
                    <a:pt x="48108" y="151393"/>
                  </a:lnTo>
                  <a:lnTo>
                    <a:pt x="78792" y="157585"/>
                  </a:lnTo>
                  <a:lnTo>
                    <a:pt x="109458" y="151393"/>
                  </a:lnTo>
                  <a:lnTo>
                    <a:pt x="134496" y="134506"/>
                  </a:lnTo>
                  <a:lnTo>
                    <a:pt x="151377" y="109461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58" name="object 2158"/>
          <p:cNvSpPr/>
          <p:nvPr/>
        </p:nvSpPr>
        <p:spPr>
          <a:xfrm>
            <a:off x="5726795" y="11327923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4" h="158115">
                <a:moveTo>
                  <a:pt x="157566" y="78792"/>
                </a:moveTo>
                <a:lnTo>
                  <a:pt x="151377" y="48124"/>
                </a:lnTo>
                <a:lnTo>
                  <a:pt x="134496" y="23079"/>
                </a:lnTo>
                <a:lnTo>
                  <a:pt x="109458" y="6192"/>
                </a:lnTo>
                <a:lnTo>
                  <a:pt x="78792" y="0"/>
                </a:lnTo>
                <a:lnTo>
                  <a:pt x="48108" y="6192"/>
                </a:lnTo>
                <a:lnTo>
                  <a:pt x="23064" y="23079"/>
                </a:lnTo>
                <a:lnTo>
                  <a:pt x="6187" y="48124"/>
                </a:lnTo>
                <a:lnTo>
                  <a:pt x="0" y="78792"/>
                </a:lnTo>
                <a:lnTo>
                  <a:pt x="6187" y="109461"/>
                </a:lnTo>
                <a:lnTo>
                  <a:pt x="23064" y="134506"/>
                </a:lnTo>
                <a:lnTo>
                  <a:pt x="48108" y="151393"/>
                </a:lnTo>
                <a:lnTo>
                  <a:pt x="78792" y="157585"/>
                </a:lnTo>
                <a:lnTo>
                  <a:pt x="109458" y="151393"/>
                </a:lnTo>
                <a:lnTo>
                  <a:pt x="134496" y="134506"/>
                </a:lnTo>
                <a:lnTo>
                  <a:pt x="151377" y="109461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59" name="object 2159"/>
          <p:cNvSpPr/>
          <p:nvPr/>
        </p:nvSpPr>
        <p:spPr>
          <a:xfrm>
            <a:off x="4846226" y="10700445"/>
            <a:ext cx="158115" cy="158115"/>
          </a:xfrm>
          <a:custGeom>
            <a:avLst/>
            <a:gdLst/>
            <a:ahLst/>
            <a:cxnLst/>
            <a:rect l="l" t="t" r="r" b="b"/>
            <a:pathLst>
              <a:path w="158114" h="158115">
                <a:moveTo>
                  <a:pt x="157566" y="78792"/>
                </a:moveTo>
                <a:lnTo>
                  <a:pt x="151377" y="48116"/>
                </a:lnTo>
                <a:lnTo>
                  <a:pt x="134496" y="23071"/>
                </a:lnTo>
                <a:lnTo>
                  <a:pt x="109458" y="6189"/>
                </a:lnTo>
                <a:lnTo>
                  <a:pt x="78792" y="0"/>
                </a:lnTo>
                <a:lnTo>
                  <a:pt x="48108" y="6189"/>
                </a:lnTo>
                <a:lnTo>
                  <a:pt x="23064" y="23071"/>
                </a:lnTo>
                <a:lnTo>
                  <a:pt x="6187" y="48116"/>
                </a:lnTo>
                <a:lnTo>
                  <a:pt x="0" y="78792"/>
                </a:lnTo>
                <a:lnTo>
                  <a:pt x="6187" y="109469"/>
                </a:lnTo>
                <a:lnTo>
                  <a:pt x="23064" y="134513"/>
                </a:lnTo>
                <a:lnTo>
                  <a:pt x="48108" y="151395"/>
                </a:lnTo>
                <a:lnTo>
                  <a:pt x="78792" y="157585"/>
                </a:lnTo>
                <a:lnTo>
                  <a:pt x="109458" y="151395"/>
                </a:lnTo>
                <a:lnTo>
                  <a:pt x="134496" y="134513"/>
                </a:lnTo>
                <a:lnTo>
                  <a:pt x="151377" y="109469"/>
                </a:lnTo>
                <a:lnTo>
                  <a:pt x="157566" y="7879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60" name="object 2160"/>
          <p:cNvGrpSpPr/>
          <p:nvPr/>
        </p:nvGrpSpPr>
        <p:grpSpPr>
          <a:xfrm>
            <a:off x="5800335" y="9740605"/>
            <a:ext cx="163830" cy="163830"/>
            <a:chOff x="5797258" y="7567927"/>
            <a:chExt cx="163830" cy="163830"/>
          </a:xfrm>
        </p:grpSpPr>
        <p:sp>
          <p:nvSpPr>
            <p:cNvPr id="2161" name="object 2161"/>
            <p:cNvSpPr/>
            <p:nvPr/>
          </p:nvSpPr>
          <p:spPr>
            <a:xfrm>
              <a:off x="5800123" y="7570793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4" h="158115">
                  <a:moveTo>
                    <a:pt x="157566" y="78792"/>
                  </a:moveTo>
                  <a:lnTo>
                    <a:pt x="151377" y="48116"/>
                  </a:lnTo>
                  <a:lnTo>
                    <a:pt x="134496" y="23071"/>
                  </a:lnTo>
                  <a:lnTo>
                    <a:pt x="109458" y="6189"/>
                  </a:lnTo>
                  <a:lnTo>
                    <a:pt x="78792" y="0"/>
                  </a:lnTo>
                  <a:lnTo>
                    <a:pt x="48108" y="6189"/>
                  </a:lnTo>
                  <a:lnTo>
                    <a:pt x="23064" y="23071"/>
                  </a:lnTo>
                  <a:lnTo>
                    <a:pt x="6187" y="48116"/>
                  </a:lnTo>
                  <a:lnTo>
                    <a:pt x="0" y="78792"/>
                  </a:lnTo>
                  <a:lnTo>
                    <a:pt x="6187" y="109461"/>
                  </a:lnTo>
                  <a:lnTo>
                    <a:pt x="23064" y="134506"/>
                  </a:lnTo>
                  <a:lnTo>
                    <a:pt x="48108" y="151393"/>
                  </a:lnTo>
                  <a:lnTo>
                    <a:pt x="78792" y="157585"/>
                  </a:lnTo>
                  <a:lnTo>
                    <a:pt x="109458" y="151393"/>
                  </a:lnTo>
                  <a:lnTo>
                    <a:pt x="134496" y="134506"/>
                  </a:lnTo>
                  <a:lnTo>
                    <a:pt x="151377" y="109461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2" name="object 2162"/>
            <p:cNvSpPr/>
            <p:nvPr/>
          </p:nvSpPr>
          <p:spPr>
            <a:xfrm>
              <a:off x="5816359" y="7605202"/>
              <a:ext cx="130175" cy="81280"/>
            </a:xfrm>
            <a:custGeom>
              <a:avLst/>
              <a:gdLst/>
              <a:ahLst/>
              <a:cxnLst/>
              <a:rect l="l" t="t" r="r" b="b"/>
              <a:pathLst>
                <a:path w="130175" h="81279">
                  <a:moveTo>
                    <a:pt x="52501" y="19075"/>
                  </a:moveTo>
                  <a:lnTo>
                    <a:pt x="51562" y="18148"/>
                  </a:lnTo>
                  <a:lnTo>
                    <a:pt x="51562" y="15265"/>
                  </a:lnTo>
                  <a:lnTo>
                    <a:pt x="50596" y="14325"/>
                  </a:lnTo>
                  <a:lnTo>
                    <a:pt x="50596" y="13347"/>
                  </a:lnTo>
                  <a:lnTo>
                    <a:pt x="49657" y="12420"/>
                  </a:lnTo>
                  <a:lnTo>
                    <a:pt x="49657" y="11442"/>
                  </a:lnTo>
                  <a:lnTo>
                    <a:pt x="48679" y="10502"/>
                  </a:lnTo>
                  <a:lnTo>
                    <a:pt x="47752" y="9525"/>
                  </a:lnTo>
                  <a:lnTo>
                    <a:pt x="47752" y="8597"/>
                  </a:lnTo>
                  <a:lnTo>
                    <a:pt x="46774" y="7620"/>
                  </a:lnTo>
                  <a:lnTo>
                    <a:pt x="45834" y="7620"/>
                  </a:lnTo>
                  <a:lnTo>
                    <a:pt x="45834" y="6680"/>
                  </a:lnTo>
                  <a:lnTo>
                    <a:pt x="44869" y="6680"/>
                  </a:lnTo>
                  <a:lnTo>
                    <a:pt x="43929" y="5715"/>
                  </a:lnTo>
                  <a:lnTo>
                    <a:pt x="42951" y="4775"/>
                  </a:lnTo>
                  <a:lnTo>
                    <a:pt x="42011" y="3797"/>
                  </a:lnTo>
                  <a:lnTo>
                    <a:pt x="41046" y="3797"/>
                  </a:lnTo>
                  <a:lnTo>
                    <a:pt x="40106" y="2857"/>
                  </a:lnTo>
                  <a:lnTo>
                    <a:pt x="38201" y="2857"/>
                  </a:lnTo>
                  <a:lnTo>
                    <a:pt x="37223" y="1892"/>
                  </a:lnTo>
                  <a:lnTo>
                    <a:pt x="33401" y="1892"/>
                  </a:lnTo>
                  <a:lnTo>
                    <a:pt x="32461" y="952"/>
                  </a:lnTo>
                  <a:lnTo>
                    <a:pt x="21945" y="952"/>
                  </a:lnTo>
                  <a:lnTo>
                    <a:pt x="21005" y="1892"/>
                  </a:lnTo>
                  <a:lnTo>
                    <a:pt x="19100" y="1892"/>
                  </a:lnTo>
                  <a:lnTo>
                    <a:pt x="18122" y="2857"/>
                  </a:lnTo>
                  <a:lnTo>
                    <a:pt x="16217" y="2857"/>
                  </a:lnTo>
                  <a:lnTo>
                    <a:pt x="15278" y="3797"/>
                  </a:lnTo>
                  <a:lnTo>
                    <a:pt x="14300" y="3797"/>
                  </a:lnTo>
                  <a:lnTo>
                    <a:pt x="13360" y="4775"/>
                  </a:lnTo>
                  <a:lnTo>
                    <a:pt x="12395" y="4775"/>
                  </a:lnTo>
                  <a:lnTo>
                    <a:pt x="11455" y="5715"/>
                  </a:lnTo>
                  <a:lnTo>
                    <a:pt x="10477" y="5715"/>
                  </a:lnTo>
                  <a:lnTo>
                    <a:pt x="9550" y="6680"/>
                  </a:lnTo>
                  <a:lnTo>
                    <a:pt x="9550" y="7620"/>
                  </a:lnTo>
                  <a:lnTo>
                    <a:pt x="8572" y="7620"/>
                  </a:lnTo>
                  <a:lnTo>
                    <a:pt x="7632" y="8597"/>
                  </a:lnTo>
                  <a:lnTo>
                    <a:pt x="7632" y="9525"/>
                  </a:lnTo>
                  <a:lnTo>
                    <a:pt x="5727" y="11442"/>
                  </a:lnTo>
                  <a:lnTo>
                    <a:pt x="5727" y="12420"/>
                  </a:lnTo>
                  <a:lnTo>
                    <a:pt x="4749" y="13347"/>
                  </a:lnTo>
                  <a:lnTo>
                    <a:pt x="4749" y="14325"/>
                  </a:lnTo>
                  <a:lnTo>
                    <a:pt x="3810" y="15265"/>
                  </a:lnTo>
                  <a:lnTo>
                    <a:pt x="3810" y="17170"/>
                  </a:lnTo>
                  <a:lnTo>
                    <a:pt x="2844" y="18148"/>
                  </a:lnTo>
                  <a:lnTo>
                    <a:pt x="2844" y="20993"/>
                  </a:lnTo>
                  <a:lnTo>
                    <a:pt x="1905" y="22898"/>
                  </a:lnTo>
                  <a:lnTo>
                    <a:pt x="1905" y="23876"/>
                  </a:lnTo>
                  <a:lnTo>
                    <a:pt x="12395" y="24815"/>
                  </a:lnTo>
                  <a:lnTo>
                    <a:pt x="12395" y="19075"/>
                  </a:lnTo>
                  <a:lnTo>
                    <a:pt x="13360" y="18148"/>
                  </a:lnTo>
                  <a:lnTo>
                    <a:pt x="13360" y="17170"/>
                  </a:lnTo>
                  <a:lnTo>
                    <a:pt x="14300" y="16230"/>
                  </a:lnTo>
                  <a:lnTo>
                    <a:pt x="14300" y="15265"/>
                  </a:lnTo>
                  <a:lnTo>
                    <a:pt x="15278" y="14325"/>
                  </a:lnTo>
                  <a:lnTo>
                    <a:pt x="16217" y="13347"/>
                  </a:lnTo>
                  <a:lnTo>
                    <a:pt x="17183" y="12420"/>
                  </a:lnTo>
                  <a:lnTo>
                    <a:pt x="18122" y="11442"/>
                  </a:lnTo>
                  <a:lnTo>
                    <a:pt x="19100" y="11442"/>
                  </a:lnTo>
                  <a:lnTo>
                    <a:pt x="20027" y="10502"/>
                  </a:lnTo>
                  <a:lnTo>
                    <a:pt x="21005" y="10502"/>
                  </a:lnTo>
                  <a:lnTo>
                    <a:pt x="21945" y="9525"/>
                  </a:lnTo>
                  <a:lnTo>
                    <a:pt x="24828" y="9525"/>
                  </a:lnTo>
                  <a:lnTo>
                    <a:pt x="26733" y="8597"/>
                  </a:lnTo>
                  <a:lnTo>
                    <a:pt x="28651" y="8597"/>
                  </a:lnTo>
                  <a:lnTo>
                    <a:pt x="29578" y="9525"/>
                  </a:lnTo>
                  <a:lnTo>
                    <a:pt x="33401" y="9525"/>
                  </a:lnTo>
                  <a:lnTo>
                    <a:pt x="34378" y="10502"/>
                  </a:lnTo>
                  <a:lnTo>
                    <a:pt x="35318" y="10502"/>
                  </a:lnTo>
                  <a:lnTo>
                    <a:pt x="36283" y="11442"/>
                  </a:lnTo>
                  <a:lnTo>
                    <a:pt x="37223" y="11442"/>
                  </a:lnTo>
                  <a:lnTo>
                    <a:pt x="37223" y="12420"/>
                  </a:lnTo>
                  <a:lnTo>
                    <a:pt x="38201" y="13347"/>
                  </a:lnTo>
                  <a:lnTo>
                    <a:pt x="39128" y="13347"/>
                  </a:lnTo>
                  <a:lnTo>
                    <a:pt x="40106" y="14325"/>
                  </a:lnTo>
                  <a:lnTo>
                    <a:pt x="40106" y="15265"/>
                  </a:lnTo>
                  <a:lnTo>
                    <a:pt x="41046" y="16230"/>
                  </a:lnTo>
                  <a:lnTo>
                    <a:pt x="41046" y="17170"/>
                  </a:lnTo>
                  <a:lnTo>
                    <a:pt x="42011" y="18148"/>
                  </a:lnTo>
                  <a:lnTo>
                    <a:pt x="42011" y="26720"/>
                  </a:lnTo>
                  <a:lnTo>
                    <a:pt x="41046" y="28625"/>
                  </a:lnTo>
                  <a:lnTo>
                    <a:pt x="41046" y="29603"/>
                  </a:lnTo>
                  <a:lnTo>
                    <a:pt x="40106" y="30543"/>
                  </a:lnTo>
                  <a:lnTo>
                    <a:pt x="40106" y="31521"/>
                  </a:lnTo>
                  <a:lnTo>
                    <a:pt x="39128" y="32448"/>
                  </a:lnTo>
                  <a:lnTo>
                    <a:pt x="39128" y="33426"/>
                  </a:lnTo>
                  <a:lnTo>
                    <a:pt x="34378" y="38176"/>
                  </a:lnTo>
                  <a:lnTo>
                    <a:pt x="34378" y="39154"/>
                  </a:lnTo>
                  <a:lnTo>
                    <a:pt x="33401" y="39154"/>
                  </a:lnTo>
                  <a:lnTo>
                    <a:pt x="32461" y="40093"/>
                  </a:lnTo>
                  <a:lnTo>
                    <a:pt x="32461" y="41071"/>
                  </a:lnTo>
                  <a:lnTo>
                    <a:pt x="31496" y="41998"/>
                  </a:lnTo>
                  <a:lnTo>
                    <a:pt x="30556" y="41998"/>
                  </a:lnTo>
                  <a:lnTo>
                    <a:pt x="23850" y="48704"/>
                  </a:lnTo>
                  <a:lnTo>
                    <a:pt x="22910" y="48704"/>
                  </a:lnTo>
                  <a:lnTo>
                    <a:pt x="21945" y="49644"/>
                  </a:lnTo>
                  <a:lnTo>
                    <a:pt x="21005" y="50622"/>
                  </a:lnTo>
                  <a:lnTo>
                    <a:pt x="20027" y="51549"/>
                  </a:lnTo>
                  <a:lnTo>
                    <a:pt x="19100" y="52527"/>
                  </a:lnTo>
                  <a:lnTo>
                    <a:pt x="18122" y="53467"/>
                  </a:lnTo>
                  <a:lnTo>
                    <a:pt x="17183" y="54432"/>
                  </a:lnTo>
                  <a:lnTo>
                    <a:pt x="16217" y="55372"/>
                  </a:lnTo>
                  <a:lnTo>
                    <a:pt x="15278" y="55372"/>
                  </a:lnTo>
                  <a:lnTo>
                    <a:pt x="5727" y="64922"/>
                  </a:lnTo>
                  <a:lnTo>
                    <a:pt x="5727" y="65900"/>
                  </a:lnTo>
                  <a:lnTo>
                    <a:pt x="4749" y="66840"/>
                  </a:lnTo>
                  <a:lnTo>
                    <a:pt x="3810" y="67805"/>
                  </a:lnTo>
                  <a:lnTo>
                    <a:pt x="3810" y="68745"/>
                  </a:lnTo>
                  <a:lnTo>
                    <a:pt x="2844" y="69723"/>
                  </a:lnTo>
                  <a:lnTo>
                    <a:pt x="2844" y="70650"/>
                  </a:lnTo>
                  <a:lnTo>
                    <a:pt x="1905" y="71589"/>
                  </a:lnTo>
                  <a:lnTo>
                    <a:pt x="1905" y="73494"/>
                  </a:lnTo>
                  <a:lnTo>
                    <a:pt x="927" y="73494"/>
                  </a:lnTo>
                  <a:lnTo>
                    <a:pt x="927" y="77317"/>
                  </a:lnTo>
                  <a:lnTo>
                    <a:pt x="0" y="78295"/>
                  </a:lnTo>
                  <a:lnTo>
                    <a:pt x="0" y="80200"/>
                  </a:lnTo>
                  <a:lnTo>
                    <a:pt x="52501" y="80200"/>
                  </a:lnTo>
                  <a:lnTo>
                    <a:pt x="52501" y="70650"/>
                  </a:lnTo>
                  <a:lnTo>
                    <a:pt x="14300" y="70650"/>
                  </a:lnTo>
                  <a:lnTo>
                    <a:pt x="14300" y="69723"/>
                  </a:lnTo>
                  <a:lnTo>
                    <a:pt x="15278" y="68745"/>
                  </a:lnTo>
                  <a:lnTo>
                    <a:pt x="15278" y="67805"/>
                  </a:lnTo>
                  <a:lnTo>
                    <a:pt x="16217" y="67805"/>
                  </a:lnTo>
                  <a:lnTo>
                    <a:pt x="18122" y="65900"/>
                  </a:lnTo>
                  <a:lnTo>
                    <a:pt x="18122" y="64922"/>
                  </a:lnTo>
                  <a:lnTo>
                    <a:pt x="19100" y="64922"/>
                  </a:lnTo>
                  <a:lnTo>
                    <a:pt x="20027" y="63982"/>
                  </a:lnTo>
                  <a:lnTo>
                    <a:pt x="20027" y="63017"/>
                  </a:lnTo>
                  <a:lnTo>
                    <a:pt x="21005" y="63017"/>
                  </a:lnTo>
                  <a:lnTo>
                    <a:pt x="24828" y="59194"/>
                  </a:lnTo>
                  <a:lnTo>
                    <a:pt x="25768" y="59194"/>
                  </a:lnTo>
                  <a:lnTo>
                    <a:pt x="26733" y="58254"/>
                  </a:lnTo>
                  <a:lnTo>
                    <a:pt x="27673" y="56349"/>
                  </a:lnTo>
                  <a:lnTo>
                    <a:pt x="28651" y="55372"/>
                  </a:lnTo>
                  <a:lnTo>
                    <a:pt x="29578" y="55372"/>
                  </a:lnTo>
                  <a:lnTo>
                    <a:pt x="30556" y="54432"/>
                  </a:lnTo>
                  <a:lnTo>
                    <a:pt x="31496" y="53467"/>
                  </a:lnTo>
                  <a:lnTo>
                    <a:pt x="32461" y="52527"/>
                  </a:lnTo>
                  <a:lnTo>
                    <a:pt x="33401" y="51549"/>
                  </a:lnTo>
                  <a:lnTo>
                    <a:pt x="34378" y="50622"/>
                  </a:lnTo>
                  <a:lnTo>
                    <a:pt x="35318" y="49644"/>
                  </a:lnTo>
                  <a:lnTo>
                    <a:pt x="36283" y="48704"/>
                  </a:lnTo>
                  <a:lnTo>
                    <a:pt x="37223" y="48704"/>
                  </a:lnTo>
                  <a:lnTo>
                    <a:pt x="45834" y="40093"/>
                  </a:lnTo>
                  <a:lnTo>
                    <a:pt x="45834" y="39154"/>
                  </a:lnTo>
                  <a:lnTo>
                    <a:pt x="46774" y="38176"/>
                  </a:lnTo>
                  <a:lnTo>
                    <a:pt x="47752" y="37249"/>
                  </a:lnTo>
                  <a:lnTo>
                    <a:pt x="47752" y="36271"/>
                  </a:lnTo>
                  <a:lnTo>
                    <a:pt x="49657" y="34366"/>
                  </a:lnTo>
                  <a:lnTo>
                    <a:pt x="49657" y="33426"/>
                  </a:lnTo>
                  <a:lnTo>
                    <a:pt x="50596" y="32448"/>
                  </a:lnTo>
                  <a:lnTo>
                    <a:pt x="50596" y="31521"/>
                  </a:lnTo>
                  <a:lnTo>
                    <a:pt x="51562" y="30543"/>
                  </a:lnTo>
                  <a:lnTo>
                    <a:pt x="51562" y="26720"/>
                  </a:lnTo>
                  <a:lnTo>
                    <a:pt x="52501" y="25781"/>
                  </a:lnTo>
                  <a:lnTo>
                    <a:pt x="52501" y="19075"/>
                  </a:lnTo>
                  <a:close/>
                </a:path>
                <a:path w="130175" h="81279">
                  <a:moveTo>
                    <a:pt x="88798" y="0"/>
                  </a:moveTo>
                  <a:lnTo>
                    <a:pt x="81153" y="0"/>
                  </a:lnTo>
                  <a:lnTo>
                    <a:pt x="58229" y="81165"/>
                  </a:lnTo>
                  <a:lnTo>
                    <a:pt x="65874" y="81165"/>
                  </a:lnTo>
                  <a:lnTo>
                    <a:pt x="88798" y="0"/>
                  </a:lnTo>
                  <a:close/>
                </a:path>
                <a:path w="130175" h="81279">
                  <a:moveTo>
                    <a:pt x="129870" y="952"/>
                  </a:moveTo>
                  <a:lnTo>
                    <a:pt x="123202" y="952"/>
                  </a:lnTo>
                  <a:lnTo>
                    <a:pt x="123202" y="1892"/>
                  </a:lnTo>
                  <a:lnTo>
                    <a:pt x="122224" y="2857"/>
                  </a:lnTo>
                  <a:lnTo>
                    <a:pt x="122224" y="3797"/>
                  </a:lnTo>
                  <a:lnTo>
                    <a:pt x="121285" y="4775"/>
                  </a:lnTo>
                  <a:lnTo>
                    <a:pt x="121285" y="5715"/>
                  </a:lnTo>
                  <a:lnTo>
                    <a:pt x="119380" y="7620"/>
                  </a:lnTo>
                  <a:lnTo>
                    <a:pt x="118402" y="7620"/>
                  </a:lnTo>
                  <a:lnTo>
                    <a:pt x="117462" y="8597"/>
                  </a:lnTo>
                  <a:lnTo>
                    <a:pt x="117462" y="9525"/>
                  </a:lnTo>
                  <a:lnTo>
                    <a:pt x="115557" y="11442"/>
                  </a:lnTo>
                  <a:lnTo>
                    <a:pt x="114579" y="11442"/>
                  </a:lnTo>
                  <a:lnTo>
                    <a:pt x="113652" y="12420"/>
                  </a:lnTo>
                  <a:lnTo>
                    <a:pt x="113652" y="13347"/>
                  </a:lnTo>
                  <a:lnTo>
                    <a:pt x="112674" y="14325"/>
                  </a:lnTo>
                  <a:lnTo>
                    <a:pt x="111734" y="14325"/>
                  </a:lnTo>
                  <a:lnTo>
                    <a:pt x="110756" y="15265"/>
                  </a:lnTo>
                  <a:lnTo>
                    <a:pt x="109829" y="16230"/>
                  </a:lnTo>
                  <a:lnTo>
                    <a:pt x="108851" y="16230"/>
                  </a:lnTo>
                  <a:lnTo>
                    <a:pt x="107911" y="17170"/>
                  </a:lnTo>
                  <a:lnTo>
                    <a:pt x="106946" y="17170"/>
                  </a:lnTo>
                  <a:lnTo>
                    <a:pt x="106006" y="18148"/>
                  </a:lnTo>
                  <a:lnTo>
                    <a:pt x="105029" y="19075"/>
                  </a:lnTo>
                  <a:lnTo>
                    <a:pt x="104101" y="19075"/>
                  </a:lnTo>
                  <a:lnTo>
                    <a:pt x="103124" y="20053"/>
                  </a:lnTo>
                  <a:lnTo>
                    <a:pt x="102184" y="20053"/>
                  </a:lnTo>
                  <a:lnTo>
                    <a:pt x="101206" y="20993"/>
                  </a:lnTo>
                  <a:lnTo>
                    <a:pt x="101206" y="29603"/>
                  </a:lnTo>
                  <a:lnTo>
                    <a:pt x="103124" y="29603"/>
                  </a:lnTo>
                  <a:lnTo>
                    <a:pt x="104101" y="28625"/>
                  </a:lnTo>
                  <a:lnTo>
                    <a:pt x="105029" y="28625"/>
                  </a:lnTo>
                  <a:lnTo>
                    <a:pt x="106006" y="27698"/>
                  </a:lnTo>
                  <a:lnTo>
                    <a:pt x="106946" y="27698"/>
                  </a:lnTo>
                  <a:lnTo>
                    <a:pt x="107911" y="26720"/>
                  </a:lnTo>
                  <a:lnTo>
                    <a:pt x="108851" y="26720"/>
                  </a:lnTo>
                  <a:lnTo>
                    <a:pt x="109829" y="25781"/>
                  </a:lnTo>
                  <a:lnTo>
                    <a:pt x="110756" y="24815"/>
                  </a:lnTo>
                  <a:lnTo>
                    <a:pt x="111734" y="24815"/>
                  </a:lnTo>
                  <a:lnTo>
                    <a:pt x="112674" y="23876"/>
                  </a:lnTo>
                  <a:lnTo>
                    <a:pt x="113652" y="23876"/>
                  </a:lnTo>
                  <a:lnTo>
                    <a:pt x="114579" y="22898"/>
                  </a:lnTo>
                  <a:lnTo>
                    <a:pt x="115557" y="21971"/>
                  </a:lnTo>
                  <a:lnTo>
                    <a:pt x="116497" y="21971"/>
                  </a:lnTo>
                  <a:lnTo>
                    <a:pt x="118402" y="20053"/>
                  </a:lnTo>
                  <a:lnTo>
                    <a:pt x="119380" y="20053"/>
                  </a:lnTo>
                  <a:lnTo>
                    <a:pt x="119380" y="19075"/>
                  </a:lnTo>
                  <a:lnTo>
                    <a:pt x="120319" y="18148"/>
                  </a:lnTo>
                  <a:lnTo>
                    <a:pt x="120319" y="80200"/>
                  </a:lnTo>
                  <a:lnTo>
                    <a:pt x="129870" y="80200"/>
                  </a:lnTo>
                  <a:lnTo>
                    <a:pt x="129870" y="18148"/>
                  </a:lnTo>
                  <a:lnTo>
                    <a:pt x="129870" y="95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63" name="object 2163"/>
          <p:cNvGrpSpPr/>
          <p:nvPr/>
        </p:nvGrpSpPr>
        <p:grpSpPr>
          <a:xfrm>
            <a:off x="842597" y="9795044"/>
            <a:ext cx="163830" cy="163830"/>
            <a:chOff x="839520" y="7622366"/>
            <a:chExt cx="163830" cy="163830"/>
          </a:xfrm>
        </p:grpSpPr>
        <p:sp>
          <p:nvSpPr>
            <p:cNvPr id="2164" name="object 2164"/>
            <p:cNvSpPr/>
            <p:nvPr/>
          </p:nvSpPr>
          <p:spPr>
            <a:xfrm>
              <a:off x="884389" y="7658658"/>
              <a:ext cx="73660" cy="78740"/>
            </a:xfrm>
            <a:custGeom>
              <a:avLst/>
              <a:gdLst/>
              <a:ahLst/>
              <a:cxnLst/>
              <a:rect l="l" t="t" r="r" b="b"/>
              <a:pathLst>
                <a:path w="73659" h="78740">
                  <a:moveTo>
                    <a:pt x="41048" y="0"/>
                  </a:moveTo>
                  <a:lnTo>
                    <a:pt x="30562" y="0"/>
                  </a:lnTo>
                  <a:lnTo>
                    <a:pt x="0" y="78315"/>
                  </a:lnTo>
                  <a:lnTo>
                    <a:pt x="10486" y="78315"/>
                  </a:lnTo>
                  <a:lnTo>
                    <a:pt x="20037" y="54457"/>
                  </a:lnTo>
                  <a:lnTo>
                    <a:pt x="63628" y="54457"/>
                  </a:lnTo>
                  <a:lnTo>
                    <a:pt x="60056" y="45843"/>
                  </a:lnTo>
                  <a:lnTo>
                    <a:pt x="22921" y="45843"/>
                  </a:lnTo>
                  <a:lnTo>
                    <a:pt x="31498" y="22921"/>
                  </a:lnTo>
                  <a:lnTo>
                    <a:pt x="31498" y="21985"/>
                  </a:lnTo>
                  <a:lnTo>
                    <a:pt x="32472" y="21011"/>
                  </a:lnTo>
                  <a:lnTo>
                    <a:pt x="32472" y="18165"/>
                  </a:lnTo>
                  <a:lnTo>
                    <a:pt x="33408" y="17191"/>
                  </a:lnTo>
                  <a:lnTo>
                    <a:pt x="33408" y="15281"/>
                  </a:lnTo>
                  <a:lnTo>
                    <a:pt x="34382" y="14345"/>
                  </a:lnTo>
                  <a:lnTo>
                    <a:pt x="34382" y="11460"/>
                  </a:lnTo>
                  <a:lnTo>
                    <a:pt x="35318" y="9550"/>
                  </a:lnTo>
                  <a:lnTo>
                    <a:pt x="35318" y="7640"/>
                  </a:lnTo>
                  <a:lnTo>
                    <a:pt x="44216" y="7640"/>
                  </a:lnTo>
                  <a:lnTo>
                    <a:pt x="41048" y="0"/>
                  </a:lnTo>
                  <a:close/>
                </a:path>
                <a:path w="73659" h="78740">
                  <a:moveTo>
                    <a:pt x="63628" y="54457"/>
                  </a:moveTo>
                  <a:lnTo>
                    <a:pt x="52509" y="54457"/>
                  </a:lnTo>
                  <a:lnTo>
                    <a:pt x="62060" y="78315"/>
                  </a:lnTo>
                  <a:lnTo>
                    <a:pt x="73520" y="78315"/>
                  </a:lnTo>
                  <a:lnTo>
                    <a:pt x="63628" y="54457"/>
                  </a:lnTo>
                  <a:close/>
                </a:path>
                <a:path w="73659" h="78740">
                  <a:moveTo>
                    <a:pt x="44216" y="7640"/>
                  </a:moveTo>
                  <a:lnTo>
                    <a:pt x="35318" y="7640"/>
                  </a:lnTo>
                  <a:lnTo>
                    <a:pt x="35318" y="8614"/>
                  </a:lnTo>
                  <a:lnTo>
                    <a:pt x="36292" y="9550"/>
                  </a:lnTo>
                  <a:lnTo>
                    <a:pt x="36292" y="11460"/>
                  </a:lnTo>
                  <a:lnTo>
                    <a:pt x="37228" y="12434"/>
                  </a:lnTo>
                  <a:lnTo>
                    <a:pt x="37228" y="14345"/>
                  </a:lnTo>
                  <a:lnTo>
                    <a:pt x="38202" y="15281"/>
                  </a:lnTo>
                  <a:lnTo>
                    <a:pt x="38202" y="17191"/>
                  </a:lnTo>
                  <a:lnTo>
                    <a:pt x="39138" y="18165"/>
                  </a:lnTo>
                  <a:lnTo>
                    <a:pt x="39138" y="19101"/>
                  </a:lnTo>
                  <a:lnTo>
                    <a:pt x="40112" y="21011"/>
                  </a:lnTo>
                  <a:lnTo>
                    <a:pt x="40112" y="21985"/>
                  </a:lnTo>
                  <a:lnTo>
                    <a:pt x="41048" y="22921"/>
                  </a:lnTo>
                  <a:lnTo>
                    <a:pt x="41048" y="23895"/>
                  </a:lnTo>
                  <a:lnTo>
                    <a:pt x="49663" y="45843"/>
                  </a:lnTo>
                  <a:lnTo>
                    <a:pt x="60056" y="45843"/>
                  </a:lnTo>
                  <a:lnTo>
                    <a:pt x="44216" y="76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5" name="object 2165"/>
            <p:cNvSpPr/>
            <p:nvPr/>
          </p:nvSpPr>
          <p:spPr>
            <a:xfrm>
              <a:off x="842385" y="7625231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5">
                  <a:moveTo>
                    <a:pt x="157566" y="78792"/>
                  </a:moveTo>
                  <a:lnTo>
                    <a:pt x="151376" y="48116"/>
                  </a:lnTo>
                  <a:lnTo>
                    <a:pt x="134494" y="23071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71"/>
                  </a:lnTo>
                  <a:lnTo>
                    <a:pt x="6186" y="48116"/>
                  </a:lnTo>
                  <a:lnTo>
                    <a:pt x="0" y="78792"/>
                  </a:lnTo>
                  <a:lnTo>
                    <a:pt x="6186" y="109461"/>
                  </a:lnTo>
                  <a:lnTo>
                    <a:pt x="23062" y="134506"/>
                  </a:lnTo>
                  <a:lnTo>
                    <a:pt x="48100" y="151393"/>
                  </a:lnTo>
                  <a:lnTo>
                    <a:pt x="78773" y="157585"/>
                  </a:lnTo>
                  <a:lnTo>
                    <a:pt x="109450" y="151393"/>
                  </a:lnTo>
                  <a:lnTo>
                    <a:pt x="134494" y="134506"/>
                  </a:lnTo>
                  <a:lnTo>
                    <a:pt x="151376" y="109461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66" name="object 2166"/>
          <p:cNvGrpSpPr/>
          <p:nvPr/>
        </p:nvGrpSpPr>
        <p:grpSpPr>
          <a:xfrm>
            <a:off x="4934092" y="11168427"/>
            <a:ext cx="48895" cy="166370"/>
            <a:chOff x="4931015" y="8995749"/>
            <a:chExt cx="48895" cy="166370"/>
          </a:xfrm>
        </p:grpSpPr>
        <p:sp>
          <p:nvSpPr>
            <p:cNvPr id="2167" name="object 2167"/>
            <p:cNvSpPr/>
            <p:nvPr/>
          </p:nvSpPr>
          <p:spPr>
            <a:xfrm>
              <a:off x="4973974" y="91533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2865"/>
                  </a:moveTo>
                  <a:lnTo>
                    <a:pt x="839" y="839"/>
                  </a:lnTo>
                  <a:lnTo>
                    <a:pt x="2865" y="0"/>
                  </a:lnTo>
                  <a:lnTo>
                    <a:pt x="4891" y="839"/>
                  </a:lnTo>
                  <a:lnTo>
                    <a:pt x="5730" y="2865"/>
                  </a:lnTo>
                  <a:lnTo>
                    <a:pt x="4891" y="4891"/>
                  </a:lnTo>
                  <a:lnTo>
                    <a:pt x="2865" y="5730"/>
                  </a:lnTo>
                  <a:lnTo>
                    <a:pt x="839" y="4891"/>
                  </a:lnTo>
                  <a:lnTo>
                    <a:pt x="0" y="286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8" name="object 2168"/>
            <p:cNvSpPr/>
            <p:nvPr/>
          </p:nvSpPr>
          <p:spPr>
            <a:xfrm>
              <a:off x="4933880" y="8998614"/>
              <a:ext cx="43180" cy="160655"/>
            </a:xfrm>
            <a:custGeom>
              <a:avLst/>
              <a:gdLst/>
              <a:ahLst/>
              <a:cxnLst/>
              <a:rect l="l" t="t" r="r" b="b"/>
              <a:pathLst>
                <a:path w="43179" h="160654">
                  <a:moveTo>
                    <a:pt x="42958" y="0"/>
                  </a:moveTo>
                  <a:lnTo>
                    <a:pt x="0" y="16045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69" name="object 2169"/>
          <p:cNvSpPr/>
          <p:nvPr/>
        </p:nvSpPr>
        <p:spPr>
          <a:xfrm>
            <a:off x="5223457" y="11171292"/>
            <a:ext cx="43180" cy="160020"/>
          </a:xfrm>
          <a:custGeom>
            <a:avLst/>
            <a:gdLst/>
            <a:ahLst/>
            <a:cxnLst/>
            <a:rect l="l" t="t" r="r" b="b"/>
            <a:pathLst>
              <a:path w="43179" h="160020">
                <a:moveTo>
                  <a:pt x="0" y="0"/>
                </a:moveTo>
                <a:lnTo>
                  <a:pt x="42958" y="159476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70" name="object 2170"/>
          <p:cNvGrpSpPr/>
          <p:nvPr/>
        </p:nvGrpSpPr>
        <p:grpSpPr>
          <a:xfrm>
            <a:off x="842597" y="9632683"/>
            <a:ext cx="163830" cy="163830"/>
            <a:chOff x="839520" y="7460005"/>
            <a:chExt cx="163830" cy="163830"/>
          </a:xfrm>
        </p:grpSpPr>
        <p:sp>
          <p:nvSpPr>
            <p:cNvPr id="2171" name="object 2171"/>
            <p:cNvSpPr/>
            <p:nvPr/>
          </p:nvSpPr>
          <p:spPr>
            <a:xfrm>
              <a:off x="884389" y="7496298"/>
              <a:ext cx="59690" cy="78740"/>
            </a:xfrm>
            <a:custGeom>
              <a:avLst/>
              <a:gdLst/>
              <a:ahLst/>
              <a:cxnLst/>
              <a:rect l="l" t="t" r="r" b="b"/>
              <a:pathLst>
                <a:path w="59690" h="78740">
                  <a:moveTo>
                    <a:pt x="51573" y="0"/>
                  </a:moveTo>
                  <a:lnTo>
                    <a:pt x="0" y="0"/>
                  </a:lnTo>
                  <a:lnTo>
                    <a:pt x="0" y="78315"/>
                  </a:lnTo>
                  <a:lnTo>
                    <a:pt x="40112" y="78315"/>
                  </a:lnTo>
                  <a:lnTo>
                    <a:pt x="41048" y="77341"/>
                  </a:lnTo>
                  <a:lnTo>
                    <a:pt x="43932" y="77341"/>
                  </a:lnTo>
                  <a:lnTo>
                    <a:pt x="44868" y="76405"/>
                  </a:lnTo>
                  <a:lnTo>
                    <a:pt x="47753" y="76405"/>
                  </a:lnTo>
                  <a:lnTo>
                    <a:pt x="48689" y="75430"/>
                  </a:lnTo>
                  <a:lnTo>
                    <a:pt x="49663" y="74495"/>
                  </a:lnTo>
                  <a:lnTo>
                    <a:pt x="50599" y="74495"/>
                  </a:lnTo>
                  <a:lnTo>
                    <a:pt x="55393" y="69700"/>
                  </a:lnTo>
                  <a:lnTo>
                    <a:pt x="10486" y="69700"/>
                  </a:lnTo>
                  <a:lnTo>
                    <a:pt x="10486" y="42022"/>
                  </a:lnTo>
                  <a:lnTo>
                    <a:pt x="55393" y="42022"/>
                  </a:lnTo>
                  <a:lnTo>
                    <a:pt x="54419" y="41048"/>
                  </a:lnTo>
                  <a:lnTo>
                    <a:pt x="54419" y="40112"/>
                  </a:lnTo>
                  <a:lnTo>
                    <a:pt x="53483" y="39138"/>
                  </a:lnTo>
                  <a:lnTo>
                    <a:pt x="52509" y="39138"/>
                  </a:lnTo>
                  <a:lnTo>
                    <a:pt x="50599" y="37228"/>
                  </a:lnTo>
                  <a:lnTo>
                    <a:pt x="49663" y="37228"/>
                  </a:lnTo>
                  <a:lnTo>
                    <a:pt x="48689" y="36292"/>
                  </a:lnTo>
                  <a:lnTo>
                    <a:pt x="47753" y="36292"/>
                  </a:lnTo>
                  <a:lnTo>
                    <a:pt x="46779" y="35318"/>
                  </a:lnTo>
                  <a:lnTo>
                    <a:pt x="45843" y="35318"/>
                  </a:lnTo>
                  <a:lnTo>
                    <a:pt x="44868" y="34382"/>
                  </a:lnTo>
                  <a:lnTo>
                    <a:pt x="41048" y="34382"/>
                  </a:lnTo>
                  <a:lnTo>
                    <a:pt x="40112" y="33408"/>
                  </a:lnTo>
                  <a:lnTo>
                    <a:pt x="10486" y="33408"/>
                  </a:lnTo>
                  <a:lnTo>
                    <a:pt x="10486" y="8576"/>
                  </a:lnTo>
                  <a:lnTo>
                    <a:pt x="51573" y="8576"/>
                  </a:lnTo>
                  <a:lnTo>
                    <a:pt x="51573" y="0"/>
                  </a:lnTo>
                  <a:close/>
                </a:path>
                <a:path w="59690" h="78740">
                  <a:moveTo>
                    <a:pt x="55393" y="42022"/>
                  </a:moveTo>
                  <a:lnTo>
                    <a:pt x="33408" y="42022"/>
                  </a:lnTo>
                  <a:lnTo>
                    <a:pt x="34382" y="42958"/>
                  </a:lnTo>
                  <a:lnTo>
                    <a:pt x="40112" y="42958"/>
                  </a:lnTo>
                  <a:lnTo>
                    <a:pt x="41048" y="43932"/>
                  </a:lnTo>
                  <a:lnTo>
                    <a:pt x="42022" y="43932"/>
                  </a:lnTo>
                  <a:lnTo>
                    <a:pt x="43932" y="45843"/>
                  </a:lnTo>
                  <a:lnTo>
                    <a:pt x="44868" y="45843"/>
                  </a:lnTo>
                  <a:lnTo>
                    <a:pt x="44868" y="46779"/>
                  </a:lnTo>
                  <a:lnTo>
                    <a:pt x="46779" y="48689"/>
                  </a:lnTo>
                  <a:lnTo>
                    <a:pt x="46779" y="49663"/>
                  </a:lnTo>
                  <a:lnTo>
                    <a:pt x="47753" y="50599"/>
                  </a:lnTo>
                  <a:lnTo>
                    <a:pt x="47753" y="52509"/>
                  </a:lnTo>
                  <a:lnTo>
                    <a:pt x="48689" y="53483"/>
                  </a:lnTo>
                  <a:lnTo>
                    <a:pt x="48689" y="58239"/>
                  </a:lnTo>
                  <a:lnTo>
                    <a:pt x="47753" y="59213"/>
                  </a:lnTo>
                  <a:lnTo>
                    <a:pt x="47753" y="61124"/>
                  </a:lnTo>
                  <a:lnTo>
                    <a:pt x="46779" y="62060"/>
                  </a:lnTo>
                  <a:lnTo>
                    <a:pt x="46779" y="63034"/>
                  </a:lnTo>
                  <a:lnTo>
                    <a:pt x="45843" y="63970"/>
                  </a:lnTo>
                  <a:lnTo>
                    <a:pt x="45843" y="64944"/>
                  </a:lnTo>
                  <a:lnTo>
                    <a:pt x="44868" y="65880"/>
                  </a:lnTo>
                  <a:lnTo>
                    <a:pt x="43932" y="65880"/>
                  </a:lnTo>
                  <a:lnTo>
                    <a:pt x="43932" y="66854"/>
                  </a:lnTo>
                  <a:lnTo>
                    <a:pt x="42958" y="66854"/>
                  </a:lnTo>
                  <a:lnTo>
                    <a:pt x="42022" y="67790"/>
                  </a:lnTo>
                  <a:lnTo>
                    <a:pt x="41048" y="67790"/>
                  </a:lnTo>
                  <a:lnTo>
                    <a:pt x="40112" y="68764"/>
                  </a:lnTo>
                  <a:lnTo>
                    <a:pt x="37228" y="68764"/>
                  </a:lnTo>
                  <a:lnTo>
                    <a:pt x="36292" y="69700"/>
                  </a:lnTo>
                  <a:lnTo>
                    <a:pt x="55393" y="69700"/>
                  </a:lnTo>
                  <a:lnTo>
                    <a:pt x="56329" y="68764"/>
                  </a:lnTo>
                  <a:lnTo>
                    <a:pt x="56329" y="67790"/>
                  </a:lnTo>
                  <a:lnTo>
                    <a:pt x="57303" y="66854"/>
                  </a:lnTo>
                  <a:lnTo>
                    <a:pt x="57303" y="64944"/>
                  </a:lnTo>
                  <a:lnTo>
                    <a:pt x="58239" y="63970"/>
                  </a:lnTo>
                  <a:lnTo>
                    <a:pt x="58239" y="63034"/>
                  </a:lnTo>
                  <a:lnTo>
                    <a:pt x="59213" y="62060"/>
                  </a:lnTo>
                  <a:lnTo>
                    <a:pt x="59213" y="49663"/>
                  </a:lnTo>
                  <a:lnTo>
                    <a:pt x="58239" y="48689"/>
                  </a:lnTo>
                  <a:lnTo>
                    <a:pt x="58239" y="46779"/>
                  </a:lnTo>
                  <a:lnTo>
                    <a:pt x="57303" y="45843"/>
                  </a:lnTo>
                  <a:lnTo>
                    <a:pt x="57303" y="44868"/>
                  </a:lnTo>
                  <a:lnTo>
                    <a:pt x="56329" y="43932"/>
                  </a:lnTo>
                  <a:lnTo>
                    <a:pt x="56329" y="42958"/>
                  </a:lnTo>
                  <a:lnTo>
                    <a:pt x="55393" y="4202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2" name="object 2172"/>
            <p:cNvSpPr/>
            <p:nvPr/>
          </p:nvSpPr>
          <p:spPr>
            <a:xfrm>
              <a:off x="842385" y="7462871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5">
                  <a:moveTo>
                    <a:pt x="157566" y="78792"/>
                  </a:moveTo>
                  <a:lnTo>
                    <a:pt x="151376" y="48116"/>
                  </a:lnTo>
                  <a:lnTo>
                    <a:pt x="134494" y="23071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71"/>
                  </a:lnTo>
                  <a:lnTo>
                    <a:pt x="6186" y="48116"/>
                  </a:lnTo>
                  <a:lnTo>
                    <a:pt x="0" y="78792"/>
                  </a:lnTo>
                  <a:lnTo>
                    <a:pt x="6186" y="109461"/>
                  </a:lnTo>
                  <a:lnTo>
                    <a:pt x="23062" y="134506"/>
                  </a:lnTo>
                  <a:lnTo>
                    <a:pt x="48100" y="151393"/>
                  </a:lnTo>
                  <a:lnTo>
                    <a:pt x="78773" y="157585"/>
                  </a:lnTo>
                  <a:lnTo>
                    <a:pt x="109450" y="151393"/>
                  </a:lnTo>
                  <a:lnTo>
                    <a:pt x="134494" y="134506"/>
                  </a:lnTo>
                  <a:lnTo>
                    <a:pt x="151376" y="109461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3" name="object 2173"/>
          <p:cNvGrpSpPr/>
          <p:nvPr/>
        </p:nvGrpSpPr>
        <p:grpSpPr>
          <a:xfrm>
            <a:off x="842597" y="7828567"/>
            <a:ext cx="163830" cy="163830"/>
            <a:chOff x="839520" y="5655889"/>
            <a:chExt cx="163830" cy="163830"/>
          </a:xfrm>
        </p:grpSpPr>
        <p:sp>
          <p:nvSpPr>
            <p:cNvPr id="2174" name="object 2174"/>
            <p:cNvSpPr/>
            <p:nvPr/>
          </p:nvSpPr>
          <p:spPr>
            <a:xfrm>
              <a:off x="884389" y="5691227"/>
              <a:ext cx="60325" cy="78740"/>
            </a:xfrm>
            <a:custGeom>
              <a:avLst/>
              <a:gdLst/>
              <a:ahLst/>
              <a:cxnLst/>
              <a:rect l="l" t="t" r="r" b="b"/>
              <a:pathLst>
                <a:path w="60325" h="78739">
                  <a:moveTo>
                    <a:pt x="38202" y="0"/>
                  </a:moveTo>
                  <a:lnTo>
                    <a:pt x="0" y="0"/>
                  </a:lnTo>
                  <a:lnTo>
                    <a:pt x="0" y="78315"/>
                  </a:lnTo>
                  <a:lnTo>
                    <a:pt x="41048" y="78315"/>
                  </a:lnTo>
                  <a:lnTo>
                    <a:pt x="42022" y="77379"/>
                  </a:lnTo>
                  <a:lnTo>
                    <a:pt x="43932" y="77379"/>
                  </a:lnTo>
                  <a:lnTo>
                    <a:pt x="44868" y="76405"/>
                  </a:lnTo>
                  <a:lnTo>
                    <a:pt x="46779" y="76405"/>
                  </a:lnTo>
                  <a:lnTo>
                    <a:pt x="47753" y="75469"/>
                  </a:lnTo>
                  <a:lnTo>
                    <a:pt x="48689" y="75469"/>
                  </a:lnTo>
                  <a:lnTo>
                    <a:pt x="49663" y="74495"/>
                  </a:lnTo>
                  <a:lnTo>
                    <a:pt x="50599" y="74495"/>
                  </a:lnTo>
                  <a:lnTo>
                    <a:pt x="51573" y="73559"/>
                  </a:lnTo>
                  <a:lnTo>
                    <a:pt x="52509" y="73559"/>
                  </a:lnTo>
                  <a:lnTo>
                    <a:pt x="52509" y="72584"/>
                  </a:lnTo>
                  <a:lnTo>
                    <a:pt x="53483" y="71648"/>
                  </a:lnTo>
                  <a:lnTo>
                    <a:pt x="54419" y="70674"/>
                  </a:lnTo>
                  <a:lnTo>
                    <a:pt x="55393" y="69738"/>
                  </a:lnTo>
                  <a:lnTo>
                    <a:pt x="10486" y="69738"/>
                  </a:lnTo>
                  <a:lnTo>
                    <a:pt x="10486" y="42022"/>
                  </a:lnTo>
                  <a:lnTo>
                    <a:pt x="54419" y="42022"/>
                  </a:lnTo>
                  <a:lnTo>
                    <a:pt x="53483" y="41086"/>
                  </a:lnTo>
                  <a:lnTo>
                    <a:pt x="52509" y="41086"/>
                  </a:lnTo>
                  <a:lnTo>
                    <a:pt x="51573" y="40112"/>
                  </a:lnTo>
                  <a:lnTo>
                    <a:pt x="50599" y="39176"/>
                  </a:lnTo>
                  <a:lnTo>
                    <a:pt x="49663" y="38202"/>
                  </a:lnTo>
                  <a:lnTo>
                    <a:pt x="47753" y="38202"/>
                  </a:lnTo>
                  <a:lnTo>
                    <a:pt x="46779" y="37266"/>
                  </a:lnTo>
                  <a:lnTo>
                    <a:pt x="45843" y="37266"/>
                  </a:lnTo>
                  <a:lnTo>
                    <a:pt x="44868" y="36292"/>
                  </a:lnTo>
                  <a:lnTo>
                    <a:pt x="45843" y="36292"/>
                  </a:lnTo>
                  <a:lnTo>
                    <a:pt x="47753" y="34382"/>
                  </a:lnTo>
                  <a:lnTo>
                    <a:pt x="48689" y="34382"/>
                  </a:lnTo>
                  <a:lnTo>
                    <a:pt x="49663" y="33446"/>
                  </a:lnTo>
                  <a:lnTo>
                    <a:pt x="10486" y="33446"/>
                  </a:lnTo>
                  <a:lnTo>
                    <a:pt x="10486" y="9550"/>
                  </a:lnTo>
                  <a:lnTo>
                    <a:pt x="52509" y="9550"/>
                  </a:lnTo>
                  <a:lnTo>
                    <a:pt x="52509" y="8614"/>
                  </a:lnTo>
                  <a:lnTo>
                    <a:pt x="51573" y="8614"/>
                  </a:lnTo>
                  <a:lnTo>
                    <a:pt x="51573" y="7640"/>
                  </a:lnTo>
                  <a:lnTo>
                    <a:pt x="50599" y="6704"/>
                  </a:lnTo>
                  <a:lnTo>
                    <a:pt x="49663" y="5730"/>
                  </a:lnTo>
                  <a:lnTo>
                    <a:pt x="48689" y="4794"/>
                  </a:lnTo>
                  <a:lnTo>
                    <a:pt x="47753" y="4794"/>
                  </a:lnTo>
                  <a:lnTo>
                    <a:pt x="45843" y="2884"/>
                  </a:lnTo>
                  <a:lnTo>
                    <a:pt x="44868" y="2884"/>
                  </a:lnTo>
                  <a:lnTo>
                    <a:pt x="43932" y="1910"/>
                  </a:lnTo>
                  <a:lnTo>
                    <a:pt x="42958" y="1910"/>
                  </a:lnTo>
                  <a:lnTo>
                    <a:pt x="42022" y="974"/>
                  </a:lnTo>
                  <a:lnTo>
                    <a:pt x="39138" y="974"/>
                  </a:lnTo>
                  <a:lnTo>
                    <a:pt x="38202" y="0"/>
                  </a:lnTo>
                  <a:close/>
                </a:path>
                <a:path w="60325" h="78739">
                  <a:moveTo>
                    <a:pt x="57303" y="65918"/>
                  </a:moveTo>
                  <a:lnTo>
                    <a:pt x="43932" y="65918"/>
                  </a:lnTo>
                  <a:lnTo>
                    <a:pt x="42958" y="66854"/>
                  </a:lnTo>
                  <a:lnTo>
                    <a:pt x="42958" y="67828"/>
                  </a:lnTo>
                  <a:lnTo>
                    <a:pt x="41048" y="67828"/>
                  </a:lnTo>
                  <a:lnTo>
                    <a:pt x="40112" y="68764"/>
                  </a:lnTo>
                  <a:lnTo>
                    <a:pt x="36292" y="68764"/>
                  </a:lnTo>
                  <a:lnTo>
                    <a:pt x="35318" y="69738"/>
                  </a:lnTo>
                  <a:lnTo>
                    <a:pt x="55393" y="69738"/>
                  </a:lnTo>
                  <a:lnTo>
                    <a:pt x="55393" y="68764"/>
                  </a:lnTo>
                  <a:lnTo>
                    <a:pt x="57303" y="66854"/>
                  </a:lnTo>
                  <a:lnTo>
                    <a:pt x="57303" y="65918"/>
                  </a:lnTo>
                  <a:close/>
                </a:path>
                <a:path w="60325" h="78739">
                  <a:moveTo>
                    <a:pt x="56329" y="43932"/>
                  </a:moveTo>
                  <a:lnTo>
                    <a:pt x="42022" y="43932"/>
                  </a:lnTo>
                  <a:lnTo>
                    <a:pt x="42958" y="44907"/>
                  </a:lnTo>
                  <a:lnTo>
                    <a:pt x="43932" y="44907"/>
                  </a:lnTo>
                  <a:lnTo>
                    <a:pt x="44868" y="45843"/>
                  </a:lnTo>
                  <a:lnTo>
                    <a:pt x="44868" y="46817"/>
                  </a:lnTo>
                  <a:lnTo>
                    <a:pt x="45843" y="47753"/>
                  </a:lnTo>
                  <a:lnTo>
                    <a:pt x="46779" y="47753"/>
                  </a:lnTo>
                  <a:lnTo>
                    <a:pt x="46779" y="48727"/>
                  </a:lnTo>
                  <a:lnTo>
                    <a:pt x="47753" y="49663"/>
                  </a:lnTo>
                  <a:lnTo>
                    <a:pt x="47753" y="50637"/>
                  </a:lnTo>
                  <a:lnTo>
                    <a:pt x="48689" y="51573"/>
                  </a:lnTo>
                  <a:lnTo>
                    <a:pt x="48689" y="59213"/>
                  </a:lnTo>
                  <a:lnTo>
                    <a:pt x="47753" y="60188"/>
                  </a:lnTo>
                  <a:lnTo>
                    <a:pt x="47753" y="62098"/>
                  </a:lnTo>
                  <a:lnTo>
                    <a:pt x="46779" y="63034"/>
                  </a:lnTo>
                  <a:lnTo>
                    <a:pt x="46779" y="64008"/>
                  </a:lnTo>
                  <a:lnTo>
                    <a:pt x="44868" y="65918"/>
                  </a:lnTo>
                  <a:lnTo>
                    <a:pt x="58239" y="65918"/>
                  </a:lnTo>
                  <a:lnTo>
                    <a:pt x="58239" y="63034"/>
                  </a:lnTo>
                  <a:lnTo>
                    <a:pt x="59213" y="62098"/>
                  </a:lnTo>
                  <a:lnTo>
                    <a:pt x="59213" y="58278"/>
                  </a:lnTo>
                  <a:lnTo>
                    <a:pt x="60149" y="57303"/>
                  </a:lnTo>
                  <a:lnTo>
                    <a:pt x="60149" y="55393"/>
                  </a:lnTo>
                  <a:lnTo>
                    <a:pt x="59213" y="53483"/>
                  </a:lnTo>
                  <a:lnTo>
                    <a:pt x="59213" y="49663"/>
                  </a:lnTo>
                  <a:lnTo>
                    <a:pt x="58239" y="48727"/>
                  </a:lnTo>
                  <a:lnTo>
                    <a:pt x="58239" y="47753"/>
                  </a:lnTo>
                  <a:lnTo>
                    <a:pt x="57303" y="46817"/>
                  </a:lnTo>
                  <a:lnTo>
                    <a:pt x="57303" y="45843"/>
                  </a:lnTo>
                  <a:lnTo>
                    <a:pt x="56329" y="44907"/>
                  </a:lnTo>
                  <a:lnTo>
                    <a:pt x="56329" y="43932"/>
                  </a:lnTo>
                  <a:close/>
                </a:path>
                <a:path w="60325" h="78739">
                  <a:moveTo>
                    <a:pt x="54419" y="42022"/>
                  </a:moveTo>
                  <a:lnTo>
                    <a:pt x="33408" y="42022"/>
                  </a:lnTo>
                  <a:lnTo>
                    <a:pt x="34382" y="42996"/>
                  </a:lnTo>
                  <a:lnTo>
                    <a:pt x="40112" y="42996"/>
                  </a:lnTo>
                  <a:lnTo>
                    <a:pt x="40112" y="43932"/>
                  </a:lnTo>
                  <a:lnTo>
                    <a:pt x="55393" y="43932"/>
                  </a:lnTo>
                  <a:lnTo>
                    <a:pt x="55393" y="42996"/>
                  </a:lnTo>
                  <a:lnTo>
                    <a:pt x="54419" y="42022"/>
                  </a:lnTo>
                  <a:close/>
                </a:path>
                <a:path w="60325" h="78739">
                  <a:moveTo>
                    <a:pt x="50599" y="32472"/>
                  </a:moveTo>
                  <a:lnTo>
                    <a:pt x="30562" y="32472"/>
                  </a:lnTo>
                  <a:lnTo>
                    <a:pt x="29587" y="33446"/>
                  </a:lnTo>
                  <a:lnTo>
                    <a:pt x="49663" y="33446"/>
                  </a:lnTo>
                  <a:lnTo>
                    <a:pt x="50599" y="32472"/>
                  </a:lnTo>
                  <a:close/>
                </a:path>
                <a:path w="60325" h="78739">
                  <a:moveTo>
                    <a:pt x="52509" y="9550"/>
                  </a:moveTo>
                  <a:lnTo>
                    <a:pt x="37228" y="9550"/>
                  </a:lnTo>
                  <a:lnTo>
                    <a:pt x="38202" y="10524"/>
                  </a:lnTo>
                  <a:lnTo>
                    <a:pt x="40112" y="10524"/>
                  </a:lnTo>
                  <a:lnTo>
                    <a:pt x="41048" y="11460"/>
                  </a:lnTo>
                  <a:lnTo>
                    <a:pt x="42022" y="11460"/>
                  </a:lnTo>
                  <a:lnTo>
                    <a:pt x="42022" y="12434"/>
                  </a:lnTo>
                  <a:lnTo>
                    <a:pt x="43932" y="14345"/>
                  </a:lnTo>
                  <a:lnTo>
                    <a:pt x="43932" y="15281"/>
                  </a:lnTo>
                  <a:lnTo>
                    <a:pt x="44868" y="16255"/>
                  </a:lnTo>
                  <a:lnTo>
                    <a:pt x="44868" y="18165"/>
                  </a:lnTo>
                  <a:lnTo>
                    <a:pt x="45843" y="19101"/>
                  </a:lnTo>
                  <a:lnTo>
                    <a:pt x="45843" y="22921"/>
                  </a:lnTo>
                  <a:lnTo>
                    <a:pt x="44868" y="24831"/>
                  </a:lnTo>
                  <a:lnTo>
                    <a:pt x="44868" y="26741"/>
                  </a:lnTo>
                  <a:lnTo>
                    <a:pt x="43932" y="27715"/>
                  </a:lnTo>
                  <a:lnTo>
                    <a:pt x="42958" y="28651"/>
                  </a:lnTo>
                  <a:lnTo>
                    <a:pt x="42022" y="29626"/>
                  </a:lnTo>
                  <a:lnTo>
                    <a:pt x="42022" y="30562"/>
                  </a:lnTo>
                  <a:lnTo>
                    <a:pt x="41048" y="30562"/>
                  </a:lnTo>
                  <a:lnTo>
                    <a:pt x="40112" y="31536"/>
                  </a:lnTo>
                  <a:lnTo>
                    <a:pt x="39138" y="31536"/>
                  </a:lnTo>
                  <a:lnTo>
                    <a:pt x="37228" y="32472"/>
                  </a:lnTo>
                  <a:lnTo>
                    <a:pt x="51573" y="32472"/>
                  </a:lnTo>
                  <a:lnTo>
                    <a:pt x="51573" y="31536"/>
                  </a:lnTo>
                  <a:lnTo>
                    <a:pt x="52509" y="30562"/>
                  </a:lnTo>
                  <a:lnTo>
                    <a:pt x="53483" y="29626"/>
                  </a:lnTo>
                  <a:lnTo>
                    <a:pt x="53483" y="28651"/>
                  </a:lnTo>
                  <a:lnTo>
                    <a:pt x="54419" y="27715"/>
                  </a:lnTo>
                  <a:lnTo>
                    <a:pt x="54419" y="26741"/>
                  </a:lnTo>
                  <a:lnTo>
                    <a:pt x="55393" y="24831"/>
                  </a:lnTo>
                  <a:lnTo>
                    <a:pt x="55393" y="21985"/>
                  </a:lnTo>
                  <a:lnTo>
                    <a:pt x="56329" y="21011"/>
                  </a:lnTo>
                  <a:lnTo>
                    <a:pt x="56329" y="19101"/>
                  </a:lnTo>
                  <a:lnTo>
                    <a:pt x="55393" y="18165"/>
                  </a:lnTo>
                  <a:lnTo>
                    <a:pt x="55393" y="14345"/>
                  </a:lnTo>
                  <a:lnTo>
                    <a:pt x="54419" y="13370"/>
                  </a:lnTo>
                  <a:lnTo>
                    <a:pt x="54419" y="11460"/>
                  </a:lnTo>
                  <a:lnTo>
                    <a:pt x="52509" y="95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5" name="object 2175"/>
            <p:cNvSpPr/>
            <p:nvPr/>
          </p:nvSpPr>
          <p:spPr>
            <a:xfrm>
              <a:off x="842385" y="5658754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4">
                  <a:moveTo>
                    <a:pt x="157566" y="78792"/>
                  </a:moveTo>
                  <a:lnTo>
                    <a:pt x="151376" y="48116"/>
                  </a:lnTo>
                  <a:lnTo>
                    <a:pt x="134494" y="23071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71"/>
                  </a:lnTo>
                  <a:lnTo>
                    <a:pt x="6186" y="48116"/>
                  </a:lnTo>
                  <a:lnTo>
                    <a:pt x="0" y="78792"/>
                  </a:lnTo>
                  <a:lnTo>
                    <a:pt x="6186" y="109469"/>
                  </a:lnTo>
                  <a:lnTo>
                    <a:pt x="23062" y="134513"/>
                  </a:lnTo>
                  <a:lnTo>
                    <a:pt x="48100" y="151395"/>
                  </a:lnTo>
                  <a:lnTo>
                    <a:pt x="78773" y="157585"/>
                  </a:lnTo>
                  <a:lnTo>
                    <a:pt x="109450" y="151395"/>
                  </a:lnTo>
                  <a:lnTo>
                    <a:pt x="134494" y="134513"/>
                  </a:lnTo>
                  <a:lnTo>
                    <a:pt x="151376" y="109469"/>
                  </a:lnTo>
                  <a:lnTo>
                    <a:pt x="157566" y="787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76" name="object 2176"/>
          <p:cNvGrpSpPr/>
          <p:nvPr/>
        </p:nvGrpSpPr>
        <p:grpSpPr>
          <a:xfrm>
            <a:off x="842597" y="6417941"/>
            <a:ext cx="163830" cy="306070"/>
            <a:chOff x="839520" y="4245263"/>
            <a:chExt cx="163830" cy="306070"/>
          </a:xfrm>
        </p:grpSpPr>
        <p:sp>
          <p:nvSpPr>
            <p:cNvPr id="2177" name="object 2177"/>
            <p:cNvSpPr/>
            <p:nvPr/>
          </p:nvSpPr>
          <p:spPr>
            <a:xfrm>
              <a:off x="884389" y="4422902"/>
              <a:ext cx="52069" cy="79375"/>
            </a:xfrm>
            <a:custGeom>
              <a:avLst/>
              <a:gdLst/>
              <a:ahLst/>
              <a:cxnLst/>
              <a:rect l="l" t="t" r="r" b="b"/>
              <a:pathLst>
                <a:path w="52069" h="79375">
                  <a:moveTo>
                    <a:pt x="51573" y="0"/>
                  </a:moveTo>
                  <a:lnTo>
                    <a:pt x="0" y="0"/>
                  </a:lnTo>
                  <a:lnTo>
                    <a:pt x="0" y="79251"/>
                  </a:lnTo>
                  <a:lnTo>
                    <a:pt x="10486" y="79251"/>
                  </a:lnTo>
                  <a:lnTo>
                    <a:pt x="10486" y="9550"/>
                  </a:lnTo>
                  <a:lnTo>
                    <a:pt x="51573" y="9550"/>
                  </a:lnTo>
                  <a:lnTo>
                    <a:pt x="5157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8" name="object 2178"/>
            <p:cNvSpPr/>
            <p:nvPr/>
          </p:nvSpPr>
          <p:spPr>
            <a:xfrm>
              <a:off x="842385" y="4390433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4">
                  <a:moveTo>
                    <a:pt x="157566" y="78773"/>
                  </a:moveTo>
                  <a:lnTo>
                    <a:pt x="151376" y="48108"/>
                  </a:lnTo>
                  <a:lnTo>
                    <a:pt x="134494" y="23069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69"/>
                  </a:lnTo>
                  <a:lnTo>
                    <a:pt x="6186" y="48108"/>
                  </a:lnTo>
                  <a:lnTo>
                    <a:pt x="0" y="78773"/>
                  </a:lnTo>
                  <a:lnTo>
                    <a:pt x="6186" y="109453"/>
                  </a:lnTo>
                  <a:lnTo>
                    <a:pt x="23062" y="134504"/>
                  </a:lnTo>
                  <a:lnTo>
                    <a:pt x="48100" y="151392"/>
                  </a:lnTo>
                  <a:lnTo>
                    <a:pt x="78773" y="157585"/>
                  </a:lnTo>
                  <a:lnTo>
                    <a:pt x="109450" y="151392"/>
                  </a:lnTo>
                  <a:lnTo>
                    <a:pt x="134494" y="134504"/>
                  </a:lnTo>
                  <a:lnTo>
                    <a:pt x="151376" y="109453"/>
                  </a:lnTo>
                  <a:lnTo>
                    <a:pt x="157566" y="7877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9" name="object 2179"/>
            <p:cNvSpPr/>
            <p:nvPr/>
          </p:nvSpPr>
          <p:spPr>
            <a:xfrm>
              <a:off x="884408" y="4280597"/>
              <a:ext cx="71120" cy="97790"/>
            </a:xfrm>
            <a:custGeom>
              <a:avLst/>
              <a:gdLst/>
              <a:ahLst/>
              <a:cxnLst/>
              <a:rect l="l" t="t" r="r" b="b"/>
              <a:pathLst>
                <a:path w="71119" h="97789">
                  <a:moveTo>
                    <a:pt x="70636" y="69700"/>
                  </a:moveTo>
                  <a:lnTo>
                    <a:pt x="0" y="69700"/>
                  </a:lnTo>
                  <a:lnTo>
                    <a:pt x="0" y="97416"/>
                  </a:lnTo>
                  <a:lnTo>
                    <a:pt x="9550" y="97416"/>
                  </a:lnTo>
                  <a:lnTo>
                    <a:pt x="9550" y="79251"/>
                  </a:lnTo>
                  <a:lnTo>
                    <a:pt x="70636" y="79251"/>
                  </a:lnTo>
                  <a:lnTo>
                    <a:pt x="70636" y="69700"/>
                  </a:lnTo>
                  <a:close/>
                </a:path>
                <a:path w="71119" h="97789">
                  <a:moveTo>
                    <a:pt x="70636" y="79251"/>
                  </a:moveTo>
                  <a:lnTo>
                    <a:pt x="62060" y="79251"/>
                  </a:lnTo>
                  <a:lnTo>
                    <a:pt x="62060" y="97416"/>
                  </a:lnTo>
                  <a:lnTo>
                    <a:pt x="70636" y="97416"/>
                  </a:lnTo>
                  <a:lnTo>
                    <a:pt x="70636" y="79251"/>
                  </a:lnTo>
                  <a:close/>
                </a:path>
                <a:path w="71119" h="97789">
                  <a:moveTo>
                    <a:pt x="63970" y="0"/>
                  </a:moveTo>
                  <a:lnTo>
                    <a:pt x="16216" y="0"/>
                  </a:lnTo>
                  <a:lnTo>
                    <a:pt x="16216" y="18127"/>
                  </a:lnTo>
                  <a:lnTo>
                    <a:pt x="15281" y="19101"/>
                  </a:lnTo>
                  <a:lnTo>
                    <a:pt x="15281" y="37228"/>
                  </a:lnTo>
                  <a:lnTo>
                    <a:pt x="14306" y="38202"/>
                  </a:lnTo>
                  <a:lnTo>
                    <a:pt x="14306" y="45843"/>
                  </a:lnTo>
                  <a:lnTo>
                    <a:pt x="13370" y="46779"/>
                  </a:lnTo>
                  <a:lnTo>
                    <a:pt x="13370" y="50599"/>
                  </a:lnTo>
                  <a:lnTo>
                    <a:pt x="12396" y="51573"/>
                  </a:lnTo>
                  <a:lnTo>
                    <a:pt x="12396" y="55393"/>
                  </a:lnTo>
                  <a:lnTo>
                    <a:pt x="11460" y="56329"/>
                  </a:lnTo>
                  <a:lnTo>
                    <a:pt x="11460" y="59213"/>
                  </a:lnTo>
                  <a:lnTo>
                    <a:pt x="10486" y="60149"/>
                  </a:lnTo>
                  <a:lnTo>
                    <a:pt x="10486" y="61124"/>
                  </a:lnTo>
                  <a:lnTo>
                    <a:pt x="9550" y="62060"/>
                  </a:lnTo>
                  <a:lnTo>
                    <a:pt x="9550" y="64944"/>
                  </a:lnTo>
                  <a:lnTo>
                    <a:pt x="8576" y="64944"/>
                  </a:lnTo>
                  <a:lnTo>
                    <a:pt x="8576" y="66854"/>
                  </a:lnTo>
                  <a:lnTo>
                    <a:pt x="7640" y="66854"/>
                  </a:lnTo>
                  <a:lnTo>
                    <a:pt x="7640" y="68764"/>
                  </a:lnTo>
                  <a:lnTo>
                    <a:pt x="6666" y="68764"/>
                  </a:lnTo>
                  <a:lnTo>
                    <a:pt x="6666" y="69700"/>
                  </a:lnTo>
                  <a:lnTo>
                    <a:pt x="17152" y="69700"/>
                  </a:lnTo>
                  <a:lnTo>
                    <a:pt x="17152" y="68764"/>
                  </a:lnTo>
                  <a:lnTo>
                    <a:pt x="18127" y="67790"/>
                  </a:lnTo>
                  <a:lnTo>
                    <a:pt x="18127" y="66854"/>
                  </a:lnTo>
                  <a:lnTo>
                    <a:pt x="19063" y="65880"/>
                  </a:lnTo>
                  <a:lnTo>
                    <a:pt x="19063" y="63970"/>
                  </a:lnTo>
                  <a:lnTo>
                    <a:pt x="20037" y="63034"/>
                  </a:lnTo>
                  <a:lnTo>
                    <a:pt x="20037" y="61124"/>
                  </a:lnTo>
                  <a:lnTo>
                    <a:pt x="20973" y="60149"/>
                  </a:lnTo>
                  <a:lnTo>
                    <a:pt x="20973" y="57303"/>
                  </a:lnTo>
                  <a:lnTo>
                    <a:pt x="21947" y="56329"/>
                  </a:lnTo>
                  <a:lnTo>
                    <a:pt x="21947" y="53483"/>
                  </a:lnTo>
                  <a:lnTo>
                    <a:pt x="22883" y="52509"/>
                  </a:lnTo>
                  <a:lnTo>
                    <a:pt x="22883" y="47753"/>
                  </a:lnTo>
                  <a:lnTo>
                    <a:pt x="23857" y="46779"/>
                  </a:lnTo>
                  <a:lnTo>
                    <a:pt x="23857" y="40112"/>
                  </a:lnTo>
                  <a:lnTo>
                    <a:pt x="24793" y="38202"/>
                  </a:lnTo>
                  <a:lnTo>
                    <a:pt x="24793" y="28651"/>
                  </a:lnTo>
                  <a:lnTo>
                    <a:pt x="25767" y="27677"/>
                  </a:lnTo>
                  <a:lnTo>
                    <a:pt x="25767" y="9550"/>
                  </a:lnTo>
                  <a:lnTo>
                    <a:pt x="63970" y="9550"/>
                  </a:lnTo>
                  <a:lnTo>
                    <a:pt x="63970" y="0"/>
                  </a:lnTo>
                  <a:close/>
                </a:path>
                <a:path w="71119" h="97789">
                  <a:moveTo>
                    <a:pt x="63970" y="9550"/>
                  </a:moveTo>
                  <a:lnTo>
                    <a:pt x="53445" y="9550"/>
                  </a:lnTo>
                  <a:lnTo>
                    <a:pt x="53445" y="69700"/>
                  </a:lnTo>
                  <a:lnTo>
                    <a:pt x="63970" y="69700"/>
                  </a:lnTo>
                  <a:lnTo>
                    <a:pt x="63970" y="95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0" name="object 2180"/>
            <p:cNvSpPr/>
            <p:nvPr/>
          </p:nvSpPr>
          <p:spPr>
            <a:xfrm>
              <a:off x="842385" y="4248128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4">
                  <a:moveTo>
                    <a:pt x="157566" y="78773"/>
                  </a:moveTo>
                  <a:lnTo>
                    <a:pt x="151376" y="48108"/>
                  </a:lnTo>
                  <a:lnTo>
                    <a:pt x="134494" y="23069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69"/>
                  </a:lnTo>
                  <a:lnTo>
                    <a:pt x="6186" y="48108"/>
                  </a:lnTo>
                  <a:lnTo>
                    <a:pt x="0" y="78773"/>
                  </a:lnTo>
                  <a:lnTo>
                    <a:pt x="6186" y="109453"/>
                  </a:lnTo>
                  <a:lnTo>
                    <a:pt x="23062" y="134504"/>
                  </a:lnTo>
                  <a:lnTo>
                    <a:pt x="48100" y="151392"/>
                  </a:lnTo>
                  <a:lnTo>
                    <a:pt x="78773" y="157585"/>
                  </a:lnTo>
                  <a:lnTo>
                    <a:pt x="109450" y="151392"/>
                  </a:lnTo>
                  <a:lnTo>
                    <a:pt x="134494" y="134504"/>
                  </a:lnTo>
                  <a:lnTo>
                    <a:pt x="151376" y="109453"/>
                  </a:lnTo>
                  <a:lnTo>
                    <a:pt x="157566" y="7877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81" name="object 2181"/>
          <p:cNvGrpSpPr/>
          <p:nvPr/>
        </p:nvGrpSpPr>
        <p:grpSpPr>
          <a:xfrm>
            <a:off x="842597" y="5100907"/>
            <a:ext cx="163830" cy="163830"/>
            <a:chOff x="839520" y="2928229"/>
            <a:chExt cx="163830" cy="163830"/>
          </a:xfrm>
        </p:grpSpPr>
        <p:sp>
          <p:nvSpPr>
            <p:cNvPr id="2182" name="object 2182"/>
            <p:cNvSpPr/>
            <p:nvPr/>
          </p:nvSpPr>
          <p:spPr>
            <a:xfrm>
              <a:off x="885344" y="2963583"/>
              <a:ext cx="69215" cy="81280"/>
            </a:xfrm>
            <a:custGeom>
              <a:avLst/>
              <a:gdLst/>
              <a:ahLst/>
              <a:cxnLst/>
              <a:rect l="l" t="t" r="r" b="b"/>
              <a:pathLst>
                <a:path w="69215" h="81280">
                  <a:moveTo>
                    <a:pt x="45843" y="80187"/>
                  </a:moveTo>
                  <a:lnTo>
                    <a:pt x="25805" y="80187"/>
                  </a:lnTo>
                  <a:lnTo>
                    <a:pt x="26741" y="81161"/>
                  </a:lnTo>
                  <a:lnTo>
                    <a:pt x="44868" y="81161"/>
                  </a:lnTo>
                  <a:lnTo>
                    <a:pt x="45843" y="80187"/>
                  </a:lnTo>
                  <a:close/>
                </a:path>
                <a:path w="69215" h="81280">
                  <a:moveTo>
                    <a:pt x="49663" y="79251"/>
                  </a:moveTo>
                  <a:lnTo>
                    <a:pt x="22921" y="79251"/>
                  </a:lnTo>
                  <a:lnTo>
                    <a:pt x="23895" y="80187"/>
                  </a:lnTo>
                  <a:lnTo>
                    <a:pt x="48689" y="80187"/>
                  </a:lnTo>
                  <a:lnTo>
                    <a:pt x="49663" y="79251"/>
                  </a:lnTo>
                  <a:close/>
                </a:path>
                <a:path w="69215" h="81280">
                  <a:moveTo>
                    <a:pt x="51573" y="78277"/>
                  </a:moveTo>
                  <a:lnTo>
                    <a:pt x="20075" y="78277"/>
                  </a:lnTo>
                  <a:lnTo>
                    <a:pt x="21011" y="79251"/>
                  </a:lnTo>
                  <a:lnTo>
                    <a:pt x="50599" y="79251"/>
                  </a:lnTo>
                  <a:lnTo>
                    <a:pt x="51573" y="78277"/>
                  </a:lnTo>
                  <a:close/>
                </a:path>
                <a:path w="69215" h="81280">
                  <a:moveTo>
                    <a:pt x="53483" y="77341"/>
                  </a:moveTo>
                  <a:lnTo>
                    <a:pt x="18165" y="77341"/>
                  </a:lnTo>
                  <a:lnTo>
                    <a:pt x="19101" y="78277"/>
                  </a:lnTo>
                  <a:lnTo>
                    <a:pt x="53483" y="78277"/>
                  </a:lnTo>
                  <a:lnTo>
                    <a:pt x="53483" y="77341"/>
                  </a:lnTo>
                  <a:close/>
                </a:path>
                <a:path w="69215" h="81280">
                  <a:moveTo>
                    <a:pt x="55393" y="76366"/>
                  </a:moveTo>
                  <a:lnTo>
                    <a:pt x="16255" y="76366"/>
                  </a:lnTo>
                  <a:lnTo>
                    <a:pt x="17191" y="77341"/>
                  </a:lnTo>
                  <a:lnTo>
                    <a:pt x="54419" y="77341"/>
                  </a:lnTo>
                  <a:lnTo>
                    <a:pt x="55393" y="76366"/>
                  </a:lnTo>
                  <a:close/>
                </a:path>
                <a:path w="69215" h="81280">
                  <a:moveTo>
                    <a:pt x="59213" y="52509"/>
                  </a:moveTo>
                  <a:lnTo>
                    <a:pt x="59213" y="53445"/>
                  </a:lnTo>
                  <a:lnTo>
                    <a:pt x="58239" y="54419"/>
                  </a:lnTo>
                  <a:lnTo>
                    <a:pt x="58239" y="56329"/>
                  </a:lnTo>
                  <a:lnTo>
                    <a:pt x="57303" y="57265"/>
                  </a:lnTo>
                  <a:lnTo>
                    <a:pt x="57303" y="58239"/>
                  </a:lnTo>
                  <a:lnTo>
                    <a:pt x="56329" y="59175"/>
                  </a:lnTo>
                  <a:lnTo>
                    <a:pt x="56329" y="60149"/>
                  </a:lnTo>
                  <a:lnTo>
                    <a:pt x="55393" y="61085"/>
                  </a:lnTo>
                  <a:lnTo>
                    <a:pt x="55393" y="62060"/>
                  </a:lnTo>
                  <a:lnTo>
                    <a:pt x="54419" y="62996"/>
                  </a:lnTo>
                  <a:lnTo>
                    <a:pt x="54419" y="63970"/>
                  </a:lnTo>
                  <a:lnTo>
                    <a:pt x="48689" y="69700"/>
                  </a:lnTo>
                  <a:lnTo>
                    <a:pt x="47753" y="69700"/>
                  </a:lnTo>
                  <a:lnTo>
                    <a:pt x="46779" y="70636"/>
                  </a:lnTo>
                  <a:lnTo>
                    <a:pt x="45843" y="70636"/>
                  </a:lnTo>
                  <a:lnTo>
                    <a:pt x="44868" y="71610"/>
                  </a:lnTo>
                  <a:lnTo>
                    <a:pt x="42958" y="71610"/>
                  </a:lnTo>
                  <a:lnTo>
                    <a:pt x="42022" y="72546"/>
                  </a:lnTo>
                  <a:lnTo>
                    <a:pt x="11460" y="72546"/>
                  </a:lnTo>
                  <a:lnTo>
                    <a:pt x="13370" y="74456"/>
                  </a:lnTo>
                  <a:lnTo>
                    <a:pt x="13370" y="75430"/>
                  </a:lnTo>
                  <a:lnTo>
                    <a:pt x="14345" y="75430"/>
                  </a:lnTo>
                  <a:lnTo>
                    <a:pt x="15281" y="76366"/>
                  </a:lnTo>
                  <a:lnTo>
                    <a:pt x="56329" y="76366"/>
                  </a:lnTo>
                  <a:lnTo>
                    <a:pt x="57303" y="75430"/>
                  </a:lnTo>
                  <a:lnTo>
                    <a:pt x="58239" y="74456"/>
                  </a:lnTo>
                  <a:lnTo>
                    <a:pt x="59213" y="73520"/>
                  </a:lnTo>
                  <a:lnTo>
                    <a:pt x="60149" y="72546"/>
                  </a:lnTo>
                  <a:lnTo>
                    <a:pt x="61124" y="71610"/>
                  </a:lnTo>
                  <a:lnTo>
                    <a:pt x="62060" y="70636"/>
                  </a:lnTo>
                  <a:lnTo>
                    <a:pt x="62060" y="69700"/>
                  </a:lnTo>
                  <a:lnTo>
                    <a:pt x="63034" y="68726"/>
                  </a:lnTo>
                  <a:lnTo>
                    <a:pt x="63970" y="68726"/>
                  </a:lnTo>
                  <a:lnTo>
                    <a:pt x="63970" y="67790"/>
                  </a:lnTo>
                  <a:lnTo>
                    <a:pt x="64944" y="66816"/>
                  </a:lnTo>
                  <a:lnTo>
                    <a:pt x="64944" y="65880"/>
                  </a:lnTo>
                  <a:lnTo>
                    <a:pt x="65880" y="64906"/>
                  </a:lnTo>
                  <a:lnTo>
                    <a:pt x="65880" y="63970"/>
                  </a:lnTo>
                  <a:lnTo>
                    <a:pt x="66854" y="62996"/>
                  </a:lnTo>
                  <a:lnTo>
                    <a:pt x="66854" y="62060"/>
                  </a:lnTo>
                  <a:lnTo>
                    <a:pt x="67790" y="61085"/>
                  </a:lnTo>
                  <a:lnTo>
                    <a:pt x="67790" y="59175"/>
                  </a:lnTo>
                  <a:lnTo>
                    <a:pt x="68764" y="57265"/>
                  </a:lnTo>
                  <a:lnTo>
                    <a:pt x="68764" y="55355"/>
                  </a:lnTo>
                  <a:lnTo>
                    <a:pt x="59213" y="52509"/>
                  </a:lnTo>
                  <a:close/>
                </a:path>
                <a:path w="69215" h="81280">
                  <a:moveTo>
                    <a:pt x="21011" y="13370"/>
                  </a:moveTo>
                  <a:lnTo>
                    <a:pt x="7640" y="13370"/>
                  </a:lnTo>
                  <a:lnTo>
                    <a:pt x="6704" y="14306"/>
                  </a:lnTo>
                  <a:lnTo>
                    <a:pt x="6704" y="15281"/>
                  </a:lnTo>
                  <a:lnTo>
                    <a:pt x="5730" y="16216"/>
                  </a:lnTo>
                  <a:lnTo>
                    <a:pt x="5730" y="17191"/>
                  </a:lnTo>
                  <a:lnTo>
                    <a:pt x="4794" y="18127"/>
                  </a:lnTo>
                  <a:lnTo>
                    <a:pt x="4794" y="19101"/>
                  </a:lnTo>
                  <a:lnTo>
                    <a:pt x="3820" y="20037"/>
                  </a:lnTo>
                  <a:lnTo>
                    <a:pt x="3820" y="21011"/>
                  </a:lnTo>
                  <a:lnTo>
                    <a:pt x="2884" y="21947"/>
                  </a:lnTo>
                  <a:lnTo>
                    <a:pt x="2884" y="23857"/>
                  </a:lnTo>
                  <a:lnTo>
                    <a:pt x="1910" y="24831"/>
                  </a:lnTo>
                  <a:lnTo>
                    <a:pt x="1910" y="26741"/>
                  </a:lnTo>
                  <a:lnTo>
                    <a:pt x="974" y="27677"/>
                  </a:lnTo>
                  <a:lnTo>
                    <a:pt x="974" y="30562"/>
                  </a:lnTo>
                  <a:lnTo>
                    <a:pt x="0" y="32472"/>
                  </a:lnTo>
                  <a:lnTo>
                    <a:pt x="0" y="50599"/>
                  </a:lnTo>
                  <a:lnTo>
                    <a:pt x="974" y="51535"/>
                  </a:lnTo>
                  <a:lnTo>
                    <a:pt x="974" y="54419"/>
                  </a:lnTo>
                  <a:lnTo>
                    <a:pt x="1910" y="55355"/>
                  </a:lnTo>
                  <a:lnTo>
                    <a:pt x="1910" y="57265"/>
                  </a:lnTo>
                  <a:lnTo>
                    <a:pt x="2884" y="58239"/>
                  </a:lnTo>
                  <a:lnTo>
                    <a:pt x="2884" y="61085"/>
                  </a:lnTo>
                  <a:lnTo>
                    <a:pt x="3820" y="62060"/>
                  </a:lnTo>
                  <a:lnTo>
                    <a:pt x="4794" y="62996"/>
                  </a:lnTo>
                  <a:lnTo>
                    <a:pt x="4794" y="63970"/>
                  </a:lnTo>
                  <a:lnTo>
                    <a:pt x="5730" y="64906"/>
                  </a:lnTo>
                  <a:lnTo>
                    <a:pt x="5730" y="65880"/>
                  </a:lnTo>
                  <a:lnTo>
                    <a:pt x="6704" y="66816"/>
                  </a:lnTo>
                  <a:lnTo>
                    <a:pt x="6704" y="67790"/>
                  </a:lnTo>
                  <a:lnTo>
                    <a:pt x="10524" y="71610"/>
                  </a:lnTo>
                  <a:lnTo>
                    <a:pt x="10524" y="72546"/>
                  </a:lnTo>
                  <a:lnTo>
                    <a:pt x="29626" y="72546"/>
                  </a:lnTo>
                  <a:lnTo>
                    <a:pt x="28651" y="71610"/>
                  </a:lnTo>
                  <a:lnTo>
                    <a:pt x="26741" y="71610"/>
                  </a:lnTo>
                  <a:lnTo>
                    <a:pt x="25805" y="70636"/>
                  </a:lnTo>
                  <a:lnTo>
                    <a:pt x="24831" y="70636"/>
                  </a:lnTo>
                  <a:lnTo>
                    <a:pt x="23895" y="69700"/>
                  </a:lnTo>
                  <a:lnTo>
                    <a:pt x="22921" y="69700"/>
                  </a:lnTo>
                  <a:lnTo>
                    <a:pt x="21985" y="68726"/>
                  </a:lnTo>
                  <a:lnTo>
                    <a:pt x="21011" y="67790"/>
                  </a:lnTo>
                  <a:lnTo>
                    <a:pt x="20075" y="67790"/>
                  </a:lnTo>
                  <a:lnTo>
                    <a:pt x="19101" y="66816"/>
                  </a:lnTo>
                  <a:lnTo>
                    <a:pt x="19101" y="65880"/>
                  </a:lnTo>
                  <a:lnTo>
                    <a:pt x="18165" y="64906"/>
                  </a:lnTo>
                  <a:lnTo>
                    <a:pt x="17191" y="63970"/>
                  </a:lnTo>
                  <a:lnTo>
                    <a:pt x="16255" y="62996"/>
                  </a:lnTo>
                  <a:lnTo>
                    <a:pt x="15281" y="62060"/>
                  </a:lnTo>
                  <a:lnTo>
                    <a:pt x="15281" y="61085"/>
                  </a:lnTo>
                  <a:lnTo>
                    <a:pt x="14345" y="60149"/>
                  </a:lnTo>
                  <a:lnTo>
                    <a:pt x="14345" y="59175"/>
                  </a:lnTo>
                  <a:lnTo>
                    <a:pt x="13370" y="58239"/>
                  </a:lnTo>
                  <a:lnTo>
                    <a:pt x="13370" y="56329"/>
                  </a:lnTo>
                  <a:lnTo>
                    <a:pt x="12434" y="55355"/>
                  </a:lnTo>
                  <a:lnTo>
                    <a:pt x="12434" y="53445"/>
                  </a:lnTo>
                  <a:lnTo>
                    <a:pt x="11460" y="52509"/>
                  </a:lnTo>
                  <a:lnTo>
                    <a:pt x="11460" y="48689"/>
                  </a:lnTo>
                  <a:lnTo>
                    <a:pt x="10524" y="47715"/>
                  </a:lnTo>
                  <a:lnTo>
                    <a:pt x="10524" y="43894"/>
                  </a:lnTo>
                  <a:lnTo>
                    <a:pt x="40112" y="43894"/>
                  </a:lnTo>
                  <a:lnTo>
                    <a:pt x="40112" y="35318"/>
                  </a:lnTo>
                  <a:lnTo>
                    <a:pt x="11460" y="35318"/>
                  </a:lnTo>
                  <a:lnTo>
                    <a:pt x="11460" y="28651"/>
                  </a:lnTo>
                  <a:lnTo>
                    <a:pt x="12434" y="27677"/>
                  </a:lnTo>
                  <a:lnTo>
                    <a:pt x="12434" y="25767"/>
                  </a:lnTo>
                  <a:lnTo>
                    <a:pt x="13370" y="24831"/>
                  </a:lnTo>
                  <a:lnTo>
                    <a:pt x="13370" y="22921"/>
                  </a:lnTo>
                  <a:lnTo>
                    <a:pt x="14345" y="21947"/>
                  </a:lnTo>
                  <a:lnTo>
                    <a:pt x="14345" y="21011"/>
                  </a:lnTo>
                  <a:lnTo>
                    <a:pt x="15281" y="20037"/>
                  </a:lnTo>
                  <a:lnTo>
                    <a:pt x="16255" y="19101"/>
                  </a:lnTo>
                  <a:lnTo>
                    <a:pt x="16255" y="18127"/>
                  </a:lnTo>
                  <a:lnTo>
                    <a:pt x="21011" y="13370"/>
                  </a:lnTo>
                  <a:close/>
                </a:path>
                <a:path w="69215" h="81280">
                  <a:moveTo>
                    <a:pt x="61124" y="9550"/>
                  </a:moveTo>
                  <a:lnTo>
                    <a:pt x="42958" y="9550"/>
                  </a:lnTo>
                  <a:lnTo>
                    <a:pt x="43932" y="10486"/>
                  </a:lnTo>
                  <a:lnTo>
                    <a:pt x="45843" y="10486"/>
                  </a:lnTo>
                  <a:lnTo>
                    <a:pt x="46779" y="11460"/>
                  </a:lnTo>
                  <a:lnTo>
                    <a:pt x="48689" y="11460"/>
                  </a:lnTo>
                  <a:lnTo>
                    <a:pt x="48689" y="12396"/>
                  </a:lnTo>
                  <a:lnTo>
                    <a:pt x="49663" y="13370"/>
                  </a:lnTo>
                  <a:lnTo>
                    <a:pt x="50599" y="13370"/>
                  </a:lnTo>
                  <a:lnTo>
                    <a:pt x="51573" y="14306"/>
                  </a:lnTo>
                  <a:lnTo>
                    <a:pt x="52509" y="15281"/>
                  </a:lnTo>
                  <a:lnTo>
                    <a:pt x="53483" y="16216"/>
                  </a:lnTo>
                  <a:lnTo>
                    <a:pt x="53483" y="17191"/>
                  </a:lnTo>
                  <a:lnTo>
                    <a:pt x="56329" y="20037"/>
                  </a:lnTo>
                  <a:lnTo>
                    <a:pt x="56329" y="21947"/>
                  </a:lnTo>
                  <a:lnTo>
                    <a:pt x="57303" y="23857"/>
                  </a:lnTo>
                  <a:lnTo>
                    <a:pt x="57303" y="24831"/>
                  </a:lnTo>
                  <a:lnTo>
                    <a:pt x="58239" y="25767"/>
                  </a:lnTo>
                  <a:lnTo>
                    <a:pt x="67790" y="22921"/>
                  </a:lnTo>
                  <a:lnTo>
                    <a:pt x="67790" y="21011"/>
                  </a:lnTo>
                  <a:lnTo>
                    <a:pt x="66854" y="19101"/>
                  </a:lnTo>
                  <a:lnTo>
                    <a:pt x="66854" y="18127"/>
                  </a:lnTo>
                  <a:lnTo>
                    <a:pt x="65880" y="17191"/>
                  </a:lnTo>
                  <a:lnTo>
                    <a:pt x="65880" y="16216"/>
                  </a:lnTo>
                  <a:lnTo>
                    <a:pt x="64944" y="15281"/>
                  </a:lnTo>
                  <a:lnTo>
                    <a:pt x="64944" y="14306"/>
                  </a:lnTo>
                  <a:lnTo>
                    <a:pt x="63970" y="13370"/>
                  </a:lnTo>
                  <a:lnTo>
                    <a:pt x="63034" y="12396"/>
                  </a:lnTo>
                  <a:lnTo>
                    <a:pt x="62060" y="11460"/>
                  </a:lnTo>
                  <a:lnTo>
                    <a:pt x="61124" y="10486"/>
                  </a:lnTo>
                  <a:lnTo>
                    <a:pt x="61124" y="9550"/>
                  </a:lnTo>
                  <a:close/>
                </a:path>
                <a:path w="69215" h="81280">
                  <a:moveTo>
                    <a:pt x="54419" y="3820"/>
                  </a:moveTo>
                  <a:lnTo>
                    <a:pt x="19101" y="3820"/>
                  </a:lnTo>
                  <a:lnTo>
                    <a:pt x="18165" y="4756"/>
                  </a:lnTo>
                  <a:lnTo>
                    <a:pt x="17191" y="4756"/>
                  </a:lnTo>
                  <a:lnTo>
                    <a:pt x="16255" y="5730"/>
                  </a:lnTo>
                  <a:lnTo>
                    <a:pt x="15281" y="6666"/>
                  </a:lnTo>
                  <a:lnTo>
                    <a:pt x="14345" y="6666"/>
                  </a:lnTo>
                  <a:lnTo>
                    <a:pt x="8614" y="12396"/>
                  </a:lnTo>
                  <a:lnTo>
                    <a:pt x="8614" y="13370"/>
                  </a:lnTo>
                  <a:lnTo>
                    <a:pt x="21985" y="13370"/>
                  </a:lnTo>
                  <a:lnTo>
                    <a:pt x="22921" y="12396"/>
                  </a:lnTo>
                  <a:lnTo>
                    <a:pt x="23895" y="12396"/>
                  </a:lnTo>
                  <a:lnTo>
                    <a:pt x="24831" y="11460"/>
                  </a:lnTo>
                  <a:lnTo>
                    <a:pt x="25805" y="11460"/>
                  </a:lnTo>
                  <a:lnTo>
                    <a:pt x="26741" y="10486"/>
                  </a:lnTo>
                  <a:lnTo>
                    <a:pt x="28651" y="10486"/>
                  </a:lnTo>
                  <a:lnTo>
                    <a:pt x="29626" y="9550"/>
                  </a:lnTo>
                  <a:lnTo>
                    <a:pt x="61124" y="9550"/>
                  </a:lnTo>
                  <a:lnTo>
                    <a:pt x="59213" y="7640"/>
                  </a:lnTo>
                  <a:lnTo>
                    <a:pt x="58239" y="7640"/>
                  </a:lnTo>
                  <a:lnTo>
                    <a:pt x="57303" y="6666"/>
                  </a:lnTo>
                  <a:lnTo>
                    <a:pt x="57303" y="5730"/>
                  </a:lnTo>
                  <a:lnTo>
                    <a:pt x="56329" y="5730"/>
                  </a:lnTo>
                  <a:lnTo>
                    <a:pt x="55393" y="4756"/>
                  </a:lnTo>
                  <a:lnTo>
                    <a:pt x="54419" y="3820"/>
                  </a:lnTo>
                  <a:close/>
                </a:path>
                <a:path w="69215" h="81280">
                  <a:moveTo>
                    <a:pt x="52509" y="2846"/>
                  </a:moveTo>
                  <a:lnTo>
                    <a:pt x="21011" y="2846"/>
                  </a:lnTo>
                  <a:lnTo>
                    <a:pt x="20075" y="3820"/>
                  </a:lnTo>
                  <a:lnTo>
                    <a:pt x="53483" y="3820"/>
                  </a:lnTo>
                  <a:lnTo>
                    <a:pt x="52509" y="2846"/>
                  </a:lnTo>
                  <a:close/>
                </a:path>
                <a:path w="69215" h="81280">
                  <a:moveTo>
                    <a:pt x="49663" y="1910"/>
                  </a:moveTo>
                  <a:lnTo>
                    <a:pt x="22921" y="1910"/>
                  </a:lnTo>
                  <a:lnTo>
                    <a:pt x="21985" y="2846"/>
                  </a:lnTo>
                  <a:lnTo>
                    <a:pt x="50599" y="2846"/>
                  </a:lnTo>
                  <a:lnTo>
                    <a:pt x="49663" y="1910"/>
                  </a:lnTo>
                  <a:close/>
                </a:path>
                <a:path w="69215" h="81280">
                  <a:moveTo>
                    <a:pt x="46779" y="935"/>
                  </a:moveTo>
                  <a:lnTo>
                    <a:pt x="25805" y="935"/>
                  </a:lnTo>
                  <a:lnTo>
                    <a:pt x="24831" y="1910"/>
                  </a:lnTo>
                  <a:lnTo>
                    <a:pt x="47753" y="1910"/>
                  </a:lnTo>
                  <a:lnTo>
                    <a:pt x="46779" y="935"/>
                  </a:lnTo>
                  <a:close/>
                </a:path>
                <a:path w="69215" h="81280">
                  <a:moveTo>
                    <a:pt x="42022" y="0"/>
                  </a:moveTo>
                  <a:lnTo>
                    <a:pt x="29626" y="0"/>
                  </a:lnTo>
                  <a:lnTo>
                    <a:pt x="28651" y="935"/>
                  </a:lnTo>
                  <a:lnTo>
                    <a:pt x="42958" y="935"/>
                  </a:lnTo>
                  <a:lnTo>
                    <a:pt x="420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3" name="object 2183"/>
            <p:cNvSpPr/>
            <p:nvPr/>
          </p:nvSpPr>
          <p:spPr>
            <a:xfrm>
              <a:off x="842385" y="2931094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4">
                  <a:moveTo>
                    <a:pt x="157566" y="78773"/>
                  </a:moveTo>
                  <a:lnTo>
                    <a:pt x="151376" y="48108"/>
                  </a:lnTo>
                  <a:lnTo>
                    <a:pt x="134494" y="23069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69"/>
                  </a:lnTo>
                  <a:lnTo>
                    <a:pt x="6186" y="48108"/>
                  </a:lnTo>
                  <a:lnTo>
                    <a:pt x="0" y="78773"/>
                  </a:lnTo>
                  <a:lnTo>
                    <a:pt x="6186" y="109453"/>
                  </a:lnTo>
                  <a:lnTo>
                    <a:pt x="23062" y="134504"/>
                  </a:lnTo>
                  <a:lnTo>
                    <a:pt x="48100" y="151392"/>
                  </a:lnTo>
                  <a:lnTo>
                    <a:pt x="78773" y="157585"/>
                  </a:lnTo>
                  <a:lnTo>
                    <a:pt x="109450" y="151392"/>
                  </a:lnTo>
                  <a:lnTo>
                    <a:pt x="134494" y="134504"/>
                  </a:lnTo>
                  <a:lnTo>
                    <a:pt x="151376" y="109453"/>
                  </a:lnTo>
                  <a:lnTo>
                    <a:pt x="157566" y="7877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84" name="object 2184"/>
          <p:cNvGrpSpPr/>
          <p:nvPr/>
        </p:nvGrpSpPr>
        <p:grpSpPr>
          <a:xfrm>
            <a:off x="842597" y="3747581"/>
            <a:ext cx="163830" cy="163830"/>
            <a:chOff x="839520" y="1574903"/>
            <a:chExt cx="163830" cy="163830"/>
          </a:xfrm>
        </p:grpSpPr>
        <p:sp>
          <p:nvSpPr>
            <p:cNvPr id="2185" name="object 2185"/>
            <p:cNvSpPr/>
            <p:nvPr/>
          </p:nvSpPr>
          <p:spPr>
            <a:xfrm>
              <a:off x="873902" y="1610238"/>
              <a:ext cx="101600" cy="78740"/>
            </a:xfrm>
            <a:custGeom>
              <a:avLst/>
              <a:gdLst/>
              <a:ahLst/>
              <a:cxnLst/>
              <a:rect l="l" t="t" r="r" b="b"/>
              <a:pathLst>
                <a:path w="101600" h="78739">
                  <a:moveTo>
                    <a:pt x="73520" y="39138"/>
                  </a:moveTo>
                  <a:lnTo>
                    <a:pt x="28651" y="39138"/>
                  </a:lnTo>
                  <a:lnTo>
                    <a:pt x="26741" y="41048"/>
                  </a:lnTo>
                  <a:lnTo>
                    <a:pt x="25767" y="41048"/>
                  </a:lnTo>
                  <a:lnTo>
                    <a:pt x="24831" y="42022"/>
                  </a:lnTo>
                  <a:lnTo>
                    <a:pt x="23857" y="42958"/>
                  </a:lnTo>
                  <a:lnTo>
                    <a:pt x="23857" y="43932"/>
                  </a:lnTo>
                  <a:lnTo>
                    <a:pt x="22921" y="43932"/>
                  </a:lnTo>
                  <a:lnTo>
                    <a:pt x="21947" y="44868"/>
                  </a:lnTo>
                  <a:lnTo>
                    <a:pt x="21011" y="45843"/>
                  </a:lnTo>
                  <a:lnTo>
                    <a:pt x="20037" y="46779"/>
                  </a:lnTo>
                  <a:lnTo>
                    <a:pt x="20037" y="47753"/>
                  </a:lnTo>
                  <a:lnTo>
                    <a:pt x="18127" y="49663"/>
                  </a:lnTo>
                  <a:lnTo>
                    <a:pt x="17191" y="51573"/>
                  </a:lnTo>
                  <a:lnTo>
                    <a:pt x="16216" y="52509"/>
                  </a:lnTo>
                  <a:lnTo>
                    <a:pt x="0" y="78315"/>
                  </a:lnTo>
                  <a:lnTo>
                    <a:pt x="13370" y="78315"/>
                  </a:lnTo>
                  <a:lnTo>
                    <a:pt x="26741" y="57303"/>
                  </a:lnTo>
                  <a:lnTo>
                    <a:pt x="26741" y="56329"/>
                  </a:lnTo>
                  <a:lnTo>
                    <a:pt x="28651" y="54419"/>
                  </a:lnTo>
                  <a:lnTo>
                    <a:pt x="29587" y="52509"/>
                  </a:lnTo>
                  <a:lnTo>
                    <a:pt x="29587" y="51573"/>
                  </a:lnTo>
                  <a:lnTo>
                    <a:pt x="31498" y="49663"/>
                  </a:lnTo>
                  <a:lnTo>
                    <a:pt x="31498" y="48689"/>
                  </a:lnTo>
                  <a:lnTo>
                    <a:pt x="32472" y="47753"/>
                  </a:lnTo>
                  <a:lnTo>
                    <a:pt x="33408" y="46779"/>
                  </a:lnTo>
                  <a:lnTo>
                    <a:pt x="34382" y="46779"/>
                  </a:lnTo>
                  <a:lnTo>
                    <a:pt x="34382" y="45843"/>
                  </a:lnTo>
                  <a:lnTo>
                    <a:pt x="35318" y="45843"/>
                  </a:lnTo>
                  <a:lnTo>
                    <a:pt x="35318" y="44868"/>
                  </a:lnTo>
                  <a:lnTo>
                    <a:pt x="36292" y="44868"/>
                  </a:lnTo>
                  <a:lnTo>
                    <a:pt x="38202" y="42958"/>
                  </a:lnTo>
                  <a:lnTo>
                    <a:pt x="40112" y="42958"/>
                  </a:lnTo>
                  <a:lnTo>
                    <a:pt x="41048" y="42022"/>
                  </a:lnTo>
                  <a:lnTo>
                    <a:pt x="76366" y="42022"/>
                  </a:lnTo>
                  <a:lnTo>
                    <a:pt x="75430" y="41048"/>
                  </a:lnTo>
                  <a:lnTo>
                    <a:pt x="74456" y="40112"/>
                  </a:lnTo>
                  <a:lnTo>
                    <a:pt x="73520" y="40112"/>
                  </a:lnTo>
                  <a:lnTo>
                    <a:pt x="73520" y="39138"/>
                  </a:lnTo>
                  <a:close/>
                </a:path>
                <a:path w="101600" h="78739">
                  <a:moveTo>
                    <a:pt x="56329" y="42022"/>
                  </a:moveTo>
                  <a:lnTo>
                    <a:pt x="45843" y="42022"/>
                  </a:lnTo>
                  <a:lnTo>
                    <a:pt x="45843" y="78315"/>
                  </a:lnTo>
                  <a:lnTo>
                    <a:pt x="56329" y="78315"/>
                  </a:lnTo>
                  <a:lnTo>
                    <a:pt x="56329" y="42022"/>
                  </a:lnTo>
                  <a:close/>
                </a:path>
                <a:path w="101600" h="78739">
                  <a:moveTo>
                    <a:pt x="77341" y="42022"/>
                  </a:moveTo>
                  <a:lnTo>
                    <a:pt x="61085" y="42022"/>
                  </a:lnTo>
                  <a:lnTo>
                    <a:pt x="62060" y="42958"/>
                  </a:lnTo>
                  <a:lnTo>
                    <a:pt x="62996" y="42958"/>
                  </a:lnTo>
                  <a:lnTo>
                    <a:pt x="63970" y="43932"/>
                  </a:lnTo>
                  <a:lnTo>
                    <a:pt x="64906" y="43932"/>
                  </a:lnTo>
                  <a:lnTo>
                    <a:pt x="65880" y="44868"/>
                  </a:lnTo>
                  <a:lnTo>
                    <a:pt x="66816" y="45843"/>
                  </a:lnTo>
                  <a:lnTo>
                    <a:pt x="67790" y="46779"/>
                  </a:lnTo>
                  <a:lnTo>
                    <a:pt x="68726" y="47753"/>
                  </a:lnTo>
                  <a:lnTo>
                    <a:pt x="69700" y="48689"/>
                  </a:lnTo>
                  <a:lnTo>
                    <a:pt x="70636" y="49663"/>
                  </a:lnTo>
                  <a:lnTo>
                    <a:pt x="70636" y="50599"/>
                  </a:lnTo>
                  <a:lnTo>
                    <a:pt x="72546" y="52509"/>
                  </a:lnTo>
                  <a:lnTo>
                    <a:pt x="72546" y="53483"/>
                  </a:lnTo>
                  <a:lnTo>
                    <a:pt x="73520" y="54419"/>
                  </a:lnTo>
                  <a:lnTo>
                    <a:pt x="74456" y="56329"/>
                  </a:lnTo>
                  <a:lnTo>
                    <a:pt x="75430" y="57303"/>
                  </a:lnTo>
                  <a:lnTo>
                    <a:pt x="88801" y="78315"/>
                  </a:lnTo>
                  <a:lnTo>
                    <a:pt x="101198" y="78315"/>
                  </a:lnTo>
                  <a:lnTo>
                    <a:pt x="84981" y="52509"/>
                  </a:lnTo>
                  <a:lnTo>
                    <a:pt x="84981" y="51573"/>
                  </a:lnTo>
                  <a:lnTo>
                    <a:pt x="81161" y="47753"/>
                  </a:lnTo>
                  <a:lnTo>
                    <a:pt x="81161" y="46779"/>
                  </a:lnTo>
                  <a:lnTo>
                    <a:pt x="80187" y="45843"/>
                  </a:lnTo>
                  <a:lnTo>
                    <a:pt x="79251" y="44868"/>
                  </a:lnTo>
                  <a:lnTo>
                    <a:pt x="78277" y="43932"/>
                  </a:lnTo>
                  <a:lnTo>
                    <a:pt x="77341" y="42958"/>
                  </a:lnTo>
                  <a:lnTo>
                    <a:pt x="77341" y="42022"/>
                  </a:lnTo>
                  <a:close/>
                </a:path>
                <a:path w="101600" h="78739">
                  <a:moveTo>
                    <a:pt x="71610" y="37228"/>
                  </a:moveTo>
                  <a:lnTo>
                    <a:pt x="29587" y="37228"/>
                  </a:lnTo>
                  <a:lnTo>
                    <a:pt x="30562" y="38202"/>
                  </a:lnTo>
                  <a:lnTo>
                    <a:pt x="31498" y="38202"/>
                  </a:lnTo>
                  <a:lnTo>
                    <a:pt x="30562" y="39138"/>
                  </a:lnTo>
                  <a:lnTo>
                    <a:pt x="71610" y="39138"/>
                  </a:lnTo>
                  <a:lnTo>
                    <a:pt x="70636" y="38202"/>
                  </a:lnTo>
                  <a:lnTo>
                    <a:pt x="71610" y="37228"/>
                  </a:lnTo>
                  <a:close/>
                </a:path>
                <a:path w="101600" h="78739">
                  <a:moveTo>
                    <a:pt x="40112" y="33408"/>
                  </a:moveTo>
                  <a:lnTo>
                    <a:pt x="24831" y="33408"/>
                  </a:lnTo>
                  <a:lnTo>
                    <a:pt x="24831" y="34382"/>
                  </a:lnTo>
                  <a:lnTo>
                    <a:pt x="25767" y="35318"/>
                  </a:lnTo>
                  <a:lnTo>
                    <a:pt x="26741" y="35318"/>
                  </a:lnTo>
                  <a:lnTo>
                    <a:pt x="27677" y="36292"/>
                  </a:lnTo>
                  <a:lnTo>
                    <a:pt x="28651" y="37228"/>
                  </a:lnTo>
                  <a:lnTo>
                    <a:pt x="72546" y="37228"/>
                  </a:lnTo>
                  <a:lnTo>
                    <a:pt x="73520" y="36292"/>
                  </a:lnTo>
                  <a:lnTo>
                    <a:pt x="74456" y="36292"/>
                  </a:lnTo>
                  <a:lnTo>
                    <a:pt x="76366" y="34382"/>
                  </a:lnTo>
                  <a:lnTo>
                    <a:pt x="41048" y="34382"/>
                  </a:lnTo>
                  <a:lnTo>
                    <a:pt x="40112" y="33408"/>
                  </a:lnTo>
                  <a:close/>
                </a:path>
                <a:path w="101600" h="78739">
                  <a:moveTo>
                    <a:pt x="56329" y="0"/>
                  </a:moveTo>
                  <a:lnTo>
                    <a:pt x="45843" y="0"/>
                  </a:lnTo>
                  <a:lnTo>
                    <a:pt x="45843" y="34382"/>
                  </a:lnTo>
                  <a:lnTo>
                    <a:pt x="56329" y="34382"/>
                  </a:lnTo>
                  <a:lnTo>
                    <a:pt x="56329" y="0"/>
                  </a:lnTo>
                  <a:close/>
                </a:path>
                <a:path w="101600" h="78739">
                  <a:moveTo>
                    <a:pt x="76366" y="33408"/>
                  </a:moveTo>
                  <a:lnTo>
                    <a:pt x="62060" y="33408"/>
                  </a:lnTo>
                  <a:lnTo>
                    <a:pt x="61085" y="34382"/>
                  </a:lnTo>
                  <a:lnTo>
                    <a:pt x="76366" y="34382"/>
                  </a:lnTo>
                  <a:lnTo>
                    <a:pt x="76366" y="33408"/>
                  </a:lnTo>
                  <a:close/>
                </a:path>
                <a:path w="101600" h="78739">
                  <a:moveTo>
                    <a:pt x="23857" y="9550"/>
                  </a:moveTo>
                  <a:lnTo>
                    <a:pt x="10486" y="9550"/>
                  </a:lnTo>
                  <a:lnTo>
                    <a:pt x="11460" y="10486"/>
                  </a:lnTo>
                  <a:lnTo>
                    <a:pt x="12396" y="10486"/>
                  </a:lnTo>
                  <a:lnTo>
                    <a:pt x="13370" y="11460"/>
                  </a:lnTo>
                  <a:lnTo>
                    <a:pt x="13370" y="12396"/>
                  </a:lnTo>
                  <a:lnTo>
                    <a:pt x="14306" y="12396"/>
                  </a:lnTo>
                  <a:lnTo>
                    <a:pt x="14306" y="13370"/>
                  </a:lnTo>
                  <a:lnTo>
                    <a:pt x="15281" y="14306"/>
                  </a:lnTo>
                  <a:lnTo>
                    <a:pt x="15281" y="15281"/>
                  </a:lnTo>
                  <a:lnTo>
                    <a:pt x="16216" y="16216"/>
                  </a:lnTo>
                  <a:lnTo>
                    <a:pt x="16216" y="17191"/>
                  </a:lnTo>
                  <a:lnTo>
                    <a:pt x="17191" y="19101"/>
                  </a:lnTo>
                  <a:lnTo>
                    <a:pt x="17191" y="20037"/>
                  </a:lnTo>
                  <a:lnTo>
                    <a:pt x="18127" y="21947"/>
                  </a:lnTo>
                  <a:lnTo>
                    <a:pt x="19101" y="23857"/>
                  </a:lnTo>
                  <a:lnTo>
                    <a:pt x="20037" y="24831"/>
                  </a:lnTo>
                  <a:lnTo>
                    <a:pt x="20037" y="26741"/>
                  </a:lnTo>
                  <a:lnTo>
                    <a:pt x="21011" y="27677"/>
                  </a:lnTo>
                  <a:lnTo>
                    <a:pt x="21011" y="28651"/>
                  </a:lnTo>
                  <a:lnTo>
                    <a:pt x="21947" y="29587"/>
                  </a:lnTo>
                  <a:lnTo>
                    <a:pt x="21947" y="30562"/>
                  </a:lnTo>
                  <a:lnTo>
                    <a:pt x="22921" y="31498"/>
                  </a:lnTo>
                  <a:lnTo>
                    <a:pt x="23857" y="32472"/>
                  </a:lnTo>
                  <a:lnTo>
                    <a:pt x="23857" y="33408"/>
                  </a:lnTo>
                  <a:lnTo>
                    <a:pt x="38202" y="33408"/>
                  </a:lnTo>
                  <a:lnTo>
                    <a:pt x="37228" y="32472"/>
                  </a:lnTo>
                  <a:lnTo>
                    <a:pt x="35318" y="32472"/>
                  </a:lnTo>
                  <a:lnTo>
                    <a:pt x="35318" y="31498"/>
                  </a:lnTo>
                  <a:lnTo>
                    <a:pt x="34382" y="31498"/>
                  </a:lnTo>
                  <a:lnTo>
                    <a:pt x="34382" y="30562"/>
                  </a:lnTo>
                  <a:lnTo>
                    <a:pt x="32472" y="28651"/>
                  </a:lnTo>
                  <a:lnTo>
                    <a:pt x="32472" y="27677"/>
                  </a:lnTo>
                  <a:lnTo>
                    <a:pt x="31498" y="26741"/>
                  </a:lnTo>
                  <a:lnTo>
                    <a:pt x="31498" y="25767"/>
                  </a:lnTo>
                  <a:lnTo>
                    <a:pt x="29587" y="23857"/>
                  </a:lnTo>
                  <a:lnTo>
                    <a:pt x="29587" y="21947"/>
                  </a:lnTo>
                  <a:lnTo>
                    <a:pt x="27677" y="20037"/>
                  </a:lnTo>
                  <a:lnTo>
                    <a:pt x="27677" y="18127"/>
                  </a:lnTo>
                  <a:lnTo>
                    <a:pt x="26741" y="16216"/>
                  </a:lnTo>
                  <a:lnTo>
                    <a:pt x="25767" y="15281"/>
                  </a:lnTo>
                  <a:lnTo>
                    <a:pt x="25767" y="14306"/>
                  </a:lnTo>
                  <a:lnTo>
                    <a:pt x="24831" y="13370"/>
                  </a:lnTo>
                  <a:lnTo>
                    <a:pt x="24831" y="11460"/>
                  </a:lnTo>
                  <a:lnTo>
                    <a:pt x="23857" y="10486"/>
                  </a:lnTo>
                  <a:lnTo>
                    <a:pt x="23857" y="9550"/>
                  </a:lnTo>
                  <a:close/>
                </a:path>
                <a:path w="101600" h="78739">
                  <a:moveTo>
                    <a:pt x="100262" y="0"/>
                  </a:moveTo>
                  <a:lnTo>
                    <a:pt x="89737" y="0"/>
                  </a:lnTo>
                  <a:lnTo>
                    <a:pt x="88801" y="935"/>
                  </a:lnTo>
                  <a:lnTo>
                    <a:pt x="86891" y="935"/>
                  </a:lnTo>
                  <a:lnTo>
                    <a:pt x="85917" y="1910"/>
                  </a:lnTo>
                  <a:lnTo>
                    <a:pt x="84981" y="1910"/>
                  </a:lnTo>
                  <a:lnTo>
                    <a:pt x="84007" y="2846"/>
                  </a:lnTo>
                  <a:lnTo>
                    <a:pt x="83071" y="3820"/>
                  </a:lnTo>
                  <a:lnTo>
                    <a:pt x="82097" y="3820"/>
                  </a:lnTo>
                  <a:lnTo>
                    <a:pt x="81161" y="4756"/>
                  </a:lnTo>
                  <a:lnTo>
                    <a:pt x="81161" y="5730"/>
                  </a:lnTo>
                  <a:lnTo>
                    <a:pt x="80187" y="6666"/>
                  </a:lnTo>
                  <a:lnTo>
                    <a:pt x="79251" y="7640"/>
                  </a:lnTo>
                  <a:lnTo>
                    <a:pt x="78277" y="8576"/>
                  </a:lnTo>
                  <a:lnTo>
                    <a:pt x="78277" y="9550"/>
                  </a:lnTo>
                  <a:lnTo>
                    <a:pt x="77341" y="10486"/>
                  </a:lnTo>
                  <a:lnTo>
                    <a:pt x="77341" y="11460"/>
                  </a:lnTo>
                  <a:lnTo>
                    <a:pt x="76366" y="12396"/>
                  </a:lnTo>
                  <a:lnTo>
                    <a:pt x="76366" y="13370"/>
                  </a:lnTo>
                  <a:lnTo>
                    <a:pt x="75430" y="14306"/>
                  </a:lnTo>
                  <a:lnTo>
                    <a:pt x="75430" y="15281"/>
                  </a:lnTo>
                  <a:lnTo>
                    <a:pt x="74456" y="17191"/>
                  </a:lnTo>
                  <a:lnTo>
                    <a:pt x="74456" y="18127"/>
                  </a:lnTo>
                  <a:lnTo>
                    <a:pt x="73520" y="19101"/>
                  </a:lnTo>
                  <a:lnTo>
                    <a:pt x="72546" y="21011"/>
                  </a:lnTo>
                  <a:lnTo>
                    <a:pt x="72546" y="21947"/>
                  </a:lnTo>
                  <a:lnTo>
                    <a:pt x="71610" y="23857"/>
                  </a:lnTo>
                  <a:lnTo>
                    <a:pt x="71610" y="24831"/>
                  </a:lnTo>
                  <a:lnTo>
                    <a:pt x="70636" y="25767"/>
                  </a:lnTo>
                  <a:lnTo>
                    <a:pt x="69700" y="26741"/>
                  </a:lnTo>
                  <a:lnTo>
                    <a:pt x="69700" y="27677"/>
                  </a:lnTo>
                  <a:lnTo>
                    <a:pt x="68726" y="28651"/>
                  </a:lnTo>
                  <a:lnTo>
                    <a:pt x="68726" y="29587"/>
                  </a:lnTo>
                  <a:lnTo>
                    <a:pt x="67790" y="29587"/>
                  </a:lnTo>
                  <a:lnTo>
                    <a:pt x="67790" y="30562"/>
                  </a:lnTo>
                  <a:lnTo>
                    <a:pt x="66816" y="30562"/>
                  </a:lnTo>
                  <a:lnTo>
                    <a:pt x="66816" y="31498"/>
                  </a:lnTo>
                  <a:lnTo>
                    <a:pt x="65880" y="32472"/>
                  </a:lnTo>
                  <a:lnTo>
                    <a:pt x="64906" y="32472"/>
                  </a:lnTo>
                  <a:lnTo>
                    <a:pt x="63970" y="33408"/>
                  </a:lnTo>
                  <a:lnTo>
                    <a:pt x="77341" y="33408"/>
                  </a:lnTo>
                  <a:lnTo>
                    <a:pt x="77341" y="32472"/>
                  </a:lnTo>
                  <a:lnTo>
                    <a:pt x="78277" y="31498"/>
                  </a:lnTo>
                  <a:lnTo>
                    <a:pt x="79251" y="30562"/>
                  </a:lnTo>
                  <a:lnTo>
                    <a:pt x="79251" y="29587"/>
                  </a:lnTo>
                  <a:lnTo>
                    <a:pt x="80187" y="28651"/>
                  </a:lnTo>
                  <a:lnTo>
                    <a:pt x="80187" y="27677"/>
                  </a:lnTo>
                  <a:lnTo>
                    <a:pt x="81161" y="26741"/>
                  </a:lnTo>
                  <a:lnTo>
                    <a:pt x="81161" y="25767"/>
                  </a:lnTo>
                  <a:lnTo>
                    <a:pt x="82097" y="23857"/>
                  </a:lnTo>
                  <a:lnTo>
                    <a:pt x="83071" y="22921"/>
                  </a:lnTo>
                  <a:lnTo>
                    <a:pt x="83071" y="21947"/>
                  </a:lnTo>
                  <a:lnTo>
                    <a:pt x="84007" y="20037"/>
                  </a:lnTo>
                  <a:lnTo>
                    <a:pt x="84007" y="19101"/>
                  </a:lnTo>
                  <a:lnTo>
                    <a:pt x="84981" y="18127"/>
                  </a:lnTo>
                  <a:lnTo>
                    <a:pt x="85917" y="16216"/>
                  </a:lnTo>
                  <a:lnTo>
                    <a:pt x="85917" y="15281"/>
                  </a:lnTo>
                  <a:lnTo>
                    <a:pt x="86891" y="14306"/>
                  </a:lnTo>
                  <a:lnTo>
                    <a:pt x="86891" y="13370"/>
                  </a:lnTo>
                  <a:lnTo>
                    <a:pt x="87827" y="13370"/>
                  </a:lnTo>
                  <a:lnTo>
                    <a:pt x="87827" y="12396"/>
                  </a:lnTo>
                  <a:lnTo>
                    <a:pt x="88801" y="11460"/>
                  </a:lnTo>
                  <a:lnTo>
                    <a:pt x="89737" y="10486"/>
                  </a:lnTo>
                  <a:lnTo>
                    <a:pt x="90711" y="9550"/>
                  </a:lnTo>
                  <a:lnTo>
                    <a:pt x="92622" y="9550"/>
                  </a:lnTo>
                  <a:lnTo>
                    <a:pt x="93558" y="8576"/>
                  </a:lnTo>
                  <a:lnTo>
                    <a:pt x="100262" y="8576"/>
                  </a:lnTo>
                  <a:lnTo>
                    <a:pt x="100262" y="0"/>
                  </a:lnTo>
                  <a:close/>
                </a:path>
                <a:path w="101600" h="78739">
                  <a:moveTo>
                    <a:pt x="12396" y="0"/>
                  </a:moveTo>
                  <a:lnTo>
                    <a:pt x="935" y="0"/>
                  </a:lnTo>
                  <a:lnTo>
                    <a:pt x="935" y="8576"/>
                  </a:lnTo>
                  <a:lnTo>
                    <a:pt x="7640" y="8576"/>
                  </a:lnTo>
                  <a:lnTo>
                    <a:pt x="8576" y="9550"/>
                  </a:lnTo>
                  <a:lnTo>
                    <a:pt x="22921" y="9550"/>
                  </a:lnTo>
                  <a:lnTo>
                    <a:pt x="22921" y="8576"/>
                  </a:lnTo>
                  <a:lnTo>
                    <a:pt x="21947" y="7640"/>
                  </a:lnTo>
                  <a:lnTo>
                    <a:pt x="21947" y="6666"/>
                  </a:lnTo>
                  <a:lnTo>
                    <a:pt x="18127" y="2846"/>
                  </a:lnTo>
                  <a:lnTo>
                    <a:pt x="17191" y="2846"/>
                  </a:lnTo>
                  <a:lnTo>
                    <a:pt x="16216" y="1910"/>
                  </a:lnTo>
                  <a:lnTo>
                    <a:pt x="15281" y="1910"/>
                  </a:lnTo>
                  <a:lnTo>
                    <a:pt x="14306" y="935"/>
                  </a:lnTo>
                  <a:lnTo>
                    <a:pt x="13370" y="935"/>
                  </a:lnTo>
                  <a:lnTo>
                    <a:pt x="1239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6" name="object 2186"/>
            <p:cNvSpPr/>
            <p:nvPr/>
          </p:nvSpPr>
          <p:spPr>
            <a:xfrm>
              <a:off x="842385" y="1577769"/>
              <a:ext cx="158115" cy="158115"/>
            </a:xfrm>
            <a:custGeom>
              <a:avLst/>
              <a:gdLst/>
              <a:ahLst/>
              <a:cxnLst/>
              <a:rect l="l" t="t" r="r" b="b"/>
              <a:pathLst>
                <a:path w="158115" h="158114">
                  <a:moveTo>
                    <a:pt x="157566" y="78773"/>
                  </a:moveTo>
                  <a:lnTo>
                    <a:pt x="151376" y="48108"/>
                  </a:lnTo>
                  <a:lnTo>
                    <a:pt x="134494" y="23069"/>
                  </a:lnTo>
                  <a:lnTo>
                    <a:pt x="109450" y="6189"/>
                  </a:lnTo>
                  <a:lnTo>
                    <a:pt x="78773" y="0"/>
                  </a:lnTo>
                  <a:lnTo>
                    <a:pt x="48100" y="6189"/>
                  </a:lnTo>
                  <a:lnTo>
                    <a:pt x="23062" y="23069"/>
                  </a:lnTo>
                  <a:lnTo>
                    <a:pt x="6186" y="48108"/>
                  </a:lnTo>
                  <a:lnTo>
                    <a:pt x="0" y="78773"/>
                  </a:lnTo>
                  <a:lnTo>
                    <a:pt x="6186" y="109453"/>
                  </a:lnTo>
                  <a:lnTo>
                    <a:pt x="23062" y="134504"/>
                  </a:lnTo>
                  <a:lnTo>
                    <a:pt x="48100" y="151392"/>
                  </a:lnTo>
                  <a:lnTo>
                    <a:pt x="78773" y="157585"/>
                  </a:lnTo>
                  <a:lnTo>
                    <a:pt x="109450" y="151392"/>
                  </a:lnTo>
                  <a:lnTo>
                    <a:pt x="134494" y="134504"/>
                  </a:lnTo>
                  <a:lnTo>
                    <a:pt x="151376" y="109453"/>
                  </a:lnTo>
                  <a:lnTo>
                    <a:pt x="157566" y="7877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87" name="object 2187"/>
          <p:cNvGrpSpPr/>
          <p:nvPr/>
        </p:nvGrpSpPr>
        <p:grpSpPr>
          <a:xfrm>
            <a:off x="3154788" y="5343510"/>
            <a:ext cx="342265" cy="148590"/>
            <a:chOff x="3151711" y="3170832"/>
            <a:chExt cx="342265" cy="148590"/>
          </a:xfrm>
        </p:grpSpPr>
        <p:sp>
          <p:nvSpPr>
            <p:cNvPr id="2188" name="object 2188"/>
            <p:cNvSpPr/>
            <p:nvPr/>
          </p:nvSpPr>
          <p:spPr>
            <a:xfrm>
              <a:off x="3154576" y="3241506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4">
                  <a:moveTo>
                    <a:pt x="336182" y="37228"/>
                  </a:moveTo>
                  <a:lnTo>
                    <a:pt x="0" y="37228"/>
                  </a:lnTo>
                  <a:lnTo>
                    <a:pt x="8786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9" name="object 2189"/>
            <p:cNvSpPr/>
            <p:nvPr/>
          </p:nvSpPr>
          <p:spPr>
            <a:xfrm>
              <a:off x="3154576" y="3278735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4" h="37464">
                  <a:moveTo>
                    <a:pt x="0" y="0"/>
                  </a:moveTo>
                  <a:lnTo>
                    <a:pt x="87865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0" name="object 2190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304521" y="3170832"/>
              <a:ext cx="129869" cy="64925"/>
            </a:xfrm>
            <a:prstGeom prst="rect">
              <a:avLst/>
            </a:prstGeom>
          </p:spPr>
        </p:pic>
      </p:grpSp>
      <p:grpSp>
        <p:nvGrpSpPr>
          <p:cNvPr id="2191" name="object 2191"/>
          <p:cNvGrpSpPr/>
          <p:nvPr/>
        </p:nvGrpSpPr>
        <p:grpSpPr>
          <a:xfrm>
            <a:off x="3007727" y="3699825"/>
            <a:ext cx="132715" cy="340995"/>
            <a:chOff x="3004650" y="1527147"/>
            <a:chExt cx="132715" cy="340995"/>
          </a:xfrm>
        </p:grpSpPr>
        <p:sp>
          <p:nvSpPr>
            <p:cNvPr id="2192" name="object 2192"/>
            <p:cNvSpPr/>
            <p:nvPr/>
          </p:nvSpPr>
          <p:spPr>
            <a:xfrm>
              <a:off x="3097273" y="1530031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4" h="335280">
                  <a:moveTo>
                    <a:pt x="0" y="335208"/>
                  </a:moveTo>
                  <a:lnTo>
                    <a:pt x="0" y="0"/>
                  </a:lnTo>
                  <a:lnTo>
                    <a:pt x="37228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3" name="object 2193"/>
            <p:cNvSpPr/>
            <p:nvPr/>
          </p:nvSpPr>
          <p:spPr>
            <a:xfrm>
              <a:off x="3060980" y="1530012"/>
              <a:ext cx="36830" cy="86995"/>
            </a:xfrm>
            <a:custGeom>
              <a:avLst/>
              <a:gdLst/>
              <a:ahLst/>
              <a:cxnLst/>
              <a:rect l="l" t="t" r="r" b="b"/>
              <a:pathLst>
                <a:path w="36830" h="86994">
                  <a:moveTo>
                    <a:pt x="36292" y="0"/>
                  </a:move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4" name="object 219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004650" y="1665650"/>
              <a:ext cx="65880" cy="129869"/>
            </a:xfrm>
            <a:prstGeom prst="rect">
              <a:avLst/>
            </a:prstGeom>
          </p:spPr>
        </p:pic>
      </p:grpSp>
      <p:grpSp>
        <p:nvGrpSpPr>
          <p:cNvPr id="2195" name="object 2195"/>
          <p:cNvGrpSpPr/>
          <p:nvPr/>
        </p:nvGrpSpPr>
        <p:grpSpPr>
          <a:xfrm>
            <a:off x="4256932" y="5343510"/>
            <a:ext cx="340995" cy="148590"/>
            <a:chOff x="4253855" y="3170832"/>
            <a:chExt cx="340995" cy="148590"/>
          </a:xfrm>
        </p:grpSpPr>
        <p:sp>
          <p:nvSpPr>
            <p:cNvPr id="2196" name="object 2196"/>
            <p:cNvSpPr/>
            <p:nvPr/>
          </p:nvSpPr>
          <p:spPr>
            <a:xfrm>
              <a:off x="4256720" y="3241506"/>
              <a:ext cx="335280" cy="37465"/>
            </a:xfrm>
            <a:custGeom>
              <a:avLst/>
              <a:gdLst/>
              <a:ahLst/>
              <a:cxnLst/>
              <a:rect l="l" t="t" r="r" b="b"/>
              <a:pathLst>
                <a:path w="335279" h="37464">
                  <a:moveTo>
                    <a:pt x="0" y="37228"/>
                  </a:moveTo>
                  <a:lnTo>
                    <a:pt x="335208" y="37228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7" name="object 2197"/>
            <p:cNvSpPr/>
            <p:nvPr/>
          </p:nvSpPr>
          <p:spPr>
            <a:xfrm>
              <a:off x="4505056" y="3278735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4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98" name="object 219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4312114" y="3170832"/>
              <a:ext cx="129869" cy="64925"/>
            </a:xfrm>
            <a:prstGeom prst="rect">
              <a:avLst/>
            </a:prstGeom>
          </p:spPr>
        </p:pic>
      </p:grpSp>
      <p:grpSp>
        <p:nvGrpSpPr>
          <p:cNvPr id="2199" name="object 2199"/>
          <p:cNvGrpSpPr/>
          <p:nvPr/>
        </p:nvGrpSpPr>
        <p:grpSpPr>
          <a:xfrm>
            <a:off x="4054459" y="7495250"/>
            <a:ext cx="340995" cy="148590"/>
            <a:chOff x="4051382" y="5322572"/>
            <a:chExt cx="340995" cy="148590"/>
          </a:xfrm>
        </p:grpSpPr>
        <p:sp>
          <p:nvSpPr>
            <p:cNvPr id="2200" name="object 2200"/>
            <p:cNvSpPr/>
            <p:nvPr/>
          </p:nvSpPr>
          <p:spPr>
            <a:xfrm>
              <a:off x="4054247" y="5393266"/>
              <a:ext cx="335280" cy="37465"/>
            </a:xfrm>
            <a:custGeom>
              <a:avLst/>
              <a:gdLst/>
              <a:ahLst/>
              <a:cxnLst/>
              <a:rect l="l" t="t" r="r" b="b"/>
              <a:pathLst>
                <a:path w="335279" h="37464">
                  <a:moveTo>
                    <a:pt x="0" y="37228"/>
                  </a:moveTo>
                  <a:lnTo>
                    <a:pt x="335208" y="37228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1" name="object 2201"/>
            <p:cNvSpPr/>
            <p:nvPr/>
          </p:nvSpPr>
          <p:spPr>
            <a:xfrm>
              <a:off x="4302583" y="5430494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4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02" name="object 220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110596" y="5322572"/>
              <a:ext cx="128914" cy="64944"/>
            </a:xfrm>
            <a:prstGeom prst="rect">
              <a:avLst/>
            </a:prstGeom>
          </p:spPr>
        </p:pic>
      </p:grpSp>
      <p:grpSp>
        <p:nvGrpSpPr>
          <p:cNvPr id="2203" name="object 2203"/>
          <p:cNvGrpSpPr/>
          <p:nvPr/>
        </p:nvGrpSpPr>
        <p:grpSpPr>
          <a:xfrm>
            <a:off x="2394557" y="8329976"/>
            <a:ext cx="132080" cy="340995"/>
            <a:chOff x="2391480" y="6157298"/>
            <a:chExt cx="132080" cy="340995"/>
          </a:xfrm>
        </p:grpSpPr>
        <p:sp>
          <p:nvSpPr>
            <p:cNvPr id="2204" name="object 2204"/>
            <p:cNvSpPr/>
            <p:nvPr/>
          </p:nvSpPr>
          <p:spPr>
            <a:xfrm>
              <a:off x="2484121" y="6160182"/>
              <a:ext cx="36830" cy="335280"/>
            </a:xfrm>
            <a:custGeom>
              <a:avLst/>
              <a:gdLst/>
              <a:ahLst/>
              <a:cxnLst/>
              <a:rect l="l" t="t" r="r" b="b"/>
              <a:pathLst>
                <a:path w="36830" h="335279">
                  <a:moveTo>
                    <a:pt x="0" y="335208"/>
                  </a:moveTo>
                  <a:lnTo>
                    <a:pt x="0" y="0"/>
                  </a:lnTo>
                  <a:lnTo>
                    <a:pt x="36292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5" name="object 2205"/>
            <p:cNvSpPr/>
            <p:nvPr/>
          </p:nvSpPr>
          <p:spPr>
            <a:xfrm>
              <a:off x="2446893" y="6160163"/>
              <a:ext cx="37465" cy="86995"/>
            </a:xfrm>
            <a:custGeom>
              <a:avLst/>
              <a:gdLst/>
              <a:ahLst/>
              <a:cxnLst/>
              <a:rect l="l" t="t" r="r" b="b"/>
              <a:pathLst>
                <a:path w="37464" h="86995">
                  <a:moveTo>
                    <a:pt x="37228" y="0"/>
                  </a:move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06" name="object 220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391480" y="6295801"/>
              <a:ext cx="64944" cy="129869"/>
            </a:xfrm>
            <a:prstGeom prst="rect">
              <a:avLst/>
            </a:prstGeom>
          </p:spPr>
        </p:pic>
      </p:grpSp>
      <p:grpSp>
        <p:nvGrpSpPr>
          <p:cNvPr id="2207" name="object 2207"/>
          <p:cNvGrpSpPr/>
          <p:nvPr/>
        </p:nvGrpSpPr>
        <p:grpSpPr>
          <a:xfrm>
            <a:off x="2394557" y="8954588"/>
            <a:ext cx="132080" cy="340995"/>
            <a:chOff x="2391480" y="6781910"/>
            <a:chExt cx="132080" cy="340995"/>
          </a:xfrm>
        </p:grpSpPr>
        <p:sp>
          <p:nvSpPr>
            <p:cNvPr id="2208" name="object 2208"/>
            <p:cNvSpPr/>
            <p:nvPr/>
          </p:nvSpPr>
          <p:spPr>
            <a:xfrm>
              <a:off x="2484121" y="6784775"/>
              <a:ext cx="36830" cy="335280"/>
            </a:xfrm>
            <a:custGeom>
              <a:avLst/>
              <a:gdLst/>
              <a:ahLst/>
              <a:cxnLst/>
              <a:rect l="l" t="t" r="r" b="b"/>
              <a:pathLst>
                <a:path w="36830" h="335279">
                  <a:moveTo>
                    <a:pt x="0" y="0"/>
                  </a:moveTo>
                  <a:lnTo>
                    <a:pt x="0" y="335208"/>
                  </a:lnTo>
                  <a:lnTo>
                    <a:pt x="36292" y="24831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9" name="object 2209"/>
            <p:cNvSpPr/>
            <p:nvPr/>
          </p:nvSpPr>
          <p:spPr>
            <a:xfrm>
              <a:off x="2446893" y="7033111"/>
              <a:ext cx="37465" cy="86995"/>
            </a:xfrm>
            <a:custGeom>
              <a:avLst/>
              <a:gdLst/>
              <a:ahLst/>
              <a:cxnLst/>
              <a:rect l="l" t="t" r="r" b="b"/>
              <a:pathLst>
                <a:path w="37464" h="86995">
                  <a:moveTo>
                    <a:pt x="37228" y="8689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0" name="object 2210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2391480" y="6849738"/>
              <a:ext cx="64944" cy="128914"/>
            </a:xfrm>
            <a:prstGeom prst="rect">
              <a:avLst/>
            </a:prstGeom>
          </p:spPr>
        </p:pic>
      </p:grpSp>
      <p:grpSp>
        <p:nvGrpSpPr>
          <p:cNvPr id="2211" name="object 2211"/>
          <p:cNvGrpSpPr/>
          <p:nvPr/>
        </p:nvGrpSpPr>
        <p:grpSpPr>
          <a:xfrm>
            <a:off x="1732698" y="7893512"/>
            <a:ext cx="342265" cy="148590"/>
            <a:chOff x="1729621" y="5720834"/>
            <a:chExt cx="342265" cy="148590"/>
          </a:xfrm>
        </p:grpSpPr>
        <p:sp>
          <p:nvSpPr>
            <p:cNvPr id="2212" name="object 2212"/>
            <p:cNvSpPr/>
            <p:nvPr/>
          </p:nvSpPr>
          <p:spPr>
            <a:xfrm>
              <a:off x="1732486" y="5791527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4">
                  <a:moveTo>
                    <a:pt x="336182" y="37228"/>
                  </a:moveTo>
                  <a:lnTo>
                    <a:pt x="0" y="37228"/>
                  </a:lnTo>
                  <a:lnTo>
                    <a:pt x="8786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3" name="object 2213"/>
            <p:cNvSpPr/>
            <p:nvPr/>
          </p:nvSpPr>
          <p:spPr>
            <a:xfrm>
              <a:off x="1732486" y="5828756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4" h="37464">
                  <a:moveTo>
                    <a:pt x="0" y="0"/>
                  </a:moveTo>
                  <a:lnTo>
                    <a:pt x="87865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4" name="object 2214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82431" y="5720834"/>
              <a:ext cx="128914" cy="64944"/>
            </a:xfrm>
            <a:prstGeom prst="rect">
              <a:avLst/>
            </a:prstGeom>
          </p:spPr>
        </p:pic>
      </p:grpSp>
      <p:grpSp>
        <p:nvGrpSpPr>
          <p:cNvPr id="2215" name="object 2215"/>
          <p:cNvGrpSpPr/>
          <p:nvPr/>
        </p:nvGrpSpPr>
        <p:grpSpPr>
          <a:xfrm>
            <a:off x="1732698" y="9572534"/>
            <a:ext cx="342265" cy="148590"/>
            <a:chOff x="1729621" y="7399856"/>
            <a:chExt cx="342265" cy="148590"/>
          </a:xfrm>
        </p:grpSpPr>
        <p:sp>
          <p:nvSpPr>
            <p:cNvPr id="2216" name="object 2216"/>
            <p:cNvSpPr/>
            <p:nvPr/>
          </p:nvSpPr>
          <p:spPr>
            <a:xfrm>
              <a:off x="1732486" y="7470530"/>
              <a:ext cx="336550" cy="37465"/>
            </a:xfrm>
            <a:custGeom>
              <a:avLst/>
              <a:gdLst/>
              <a:ahLst/>
              <a:cxnLst/>
              <a:rect l="l" t="t" r="r" b="b"/>
              <a:pathLst>
                <a:path w="336550" h="37465">
                  <a:moveTo>
                    <a:pt x="336182" y="37228"/>
                  </a:moveTo>
                  <a:lnTo>
                    <a:pt x="0" y="37228"/>
                  </a:lnTo>
                  <a:lnTo>
                    <a:pt x="8786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7" name="object 2217"/>
            <p:cNvSpPr/>
            <p:nvPr/>
          </p:nvSpPr>
          <p:spPr>
            <a:xfrm>
              <a:off x="1732486" y="7507759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4" h="37465">
                  <a:moveTo>
                    <a:pt x="0" y="0"/>
                  </a:moveTo>
                  <a:lnTo>
                    <a:pt x="87865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18" name="object 2218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82431" y="7399856"/>
              <a:ext cx="128914" cy="65861"/>
            </a:xfrm>
            <a:prstGeom prst="rect">
              <a:avLst/>
            </a:prstGeom>
          </p:spPr>
        </p:pic>
      </p:grpSp>
      <p:grpSp>
        <p:nvGrpSpPr>
          <p:cNvPr id="2219" name="object 2219"/>
          <p:cNvGrpSpPr/>
          <p:nvPr/>
        </p:nvGrpSpPr>
        <p:grpSpPr>
          <a:xfrm>
            <a:off x="1938991" y="4057038"/>
            <a:ext cx="340995" cy="148590"/>
            <a:chOff x="1935914" y="1884360"/>
            <a:chExt cx="340995" cy="148590"/>
          </a:xfrm>
        </p:grpSpPr>
        <p:sp>
          <p:nvSpPr>
            <p:cNvPr id="2220" name="object 2220"/>
            <p:cNvSpPr/>
            <p:nvPr/>
          </p:nvSpPr>
          <p:spPr>
            <a:xfrm>
              <a:off x="1938799" y="1955971"/>
              <a:ext cx="335280" cy="36830"/>
            </a:xfrm>
            <a:custGeom>
              <a:avLst/>
              <a:gdLst/>
              <a:ahLst/>
              <a:cxnLst/>
              <a:rect l="l" t="t" r="r" b="b"/>
              <a:pathLst>
                <a:path w="335280" h="36830">
                  <a:moveTo>
                    <a:pt x="335208" y="36292"/>
                  </a:moveTo>
                  <a:lnTo>
                    <a:pt x="0" y="36292"/>
                  </a:lnTo>
                  <a:lnTo>
                    <a:pt x="8689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1" name="object 2221"/>
            <p:cNvSpPr/>
            <p:nvPr/>
          </p:nvSpPr>
          <p:spPr>
            <a:xfrm>
              <a:off x="1938780" y="1992263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4" h="37464">
                  <a:moveTo>
                    <a:pt x="0" y="0"/>
                  </a:moveTo>
                  <a:lnTo>
                    <a:pt x="86891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2" name="object 222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088725" y="1884360"/>
              <a:ext cx="121274" cy="65880"/>
            </a:xfrm>
            <a:prstGeom prst="rect">
              <a:avLst/>
            </a:prstGeom>
          </p:spPr>
        </p:pic>
      </p:grpSp>
      <p:grpSp>
        <p:nvGrpSpPr>
          <p:cNvPr id="2223" name="object 2223"/>
          <p:cNvGrpSpPr/>
          <p:nvPr/>
        </p:nvGrpSpPr>
        <p:grpSpPr>
          <a:xfrm>
            <a:off x="2071745" y="7384481"/>
            <a:ext cx="342265" cy="148590"/>
            <a:chOff x="2068668" y="5211803"/>
            <a:chExt cx="342265" cy="148590"/>
          </a:xfrm>
        </p:grpSpPr>
        <p:sp>
          <p:nvSpPr>
            <p:cNvPr id="2224" name="object 2224"/>
            <p:cNvSpPr/>
            <p:nvPr/>
          </p:nvSpPr>
          <p:spPr>
            <a:xfrm>
              <a:off x="2071534" y="5283414"/>
              <a:ext cx="336550" cy="36830"/>
            </a:xfrm>
            <a:custGeom>
              <a:avLst/>
              <a:gdLst/>
              <a:ahLst/>
              <a:cxnLst/>
              <a:rect l="l" t="t" r="r" b="b"/>
              <a:pathLst>
                <a:path w="336550" h="36829">
                  <a:moveTo>
                    <a:pt x="336182" y="36292"/>
                  </a:moveTo>
                  <a:lnTo>
                    <a:pt x="0" y="36292"/>
                  </a:lnTo>
                  <a:lnTo>
                    <a:pt x="8786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5" name="object 2225"/>
            <p:cNvSpPr/>
            <p:nvPr/>
          </p:nvSpPr>
          <p:spPr>
            <a:xfrm>
              <a:off x="2071534" y="5319707"/>
              <a:ext cx="88265" cy="37465"/>
            </a:xfrm>
            <a:custGeom>
              <a:avLst/>
              <a:gdLst/>
              <a:ahLst/>
              <a:cxnLst/>
              <a:rect l="l" t="t" r="r" b="b"/>
              <a:pathLst>
                <a:path w="88264" h="37464">
                  <a:moveTo>
                    <a:pt x="0" y="0"/>
                  </a:moveTo>
                  <a:lnTo>
                    <a:pt x="87865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26" name="object 222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2221479" y="5211803"/>
              <a:ext cx="129869" cy="65861"/>
            </a:xfrm>
            <a:prstGeom prst="rect">
              <a:avLst/>
            </a:prstGeom>
          </p:spPr>
        </p:pic>
      </p:grpSp>
      <p:grpSp>
        <p:nvGrpSpPr>
          <p:cNvPr id="2227" name="object 2227"/>
          <p:cNvGrpSpPr/>
          <p:nvPr/>
        </p:nvGrpSpPr>
        <p:grpSpPr>
          <a:xfrm>
            <a:off x="4999972" y="8118926"/>
            <a:ext cx="340995" cy="148590"/>
            <a:chOff x="4996895" y="5946248"/>
            <a:chExt cx="340995" cy="148590"/>
          </a:xfrm>
        </p:grpSpPr>
        <p:sp>
          <p:nvSpPr>
            <p:cNvPr id="2228" name="object 2228"/>
            <p:cNvSpPr/>
            <p:nvPr/>
          </p:nvSpPr>
          <p:spPr>
            <a:xfrm>
              <a:off x="4999760" y="6016923"/>
              <a:ext cx="335280" cy="37465"/>
            </a:xfrm>
            <a:custGeom>
              <a:avLst/>
              <a:gdLst/>
              <a:ahLst/>
              <a:cxnLst/>
              <a:rect l="l" t="t" r="r" b="b"/>
              <a:pathLst>
                <a:path w="335279" h="37464">
                  <a:moveTo>
                    <a:pt x="0" y="37228"/>
                  </a:moveTo>
                  <a:lnTo>
                    <a:pt x="335208" y="37228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9" name="object 2229"/>
            <p:cNvSpPr/>
            <p:nvPr/>
          </p:nvSpPr>
          <p:spPr>
            <a:xfrm>
              <a:off x="5248096" y="6054151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4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30" name="object 223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5056109" y="5946248"/>
              <a:ext cx="128914" cy="64925"/>
            </a:xfrm>
            <a:prstGeom prst="rect">
              <a:avLst/>
            </a:prstGeom>
          </p:spPr>
        </p:pic>
      </p:grpSp>
      <p:grpSp>
        <p:nvGrpSpPr>
          <p:cNvPr id="2231" name="object 2231"/>
          <p:cNvGrpSpPr/>
          <p:nvPr/>
        </p:nvGrpSpPr>
        <p:grpSpPr>
          <a:xfrm>
            <a:off x="6315114" y="5703550"/>
            <a:ext cx="132715" cy="340995"/>
            <a:chOff x="6312037" y="3530872"/>
            <a:chExt cx="132715" cy="340995"/>
          </a:xfrm>
        </p:grpSpPr>
        <p:sp>
          <p:nvSpPr>
            <p:cNvPr id="2232" name="object 2232"/>
            <p:cNvSpPr/>
            <p:nvPr/>
          </p:nvSpPr>
          <p:spPr>
            <a:xfrm>
              <a:off x="6404660" y="3533756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4" h="335279">
                  <a:moveTo>
                    <a:pt x="0" y="335208"/>
                  </a:moveTo>
                  <a:lnTo>
                    <a:pt x="0" y="0"/>
                  </a:lnTo>
                  <a:lnTo>
                    <a:pt x="37228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3" name="object 2233"/>
            <p:cNvSpPr/>
            <p:nvPr/>
          </p:nvSpPr>
          <p:spPr>
            <a:xfrm>
              <a:off x="6368367" y="3533737"/>
              <a:ext cx="36830" cy="86995"/>
            </a:xfrm>
            <a:custGeom>
              <a:avLst/>
              <a:gdLst/>
              <a:ahLst/>
              <a:cxnLst/>
              <a:rect l="l" t="t" r="r" b="b"/>
              <a:pathLst>
                <a:path w="36829" h="86995">
                  <a:moveTo>
                    <a:pt x="36292" y="0"/>
                  </a:move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34" name="object 2234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312037" y="3669375"/>
              <a:ext cx="65880" cy="129869"/>
            </a:xfrm>
            <a:prstGeom prst="rect">
              <a:avLst/>
            </a:prstGeom>
          </p:spPr>
        </p:pic>
      </p:grpSp>
      <p:grpSp>
        <p:nvGrpSpPr>
          <p:cNvPr id="2235" name="object 2235"/>
          <p:cNvGrpSpPr/>
          <p:nvPr/>
        </p:nvGrpSpPr>
        <p:grpSpPr>
          <a:xfrm>
            <a:off x="6315114" y="6990021"/>
            <a:ext cx="132715" cy="340995"/>
            <a:chOff x="6312037" y="4817343"/>
            <a:chExt cx="132715" cy="340995"/>
          </a:xfrm>
        </p:grpSpPr>
        <p:sp>
          <p:nvSpPr>
            <p:cNvPr id="2236" name="object 2236"/>
            <p:cNvSpPr/>
            <p:nvPr/>
          </p:nvSpPr>
          <p:spPr>
            <a:xfrm>
              <a:off x="6404660" y="4820208"/>
              <a:ext cx="37465" cy="335280"/>
            </a:xfrm>
            <a:custGeom>
              <a:avLst/>
              <a:gdLst/>
              <a:ahLst/>
              <a:cxnLst/>
              <a:rect l="l" t="t" r="r" b="b"/>
              <a:pathLst>
                <a:path w="37464" h="335279">
                  <a:moveTo>
                    <a:pt x="0" y="0"/>
                  </a:moveTo>
                  <a:lnTo>
                    <a:pt x="0" y="335208"/>
                  </a:lnTo>
                  <a:lnTo>
                    <a:pt x="37228" y="24831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7" name="object 2237"/>
            <p:cNvSpPr/>
            <p:nvPr/>
          </p:nvSpPr>
          <p:spPr>
            <a:xfrm>
              <a:off x="6368367" y="5068544"/>
              <a:ext cx="36830" cy="86995"/>
            </a:xfrm>
            <a:custGeom>
              <a:avLst/>
              <a:gdLst/>
              <a:ahLst/>
              <a:cxnLst/>
              <a:rect l="l" t="t" r="r" b="b"/>
              <a:pathLst>
                <a:path w="36829" h="86995">
                  <a:moveTo>
                    <a:pt x="36292" y="8689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38" name="object 223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312037" y="4911914"/>
              <a:ext cx="65880" cy="129869"/>
            </a:xfrm>
            <a:prstGeom prst="rect">
              <a:avLst/>
            </a:prstGeom>
          </p:spPr>
        </p:pic>
      </p:grpSp>
      <p:pic>
        <p:nvPicPr>
          <p:cNvPr id="2239" name="object 2239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691534" y="9555323"/>
            <a:ext cx="243541" cy="255957"/>
          </a:xfrm>
          <a:prstGeom prst="rect">
            <a:avLst/>
          </a:prstGeom>
        </p:spPr>
      </p:pic>
      <p:pic>
        <p:nvPicPr>
          <p:cNvPr id="2240" name="object 2240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3584567" y="9271688"/>
            <a:ext cx="232061" cy="132715"/>
          </a:xfrm>
          <a:prstGeom prst="rect">
            <a:avLst/>
          </a:prstGeom>
        </p:spPr>
      </p:pic>
      <p:grpSp>
        <p:nvGrpSpPr>
          <p:cNvPr id="2241" name="object 2241"/>
          <p:cNvGrpSpPr/>
          <p:nvPr/>
        </p:nvGrpSpPr>
        <p:grpSpPr>
          <a:xfrm>
            <a:off x="4209198" y="9721504"/>
            <a:ext cx="132715" cy="342265"/>
            <a:chOff x="4206121" y="7548826"/>
            <a:chExt cx="132715" cy="342265"/>
          </a:xfrm>
        </p:grpSpPr>
        <p:sp>
          <p:nvSpPr>
            <p:cNvPr id="2242" name="object 2242"/>
            <p:cNvSpPr/>
            <p:nvPr/>
          </p:nvSpPr>
          <p:spPr>
            <a:xfrm>
              <a:off x="4298743" y="7551692"/>
              <a:ext cx="37465" cy="336550"/>
            </a:xfrm>
            <a:custGeom>
              <a:avLst/>
              <a:gdLst/>
              <a:ahLst/>
              <a:cxnLst/>
              <a:rect l="l" t="t" r="r" b="b"/>
              <a:pathLst>
                <a:path w="37464" h="336550">
                  <a:moveTo>
                    <a:pt x="0" y="0"/>
                  </a:moveTo>
                  <a:lnTo>
                    <a:pt x="0" y="336182"/>
                  </a:lnTo>
                  <a:lnTo>
                    <a:pt x="37228" y="24925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3" name="object 2243"/>
            <p:cNvSpPr/>
            <p:nvPr/>
          </p:nvSpPr>
          <p:spPr>
            <a:xfrm>
              <a:off x="4262451" y="7800982"/>
              <a:ext cx="36830" cy="86995"/>
            </a:xfrm>
            <a:custGeom>
              <a:avLst/>
              <a:gdLst/>
              <a:ahLst/>
              <a:cxnLst/>
              <a:rect l="l" t="t" r="r" b="b"/>
              <a:pathLst>
                <a:path w="36829" h="86995">
                  <a:moveTo>
                    <a:pt x="36292" y="8689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4" name="object 2244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206121" y="7615700"/>
              <a:ext cx="65861" cy="129869"/>
            </a:xfrm>
            <a:prstGeom prst="rect">
              <a:avLst/>
            </a:prstGeom>
          </p:spPr>
        </p:pic>
      </p:grpSp>
      <p:grpSp>
        <p:nvGrpSpPr>
          <p:cNvPr id="2245" name="object 2245"/>
          <p:cNvGrpSpPr/>
          <p:nvPr/>
        </p:nvGrpSpPr>
        <p:grpSpPr>
          <a:xfrm>
            <a:off x="4224460" y="9311782"/>
            <a:ext cx="117475" cy="311785"/>
            <a:chOff x="4221383" y="7139104"/>
            <a:chExt cx="117475" cy="311785"/>
          </a:xfrm>
        </p:grpSpPr>
        <p:sp>
          <p:nvSpPr>
            <p:cNvPr id="2246" name="object 2246"/>
            <p:cNvSpPr/>
            <p:nvPr/>
          </p:nvSpPr>
          <p:spPr>
            <a:xfrm>
              <a:off x="4298743" y="7141969"/>
              <a:ext cx="37465" cy="306070"/>
            </a:xfrm>
            <a:custGeom>
              <a:avLst/>
              <a:gdLst/>
              <a:ahLst/>
              <a:cxnLst/>
              <a:rect l="l" t="t" r="r" b="b"/>
              <a:pathLst>
                <a:path w="37464" h="306070">
                  <a:moveTo>
                    <a:pt x="0" y="0"/>
                  </a:moveTo>
                  <a:lnTo>
                    <a:pt x="0" y="305620"/>
                  </a:lnTo>
                  <a:lnTo>
                    <a:pt x="37228" y="21775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47" name="object 2247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4221383" y="7222214"/>
              <a:ext cx="80225" cy="228241"/>
            </a:xfrm>
            <a:prstGeom prst="rect">
              <a:avLst/>
            </a:prstGeom>
          </p:spPr>
        </p:pic>
      </p:grpSp>
      <p:grpSp>
        <p:nvGrpSpPr>
          <p:cNvPr id="2248" name="object 2248"/>
          <p:cNvGrpSpPr/>
          <p:nvPr/>
        </p:nvGrpSpPr>
        <p:grpSpPr>
          <a:xfrm>
            <a:off x="4669520" y="9568694"/>
            <a:ext cx="243840" cy="243204"/>
            <a:chOff x="4666443" y="7396016"/>
            <a:chExt cx="243840" cy="243204"/>
          </a:xfrm>
        </p:grpSpPr>
        <p:sp>
          <p:nvSpPr>
            <p:cNvPr id="2249" name="object 2249"/>
            <p:cNvSpPr/>
            <p:nvPr/>
          </p:nvSpPr>
          <p:spPr>
            <a:xfrm>
              <a:off x="4669308" y="7398881"/>
              <a:ext cx="238125" cy="236854"/>
            </a:xfrm>
            <a:custGeom>
              <a:avLst/>
              <a:gdLst/>
              <a:ahLst/>
              <a:cxnLst/>
              <a:rect l="l" t="t" r="r" b="b"/>
              <a:pathLst>
                <a:path w="238125" h="236854">
                  <a:moveTo>
                    <a:pt x="0" y="0"/>
                  </a:moveTo>
                  <a:lnTo>
                    <a:pt x="237791" y="236855"/>
                  </a:lnTo>
                  <a:lnTo>
                    <a:pt x="202473" y="14899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0" name="object 2250"/>
            <p:cNvSpPr/>
            <p:nvPr/>
          </p:nvSpPr>
          <p:spPr>
            <a:xfrm>
              <a:off x="4819253" y="7600419"/>
              <a:ext cx="88265" cy="35560"/>
            </a:xfrm>
            <a:custGeom>
              <a:avLst/>
              <a:gdLst/>
              <a:ahLst/>
              <a:cxnLst/>
              <a:rect l="l" t="t" r="r" b="b"/>
              <a:pathLst>
                <a:path w="88264" h="35559">
                  <a:moveTo>
                    <a:pt x="87865" y="3531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51" name="object 2251"/>
          <p:cNvGrpSpPr/>
          <p:nvPr/>
        </p:nvGrpSpPr>
        <p:grpSpPr>
          <a:xfrm>
            <a:off x="4823285" y="9090207"/>
            <a:ext cx="340995" cy="133350"/>
            <a:chOff x="4820208" y="6917529"/>
            <a:chExt cx="340995" cy="133350"/>
          </a:xfrm>
        </p:grpSpPr>
        <p:sp>
          <p:nvSpPr>
            <p:cNvPr id="2252" name="object 2252"/>
            <p:cNvSpPr/>
            <p:nvPr/>
          </p:nvSpPr>
          <p:spPr>
            <a:xfrm>
              <a:off x="4823073" y="6972942"/>
              <a:ext cx="335280" cy="37465"/>
            </a:xfrm>
            <a:custGeom>
              <a:avLst/>
              <a:gdLst/>
              <a:ahLst/>
              <a:cxnLst/>
              <a:rect l="l" t="t" r="r" b="b"/>
              <a:pathLst>
                <a:path w="335279" h="37465">
                  <a:moveTo>
                    <a:pt x="0" y="37228"/>
                  </a:moveTo>
                  <a:lnTo>
                    <a:pt x="335208" y="37228"/>
                  </a:lnTo>
                  <a:lnTo>
                    <a:pt x="24831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3" name="object 2253"/>
            <p:cNvSpPr/>
            <p:nvPr/>
          </p:nvSpPr>
          <p:spPr>
            <a:xfrm>
              <a:off x="5071409" y="7010170"/>
              <a:ext cx="86995" cy="37465"/>
            </a:xfrm>
            <a:custGeom>
              <a:avLst/>
              <a:gdLst/>
              <a:ahLst/>
              <a:cxnLst/>
              <a:rect l="l" t="t" r="r" b="b"/>
              <a:pathLst>
                <a:path w="86995" h="37465">
                  <a:moveTo>
                    <a:pt x="86891" y="0"/>
                  </a:moveTo>
                  <a:lnTo>
                    <a:pt x="0" y="372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54" name="object 2254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887062" y="6917529"/>
              <a:ext cx="129869" cy="64944"/>
            </a:xfrm>
            <a:prstGeom prst="rect">
              <a:avLst/>
            </a:prstGeom>
          </p:spPr>
        </p:pic>
      </p:grpSp>
      <p:pic>
        <p:nvPicPr>
          <p:cNvPr id="2255" name="object 225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4744989" y="9564893"/>
            <a:ext cx="125075" cy="89737"/>
          </a:xfrm>
          <a:prstGeom prst="rect">
            <a:avLst/>
          </a:prstGeom>
        </p:spPr>
      </p:pic>
      <p:grpSp>
        <p:nvGrpSpPr>
          <p:cNvPr id="2256" name="object 2256"/>
          <p:cNvGrpSpPr/>
          <p:nvPr/>
        </p:nvGrpSpPr>
        <p:grpSpPr>
          <a:xfrm>
            <a:off x="4669520" y="8590709"/>
            <a:ext cx="243840" cy="243840"/>
            <a:chOff x="4666443" y="6418031"/>
            <a:chExt cx="243840" cy="243840"/>
          </a:xfrm>
        </p:grpSpPr>
        <p:sp>
          <p:nvSpPr>
            <p:cNvPr id="2257" name="object 2257"/>
            <p:cNvSpPr/>
            <p:nvPr/>
          </p:nvSpPr>
          <p:spPr>
            <a:xfrm>
              <a:off x="4669308" y="6420915"/>
              <a:ext cx="238125" cy="238125"/>
            </a:xfrm>
            <a:custGeom>
              <a:avLst/>
              <a:gdLst/>
              <a:ahLst/>
              <a:cxnLst/>
              <a:rect l="l" t="t" r="r" b="b"/>
              <a:pathLst>
                <a:path w="238125" h="238125">
                  <a:moveTo>
                    <a:pt x="0" y="237791"/>
                  </a:moveTo>
                  <a:lnTo>
                    <a:pt x="237791" y="0"/>
                  </a:lnTo>
                  <a:lnTo>
                    <a:pt x="149925" y="3629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8" name="object 2258"/>
            <p:cNvSpPr/>
            <p:nvPr/>
          </p:nvSpPr>
          <p:spPr>
            <a:xfrm>
              <a:off x="4870827" y="6420896"/>
              <a:ext cx="36830" cy="88265"/>
            </a:xfrm>
            <a:custGeom>
              <a:avLst/>
              <a:gdLst/>
              <a:ahLst/>
              <a:cxnLst/>
              <a:rect l="l" t="t" r="r" b="b"/>
              <a:pathLst>
                <a:path w="36829" h="88265">
                  <a:moveTo>
                    <a:pt x="36292" y="0"/>
                  </a:moveTo>
                  <a:lnTo>
                    <a:pt x="0" y="8786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59" name="object 2259"/>
          <p:cNvGrpSpPr/>
          <p:nvPr/>
        </p:nvGrpSpPr>
        <p:grpSpPr>
          <a:xfrm>
            <a:off x="4333356" y="8432168"/>
            <a:ext cx="132715" cy="271780"/>
            <a:chOff x="4330279" y="6259490"/>
            <a:chExt cx="132715" cy="271780"/>
          </a:xfrm>
        </p:grpSpPr>
        <p:sp>
          <p:nvSpPr>
            <p:cNvPr id="2260" name="object 2260"/>
            <p:cNvSpPr/>
            <p:nvPr/>
          </p:nvSpPr>
          <p:spPr>
            <a:xfrm>
              <a:off x="4385673" y="6262355"/>
              <a:ext cx="37465" cy="266065"/>
            </a:xfrm>
            <a:custGeom>
              <a:avLst/>
              <a:gdLst/>
              <a:ahLst/>
              <a:cxnLst/>
              <a:rect l="l" t="t" r="r" b="b"/>
              <a:pathLst>
                <a:path w="37464" h="266065">
                  <a:moveTo>
                    <a:pt x="37228" y="265507"/>
                  </a:moveTo>
                  <a:lnTo>
                    <a:pt x="37228" y="0"/>
                  </a:lnTo>
                  <a:lnTo>
                    <a:pt x="0" y="8692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1" name="object 2261"/>
            <p:cNvSpPr/>
            <p:nvPr/>
          </p:nvSpPr>
          <p:spPr>
            <a:xfrm>
              <a:off x="4422901" y="6262355"/>
              <a:ext cx="37465" cy="86995"/>
            </a:xfrm>
            <a:custGeom>
              <a:avLst/>
              <a:gdLst/>
              <a:ahLst/>
              <a:cxnLst/>
              <a:rect l="l" t="t" r="r" b="b"/>
              <a:pathLst>
                <a:path w="37464" h="86995">
                  <a:moveTo>
                    <a:pt x="0" y="0"/>
                  </a:moveTo>
                  <a:lnTo>
                    <a:pt x="37228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62" name="object 2262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4330279" y="6334004"/>
              <a:ext cx="64925" cy="129869"/>
            </a:xfrm>
            <a:prstGeom prst="rect">
              <a:avLst/>
            </a:prstGeom>
          </p:spPr>
        </p:pic>
      </p:grpSp>
      <p:pic>
        <p:nvPicPr>
          <p:cNvPr id="2263" name="object 2263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665719" y="8633706"/>
            <a:ext cx="90711" cy="125075"/>
          </a:xfrm>
          <a:prstGeom prst="rect">
            <a:avLst/>
          </a:prstGeom>
        </p:spPr>
      </p:pic>
      <p:sp>
        <p:nvSpPr>
          <p:cNvPr id="2264" name="object 2264"/>
          <p:cNvSpPr/>
          <p:nvPr/>
        </p:nvSpPr>
        <p:spPr>
          <a:xfrm>
            <a:off x="1805302" y="3646361"/>
            <a:ext cx="553085" cy="2499995"/>
          </a:xfrm>
          <a:custGeom>
            <a:avLst/>
            <a:gdLst/>
            <a:ahLst/>
            <a:cxnLst/>
            <a:rect l="l" t="t" r="r" b="b"/>
            <a:pathLst>
              <a:path w="553085" h="2499995">
                <a:moveTo>
                  <a:pt x="552963" y="2499383"/>
                </a:moveTo>
                <a:lnTo>
                  <a:pt x="327567" y="2499383"/>
                </a:lnTo>
                <a:lnTo>
                  <a:pt x="327567" y="1078248"/>
                </a:lnTo>
                <a:lnTo>
                  <a:pt x="0" y="1078248"/>
                </a:lnTo>
                <a:lnTo>
                  <a:pt x="0" y="0"/>
                </a:lnTo>
                <a:lnTo>
                  <a:pt x="552963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65" name="object 2265"/>
          <p:cNvGrpSpPr/>
          <p:nvPr/>
        </p:nvGrpSpPr>
        <p:grpSpPr>
          <a:xfrm>
            <a:off x="3766029" y="9937349"/>
            <a:ext cx="160020" cy="12065"/>
            <a:chOff x="3762952" y="7764671"/>
            <a:chExt cx="160020" cy="12065"/>
          </a:xfrm>
        </p:grpSpPr>
        <p:sp>
          <p:nvSpPr>
            <p:cNvPr id="2266" name="object 2266"/>
            <p:cNvSpPr/>
            <p:nvPr/>
          </p:nvSpPr>
          <p:spPr>
            <a:xfrm>
              <a:off x="3762952" y="7770401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5">
                  <a:moveTo>
                    <a:pt x="0" y="0"/>
                  </a:moveTo>
                  <a:lnTo>
                    <a:pt x="2576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7" name="object 2267"/>
            <p:cNvSpPr/>
            <p:nvPr/>
          </p:nvSpPr>
          <p:spPr>
            <a:xfrm>
              <a:off x="3828852" y="7770401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8" name="object 2268"/>
            <p:cNvSpPr/>
            <p:nvPr/>
          </p:nvSpPr>
          <p:spPr>
            <a:xfrm>
              <a:off x="3896661" y="7770401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5">
                  <a:moveTo>
                    <a:pt x="0" y="0"/>
                  </a:moveTo>
                  <a:lnTo>
                    <a:pt x="2576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69" name="object 2269"/>
          <p:cNvSpPr/>
          <p:nvPr/>
        </p:nvSpPr>
        <p:spPr>
          <a:xfrm>
            <a:off x="5708630" y="2737140"/>
            <a:ext cx="0" cy="198120"/>
          </a:xfrm>
          <a:custGeom>
            <a:avLst/>
            <a:gdLst/>
            <a:ahLst/>
            <a:cxnLst/>
            <a:rect l="l" t="t" r="r" b="b"/>
            <a:pathLst>
              <a:path h="198120">
                <a:moveTo>
                  <a:pt x="0" y="19767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0" name="object 2270"/>
          <p:cNvSpPr/>
          <p:nvPr/>
        </p:nvSpPr>
        <p:spPr>
          <a:xfrm>
            <a:off x="5518572" y="2689386"/>
            <a:ext cx="42545" cy="90805"/>
          </a:xfrm>
          <a:custGeom>
            <a:avLst/>
            <a:gdLst/>
            <a:ahLst/>
            <a:cxnLst/>
            <a:rect l="l" t="t" r="r" b="b"/>
            <a:pathLst>
              <a:path w="42545" h="90804">
                <a:moveTo>
                  <a:pt x="42022" y="0"/>
                </a:moveTo>
                <a:lnTo>
                  <a:pt x="35318" y="0"/>
                </a:lnTo>
                <a:lnTo>
                  <a:pt x="34382" y="935"/>
                </a:lnTo>
                <a:lnTo>
                  <a:pt x="34382" y="2846"/>
                </a:lnTo>
                <a:lnTo>
                  <a:pt x="31498" y="5730"/>
                </a:lnTo>
                <a:lnTo>
                  <a:pt x="30562" y="5730"/>
                </a:lnTo>
                <a:lnTo>
                  <a:pt x="30562" y="6666"/>
                </a:lnTo>
                <a:lnTo>
                  <a:pt x="29587" y="6666"/>
                </a:lnTo>
                <a:lnTo>
                  <a:pt x="29587" y="7640"/>
                </a:lnTo>
                <a:lnTo>
                  <a:pt x="27677" y="9550"/>
                </a:lnTo>
                <a:lnTo>
                  <a:pt x="26741" y="9550"/>
                </a:lnTo>
                <a:lnTo>
                  <a:pt x="25767" y="10486"/>
                </a:lnTo>
                <a:lnTo>
                  <a:pt x="24831" y="11460"/>
                </a:lnTo>
                <a:lnTo>
                  <a:pt x="23857" y="12396"/>
                </a:lnTo>
                <a:lnTo>
                  <a:pt x="22921" y="13370"/>
                </a:lnTo>
                <a:lnTo>
                  <a:pt x="21011" y="13370"/>
                </a:lnTo>
                <a:lnTo>
                  <a:pt x="20037" y="14306"/>
                </a:lnTo>
                <a:lnTo>
                  <a:pt x="19101" y="15281"/>
                </a:lnTo>
                <a:lnTo>
                  <a:pt x="18127" y="16216"/>
                </a:lnTo>
                <a:lnTo>
                  <a:pt x="17191" y="17191"/>
                </a:lnTo>
                <a:lnTo>
                  <a:pt x="15281" y="17191"/>
                </a:lnTo>
                <a:lnTo>
                  <a:pt x="14306" y="18127"/>
                </a:lnTo>
                <a:lnTo>
                  <a:pt x="13370" y="19101"/>
                </a:lnTo>
                <a:lnTo>
                  <a:pt x="12396" y="19101"/>
                </a:lnTo>
                <a:lnTo>
                  <a:pt x="11460" y="20037"/>
                </a:lnTo>
                <a:lnTo>
                  <a:pt x="10524" y="21011"/>
                </a:lnTo>
                <a:lnTo>
                  <a:pt x="8614" y="21011"/>
                </a:lnTo>
                <a:lnTo>
                  <a:pt x="7640" y="21947"/>
                </a:lnTo>
                <a:lnTo>
                  <a:pt x="6704" y="21947"/>
                </a:lnTo>
                <a:lnTo>
                  <a:pt x="5730" y="22921"/>
                </a:lnTo>
                <a:lnTo>
                  <a:pt x="25767" y="22921"/>
                </a:lnTo>
                <a:lnTo>
                  <a:pt x="11460" y="90711"/>
                </a:lnTo>
                <a:lnTo>
                  <a:pt x="22921" y="90711"/>
                </a:lnTo>
                <a:lnTo>
                  <a:pt x="42022" y="0"/>
                </a:lnTo>
                <a:close/>
              </a:path>
              <a:path w="42545" h="90804">
                <a:moveTo>
                  <a:pt x="25767" y="22921"/>
                </a:moveTo>
                <a:lnTo>
                  <a:pt x="4794" y="22921"/>
                </a:lnTo>
                <a:lnTo>
                  <a:pt x="3820" y="23857"/>
                </a:lnTo>
                <a:lnTo>
                  <a:pt x="1910" y="23857"/>
                </a:lnTo>
                <a:lnTo>
                  <a:pt x="0" y="34382"/>
                </a:lnTo>
                <a:lnTo>
                  <a:pt x="1910" y="34382"/>
                </a:lnTo>
                <a:lnTo>
                  <a:pt x="2884" y="33408"/>
                </a:lnTo>
                <a:lnTo>
                  <a:pt x="4794" y="33408"/>
                </a:lnTo>
                <a:lnTo>
                  <a:pt x="5730" y="32472"/>
                </a:lnTo>
                <a:lnTo>
                  <a:pt x="6704" y="32472"/>
                </a:lnTo>
                <a:lnTo>
                  <a:pt x="8614" y="31498"/>
                </a:lnTo>
                <a:lnTo>
                  <a:pt x="9550" y="31498"/>
                </a:lnTo>
                <a:lnTo>
                  <a:pt x="10524" y="30562"/>
                </a:lnTo>
                <a:lnTo>
                  <a:pt x="12396" y="30562"/>
                </a:lnTo>
                <a:lnTo>
                  <a:pt x="13370" y="29587"/>
                </a:lnTo>
                <a:lnTo>
                  <a:pt x="14306" y="29587"/>
                </a:lnTo>
                <a:lnTo>
                  <a:pt x="15281" y="28651"/>
                </a:lnTo>
                <a:lnTo>
                  <a:pt x="17191" y="28651"/>
                </a:lnTo>
                <a:lnTo>
                  <a:pt x="18127" y="27677"/>
                </a:lnTo>
                <a:lnTo>
                  <a:pt x="19101" y="27677"/>
                </a:lnTo>
                <a:lnTo>
                  <a:pt x="20037" y="26741"/>
                </a:lnTo>
                <a:lnTo>
                  <a:pt x="21011" y="26741"/>
                </a:lnTo>
                <a:lnTo>
                  <a:pt x="21947" y="25767"/>
                </a:lnTo>
                <a:lnTo>
                  <a:pt x="22921" y="24831"/>
                </a:lnTo>
                <a:lnTo>
                  <a:pt x="23857" y="24831"/>
                </a:lnTo>
                <a:lnTo>
                  <a:pt x="25767" y="229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71" name="object 2271"/>
          <p:cNvGrpSpPr/>
          <p:nvPr/>
        </p:nvGrpSpPr>
        <p:grpSpPr>
          <a:xfrm>
            <a:off x="5449807" y="2812590"/>
            <a:ext cx="262255" cy="46990"/>
            <a:chOff x="5446730" y="639912"/>
            <a:chExt cx="262255" cy="46990"/>
          </a:xfrm>
        </p:grpSpPr>
        <p:sp>
          <p:nvSpPr>
            <p:cNvPr id="2272" name="object 2272"/>
            <p:cNvSpPr/>
            <p:nvPr/>
          </p:nvSpPr>
          <p:spPr>
            <a:xfrm>
              <a:off x="5632968" y="642777"/>
              <a:ext cx="73025" cy="41275"/>
            </a:xfrm>
            <a:custGeom>
              <a:avLst/>
              <a:gdLst/>
              <a:ahLst/>
              <a:cxnLst/>
              <a:rect l="l" t="t" r="r" b="b"/>
              <a:pathLst>
                <a:path w="73025" h="41275">
                  <a:moveTo>
                    <a:pt x="0" y="41048"/>
                  </a:moveTo>
                  <a:lnTo>
                    <a:pt x="72584" y="20037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3" name="object 2273"/>
            <p:cNvSpPr/>
            <p:nvPr/>
          </p:nvSpPr>
          <p:spPr>
            <a:xfrm>
              <a:off x="5446730" y="662814"/>
              <a:ext cx="259079" cy="0"/>
            </a:xfrm>
            <a:custGeom>
              <a:avLst/>
              <a:gdLst/>
              <a:ahLst/>
              <a:cxnLst/>
              <a:rect l="l" t="t" r="r" b="b"/>
              <a:pathLst>
                <a:path w="259079">
                  <a:moveTo>
                    <a:pt x="0" y="0"/>
                  </a:moveTo>
                  <a:lnTo>
                    <a:pt x="25880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74" name="object 2274"/>
          <p:cNvSpPr/>
          <p:nvPr/>
        </p:nvSpPr>
        <p:spPr>
          <a:xfrm>
            <a:off x="5573011" y="6324341"/>
            <a:ext cx="135890" cy="135890"/>
          </a:xfrm>
          <a:custGeom>
            <a:avLst/>
            <a:gdLst/>
            <a:ahLst/>
            <a:cxnLst/>
            <a:rect l="l" t="t" r="r" b="b"/>
            <a:pathLst>
              <a:path w="135889" h="135889">
                <a:moveTo>
                  <a:pt x="135619" y="0"/>
                </a:moveTo>
                <a:lnTo>
                  <a:pt x="135619" y="135619"/>
                </a:lnTo>
                <a:lnTo>
                  <a:pt x="0" y="135619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5" name="object 2275"/>
          <p:cNvSpPr/>
          <p:nvPr/>
        </p:nvSpPr>
        <p:spPr>
          <a:xfrm>
            <a:off x="4302775" y="6459960"/>
            <a:ext cx="135890" cy="135890"/>
          </a:xfrm>
          <a:custGeom>
            <a:avLst/>
            <a:gdLst/>
            <a:ahLst/>
            <a:cxnLst/>
            <a:rect l="l" t="t" r="r" b="b"/>
            <a:pathLst>
              <a:path w="135889" h="135889">
                <a:moveTo>
                  <a:pt x="0" y="135619"/>
                </a:moveTo>
                <a:lnTo>
                  <a:pt x="0" y="0"/>
                </a:lnTo>
                <a:lnTo>
                  <a:pt x="135619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6" name="object 2276"/>
          <p:cNvSpPr/>
          <p:nvPr/>
        </p:nvSpPr>
        <p:spPr>
          <a:xfrm>
            <a:off x="4302775" y="11262997"/>
            <a:ext cx="0" cy="198120"/>
          </a:xfrm>
          <a:custGeom>
            <a:avLst/>
            <a:gdLst/>
            <a:ahLst/>
            <a:cxnLst/>
            <a:rect l="l" t="t" r="r" b="b"/>
            <a:pathLst>
              <a:path h="198120">
                <a:moveTo>
                  <a:pt x="0" y="19767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77" name="object 2277"/>
          <p:cNvSpPr/>
          <p:nvPr/>
        </p:nvSpPr>
        <p:spPr>
          <a:xfrm>
            <a:off x="4113672" y="11215244"/>
            <a:ext cx="41275" cy="90805"/>
          </a:xfrm>
          <a:custGeom>
            <a:avLst/>
            <a:gdLst/>
            <a:ahLst/>
            <a:cxnLst/>
            <a:rect l="l" t="t" r="r" b="b"/>
            <a:pathLst>
              <a:path w="41275" h="90804">
                <a:moveTo>
                  <a:pt x="41048" y="0"/>
                </a:moveTo>
                <a:lnTo>
                  <a:pt x="35318" y="0"/>
                </a:lnTo>
                <a:lnTo>
                  <a:pt x="35318" y="935"/>
                </a:lnTo>
                <a:lnTo>
                  <a:pt x="34382" y="1910"/>
                </a:lnTo>
                <a:lnTo>
                  <a:pt x="33408" y="2846"/>
                </a:lnTo>
                <a:lnTo>
                  <a:pt x="32472" y="3820"/>
                </a:lnTo>
                <a:lnTo>
                  <a:pt x="31498" y="4756"/>
                </a:lnTo>
                <a:lnTo>
                  <a:pt x="31498" y="5730"/>
                </a:lnTo>
                <a:lnTo>
                  <a:pt x="29587" y="7640"/>
                </a:lnTo>
                <a:lnTo>
                  <a:pt x="28651" y="7640"/>
                </a:lnTo>
                <a:lnTo>
                  <a:pt x="27677" y="8576"/>
                </a:lnTo>
                <a:lnTo>
                  <a:pt x="26741" y="9550"/>
                </a:lnTo>
                <a:lnTo>
                  <a:pt x="25767" y="10486"/>
                </a:lnTo>
                <a:lnTo>
                  <a:pt x="24831" y="10486"/>
                </a:lnTo>
                <a:lnTo>
                  <a:pt x="21011" y="14306"/>
                </a:lnTo>
                <a:lnTo>
                  <a:pt x="19101" y="15281"/>
                </a:lnTo>
                <a:lnTo>
                  <a:pt x="18127" y="16216"/>
                </a:lnTo>
                <a:lnTo>
                  <a:pt x="17191" y="16216"/>
                </a:lnTo>
                <a:lnTo>
                  <a:pt x="15281" y="18127"/>
                </a:lnTo>
                <a:lnTo>
                  <a:pt x="14306" y="18127"/>
                </a:lnTo>
                <a:lnTo>
                  <a:pt x="12396" y="19101"/>
                </a:lnTo>
                <a:lnTo>
                  <a:pt x="11460" y="20037"/>
                </a:lnTo>
                <a:lnTo>
                  <a:pt x="10524" y="20037"/>
                </a:lnTo>
                <a:lnTo>
                  <a:pt x="9550" y="21011"/>
                </a:lnTo>
                <a:lnTo>
                  <a:pt x="8614" y="21011"/>
                </a:lnTo>
                <a:lnTo>
                  <a:pt x="7640" y="21947"/>
                </a:lnTo>
                <a:lnTo>
                  <a:pt x="5730" y="22921"/>
                </a:lnTo>
                <a:lnTo>
                  <a:pt x="25767" y="22921"/>
                </a:lnTo>
                <a:lnTo>
                  <a:pt x="11460" y="90711"/>
                </a:lnTo>
                <a:lnTo>
                  <a:pt x="22921" y="90711"/>
                </a:lnTo>
                <a:lnTo>
                  <a:pt x="41048" y="0"/>
                </a:lnTo>
                <a:close/>
              </a:path>
              <a:path w="41275" h="90804">
                <a:moveTo>
                  <a:pt x="23857" y="23857"/>
                </a:moveTo>
                <a:lnTo>
                  <a:pt x="2884" y="23857"/>
                </a:lnTo>
                <a:lnTo>
                  <a:pt x="1910" y="24831"/>
                </a:lnTo>
                <a:lnTo>
                  <a:pt x="0" y="34382"/>
                </a:lnTo>
                <a:lnTo>
                  <a:pt x="974" y="34382"/>
                </a:lnTo>
                <a:lnTo>
                  <a:pt x="2884" y="33408"/>
                </a:lnTo>
                <a:lnTo>
                  <a:pt x="4794" y="33408"/>
                </a:lnTo>
                <a:lnTo>
                  <a:pt x="6704" y="32472"/>
                </a:lnTo>
                <a:lnTo>
                  <a:pt x="7640" y="32472"/>
                </a:lnTo>
                <a:lnTo>
                  <a:pt x="8614" y="31498"/>
                </a:lnTo>
                <a:lnTo>
                  <a:pt x="10524" y="31498"/>
                </a:lnTo>
                <a:lnTo>
                  <a:pt x="11460" y="30562"/>
                </a:lnTo>
                <a:lnTo>
                  <a:pt x="12396" y="30562"/>
                </a:lnTo>
                <a:lnTo>
                  <a:pt x="14306" y="29587"/>
                </a:lnTo>
                <a:lnTo>
                  <a:pt x="15281" y="29587"/>
                </a:lnTo>
                <a:lnTo>
                  <a:pt x="17191" y="27677"/>
                </a:lnTo>
                <a:lnTo>
                  <a:pt x="18127" y="27677"/>
                </a:lnTo>
                <a:lnTo>
                  <a:pt x="19101" y="26741"/>
                </a:lnTo>
                <a:lnTo>
                  <a:pt x="20037" y="26741"/>
                </a:lnTo>
                <a:lnTo>
                  <a:pt x="21011" y="25767"/>
                </a:lnTo>
                <a:lnTo>
                  <a:pt x="21947" y="25767"/>
                </a:lnTo>
                <a:lnTo>
                  <a:pt x="22921" y="24831"/>
                </a:lnTo>
                <a:lnTo>
                  <a:pt x="23857" y="23857"/>
                </a:lnTo>
                <a:close/>
              </a:path>
              <a:path w="41275" h="90804">
                <a:moveTo>
                  <a:pt x="25767" y="22921"/>
                </a:moveTo>
                <a:lnTo>
                  <a:pt x="4794" y="22921"/>
                </a:lnTo>
                <a:lnTo>
                  <a:pt x="3820" y="23857"/>
                </a:lnTo>
                <a:lnTo>
                  <a:pt x="24831" y="23857"/>
                </a:lnTo>
                <a:lnTo>
                  <a:pt x="25767" y="2292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78" name="object 2278"/>
          <p:cNvGrpSpPr/>
          <p:nvPr/>
        </p:nvGrpSpPr>
        <p:grpSpPr>
          <a:xfrm>
            <a:off x="4044908" y="11339383"/>
            <a:ext cx="260985" cy="46355"/>
            <a:chOff x="4041831" y="9166705"/>
            <a:chExt cx="260985" cy="46355"/>
          </a:xfrm>
        </p:grpSpPr>
        <p:sp>
          <p:nvSpPr>
            <p:cNvPr id="2279" name="object 2279"/>
            <p:cNvSpPr/>
            <p:nvPr/>
          </p:nvSpPr>
          <p:spPr>
            <a:xfrm>
              <a:off x="4227114" y="9169570"/>
              <a:ext cx="73025" cy="40640"/>
            </a:xfrm>
            <a:custGeom>
              <a:avLst/>
              <a:gdLst/>
              <a:ahLst/>
              <a:cxnLst/>
              <a:rect l="l" t="t" r="r" b="b"/>
              <a:pathLst>
                <a:path w="73025" h="40640">
                  <a:moveTo>
                    <a:pt x="0" y="40112"/>
                  </a:moveTo>
                  <a:lnTo>
                    <a:pt x="72584" y="20075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0" name="object 2280"/>
            <p:cNvSpPr/>
            <p:nvPr/>
          </p:nvSpPr>
          <p:spPr>
            <a:xfrm>
              <a:off x="4041831" y="9189627"/>
              <a:ext cx="258445" cy="0"/>
            </a:xfrm>
            <a:custGeom>
              <a:avLst/>
              <a:gdLst/>
              <a:ahLst/>
              <a:cxnLst/>
              <a:rect l="l" t="t" r="r" b="b"/>
              <a:pathLst>
                <a:path w="258445">
                  <a:moveTo>
                    <a:pt x="0" y="0"/>
                  </a:moveTo>
                  <a:lnTo>
                    <a:pt x="25786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281" name="object 2281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2307168" y="7495250"/>
            <a:ext cx="341912" cy="148015"/>
          </a:xfrm>
          <a:prstGeom prst="rect">
            <a:avLst/>
          </a:prstGeom>
        </p:spPr>
      </p:pic>
      <p:sp>
        <p:nvSpPr>
          <p:cNvPr id="2282" name="object 2282"/>
          <p:cNvSpPr/>
          <p:nvPr/>
        </p:nvSpPr>
        <p:spPr>
          <a:xfrm>
            <a:off x="12661497" y="8813238"/>
            <a:ext cx="164465" cy="122555"/>
          </a:xfrm>
          <a:custGeom>
            <a:avLst/>
            <a:gdLst/>
            <a:ahLst/>
            <a:cxnLst/>
            <a:rect l="l" t="t" r="r" b="b"/>
            <a:pathLst>
              <a:path w="164465" h="122554">
                <a:moveTo>
                  <a:pt x="164271" y="0"/>
                </a:moveTo>
                <a:lnTo>
                  <a:pt x="0" y="122248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83" name="object 2283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7940614" y="2518430"/>
            <a:ext cx="646559" cy="123184"/>
          </a:xfrm>
          <a:prstGeom prst="rect">
            <a:avLst/>
          </a:prstGeom>
        </p:spPr>
      </p:pic>
      <p:sp>
        <p:nvSpPr>
          <p:cNvPr id="2284" name="object 2284"/>
          <p:cNvSpPr/>
          <p:nvPr/>
        </p:nvSpPr>
        <p:spPr>
          <a:xfrm>
            <a:off x="4098392" y="9731055"/>
            <a:ext cx="3175" cy="79375"/>
          </a:xfrm>
          <a:custGeom>
            <a:avLst/>
            <a:gdLst/>
            <a:ahLst/>
            <a:cxnLst/>
            <a:rect l="l" t="t" r="r" b="b"/>
            <a:pathLst>
              <a:path w="3175" h="79375">
                <a:moveTo>
                  <a:pt x="0" y="0"/>
                </a:moveTo>
                <a:lnTo>
                  <a:pt x="2846" y="0"/>
                </a:lnTo>
                <a:lnTo>
                  <a:pt x="2846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5" name="object 2285"/>
          <p:cNvSpPr/>
          <p:nvPr/>
        </p:nvSpPr>
        <p:spPr>
          <a:xfrm>
            <a:off x="4301820" y="9731055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4" h="79375">
                <a:moveTo>
                  <a:pt x="0" y="0"/>
                </a:moveTo>
                <a:lnTo>
                  <a:pt x="1910" y="0"/>
                </a:lnTo>
                <a:lnTo>
                  <a:pt x="1910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86" name="object 2286"/>
          <p:cNvSpPr/>
          <p:nvPr/>
        </p:nvSpPr>
        <p:spPr>
          <a:xfrm>
            <a:off x="4505249" y="9731055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4" h="79375">
                <a:moveTo>
                  <a:pt x="0" y="0"/>
                </a:moveTo>
                <a:lnTo>
                  <a:pt x="1910" y="0"/>
                </a:lnTo>
                <a:lnTo>
                  <a:pt x="1910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87" name="object 2287"/>
          <p:cNvGrpSpPr/>
          <p:nvPr/>
        </p:nvGrpSpPr>
        <p:grpSpPr>
          <a:xfrm>
            <a:off x="2296186" y="9711954"/>
            <a:ext cx="332740" cy="391160"/>
            <a:chOff x="2293109" y="7539276"/>
            <a:chExt cx="332740" cy="391160"/>
          </a:xfrm>
        </p:grpSpPr>
        <p:sp>
          <p:nvSpPr>
            <p:cNvPr id="2288" name="object 2288"/>
            <p:cNvSpPr/>
            <p:nvPr/>
          </p:nvSpPr>
          <p:spPr>
            <a:xfrm>
              <a:off x="2295974" y="7542141"/>
              <a:ext cx="327025" cy="385445"/>
            </a:xfrm>
            <a:custGeom>
              <a:avLst/>
              <a:gdLst/>
              <a:ahLst/>
              <a:cxnLst/>
              <a:rect l="l" t="t" r="r" b="b"/>
              <a:pathLst>
                <a:path w="327025" h="385445">
                  <a:moveTo>
                    <a:pt x="326631" y="0"/>
                  </a:moveTo>
                  <a:lnTo>
                    <a:pt x="172885" y="384871"/>
                  </a:lnTo>
                  <a:lnTo>
                    <a:pt x="0" y="38487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9" name="object 2289"/>
            <p:cNvSpPr/>
            <p:nvPr/>
          </p:nvSpPr>
          <p:spPr>
            <a:xfrm>
              <a:off x="2357098" y="7836320"/>
              <a:ext cx="46355" cy="69850"/>
            </a:xfrm>
            <a:custGeom>
              <a:avLst/>
              <a:gdLst/>
              <a:ahLst/>
              <a:cxnLst/>
              <a:rect l="l" t="t" r="r" b="b"/>
              <a:pathLst>
                <a:path w="46355" h="69850">
                  <a:moveTo>
                    <a:pt x="23857" y="68726"/>
                  </a:moveTo>
                  <a:lnTo>
                    <a:pt x="14306" y="68726"/>
                  </a:lnTo>
                  <a:lnTo>
                    <a:pt x="15281" y="69700"/>
                  </a:lnTo>
                  <a:lnTo>
                    <a:pt x="22921" y="69700"/>
                  </a:lnTo>
                  <a:lnTo>
                    <a:pt x="23857" y="68726"/>
                  </a:lnTo>
                  <a:close/>
                </a:path>
                <a:path w="46355" h="69850">
                  <a:moveTo>
                    <a:pt x="27677" y="67790"/>
                  </a:moveTo>
                  <a:lnTo>
                    <a:pt x="10524" y="67790"/>
                  </a:lnTo>
                  <a:lnTo>
                    <a:pt x="11460" y="68726"/>
                  </a:lnTo>
                  <a:lnTo>
                    <a:pt x="27677" y="68726"/>
                  </a:lnTo>
                  <a:lnTo>
                    <a:pt x="27677" y="67790"/>
                  </a:lnTo>
                  <a:close/>
                </a:path>
                <a:path w="46355" h="69850">
                  <a:moveTo>
                    <a:pt x="13370" y="61085"/>
                  </a:moveTo>
                  <a:lnTo>
                    <a:pt x="2884" y="61085"/>
                  </a:lnTo>
                  <a:lnTo>
                    <a:pt x="2884" y="62060"/>
                  </a:lnTo>
                  <a:lnTo>
                    <a:pt x="6704" y="65880"/>
                  </a:lnTo>
                  <a:lnTo>
                    <a:pt x="7640" y="65880"/>
                  </a:lnTo>
                  <a:lnTo>
                    <a:pt x="8614" y="66816"/>
                  </a:lnTo>
                  <a:lnTo>
                    <a:pt x="9550" y="67790"/>
                  </a:lnTo>
                  <a:lnTo>
                    <a:pt x="28651" y="67790"/>
                  </a:lnTo>
                  <a:lnTo>
                    <a:pt x="29587" y="66816"/>
                  </a:lnTo>
                  <a:lnTo>
                    <a:pt x="31498" y="66816"/>
                  </a:lnTo>
                  <a:lnTo>
                    <a:pt x="32472" y="65880"/>
                  </a:lnTo>
                  <a:lnTo>
                    <a:pt x="33408" y="64906"/>
                  </a:lnTo>
                  <a:lnTo>
                    <a:pt x="34382" y="63970"/>
                  </a:lnTo>
                  <a:lnTo>
                    <a:pt x="35318" y="62996"/>
                  </a:lnTo>
                  <a:lnTo>
                    <a:pt x="17191" y="62996"/>
                  </a:lnTo>
                  <a:lnTo>
                    <a:pt x="16216" y="62060"/>
                  </a:lnTo>
                  <a:lnTo>
                    <a:pt x="14306" y="62060"/>
                  </a:lnTo>
                  <a:lnTo>
                    <a:pt x="13370" y="61085"/>
                  </a:lnTo>
                  <a:close/>
                </a:path>
                <a:path w="46355" h="69850">
                  <a:moveTo>
                    <a:pt x="35318" y="32433"/>
                  </a:moveTo>
                  <a:lnTo>
                    <a:pt x="10524" y="32433"/>
                  </a:lnTo>
                  <a:lnTo>
                    <a:pt x="9550" y="33408"/>
                  </a:lnTo>
                  <a:lnTo>
                    <a:pt x="8614" y="33408"/>
                  </a:lnTo>
                  <a:lnTo>
                    <a:pt x="7640" y="34344"/>
                  </a:lnTo>
                  <a:lnTo>
                    <a:pt x="6704" y="35318"/>
                  </a:lnTo>
                  <a:lnTo>
                    <a:pt x="27677" y="35318"/>
                  </a:lnTo>
                  <a:lnTo>
                    <a:pt x="27677" y="36254"/>
                  </a:lnTo>
                  <a:lnTo>
                    <a:pt x="28651" y="36254"/>
                  </a:lnTo>
                  <a:lnTo>
                    <a:pt x="29587" y="37228"/>
                  </a:lnTo>
                  <a:lnTo>
                    <a:pt x="30562" y="37228"/>
                  </a:lnTo>
                  <a:lnTo>
                    <a:pt x="31498" y="38164"/>
                  </a:lnTo>
                  <a:lnTo>
                    <a:pt x="31498" y="39138"/>
                  </a:lnTo>
                  <a:lnTo>
                    <a:pt x="32472" y="40074"/>
                  </a:lnTo>
                  <a:lnTo>
                    <a:pt x="33408" y="41048"/>
                  </a:lnTo>
                  <a:lnTo>
                    <a:pt x="33408" y="42958"/>
                  </a:lnTo>
                  <a:lnTo>
                    <a:pt x="34382" y="43894"/>
                  </a:lnTo>
                  <a:lnTo>
                    <a:pt x="34382" y="47715"/>
                  </a:lnTo>
                  <a:lnTo>
                    <a:pt x="33408" y="48689"/>
                  </a:lnTo>
                  <a:lnTo>
                    <a:pt x="33408" y="51535"/>
                  </a:lnTo>
                  <a:lnTo>
                    <a:pt x="32472" y="52509"/>
                  </a:lnTo>
                  <a:lnTo>
                    <a:pt x="32472" y="54419"/>
                  </a:lnTo>
                  <a:lnTo>
                    <a:pt x="31498" y="54419"/>
                  </a:lnTo>
                  <a:lnTo>
                    <a:pt x="31498" y="55355"/>
                  </a:lnTo>
                  <a:lnTo>
                    <a:pt x="30562" y="56329"/>
                  </a:lnTo>
                  <a:lnTo>
                    <a:pt x="30562" y="57265"/>
                  </a:lnTo>
                  <a:lnTo>
                    <a:pt x="27677" y="60149"/>
                  </a:lnTo>
                  <a:lnTo>
                    <a:pt x="26741" y="60149"/>
                  </a:lnTo>
                  <a:lnTo>
                    <a:pt x="26741" y="61085"/>
                  </a:lnTo>
                  <a:lnTo>
                    <a:pt x="25767" y="61085"/>
                  </a:lnTo>
                  <a:lnTo>
                    <a:pt x="24831" y="62060"/>
                  </a:lnTo>
                  <a:lnTo>
                    <a:pt x="22921" y="62060"/>
                  </a:lnTo>
                  <a:lnTo>
                    <a:pt x="22921" y="62996"/>
                  </a:lnTo>
                  <a:lnTo>
                    <a:pt x="35318" y="62996"/>
                  </a:lnTo>
                  <a:lnTo>
                    <a:pt x="36292" y="62060"/>
                  </a:lnTo>
                  <a:lnTo>
                    <a:pt x="37228" y="61085"/>
                  </a:lnTo>
                  <a:lnTo>
                    <a:pt x="38202" y="60149"/>
                  </a:lnTo>
                  <a:lnTo>
                    <a:pt x="38202" y="59175"/>
                  </a:lnTo>
                  <a:lnTo>
                    <a:pt x="39138" y="58239"/>
                  </a:lnTo>
                  <a:lnTo>
                    <a:pt x="39138" y="57265"/>
                  </a:lnTo>
                  <a:lnTo>
                    <a:pt x="40112" y="56329"/>
                  </a:lnTo>
                  <a:lnTo>
                    <a:pt x="41048" y="55355"/>
                  </a:lnTo>
                  <a:lnTo>
                    <a:pt x="41048" y="53445"/>
                  </a:lnTo>
                  <a:lnTo>
                    <a:pt x="42022" y="52509"/>
                  </a:lnTo>
                  <a:lnTo>
                    <a:pt x="42022" y="46779"/>
                  </a:lnTo>
                  <a:lnTo>
                    <a:pt x="42958" y="45804"/>
                  </a:lnTo>
                  <a:lnTo>
                    <a:pt x="42022" y="45804"/>
                  </a:lnTo>
                  <a:lnTo>
                    <a:pt x="42022" y="41048"/>
                  </a:lnTo>
                  <a:lnTo>
                    <a:pt x="41048" y="40074"/>
                  </a:lnTo>
                  <a:lnTo>
                    <a:pt x="41048" y="38164"/>
                  </a:lnTo>
                  <a:lnTo>
                    <a:pt x="35318" y="32433"/>
                  </a:lnTo>
                  <a:close/>
                </a:path>
                <a:path w="46355" h="69850">
                  <a:moveTo>
                    <a:pt x="15281" y="37228"/>
                  </a:moveTo>
                  <a:lnTo>
                    <a:pt x="3820" y="37228"/>
                  </a:lnTo>
                  <a:lnTo>
                    <a:pt x="3820" y="38164"/>
                  </a:lnTo>
                  <a:lnTo>
                    <a:pt x="2884" y="39138"/>
                  </a:lnTo>
                  <a:lnTo>
                    <a:pt x="1910" y="40074"/>
                  </a:lnTo>
                  <a:lnTo>
                    <a:pt x="1910" y="41048"/>
                  </a:lnTo>
                  <a:lnTo>
                    <a:pt x="974" y="41984"/>
                  </a:lnTo>
                  <a:lnTo>
                    <a:pt x="974" y="43894"/>
                  </a:lnTo>
                  <a:lnTo>
                    <a:pt x="0" y="44868"/>
                  </a:lnTo>
                  <a:lnTo>
                    <a:pt x="0" y="56329"/>
                  </a:lnTo>
                  <a:lnTo>
                    <a:pt x="974" y="57265"/>
                  </a:lnTo>
                  <a:lnTo>
                    <a:pt x="974" y="59175"/>
                  </a:lnTo>
                  <a:lnTo>
                    <a:pt x="1910" y="60149"/>
                  </a:lnTo>
                  <a:lnTo>
                    <a:pt x="1910" y="61085"/>
                  </a:lnTo>
                  <a:lnTo>
                    <a:pt x="12434" y="61085"/>
                  </a:lnTo>
                  <a:lnTo>
                    <a:pt x="11460" y="60149"/>
                  </a:lnTo>
                  <a:lnTo>
                    <a:pt x="10524" y="59175"/>
                  </a:lnTo>
                  <a:lnTo>
                    <a:pt x="9550" y="58239"/>
                  </a:lnTo>
                  <a:lnTo>
                    <a:pt x="9550" y="57265"/>
                  </a:lnTo>
                  <a:lnTo>
                    <a:pt x="8614" y="56329"/>
                  </a:lnTo>
                  <a:lnTo>
                    <a:pt x="8614" y="53445"/>
                  </a:lnTo>
                  <a:lnTo>
                    <a:pt x="7640" y="52509"/>
                  </a:lnTo>
                  <a:lnTo>
                    <a:pt x="7640" y="49625"/>
                  </a:lnTo>
                  <a:lnTo>
                    <a:pt x="8614" y="48689"/>
                  </a:lnTo>
                  <a:lnTo>
                    <a:pt x="8614" y="45804"/>
                  </a:lnTo>
                  <a:lnTo>
                    <a:pt x="9550" y="44868"/>
                  </a:lnTo>
                  <a:lnTo>
                    <a:pt x="9550" y="42958"/>
                  </a:lnTo>
                  <a:lnTo>
                    <a:pt x="10524" y="42958"/>
                  </a:lnTo>
                  <a:lnTo>
                    <a:pt x="10524" y="41984"/>
                  </a:lnTo>
                  <a:lnTo>
                    <a:pt x="11460" y="41048"/>
                  </a:lnTo>
                  <a:lnTo>
                    <a:pt x="11460" y="40074"/>
                  </a:lnTo>
                  <a:lnTo>
                    <a:pt x="12434" y="40074"/>
                  </a:lnTo>
                  <a:lnTo>
                    <a:pt x="13370" y="39138"/>
                  </a:lnTo>
                  <a:lnTo>
                    <a:pt x="13370" y="38164"/>
                  </a:lnTo>
                  <a:lnTo>
                    <a:pt x="14306" y="38164"/>
                  </a:lnTo>
                  <a:lnTo>
                    <a:pt x="15281" y="37228"/>
                  </a:lnTo>
                  <a:close/>
                </a:path>
                <a:path w="46355" h="69850">
                  <a:moveTo>
                    <a:pt x="18127" y="35318"/>
                  </a:moveTo>
                  <a:lnTo>
                    <a:pt x="5730" y="35318"/>
                  </a:lnTo>
                  <a:lnTo>
                    <a:pt x="4794" y="36254"/>
                  </a:lnTo>
                  <a:lnTo>
                    <a:pt x="4794" y="37228"/>
                  </a:lnTo>
                  <a:lnTo>
                    <a:pt x="16216" y="37228"/>
                  </a:lnTo>
                  <a:lnTo>
                    <a:pt x="18127" y="35318"/>
                  </a:lnTo>
                  <a:close/>
                </a:path>
                <a:path w="46355" h="69850">
                  <a:moveTo>
                    <a:pt x="35318" y="31498"/>
                  </a:moveTo>
                  <a:lnTo>
                    <a:pt x="12434" y="31498"/>
                  </a:lnTo>
                  <a:lnTo>
                    <a:pt x="11460" y="32433"/>
                  </a:lnTo>
                  <a:lnTo>
                    <a:pt x="34382" y="32433"/>
                  </a:lnTo>
                  <a:lnTo>
                    <a:pt x="35318" y="31498"/>
                  </a:lnTo>
                  <a:close/>
                </a:path>
                <a:path w="46355" h="69850">
                  <a:moveTo>
                    <a:pt x="37228" y="30562"/>
                  </a:moveTo>
                  <a:lnTo>
                    <a:pt x="13370" y="30562"/>
                  </a:lnTo>
                  <a:lnTo>
                    <a:pt x="13370" y="31498"/>
                  </a:lnTo>
                  <a:lnTo>
                    <a:pt x="36292" y="31498"/>
                  </a:lnTo>
                  <a:lnTo>
                    <a:pt x="37228" y="30562"/>
                  </a:lnTo>
                  <a:close/>
                </a:path>
                <a:path w="46355" h="69850">
                  <a:moveTo>
                    <a:pt x="40112" y="28651"/>
                  </a:moveTo>
                  <a:lnTo>
                    <a:pt x="10524" y="28651"/>
                  </a:lnTo>
                  <a:lnTo>
                    <a:pt x="12434" y="30562"/>
                  </a:lnTo>
                  <a:lnTo>
                    <a:pt x="38202" y="30562"/>
                  </a:lnTo>
                  <a:lnTo>
                    <a:pt x="38202" y="29587"/>
                  </a:lnTo>
                  <a:lnTo>
                    <a:pt x="39138" y="29587"/>
                  </a:lnTo>
                  <a:lnTo>
                    <a:pt x="40112" y="28651"/>
                  </a:lnTo>
                  <a:close/>
                </a:path>
                <a:path w="46355" h="69850">
                  <a:moveTo>
                    <a:pt x="41048" y="4756"/>
                  </a:moveTo>
                  <a:lnTo>
                    <a:pt x="13370" y="4756"/>
                  </a:lnTo>
                  <a:lnTo>
                    <a:pt x="12434" y="5730"/>
                  </a:lnTo>
                  <a:lnTo>
                    <a:pt x="11460" y="5730"/>
                  </a:lnTo>
                  <a:lnTo>
                    <a:pt x="11460" y="6666"/>
                  </a:lnTo>
                  <a:lnTo>
                    <a:pt x="10524" y="7640"/>
                  </a:lnTo>
                  <a:lnTo>
                    <a:pt x="9550" y="8576"/>
                  </a:lnTo>
                  <a:lnTo>
                    <a:pt x="9550" y="9550"/>
                  </a:lnTo>
                  <a:lnTo>
                    <a:pt x="8614" y="10486"/>
                  </a:lnTo>
                  <a:lnTo>
                    <a:pt x="8614" y="11460"/>
                  </a:lnTo>
                  <a:lnTo>
                    <a:pt x="7640" y="11460"/>
                  </a:lnTo>
                  <a:lnTo>
                    <a:pt x="7640" y="12396"/>
                  </a:lnTo>
                  <a:lnTo>
                    <a:pt x="6704" y="13370"/>
                  </a:lnTo>
                  <a:lnTo>
                    <a:pt x="6704" y="22921"/>
                  </a:lnTo>
                  <a:lnTo>
                    <a:pt x="7640" y="23857"/>
                  </a:lnTo>
                  <a:lnTo>
                    <a:pt x="7640" y="24831"/>
                  </a:lnTo>
                  <a:lnTo>
                    <a:pt x="8614" y="25767"/>
                  </a:lnTo>
                  <a:lnTo>
                    <a:pt x="8614" y="26741"/>
                  </a:lnTo>
                  <a:lnTo>
                    <a:pt x="9550" y="27677"/>
                  </a:lnTo>
                  <a:lnTo>
                    <a:pt x="9550" y="28651"/>
                  </a:lnTo>
                  <a:lnTo>
                    <a:pt x="21011" y="28651"/>
                  </a:lnTo>
                  <a:lnTo>
                    <a:pt x="20037" y="27677"/>
                  </a:lnTo>
                  <a:lnTo>
                    <a:pt x="19101" y="27677"/>
                  </a:lnTo>
                  <a:lnTo>
                    <a:pt x="18127" y="26741"/>
                  </a:lnTo>
                  <a:lnTo>
                    <a:pt x="17191" y="25767"/>
                  </a:lnTo>
                  <a:lnTo>
                    <a:pt x="16216" y="24831"/>
                  </a:lnTo>
                  <a:lnTo>
                    <a:pt x="15281" y="23857"/>
                  </a:lnTo>
                  <a:lnTo>
                    <a:pt x="15281" y="21947"/>
                  </a:lnTo>
                  <a:lnTo>
                    <a:pt x="14306" y="21011"/>
                  </a:lnTo>
                  <a:lnTo>
                    <a:pt x="14306" y="17191"/>
                  </a:lnTo>
                  <a:lnTo>
                    <a:pt x="15281" y="16216"/>
                  </a:lnTo>
                  <a:lnTo>
                    <a:pt x="15281" y="14306"/>
                  </a:lnTo>
                  <a:lnTo>
                    <a:pt x="16216" y="13370"/>
                  </a:lnTo>
                  <a:lnTo>
                    <a:pt x="16216" y="12396"/>
                  </a:lnTo>
                  <a:lnTo>
                    <a:pt x="17191" y="11460"/>
                  </a:lnTo>
                  <a:lnTo>
                    <a:pt x="18127" y="10486"/>
                  </a:lnTo>
                  <a:lnTo>
                    <a:pt x="19101" y="9550"/>
                  </a:lnTo>
                  <a:lnTo>
                    <a:pt x="20037" y="9550"/>
                  </a:lnTo>
                  <a:lnTo>
                    <a:pt x="21011" y="8576"/>
                  </a:lnTo>
                  <a:lnTo>
                    <a:pt x="21947" y="8576"/>
                  </a:lnTo>
                  <a:lnTo>
                    <a:pt x="22921" y="7640"/>
                  </a:lnTo>
                  <a:lnTo>
                    <a:pt x="26741" y="7640"/>
                  </a:lnTo>
                  <a:lnTo>
                    <a:pt x="27677" y="6666"/>
                  </a:lnTo>
                  <a:lnTo>
                    <a:pt x="42022" y="6666"/>
                  </a:lnTo>
                  <a:lnTo>
                    <a:pt x="41048" y="5730"/>
                  </a:lnTo>
                  <a:lnTo>
                    <a:pt x="41048" y="4756"/>
                  </a:lnTo>
                  <a:close/>
                </a:path>
                <a:path w="46355" h="69850">
                  <a:moveTo>
                    <a:pt x="42022" y="6666"/>
                  </a:moveTo>
                  <a:lnTo>
                    <a:pt x="27677" y="6666"/>
                  </a:lnTo>
                  <a:lnTo>
                    <a:pt x="28651" y="7640"/>
                  </a:lnTo>
                  <a:lnTo>
                    <a:pt x="32472" y="7640"/>
                  </a:lnTo>
                  <a:lnTo>
                    <a:pt x="34382" y="9550"/>
                  </a:lnTo>
                  <a:lnTo>
                    <a:pt x="35318" y="9550"/>
                  </a:lnTo>
                  <a:lnTo>
                    <a:pt x="35318" y="10486"/>
                  </a:lnTo>
                  <a:lnTo>
                    <a:pt x="36292" y="10486"/>
                  </a:lnTo>
                  <a:lnTo>
                    <a:pt x="36292" y="11460"/>
                  </a:lnTo>
                  <a:lnTo>
                    <a:pt x="37228" y="12396"/>
                  </a:lnTo>
                  <a:lnTo>
                    <a:pt x="37228" y="15281"/>
                  </a:lnTo>
                  <a:lnTo>
                    <a:pt x="38202" y="16216"/>
                  </a:lnTo>
                  <a:lnTo>
                    <a:pt x="38202" y="18127"/>
                  </a:lnTo>
                  <a:lnTo>
                    <a:pt x="37228" y="19101"/>
                  </a:lnTo>
                  <a:lnTo>
                    <a:pt x="37228" y="21947"/>
                  </a:lnTo>
                  <a:lnTo>
                    <a:pt x="36292" y="22921"/>
                  </a:lnTo>
                  <a:lnTo>
                    <a:pt x="35318" y="23857"/>
                  </a:lnTo>
                  <a:lnTo>
                    <a:pt x="35318" y="24831"/>
                  </a:lnTo>
                  <a:lnTo>
                    <a:pt x="34382" y="25767"/>
                  </a:lnTo>
                  <a:lnTo>
                    <a:pt x="33408" y="25767"/>
                  </a:lnTo>
                  <a:lnTo>
                    <a:pt x="32472" y="26741"/>
                  </a:lnTo>
                  <a:lnTo>
                    <a:pt x="31498" y="27677"/>
                  </a:lnTo>
                  <a:lnTo>
                    <a:pt x="29587" y="27677"/>
                  </a:lnTo>
                  <a:lnTo>
                    <a:pt x="28651" y="28651"/>
                  </a:lnTo>
                  <a:lnTo>
                    <a:pt x="41048" y="28651"/>
                  </a:lnTo>
                  <a:lnTo>
                    <a:pt x="41048" y="27677"/>
                  </a:lnTo>
                  <a:lnTo>
                    <a:pt x="42022" y="26741"/>
                  </a:lnTo>
                  <a:lnTo>
                    <a:pt x="42958" y="26741"/>
                  </a:lnTo>
                  <a:lnTo>
                    <a:pt x="42958" y="25767"/>
                  </a:lnTo>
                  <a:lnTo>
                    <a:pt x="43932" y="24831"/>
                  </a:lnTo>
                  <a:lnTo>
                    <a:pt x="43932" y="23857"/>
                  </a:lnTo>
                  <a:lnTo>
                    <a:pt x="44868" y="22921"/>
                  </a:lnTo>
                  <a:lnTo>
                    <a:pt x="44868" y="21947"/>
                  </a:lnTo>
                  <a:lnTo>
                    <a:pt x="45843" y="21011"/>
                  </a:lnTo>
                  <a:lnTo>
                    <a:pt x="45843" y="13370"/>
                  </a:lnTo>
                  <a:lnTo>
                    <a:pt x="44868" y="12396"/>
                  </a:lnTo>
                  <a:lnTo>
                    <a:pt x="44868" y="10486"/>
                  </a:lnTo>
                  <a:lnTo>
                    <a:pt x="43932" y="9550"/>
                  </a:lnTo>
                  <a:lnTo>
                    <a:pt x="43932" y="8576"/>
                  </a:lnTo>
                  <a:lnTo>
                    <a:pt x="42958" y="7640"/>
                  </a:lnTo>
                  <a:lnTo>
                    <a:pt x="42022" y="6666"/>
                  </a:lnTo>
                  <a:close/>
                </a:path>
                <a:path w="46355" h="69850">
                  <a:moveTo>
                    <a:pt x="39138" y="3820"/>
                  </a:moveTo>
                  <a:lnTo>
                    <a:pt x="14306" y="3820"/>
                  </a:lnTo>
                  <a:lnTo>
                    <a:pt x="14306" y="4756"/>
                  </a:lnTo>
                  <a:lnTo>
                    <a:pt x="40112" y="4756"/>
                  </a:lnTo>
                  <a:lnTo>
                    <a:pt x="39138" y="3820"/>
                  </a:lnTo>
                  <a:close/>
                </a:path>
                <a:path w="46355" h="69850">
                  <a:moveTo>
                    <a:pt x="36292" y="1910"/>
                  </a:moveTo>
                  <a:lnTo>
                    <a:pt x="18127" y="1910"/>
                  </a:lnTo>
                  <a:lnTo>
                    <a:pt x="17191" y="2846"/>
                  </a:lnTo>
                  <a:lnTo>
                    <a:pt x="16216" y="2846"/>
                  </a:lnTo>
                  <a:lnTo>
                    <a:pt x="15281" y="3820"/>
                  </a:lnTo>
                  <a:lnTo>
                    <a:pt x="38202" y="3820"/>
                  </a:lnTo>
                  <a:lnTo>
                    <a:pt x="36292" y="1910"/>
                  </a:lnTo>
                  <a:close/>
                </a:path>
                <a:path w="46355" h="69850">
                  <a:moveTo>
                    <a:pt x="33408" y="935"/>
                  </a:moveTo>
                  <a:lnTo>
                    <a:pt x="20037" y="935"/>
                  </a:lnTo>
                  <a:lnTo>
                    <a:pt x="19101" y="1910"/>
                  </a:lnTo>
                  <a:lnTo>
                    <a:pt x="34382" y="1910"/>
                  </a:lnTo>
                  <a:lnTo>
                    <a:pt x="33408" y="935"/>
                  </a:lnTo>
                  <a:close/>
                </a:path>
                <a:path w="46355" h="69850">
                  <a:moveTo>
                    <a:pt x="27677" y="0"/>
                  </a:moveTo>
                  <a:lnTo>
                    <a:pt x="25767" y="0"/>
                  </a:lnTo>
                  <a:lnTo>
                    <a:pt x="24831" y="935"/>
                  </a:lnTo>
                  <a:lnTo>
                    <a:pt x="28651" y="935"/>
                  </a:lnTo>
                  <a:lnTo>
                    <a:pt x="2767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90" name="object 2290"/>
          <p:cNvGrpSpPr/>
          <p:nvPr/>
        </p:nvGrpSpPr>
        <p:grpSpPr>
          <a:xfrm>
            <a:off x="5417335" y="4915622"/>
            <a:ext cx="1895475" cy="33655"/>
            <a:chOff x="5414258" y="2742944"/>
            <a:chExt cx="1895475" cy="33655"/>
          </a:xfrm>
        </p:grpSpPr>
        <p:sp>
          <p:nvSpPr>
            <p:cNvPr id="2291" name="object 2291"/>
            <p:cNvSpPr/>
            <p:nvPr/>
          </p:nvSpPr>
          <p:spPr>
            <a:xfrm>
              <a:off x="5414258" y="2760135"/>
              <a:ext cx="1895475" cy="0"/>
            </a:xfrm>
            <a:custGeom>
              <a:avLst/>
              <a:gdLst/>
              <a:ahLst/>
              <a:cxnLst/>
              <a:rect l="l" t="t" r="r" b="b"/>
              <a:pathLst>
                <a:path w="1895475">
                  <a:moveTo>
                    <a:pt x="0" y="0"/>
                  </a:moveTo>
                  <a:lnTo>
                    <a:pt x="189484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2" name="object 2292"/>
            <p:cNvSpPr/>
            <p:nvPr/>
          </p:nvSpPr>
          <p:spPr>
            <a:xfrm>
              <a:off x="5831621" y="2748674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5" h="22225">
                  <a:moveTo>
                    <a:pt x="22921" y="11460"/>
                  </a:moveTo>
                  <a:lnTo>
                    <a:pt x="21011" y="5730"/>
                  </a:lnTo>
                  <a:lnTo>
                    <a:pt x="17191" y="974"/>
                  </a:lnTo>
                  <a:lnTo>
                    <a:pt x="11460" y="0"/>
                  </a:lnTo>
                  <a:lnTo>
                    <a:pt x="5730" y="974"/>
                  </a:lnTo>
                  <a:lnTo>
                    <a:pt x="1910" y="5730"/>
                  </a:lnTo>
                  <a:lnTo>
                    <a:pt x="0" y="11460"/>
                  </a:lnTo>
                  <a:lnTo>
                    <a:pt x="1910" y="17191"/>
                  </a:lnTo>
                  <a:lnTo>
                    <a:pt x="5730" y="21011"/>
                  </a:lnTo>
                  <a:lnTo>
                    <a:pt x="11460" y="21947"/>
                  </a:lnTo>
                  <a:lnTo>
                    <a:pt x="17191" y="21011"/>
                  </a:lnTo>
                  <a:lnTo>
                    <a:pt x="21011" y="17191"/>
                  </a:lnTo>
                  <a:lnTo>
                    <a:pt x="22921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93" name="object 2293"/>
          <p:cNvGrpSpPr/>
          <p:nvPr/>
        </p:nvGrpSpPr>
        <p:grpSpPr>
          <a:xfrm>
            <a:off x="9390402" y="4915622"/>
            <a:ext cx="1895475" cy="33655"/>
            <a:chOff x="9387325" y="2742944"/>
            <a:chExt cx="1895475" cy="33655"/>
          </a:xfrm>
        </p:grpSpPr>
        <p:sp>
          <p:nvSpPr>
            <p:cNvPr id="2294" name="object 2294"/>
            <p:cNvSpPr/>
            <p:nvPr/>
          </p:nvSpPr>
          <p:spPr>
            <a:xfrm>
              <a:off x="9387325" y="2760135"/>
              <a:ext cx="1895475" cy="0"/>
            </a:xfrm>
            <a:custGeom>
              <a:avLst/>
              <a:gdLst/>
              <a:ahLst/>
              <a:cxnLst/>
              <a:rect l="l" t="t" r="r" b="b"/>
              <a:pathLst>
                <a:path w="1895475">
                  <a:moveTo>
                    <a:pt x="0" y="0"/>
                  </a:moveTo>
                  <a:lnTo>
                    <a:pt x="189484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5" name="object 2295"/>
            <p:cNvSpPr/>
            <p:nvPr/>
          </p:nvSpPr>
          <p:spPr>
            <a:xfrm>
              <a:off x="10841888" y="2748674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5" h="22225">
                  <a:moveTo>
                    <a:pt x="22921" y="11460"/>
                  </a:moveTo>
                  <a:lnTo>
                    <a:pt x="21011" y="5730"/>
                  </a:lnTo>
                  <a:lnTo>
                    <a:pt x="17191" y="974"/>
                  </a:lnTo>
                  <a:lnTo>
                    <a:pt x="11460" y="0"/>
                  </a:lnTo>
                  <a:lnTo>
                    <a:pt x="5730" y="974"/>
                  </a:lnTo>
                  <a:lnTo>
                    <a:pt x="1910" y="5730"/>
                  </a:lnTo>
                  <a:lnTo>
                    <a:pt x="0" y="11460"/>
                  </a:lnTo>
                  <a:lnTo>
                    <a:pt x="1910" y="17191"/>
                  </a:lnTo>
                  <a:lnTo>
                    <a:pt x="5730" y="21011"/>
                  </a:lnTo>
                  <a:lnTo>
                    <a:pt x="11460" y="21947"/>
                  </a:lnTo>
                  <a:lnTo>
                    <a:pt x="17191" y="21011"/>
                  </a:lnTo>
                  <a:lnTo>
                    <a:pt x="21011" y="17191"/>
                  </a:lnTo>
                  <a:lnTo>
                    <a:pt x="22921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96" name="object 2296"/>
          <p:cNvGrpSpPr/>
          <p:nvPr/>
        </p:nvGrpSpPr>
        <p:grpSpPr>
          <a:xfrm>
            <a:off x="6488917" y="4667324"/>
            <a:ext cx="844550" cy="406400"/>
            <a:chOff x="6485840" y="2494646"/>
            <a:chExt cx="844550" cy="406400"/>
          </a:xfrm>
        </p:grpSpPr>
        <p:sp>
          <p:nvSpPr>
            <p:cNvPr id="2297" name="object 2297"/>
            <p:cNvSpPr/>
            <p:nvPr/>
          </p:nvSpPr>
          <p:spPr>
            <a:xfrm>
              <a:off x="6491570" y="2782101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0"/>
                  </a:moveTo>
                  <a:lnTo>
                    <a:pt x="0" y="36292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8" name="object 2298"/>
            <p:cNvSpPr/>
            <p:nvPr/>
          </p:nvSpPr>
          <p:spPr>
            <a:xfrm>
              <a:off x="6491570" y="2859461"/>
              <a:ext cx="24130" cy="35560"/>
            </a:xfrm>
            <a:custGeom>
              <a:avLst/>
              <a:gdLst/>
              <a:ahLst/>
              <a:cxnLst/>
              <a:rect l="l" t="t" r="r" b="b"/>
              <a:pathLst>
                <a:path w="24129" h="35560">
                  <a:moveTo>
                    <a:pt x="0" y="0"/>
                  </a:moveTo>
                  <a:lnTo>
                    <a:pt x="0" y="35318"/>
                  </a:lnTo>
                  <a:lnTo>
                    <a:pt x="23857" y="35318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9" name="object 2299"/>
            <p:cNvSpPr/>
            <p:nvPr/>
          </p:nvSpPr>
          <p:spPr>
            <a:xfrm>
              <a:off x="6555560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0" name="object 2300"/>
            <p:cNvSpPr/>
            <p:nvPr/>
          </p:nvSpPr>
          <p:spPr>
            <a:xfrm>
              <a:off x="6623369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1" name="object 2301"/>
            <p:cNvSpPr/>
            <p:nvPr/>
          </p:nvSpPr>
          <p:spPr>
            <a:xfrm>
              <a:off x="6691179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2" name="object 2302"/>
            <p:cNvSpPr/>
            <p:nvPr/>
          </p:nvSpPr>
          <p:spPr>
            <a:xfrm>
              <a:off x="6758988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3" name="object 2303"/>
            <p:cNvSpPr/>
            <p:nvPr/>
          </p:nvSpPr>
          <p:spPr>
            <a:xfrm>
              <a:off x="6826798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4" name="object 2304"/>
            <p:cNvSpPr/>
            <p:nvPr/>
          </p:nvSpPr>
          <p:spPr>
            <a:xfrm>
              <a:off x="6894607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5" name="object 2305"/>
            <p:cNvSpPr/>
            <p:nvPr/>
          </p:nvSpPr>
          <p:spPr>
            <a:xfrm>
              <a:off x="6961462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6" name="object 2306"/>
            <p:cNvSpPr/>
            <p:nvPr/>
          </p:nvSpPr>
          <p:spPr>
            <a:xfrm>
              <a:off x="7029272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7" name="object 2307"/>
            <p:cNvSpPr/>
            <p:nvPr/>
          </p:nvSpPr>
          <p:spPr>
            <a:xfrm>
              <a:off x="7097081" y="2894799"/>
              <a:ext cx="27940" cy="0"/>
            </a:xfrm>
            <a:custGeom>
              <a:avLst/>
              <a:gdLst/>
              <a:ahLst/>
              <a:cxnLst/>
              <a:rect l="l" t="t" r="r" b="b"/>
              <a:pathLst>
                <a:path w="27940">
                  <a:moveTo>
                    <a:pt x="0" y="0"/>
                  </a:moveTo>
                  <a:lnTo>
                    <a:pt x="2767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8" name="object 2308"/>
            <p:cNvSpPr/>
            <p:nvPr/>
          </p:nvSpPr>
          <p:spPr>
            <a:xfrm>
              <a:off x="7164891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9" name="object 2309"/>
            <p:cNvSpPr/>
            <p:nvPr/>
          </p:nvSpPr>
          <p:spPr>
            <a:xfrm>
              <a:off x="7232700" y="2894799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4">
                  <a:moveTo>
                    <a:pt x="0" y="0"/>
                  </a:moveTo>
                  <a:lnTo>
                    <a:pt x="26741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0" name="object 2310"/>
            <p:cNvSpPr/>
            <p:nvPr/>
          </p:nvSpPr>
          <p:spPr>
            <a:xfrm>
              <a:off x="7300510" y="2859481"/>
              <a:ext cx="24130" cy="35560"/>
            </a:xfrm>
            <a:custGeom>
              <a:avLst/>
              <a:gdLst/>
              <a:ahLst/>
              <a:cxnLst/>
              <a:rect l="l" t="t" r="r" b="b"/>
              <a:pathLst>
                <a:path w="24129" h="35560">
                  <a:moveTo>
                    <a:pt x="0" y="35318"/>
                  </a:moveTo>
                  <a:lnTo>
                    <a:pt x="23857" y="35318"/>
                  </a:lnTo>
                  <a:lnTo>
                    <a:pt x="23857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1" name="object 2311"/>
            <p:cNvSpPr/>
            <p:nvPr/>
          </p:nvSpPr>
          <p:spPr>
            <a:xfrm>
              <a:off x="6491570" y="2500376"/>
              <a:ext cx="833119" cy="318135"/>
            </a:xfrm>
            <a:custGeom>
              <a:avLst/>
              <a:gdLst/>
              <a:ahLst/>
              <a:cxnLst/>
              <a:rect l="l" t="t" r="r" b="b"/>
              <a:pathLst>
                <a:path w="833120" h="318135">
                  <a:moveTo>
                    <a:pt x="832815" y="318017"/>
                  </a:moveTo>
                  <a:lnTo>
                    <a:pt x="832815" y="0"/>
                  </a:lnTo>
                  <a:lnTo>
                    <a:pt x="0" y="0"/>
                  </a:lnTo>
                  <a:lnTo>
                    <a:pt x="0" y="281724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2" name="object 2312"/>
            <p:cNvSpPr/>
            <p:nvPr/>
          </p:nvSpPr>
          <p:spPr>
            <a:xfrm>
              <a:off x="6870731" y="2516613"/>
              <a:ext cx="36830" cy="335280"/>
            </a:xfrm>
            <a:custGeom>
              <a:avLst/>
              <a:gdLst/>
              <a:ahLst/>
              <a:cxnLst/>
              <a:rect l="l" t="t" r="r" b="b"/>
              <a:pathLst>
                <a:path w="36829" h="335280">
                  <a:moveTo>
                    <a:pt x="36292" y="335208"/>
                  </a:moveTo>
                  <a:lnTo>
                    <a:pt x="36292" y="0"/>
                  </a:lnTo>
                  <a:lnTo>
                    <a:pt x="0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3" name="object 2313"/>
            <p:cNvSpPr/>
            <p:nvPr/>
          </p:nvSpPr>
          <p:spPr>
            <a:xfrm>
              <a:off x="6907023" y="2516593"/>
              <a:ext cx="37465" cy="86995"/>
            </a:xfrm>
            <a:custGeom>
              <a:avLst/>
              <a:gdLst/>
              <a:ahLst/>
              <a:cxnLst/>
              <a:rect l="l" t="t" r="r" b="b"/>
              <a:pathLst>
                <a:path w="37465" h="86994">
                  <a:moveTo>
                    <a:pt x="0" y="0"/>
                  </a:moveTo>
                  <a:lnTo>
                    <a:pt x="37228" y="8689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14" name="object 231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814401" y="2630265"/>
              <a:ext cx="65880" cy="122210"/>
            </a:xfrm>
            <a:prstGeom prst="rect">
              <a:avLst/>
            </a:prstGeom>
          </p:spPr>
        </p:pic>
      </p:grpSp>
      <p:grpSp>
        <p:nvGrpSpPr>
          <p:cNvPr id="2315" name="object 2315"/>
          <p:cNvGrpSpPr/>
          <p:nvPr/>
        </p:nvGrpSpPr>
        <p:grpSpPr>
          <a:xfrm>
            <a:off x="1703091" y="3562315"/>
            <a:ext cx="3720465" cy="4577715"/>
            <a:chOff x="1700014" y="1389637"/>
            <a:chExt cx="3720465" cy="4577715"/>
          </a:xfrm>
        </p:grpSpPr>
        <p:sp>
          <p:nvSpPr>
            <p:cNvPr id="2316" name="object 2316"/>
            <p:cNvSpPr/>
            <p:nvPr/>
          </p:nvSpPr>
          <p:spPr>
            <a:xfrm>
              <a:off x="2332266" y="1405854"/>
              <a:ext cx="3082290" cy="1354455"/>
            </a:xfrm>
            <a:custGeom>
              <a:avLst/>
              <a:gdLst/>
              <a:ahLst/>
              <a:cxnLst/>
              <a:rect l="l" t="t" r="r" b="b"/>
              <a:pathLst>
                <a:path w="3082290" h="1354455">
                  <a:moveTo>
                    <a:pt x="0" y="0"/>
                  </a:moveTo>
                  <a:lnTo>
                    <a:pt x="3081972" y="0"/>
                  </a:lnTo>
                  <a:lnTo>
                    <a:pt x="3081972" y="135428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7" name="object 2317"/>
            <p:cNvSpPr/>
            <p:nvPr/>
          </p:nvSpPr>
          <p:spPr>
            <a:xfrm>
              <a:off x="5233751" y="1395367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5" h="22225">
                  <a:moveTo>
                    <a:pt x="22921" y="10486"/>
                  </a:moveTo>
                  <a:lnTo>
                    <a:pt x="21011" y="4756"/>
                  </a:lnTo>
                  <a:lnTo>
                    <a:pt x="17191" y="935"/>
                  </a:lnTo>
                  <a:lnTo>
                    <a:pt x="11460" y="0"/>
                  </a:lnTo>
                  <a:lnTo>
                    <a:pt x="5730" y="935"/>
                  </a:lnTo>
                  <a:lnTo>
                    <a:pt x="1910" y="4756"/>
                  </a:lnTo>
                  <a:lnTo>
                    <a:pt x="0" y="10486"/>
                  </a:lnTo>
                  <a:lnTo>
                    <a:pt x="1910" y="16216"/>
                  </a:lnTo>
                  <a:lnTo>
                    <a:pt x="5730" y="20973"/>
                  </a:lnTo>
                  <a:lnTo>
                    <a:pt x="11460" y="21947"/>
                  </a:lnTo>
                  <a:lnTo>
                    <a:pt x="17191" y="20973"/>
                  </a:lnTo>
                  <a:lnTo>
                    <a:pt x="21011" y="16216"/>
                  </a:lnTo>
                  <a:lnTo>
                    <a:pt x="22921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8" name="object 2318"/>
            <p:cNvSpPr/>
            <p:nvPr/>
          </p:nvSpPr>
          <p:spPr>
            <a:xfrm>
              <a:off x="2490826" y="1395367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10486"/>
                  </a:moveTo>
                  <a:lnTo>
                    <a:pt x="21011" y="4756"/>
                  </a:lnTo>
                  <a:lnTo>
                    <a:pt x="16216" y="935"/>
                  </a:lnTo>
                  <a:lnTo>
                    <a:pt x="10486" y="0"/>
                  </a:lnTo>
                  <a:lnTo>
                    <a:pt x="5730" y="935"/>
                  </a:lnTo>
                  <a:lnTo>
                    <a:pt x="935" y="4756"/>
                  </a:lnTo>
                  <a:lnTo>
                    <a:pt x="0" y="10486"/>
                  </a:lnTo>
                  <a:lnTo>
                    <a:pt x="935" y="16216"/>
                  </a:lnTo>
                  <a:lnTo>
                    <a:pt x="5730" y="20973"/>
                  </a:lnTo>
                  <a:lnTo>
                    <a:pt x="10486" y="21947"/>
                  </a:lnTo>
                  <a:lnTo>
                    <a:pt x="16216" y="20973"/>
                  </a:lnTo>
                  <a:lnTo>
                    <a:pt x="21011" y="16216"/>
                  </a:lnTo>
                  <a:lnTo>
                    <a:pt x="21947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9" name="object 2319"/>
            <p:cNvSpPr/>
            <p:nvPr/>
          </p:nvSpPr>
          <p:spPr>
            <a:xfrm>
              <a:off x="2332266" y="1405854"/>
              <a:ext cx="0" cy="4081145"/>
            </a:xfrm>
            <a:custGeom>
              <a:avLst/>
              <a:gdLst/>
              <a:ahLst/>
              <a:cxnLst/>
              <a:rect l="l" t="t" r="r" b="b"/>
              <a:pathLst>
                <a:path h="4081145">
                  <a:moveTo>
                    <a:pt x="0" y="0"/>
                  </a:moveTo>
                  <a:lnTo>
                    <a:pt x="0" y="40809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0" name="object 2320"/>
            <p:cNvSpPr/>
            <p:nvPr/>
          </p:nvSpPr>
          <p:spPr>
            <a:xfrm>
              <a:off x="2320805" y="4292077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4" h="22225">
                  <a:moveTo>
                    <a:pt x="22921" y="10486"/>
                  </a:moveTo>
                  <a:lnTo>
                    <a:pt x="21985" y="4756"/>
                  </a:lnTo>
                  <a:lnTo>
                    <a:pt x="17191" y="935"/>
                  </a:lnTo>
                  <a:lnTo>
                    <a:pt x="11460" y="0"/>
                  </a:lnTo>
                  <a:lnTo>
                    <a:pt x="5730" y="935"/>
                  </a:lnTo>
                  <a:lnTo>
                    <a:pt x="1910" y="4756"/>
                  </a:lnTo>
                  <a:lnTo>
                    <a:pt x="0" y="10486"/>
                  </a:lnTo>
                  <a:lnTo>
                    <a:pt x="1910" y="16216"/>
                  </a:lnTo>
                  <a:lnTo>
                    <a:pt x="5730" y="20973"/>
                  </a:lnTo>
                  <a:lnTo>
                    <a:pt x="11460" y="21947"/>
                  </a:lnTo>
                  <a:lnTo>
                    <a:pt x="17191" y="20973"/>
                  </a:lnTo>
                  <a:lnTo>
                    <a:pt x="21985" y="16216"/>
                  </a:lnTo>
                  <a:lnTo>
                    <a:pt x="22921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1" name="object 2321"/>
            <p:cNvSpPr/>
            <p:nvPr/>
          </p:nvSpPr>
          <p:spPr>
            <a:xfrm>
              <a:off x="1705744" y="5486862"/>
              <a:ext cx="626745" cy="474980"/>
            </a:xfrm>
            <a:custGeom>
              <a:avLst/>
              <a:gdLst/>
              <a:ahLst/>
              <a:cxnLst/>
              <a:rect l="l" t="t" r="r" b="b"/>
              <a:pathLst>
                <a:path w="626744" h="474979">
                  <a:moveTo>
                    <a:pt x="0" y="474647"/>
                  </a:moveTo>
                  <a:lnTo>
                    <a:pt x="0" y="0"/>
                  </a:lnTo>
                  <a:lnTo>
                    <a:pt x="626522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22" name="object 2322"/>
          <p:cNvSpPr/>
          <p:nvPr/>
        </p:nvSpPr>
        <p:spPr>
          <a:xfrm>
            <a:off x="1708840" y="9966001"/>
            <a:ext cx="2150110" cy="0"/>
          </a:xfrm>
          <a:custGeom>
            <a:avLst/>
            <a:gdLst/>
            <a:ahLst/>
            <a:cxnLst/>
            <a:rect l="l" t="t" r="r" b="b"/>
            <a:pathLst>
              <a:path w="2150110">
                <a:moveTo>
                  <a:pt x="2149830" y="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23" name="object 2323"/>
          <p:cNvSpPr/>
          <p:nvPr/>
        </p:nvSpPr>
        <p:spPr>
          <a:xfrm>
            <a:off x="1697379" y="9886731"/>
            <a:ext cx="22225" cy="23495"/>
          </a:xfrm>
          <a:custGeom>
            <a:avLst/>
            <a:gdLst/>
            <a:ahLst/>
            <a:cxnLst/>
            <a:rect l="l" t="t" r="r" b="b"/>
            <a:pathLst>
              <a:path w="22225" h="23495">
                <a:moveTo>
                  <a:pt x="21947" y="11460"/>
                </a:moveTo>
                <a:lnTo>
                  <a:pt x="21011" y="5730"/>
                </a:lnTo>
                <a:lnTo>
                  <a:pt x="17191" y="1910"/>
                </a:lnTo>
                <a:lnTo>
                  <a:pt x="11460" y="0"/>
                </a:lnTo>
                <a:lnTo>
                  <a:pt x="5730" y="1910"/>
                </a:lnTo>
                <a:lnTo>
                  <a:pt x="935" y="5730"/>
                </a:lnTo>
                <a:lnTo>
                  <a:pt x="0" y="11460"/>
                </a:lnTo>
                <a:lnTo>
                  <a:pt x="935" y="17191"/>
                </a:lnTo>
                <a:lnTo>
                  <a:pt x="5730" y="21011"/>
                </a:lnTo>
                <a:lnTo>
                  <a:pt x="11460" y="22921"/>
                </a:lnTo>
                <a:lnTo>
                  <a:pt x="17191" y="21011"/>
                </a:lnTo>
                <a:lnTo>
                  <a:pt x="21011" y="17191"/>
                </a:lnTo>
                <a:lnTo>
                  <a:pt x="21947" y="1146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24" name="object 2324"/>
          <p:cNvGrpSpPr/>
          <p:nvPr/>
        </p:nvGrpSpPr>
        <p:grpSpPr>
          <a:xfrm>
            <a:off x="3410765" y="8085499"/>
            <a:ext cx="3905250" cy="2049145"/>
            <a:chOff x="3407688" y="5912821"/>
            <a:chExt cx="3905250" cy="2049145"/>
          </a:xfrm>
        </p:grpSpPr>
        <p:sp>
          <p:nvSpPr>
            <p:cNvPr id="2325" name="object 2325"/>
            <p:cNvSpPr/>
            <p:nvPr/>
          </p:nvSpPr>
          <p:spPr>
            <a:xfrm>
              <a:off x="3753421" y="778186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11460"/>
                  </a:moveTo>
                  <a:lnTo>
                    <a:pt x="21011" y="5730"/>
                  </a:lnTo>
                  <a:lnTo>
                    <a:pt x="16216" y="974"/>
                  </a:lnTo>
                  <a:lnTo>
                    <a:pt x="10486" y="0"/>
                  </a:lnTo>
                  <a:lnTo>
                    <a:pt x="5730" y="974"/>
                  </a:lnTo>
                  <a:lnTo>
                    <a:pt x="935" y="5730"/>
                  </a:lnTo>
                  <a:lnTo>
                    <a:pt x="0" y="11460"/>
                  </a:lnTo>
                  <a:lnTo>
                    <a:pt x="935" y="17191"/>
                  </a:lnTo>
                  <a:lnTo>
                    <a:pt x="5730" y="21011"/>
                  </a:lnTo>
                  <a:lnTo>
                    <a:pt x="10486" y="21947"/>
                  </a:lnTo>
                  <a:lnTo>
                    <a:pt x="16216" y="21011"/>
                  </a:lnTo>
                  <a:lnTo>
                    <a:pt x="21011" y="17191"/>
                  </a:lnTo>
                  <a:lnTo>
                    <a:pt x="21947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6" name="object 2326"/>
            <p:cNvSpPr/>
            <p:nvPr/>
          </p:nvSpPr>
          <p:spPr>
            <a:xfrm>
              <a:off x="3413418" y="6110500"/>
              <a:ext cx="1814195" cy="1845310"/>
            </a:xfrm>
            <a:custGeom>
              <a:avLst/>
              <a:gdLst/>
              <a:ahLst/>
              <a:cxnLst/>
              <a:rect l="l" t="t" r="r" b="b"/>
              <a:pathLst>
                <a:path w="1814195" h="1845309">
                  <a:moveTo>
                    <a:pt x="1269261" y="0"/>
                  </a:moveTo>
                  <a:lnTo>
                    <a:pt x="1813647" y="542476"/>
                  </a:lnTo>
                  <a:lnTo>
                    <a:pt x="1813647" y="1301733"/>
                  </a:lnTo>
                  <a:lnTo>
                    <a:pt x="1270197" y="1845183"/>
                  </a:lnTo>
                  <a:lnTo>
                    <a:pt x="502363" y="1845183"/>
                  </a:lnTo>
                  <a:lnTo>
                    <a:pt x="0" y="134473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7" name="object 2327"/>
            <p:cNvSpPr/>
            <p:nvPr/>
          </p:nvSpPr>
          <p:spPr>
            <a:xfrm>
              <a:off x="5028412" y="64552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22921" y="11460"/>
                  </a:moveTo>
                  <a:lnTo>
                    <a:pt x="21011" y="5730"/>
                  </a:lnTo>
                  <a:lnTo>
                    <a:pt x="17191" y="1910"/>
                  </a:lnTo>
                  <a:lnTo>
                    <a:pt x="11460" y="0"/>
                  </a:lnTo>
                  <a:lnTo>
                    <a:pt x="5730" y="1910"/>
                  </a:lnTo>
                  <a:lnTo>
                    <a:pt x="1910" y="5730"/>
                  </a:lnTo>
                  <a:lnTo>
                    <a:pt x="0" y="11460"/>
                  </a:lnTo>
                  <a:lnTo>
                    <a:pt x="1910" y="17191"/>
                  </a:lnTo>
                  <a:lnTo>
                    <a:pt x="5730" y="21011"/>
                  </a:lnTo>
                  <a:lnTo>
                    <a:pt x="11460" y="22921"/>
                  </a:lnTo>
                  <a:lnTo>
                    <a:pt x="17191" y="21011"/>
                  </a:lnTo>
                  <a:lnTo>
                    <a:pt x="21011" y="17191"/>
                  </a:lnTo>
                  <a:lnTo>
                    <a:pt x="22921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8" name="object 2328"/>
            <p:cNvSpPr/>
            <p:nvPr/>
          </p:nvSpPr>
          <p:spPr>
            <a:xfrm>
              <a:off x="4950097" y="6479174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5" h="22225">
                  <a:moveTo>
                    <a:pt x="22921" y="10486"/>
                  </a:moveTo>
                  <a:lnTo>
                    <a:pt x="21011" y="5730"/>
                  </a:lnTo>
                  <a:lnTo>
                    <a:pt x="17191" y="935"/>
                  </a:lnTo>
                  <a:lnTo>
                    <a:pt x="11460" y="0"/>
                  </a:lnTo>
                  <a:lnTo>
                    <a:pt x="5730" y="935"/>
                  </a:lnTo>
                  <a:lnTo>
                    <a:pt x="1910" y="5730"/>
                  </a:lnTo>
                  <a:lnTo>
                    <a:pt x="0" y="10486"/>
                  </a:lnTo>
                  <a:lnTo>
                    <a:pt x="1910" y="16216"/>
                  </a:lnTo>
                  <a:lnTo>
                    <a:pt x="5730" y="20973"/>
                  </a:lnTo>
                  <a:lnTo>
                    <a:pt x="11460" y="21947"/>
                  </a:lnTo>
                  <a:lnTo>
                    <a:pt x="17191" y="20973"/>
                  </a:lnTo>
                  <a:lnTo>
                    <a:pt x="21011" y="16216"/>
                  </a:lnTo>
                  <a:lnTo>
                    <a:pt x="22921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9" name="object 2329"/>
            <p:cNvSpPr/>
            <p:nvPr/>
          </p:nvSpPr>
          <p:spPr>
            <a:xfrm>
              <a:off x="5005491" y="5929038"/>
              <a:ext cx="2301875" cy="594360"/>
            </a:xfrm>
            <a:custGeom>
              <a:avLst/>
              <a:gdLst/>
              <a:ahLst/>
              <a:cxnLst/>
              <a:rect l="l" t="t" r="r" b="b"/>
              <a:pathLst>
                <a:path w="2301875" h="594359">
                  <a:moveTo>
                    <a:pt x="2301704" y="0"/>
                  </a:moveTo>
                  <a:lnTo>
                    <a:pt x="0" y="0"/>
                  </a:lnTo>
                  <a:lnTo>
                    <a:pt x="0" y="59404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0" name="object 2330"/>
            <p:cNvSpPr/>
            <p:nvPr/>
          </p:nvSpPr>
          <p:spPr>
            <a:xfrm>
              <a:off x="7250866" y="591855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10486"/>
                  </a:moveTo>
                  <a:lnTo>
                    <a:pt x="21011" y="5730"/>
                  </a:lnTo>
                  <a:lnTo>
                    <a:pt x="17191" y="935"/>
                  </a:lnTo>
                  <a:lnTo>
                    <a:pt x="11460" y="0"/>
                  </a:lnTo>
                  <a:lnTo>
                    <a:pt x="5730" y="935"/>
                  </a:lnTo>
                  <a:lnTo>
                    <a:pt x="935" y="5730"/>
                  </a:lnTo>
                  <a:lnTo>
                    <a:pt x="0" y="10486"/>
                  </a:lnTo>
                  <a:lnTo>
                    <a:pt x="935" y="16216"/>
                  </a:lnTo>
                  <a:lnTo>
                    <a:pt x="5730" y="20973"/>
                  </a:lnTo>
                  <a:lnTo>
                    <a:pt x="11460" y="21947"/>
                  </a:lnTo>
                  <a:lnTo>
                    <a:pt x="17191" y="20973"/>
                  </a:lnTo>
                  <a:lnTo>
                    <a:pt x="21011" y="16216"/>
                  </a:lnTo>
                  <a:lnTo>
                    <a:pt x="21947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31" name="object 2331"/>
          <p:cNvSpPr/>
          <p:nvPr/>
        </p:nvSpPr>
        <p:spPr>
          <a:xfrm>
            <a:off x="11042663" y="7968962"/>
            <a:ext cx="735965" cy="734060"/>
          </a:xfrm>
          <a:custGeom>
            <a:avLst/>
            <a:gdLst/>
            <a:ahLst/>
            <a:cxnLst/>
            <a:rect l="l" t="t" r="r" b="b"/>
            <a:pathLst>
              <a:path w="735965" h="734059">
                <a:moveTo>
                  <a:pt x="0" y="0"/>
                </a:moveTo>
                <a:lnTo>
                  <a:pt x="735399" y="733489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32" name="object 2332"/>
          <p:cNvGrpSpPr/>
          <p:nvPr/>
        </p:nvGrpSpPr>
        <p:grpSpPr>
          <a:xfrm>
            <a:off x="11279538" y="3562315"/>
            <a:ext cx="3720465" cy="4577715"/>
            <a:chOff x="11276461" y="1389637"/>
            <a:chExt cx="3720465" cy="4577715"/>
          </a:xfrm>
        </p:grpSpPr>
        <p:sp>
          <p:nvSpPr>
            <p:cNvPr id="2333" name="object 2333"/>
            <p:cNvSpPr/>
            <p:nvPr/>
          </p:nvSpPr>
          <p:spPr>
            <a:xfrm>
              <a:off x="11282191" y="1405854"/>
              <a:ext cx="3082290" cy="1354455"/>
            </a:xfrm>
            <a:custGeom>
              <a:avLst/>
              <a:gdLst/>
              <a:ahLst/>
              <a:cxnLst/>
              <a:rect l="l" t="t" r="r" b="b"/>
              <a:pathLst>
                <a:path w="3082290" h="1354455">
                  <a:moveTo>
                    <a:pt x="3081972" y="0"/>
                  </a:moveTo>
                  <a:lnTo>
                    <a:pt x="0" y="0"/>
                  </a:lnTo>
                  <a:lnTo>
                    <a:pt x="0" y="135428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4" name="object 2334"/>
            <p:cNvSpPr/>
            <p:nvPr/>
          </p:nvSpPr>
          <p:spPr>
            <a:xfrm>
              <a:off x="11439758" y="1395367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5" h="22225">
                  <a:moveTo>
                    <a:pt x="22921" y="10486"/>
                  </a:moveTo>
                  <a:lnTo>
                    <a:pt x="21011" y="4756"/>
                  </a:lnTo>
                  <a:lnTo>
                    <a:pt x="17191" y="935"/>
                  </a:lnTo>
                  <a:lnTo>
                    <a:pt x="11460" y="0"/>
                  </a:lnTo>
                  <a:lnTo>
                    <a:pt x="5730" y="935"/>
                  </a:lnTo>
                  <a:lnTo>
                    <a:pt x="1910" y="4756"/>
                  </a:lnTo>
                  <a:lnTo>
                    <a:pt x="0" y="10486"/>
                  </a:lnTo>
                  <a:lnTo>
                    <a:pt x="1910" y="16216"/>
                  </a:lnTo>
                  <a:lnTo>
                    <a:pt x="5730" y="20973"/>
                  </a:lnTo>
                  <a:lnTo>
                    <a:pt x="11460" y="21947"/>
                  </a:lnTo>
                  <a:lnTo>
                    <a:pt x="17191" y="20973"/>
                  </a:lnTo>
                  <a:lnTo>
                    <a:pt x="21011" y="16216"/>
                  </a:lnTo>
                  <a:lnTo>
                    <a:pt x="22921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5" name="object 2335"/>
            <p:cNvSpPr/>
            <p:nvPr/>
          </p:nvSpPr>
          <p:spPr>
            <a:xfrm>
              <a:off x="14364164" y="1405854"/>
              <a:ext cx="0" cy="4081145"/>
            </a:xfrm>
            <a:custGeom>
              <a:avLst/>
              <a:gdLst/>
              <a:ahLst/>
              <a:cxnLst/>
              <a:rect l="l" t="t" r="r" b="b"/>
              <a:pathLst>
                <a:path h="4081145">
                  <a:moveTo>
                    <a:pt x="0" y="0"/>
                  </a:moveTo>
                  <a:lnTo>
                    <a:pt x="0" y="408096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6" name="object 2336"/>
            <p:cNvSpPr/>
            <p:nvPr/>
          </p:nvSpPr>
          <p:spPr>
            <a:xfrm>
              <a:off x="14352703" y="4292077"/>
              <a:ext cx="23495" cy="22225"/>
            </a:xfrm>
            <a:custGeom>
              <a:avLst/>
              <a:gdLst/>
              <a:ahLst/>
              <a:cxnLst/>
              <a:rect l="l" t="t" r="r" b="b"/>
              <a:pathLst>
                <a:path w="23494" h="22225">
                  <a:moveTo>
                    <a:pt x="22921" y="10486"/>
                  </a:moveTo>
                  <a:lnTo>
                    <a:pt x="21011" y="4756"/>
                  </a:lnTo>
                  <a:lnTo>
                    <a:pt x="17191" y="935"/>
                  </a:lnTo>
                  <a:lnTo>
                    <a:pt x="11460" y="0"/>
                  </a:lnTo>
                  <a:lnTo>
                    <a:pt x="5730" y="935"/>
                  </a:lnTo>
                  <a:lnTo>
                    <a:pt x="1910" y="4756"/>
                  </a:lnTo>
                  <a:lnTo>
                    <a:pt x="0" y="10486"/>
                  </a:lnTo>
                  <a:lnTo>
                    <a:pt x="1910" y="16216"/>
                  </a:lnTo>
                  <a:lnTo>
                    <a:pt x="5730" y="20973"/>
                  </a:lnTo>
                  <a:lnTo>
                    <a:pt x="11460" y="21947"/>
                  </a:lnTo>
                  <a:lnTo>
                    <a:pt x="17191" y="20973"/>
                  </a:lnTo>
                  <a:lnTo>
                    <a:pt x="21011" y="16216"/>
                  </a:lnTo>
                  <a:lnTo>
                    <a:pt x="22921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7" name="object 2337"/>
            <p:cNvSpPr/>
            <p:nvPr/>
          </p:nvSpPr>
          <p:spPr>
            <a:xfrm>
              <a:off x="14364164" y="5486862"/>
              <a:ext cx="626745" cy="474980"/>
            </a:xfrm>
            <a:custGeom>
              <a:avLst/>
              <a:gdLst/>
              <a:ahLst/>
              <a:cxnLst/>
              <a:rect l="l" t="t" r="r" b="b"/>
              <a:pathLst>
                <a:path w="626744" h="474979">
                  <a:moveTo>
                    <a:pt x="626522" y="474647"/>
                  </a:moveTo>
                  <a:lnTo>
                    <a:pt x="626522" y="0"/>
                  </a:ln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38" name="object 2338"/>
          <p:cNvGrpSpPr/>
          <p:nvPr/>
        </p:nvGrpSpPr>
        <p:grpSpPr>
          <a:xfrm>
            <a:off x="9386581" y="8085499"/>
            <a:ext cx="5624830" cy="2049145"/>
            <a:chOff x="9383504" y="5912821"/>
            <a:chExt cx="5624830" cy="2049145"/>
          </a:xfrm>
        </p:grpSpPr>
        <p:sp>
          <p:nvSpPr>
            <p:cNvPr id="2339" name="object 2339"/>
            <p:cNvSpPr/>
            <p:nvPr/>
          </p:nvSpPr>
          <p:spPr>
            <a:xfrm>
              <a:off x="12840836" y="7319611"/>
              <a:ext cx="2150110" cy="473709"/>
            </a:xfrm>
            <a:custGeom>
              <a:avLst/>
              <a:gdLst/>
              <a:ahLst/>
              <a:cxnLst/>
              <a:rect l="l" t="t" r="r" b="b"/>
              <a:pathLst>
                <a:path w="2150109" h="473709">
                  <a:moveTo>
                    <a:pt x="0" y="473711"/>
                  </a:moveTo>
                  <a:lnTo>
                    <a:pt x="2149830" y="473711"/>
                  </a:lnTo>
                  <a:lnTo>
                    <a:pt x="214983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0" name="object 2340"/>
            <p:cNvSpPr/>
            <p:nvPr/>
          </p:nvSpPr>
          <p:spPr>
            <a:xfrm>
              <a:off x="14980199" y="7714053"/>
              <a:ext cx="22225" cy="23495"/>
            </a:xfrm>
            <a:custGeom>
              <a:avLst/>
              <a:gdLst/>
              <a:ahLst/>
              <a:cxnLst/>
              <a:rect l="l" t="t" r="r" b="b"/>
              <a:pathLst>
                <a:path w="22225" h="23495">
                  <a:moveTo>
                    <a:pt x="21947" y="11460"/>
                  </a:moveTo>
                  <a:lnTo>
                    <a:pt x="21011" y="5730"/>
                  </a:lnTo>
                  <a:lnTo>
                    <a:pt x="16216" y="1910"/>
                  </a:lnTo>
                  <a:lnTo>
                    <a:pt x="10486" y="0"/>
                  </a:lnTo>
                  <a:lnTo>
                    <a:pt x="5730" y="1910"/>
                  </a:lnTo>
                  <a:lnTo>
                    <a:pt x="935" y="5730"/>
                  </a:lnTo>
                  <a:lnTo>
                    <a:pt x="0" y="11460"/>
                  </a:lnTo>
                  <a:lnTo>
                    <a:pt x="935" y="17191"/>
                  </a:lnTo>
                  <a:lnTo>
                    <a:pt x="5730" y="21011"/>
                  </a:lnTo>
                  <a:lnTo>
                    <a:pt x="10486" y="22921"/>
                  </a:lnTo>
                  <a:lnTo>
                    <a:pt x="16216" y="21011"/>
                  </a:lnTo>
                  <a:lnTo>
                    <a:pt x="21011" y="17191"/>
                  </a:lnTo>
                  <a:lnTo>
                    <a:pt x="21947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1" name="object 2341"/>
            <p:cNvSpPr/>
            <p:nvPr/>
          </p:nvSpPr>
          <p:spPr>
            <a:xfrm>
              <a:off x="12921081" y="7781862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11460"/>
                  </a:moveTo>
                  <a:lnTo>
                    <a:pt x="21011" y="5730"/>
                  </a:lnTo>
                  <a:lnTo>
                    <a:pt x="17191" y="974"/>
                  </a:lnTo>
                  <a:lnTo>
                    <a:pt x="11460" y="0"/>
                  </a:lnTo>
                  <a:lnTo>
                    <a:pt x="5730" y="974"/>
                  </a:lnTo>
                  <a:lnTo>
                    <a:pt x="935" y="5730"/>
                  </a:lnTo>
                  <a:lnTo>
                    <a:pt x="0" y="11460"/>
                  </a:lnTo>
                  <a:lnTo>
                    <a:pt x="935" y="17191"/>
                  </a:lnTo>
                  <a:lnTo>
                    <a:pt x="5730" y="21011"/>
                  </a:lnTo>
                  <a:lnTo>
                    <a:pt x="11460" y="21947"/>
                  </a:lnTo>
                  <a:lnTo>
                    <a:pt x="17191" y="21011"/>
                  </a:lnTo>
                  <a:lnTo>
                    <a:pt x="21011" y="17191"/>
                  </a:lnTo>
                  <a:lnTo>
                    <a:pt x="21947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2" name="object 2342"/>
            <p:cNvSpPr/>
            <p:nvPr/>
          </p:nvSpPr>
          <p:spPr>
            <a:xfrm>
              <a:off x="11469364" y="6652976"/>
              <a:ext cx="1814195" cy="1303020"/>
            </a:xfrm>
            <a:custGeom>
              <a:avLst/>
              <a:gdLst/>
              <a:ahLst/>
              <a:cxnLst/>
              <a:rect l="l" t="t" r="r" b="b"/>
              <a:pathLst>
                <a:path w="1814194" h="1303020">
                  <a:moveTo>
                    <a:pt x="0" y="0"/>
                  </a:moveTo>
                  <a:lnTo>
                    <a:pt x="0" y="759256"/>
                  </a:lnTo>
                  <a:lnTo>
                    <a:pt x="543412" y="1302707"/>
                  </a:lnTo>
                  <a:lnTo>
                    <a:pt x="1311283" y="1302707"/>
                  </a:lnTo>
                  <a:lnTo>
                    <a:pt x="1813647" y="802253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3" name="object 2343"/>
            <p:cNvSpPr/>
            <p:nvPr/>
          </p:nvSpPr>
          <p:spPr>
            <a:xfrm>
              <a:off x="11470339" y="6110500"/>
              <a:ext cx="543560" cy="542925"/>
            </a:xfrm>
            <a:custGeom>
              <a:avLst/>
              <a:gdLst/>
              <a:ahLst/>
              <a:cxnLst/>
              <a:rect l="l" t="t" r="r" b="b"/>
              <a:pathLst>
                <a:path w="543559" h="542925">
                  <a:moveTo>
                    <a:pt x="543412" y="0"/>
                  </a:moveTo>
                  <a:lnTo>
                    <a:pt x="0" y="54247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4" name="object 2344"/>
            <p:cNvSpPr/>
            <p:nvPr/>
          </p:nvSpPr>
          <p:spPr>
            <a:xfrm>
              <a:off x="11645096" y="645527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5">
                  <a:moveTo>
                    <a:pt x="22921" y="11460"/>
                  </a:moveTo>
                  <a:lnTo>
                    <a:pt x="21011" y="5730"/>
                  </a:lnTo>
                  <a:lnTo>
                    <a:pt x="17191" y="1910"/>
                  </a:lnTo>
                  <a:lnTo>
                    <a:pt x="11460" y="0"/>
                  </a:lnTo>
                  <a:lnTo>
                    <a:pt x="5730" y="1910"/>
                  </a:lnTo>
                  <a:lnTo>
                    <a:pt x="1910" y="5730"/>
                  </a:lnTo>
                  <a:lnTo>
                    <a:pt x="0" y="11460"/>
                  </a:lnTo>
                  <a:lnTo>
                    <a:pt x="1910" y="17191"/>
                  </a:lnTo>
                  <a:lnTo>
                    <a:pt x="5730" y="21011"/>
                  </a:lnTo>
                  <a:lnTo>
                    <a:pt x="11460" y="22921"/>
                  </a:lnTo>
                  <a:lnTo>
                    <a:pt x="17191" y="21011"/>
                  </a:lnTo>
                  <a:lnTo>
                    <a:pt x="21011" y="17191"/>
                  </a:lnTo>
                  <a:lnTo>
                    <a:pt x="22921" y="1146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5" name="object 2345"/>
            <p:cNvSpPr/>
            <p:nvPr/>
          </p:nvSpPr>
          <p:spPr>
            <a:xfrm>
              <a:off x="11724386" y="6479174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10486"/>
                  </a:moveTo>
                  <a:lnTo>
                    <a:pt x="21011" y="5730"/>
                  </a:lnTo>
                  <a:lnTo>
                    <a:pt x="16216" y="935"/>
                  </a:lnTo>
                  <a:lnTo>
                    <a:pt x="10486" y="0"/>
                  </a:lnTo>
                  <a:lnTo>
                    <a:pt x="4756" y="935"/>
                  </a:lnTo>
                  <a:lnTo>
                    <a:pt x="935" y="5730"/>
                  </a:lnTo>
                  <a:lnTo>
                    <a:pt x="0" y="10486"/>
                  </a:lnTo>
                  <a:lnTo>
                    <a:pt x="935" y="16216"/>
                  </a:lnTo>
                  <a:lnTo>
                    <a:pt x="4756" y="20973"/>
                  </a:lnTo>
                  <a:lnTo>
                    <a:pt x="10486" y="21947"/>
                  </a:lnTo>
                  <a:lnTo>
                    <a:pt x="16216" y="20973"/>
                  </a:lnTo>
                  <a:lnTo>
                    <a:pt x="21011" y="16216"/>
                  </a:lnTo>
                  <a:lnTo>
                    <a:pt x="21947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6" name="object 2346"/>
            <p:cNvSpPr/>
            <p:nvPr/>
          </p:nvSpPr>
          <p:spPr>
            <a:xfrm>
              <a:off x="9389235" y="5929038"/>
              <a:ext cx="2301875" cy="594360"/>
            </a:xfrm>
            <a:custGeom>
              <a:avLst/>
              <a:gdLst/>
              <a:ahLst/>
              <a:cxnLst/>
              <a:rect l="l" t="t" r="r" b="b"/>
              <a:pathLst>
                <a:path w="2301875" h="594359">
                  <a:moveTo>
                    <a:pt x="0" y="0"/>
                  </a:moveTo>
                  <a:lnTo>
                    <a:pt x="2301704" y="0"/>
                  </a:lnTo>
                  <a:lnTo>
                    <a:pt x="2301704" y="59404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7" name="object 2347"/>
            <p:cNvSpPr/>
            <p:nvPr/>
          </p:nvSpPr>
          <p:spPr>
            <a:xfrm>
              <a:off x="9423636" y="5918551"/>
              <a:ext cx="22225" cy="22225"/>
            </a:xfrm>
            <a:custGeom>
              <a:avLst/>
              <a:gdLst/>
              <a:ahLst/>
              <a:cxnLst/>
              <a:rect l="l" t="t" r="r" b="b"/>
              <a:pathLst>
                <a:path w="22225" h="22225">
                  <a:moveTo>
                    <a:pt x="21947" y="10486"/>
                  </a:moveTo>
                  <a:lnTo>
                    <a:pt x="21011" y="5730"/>
                  </a:lnTo>
                  <a:lnTo>
                    <a:pt x="16216" y="935"/>
                  </a:lnTo>
                  <a:lnTo>
                    <a:pt x="10486" y="0"/>
                  </a:lnTo>
                  <a:lnTo>
                    <a:pt x="5730" y="935"/>
                  </a:lnTo>
                  <a:lnTo>
                    <a:pt x="935" y="5730"/>
                  </a:lnTo>
                  <a:lnTo>
                    <a:pt x="0" y="10486"/>
                  </a:lnTo>
                  <a:lnTo>
                    <a:pt x="935" y="16216"/>
                  </a:lnTo>
                  <a:lnTo>
                    <a:pt x="5730" y="20973"/>
                  </a:lnTo>
                  <a:lnTo>
                    <a:pt x="10486" y="21947"/>
                  </a:lnTo>
                  <a:lnTo>
                    <a:pt x="16216" y="20973"/>
                  </a:lnTo>
                  <a:lnTo>
                    <a:pt x="21011" y="16216"/>
                  </a:lnTo>
                  <a:lnTo>
                    <a:pt x="21947" y="10486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48" name="object 2348"/>
          <p:cNvSpPr/>
          <p:nvPr/>
        </p:nvSpPr>
        <p:spPr>
          <a:xfrm>
            <a:off x="15817029" y="4691182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49" name="object 2349"/>
          <p:cNvSpPr/>
          <p:nvPr/>
        </p:nvSpPr>
        <p:spPr>
          <a:xfrm>
            <a:off x="15817029" y="4510675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0" name="object 2350"/>
          <p:cNvSpPr/>
          <p:nvPr/>
        </p:nvSpPr>
        <p:spPr>
          <a:xfrm>
            <a:off x="15970793" y="4209848"/>
            <a:ext cx="31750" cy="67945"/>
          </a:xfrm>
          <a:custGeom>
            <a:avLst/>
            <a:gdLst/>
            <a:ahLst/>
            <a:cxnLst/>
            <a:rect l="l" t="t" r="r" b="b"/>
            <a:pathLst>
              <a:path w="31750" h="67944">
                <a:moveTo>
                  <a:pt x="31498" y="0"/>
                </a:moveTo>
                <a:lnTo>
                  <a:pt x="26741" y="0"/>
                </a:lnTo>
                <a:lnTo>
                  <a:pt x="26741" y="935"/>
                </a:lnTo>
                <a:lnTo>
                  <a:pt x="23857" y="3820"/>
                </a:lnTo>
                <a:lnTo>
                  <a:pt x="23857" y="4756"/>
                </a:lnTo>
                <a:lnTo>
                  <a:pt x="22921" y="4756"/>
                </a:lnTo>
                <a:lnTo>
                  <a:pt x="21011" y="6666"/>
                </a:lnTo>
                <a:lnTo>
                  <a:pt x="20037" y="6666"/>
                </a:lnTo>
                <a:lnTo>
                  <a:pt x="19101" y="7640"/>
                </a:lnTo>
                <a:lnTo>
                  <a:pt x="19101" y="8576"/>
                </a:lnTo>
                <a:lnTo>
                  <a:pt x="18127" y="8576"/>
                </a:lnTo>
                <a:lnTo>
                  <a:pt x="17191" y="9550"/>
                </a:lnTo>
                <a:lnTo>
                  <a:pt x="16216" y="10486"/>
                </a:lnTo>
                <a:lnTo>
                  <a:pt x="15281" y="10486"/>
                </a:lnTo>
                <a:lnTo>
                  <a:pt x="14306" y="11460"/>
                </a:lnTo>
                <a:lnTo>
                  <a:pt x="13370" y="11460"/>
                </a:lnTo>
                <a:lnTo>
                  <a:pt x="12396" y="12396"/>
                </a:lnTo>
                <a:lnTo>
                  <a:pt x="12396" y="13370"/>
                </a:lnTo>
                <a:lnTo>
                  <a:pt x="11460" y="13370"/>
                </a:lnTo>
                <a:lnTo>
                  <a:pt x="10486" y="14306"/>
                </a:lnTo>
                <a:lnTo>
                  <a:pt x="8614" y="14306"/>
                </a:lnTo>
                <a:lnTo>
                  <a:pt x="7640" y="15281"/>
                </a:lnTo>
                <a:lnTo>
                  <a:pt x="6704" y="15281"/>
                </a:lnTo>
                <a:lnTo>
                  <a:pt x="5730" y="16216"/>
                </a:lnTo>
                <a:lnTo>
                  <a:pt x="4794" y="17191"/>
                </a:lnTo>
                <a:lnTo>
                  <a:pt x="20037" y="17191"/>
                </a:lnTo>
                <a:lnTo>
                  <a:pt x="9550" y="67790"/>
                </a:lnTo>
                <a:lnTo>
                  <a:pt x="17191" y="67790"/>
                </a:lnTo>
                <a:lnTo>
                  <a:pt x="31498" y="0"/>
                </a:lnTo>
                <a:close/>
              </a:path>
              <a:path w="31750" h="67944">
                <a:moveTo>
                  <a:pt x="19101" y="17191"/>
                </a:moveTo>
                <a:lnTo>
                  <a:pt x="2884" y="17191"/>
                </a:lnTo>
                <a:lnTo>
                  <a:pt x="1910" y="18127"/>
                </a:lnTo>
                <a:lnTo>
                  <a:pt x="0" y="25767"/>
                </a:lnTo>
                <a:lnTo>
                  <a:pt x="974" y="24831"/>
                </a:lnTo>
                <a:lnTo>
                  <a:pt x="3820" y="24831"/>
                </a:lnTo>
                <a:lnTo>
                  <a:pt x="4794" y="23857"/>
                </a:lnTo>
                <a:lnTo>
                  <a:pt x="6704" y="23857"/>
                </a:lnTo>
                <a:lnTo>
                  <a:pt x="7640" y="22921"/>
                </a:lnTo>
                <a:lnTo>
                  <a:pt x="9550" y="22921"/>
                </a:lnTo>
                <a:lnTo>
                  <a:pt x="10486" y="21947"/>
                </a:lnTo>
                <a:lnTo>
                  <a:pt x="12396" y="21947"/>
                </a:lnTo>
                <a:lnTo>
                  <a:pt x="12396" y="21011"/>
                </a:lnTo>
                <a:lnTo>
                  <a:pt x="13370" y="21011"/>
                </a:lnTo>
                <a:lnTo>
                  <a:pt x="14306" y="20037"/>
                </a:lnTo>
                <a:lnTo>
                  <a:pt x="15281" y="20037"/>
                </a:lnTo>
                <a:lnTo>
                  <a:pt x="16216" y="19101"/>
                </a:lnTo>
                <a:lnTo>
                  <a:pt x="17191" y="19101"/>
                </a:lnTo>
                <a:lnTo>
                  <a:pt x="18127" y="18127"/>
                </a:lnTo>
                <a:lnTo>
                  <a:pt x="19101" y="18127"/>
                </a:lnTo>
                <a:lnTo>
                  <a:pt x="19101" y="17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1" name="object 2351"/>
          <p:cNvSpPr/>
          <p:nvPr/>
        </p:nvSpPr>
        <p:spPr>
          <a:xfrm>
            <a:off x="15817029" y="4331122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52" name="object 2352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5848545" y="3903273"/>
            <a:ext cx="274103" cy="181443"/>
          </a:xfrm>
          <a:prstGeom prst="rect">
            <a:avLst/>
          </a:prstGeom>
        </p:spPr>
      </p:pic>
      <p:pic>
        <p:nvPicPr>
          <p:cNvPr id="2353" name="object 2353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17906709" y="3953872"/>
            <a:ext cx="643713" cy="87846"/>
          </a:xfrm>
          <a:prstGeom prst="rect">
            <a:avLst/>
          </a:prstGeom>
        </p:spPr>
      </p:pic>
      <p:pic>
        <p:nvPicPr>
          <p:cNvPr id="2354" name="object 2354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16539056" y="3971082"/>
            <a:ext cx="522420" cy="68745"/>
          </a:xfrm>
          <a:prstGeom prst="rect">
            <a:avLst/>
          </a:prstGeom>
        </p:spPr>
      </p:pic>
      <p:sp>
        <p:nvSpPr>
          <p:cNvPr id="2355" name="object 2355"/>
          <p:cNvSpPr/>
          <p:nvPr/>
        </p:nvSpPr>
        <p:spPr>
          <a:xfrm>
            <a:off x="15817029" y="4150615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56" name="object 2356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16992712" y="3645406"/>
            <a:ext cx="1965521" cy="116498"/>
          </a:xfrm>
          <a:prstGeom prst="rect">
            <a:avLst/>
          </a:prstGeom>
        </p:spPr>
      </p:pic>
      <p:sp>
        <p:nvSpPr>
          <p:cNvPr id="2357" name="object 2357"/>
          <p:cNvSpPr/>
          <p:nvPr/>
        </p:nvSpPr>
        <p:spPr>
          <a:xfrm>
            <a:off x="15817029" y="4150615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8" name="object 2358"/>
          <p:cNvSpPr/>
          <p:nvPr/>
        </p:nvSpPr>
        <p:spPr>
          <a:xfrm>
            <a:off x="15817029" y="3811568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59" name="object 2359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8976399" y="3936681"/>
            <a:ext cx="240637" cy="168072"/>
          </a:xfrm>
          <a:prstGeom prst="rect">
            <a:avLst/>
          </a:prstGeom>
        </p:spPr>
      </p:pic>
      <p:sp>
        <p:nvSpPr>
          <p:cNvPr id="2360" name="object 2360"/>
          <p:cNvSpPr/>
          <p:nvPr/>
        </p:nvSpPr>
        <p:spPr>
          <a:xfrm>
            <a:off x="15970793" y="4388445"/>
            <a:ext cx="48260" cy="67945"/>
          </a:xfrm>
          <a:custGeom>
            <a:avLst/>
            <a:gdLst/>
            <a:ahLst/>
            <a:cxnLst/>
            <a:rect l="l" t="t" r="r" b="b"/>
            <a:pathLst>
              <a:path w="48259" h="67944">
                <a:moveTo>
                  <a:pt x="24831" y="46779"/>
                </a:moveTo>
                <a:lnTo>
                  <a:pt x="13370" y="46779"/>
                </a:lnTo>
                <a:lnTo>
                  <a:pt x="13370" y="47753"/>
                </a:lnTo>
                <a:lnTo>
                  <a:pt x="12396" y="47753"/>
                </a:lnTo>
                <a:lnTo>
                  <a:pt x="10486" y="49663"/>
                </a:lnTo>
                <a:lnTo>
                  <a:pt x="10486" y="50599"/>
                </a:lnTo>
                <a:lnTo>
                  <a:pt x="9550" y="50599"/>
                </a:lnTo>
                <a:lnTo>
                  <a:pt x="6666" y="53483"/>
                </a:lnTo>
                <a:lnTo>
                  <a:pt x="6666" y="54419"/>
                </a:lnTo>
                <a:lnTo>
                  <a:pt x="5730" y="55393"/>
                </a:lnTo>
                <a:lnTo>
                  <a:pt x="4756" y="56329"/>
                </a:lnTo>
                <a:lnTo>
                  <a:pt x="4756" y="57303"/>
                </a:lnTo>
                <a:lnTo>
                  <a:pt x="3820" y="58239"/>
                </a:lnTo>
                <a:lnTo>
                  <a:pt x="3820" y="59213"/>
                </a:lnTo>
                <a:lnTo>
                  <a:pt x="2846" y="60149"/>
                </a:lnTo>
                <a:lnTo>
                  <a:pt x="1910" y="61124"/>
                </a:lnTo>
                <a:lnTo>
                  <a:pt x="1910" y="63970"/>
                </a:lnTo>
                <a:lnTo>
                  <a:pt x="935" y="64944"/>
                </a:lnTo>
                <a:lnTo>
                  <a:pt x="935" y="66854"/>
                </a:lnTo>
                <a:lnTo>
                  <a:pt x="0" y="67790"/>
                </a:lnTo>
                <a:lnTo>
                  <a:pt x="41048" y="67790"/>
                </a:lnTo>
                <a:lnTo>
                  <a:pt x="41898" y="61124"/>
                </a:lnTo>
                <a:lnTo>
                  <a:pt x="42022" y="60149"/>
                </a:lnTo>
                <a:lnTo>
                  <a:pt x="12396" y="60149"/>
                </a:lnTo>
                <a:lnTo>
                  <a:pt x="13370" y="59213"/>
                </a:lnTo>
                <a:lnTo>
                  <a:pt x="13370" y="58239"/>
                </a:lnTo>
                <a:lnTo>
                  <a:pt x="16216" y="55393"/>
                </a:lnTo>
                <a:lnTo>
                  <a:pt x="16216" y="54419"/>
                </a:lnTo>
                <a:lnTo>
                  <a:pt x="17191" y="54419"/>
                </a:lnTo>
                <a:lnTo>
                  <a:pt x="17191" y="53483"/>
                </a:lnTo>
                <a:lnTo>
                  <a:pt x="18127" y="53483"/>
                </a:lnTo>
                <a:lnTo>
                  <a:pt x="19101" y="52509"/>
                </a:lnTo>
                <a:lnTo>
                  <a:pt x="19101" y="51573"/>
                </a:lnTo>
                <a:lnTo>
                  <a:pt x="20037" y="51573"/>
                </a:lnTo>
                <a:lnTo>
                  <a:pt x="24831" y="46779"/>
                </a:lnTo>
                <a:close/>
              </a:path>
              <a:path w="48259" h="67944">
                <a:moveTo>
                  <a:pt x="29587" y="42958"/>
                </a:moveTo>
                <a:lnTo>
                  <a:pt x="18127" y="42958"/>
                </a:lnTo>
                <a:lnTo>
                  <a:pt x="17191" y="43932"/>
                </a:lnTo>
                <a:lnTo>
                  <a:pt x="16216" y="44868"/>
                </a:lnTo>
                <a:lnTo>
                  <a:pt x="15281" y="45843"/>
                </a:lnTo>
                <a:lnTo>
                  <a:pt x="14306" y="46779"/>
                </a:lnTo>
                <a:lnTo>
                  <a:pt x="25767" y="46779"/>
                </a:lnTo>
                <a:lnTo>
                  <a:pt x="26741" y="45843"/>
                </a:lnTo>
                <a:lnTo>
                  <a:pt x="27677" y="44868"/>
                </a:lnTo>
                <a:lnTo>
                  <a:pt x="28651" y="43932"/>
                </a:lnTo>
                <a:lnTo>
                  <a:pt x="29587" y="42958"/>
                </a:lnTo>
                <a:close/>
              </a:path>
              <a:path w="48259" h="67944">
                <a:moveTo>
                  <a:pt x="41048" y="33408"/>
                </a:moveTo>
                <a:lnTo>
                  <a:pt x="29587" y="33408"/>
                </a:lnTo>
                <a:lnTo>
                  <a:pt x="29587" y="34382"/>
                </a:lnTo>
                <a:lnTo>
                  <a:pt x="28651" y="35318"/>
                </a:lnTo>
                <a:lnTo>
                  <a:pt x="27677" y="35318"/>
                </a:lnTo>
                <a:lnTo>
                  <a:pt x="26741" y="36292"/>
                </a:lnTo>
                <a:lnTo>
                  <a:pt x="25767" y="37228"/>
                </a:lnTo>
                <a:lnTo>
                  <a:pt x="24831" y="38202"/>
                </a:lnTo>
                <a:lnTo>
                  <a:pt x="23857" y="39138"/>
                </a:lnTo>
                <a:lnTo>
                  <a:pt x="21947" y="40112"/>
                </a:lnTo>
                <a:lnTo>
                  <a:pt x="21011" y="40112"/>
                </a:lnTo>
                <a:lnTo>
                  <a:pt x="20037" y="41048"/>
                </a:lnTo>
                <a:lnTo>
                  <a:pt x="20037" y="42022"/>
                </a:lnTo>
                <a:lnTo>
                  <a:pt x="19101" y="42958"/>
                </a:lnTo>
                <a:lnTo>
                  <a:pt x="30562" y="42958"/>
                </a:lnTo>
                <a:lnTo>
                  <a:pt x="34382" y="39138"/>
                </a:lnTo>
                <a:lnTo>
                  <a:pt x="35318" y="39138"/>
                </a:lnTo>
                <a:lnTo>
                  <a:pt x="36292" y="38202"/>
                </a:lnTo>
                <a:lnTo>
                  <a:pt x="37228" y="37228"/>
                </a:lnTo>
                <a:lnTo>
                  <a:pt x="38202" y="36292"/>
                </a:lnTo>
                <a:lnTo>
                  <a:pt x="39138" y="35318"/>
                </a:lnTo>
                <a:lnTo>
                  <a:pt x="40112" y="34382"/>
                </a:lnTo>
                <a:lnTo>
                  <a:pt x="41048" y="34382"/>
                </a:lnTo>
                <a:lnTo>
                  <a:pt x="41048" y="33408"/>
                </a:lnTo>
                <a:close/>
              </a:path>
              <a:path w="48259" h="67944">
                <a:moveTo>
                  <a:pt x="44868" y="7640"/>
                </a:moveTo>
                <a:lnTo>
                  <a:pt x="33408" y="7640"/>
                </a:lnTo>
                <a:lnTo>
                  <a:pt x="34382" y="8576"/>
                </a:lnTo>
                <a:lnTo>
                  <a:pt x="35318" y="8576"/>
                </a:lnTo>
                <a:lnTo>
                  <a:pt x="35318" y="9550"/>
                </a:lnTo>
                <a:lnTo>
                  <a:pt x="36292" y="10486"/>
                </a:lnTo>
                <a:lnTo>
                  <a:pt x="37228" y="10486"/>
                </a:lnTo>
                <a:lnTo>
                  <a:pt x="37228" y="11460"/>
                </a:lnTo>
                <a:lnTo>
                  <a:pt x="38202" y="12396"/>
                </a:lnTo>
                <a:lnTo>
                  <a:pt x="39138" y="13370"/>
                </a:lnTo>
                <a:lnTo>
                  <a:pt x="39138" y="16216"/>
                </a:lnTo>
                <a:lnTo>
                  <a:pt x="40112" y="17191"/>
                </a:lnTo>
                <a:lnTo>
                  <a:pt x="40112" y="19101"/>
                </a:lnTo>
                <a:lnTo>
                  <a:pt x="39138" y="20037"/>
                </a:lnTo>
                <a:lnTo>
                  <a:pt x="39138" y="21947"/>
                </a:lnTo>
                <a:lnTo>
                  <a:pt x="38202" y="22921"/>
                </a:lnTo>
                <a:lnTo>
                  <a:pt x="38202" y="24831"/>
                </a:lnTo>
                <a:lnTo>
                  <a:pt x="37228" y="25767"/>
                </a:lnTo>
                <a:lnTo>
                  <a:pt x="37228" y="26741"/>
                </a:lnTo>
                <a:lnTo>
                  <a:pt x="36292" y="26741"/>
                </a:lnTo>
                <a:lnTo>
                  <a:pt x="35318" y="27677"/>
                </a:lnTo>
                <a:lnTo>
                  <a:pt x="35318" y="28651"/>
                </a:lnTo>
                <a:lnTo>
                  <a:pt x="32472" y="31498"/>
                </a:lnTo>
                <a:lnTo>
                  <a:pt x="31498" y="31498"/>
                </a:lnTo>
                <a:lnTo>
                  <a:pt x="31498" y="32472"/>
                </a:lnTo>
                <a:lnTo>
                  <a:pt x="30562" y="33408"/>
                </a:lnTo>
                <a:lnTo>
                  <a:pt x="42022" y="33408"/>
                </a:lnTo>
                <a:lnTo>
                  <a:pt x="42022" y="32472"/>
                </a:lnTo>
                <a:lnTo>
                  <a:pt x="42958" y="31498"/>
                </a:lnTo>
                <a:lnTo>
                  <a:pt x="43932" y="30562"/>
                </a:lnTo>
                <a:lnTo>
                  <a:pt x="44868" y="29587"/>
                </a:lnTo>
                <a:lnTo>
                  <a:pt x="44868" y="28651"/>
                </a:lnTo>
                <a:lnTo>
                  <a:pt x="45843" y="27677"/>
                </a:lnTo>
                <a:lnTo>
                  <a:pt x="45843" y="26741"/>
                </a:lnTo>
                <a:lnTo>
                  <a:pt x="46779" y="25767"/>
                </a:lnTo>
                <a:lnTo>
                  <a:pt x="46779" y="24831"/>
                </a:lnTo>
                <a:lnTo>
                  <a:pt x="47753" y="23857"/>
                </a:lnTo>
                <a:lnTo>
                  <a:pt x="47753" y="13370"/>
                </a:lnTo>
                <a:lnTo>
                  <a:pt x="46779" y="12396"/>
                </a:lnTo>
                <a:lnTo>
                  <a:pt x="46779" y="11460"/>
                </a:lnTo>
                <a:lnTo>
                  <a:pt x="45843" y="10486"/>
                </a:lnTo>
                <a:lnTo>
                  <a:pt x="45843" y="8576"/>
                </a:lnTo>
                <a:lnTo>
                  <a:pt x="44868" y="7640"/>
                </a:lnTo>
                <a:close/>
              </a:path>
              <a:path w="48259" h="67944">
                <a:moveTo>
                  <a:pt x="21011" y="8576"/>
                </a:moveTo>
                <a:lnTo>
                  <a:pt x="10486" y="8576"/>
                </a:lnTo>
                <a:lnTo>
                  <a:pt x="10486" y="9550"/>
                </a:lnTo>
                <a:lnTo>
                  <a:pt x="9550" y="10486"/>
                </a:lnTo>
                <a:lnTo>
                  <a:pt x="9550" y="11460"/>
                </a:lnTo>
                <a:lnTo>
                  <a:pt x="8576" y="12396"/>
                </a:lnTo>
                <a:lnTo>
                  <a:pt x="8576" y="13370"/>
                </a:lnTo>
                <a:lnTo>
                  <a:pt x="7640" y="14306"/>
                </a:lnTo>
                <a:lnTo>
                  <a:pt x="7640" y="16216"/>
                </a:lnTo>
                <a:lnTo>
                  <a:pt x="6666" y="17191"/>
                </a:lnTo>
                <a:lnTo>
                  <a:pt x="6666" y="19101"/>
                </a:lnTo>
                <a:lnTo>
                  <a:pt x="15281" y="21011"/>
                </a:lnTo>
                <a:lnTo>
                  <a:pt x="15281" y="18127"/>
                </a:lnTo>
                <a:lnTo>
                  <a:pt x="16216" y="17191"/>
                </a:lnTo>
                <a:lnTo>
                  <a:pt x="16216" y="16216"/>
                </a:lnTo>
                <a:lnTo>
                  <a:pt x="17191" y="15281"/>
                </a:lnTo>
                <a:lnTo>
                  <a:pt x="17191" y="13370"/>
                </a:lnTo>
                <a:lnTo>
                  <a:pt x="18127" y="12396"/>
                </a:lnTo>
                <a:lnTo>
                  <a:pt x="18127" y="11460"/>
                </a:lnTo>
                <a:lnTo>
                  <a:pt x="19101" y="11460"/>
                </a:lnTo>
                <a:lnTo>
                  <a:pt x="19101" y="10486"/>
                </a:lnTo>
                <a:lnTo>
                  <a:pt x="20037" y="10486"/>
                </a:lnTo>
                <a:lnTo>
                  <a:pt x="21011" y="9550"/>
                </a:lnTo>
                <a:lnTo>
                  <a:pt x="21011" y="8576"/>
                </a:lnTo>
                <a:close/>
              </a:path>
              <a:path w="48259" h="67944">
                <a:moveTo>
                  <a:pt x="41048" y="3820"/>
                </a:moveTo>
                <a:lnTo>
                  <a:pt x="15281" y="3820"/>
                </a:lnTo>
                <a:lnTo>
                  <a:pt x="14306" y="4756"/>
                </a:lnTo>
                <a:lnTo>
                  <a:pt x="13370" y="5730"/>
                </a:lnTo>
                <a:lnTo>
                  <a:pt x="12396" y="6666"/>
                </a:lnTo>
                <a:lnTo>
                  <a:pt x="11460" y="7640"/>
                </a:lnTo>
                <a:lnTo>
                  <a:pt x="11460" y="8576"/>
                </a:lnTo>
                <a:lnTo>
                  <a:pt x="21947" y="8576"/>
                </a:lnTo>
                <a:lnTo>
                  <a:pt x="22921" y="7640"/>
                </a:lnTo>
                <a:lnTo>
                  <a:pt x="25767" y="7640"/>
                </a:lnTo>
                <a:lnTo>
                  <a:pt x="26741" y="6666"/>
                </a:lnTo>
                <a:lnTo>
                  <a:pt x="43932" y="6666"/>
                </a:lnTo>
                <a:lnTo>
                  <a:pt x="42958" y="5730"/>
                </a:lnTo>
                <a:lnTo>
                  <a:pt x="42022" y="4756"/>
                </a:lnTo>
                <a:lnTo>
                  <a:pt x="41048" y="3820"/>
                </a:lnTo>
                <a:close/>
              </a:path>
              <a:path w="48259" h="67944">
                <a:moveTo>
                  <a:pt x="43932" y="6666"/>
                </a:moveTo>
                <a:lnTo>
                  <a:pt x="30562" y="6666"/>
                </a:lnTo>
                <a:lnTo>
                  <a:pt x="31498" y="7640"/>
                </a:lnTo>
                <a:lnTo>
                  <a:pt x="43932" y="7640"/>
                </a:lnTo>
                <a:lnTo>
                  <a:pt x="43932" y="6666"/>
                </a:lnTo>
                <a:close/>
              </a:path>
              <a:path w="48259" h="67944">
                <a:moveTo>
                  <a:pt x="39138" y="2846"/>
                </a:moveTo>
                <a:lnTo>
                  <a:pt x="16216" y="2846"/>
                </a:lnTo>
                <a:lnTo>
                  <a:pt x="16216" y="3820"/>
                </a:lnTo>
                <a:lnTo>
                  <a:pt x="40112" y="3820"/>
                </a:lnTo>
                <a:lnTo>
                  <a:pt x="39138" y="2846"/>
                </a:lnTo>
                <a:close/>
              </a:path>
              <a:path w="48259" h="67944">
                <a:moveTo>
                  <a:pt x="38202" y="1910"/>
                </a:moveTo>
                <a:lnTo>
                  <a:pt x="18127" y="1910"/>
                </a:lnTo>
                <a:lnTo>
                  <a:pt x="17191" y="2846"/>
                </a:lnTo>
                <a:lnTo>
                  <a:pt x="38202" y="2846"/>
                </a:lnTo>
                <a:lnTo>
                  <a:pt x="38202" y="1910"/>
                </a:lnTo>
                <a:close/>
              </a:path>
              <a:path w="48259" h="67944">
                <a:moveTo>
                  <a:pt x="35318" y="935"/>
                </a:moveTo>
                <a:lnTo>
                  <a:pt x="21011" y="935"/>
                </a:lnTo>
                <a:lnTo>
                  <a:pt x="20037" y="1910"/>
                </a:lnTo>
                <a:lnTo>
                  <a:pt x="36292" y="1910"/>
                </a:lnTo>
                <a:lnTo>
                  <a:pt x="35318" y="935"/>
                </a:lnTo>
                <a:close/>
              </a:path>
              <a:path w="48259" h="67944">
                <a:moveTo>
                  <a:pt x="32472" y="0"/>
                </a:moveTo>
                <a:lnTo>
                  <a:pt x="23857" y="0"/>
                </a:lnTo>
                <a:lnTo>
                  <a:pt x="22921" y="935"/>
                </a:lnTo>
                <a:lnTo>
                  <a:pt x="33408" y="935"/>
                </a:lnTo>
                <a:lnTo>
                  <a:pt x="3247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1" name="object 2361"/>
          <p:cNvSpPr/>
          <p:nvPr/>
        </p:nvSpPr>
        <p:spPr>
          <a:xfrm>
            <a:off x="15817029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2" name="object 2362"/>
          <p:cNvSpPr/>
          <p:nvPr/>
        </p:nvSpPr>
        <p:spPr>
          <a:xfrm>
            <a:off x="16156077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3" name="object 2363"/>
          <p:cNvSpPr/>
          <p:nvPr/>
        </p:nvSpPr>
        <p:spPr>
          <a:xfrm>
            <a:off x="17509402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4" name="object 2364"/>
          <p:cNvSpPr/>
          <p:nvPr/>
        </p:nvSpPr>
        <p:spPr>
          <a:xfrm>
            <a:off x="18975425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5" name="object 2365"/>
          <p:cNvSpPr/>
          <p:nvPr/>
        </p:nvSpPr>
        <p:spPr>
          <a:xfrm>
            <a:off x="19201776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6" name="object 2366"/>
          <p:cNvSpPr/>
          <p:nvPr/>
        </p:nvSpPr>
        <p:spPr>
          <a:xfrm>
            <a:off x="19539868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7" name="object 2367"/>
          <p:cNvSpPr/>
          <p:nvPr/>
        </p:nvSpPr>
        <p:spPr>
          <a:xfrm>
            <a:off x="15970793" y="4568953"/>
            <a:ext cx="48260" cy="69850"/>
          </a:xfrm>
          <a:custGeom>
            <a:avLst/>
            <a:gdLst/>
            <a:ahLst/>
            <a:cxnLst/>
            <a:rect l="l" t="t" r="r" b="b"/>
            <a:pathLst>
              <a:path w="48259" h="69850">
                <a:moveTo>
                  <a:pt x="22921" y="68726"/>
                </a:moveTo>
                <a:lnTo>
                  <a:pt x="20037" y="68726"/>
                </a:lnTo>
                <a:lnTo>
                  <a:pt x="21947" y="69700"/>
                </a:lnTo>
                <a:lnTo>
                  <a:pt x="22921" y="68726"/>
                </a:lnTo>
                <a:close/>
              </a:path>
              <a:path w="48259" h="69850">
                <a:moveTo>
                  <a:pt x="28651" y="67790"/>
                </a:moveTo>
                <a:lnTo>
                  <a:pt x="14306" y="67790"/>
                </a:lnTo>
                <a:lnTo>
                  <a:pt x="14306" y="68726"/>
                </a:lnTo>
                <a:lnTo>
                  <a:pt x="27677" y="68726"/>
                </a:lnTo>
                <a:lnTo>
                  <a:pt x="28651" y="67790"/>
                </a:lnTo>
                <a:close/>
              </a:path>
              <a:path w="48259" h="69850">
                <a:moveTo>
                  <a:pt x="31498" y="66816"/>
                </a:moveTo>
                <a:lnTo>
                  <a:pt x="11460" y="66816"/>
                </a:lnTo>
                <a:lnTo>
                  <a:pt x="12396" y="67790"/>
                </a:lnTo>
                <a:lnTo>
                  <a:pt x="30562" y="67790"/>
                </a:lnTo>
                <a:lnTo>
                  <a:pt x="31498" y="66816"/>
                </a:lnTo>
                <a:close/>
              </a:path>
              <a:path w="48259" h="69850">
                <a:moveTo>
                  <a:pt x="15281" y="61085"/>
                </a:moveTo>
                <a:lnTo>
                  <a:pt x="4756" y="61085"/>
                </a:lnTo>
                <a:lnTo>
                  <a:pt x="4756" y="62060"/>
                </a:lnTo>
                <a:lnTo>
                  <a:pt x="5730" y="62996"/>
                </a:lnTo>
                <a:lnTo>
                  <a:pt x="6666" y="63970"/>
                </a:lnTo>
                <a:lnTo>
                  <a:pt x="7640" y="64906"/>
                </a:lnTo>
                <a:lnTo>
                  <a:pt x="8576" y="64906"/>
                </a:lnTo>
                <a:lnTo>
                  <a:pt x="10486" y="66816"/>
                </a:lnTo>
                <a:lnTo>
                  <a:pt x="32472" y="66816"/>
                </a:lnTo>
                <a:lnTo>
                  <a:pt x="33408" y="65880"/>
                </a:lnTo>
                <a:lnTo>
                  <a:pt x="34382" y="65880"/>
                </a:lnTo>
                <a:lnTo>
                  <a:pt x="35318" y="64906"/>
                </a:lnTo>
                <a:lnTo>
                  <a:pt x="35318" y="63970"/>
                </a:lnTo>
                <a:lnTo>
                  <a:pt x="36292" y="63970"/>
                </a:lnTo>
                <a:lnTo>
                  <a:pt x="37228" y="62996"/>
                </a:lnTo>
                <a:lnTo>
                  <a:pt x="20037" y="62996"/>
                </a:lnTo>
                <a:lnTo>
                  <a:pt x="19101" y="62060"/>
                </a:lnTo>
                <a:lnTo>
                  <a:pt x="16216" y="62060"/>
                </a:lnTo>
                <a:lnTo>
                  <a:pt x="15281" y="61085"/>
                </a:lnTo>
                <a:close/>
              </a:path>
              <a:path w="48259" h="69850">
                <a:moveTo>
                  <a:pt x="41048" y="36292"/>
                </a:moveTo>
                <a:lnTo>
                  <a:pt x="26741" y="36292"/>
                </a:lnTo>
                <a:lnTo>
                  <a:pt x="27677" y="37228"/>
                </a:lnTo>
                <a:lnTo>
                  <a:pt x="28651" y="37228"/>
                </a:lnTo>
                <a:lnTo>
                  <a:pt x="29587" y="38202"/>
                </a:lnTo>
                <a:lnTo>
                  <a:pt x="31498" y="38202"/>
                </a:lnTo>
                <a:lnTo>
                  <a:pt x="32472" y="39138"/>
                </a:lnTo>
                <a:lnTo>
                  <a:pt x="32472" y="40112"/>
                </a:lnTo>
                <a:lnTo>
                  <a:pt x="33408" y="40112"/>
                </a:lnTo>
                <a:lnTo>
                  <a:pt x="34382" y="41048"/>
                </a:lnTo>
                <a:lnTo>
                  <a:pt x="34382" y="42022"/>
                </a:lnTo>
                <a:lnTo>
                  <a:pt x="35318" y="42958"/>
                </a:lnTo>
                <a:lnTo>
                  <a:pt x="35318" y="44868"/>
                </a:lnTo>
                <a:lnTo>
                  <a:pt x="36292" y="45843"/>
                </a:lnTo>
                <a:lnTo>
                  <a:pt x="36292" y="50599"/>
                </a:lnTo>
                <a:lnTo>
                  <a:pt x="35318" y="50599"/>
                </a:lnTo>
                <a:lnTo>
                  <a:pt x="35318" y="53445"/>
                </a:lnTo>
                <a:lnTo>
                  <a:pt x="34382" y="54419"/>
                </a:lnTo>
                <a:lnTo>
                  <a:pt x="34382" y="55355"/>
                </a:lnTo>
                <a:lnTo>
                  <a:pt x="29587" y="60149"/>
                </a:lnTo>
                <a:lnTo>
                  <a:pt x="28651" y="60149"/>
                </a:lnTo>
                <a:lnTo>
                  <a:pt x="27677" y="61085"/>
                </a:lnTo>
                <a:lnTo>
                  <a:pt x="26741" y="61085"/>
                </a:lnTo>
                <a:lnTo>
                  <a:pt x="26741" y="62060"/>
                </a:lnTo>
                <a:lnTo>
                  <a:pt x="22921" y="62060"/>
                </a:lnTo>
                <a:lnTo>
                  <a:pt x="21947" y="62996"/>
                </a:lnTo>
                <a:lnTo>
                  <a:pt x="38202" y="62996"/>
                </a:lnTo>
                <a:lnTo>
                  <a:pt x="38202" y="62060"/>
                </a:lnTo>
                <a:lnTo>
                  <a:pt x="39138" y="61085"/>
                </a:lnTo>
                <a:lnTo>
                  <a:pt x="40112" y="60149"/>
                </a:lnTo>
                <a:lnTo>
                  <a:pt x="40112" y="59175"/>
                </a:lnTo>
                <a:lnTo>
                  <a:pt x="41048" y="59175"/>
                </a:lnTo>
                <a:lnTo>
                  <a:pt x="41048" y="58239"/>
                </a:lnTo>
                <a:lnTo>
                  <a:pt x="42022" y="57265"/>
                </a:lnTo>
                <a:lnTo>
                  <a:pt x="42022" y="56329"/>
                </a:lnTo>
                <a:lnTo>
                  <a:pt x="42958" y="55355"/>
                </a:lnTo>
                <a:lnTo>
                  <a:pt x="42958" y="54419"/>
                </a:lnTo>
                <a:lnTo>
                  <a:pt x="43932" y="54419"/>
                </a:lnTo>
                <a:lnTo>
                  <a:pt x="43932" y="50599"/>
                </a:lnTo>
                <a:lnTo>
                  <a:pt x="44868" y="49663"/>
                </a:lnTo>
                <a:lnTo>
                  <a:pt x="44868" y="43932"/>
                </a:lnTo>
                <a:lnTo>
                  <a:pt x="43932" y="42958"/>
                </a:lnTo>
                <a:lnTo>
                  <a:pt x="43932" y="41048"/>
                </a:lnTo>
                <a:lnTo>
                  <a:pt x="42958" y="40112"/>
                </a:lnTo>
                <a:lnTo>
                  <a:pt x="42958" y="39138"/>
                </a:lnTo>
                <a:lnTo>
                  <a:pt x="41048" y="37228"/>
                </a:lnTo>
                <a:lnTo>
                  <a:pt x="41048" y="36292"/>
                </a:lnTo>
                <a:close/>
              </a:path>
              <a:path w="48259" h="69850">
                <a:moveTo>
                  <a:pt x="8576" y="49663"/>
                </a:moveTo>
                <a:lnTo>
                  <a:pt x="0" y="50599"/>
                </a:lnTo>
                <a:lnTo>
                  <a:pt x="935" y="51535"/>
                </a:lnTo>
                <a:lnTo>
                  <a:pt x="935" y="55355"/>
                </a:lnTo>
                <a:lnTo>
                  <a:pt x="1910" y="56329"/>
                </a:lnTo>
                <a:lnTo>
                  <a:pt x="1910" y="57265"/>
                </a:lnTo>
                <a:lnTo>
                  <a:pt x="2846" y="58239"/>
                </a:lnTo>
                <a:lnTo>
                  <a:pt x="2846" y="60149"/>
                </a:lnTo>
                <a:lnTo>
                  <a:pt x="3820" y="61085"/>
                </a:lnTo>
                <a:lnTo>
                  <a:pt x="14306" y="61085"/>
                </a:lnTo>
                <a:lnTo>
                  <a:pt x="14306" y="60149"/>
                </a:lnTo>
                <a:lnTo>
                  <a:pt x="13370" y="60149"/>
                </a:lnTo>
                <a:lnTo>
                  <a:pt x="11460" y="58239"/>
                </a:lnTo>
                <a:lnTo>
                  <a:pt x="11460" y="57265"/>
                </a:lnTo>
                <a:lnTo>
                  <a:pt x="10486" y="57265"/>
                </a:lnTo>
                <a:lnTo>
                  <a:pt x="10486" y="55355"/>
                </a:lnTo>
                <a:lnTo>
                  <a:pt x="9550" y="54419"/>
                </a:lnTo>
                <a:lnTo>
                  <a:pt x="9550" y="52509"/>
                </a:lnTo>
                <a:lnTo>
                  <a:pt x="8576" y="51535"/>
                </a:lnTo>
                <a:lnTo>
                  <a:pt x="8576" y="49663"/>
                </a:lnTo>
                <a:close/>
              </a:path>
              <a:path w="48259" h="69850">
                <a:moveTo>
                  <a:pt x="42022" y="29587"/>
                </a:moveTo>
                <a:lnTo>
                  <a:pt x="22921" y="29587"/>
                </a:lnTo>
                <a:lnTo>
                  <a:pt x="21011" y="36292"/>
                </a:lnTo>
                <a:lnTo>
                  <a:pt x="40112" y="36292"/>
                </a:lnTo>
                <a:lnTo>
                  <a:pt x="38202" y="34382"/>
                </a:lnTo>
                <a:lnTo>
                  <a:pt x="37228" y="34382"/>
                </a:lnTo>
                <a:lnTo>
                  <a:pt x="36292" y="33408"/>
                </a:lnTo>
                <a:lnTo>
                  <a:pt x="37228" y="33408"/>
                </a:lnTo>
                <a:lnTo>
                  <a:pt x="38202" y="32472"/>
                </a:lnTo>
                <a:lnTo>
                  <a:pt x="39138" y="32472"/>
                </a:lnTo>
                <a:lnTo>
                  <a:pt x="40112" y="31498"/>
                </a:lnTo>
                <a:lnTo>
                  <a:pt x="41048" y="31498"/>
                </a:lnTo>
                <a:lnTo>
                  <a:pt x="41048" y="30562"/>
                </a:lnTo>
                <a:lnTo>
                  <a:pt x="42022" y="29587"/>
                </a:lnTo>
                <a:close/>
              </a:path>
              <a:path w="48259" h="69850">
                <a:moveTo>
                  <a:pt x="40112" y="2846"/>
                </a:moveTo>
                <a:lnTo>
                  <a:pt x="18127" y="2846"/>
                </a:lnTo>
                <a:lnTo>
                  <a:pt x="17191" y="3820"/>
                </a:lnTo>
                <a:lnTo>
                  <a:pt x="16216" y="3820"/>
                </a:lnTo>
                <a:lnTo>
                  <a:pt x="14306" y="5730"/>
                </a:lnTo>
                <a:lnTo>
                  <a:pt x="14306" y="6666"/>
                </a:lnTo>
                <a:lnTo>
                  <a:pt x="30562" y="6666"/>
                </a:lnTo>
                <a:lnTo>
                  <a:pt x="31498" y="7640"/>
                </a:lnTo>
                <a:lnTo>
                  <a:pt x="33408" y="7640"/>
                </a:lnTo>
                <a:lnTo>
                  <a:pt x="34382" y="8576"/>
                </a:lnTo>
                <a:lnTo>
                  <a:pt x="35318" y="8576"/>
                </a:lnTo>
                <a:lnTo>
                  <a:pt x="35318" y="9550"/>
                </a:lnTo>
                <a:lnTo>
                  <a:pt x="36292" y="9550"/>
                </a:lnTo>
                <a:lnTo>
                  <a:pt x="36292" y="10486"/>
                </a:lnTo>
                <a:lnTo>
                  <a:pt x="37228" y="11460"/>
                </a:lnTo>
                <a:lnTo>
                  <a:pt x="38202" y="11460"/>
                </a:lnTo>
                <a:lnTo>
                  <a:pt x="38202" y="12396"/>
                </a:lnTo>
                <a:lnTo>
                  <a:pt x="39138" y="13370"/>
                </a:lnTo>
                <a:lnTo>
                  <a:pt x="39138" y="21947"/>
                </a:lnTo>
                <a:lnTo>
                  <a:pt x="38202" y="22921"/>
                </a:lnTo>
                <a:lnTo>
                  <a:pt x="38202" y="23857"/>
                </a:lnTo>
                <a:lnTo>
                  <a:pt x="37228" y="23857"/>
                </a:lnTo>
                <a:lnTo>
                  <a:pt x="37228" y="24831"/>
                </a:lnTo>
                <a:lnTo>
                  <a:pt x="33408" y="28651"/>
                </a:lnTo>
                <a:lnTo>
                  <a:pt x="31498" y="28651"/>
                </a:lnTo>
                <a:lnTo>
                  <a:pt x="30562" y="29587"/>
                </a:lnTo>
                <a:lnTo>
                  <a:pt x="42958" y="29587"/>
                </a:lnTo>
                <a:lnTo>
                  <a:pt x="43932" y="28651"/>
                </a:lnTo>
                <a:lnTo>
                  <a:pt x="44868" y="27677"/>
                </a:lnTo>
                <a:lnTo>
                  <a:pt x="44868" y="26741"/>
                </a:lnTo>
                <a:lnTo>
                  <a:pt x="45843" y="26741"/>
                </a:lnTo>
                <a:lnTo>
                  <a:pt x="45843" y="25767"/>
                </a:lnTo>
                <a:lnTo>
                  <a:pt x="46779" y="24831"/>
                </a:lnTo>
                <a:lnTo>
                  <a:pt x="46779" y="22921"/>
                </a:lnTo>
                <a:lnTo>
                  <a:pt x="47753" y="21947"/>
                </a:lnTo>
                <a:lnTo>
                  <a:pt x="47753" y="13370"/>
                </a:lnTo>
                <a:lnTo>
                  <a:pt x="46779" y="12396"/>
                </a:lnTo>
                <a:lnTo>
                  <a:pt x="46779" y="10486"/>
                </a:lnTo>
                <a:lnTo>
                  <a:pt x="45843" y="9550"/>
                </a:lnTo>
                <a:lnTo>
                  <a:pt x="45843" y="8576"/>
                </a:lnTo>
                <a:lnTo>
                  <a:pt x="44868" y="7640"/>
                </a:lnTo>
                <a:lnTo>
                  <a:pt x="43932" y="6666"/>
                </a:lnTo>
                <a:lnTo>
                  <a:pt x="43932" y="5730"/>
                </a:lnTo>
                <a:lnTo>
                  <a:pt x="42958" y="4756"/>
                </a:lnTo>
                <a:lnTo>
                  <a:pt x="42022" y="4756"/>
                </a:lnTo>
                <a:lnTo>
                  <a:pt x="41048" y="3820"/>
                </a:lnTo>
                <a:lnTo>
                  <a:pt x="40112" y="2846"/>
                </a:lnTo>
                <a:close/>
              </a:path>
              <a:path w="48259" h="69850">
                <a:moveTo>
                  <a:pt x="25767" y="6666"/>
                </a:moveTo>
                <a:lnTo>
                  <a:pt x="13370" y="6666"/>
                </a:lnTo>
                <a:lnTo>
                  <a:pt x="12396" y="7640"/>
                </a:lnTo>
                <a:lnTo>
                  <a:pt x="12396" y="8576"/>
                </a:lnTo>
                <a:lnTo>
                  <a:pt x="11460" y="8576"/>
                </a:lnTo>
                <a:lnTo>
                  <a:pt x="11460" y="9550"/>
                </a:lnTo>
                <a:lnTo>
                  <a:pt x="10486" y="10486"/>
                </a:lnTo>
                <a:lnTo>
                  <a:pt x="10486" y="11460"/>
                </a:lnTo>
                <a:lnTo>
                  <a:pt x="9550" y="12396"/>
                </a:lnTo>
                <a:lnTo>
                  <a:pt x="9550" y="13370"/>
                </a:lnTo>
                <a:lnTo>
                  <a:pt x="8576" y="13370"/>
                </a:lnTo>
                <a:lnTo>
                  <a:pt x="8576" y="16216"/>
                </a:lnTo>
                <a:lnTo>
                  <a:pt x="7640" y="17191"/>
                </a:lnTo>
                <a:lnTo>
                  <a:pt x="16216" y="19101"/>
                </a:lnTo>
                <a:lnTo>
                  <a:pt x="16216" y="17191"/>
                </a:lnTo>
                <a:lnTo>
                  <a:pt x="17191" y="16216"/>
                </a:lnTo>
                <a:lnTo>
                  <a:pt x="17191" y="14306"/>
                </a:lnTo>
                <a:lnTo>
                  <a:pt x="18127" y="13370"/>
                </a:lnTo>
                <a:lnTo>
                  <a:pt x="18127" y="12396"/>
                </a:lnTo>
                <a:lnTo>
                  <a:pt x="19101" y="12396"/>
                </a:lnTo>
                <a:lnTo>
                  <a:pt x="19101" y="11460"/>
                </a:lnTo>
                <a:lnTo>
                  <a:pt x="20037" y="10486"/>
                </a:lnTo>
                <a:lnTo>
                  <a:pt x="21011" y="10486"/>
                </a:lnTo>
                <a:lnTo>
                  <a:pt x="21011" y="9550"/>
                </a:lnTo>
                <a:lnTo>
                  <a:pt x="21947" y="9550"/>
                </a:lnTo>
                <a:lnTo>
                  <a:pt x="23857" y="7640"/>
                </a:lnTo>
                <a:lnTo>
                  <a:pt x="24831" y="7640"/>
                </a:lnTo>
                <a:lnTo>
                  <a:pt x="25767" y="6666"/>
                </a:lnTo>
                <a:close/>
              </a:path>
              <a:path w="48259" h="69850">
                <a:moveTo>
                  <a:pt x="38202" y="1910"/>
                </a:moveTo>
                <a:lnTo>
                  <a:pt x="19101" y="1910"/>
                </a:lnTo>
                <a:lnTo>
                  <a:pt x="19101" y="2846"/>
                </a:lnTo>
                <a:lnTo>
                  <a:pt x="39138" y="2846"/>
                </a:lnTo>
                <a:lnTo>
                  <a:pt x="38202" y="1910"/>
                </a:lnTo>
                <a:close/>
              </a:path>
              <a:path w="48259" h="69850">
                <a:moveTo>
                  <a:pt x="37228" y="935"/>
                </a:moveTo>
                <a:lnTo>
                  <a:pt x="21947" y="935"/>
                </a:lnTo>
                <a:lnTo>
                  <a:pt x="21011" y="1910"/>
                </a:lnTo>
                <a:lnTo>
                  <a:pt x="37228" y="1910"/>
                </a:lnTo>
                <a:lnTo>
                  <a:pt x="37228" y="935"/>
                </a:lnTo>
                <a:close/>
              </a:path>
              <a:path w="48259" h="69850">
                <a:moveTo>
                  <a:pt x="33408" y="0"/>
                </a:moveTo>
                <a:lnTo>
                  <a:pt x="25767" y="0"/>
                </a:lnTo>
                <a:lnTo>
                  <a:pt x="24831" y="935"/>
                </a:lnTo>
                <a:lnTo>
                  <a:pt x="34382" y="935"/>
                </a:lnTo>
                <a:lnTo>
                  <a:pt x="334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68" name="object 2368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9563745" y="3952917"/>
            <a:ext cx="400152" cy="81180"/>
          </a:xfrm>
          <a:prstGeom prst="rect">
            <a:avLst/>
          </a:prstGeom>
        </p:spPr>
      </p:pic>
      <p:pic>
        <p:nvPicPr>
          <p:cNvPr id="2369" name="object 2369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9254305" y="3950071"/>
            <a:ext cx="220600" cy="64906"/>
          </a:xfrm>
          <a:prstGeom prst="rect">
            <a:avLst/>
          </a:prstGeom>
        </p:spPr>
      </p:pic>
      <p:pic>
        <p:nvPicPr>
          <p:cNvPr id="2370" name="object 2370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19248593" y="4215560"/>
            <a:ext cx="635098" cy="73539"/>
          </a:xfrm>
          <a:prstGeom prst="rect">
            <a:avLst/>
          </a:prstGeom>
        </p:spPr>
      </p:pic>
      <p:pic>
        <p:nvPicPr>
          <p:cNvPr id="2371" name="object 2371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17662213" y="5835349"/>
            <a:ext cx="996112" cy="63970"/>
          </a:xfrm>
          <a:prstGeom prst="rect">
            <a:avLst/>
          </a:prstGeom>
        </p:spPr>
      </p:pic>
      <p:pic>
        <p:nvPicPr>
          <p:cNvPr id="2372" name="object 2372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18984040" y="5854450"/>
            <a:ext cx="197660" cy="42958"/>
          </a:xfrm>
          <a:prstGeom prst="rect">
            <a:avLst/>
          </a:prstGeom>
        </p:spPr>
      </p:pic>
      <p:pic>
        <p:nvPicPr>
          <p:cNvPr id="2373" name="object 2373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7667942" y="4210784"/>
            <a:ext cx="1170908" cy="72584"/>
          </a:xfrm>
          <a:prstGeom prst="rect">
            <a:avLst/>
          </a:prstGeom>
        </p:spPr>
      </p:pic>
      <p:sp>
        <p:nvSpPr>
          <p:cNvPr id="2374" name="object 2374"/>
          <p:cNvSpPr/>
          <p:nvPr/>
        </p:nvSpPr>
        <p:spPr>
          <a:xfrm>
            <a:off x="19022216" y="4215572"/>
            <a:ext cx="83185" cy="56515"/>
          </a:xfrm>
          <a:custGeom>
            <a:avLst/>
            <a:gdLst/>
            <a:ahLst/>
            <a:cxnLst/>
            <a:rect l="l" t="t" r="r" b="b"/>
            <a:pathLst>
              <a:path w="83184" h="56514">
                <a:moveTo>
                  <a:pt x="52514" y="16230"/>
                </a:moveTo>
                <a:lnTo>
                  <a:pt x="42024" y="16230"/>
                </a:lnTo>
                <a:lnTo>
                  <a:pt x="22923" y="48704"/>
                </a:lnTo>
                <a:lnTo>
                  <a:pt x="19100" y="16230"/>
                </a:lnTo>
                <a:lnTo>
                  <a:pt x="9550" y="16230"/>
                </a:lnTo>
                <a:lnTo>
                  <a:pt x="0" y="56337"/>
                </a:lnTo>
                <a:lnTo>
                  <a:pt x="7645" y="56337"/>
                </a:lnTo>
                <a:lnTo>
                  <a:pt x="14312" y="22898"/>
                </a:lnTo>
                <a:lnTo>
                  <a:pt x="18122" y="56337"/>
                </a:lnTo>
                <a:lnTo>
                  <a:pt x="24828" y="56337"/>
                </a:lnTo>
                <a:lnTo>
                  <a:pt x="43929" y="23876"/>
                </a:lnTo>
                <a:lnTo>
                  <a:pt x="37236" y="56337"/>
                </a:lnTo>
                <a:lnTo>
                  <a:pt x="43929" y="56337"/>
                </a:lnTo>
                <a:lnTo>
                  <a:pt x="52514" y="16230"/>
                </a:lnTo>
                <a:close/>
              </a:path>
              <a:path w="83184" h="56514">
                <a:moveTo>
                  <a:pt x="83070" y="4787"/>
                </a:moveTo>
                <a:lnTo>
                  <a:pt x="82143" y="3810"/>
                </a:lnTo>
                <a:lnTo>
                  <a:pt x="82143" y="2882"/>
                </a:lnTo>
                <a:lnTo>
                  <a:pt x="81165" y="2882"/>
                </a:lnTo>
                <a:lnTo>
                  <a:pt x="81165" y="1905"/>
                </a:lnTo>
                <a:lnTo>
                  <a:pt x="80225" y="1905"/>
                </a:lnTo>
                <a:lnTo>
                  <a:pt x="80225" y="965"/>
                </a:lnTo>
                <a:lnTo>
                  <a:pt x="78320" y="965"/>
                </a:lnTo>
                <a:lnTo>
                  <a:pt x="78320" y="0"/>
                </a:lnTo>
                <a:lnTo>
                  <a:pt x="67792" y="0"/>
                </a:lnTo>
                <a:lnTo>
                  <a:pt x="66852" y="965"/>
                </a:lnTo>
                <a:lnTo>
                  <a:pt x="64947" y="965"/>
                </a:lnTo>
                <a:lnTo>
                  <a:pt x="64947" y="1905"/>
                </a:lnTo>
                <a:lnTo>
                  <a:pt x="63969" y="1905"/>
                </a:lnTo>
                <a:lnTo>
                  <a:pt x="63969" y="2882"/>
                </a:lnTo>
                <a:lnTo>
                  <a:pt x="63030" y="2882"/>
                </a:lnTo>
                <a:lnTo>
                  <a:pt x="63030" y="3810"/>
                </a:lnTo>
                <a:lnTo>
                  <a:pt x="61125" y="5727"/>
                </a:lnTo>
                <a:lnTo>
                  <a:pt x="61125" y="7632"/>
                </a:lnTo>
                <a:lnTo>
                  <a:pt x="60147" y="7632"/>
                </a:lnTo>
                <a:lnTo>
                  <a:pt x="66852" y="8610"/>
                </a:lnTo>
                <a:lnTo>
                  <a:pt x="66852" y="6692"/>
                </a:lnTo>
                <a:lnTo>
                  <a:pt x="67792" y="6692"/>
                </a:lnTo>
                <a:lnTo>
                  <a:pt x="67792" y="5727"/>
                </a:lnTo>
                <a:lnTo>
                  <a:pt x="68770" y="5727"/>
                </a:lnTo>
                <a:lnTo>
                  <a:pt x="68770" y="4787"/>
                </a:lnTo>
                <a:lnTo>
                  <a:pt x="76403" y="4787"/>
                </a:lnTo>
                <a:lnTo>
                  <a:pt x="76403" y="5727"/>
                </a:lnTo>
                <a:lnTo>
                  <a:pt x="77343" y="5727"/>
                </a:lnTo>
                <a:lnTo>
                  <a:pt x="77343" y="10515"/>
                </a:lnTo>
                <a:lnTo>
                  <a:pt x="76403" y="10515"/>
                </a:lnTo>
                <a:lnTo>
                  <a:pt x="76403" y="11455"/>
                </a:lnTo>
                <a:lnTo>
                  <a:pt x="75438" y="11455"/>
                </a:lnTo>
                <a:lnTo>
                  <a:pt x="74498" y="12433"/>
                </a:lnTo>
                <a:lnTo>
                  <a:pt x="73520" y="13360"/>
                </a:lnTo>
                <a:lnTo>
                  <a:pt x="72580" y="13360"/>
                </a:lnTo>
                <a:lnTo>
                  <a:pt x="71615" y="14338"/>
                </a:lnTo>
                <a:lnTo>
                  <a:pt x="70675" y="14338"/>
                </a:lnTo>
                <a:lnTo>
                  <a:pt x="69697" y="15278"/>
                </a:lnTo>
                <a:lnTo>
                  <a:pt x="68770" y="15278"/>
                </a:lnTo>
                <a:lnTo>
                  <a:pt x="67792" y="16243"/>
                </a:lnTo>
                <a:lnTo>
                  <a:pt x="66852" y="16243"/>
                </a:lnTo>
                <a:lnTo>
                  <a:pt x="66852" y="17183"/>
                </a:lnTo>
                <a:lnTo>
                  <a:pt x="65887" y="17183"/>
                </a:lnTo>
                <a:lnTo>
                  <a:pt x="64947" y="18161"/>
                </a:lnTo>
                <a:lnTo>
                  <a:pt x="63969" y="19100"/>
                </a:lnTo>
                <a:lnTo>
                  <a:pt x="63030" y="20066"/>
                </a:lnTo>
                <a:lnTo>
                  <a:pt x="62064" y="21005"/>
                </a:lnTo>
                <a:lnTo>
                  <a:pt x="61125" y="21983"/>
                </a:lnTo>
                <a:lnTo>
                  <a:pt x="60147" y="22910"/>
                </a:lnTo>
                <a:lnTo>
                  <a:pt x="60147" y="23888"/>
                </a:lnTo>
                <a:lnTo>
                  <a:pt x="59220" y="23888"/>
                </a:lnTo>
                <a:lnTo>
                  <a:pt x="59220" y="25793"/>
                </a:lnTo>
                <a:lnTo>
                  <a:pt x="58242" y="26733"/>
                </a:lnTo>
                <a:lnTo>
                  <a:pt x="58242" y="27711"/>
                </a:lnTo>
                <a:lnTo>
                  <a:pt x="57302" y="28651"/>
                </a:lnTo>
                <a:lnTo>
                  <a:pt x="80225" y="28651"/>
                </a:lnTo>
                <a:lnTo>
                  <a:pt x="81165" y="23888"/>
                </a:lnTo>
                <a:lnTo>
                  <a:pt x="66852" y="23888"/>
                </a:lnTo>
                <a:lnTo>
                  <a:pt x="67792" y="22910"/>
                </a:lnTo>
                <a:lnTo>
                  <a:pt x="68770" y="21983"/>
                </a:lnTo>
                <a:lnTo>
                  <a:pt x="69697" y="21983"/>
                </a:lnTo>
                <a:lnTo>
                  <a:pt x="69697" y="21005"/>
                </a:lnTo>
                <a:lnTo>
                  <a:pt x="70675" y="21005"/>
                </a:lnTo>
                <a:lnTo>
                  <a:pt x="72580" y="19100"/>
                </a:lnTo>
                <a:lnTo>
                  <a:pt x="73520" y="19100"/>
                </a:lnTo>
                <a:lnTo>
                  <a:pt x="74498" y="18161"/>
                </a:lnTo>
                <a:lnTo>
                  <a:pt x="75438" y="18161"/>
                </a:lnTo>
                <a:lnTo>
                  <a:pt x="76403" y="17183"/>
                </a:lnTo>
                <a:lnTo>
                  <a:pt x="77343" y="17183"/>
                </a:lnTo>
                <a:lnTo>
                  <a:pt x="77343" y="16243"/>
                </a:lnTo>
                <a:lnTo>
                  <a:pt x="78320" y="16243"/>
                </a:lnTo>
                <a:lnTo>
                  <a:pt x="79248" y="15278"/>
                </a:lnTo>
                <a:lnTo>
                  <a:pt x="80225" y="14338"/>
                </a:lnTo>
                <a:lnTo>
                  <a:pt x="81165" y="13360"/>
                </a:lnTo>
                <a:lnTo>
                  <a:pt x="82143" y="12433"/>
                </a:lnTo>
                <a:lnTo>
                  <a:pt x="83070" y="11455"/>
                </a:lnTo>
                <a:lnTo>
                  <a:pt x="83070" y="47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75" name="object 237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16304130" y="4210784"/>
            <a:ext cx="848077" cy="68745"/>
          </a:xfrm>
          <a:prstGeom prst="rect">
            <a:avLst/>
          </a:prstGeom>
        </p:spPr>
      </p:pic>
      <p:pic>
        <p:nvPicPr>
          <p:cNvPr id="2376" name="object 2376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19561835" y="5840124"/>
            <a:ext cx="321856" cy="73539"/>
          </a:xfrm>
          <a:prstGeom prst="rect">
            <a:avLst/>
          </a:prstGeom>
        </p:spPr>
      </p:pic>
      <p:sp>
        <p:nvSpPr>
          <p:cNvPr id="2377" name="object 2377"/>
          <p:cNvSpPr/>
          <p:nvPr/>
        </p:nvSpPr>
        <p:spPr>
          <a:xfrm>
            <a:off x="15817029" y="5413210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15817029" y="5052196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15970793" y="4751370"/>
            <a:ext cx="48260" cy="67945"/>
          </a:xfrm>
          <a:custGeom>
            <a:avLst/>
            <a:gdLst/>
            <a:ahLst/>
            <a:cxnLst/>
            <a:rect l="l" t="t" r="r" b="b"/>
            <a:pathLst>
              <a:path w="48259" h="67944">
                <a:moveTo>
                  <a:pt x="36292" y="50599"/>
                </a:moveTo>
                <a:lnTo>
                  <a:pt x="27677" y="50599"/>
                </a:lnTo>
                <a:lnTo>
                  <a:pt x="24831" y="67790"/>
                </a:lnTo>
                <a:lnTo>
                  <a:pt x="32472" y="67790"/>
                </a:lnTo>
                <a:lnTo>
                  <a:pt x="36292" y="50599"/>
                </a:lnTo>
                <a:close/>
              </a:path>
              <a:path w="48259" h="67944">
                <a:moveTo>
                  <a:pt x="46779" y="0"/>
                </a:moveTo>
                <a:lnTo>
                  <a:pt x="40112" y="0"/>
                </a:lnTo>
                <a:lnTo>
                  <a:pt x="1910" y="42022"/>
                </a:lnTo>
                <a:lnTo>
                  <a:pt x="0" y="50599"/>
                </a:lnTo>
                <a:lnTo>
                  <a:pt x="45843" y="50599"/>
                </a:lnTo>
                <a:lnTo>
                  <a:pt x="47753" y="42958"/>
                </a:lnTo>
                <a:lnTo>
                  <a:pt x="10524" y="42958"/>
                </a:lnTo>
                <a:lnTo>
                  <a:pt x="35318" y="14306"/>
                </a:lnTo>
                <a:lnTo>
                  <a:pt x="43922" y="14306"/>
                </a:lnTo>
                <a:lnTo>
                  <a:pt x="46779" y="0"/>
                </a:lnTo>
                <a:close/>
              </a:path>
              <a:path w="48259" h="67944">
                <a:moveTo>
                  <a:pt x="43922" y="14306"/>
                </a:moveTo>
                <a:lnTo>
                  <a:pt x="35318" y="14306"/>
                </a:lnTo>
                <a:lnTo>
                  <a:pt x="29587" y="42958"/>
                </a:lnTo>
                <a:lnTo>
                  <a:pt x="38202" y="42958"/>
                </a:lnTo>
                <a:lnTo>
                  <a:pt x="43922" y="143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0" name="object 2380"/>
          <p:cNvSpPr/>
          <p:nvPr/>
        </p:nvSpPr>
        <p:spPr>
          <a:xfrm>
            <a:off x="15817029" y="4871689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1" name="object 2381"/>
          <p:cNvSpPr/>
          <p:nvPr/>
        </p:nvSpPr>
        <p:spPr>
          <a:xfrm>
            <a:off x="15970793" y="4930903"/>
            <a:ext cx="48260" cy="67945"/>
          </a:xfrm>
          <a:custGeom>
            <a:avLst/>
            <a:gdLst/>
            <a:ahLst/>
            <a:cxnLst/>
            <a:rect l="l" t="t" r="r" b="b"/>
            <a:pathLst>
              <a:path w="48259" h="67944">
                <a:moveTo>
                  <a:pt x="25767" y="66854"/>
                </a:moveTo>
                <a:lnTo>
                  <a:pt x="14306" y="66854"/>
                </a:lnTo>
                <a:lnTo>
                  <a:pt x="15281" y="67790"/>
                </a:lnTo>
                <a:lnTo>
                  <a:pt x="24831" y="67790"/>
                </a:lnTo>
                <a:lnTo>
                  <a:pt x="25767" y="66854"/>
                </a:lnTo>
                <a:close/>
              </a:path>
              <a:path w="48259" h="67944">
                <a:moveTo>
                  <a:pt x="29587" y="65880"/>
                </a:moveTo>
                <a:lnTo>
                  <a:pt x="11460" y="65880"/>
                </a:lnTo>
                <a:lnTo>
                  <a:pt x="12396" y="66854"/>
                </a:lnTo>
                <a:lnTo>
                  <a:pt x="28651" y="66854"/>
                </a:lnTo>
                <a:lnTo>
                  <a:pt x="29587" y="65880"/>
                </a:lnTo>
                <a:close/>
              </a:path>
              <a:path w="48259" h="67944">
                <a:moveTo>
                  <a:pt x="30562" y="64944"/>
                </a:moveTo>
                <a:lnTo>
                  <a:pt x="9550" y="64944"/>
                </a:lnTo>
                <a:lnTo>
                  <a:pt x="9550" y="65880"/>
                </a:lnTo>
                <a:lnTo>
                  <a:pt x="30562" y="65880"/>
                </a:lnTo>
                <a:lnTo>
                  <a:pt x="30562" y="64944"/>
                </a:lnTo>
                <a:close/>
              </a:path>
              <a:path w="48259" h="67944">
                <a:moveTo>
                  <a:pt x="32472" y="63970"/>
                </a:moveTo>
                <a:lnTo>
                  <a:pt x="7640" y="63970"/>
                </a:lnTo>
                <a:lnTo>
                  <a:pt x="8576" y="64944"/>
                </a:lnTo>
                <a:lnTo>
                  <a:pt x="31498" y="64944"/>
                </a:lnTo>
                <a:lnTo>
                  <a:pt x="32472" y="63970"/>
                </a:lnTo>
                <a:close/>
              </a:path>
              <a:path w="48259" h="67944">
                <a:moveTo>
                  <a:pt x="35318" y="62060"/>
                </a:moveTo>
                <a:lnTo>
                  <a:pt x="5730" y="62060"/>
                </a:lnTo>
                <a:lnTo>
                  <a:pt x="6666" y="63034"/>
                </a:lnTo>
                <a:lnTo>
                  <a:pt x="6666" y="63970"/>
                </a:lnTo>
                <a:lnTo>
                  <a:pt x="33408" y="63970"/>
                </a:lnTo>
                <a:lnTo>
                  <a:pt x="34382" y="63034"/>
                </a:lnTo>
                <a:lnTo>
                  <a:pt x="35318" y="63034"/>
                </a:lnTo>
                <a:lnTo>
                  <a:pt x="35318" y="62060"/>
                </a:lnTo>
                <a:close/>
              </a:path>
              <a:path w="48259" h="67944">
                <a:moveTo>
                  <a:pt x="8576" y="46817"/>
                </a:moveTo>
                <a:lnTo>
                  <a:pt x="0" y="47753"/>
                </a:lnTo>
                <a:lnTo>
                  <a:pt x="0" y="49663"/>
                </a:lnTo>
                <a:lnTo>
                  <a:pt x="935" y="50599"/>
                </a:lnTo>
                <a:lnTo>
                  <a:pt x="935" y="54419"/>
                </a:lnTo>
                <a:lnTo>
                  <a:pt x="1910" y="55393"/>
                </a:lnTo>
                <a:lnTo>
                  <a:pt x="1910" y="57303"/>
                </a:lnTo>
                <a:lnTo>
                  <a:pt x="3820" y="59213"/>
                </a:lnTo>
                <a:lnTo>
                  <a:pt x="3820" y="60149"/>
                </a:lnTo>
                <a:lnTo>
                  <a:pt x="4756" y="61124"/>
                </a:lnTo>
                <a:lnTo>
                  <a:pt x="4756" y="62060"/>
                </a:lnTo>
                <a:lnTo>
                  <a:pt x="36292" y="62060"/>
                </a:lnTo>
                <a:lnTo>
                  <a:pt x="37228" y="61124"/>
                </a:lnTo>
                <a:lnTo>
                  <a:pt x="17191" y="61124"/>
                </a:lnTo>
                <a:lnTo>
                  <a:pt x="16216" y="60149"/>
                </a:lnTo>
                <a:lnTo>
                  <a:pt x="15281" y="60149"/>
                </a:lnTo>
                <a:lnTo>
                  <a:pt x="14306" y="59213"/>
                </a:lnTo>
                <a:lnTo>
                  <a:pt x="13370" y="58239"/>
                </a:lnTo>
                <a:lnTo>
                  <a:pt x="12396" y="58239"/>
                </a:lnTo>
                <a:lnTo>
                  <a:pt x="12396" y="57303"/>
                </a:lnTo>
                <a:lnTo>
                  <a:pt x="11460" y="56329"/>
                </a:lnTo>
                <a:lnTo>
                  <a:pt x="10486" y="55393"/>
                </a:lnTo>
                <a:lnTo>
                  <a:pt x="10486" y="54419"/>
                </a:lnTo>
                <a:lnTo>
                  <a:pt x="9550" y="53483"/>
                </a:lnTo>
                <a:lnTo>
                  <a:pt x="9550" y="51573"/>
                </a:lnTo>
                <a:lnTo>
                  <a:pt x="8576" y="50599"/>
                </a:lnTo>
                <a:lnTo>
                  <a:pt x="8576" y="46817"/>
                </a:lnTo>
                <a:close/>
              </a:path>
              <a:path w="48259" h="67944">
                <a:moveTo>
                  <a:pt x="37228" y="60149"/>
                </a:moveTo>
                <a:lnTo>
                  <a:pt x="24831" y="60149"/>
                </a:lnTo>
                <a:lnTo>
                  <a:pt x="23857" y="61124"/>
                </a:lnTo>
                <a:lnTo>
                  <a:pt x="37228" y="61124"/>
                </a:lnTo>
                <a:lnTo>
                  <a:pt x="37228" y="60149"/>
                </a:lnTo>
                <a:close/>
              </a:path>
              <a:path w="48259" h="67944">
                <a:moveTo>
                  <a:pt x="43932" y="30562"/>
                </a:moveTo>
                <a:lnTo>
                  <a:pt x="33408" y="30562"/>
                </a:lnTo>
                <a:lnTo>
                  <a:pt x="33408" y="31536"/>
                </a:lnTo>
                <a:lnTo>
                  <a:pt x="34382" y="32472"/>
                </a:lnTo>
                <a:lnTo>
                  <a:pt x="35318" y="33446"/>
                </a:lnTo>
                <a:lnTo>
                  <a:pt x="35318" y="34382"/>
                </a:lnTo>
                <a:lnTo>
                  <a:pt x="36292" y="35356"/>
                </a:lnTo>
                <a:lnTo>
                  <a:pt x="36292" y="37266"/>
                </a:lnTo>
                <a:lnTo>
                  <a:pt x="37228" y="37266"/>
                </a:lnTo>
                <a:lnTo>
                  <a:pt x="37228" y="44907"/>
                </a:lnTo>
                <a:lnTo>
                  <a:pt x="36292" y="45843"/>
                </a:lnTo>
                <a:lnTo>
                  <a:pt x="36292" y="46817"/>
                </a:lnTo>
                <a:lnTo>
                  <a:pt x="35318" y="47753"/>
                </a:lnTo>
                <a:lnTo>
                  <a:pt x="35318" y="49663"/>
                </a:lnTo>
                <a:lnTo>
                  <a:pt x="34382" y="50599"/>
                </a:lnTo>
                <a:lnTo>
                  <a:pt x="34382" y="51573"/>
                </a:lnTo>
                <a:lnTo>
                  <a:pt x="33408" y="52509"/>
                </a:lnTo>
                <a:lnTo>
                  <a:pt x="33408" y="53483"/>
                </a:lnTo>
                <a:lnTo>
                  <a:pt x="32472" y="54419"/>
                </a:lnTo>
                <a:lnTo>
                  <a:pt x="32472" y="55393"/>
                </a:lnTo>
                <a:lnTo>
                  <a:pt x="31498" y="55393"/>
                </a:lnTo>
                <a:lnTo>
                  <a:pt x="30562" y="56329"/>
                </a:lnTo>
                <a:lnTo>
                  <a:pt x="30562" y="57303"/>
                </a:lnTo>
                <a:lnTo>
                  <a:pt x="29587" y="57303"/>
                </a:lnTo>
                <a:lnTo>
                  <a:pt x="28651" y="58239"/>
                </a:lnTo>
                <a:lnTo>
                  <a:pt x="27677" y="58239"/>
                </a:lnTo>
                <a:lnTo>
                  <a:pt x="26741" y="59213"/>
                </a:lnTo>
                <a:lnTo>
                  <a:pt x="26741" y="60149"/>
                </a:lnTo>
                <a:lnTo>
                  <a:pt x="38202" y="60149"/>
                </a:lnTo>
                <a:lnTo>
                  <a:pt x="39138" y="59213"/>
                </a:lnTo>
                <a:lnTo>
                  <a:pt x="39138" y="58239"/>
                </a:lnTo>
                <a:lnTo>
                  <a:pt x="40112" y="57303"/>
                </a:lnTo>
                <a:lnTo>
                  <a:pt x="40112" y="56329"/>
                </a:lnTo>
                <a:lnTo>
                  <a:pt x="41048" y="56329"/>
                </a:lnTo>
                <a:lnTo>
                  <a:pt x="41048" y="55393"/>
                </a:lnTo>
                <a:lnTo>
                  <a:pt x="42022" y="54419"/>
                </a:lnTo>
                <a:lnTo>
                  <a:pt x="42022" y="53483"/>
                </a:lnTo>
                <a:lnTo>
                  <a:pt x="42958" y="52509"/>
                </a:lnTo>
                <a:lnTo>
                  <a:pt x="42958" y="50599"/>
                </a:lnTo>
                <a:lnTo>
                  <a:pt x="43932" y="49663"/>
                </a:lnTo>
                <a:lnTo>
                  <a:pt x="43932" y="48689"/>
                </a:lnTo>
                <a:lnTo>
                  <a:pt x="44868" y="47753"/>
                </a:lnTo>
                <a:lnTo>
                  <a:pt x="44868" y="42022"/>
                </a:lnTo>
                <a:lnTo>
                  <a:pt x="45843" y="41086"/>
                </a:lnTo>
                <a:lnTo>
                  <a:pt x="45843" y="39176"/>
                </a:lnTo>
                <a:lnTo>
                  <a:pt x="44868" y="38202"/>
                </a:lnTo>
                <a:lnTo>
                  <a:pt x="44868" y="33446"/>
                </a:lnTo>
                <a:lnTo>
                  <a:pt x="43932" y="32472"/>
                </a:lnTo>
                <a:lnTo>
                  <a:pt x="43932" y="30562"/>
                </a:lnTo>
                <a:close/>
              </a:path>
              <a:path w="48259" h="67944">
                <a:moveTo>
                  <a:pt x="47753" y="0"/>
                </a:moveTo>
                <a:lnTo>
                  <a:pt x="15281" y="0"/>
                </a:lnTo>
                <a:lnTo>
                  <a:pt x="4756" y="34382"/>
                </a:lnTo>
                <a:lnTo>
                  <a:pt x="12396" y="35356"/>
                </a:lnTo>
                <a:lnTo>
                  <a:pt x="12396" y="34382"/>
                </a:lnTo>
                <a:lnTo>
                  <a:pt x="13370" y="34382"/>
                </a:lnTo>
                <a:lnTo>
                  <a:pt x="13370" y="33446"/>
                </a:lnTo>
                <a:lnTo>
                  <a:pt x="14306" y="32472"/>
                </a:lnTo>
                <a:lnTo>
                  <a:pt x="15281" y="31536"/>
                </a:lnTo>
                <a:lnTo>
                  <a:pt x="16216" y="31536"/>
                </a:lnTo>
                <a:lnTo>
                  <a:pt x="16216" y="30562"/>
                </a:lnTo>
                <a:lnTo>
                  <a:pt x="17191" y="30562"/>
                </a:lnTo>
                <a:lnTo>
                  <a:pt x="18127" y="29626"/>
                </a:lnTo>
                <a:lnTo>
                  <a:pt x="19101" y="29626"/>
                </a:lnTo>
                <a:lnTo>
                  <a:pt x="20037" y="28651"/>
                </a:lnTo>
                <a:lnTo>
                  <a:pt x="42958" y="28651"/>
                </a:lnTo>
                <a:lnTo>
                  <a:pt x="39138" y="24831"/>
                </a:lnTo>
                <a:lnTo>
                  <a:pt x="15281" y="24831"/>
                </a:lnTo>
                <a:lnTo>
                  <a:pt x="21011" y="7640"/>
                </a:lnTo>
                <a:lnTo>
                  <a:pt x="46779" y="7640"/>
                </a:lnTo>
                <a:lnTo>
                  <a:pt x="47753" y="0"/>
                </a:lnTo>
                <a:close/>
              </a:path>
              <a:path w="48259" h="67944">
                <a:moveTo>
                  <a:pt x="42958" y="28651"/>
                </a:moveTo>
                <a:lnTo>
                  <a:pt x="30562" y="28651"/>
                </a:lnTo>
                <a:lnTo>
                  <a:pt x="30562" y="29626"/>
                </a:lnTo>
                <a:lnTo>
                  <a:pt x="31498" y="29626"/>
                </a:lnTo>
                <a:lnTo>
                  <a:pt x="32472" y="30562"/>
                </a:lnTo>
                <a:lnTo>
                  <a:pt x="42958" y="30562"/>
                </a:lnTo>
                <a:lnTo>
                  <a:pt x="42958" y="28651"/>
                </a:lnTo>
                <a:close/>
              </a:path>
              <a:path w="48259" h="67944">
                <a:moveTo>
                  <a:pt x="36292" y="22921"/>
                </a:moveTo>
                <a:lnTo>
                  <a:pt x="18127" y="22921"/>
                </a:lnTo>
                <a:lnTo>
                  <a:pt x="17191" y="23895"/>
                </a:lnTo>
                <a:lnTo>
                  <a:pt x="16216" y="24831"/>
                </a:lnTo>
                <a:lnTo>
                  <a:pt x="39138" y="24831"/>
                </a:lnTo>
                <a:lnTo>
                  <a:pt x="38202" y="23895"/>
                </a:lnTo>
                <a:lnTo>
                  <a:pt x="37228" y="23895"/>
                </a:lnTo>
                <a:lnTo>
                  <a:pt x="36292" y="22921"/>
                </a:lnTo>
                <a:close/>
              </a:path>
              <a:path w="48259" h="67944">
                <a:moveTo>
                  <a:pt x="35318" y="21985"/>
                </a:moveTo>
                <a:lnTo>
                  <a:pt x="20037" y="21985"/>
                </a:lnTo>
                <a:lnTo>
                  <a:pt x="20037" y="22921"/>
                </a:lnTo>
                <a:lnTo>
                  <a:pt x="35318" y="22921"/>
                </a:lnTo>
                <a:lnTo>
                  <a:pt x="35318" y="21985"/>
                </a:lnTo>
                <a:close/>
              </a:path>
              <a:path w="48259" h="67944">
                <a:moveTo>
                  <a:pt x="32472" y="21011"/>
                </a:moveTo>
                <a:lnTo>
                  <a:pt x="22921" y="21011"/>
                </a:lnTo>
                <a:lnTo>
                  <a:pt x="21947" y="21985"/>
                </a:lnTo>
                <a:lnTo>
                  <a:pt x="33408" y="21985"/>
                </a:lnTo>
                <a:lnTo>
                  <a:pt x="32472" y="210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82" name="object 2382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15970793" y="5110455"/>
            <a:ext cx="45843" cy="68764"/>
          </a:xfrm>
          <a:prstGeom prst="rect">
            <a:avLst/>
          </a:prstGeom>
        </p:spPr>
      </p:pic>
      <p:pic>
        <p:nvPicPr>
          <p:cNvPr id="2383" name="object 2383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17667942" y="4571818"/>
            <a:ext cx="613151" cy="58239"/>
          </a:xfrm>
          <a:prstGeom prst="rect">
            <a:avLst/>
          </a:prstGeom>
        </p:spPr>
      </p:pic>
      <p:pic>
        <p:nvPicPr>
          <p:cNvPr id="2384" name="object 2384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9248593" y="4576574"/>
            <a:ext cx="229196" cy="68764"/>
          </a:xfrm>
          <a:prstGeom prst="rect">
            <a:avLst/>
          </a:prstGeom>
        </p:spPr>
      </p:pic>
      <p:pic>
        <p:nvPicPr>
          <p:cNvPr id="2385" name="object 2385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8984040" y="4591874"/>
            <a:ext cx="197660" cy="41984"/>
          </a:xfrm>
          <a:prstGeom prst="rect">
            <a:avLst/>
          </a:prstGeom>
        </p:spPr>
      </p:pic>
      <p:pic>
        <p:nvPicPr>
          <p:cNvPr id="2386" name="object 2386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19561835" y="4576574"/>
            <a:ext cx="321856" cy="73539"/>
          </a:xfrm>
          <a:prstGeom prst="rect">
            <a:avLst/>
          </a:prstGeom>
        </p:spPr>
      </p:pic>
      <p:pic>
        <p:nvPicPr>
          <p:cNvPr id="2387" name="object 2387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7667942" y="4932832"/>
            <a:ext cx="574948" cy="72565"/>
          </a:xfrm>
          <a:prstGeom prst="rect">
            <a:avLst/>
          </a:prstGeom>
        </p:spPr>
      </p:pic>
      <p:pic>
        <p:nvPicPr>
          <p:cNvPr id="2388" name="object 2388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9248573" y="4937588"/>
            <a:ext cx="187192" cy="67790"/>
          </a:xfrm>
          <a:prstGeom prst="rect">
            <a:avLst/>
          </a:prstGeom>
        </p:spPr>
      </p:pic>
      <p:pic>
        <p:nvPicPr>
          <p:cNvPr id="2389" name="object 2389"/>
          <p:cNvPicPr/>
          <p:nvPr/>
        </p:nvPicPr>
        <p:blipFill>
          <a:blip r:embed="rId65" cstate="print"/>
          <a:stretch>
            <a:fillRect/>
          </a:stretch>
        </p:blipFill>
        <p:spPr>
          <a:xfrm>
            <a:off x="18984040" y="4772381"/>
            <a:ext cx="197660" cy="41984"/>
          </a:xfrm>
          <a:prstGeom prst="rect">
            <a:avLst/>
          </a:prstGeom>
        </p:spPr>
      </p:pic>
      <p:pic>
        <p:nvPicPr>
          <p:cNvPr id="2390" name="object 2390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9561835" y="4757081"/>
            <a:ext cx="321856" cy="73539"/>
          </a:xfrm>
          <a:prstGeom prst="rect">
            <a:avLst/>
          </a:prstGeom>
        </p:spPr>
      </p:pic>
      <p:sp>
        <p:nvSpPr>
          <p:cNvPr id="2391" name="object 2391"/>
          <p:cNvSpPr/>
          <p:nvPr/>
        </p:nvSpPr>
        <p:spPr>
          <a:xfrm>
            <a:off x="15970813" y="5291917"/>
            <a:ext cx="45085" cy="67310"/>
          </a:xfrm>
          <a:custGeom>
            <a:avLst/>
            <a:gdLst/>
            <a:ahLst/>
            <a:cxnLst/>
            <a:rect l="l" t="t" r="r" b="b"/>
            <a:pathLst>
              <a:path w="45084" h="67310">
                <a:moveTo>
                  <a:pt x="44868" y="0"/>
                </a:moveTo>
                <a:lnTo>
                  <a:pt x="1910" y="0"/>
                </a:lnTo>
                <a:lnTo>
                  <a:pt x="0" y="7640"/>
                </a:lnTo>
                <a:lnTo>
                  <a:pt x="33408" y="7640"/>
                </a:lnTo>
                <a:lnTo>
                  <a:pt x="33408" y="8614"/>
                </a:lnTo>
                <a:lnTo>
                  <a:pt x="32433" y="9550"/>
                </a:lnTo>
                <a:lnTo>
                  <a:pt x="31498" y="9550"/>
                </a:lnTo>
                <a:lnTo>
                  <a:pt x="31498" y="10524"/>
                </a:lnTo>
                <a:lnTo>
                  <a:pt x="30523" y="11460"/>
                </a:lnTo>
                <a:lnTo>
                  <a:pt x="29587" y="12434"/>
                </a:lnTo>
                <a:lnTo>
                  <a:pt x="28613" y="13370"/>
                </a:lnTo>
                <a:lnTo>
                  <a:pt x="28613" y="14345"/>
                </a:lnTo>
                <a:lnTo>
                  <a:pt x="27677" y="14345"/>
                </a:lnTo>
                <a:lnTo>
                  <a:pt x="26703" y="15281"/>
                </a:lnTo>
                <a:lnTo>
                  <a:pt x="26703" y="16255"/>
                </a:lnTo>
                <a:lnTo>
                  <a:pt x="25767" y="17191"/>
                </a:lnTo>
                <a:lnTo>
                  <a:pt x="24793" y="17191"/>
                </a:lnTo>
                <a:lnTo>
                  <a:pt x="24793" y="18165"/>
                </a:lnTo>
                <a:lnTo>
                  <a:pt x="23857" y="19101"/>
                </a:lnTo>
                <a:lnTo>
                  <a:pt x="23857" y="20075"/>
                </a:lnTo>
                <a:lnTo>
                  <a:pt x="22883" y="21011"/>
                </a:lnTo>
                <a:lnTo>
                  <a:pt x="21947" y="21985"/>
                </a:lnTo>
                <a:lnTo>
                  <a:pt x="20973" y="22921"/>
                </a:lnTo>
                <a:lnTo>
                  <a:pt x="20973" y="23895"/>
                </a:lnTo>
                <a:lnTo>
                  <a:pt x="20037" y="24831"/>
                </a:lnTo>
                <a:lnTo>
                  <a:pt x="20037" y="25805"/>
                </a:lnTo>
                <a:lnTo>
                  <a:pt x="19063" y="26741"/>
                </a:lnTo>
                <a:lnTo>
                  <a:pt x="19063" y="27715"/>
                </a:lnTo>
                <a:lnTo>
                  <a:pt x="18127" y="27715"/>
                </a:lnTo>
                <a:lnTo>
                  <a:pt x="18127" y="28651"/>
                </a:lnTo>
                <a:lnTo>
                  <a:pt x="16216" y="30562"/>
                </a:lnTo>
                <a:lnTo>
                  <a:pt x="16216" y="31536"/>
                </a:lnTo>
                <a:lnTo>
                  <a:pt x="15242" y="32472"/>
                </a:lnTo>
                <a:lnTo>
                  <a:pt x="15242" y="33446"/>
                </a:lnTo>
                <a:lnTo>
                  <a:pt x="14306" y="34382"/>
                </a:lnTo>
                <a:lnTo>
                  <a:pt x="14306" y="35356"/>
                </a:lnTo>
                <a:lnTo>
                  <a:pt x="13332" y="36292"/>
                </a:lnTo>
                <a:lnTo>
                  <a:pt x="13332" y="37266"/>
                </a:lnTo>
                <a:lnTo>
                  <a:pt x="12396" y="38202"/>
                </a:lnTo>
                <a:lnTo>
                  <a:pt x="12396" y="39176"/>
                </a:lnTo>
                <a:lnTo>
                  <a:pt x="11422" y="40112"/>
                </a:lnTo>
                <a:lnTo>
                  <a:pt x="11422" y="41086"/>
                </a:lnTo>
                <a:lnTo>
                  <a:pt x="10486" y="42022"/>
                </a:lnTo>
                <a:lnTo>
                  <a:pt x="10486" y="43932"/>
                </a:lnTo>
                <a:lnTo>
                  <a:pt x="9512" y="43932"/>
                </a:lnTo>
                <a:lnTo>
                  <a:pt x="9512" y="44907"/>
                </a:lnTo>
                <a:lnTo>
                  <a:pt x="8576" y="45843"/>
                </a:lnTo>
                <a:lnTo>
                  <a:pt x="8576" y="47753"/>
                </a:lnTo>
                <a:lnTo>
                  <a:pt x="7602" y="48727"/>
                </a:lnTo>
                <a:lnTo>
                  <a:pt x="7602" y="50637"/>
                </a:lnTo>
                <a:lnTo>
                  <a:pt x="6666" y="51573"/>
                </a:lnTo>
                <a:lnTo>
                  <a:pt x="6666" y="53483"/>
                </a:lnTo>
                <a:lnTo>
                  <a:pt x="5692" y="54457"/>
                </a:lnTo>
                <a:lnTo>
                  <a:pt x="5692" y="55393"/>
                </a:lnTo>
                <a:lnTo>
                  <a:pt x="4756" y="56367"/>
                </a:lnTo>
                <a:lnTo>
                  <a:pt x="4756" y="59213"/>
                </a:lnTo>
                <a:lnTo>
                  <a:pt x="3782" y="60188"/>
                </a:lnTo>
                <a:lnTo>
                  <a:pt x="3782" y="63034"/>
                </a:lnTo>
                <a:lnTo>
                  <a:pt x="2846" y="64008"/>
                </a:lnTo>
                <a:lnTo>
                  <a:pt x="2846" y="66854"/>
                </a:lnTo>
                <a:lnTo>
                  <a:pt x="11422" y="66854"/>
                </a:lnTo>
                <a:lnTo>
                  <a:pt x="11422" y="64944"/>
                </a:lnTo>
                <a:lnTo>
                  <a:pt x="12396" y="64008"/>
                </a:lnTo>
                <a:lnTo>
                  <a:pt x="12396" y="61124"/>
                </a:lnTo>
                <a:lnTo>
                  <a:pt x="13332" y="60188"/>
                </a:lnTo>
                <a:lnTo>
                  <a:pt x="13332" y="58278"/>
                </a:lnTo>
                <a:lnTo>
                  <a:pt x="14306" y="57303"/>
                </a:lnTo>
                <a:lnTo>
                  <a:pt x="14306" y="54457"/>
                </a:lnTo>
                <a:lnTo>
                  <a:pt x="15242" y="53483"/>
                </a:lnTo>
                <a:lnTo>
                  <a:pt x="15242" y="52547"/>
                </a:lnTo>
                <a:lnTo>
                  <a:pt x="16216" y="51573"/>
                </a:lnTo>
                <a:lnTo>
                  <a:pt x="16216" y="49663"/>
                </a:lnTo>
                <a:lnTo>
                  <a:pt x="17152" y="48727"/>
                </a:lnTo>
                <a:lnTo>
                  <a:pt x="17152" y="46817"/>
                </a:lnTo>
                <a:lnTo>
                  <a:pt x="18127" y="45843"/>
                </a:lnTo>
                <a:lnTo>
                  <a:pt x="18127" y="44907"/>
                </a:lnTo>
                <a:lnTo>
                  <a:pt x="19063" y="43932"/>
                </a:lnTo>
                <a:lnTo>
                  <a:pt x="19063" y="42022"/>
                </a:lnTo>
                <a:lnTo>
                  <a:pt x="20037" y="41086"/>
                </a:lnTo>
                <a:lnTo>
                  <a:pt x="20973" y="40112"/>
                </a:lnTo>
                <a:lnTo>
                  <a:pt x="20973" y="39176"/>
                </a:lnTo>
                <a:lnTo>
                  <a:pt x="21947" y="38202"/>
                </a:lnTo>
                <a:lnTo>
                  <a:pt x="21947" y="37266"/>
                </a:lnTo>
                <a:lnTo>
                  <a:pt x="22883" y="36292"/>
                </a:lnTo>
                <a:lnTo>
                  <a:pt x="22883" y="35356"/>
                </a:lnTo>
                <a:lnTo>
                  <a:pt x="23857" y="34382"/>
                </a:lnTo>
                <a:lnTo>
                  <a:pt x="23857" y="33446"/>
                </a:lnTo>
                <a:lnTo>
                  <a:pt x="24793" y="32472"/>
                </a:lnTo>
                <a:lnTo>
                  <a:pt x="24793" y="31536"/>
                </a:lnTo>
                <a:lnTo>
                  <a:pt x="26703" y="29626"/>
                </a:lnTo>
                <a:lnTo>
                  <a:pt x="26703" y="28651"/>
                </a:lnTo>
                <a:lnTo>
                  <a:pt x="27677" y="27715"/>
                </a:lnTo>
                <a:lnTo>
                  <a:pt x="27677" y="26741"/>
                </a:lnTo>
                <a:lnTo>
                  <a:pt x="28613" y="25805"/>
                </a:lnTo>
                <a:lnTo>
                  <a:pt x="28613" y="24831"/>
                </a:lnTo>
                <a:lnTo>
                  <a:pt x="29587" y="23895"/>
                </a:lnTo>
                <a:lnTo>
                  <a:pt x="30523" y="22921"/>
                </a:lnTo>
                <a:lnTo>
                  <a:pt x="30523" y="21985"/>
                </a:lnTo>
                <a:lnTo>
                  <a:pt x="33408" y="19101"/>
                </a:lnTo>
                <a:lnTo>
                  <a:pt x="33408" y="18165"/>
                </a:lnTo>
                <a:lnTo>
                  <a:pt x="34344" y="17191"/>
                </a:lnTo>
                <a:lnTo>
                  <a:pt x="35318" y="16255"/>
                </a:lnTo>
                <a:lnTo>
                  <a:pt x="36254" y="15281"/>
                </a:lnTo>
                <a:lnTo>
                  <a:pt x="37228" y="14345"/>
                </a:lnTo>
                <a:lnTo>
                  <a:pt x="38164" y="13370"/>
                </a:lnTo>
                <a:lnTo>
                  <a:pt x="38164" y="12434"/>
                </a:lnTo>
                <a:lnTo>
                  <a:pt x="39138" y="11460"/>
                </a:lnTo>
                <a:lnTo>
                  <a:pt x="40074" y="11460"/>
                </a:lnTo>
                <a:lnTo>
                  <a:pt x="40074" y="10524"/>
                </a:lnTo>
                <a:lnTo>
                  <a:pt x="41048" y="10524"/>
                </a:lnTo>
                <a:lnTo>
                  <a:pt x="41984" y="9550"/>
                </a:lnTo>
                <a:lnTo>
                  <a:pt x="41984" y="8614"/>
                </a:lnTo>
                <a:lnTo>
                  <a:pt x="42958" y="8614"/>
                </a:lnTo>
                <a:lnTo>
                  <a:pt x="43894" y="7640"/>
                </a:lnTo>
                <a:lnTo>
                  <a:pt x="448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15817029" y="5593717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93" name="object 2393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15970813" y="5471469"/>
            <a:ext cx="46779" cy="68764"/>
          </a:xfrm>
          <a:prstGeom prst="rect">
            <a:avLst/>
          </a:prstGeom>
        </p:spPr>
      </p:pic>
      <p:sp>
        <p:nvSpPr>
          <p:cNvPr id="2394" name="object 2394"/>
          <p:cNvSpPr/>
          <p:nvPr/>
        </p:nvSpPr>
        <p:spPr>
          <a:xfrm>
            <a:off x="15817029" y="5232703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95" name="object 2395"/>
          <p:cNvPicPr/>
          <p:nvPr/>
        </p:nvPicPr>
        <p:blipFill>
          <a:blip r:embed="rId68" cstate="print"/>
          <a:stretch>
            <a:fillRect/>
          </a:stretch>
        </p:blipFill>
        <p:spPr>
          <a:xfrm>
            <a:off x="17667961" y="4752325"/>
            <a:ext cx="261668" cy="58239"/>
          </a:xfrm>
          <a:prstGeom prst="rect">
            <a:avLst/>
          </a:prstGeom>
        </p:spPr>
      </p:pic>
      <p:pic>
        <p:nvPicPr>
          <p:cNvPr id="2396" name="object 2396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19248573" y="4757081"/>
            <a:ext cx="190057" cy="67790"/>
          </a:xfrm>
          <a:prstGeom prst="rect">
            <a:avLst/>
          </a:prstGeom>
        </p:spPr>
      </p:pic>
      <p:pic>
        <p:nvPicPr>
          <p:cNvPr id="2397" name="object 2397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18984040" y="4952888"/>
            <a:ext cx="197660" cy="41984"/>
          </a:xfrm>
          <a:prstGeom prst="rect">
            <a:avLst/>
          </a:prstGeom>
        </p:spPr>
      </p:pic>
      <p:pic>
        <p:nvPicPr>
          <p:cNvPr id="2398" name="object 2398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19561835" y="4937588"/>
            <a:ext cx="321856" cy="73539"/>
          </a:xfrm>
          <a:prstGeom prst="rect">
            <a:avLst/>
          </a:prstGeom>
        </p:spPr>
      </p:pic>
      <p:pic>
        <p:nvPicPr>
          <p:cNvPr id="2399" name="object 2399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7667942" y="4391310"/>
            <a:ext cx="812740" cy="73520"/>
          </a:xfrm>
          <a:prstGeom prst="rect">
            <a:avLst/>
          </a:prstGeom>
        </p:spPr>
      </p:pic>
      <p:sp>
        <p:nvSpPr>
          <p:cNvPr id="2400" name="object 2400"/>
          <p:cNvSpPr/>
          <p:nvPr/>
        </p:nvSpPr>
        <p:spPr>
          <a:xfrm>
            <a:off x="19022216" y="4396077"/>
            <a:ext cx="83185" cy="56515"/>
          </a:xfrm>
          <a:custGeom>
            <a:avLst/>
            <a:gdLst/>
            <a:ahLst/>
            <a:cxnLst/>
            <a:rect l="l" t="t" r="r" b="b"/>
            <a:pathLst>
              <a:path w="83184" h="56514">
                <a:moveTo>
                  <a:pt x="52514" y="16230"/>
                </a:moveTo>
                <a:lnTo>
                  <a:pt x="42024" y="16230"/>
                </a:lnTo>
                <a:lnTo>
                  <a:pt x="22923" y="48704"/>
                </a:lnTo>
                <a:lnTo>
                  <a:pt x="19100" y="16230"/>
                </a:lnTo>
                <a:lnTo>
                  <a:pt x="9550" y="16230"/>
                </a:lnTo>
                <a:lnTo>
                  <a:pt x="0" y="56349"/>
                </a:lnTo>
                <a:lnTo>
                  <a:pt x="7645" y="56349"/>
                </a:lnTo>
                <a:lnTo>
                  <a:pt x="14312" y="22898"/>
                </a:lnTo>
                <a:lnTo>
                  <a:pt x="18122" y="56349"/>
                </a:lnTo>
                <a:lnTo>
                  <a:pt x="24828" y="56349"/>
                </a:lnTo>
                <a:lnTo>
                  <a:pt x="43929" y="23876"/>
                </a:lnTo>
                <a:lnTo>
                  <a:pt x="37236" y="56349"/>
                </a:lnTo>
                <a:lnTo>
                  <a:pt x="43929" y="56349"/>
                </a:lnTo>
                <a:lnTo>
                  <a:pt x="52514" y="16230"/>
                </a:lnTo>
                <a:close/>
              </a:path>
              <a:path w="83184" h="56514">
                <a:moveTo>
                  <a:pt x="83070" y="4787"/>
                </a:moveTo>
                <a:lnTo>
                  <a:pt x="82143" y="3810"/>
                </a:lnTo>
                <a:lnTo>
                  <a:pt x="82143" y="2882"/>
                </a:lnTo>
                <a:lnTo>
                  <a:pt x="81165" y="2882"/>
                </a:lnTo>
                <a:lnTo>
                  <a:pt x="81165" y="1905"/>
                </a:lnTo>
                <a:lnTo>
                  <a:pt x="80225" y="1905"/>
                </a:lnTo>
                <a:lnTo>
                  <a:pt x="80225" y="965"/>
                </a:lnTo>
                <a:lnTo>
                  <a:pt x="78320" y="965"/>
                </a:lnTo>
                <a:lnTo>
                  <a:pt x="78320" y="0"/>
                </a:lnTo>
                <a:lnTo>
                  <a:pt x="67792" y="0"/>
                </a:lnTo>
                <a:lnTo>
                  <a:pt x="66852" y="965"/>
                </a:lnTo>
                <a:lnTo>
                  <a:pt x="64947" y="965"/>
                </a:lnTo>
                <a:lnTo>
                  <a:pt x="64947" y="1905"/>
                </a:lnTo>
                <a:lnTo>
                  <a:pt x="63969" y="1905"/>
                </a:lnTo>
                <a:lnTo>
                  <a:pt x="63969" y="2882"/>
                </a:lnTo>
                <a:lnTo>
                  <a:pt x="63030" y="2882"/>
                </a:lnTo>
                <a:lnTo>
                  <a:pt x="63030" y="3810"/>
                </a:lnTo>
                <a:lnTo>
                  <a:pt x="61125" y="5727"/>
                </a:lnTo>
                <a:lnTo>
                  <a:pt x="61125" y="7632"/>
                </a:lnTo>
                <a:lnTo>
                  <a:pt x="60147" y="7632"/>
                </a:lnTo>
                <a:lnTo>
                  <a:pt x="66852" y="8610"/>
                </a:lnTo>
                <a:lnTo>
                  <a:pt x="66852" y="6705"/>
                </a:lnTo>
                <a:lnTo>
                  <a:pt x="67792" y="6705"/>
                </a:lnTo>
                <a:lnTo>
                  <a:pt x="67792" y="5727"/>
                </a:lnTo>
                <a:lnTo>
                  <a:pt x="68770" y="5727"/>
                </a:lnTo>
                <a:lnTo>
                  <a:pt x="68770" y="4787"/>
                </a:lnTo>
                <a:lnTo>
                  <a:pt x="71615" y="4787"/>
                </a:lnTo>
                <a:lnTo>
                  <a:pt x="72580" y="3810"/>
                </a:lnTo>
                <a:lnTo>
                  <a:pt x="73520" y="4787"/>
                </a:lnTo>
                <a:lnTo>
                  <a:pt x="76403" y="4787"/>
                </a:lnTo>
                <a:lnTo>
                  <a:pt x="76403" y="5727"/>
                </a:lnTo>
                <a:lnTo>
                  <a:pt x="77343" y="5727"/>
                </a:lnTo>
                <a:lnTo>
                  <a:pt x="77343" y="10515"/>
                </a:lnTo>
                <a:lnTo>
                  <a:pt x="76403" y="10515"/>
                </a:lnTo>
                <a:lnTo>
                  <a:pt x="75438" y="11455"/>
                </a:lnTo>
                <a:lnTo>
                  <a:pt x="74498" y="12433"/>
                </a:lnTo>
                <a:lnTo>
                  <a:pt x="73520" y="13360"/>
                </a:lnTo>
                <a:lnTo>
                  <a:pt x="72580" y="13360"/>
                </a:lnTo>
                <a:lnTo>
                  <a:pt x="71615" y="14338"/>
                </a:lnTo>
                <a:lnTo>
                  <a:pt x="70675" y="14338"/>
                </a:lnTo>
                <a:lnTo>
                  <a:pt x="69697" y="15278"/>
                </a:lnTo>
                <a:lnTo>
                  <a:pt x="68770" y="15278"/>
                </a:lnTo>
                <a:lnTo>
                  <a:pt x="67792" y="16256"/>
                </a:lnTo>
                <a:lnTo>
                  <a:pt x="66852" y="16256"/>
                </a:lnTo>
                <a:lnTo>
                  <a:pt x="66852" y="17183"/>
                </a:lnTo>
                <a:lnTo>
                  <a:pt x="65887" y="17183"/>
                </a:lnTo>
                <a:lnTo>
                  <a:pt x="64947" y="18161"/>
                </a:lnTo>
                <a:lnTo>
                  <a:pt x="63969" y="19100"/>
                </a:lnTo>
                <a:lnTo>
                  <a:pt x="63030" y="20066"/>
                </a:lnTo>
                <a:lnTo>
                  <a:pt x="62064" y="21005"/>
                </a:lnTo>
                <a:lnTo>
                  <a:pt x="61125" y="21983"/>
                </a:lnTo>
                <a:lnTo>
                  <a:pt x="60147" y="22923"/>
                </a:lnTo>
                <a:lnTo>
                  <a:pt x="60147" y="23888"/>
                </a:lnTo>
                <a:lnTo>
                  <a:pt x="59220" y="23888"/>
                </a:lnTo>
                <a:lnTo>
                  <a:pt x="59220" y="25806"/>
                </a:lnTo>
                <a:lnTo>
                  <a:pt x="58242" y="26733"/>
                </a:lnTo>
                <a:lnTo>
                  <a:pt x="58242" y="27711"/>
                </a:lnTo>
                <a:lnTo>
                  <a:pt x="57302" y="28651"/>
                </a:lnTo>
                <a:lnTo>
                  <a:pt x="80225" y="28651"/>
                </a:lnTo>
                <a:lnTo>
                  <a:pt x="81165" y="23888"/>
                </a:lnTo>
                <a:lnTo>
                  <a:pt x="66852" y="23888"/>
                </a:lnTo>
                <a:lnTo>
                  <a:pt x="67792" y="22923"/>
                </a:lnTo>
                <a:lnTo>
                  <a:pt x="68770" y="21983"/>
                </a:lnTo>
                <a:lnTo>
                  <a:pt x="69697" y="21005"/>
                </a:lnTo>
                <a:lnTo>
                  <a:pt x="70675" y="21005"/>
                </a:lnTo>
                <a:lnTo>
                  <a:pt x="72580" y="19100"/>
                </a:lnTo>
                <a:lnTo>
                  <a:pt x="73520" y="19100"/>
                </a:lnTo>
                <a:lnTo>
                  <a:pt x="74498" y="18161"/>
                </a:lnTo>
                <a:lnTo>
                  <a:pt x="75438" y="18161"/>
                </a:lnTo>
                <a:lnTo>
                  <a:pt x="76403" y="17183"/>
                </a:lnTo>
                <a:lnTo>
                  <a:pt x="77343" y="17183"/>
                </a:lnTo>
                <a:lnTo>
                  <a:pt x="77343" y="16256"/>
                </a:lnTo>
                <a:lnTo>
                  <a:pt x="78320" y="16256"/>
                </a:lnTo>
                <a:lnTo>
                  <a:pt x="79248" y="15278"/>
                </a:lnTo>
                <a:lnTo>
                  <a:pt x="80225" y="14338"/>
                </a:lnTo>
                <a:lnTo>
                  <a:pt x="81165" y="13360"/>
                </a:lnTo>
                <a:lnTo>
                  <a:pt x="82143" y="12433"/>
                </a:lnTo>
                <a:lnTo>
                  <a:pt x="83070" y="11455"/>
                </a:lnTo>
                <a:lnTo>
                  <a:pt x="83070" y="47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01" name="object 2401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7667942" y="5113339"/>
            <a:ext cx="616971" cy="72565"/>
          </a:xfrm>
          <a:prstGeom prst="rect">
            <a:avLst/>
          </a:prstGeom>
        </p:spPr>
      </p:pic>
      <p:pic>
        <p:nvPicPr>
          <p:cNvPr id="2402" name="object 2402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9248573" y="5118095"/>
            <a:ext cx="230170" cy="67790"/>
          </a:xfrm>
          <a:prstGeom prst="rect">
            <a:avLst/>
          </a:prstGeom>
        </p:spPr>
      </p:pic>
      <p:pic>
        <p:nvPicPr>
          <p:cNvPr id="2403" name="object 2403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8984040" y="5133376"/>
            <a:ext cx="197660" cy="42003"/>
          </a:xfrm>
          <a:prstGeom prst="rect">
            <a:avLst/>
          </a:prstGeom>
        </p:spPr>
      </p:pic>
      <p:pic>
        <p:nvPicPr>
          <p:cNvPr id="2404" name="object 2404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9561835" y="5118095"/>
            <a:ext cx="321856" cy="73539"/>
          </a:xfrm>
          <a:prstGeom prst="rect">
            <a:avLst/>
          </a:prstGeom>
        </p:spPr>
      </p:pic>
      <p:pic>
        <p:nvPicPr>
          <p:cNvPr id="2405" name="object 2405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15970793" y="5651995"/>
            <a:ext cx="45843" cy="68726"/>
          </a:xfrm>
          <a:prstGeom prst="rect">
            <a:avLst/>
          </a:prstGeom>
        </p:spPr>
      </p:pic>
      <p:sp>
        <p:nvSpPr>
          <p:cNvPr id="2406" name="object 2406"/>
          <p:cNvSpPr/>
          <p:nvPr/>
        </p:nvSpPr>
        <p:spPr>
          <a:xfrm>
            <a:off x="19990658" y="3811568"/>
            <a:ext cx="0" cy="3226435"/>
          </a:xfrm>
          <a:custGeom>
            <a:avLst/>
            <a:gdLst/>
            <a:ahLst/>
            <a:cxnLst/>
            <a:rect l="l" t="t" r="r" b="b"/>
            <a:pathLst>
              <a:path h="3226435">
                <a:moveTo>
                  <a:pt x="0" y="0"/>
                </a:moveTo>
                <a:lnTo>
                  <a:pt x="0" y="3226206"/>
                </a:lnTo>
              </a:path>
            </a:pathLst>
          </a:custGeom>
          <a:ln w="668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07" name="object 2407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7667942" y="5293827"/>
            <a:ext cx="624611" cy="74475"/>
          </a:xfrm>
          <a:prstGeom prst="rect">
            <a:avLst/>
          </a:prstGeom>
        </p:spPr>
      </p:pic>
      <p:pic>
        <p:nvPicPr>
          <p:cNvPr id="2408" name="object 2408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9248573" y="5298602"/>
            <a:ext cx="186237" cy="67809"/>
          </a:xfrm>
          <a:prstGeom prst="rect">
            <a:avLst/>
          </a:prstGeom>
        </p:spPr>
      </p:pic>
      <p:pic>
        <p:nvPicPr>
          <p:cNvPr id="2409" name="object 2409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8984040" y="5312928"/>
            <a:ext cx="197660" cy="42958"/>
          </a:xfrm>
          <a:prstGeom prst="rect">
            <a:avLst/>
          </a:prstGeom>
        </p:spPr>
      </p:pic>
      <p:pic>
        <p:nvPicPr>
          <p:cNvPr id="2410" name="object 2410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19561835" y="5298602"/>
            <a:ext cx="321856" cy="73539"/>
          </a:xfrm>
          <a:prstGeom prst="rect">
            <a:avLst/>
          </a:prstGeom>
        </p:spPr>
      </p:pic>
      <p:pic>
        <p:nvPicPr>
          <p:cNvPr id="2411" name="object 2411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17667942" y="5474353"/>
            <a:ext cx="1001843" cy="74456"/>
          </a:xfrm>
          <a:prstGeom prst="rect">
            <a:avLst/>
          </a:prstGeom>
        </p:spPr>
      </p:pic>
      <p:pic>
        <p:nvPicPr>
          <p:cNvPr id="2412" name="object 2412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19248573" y="5479109"/>
            <a:ext cx="194813" cy="67809"/>
          </a:xfrm>
          <a:prstGeom prst="rect">
            <a:avLst/>
          </a:prstGeom>
        </p:spPr>
      </p:pic>
      <p:pic>
        <p:nvPicPr>
          <p:cNvPr id="2413" name="object 2413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18984040" y="5493436"/>
            <a:ext cx="197660" cy="42958"/>
          </a:xfrm>
          <a:prstGeom prst="rect">
            <a:avLst/>
          </a:prstGeom>
        </p:spPr>
      </p:pic>
      <p:pic>
        <p:nvPicPr>
          <p:cNvPr id="2414" name="object 2414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19248573" y="6020631"/>
            <a:ext cx="83071" cy="57303"/>
          </a:xfrm>
          <a:prstGeom prst="rect">
            <a:avLst/>
          </a:prstGeom>
        </p:spPr>
      </p:pic>
      <p:pic>
        <p:nvPicPr>
          <p:cNvPr id="2415" name="object 2415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17667961" y="6015856"/>
            <a:ext cx="651334" cy="74475"/>
          </a:xfrm>
          <a:prstGeom prst="rect">
            <a:avLst/>
          </a:prstGeom>
        </p:spPr>
      </p:pic>
      <p:sp>
        <p:nvSpPr>
          <p:cNvPr id="2416" name="object 2416"/>
          <p:cNvSpPr/>
          <p:nvPr/>
        </p:nvSpPr>
        <p:spPr>
          <a:xfrm>
            <a:off x="19022241" y="6034962"/>
            <a:ext cx="125095" cy="43180"/>
          </a:xfrm>
          <a:custGeom>
            <a:avLst/>
            <a:gdLst/>
            <a:ahLst/>
            <a:cxnLst/>
            <a:rect l="l" t="t" r="r" b="b"/>
            <a:pathLst>
              <a:path w="125094" h="43179">
                <a:moveTo>
                  <a:pt x="61087" y="952"/>
                </a:moveTo>
                <a:lnTo>
                  <a:pt x="54419" y="952"/>
                </a:lnTo>
                <a:lnTo>
                  <a:pt x="50596" y="20053"/>
                </a:lnTo>
                <a:lnTo>
                  <a:pt x="50596" y="21971"/>
                </a:lnTo>
                <a:lnTo>
                  <a:pt x="49618" y="22898"/>
                </a:lnTo>
                <a:lnTo>
                  <a:pt x="49618" y="24815"/>
                </a:lnTo>
                <a:lnTo>
                  <a:pt x="48679" y="25793"/>
                </a:lnTo>
                <a:lnTo>
                  <a:pt x="48679" y="27698"/>
                </a:lnTo>
                <a:lnTo>
                  <a:pt x="47713" y="28638"/>
                </a:lnTo>
                <a:lnTo>
                  <a:pt x="47713" y="29603"/>
                </a:lnTo>
                <a:lnTo>
                  <a:pt x="42951" y="34366"/>
                </a:lnTo>
                <a:lnTo>
                  <a:pt x="41986" y="34366"/>
                </a:lnTo>
                <a:lnTo>
                  <a:pt x="41986" y="35344"/>
                </a:lnTo>
                <a:lnTo>
                  <a:pt x="41046" y="35344"/>
                </a:lnTo>
                <a:lnTo>
                  <a:pt x="40068" y="36271"/>
                </a:lnTo>
                <a:lnTo>
                  <a:pt x="38163" y="36271"/>
                </a:lnTo>
                <a:lnTo>
                  <a:pt x="37223" y="37249"/>
                </a:lnTo>
                <a:lnTo>
                  <a:pt x="33401" y="37249"/>
                </a:lnTo>
                <a:lnTo>
                  <a:pt x="32435" y="36271"/>
                </a:lnTo>
                <a:lnTo>
                  <a:pt x="32435" y="35344"/>
                </a:lnTo>
                <a:lnTo>
                  <a:pt x="31496" y="35344"/>
                </a:lnTo>
                <a:lnTo>
                  <a:pt x="31496" y="27698"/>
                </a:lnTo>
                <a:lnTo>
                  <a:pt x="37223" y="952"/>
                </a:lnTo>
                <a:lnTo>
                  <a:pt x="30518" y="952"/>
                </a:lnTo>
                <a:lnTo>
                  <a:pt x="25768" y="21971"/>
                </a:lnTo>
                <a:lnTo>
                  <a:pt x="25768" y="24815"/>
                </a:lnTo>
                <a:lnTo>
                  <a:pt x="24790" y="25793"/>
                </a:lnTo>
                <a:lnTo>
                  <a:pt x="24790" y="27698"/>
                </a:lnTo>
                <a:lnTo>
                  <a:pt x="23850" y="28638"/>
                </a:lnTo>
                <a:lnTo>
                  <a:pt x="23850" y="29603"/>
                </a:lnTo>
                <a:lnTo>
                  <a:pt x="22872" y="30543"/>
                </a:lnTo>
                <a:lnTo>
                  <a:pt x="22872" y="31521"/>
                </a:lnTo>
                <a:lnTo>
                  <a:pt x="21945" y="31521"/>
                </a:lnTo>
                <a:lnTo>
                  <a:pt x="21945" y="32448"/>
                </a:lnTo>
                <a:lnTo>
                  <a:pt x="20967" y="33426"/>
                </a:lnTo>
                <a:lnTo>
                  <a:pt x="20027" y="33426"/>
                </a:lnTo>
                <a:lnTo>
                  <a:pt x="20027" y="34366"/>
                </a:lnTo>
                <a:lnTo>
                  <a:pt x="19062" y="34366"/>
                </a:lnTo>
                <a:lnTo>
                  <a:pt x="18122" y="35344"/>
                </a:lnTo>
                <a:lnTo>
                  <a:pt x="17145" y="36271"/>
                </a:lnTo>
                <a:lnTo>
                  <a:pt x="15240" y="36271"/>
                </a:lnTo>
                <a:lnTo>
                  <a:pt x="14300" y="37249"/>
                </a:lnTo>
                <a:lnTo>
                  <a:pt x="10477" y="37249"/>
                </a:lnTo>
                <a:lnTo>
                  <a:pt x="9512" y="36271"/>
                </a:lnTo>
                <a:lnTo>
                  <a:pt x="8572" y="36271"/>
                </a:lnTo>
                <a:lnTo>
                  <a:pt x="8572" y="35344"/>
                </a:lnTo>
                <a:lnTo>
                  <a:pt x="7594" y="35344"/>
                </a:lnTo>
                <a:lnTo>
                  <a:pt x="7594" y="28638"/>
                </a:lnTo>
                <a:lnTo>
                  <a:pt x="8572" y="27698"/>
                </a:lnTo>
                <a:lnTo>
                  <a:pt x="13322" y="952"/>
                </a:lnTo>
                <a:lnTo>
                  <a:pt x="6667" y="952"/>
                </a:lnTo>
                <a:lnTo>
                  <a:pt x="1905" y="25793"/>
                </a:lnTo>
                <a:lnTo>
                  <a:pt x="927" y="26720"/>
                </a:lnTo>
                <a:lnTo>
                  <a:pt x="927" y="32448"/>
                </a:lnTo>
                <a:lnTo>
                  <a:pt x="0" y="32448"/>
                </a:lnTo>
                <a:lnTo>
                  <a:pt x="0" y="35344"/>
                </a:lnTo>
                <a:lnTo>
                  <a:pt x="927" y="36271"/>
                </a:lnTo>
                <a:lnTo>
                  <a:pt x="927" y="38188"/>
                </a:lnTo>
                <a:lnTo>
                  <a:pt x="2844" y="40093"/>
                </a:lnTo>
                <a:lnTo>
                  <a:pt x="2844" y="41071"/>
                </a:lnTo>
                <a:lnTo>
                  <a:pt x="3810" y="41071"/>
                </a:lnTo>
                <a:lnTo>
                  <a:pt x="4749" y="42011"/>
                </a:lnTo>
                <a:lnTo>
                  <a:pt x="6667" y="42011"/>
                </a:lnTo>
                <a:lnTo>
                  <a:pt x="6667" y="42976"/>
                </a:lnTo>
                <a:lnTo>
                  <a:pt x="13322" y="42976"/>
                </a:lnTo>
                <a:lnTo>
                  <a:pt x="14300" y="42011"/>
                </a:lnTo>
                <a:lnTo>
                  <a:pt x="16217" y="42011"/>
                </a:lnTo>
                <a:lnTo>
                  <a:pt x="17145" y="41071"/>
                </a:lnTo>
                <a:lnTo>
                  <a:pt x="18122" y="41071"/>
                </a:lnTo>
                <a:lnTo>
                  <a:pt x="19062" y="40093"/>
                </a:lnTo>
                <a:lnTo>
                  <a:pt x="20027" y="39154"/>
                </a:lnTo>
                <a:lnTo>
                  <a:pt x="20967" y="39154"/>
                </a:lnTo>
                <a:lnTo>
                  <a:pt x="20967" y="38188"/>
                </a:lnTo>
                <a:lnTo>
                  <a:pt x="21945" y="38188"/>
                </a:lnTo>
                <a:lnTo>
                  <a:pt x="21945" y="37249"/>
                </a:lnTo>
                <a:lnTo>
                  <a:pt x="22872" y="36271"/>
                </a:lnTo>
                <a:lnTo>
                  <a:pt x="23850" y="36271"/>
                </a:lnTo>
                <a:lnTo>
                  <a:pt x="24790" y="37249"/>
                </a:lnTo>
                <a:lnTo>
                  <a:pt x="24790" y="38188"/>
                </a:lnTo>
                <a:lnTo>
                  <a:pt x="26695" y="40093"/>
                </a:lnTo>
                <a:lnTo>
                  <a:pt x="26695" y="41071"/>
                </a:lnTo>
                <a:lnTo>
                  <a:pt x="27673" y="41071"/>
                </a:lnTo>
                <a:lnTo>
                  <a:pt x="28613" y="42011"/>
                </a:lnTo>
                <a:lnTo>
                  <a:pt x="29578" y="42011"/>
                </a:lnTo>
                <a:lnTo>
                  <a:pt x="30518" y="42976"/>
                </a:lnTo>
                <a:lnTo>
                  <a:pt x="37223" y="42976"/>
                </a:lnTo>
                <a:lnTo>
                  <a:pt x="38163" y="42011"/>
                </a:lnTo>
                <a:lnTo>
                  <a:pt x="40068" y="42011"/>
                </a:lnTo>
                <a:lnTo>
                  <a:pt x="41046" y="41071"/>
                </a:lnTo>
                <a:lnTo>
                  <a:pt x="41986" y="40093"/>
                </a:lnTo>
                <a:lnTo>
                  <a:pt x="42951" y="40093"/>
                </a:lnTo>
                <a:lnTo>
                  <a:pt x="42951" y="39154"/>
                </a:lnTo>
                <a:lnTo>
                  <a:pt x="43891" y="39154"/>
                </a:lnTo>
                <a:lnTo>
                  <a:pt x="43891" y="38188"/>
                </a:lnTo>
                <a:lnTo>
                  <a:pt x="44869" y="38188"/>
                </a:lnTo>
                <a:lnTo>
                  <a:pt x="45796" y="37249"/>
                </a:lnTo>
                <a:lnTo>
                  <a:pt x="45796" y="36271"/>
                </a:lnTo>
                <a:lnTo>
                  <a:pt x="46634" y="36271"/>
                </a:lnTo>
                <a:lnTo>
                  <a:pt x="45796" y="42011"/>
                </a:lnTo>
                <a:lnTo>
                  <a:pt x="52501" y="42011"/>
                </a:lnTo>
                <a:lnTo>
                  <a:pt x="53708" y="36271"/>
                </a:lnTo>
                <a:lnTo>
                  <a:pt x="61087" y="952"/>
                </a:lnTo>
                <a:close/>
              </a:path>
              <a:path w="125094" h="43179">
                <a:moveTo>
                  <a:pt x="125095" y="6705"/>
                </a:moveTo>
                <a:lnTo>
                  <a:pt x="124117" y="5727"/>
                </a:lnTo>
                <a:lnTo>
                  <a:pt x="124117" y="4800"/>
                </a:lnTo>
                <a:lnTo>
                  <a:pt x="123177" y="3822"/>
                </a:lnTo>
                <a:lnTo>
                  <a:pt x="123177" y="2882"/>
                </a:lnTo>
                <a:lnTo>
                  <a:pt x="122199" y="2882"/>
                </a:lnTo>
                <a:lnTo>
                  <a:pt x="121272" y="1917"/>
                </a:lnTo>
                <a:lnTo>
                  <a:pt x="120294" y="977"/>
                </a:lnTo>
                <a:lnTo>
                  <a:pt x="117449" y="977"/>
                </a:lnTo>
                <a:lnTo>
                  <a:pt x="116471" y="0"/>
                </a:lnTo>
                <a:lnTo>
                  <a:pt x="113626" y="0"/>
                </a:lnTo>
                <a:lnTo>
                  <a:pt x="112649" y="977"/>
                </a:lnTo>
                <a:lnTo>
                  <a:pt x="109804" y="977"/>
                </a:lnTo>
                <a:lnTo>
                  <a:pt x="108839" y="1917"/>
                </a:lnTo>
                <a:lnTo>
                  <a:pt x="107899" y="1917"/>
                </a:lnTo>
                <a:lnTo>
                  <a:pt x="106921" y="2882"/>
                </a:lnTo>
                <a:lnTo>
                  <a:pt x="105994" y="2882"/>
                </a:lnTo>
                <a:lnTo>
                  <a:pt x="105994" y="3822"/>
                </a:lnTo>
                <a:lnTo>
                  <a:pt x="105016" y="3822"/>
                </a:lnTo>
                <a:lnTo>
                  <a:pt x="104076" y="4800"/>
                </a:lnTo>
                <a:lnTo>
                  <a:pt x="103098" y="5727"/>
                </a:lnTo>
                <a:lnTo>
                  <a:pt x="102171" y="6705"/>
                </a:lnTo>
                <a:lnTo>
                  <a:pt x="101193" y="7645"/>
                </a:lnTo>
                <a:lnTo>
                  <a:pt x="100253" y="6705"/>
                </a:lnTo>
                <a:lnTo>
                  <a:pt x="100253" y="4800"/>
                </a:lnTo>
                <a:lnTo>
                  <a:pt x="99288" y="4800"/>
                </a:lnTo>
                <a:lnTo>
                  <a:pt x="99288" y="3822"/>
                </a:lnTo>
                <a:lnTo>
                  <a:pt x="98348" y="3822"/>
                </a:lnTo>
                <a:lnTo>
                  <a:pt x="98348" y="2882"/>
                </a:lnTo>
                <a:lnTo>
                  <a:pt x="97370" y="1917"/>
                </a:lnTo>
                <a:lnTo>
                  <a:pt x="96443" y="1917"/>
                </a:lnTo>
                <a:lnTo>
                  <a:pt x="95465" y="977"/>
                </a:lnTo>
                <a:lnTo>
                  <a:pt x="93548" y="977"/>
                </a:lnTo>
                <a:lnTo>
                  <a:pt x="92621" y="0"/>
                </a:lnTo>
                <a:lnTo>
                  <a:pt x="89738" y="0"/>
                </a:lnTo>
                <a:lnTo>
                  <a:pt x="88798" y="977"/>
                </a:lnTo>
                <a:lnTo>
                  <a:pt x="85915" y="977"/>
                </a:lnTo>
                <a:lnTo>
                  <a:pt x="84975" y="1917"/>
                </a:lnTo>
                <a:lnTo>
                  <a:pt x="83997" y="1917"/>
                </a:lnTo>
                <a:lnTo>
                  <a:pt x="83997" y="2882"/>
                </a:lnTo>
                <a:lnTo>
                  <a:pt x="83070" y="2882"/>
                </a:lnTo>
                <a:lnTo>
                  <a:pt x="83070" y="3822"/>
                </a:lnTo>
                <a:lnTo>
                  <a:pt x="81153" y="3822"/>
                </a:lnTo>
                <a:lnTo>
                  <a:pt x="81153" y="4800"/>
                </a:lnTo>
                <a:lnTo>
                  <a:pt x="80187" y="5727"/>
                </a:lnTo>
                <a:lnTo>
                  <a:pt x="79248" y="5727"/>
                </a:lnTo>
                <a:lnTo>
                  <a:pt x="79248" y="6705"/>
                </a:lnTo>
                <a:lnTo>
                  <a:pt x="78270" y="7645"/>
                </a:lnTo>
                <a:lnTo>
                  <a:pt x="77330" y="7645"/>
                </a:lnTo>
                <a:lnTo>
                  <a:pt x="79248" y="977"/>
                </a:lnTo>
                <a:lnTo>
                  <a:pt x="72542" y="977"/>
                </a:lnTo>
                <a:lnTo>
                  <a:pt x="63969" y="42024"/>
                </a:lnTo>
                <a:lnTo>
                  <a:pt x="70637" y="42024"/>
                </a:lnTo>
                <a:lnTo>
                  <a:pt x="74447" y="22923"/>
                </a:lnTo>
                <a:lnTo>
                  <a:pt x="74447" y="21983"/>
                </a:lnTo>
                <a:lnTo>
                  <a:pt x="75425" y="21018"/>
                </a:lnTo>
                <a:lnTo>
                  <a:pt x="75425" y="18161"/>
                </a:lnTo>
                <a:lnTo>
                  <a:pt x="76365" y="17195"/>
                </a:lnTo>
                <a:lnTo>
                  <a:pt x="76365" y="15278"/>
                </a:lnTo>
                <a:lnTo>
                  <a:pt x="77330" y="15278"/>
                </a:lnTo>
                <a:lnTo>
                  <a:pt x="77330" y="13373"/>
                </a:lnTo>
                <a:lnTo>
                  <a:pt x="78270" y="13373"/>
                </a:lnTo>
                <a:lnTo>
                  <a:pt x="78270" y="12433"/>
                </a:lnTo>
                <a:lnTo>
                  <a:pt x="79248" y="11468"/>
                </a:lnTo>
                <a:lnTo>
                  <a:pt x="79248" y="10528"/>
                </a:lnTo>
                <a:lnTo>
                  <a:pt x="80187" y="10528"/>
                </a:lnTo>
                <a:lnTo>
                  <a:pt x="82092" y="8610"/>
                </a:lnTo>
                <a:lnTo>
                  <a:pt x="83070" y="8610"/>
                </a:lnTo>
                <a:lnTo>
                  <a:pt x="83070" y="7645"/>
                </a:lnTo>
                <a:lnTo>
                  <a:pt x="83997" y="7645"/>
                </a:lnTo>
                <a:lnTo>
                  <a:pt x="84975" y="6705"/>
                </a:lnTo>
                <a:lnTo>
                  <a:pt x="86893" y="6705"/>
                </a:lnTo>
                <a:lnTo>
                  <a:pt x="87820" y="5727"/>
                </a:lnTo>
                <a:lnTo>
                  <a:pt x="89738" y="5727"/>
                </a:lnTo>
                <a:lnTo>
                  <a:pt x="90703" y="6705"/>
                </a:lnTo>
                <a:lnTo>
                  <a:pt x="92621" y="6705"/>
                </a:lnTo>
                <a:lnTo>
                  <a:pt x="92621" y="7645"/>
                </a:lnTo>
                <a:lnTo>
                  <a:pt x="93548" y="8610"/>
                </a:lnTo>
                <a:lnTo>
                  <a:pt x="93548" y="14351"/>
                </a:lnTo>
                <a:lnTo>
                  <a:pt x="87820" y="42024"/>
                </a:lnTo>
                <a:lnTo>
                  <a:pt x="94526" y="42024"/>
                </a:lnTo>
                <a:lnTo>
                  <a:pt x="98348" y="21983"/>
                </a:lnTo>
                <a:lnTo>
                  <a:pt x="99288" y="21983"/>
                </a:lnTo>
                <a:lnTo>
                  <a:pt x="99288" y="19100"/>
                </a:lnTo>
                <a:lnTo>
                  <a:pt x="100253" y="18161"/>
                </a:lnTo>
                <a:lnTo>
                  <a:pt x="100253" y="16256"/>
                </a:lnTo>
                <a:lnTo>
                  <a:pt x="101193" y="15278"/>
                </a:lnTo>
                <a:lnTo>
                  <a:pt x="101193" y="13373"/>
                </a:lnTo>
                <a:lnTo>
                  <a:pt x="102171" y="13373"/>
                </a:lnTo>
                <a:lnTo>
                  <a:pt x="102171" y="12433"/>
                </a:lnTo>
                <a:lnTo>
                  <a:pt x="103098" y="11468"/>
                </a:lnTo>
                <a:lnTo>
                  <a:pt x="103098" y="10528"/>
                </a:lnTo>
                <a:lnTo>
                  <a:pt x="104076" y="10528"/>
                </a:lnTo>
                <a:lnTo>
                  <a:pt x="104076" y="9550"/>
                </a:lnTo>
                <a:lnTo>
                  <a:pt x="105016" y="9550"/>
                </a:lnTo>
                <a:lnTo>
                  <a:pt x="105994" y="8610"/>
                </a:lnTo>
                <a:lnTo>
                  <a:pt x="106921" y="7645"/>
                </a:lnTo>
                <a:lnTo>
                  <a:pt x="107899" y="7645"/>
                </a:lnTo>
                <a:lnTo>
                  <a:pt x="108839" y="6705"/>
                </a:lnTo>
                <a:lnTo>
                  <a:pt x="110744" y="6705"/>
                </a:lnTo>
                <a:lnTo>
                  <a:pt x="111721" y="5727"/>
                </a:lnTo>
                <a:lnTo>
                  <a:pt x="113626" y="5727"/>
                </a:lnTo>
                <a:lnTo>
                  <a:pt x="114566" y="6705"/>
                </a:lnTo>
                <a:lnTo>
                  <a:pt x="116471" y="6705"/>
                </a:lnTo>
                <a:lnTo>
                  <a:pt x="116471" y="7645"/>
                </a:lnTo>
                <a:lnTo>
                  <a:pt x="117449" y="7645"/>
                </a:lnTo>
                <a:lnTo>
                  <a:pt x="117449" y="8610"/>
                </a:lnTo>
                <a:lnTo>
                  <a:pt x="118389" y="9550"/>
                </a:lnTo>
                <a:lnTo>
                  <a:pt x="118389" y="11468"/>
                </a:lnTo>
                <a:lnTo>
                  <a:pt x="117449" y="12433"/>
                </a:lnTo>
                <a:lnTo>
                  <a:pt x="117449" y="15278"/>
                </a:lnTo>
                <a:lnTo>
                  <a:pt x="111721" y="42024"/>
                </a:lnTo>
                <a:lnTo>
                  <a:pt x="118389" y="42024"/>
                </a:lnTo>
                <a:lnTo>
                  <a:pt x="124117" y="16256"/>
                </a:lnTo>
                <a:lnTo>
                  <a:pt x="124117" y="13373"/>
                </a:lnTo>
                <a:lnTo>
                  <a:pt x="125095" y="13373"/>
                </a:lnTo>
                <a:lnTo>
                  <a:pt x="125095" y="6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17" name="object 2417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17667942" y="6196363"/>
            <a:ext cx="931168" cy="77341"/>
          </a:xfrm>
          <a:prstGeom prst="rect">
            <a:avLst/>
          </a:prstGeom>
        </p:spPr>
      </p:pic>
      <p:pic>
        <p:nvPicPr>
          <p:cNvPr id="2418" name="object 2418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19248593" y="6201157"/>
            <a:ext cx="222491" cy="67790"/>
          </a:xfrm>
          <a:prstGeom prst="rect">
            <a:avLst/>
          </a:prstGeom>
        </p:spPr>
      </p:pic>
      <p:pic>
        <p:nvPicPr>
          <p:cNvPr id="2419" name="object 2419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18984040" y="6215464"/>
            <a:ext cx="197660" cy="42958"/>
          </a:xfrm>
          <a:prstGeom prst="rect">
            <a:avLst/>
          </a:prstGeom>
        </p:spPr>
      </p:pic>
      <p:pic>
        <p:nvPicPr>
          <p:cNvPr id="2420" name="object 2420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19248573" y="6562152"/>
            <a:ext cx="84045" cy="57303"/>
          </a:xfrm>
          <a:prstGeom prst="rect">
            <a:avLst/>
          </a:prstGeom>
        </p:spPr>
      </p:pic>
      <p:pic>
        <p:nvPicPr>
          <p:cNvPr id="2421" name="object 2421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17667942" y="6557377"/>
            <a:ext cx="983716" cy="73539"/>
          </a:xfrm>
          <a:prstGeom prst="rect">
            <a:avLst/>
          </a:prstGeom>
        </p:spPr>
      </p:pic>
      <p:sp>
        <p:nvSpPr>
          <p:cNvPr id="2422" name="object 2422"/>
          <p:cNvSpPr/>
          <p:nvPr/>
        </p:nvSpPr>
        <p:spPr>
          <a:xfrm>
            <a:off x="19022241" y="6576489"/>
            <a:ext cx="125095" cy="43180"/>
          </a:xfrm>
          <a:custGeom>
            <a:avLst/>
            <a:gdLst/>
            <a:ahLst/>
            <a:cxnLst/>
            <a:rect l="l" t="t" r="r" b="b"/>
            <a:pathLst>
              <a:path w="125094" h="43179">
                <a:moveTo>
                  <a:pt x="61087" y="952"/>
                </a:moveTo>
                <a:lnTo>
                  <a:pt x="54419" y="952"/>
                </a:lnTo>
                <a:lnTo>
                  <a:pt x="50596" y="20053"/>
                </a:lnTo>
                <a:lnTo>
                  <a:pt x="50596" y="21958"/>
                </a:lnTo>
                <a:lnTo>
                  <a:pt x="49618" y="22898"/>
                </a:lnTo>
                <a:lnTo>
                  <a:pt x="49618" y="24803"/>
                </a:lnTo>
                <a:lnTo>
                  <a:pt x="48679" y="25781"/>
                </a:lnTo>
                <a:lnTo>
                  <a:pt x="48679" y="27686"/>
                </a:lnTo>
                <a:lnTo>
                  <a:pt x="47713" y="27686"/>
                </a:lnTo>
                <a:lnTo>
                  <a:pt x="47713" y="29603"/>
                </a:lnTo>
                <a:lnTo>
                  <a:pt x="46774" y="29603"/>
                </a:lnTo>
                <a:lnTo>
                  <a:pt x="46774" y="30543"/>
                </a:lnTo>
                <a:lnTo>
                  <a:pt x="42951" y="34353"/>
                </a:lnTo>
                <a:lnTo>
                  <a:pt x="41986" y="34353"/>
                </a:lnTo>
                <a:lnTo>
                  <a:pt x="41986" y="35331"/>
                </a:lnTo>
                <a:lnTo>
                  <a:pt x="41046" y="35331"/>
                </a:lnTo>
                <a:lnTo>
                  <a:pt x="40068" y="36271"/>
                </a:lnTo>
                <a:lnTo>
                  <a:pt x="38163" y="36271"/>
                </a:lnTo>
                <a:lnTo>
                  <a:pt x="37223" y="37236"/>
                </a:lnTo>
                <a:lnTo>
                  <a:pt x="34340" y="37236"/>
                </a:lnTo>
                <a:lnTo>
                  <a:pt x="33401" y="36271"/>
                </a:lnTo>
                <a:lnTo>
                  <a:pt x="32435" y="36271"/>
                </a:lnTo>
                <a:lnTo>
                  <a:pt x="32435" y="35331"/>
                </a:lnTo>
                <a:lnTo>
                  <a:pt x="31496" y="35331"/>
                </a:lnTo>
                <a:lnTo>
                  <a:pt x="31496" y="27686"/>
                </a:lnTo>
                <a:lnTo>
                  <a:pt x="37223" y="952"/>
                </a:lnTo>
                <a:lnTo>
                  <a:pt x="30518" y="952"/>
                </a:lnTo>
                <a:lnTo>
                  <a:pt x="25768" y="21958"/>
                </a:lnTo>
                <a:lnTo>
                  <a:pt x="25768" y="24803"/>
                </a:lnTo>
                <a:lnTo>
                  <a:pt x="24790" y="25781"/>
                </a:lnTo>
                <a:lnTo>
                  <a:pt x="24790" y="27686"/>
                </a:lnTo>
                <a:lnTo>
                  <a:pt x="23850" y="28625"/>
                </a:lnTo>
                <a:lnTo>
                  <a:pt x="23850" y="29603"/>
                </a:lnTo>
                <a:lnTo>
                  <a:pt x="22872" y="30543"/>
                </a:lnTo>
                <a:lnTo>
                  <a:pt x="22872" y="31508"/>
                </a:lnTo>
                <a:lnTo>
                  <a:pt x="21945" y="31508"/>
                </a:lnTo>
                <a:lnTo>
                  <a:pt x="21945" y="32448"/>
                </a:lnTo>
                <a:lnTo>
                  <a:pt x="20967" y="33426"/>
                </a:lnTo>
                <a:lnTo>
                  <a:pt x="20027" y="33426"/>
                </a:lnTo>
                <a:lnTo>
                  <a:pt x="20027" y="34353"/>
                </a:lnTo>
                <a:lnTo>
                  <a:pt x="19062" y="34353"/>
                </a:lnTo>
                <a:lnTo>
                  <a:pt x="18122" y="35331"/>
                </a:lnTo>
                <a:lnTo>
                  <a:pt x="17145" y="35331"/>
                </a:lnTo>
                <a:lnTo>
                  <a:pt x="16217" y="36271"/>
                </a:lnTo>
                <a:lnTo>
                  <a:pt x="15240" y="36271"/>
                </a:lnTo>
                <a:lnTo>
                  <a:pt x="14300" y="37236"/>
                </a:lnTo>
                <a:lnTo>
                  <a:pt x="10477" y="37236"/>
                </a:lnTo>
                <a:lnTo>
                  <a:pt x="9512" y="36271"/>
                </a:lnTo>
                <a:lnTo>
                  <a:pt x="8572" y="36271"/>
                </a:lnTo>
                <a:lnTo>
                  <a:pt x="8572" y="35331"/>
                </a:lnTo>
                <a:lnTo>
                  <a:pt x="7594" y="35331"/>
                </a:lnTo>
                <a:lnTo>
                  <a:pt x="7594" y="28625"/>
                </a:lnTo>
                <a:lnTo>
                  <a:pt x="8572" y="27686"/>
                </a:lnTo>
                <a:lnTo>
                  <a:pt x="13322" y="952"/>
                </a:lnTo>
                <a:lnTo>
                  <a:pt x="6667" y="952"/>
                </a:lnTo>
                <a:lnTo>
                  <a:pt x="1905" y="25781"/>
                </a:lnTo>
                <a:lnTo>
                  <a:pt x="927" y="26720"/>
                </a:lnTo>
                <a:lnTo>
                  <a:pt x="927" y="32448"/>
                </a:lnTo>
                <a:lnTo>
                  <a:pt x="0" y="32448"/>
                </a:lnTo>
                <a:lnTo>
                  <a:pt x="0" y="35331"/>
                </a:lnTo>
                <a:lnTo>
                  <a:pt x="927" y="36271"/>
                </a:lnTo>
                <a:lnTo>
                  <a:pt x="927" y="38176"/>
                </a:lnTo>
                <a:lnTo>
                  <a:pt x="2844" y="40093"/>
                </a:lnTo>
                <a:lnTo>
                  <a:pt x="2844" y="41059"/>
                </a:lnTo>
                <a:lnTo>
                  <a:pt x="3810" y="41059"/>
                </a:lnTo>
                <a:lnTo>
                  <a:pt x="4749" y="41998"/>
                </a:lnTo>
                <a:lnTo>
                  <a:pt x="6667" y="41998"/>
                </a:lnTo>
                <a:lnTo>
                  <a:pt x="6667" y="42976"/>
                </a:lnTo>
                <a:lnTo>
                  <a:pt x="13322" y="42976"/>
                </a:lnTo>
                <a:lnTo>
                  <a:pt x="14300" y="41998"/>
                </a:lnTo>
                <a:lnTo>
                  <a:pt x="16217" y="41998"/>
                </a:lnTo>
                <a:lnTo>
                  <a:pt x="17145" y="41059"/>
                </a:lnTo>
                <a:lnTo>
                  <a:pt x="18122" y="41059"/>
                </a:lnTo>
                <a:lnTo>
                  <a:pt x="18122" y="40093"/>
                </a:lnTo>
                <a:lnTo>
                  <a:pt x="19062" y="40093"/>
                </a:lnTo>
                <a:lnTo>
                  <a:pt x="20027" y="39154"/>
                </a:lnTo>
                <a:lnTo>
                  <a:pt x="20967" y="39154"/>
                </a:lnTo>
                <a:lnTo>
                  <a:pt x="20967" y="38176"/>
                </a:lnTo>
                <a:lnTo>
                  <a:pt x="21945" y="37236"/>
                </a:lnTo>
                <a:lnTo>
                  <a:pt x="22872" y="36271"/>
                </a:lnTo>
                <a:lnTo>
                  <a:pt x="23850" y="36271"/>
                </a:lnTo>
                <a:lnTo>
                  <a:pt x="24790" y="36271"/>
                </a:lnTo>
                <a:lnTo>
                  <a:pt x="24790" y="38176"/>
                </a:lnTo>
                <a:lnTo>
                  <a:pt x="28613" y="41998"/>
                </a:lnTo>
                <a:lnTo>
                  <a:pt x="29578" y="41998"/>
                </a:lnTo>
                <a:lnTo>
                  <a:pt x="30518" y="42976"/>
                </a:lnTo>
                <a:lnTo>
                  <a:pt x="37223" y="42976"/>
                </a:lnTo>
                <a:lnTo>
                  <a:pt x="38163" y="41998"/>
                </a:lnTo>
                <a:lnTo>
                  <a:pt x="39128" y="41998"/>
                </a:lnTo>
                <a:lnTo>
                  <a:pt x="40068" y="41059"/>
                </a:lnTo>
                <a:lnTo>
                  <a:pt x="41046" y="41059"/>
                </a:lnTo>
                <a:lnTo>
                  <a:pt x="41986" y="40093"/>
                </a:lnTo>
                <a:lnTo>
                  <a:pt x="42951" y="40093"/>
                </a:lnTo>
                <a:lnTo>
                  <a:pt x="42951" y="39154"/>
                </a:lnTo>
                <a:lnTo>
                  <a:pt x="43891" y="39154"/>
                </a:lnTo>
                <a:lnTo>
                  <a:pt x="43891" y="38176"/>
                </a:lnTo>
                <a:lnTo>
                  <a:pt x="44869" y="38176"/>
                </a:lnTo>
                <a:lnTo>
                  <a:pt x="45796" y="37236"/>
                </a:lnTo>
                <a:lnTo>
                  <a:pt x="45796" y="36271"/>
                </a:lnTo>
                <a:lnTo>
                  <a:pt x="46634" y="36271"/>
                </a:lnTo>
                <a:lnTo>
                  <a:pt x="45796" y="41998"/>
                </a:lnTo>
                <a:lnTo>
                  <a:pt x="52501" y="41998"/>
                </a:lnTo>
                <a:lnTo>
                  <a:pt x="53708" y="36271"/>
                </a:lnTo>
                <a:lnTo>
                  <a:pt x="61087" y="952"/>
                </a:lnTo>
                <a:close/>
              </a:path>
              <a:path w="125094" h="43179">
                <a:moveTo>
                  <a:pt x="125095" y="6705"/>
                </a:moveTo>
                <a:lnTo>
                  <a:pt x="124117" y="5727"/>
                </a:lnTo>
                <a:lnTo>
                  <a:pt x="124117" y="4787"/>
                </a:lnTo>
                <a:lnTo>
                  <a:pt x="123177" y="3810"/>
                </a:lnTo>
                <a:lnTo>
                  <a:pt x="123177" y="2882"/>
                </a:lnTo>
                <a:lnTo>
                  <a:pt x="122199" y="2882"/>
                </a:lnTo>
                <a:lnTo>
                  <a:pt x="122199" y="1905"/>
                </a:lnTo>
                <a:lnTo>
                  <a:pt x="121272" y="1905"/>
                </a:lnTo>
                <a:lnTo>
                  <a:pt x="120294" y="965"/>
                </a:lnTo>
                <a:lnTo>
                  <a:pt x="118389" y="965"/>
                </a:lnTo>
                <a:lnTo>
                  <a:pt x="117449" y="0"/>
                </a:lnTo>
                <a:lnTo>
                  <a:pt x="112649" y="0"/>
                </a:lnTo>
                <a:lnTo>
                  <a:pt x="111721" y="965"/>
                </a:lnTo>
                <a:lnTo>
                  <a:pt x="109804" y="965"/>
                </a:lnTo>
                <a:lnTo>
                  <a:pt x="108839" y="1905"/>
                </a:lnTo>
                <a:lnTo>
                  <a:pt x="107899" y="1905"/>
                </a:lnTo>
                <a:lnTo>
                  <a:pt x="106921" y="2882"/>
                </a:lnTo>
                <a:lnTo>
                  <a:pt x="105994" y="2882"/>
                </a:lnTo>
                <a:lnTo>
                  <a:pt x="105994" y="3810"/>
                </a:lnTo>
                <a:lnTo>
                  <a:pt x="105016" y="3810"/>
                </a:lnTo>
                <a:lnTo>
                  <a:pt x="104076" y="4787"/>
                </a:lnTo>
                <a:lnTo>
                  <a:pt x="103098" y="5727"/>
                </a:lnTo>
                <a:lnTo>
                  <a:pt x="102171" y="6705"/>
                </a:lnTo>
                <a:lnTo>
                  <a:pt x="101193" y="7632"/>
                </a:lnTo>
                <a:lnTo>
                  <a:pt x="100253" y="6705"/>
                </a:lnTo>
                <a:lnTo>
                  <a:pt x="100253" y="4787"/>
                </a:lnTo>
                <a:lnTo>
                  <a:pt x="99288" y="4787"/>
                </a:lnTo>
                <a:lnTo>
                  <a:pt x="99288" y="3810"/>
                </a:lnTo>
                <a:lnTo>
                  <a:pt x="97370" y="1905"/>
                </a:lnTo>
                <a:lnTo>
                  <a:pt x="96443" y="1905"/>
                </a:lnTo>
                <a:lnTo>
                  <a:pt x="95465" y="965"/>
                </a:lnTo>
                <a:lnTo>
                  <a:pt x="93548" y="965"/>
                </a:lnTo>
                <a:lnTo>
                  <a:pt x="92621" y="0"/>
                </a:lnTo>
                <a:lnTo>
                  <a:pt x="88798" y="0"/>
                </a:lnTo>
                <a:lnTo>
                  <a:pt x="87820" y="965"/>
                </a:lnTo>
                <a:lnTo>
                  <a:pt x="85915" y="965"/>
                </a:lnTo>
                <a:lnTo>
                  <a:pt x="84975" y="1905"/>
                </a:lnTo>
                <a:lnTo>
                  <a:pt x="83997" y="1905"/>
                </a:lnTo>
                <a:lnTo>
                  <a:pt x="83997" y="2882"/>
                </a:lnTo>
                <a:lnTo>
                  <a:pt x="83070" y="2882"/>
                </a:lnTo>
                <a:lnTo>
                  <a:pt x="82092" y="3810"/>
                </a:lnTo>
                <a:lnTo>
                  <a:pt x="81153" y="3810"/>
                </a:lnTo>
                <a:lnTo>
                  <a:pt x="81153" y="4787"/>
                </a:lnTo>
                <a:lnTo>
                  <a:pt x="80187" y="5727"/>
                </a:lnTo>
                <a:lnTo>
                  <a:pt x="79248" y="5727"/>
                </a:lnTo>
                <a:lnTo>
                  <a:pt x="79248" y="6705"/>
                </a:lnTo>
                <a:lnTo>
                  <a:pt x="78270" y="7632"/>
                </a:lnTo>
                <a:lnTo>
                  <a:pt x="77330" y="7632"/>
                </a:lnTo>
                <a:lnTo>
                  <a:pt x="79248" y="965"/>
                </a:lnTo>
                <a:lnTo>
                  <a:pt x="72542" y="965"/>
                </a:lnTo>
                <a:lnTo>
                  <a:pt x="63969" y="42011"/>
                </a:lnTo>
                <a:lnTo>
                  <a:pt x="70637" y="42011"/>
                </a:lnTo>
                <a:lnTo>
                  <a:pt x="74447" y="22910"/>
                </a:lnTo>
                <a:lnTo>
                  <a:pt x="74447" y="21983"/>
                </a:lnTo>
                <a:lnTo>
                  <a:pt x="75425" y="21005"/>
                </a:lnTo>
                <a:lnTo>
                  <a:pt x="75425" y="18161"/>
                </a:lnTo>
                <a:lnTo>
                  <a:pt x="76365" y="17183"/>
                </a:lnTo>
                <a:lnTo>
                  <a:pt x="76365" y="15278"/>
                </a:lnTo>
                <a:lnTo>
                  <a:pt x="77330" y="15278"/>
                </a:lnTo>
                <a:lnTo>
                  <a:pt x="77330" y="13360"/>
                </a:lnTo>
                <a:lnTo>
                  <a:pt x="78270" y="13360"/>
                </a:lnTo>
                <a:lnTo>
                  <a:pt x="78270" y="12433"/>
                </a:lnTo>
                <a:lnTo>
                  <a:pt x="79248" y="11455"/>
                </a:lnTo>
                <a:lnTo>
                  <a:pt x="79248" y="10515"/>
                </a:lnTo>
                <a:lnTo>
                  <a:pt x="80187" y="10515"/>
                </a:lnTo>
                <a:lnTo>
                  <a:pt x="82092" y="8610"/>
                </a:lnTo>
                <a:lnTo>
                  <a:pt x="83070" y="8610"/>
                </a:lnTo>
                <a:lnTo>
                  <a:pt x="83070" y="7632"/>
                </a:lnTo>
                <a:lnTo>
                  <a:pt x="83997" y="7632"/>
                </a:lnTo>
                <a:lnTo>
                  <a:pt x="84975" y="6705"/>
                </a:lnTo>
                <a:lnTo>
                  <a:pt x="86893" y="6705"/>
                </a:lnTo>
                <a:lnTo>
                  <a:pt x="87820" y="5727"/>
                </a:lnTo>
                <a:lnTo>
                  <a:pt x="90703" y="5727"/>
                </a:lnTo>
                <a:lnTo>
                  <a:pt x="91643" y="6705"/>
                </a:lnTo>
                <a:lnTo>
                  <a:pt x="92621" y="6705"/>
                </a:lnTo>
                <a:lnTo>
                  <a:pt x="92621" y="7632"/>
                </a:lnTo>
                <a:lnTo>
                  <a:pt x="93548" y="8610"/>
                </a:lnTo>
                <a:lnTo>
                  <a:pt x="93548" y="14338"/>
                </a:lnTo>
                <a:lnTo>
                  <a:pt x="87820" y="42011"/>
                </a:lnTo>
                <a:lnTo>
                  <a:pt x="94526" y="42011"/>
                </a:lnTo>
                <a:lnTo>
                  <a:pt x="98348" y="21983"/>
                </a:lnTo>
                <a:lnTo>
                  <a:pt x="99288" y="21983"/>
                </a:lnTo>
                <a:lnTo>
                  <a:pt x="99288" y="19100"/>
                </a:lnTo>
                <a:lnTo>
                  <a:pt x="100253" y="18161"/>
                </a:lnTo>
                <a:lnTo>
                  <a:pt x="100253" y="15278"/>
                </a:lnTo>
                <a:lnTo>
                  <a:pt x="101193" y="15278"/>
                </a:lnTo>
                <a:lnTo>
                  <a:pt x="101193" y="13360"/>
                </a:lnTo>
                <a:lnTo>
                  <a:pt x="102171" y="12433"/>
                </a:lnTo>
                <a:lnTo>
                  <a:pt x="103098" y="11455"/>
                </a:lnTo>
                <a:lnTo>
                  <a:pt x="103098" y="10515"/>
                </a:lnTo>
                <a:lnTo>
                  <a:pt x="104076" y="10515"/>
                </a:lnTo>
                <a:lnTo>
                  <a:pt x="104076" y="9550"/>
                </a:lnTo>
                <a:lnTo>
                  <a:pt x="105016" y="9550"/>
                </a:lnTo>
                <a:lnTo>
                  <a:pt x="105994" y="8610"/>
                </a:lnTo>
                <a:lnTo>
                  <a:pt x="106921" y="7632"/>
                </a:lnTo>
                <a:lnTo>
                  <a:pt x="107899" y="7632"/>
                </a:lnTo>
                <a:lnTo>
                  <a:pt x="108839" y="6705"/>
                </a:lnTo>
                <a:lnTo>
                  <a:pt x="110744" y="6705"/>
                </a:lnTo>
                <a:lnTo>
                  <a:pt x="111721" y="5727"/>
                </a:lnTo>
                <a:lnTo>
                  <a:pt x="114566" y="5727"/>
                </a:lnTo>
                <a:lnTo>
                  <a:pt x="115544" y="6705"/>
                </a:lnTo>
                <a:lnTo>
                  <a:pt x="116471" y="6705"/>
                </a:lnTo>
                <a:lnTo>
                  <a:pt x="117449" y="7632"/>
                </a:lnTo>
                <a:lnTo>
                  <a:pt x="117449" y="8610"/>
                </a:lnTo>
                <a:lnTo>
                  <a:pt x="118389" y="9550"/>
                </a:lnTo>
                <a:lnTo>
                  <a:pt x="118389" y="11455"/>
                </a:lnTo>
                <a:lnTo>
                  <a:pt x="117449" y="12433"/>
                </a:lnTo>
                <a:lnTo>
                  <a:pt x="117449" y="15278"/>
                </a:lnTo>
                <a:lnTo>
                  <a:pt x="111721" y="42011"/>
                </a:lnTo>
                <a:lnTo>
                  <a:pt x="118389" y="42011"/>
                </a:lnTo>
                <a:lnTo>
                  <a:pt x="124117" y="15278"/>
                </a:lnTo>
                <a:lnTo>
                  <a:pt x="124117" y="13360"/>
                </a:lnTo>
                <a:lnTo>
                  <a:pt x="125095" y="12433"/>
                </a:lnTo>
                <a:lnTo>
                  <a:pt x="125095" y="6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23" name="object 2423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19248593" y="6742678"/>
            <a:ext cx="76386" cy="57265"/>
          </a:xfrm>
          <a:prstGeom prst="rect">
            <a:avLst/>
          </a:prstGeom>
        </p:spPr>
      </p:pic>
      <p:pic>
        <p:nvPicPr>
          <p:cNvPr id="2424" name="object 2424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17667942" y="6737884"/>
            <a:ext cx="1233923" cy="73539"/>
          </a:xfrm>
          <a:prstGeom prst="rect">
            <a:avLst/>
          </a:prstGeom>
        </p:spPr>
      </p:pic>
      <p:sp>
        <p:nvSpPr>
          <p:cNvPr id="2425" name="object 2425"/>
          <p:cNvSpPr/>
          <p:nvPr/>
        </p:nvSpPr>
        <p:spPr>
          <a:xfrm>
            <a:off x="19022241" y="6756995"/>
            <a:ext cx="125095" cy="43180"/>
          </a:xfrm>
          <a:custGeom>
            <a:avLst/>
            <a:gdLst/>
            <a:ahLst/>
            <a:cxnLst/>
            <a:rect l="l" t="t" r="r" b="b"/>
            <a:pathLst>
              <a:path w="125094" h="43179">
                <a:moveTo>
                  <a:pt x="61087" y="952"/>
                </a:moveTo>
                <a:lnTo>
                  <a:pt x="54419" y="952"/>
                </a:lnTo>
                <a:lnTo>
                  <a:pt x="50596" y="20053"/>
                </a:lnTo>
                <a:lnTo>
                  <a:pt x="50596" y="21958"/>
                </a:lnTo>
                <a:lnTo>
                  <a:pt x="49618" y="22898"/>
                </a:lnTo>
                <a:lnTo>
                  <a:pt x="49618" y="24815"/>
                </a:lnTo>
                <a:lnTo>
                  <a:pt x="48679" y="25781"/>
                </a:lnTo>
                <a:lnTo>
                  <a:pt x="48679" y="27698"/>
                </a:lnTo>
                <a:lnTo>
                  <a:pt x="47713" y="27698"/>
                </a:lnTo>
                <a:lnTo>
                  <a:pt x="47713" y="29603"/>
                </a:lnTo>
                <a:lnTo>
                  <a:pt x="46774" y="29603"/>
                </a:lnTo>
                <a:lnTo>
                  <a:pt x="46774" y="30543"/>
                </a:lnTo>
                <a:lnTo>
                  <a:pt x="42951" y="34366"/>
                </a:lnTo>
                <a:lnTo>
                  <a:pt x="41986" y="34366"/>
                </a:lnTo>
                <a:lnTo>
                  <a:pt x="41986" y="35331"/>
                </a:lnTo>
                <a:lnTo>
                  <a:pt x="41046" y="35331"/>
                </a:lnTo>
                <a:lnTo>
                  <a:pt x="40068" y="36271"/>
                </a:lnTo>
                <a:lnTo>
                  <a:pt x="38163" y="36271"/>
                </a:lnTo>
                <a:lnTo>
                  <a:pt x="37223" y="37249"/>
                </a:lnTo>
                <a:lnTo>
                  <a:pt x="34340" y="37249"/>
                </a:lnTo>
                <a:lnTo>
                  <a:pt x="33401" y="36271"/>
                </a:lnTo>
                <a:lnTo>
                  <a:pt x="32435" y="36271"/>
                </a:lnTo>
                <a:lnTo>
                  <a:pt x="32435" y="35331"/>
                </a:lnTo>
                <a:lnTo>
                  <a:pt x="31496" y="35331"/>
                </a:lnTo>
                <a:lnTo>
                  <a:pt x="31496" y="27698"/>
                </a:lnTo>
                <a:lnTo>
                  <a:pt x="37223" y="952"/>
                </a:lnTo>
                <a:lnTo>
                  <a:pt x="30518" y="952"/>
                </a:lnTo>
                <a:lnTo>
                  <a:pt x="25768" y="21958"/>
                </a:lnTo>
                <a:lnTo>
                  <a:pt x="25768" y="24815"/>
                </a:lnTo>
                <a:lnTo>
                  <a:pt x="24790" y="25781"/>
                </a:lnTo>
                <a:lnTo>
                  <a:pt x="24790" y="27698"/>
                </a:lnTo>
                <a:lnTo>
                  <a:pt x="23850" y="28625"/>
                </a:lnTo>
                <a:lnTo>
                  <a:pt x="23850" y="29603"/>
                </a:lnTo>
                <a:lnTo>
                  <a:pt x="22872" y="30543"/>
                </a:lnTo>
                <a:lnTo>
                  <a:pt x="22872" y="31508"/>
                </a:lnTo>
                <a:lnTo>
                  <a:pt x="21945" y="31508"/>
                </a:lnTo>
                <a:lnTo>
                  <a:pt x="21945" y="32448"/>
                </a:lnTo>
                <a:lnTo>
                  <a:pt x="20967" y="33426"/>
                </a:lnTo>
                <a:lnTo>
                  <a:pt x="20027" y="33426"/>
                </a:lnTo>
                <a:lnTo>
                  <a:pt x="20027" y="34366"/>
                </a:lnTo>
                <a:lnTo>
                  <a:pt x="19062" y="34366"/>
                </a:lnTo>
                <a:lnTo>
                  <a:pt x="18122" y="35331"/>
                </a:lnTo>
                <a:lnTo>
                  <a:pt x="17145" y="35331"/>
                </a:lnTo>
                <a:lnTo>
                  <a:pt x="16217" y="36271"/>
                </a:lnTo>
                <a:lnTo>
                  <a:pt x="15240" y="36271"/>
                </a:lnTo>
                <a:lnTo>
                  <a:pt x="14300" y="37249"/>
                </a:lnTo>
                <a:lnTo>
                  <a:pt x="10477" y="37249"/>
                </a:lnTo>
                <a:lnTo>
                  <a:pt x="9512" y="36271"/>
                </a:lnTo>
                <a:lnTo>
                  <a:pt x="8572" y="36271"/>
                </a:lnTo>
                <a:lnTo>
                  <a:pt x="8572" y="35331"/>
                </a:lnTo>
                <a:lnTo>
                  <a:pt x="7594" y="35331"/>
                </a:lnTo>
                <a:lnTo>
                  <a:pt x="7594" y="28625"/>
                </a:lnTo>
                <a:lnTo>
                  <a:pt x="8572" y="27698"/>
                </a:lnTo>
                <a:lnTo>
                  <a:pt x="13322" y="952"/>
                </a:lnTo>
                <a:lnTo>
                  <a:pt x="6667" y="952"/>
                </a:lnTo>
                <a:lnTo>
                  <a:pt x="1905" y="25781"/>
                </a:lnTo>
                <a:lnTo>
                  <a:pt x="927" y="26720"/>
                </a:lnTo>
                <a:lnTo>
                  <a:pt x="927" y="32448"/>
                </a:lnTo>
                <a:lnTo>
                  <a:pt x="0" y="32448"/>
                </a:lnTo>
                <a:lnTo>
                  <a:pt x="0" y="35331"/>
                </a:lnTo>
                <a:lnTo>
                  <a:pt x="927" y="36271"/>
                </a:lnTo>
                <a:lnTo>
                  <a:pt x="927" y="38176"/>
                </a:lnTo>
                <a:lnTo>
                  <a:pt x="4749" y="41998"/>
                </a:lnTo>
                <a:lnTo>
                  <a:pt x="6667" y="41998"/>
                </a:lnTo>
                <a:lnTo>
                  <a:pt x="6667" y="42976"/>
                </a:lnTo>
                <a:lnTo>
                  <a:pt x="13322" y="42976"/>
                </a:lnTo>
                <a:lnTo>
                  <a:pt x="13322" y="41998"/>
                </a:lnTo>
                <a:lnTo>
                  <a:pt x="16217" y="41998"/>
                </a:lnTo>
                <a:lnTo>
                  <a:pt x="17145" y="41059"/>
                </a:lnTo>
                <a:lnTo>
                  <a:pt x="18122" y="41059"/>
                </a:lnTo>
                <a:lnTo>
                  <a:pt x="18122" y="40093"/>
                </a:lnTo>
                <a:lnTo>
                  <a:pt x="19062" y="40093"/>
                </a:lnTo>
                <a:lnTo>
                  <a:pt x="20027" y="39154"/>
                </a:lnTo>
                <a:lnTo>
                  <a:pt x="20967" y="39154"/>
                </a:lnTo>
                <a:lnTo>
                  <a:pt x="20967" y="38176"/>
                </a:lnTo>
                <a:lnTo>
                  <a:pt x="21945" y="37249"/>
                </a:lnTo>
                <a:lnTo>
                  <a:pt x="22872" y="36271"/>
                </a:lnTo>
                <a:lnTo>
                  <a:pt x="23850" y="36271"/>
                </a:lnTo>
                <a:lnTo>
                  <a:pt x="24790" y="36271"/>
                </a:lnTo>
                <a:lnTo>
                  <a:pt x="24790" y="38176"/>
                </a:lnTo>
                <a:lnTo>
                  <a:pt x="28613" y="41998"/>
                </a:lnTo>
                <a:lnTo>
                  <a:pt x="29578" y="41998"/>
                </a:lnTo>
                <a:lnTo>
                  <a:pt x="30518" y="42976"/>
                </a:lnTo>
                <a:lnTo>
                  <a:pt x="37223" y="42976"/>
                </a:lnTo>
                <a:lnTo>
                  <a:pt x="37223" y="41998"/>
                </a:lnTo>
                <a:lnTo>
                  <a:pt x="39128" y="41998"/>
                </a:lnTo>
                <a:lnTo>
                  <a:pt x="40068" y="41059"/>
                </a:lnTo>
                <a:lnTo>
                  <a:pt x="41046" y="41059"/>
                </a:lnTo>
                <a:lnTo>
                  <a:pt x="41986" y="40093"/>
                </a:lnTo>
                <a:lnTo>
                  <a:pt x="42951" y="40093"/>
                </a:lnTo>
                <a:lnTo>
                  <a:pt x="42951" y="39154"/>
                </a:lnTo>
                <a:lnTo>
                  <a:pt x="43891" y="39154"/>
                </a:lnTo>
                <a:lnTo>
                  <a:pt x="43891" y="38176"/>
                </a:lnTo>
                <a:lnTo>
                  <a:pt x="44869" y="38176"/>
                </a:lnTo>
                <a:lnTo>
                  <a:pt x="45796" y="37249"/>
                </a:lnTo>
                <a:lnTo>
                  <a:pt x="45796" y="36271"/>
                </a:lnTo>
                <a:lnTo>
                  <a:pt x="46634" y="36271"/>
                </a:lnTo>
                <a:lnTo>
                  <a:pt x="45796" y="41998"/>
                </a:lnTo>
                <a:lnTo>
                  <a:pt x="52501" y="41998"/>
                </a:lnTo>
                <a:lnTo>
                  <a:pt x="53708" y="36271"/>
                </a:lnTo>
                <a:lnTo>
                  <a:pt x="61087" y="952"/>
                </a:lnTo>
                <a:close/>
              </a:path>
              <a:path w="125094" h="43179">
                <a:moveTo>
                  <a:pt x="125095" y="6705"/>
                </a:moveTo>
                <a:lnTo>
                  <a:pt x="124117" y="5727"/>
                </a:lnTo>
                <a:lnTo>
                  <a:pt x="124117" y="4787"/>
                </a:lnTo>
                <a:lnTo>
                  <a:pt x="123177" y="3822"/>
                </a:lnTo>
                <a:lnTo>
                  <a:pt x="123177" y="2882"/>
                </a:lnTo>
                <a:lnTo>
                  <a:pt x="122199" y="2882"/>
                </a:lnTo>
                <a:lnTo>
                  <a:pt x="122199" y="1905"/>
                </a:lnTo>
                <a:lnTo>
                  <a:pt x="121272" y="1905"/>
                </a:lnTo>
                <a:lnTo>
                  <a:pt x="120294" y="965"/>
                </a:lnTo>
                <a:lnTo>
                  <a:pt x="118389" y="965"/>
                </a:lnTo>
                <a:lnTo>
                  <a:pt x="117449" y="0"/>
                </a:lnTo>
                <a:lnTo>
                  <a:pt x="112649" y="0"/>
                </a:lnTo>
                <a:lnTo>
                  <a:pt x="111721" y="965"/>
                </a:lnTo>
                <a:lnTo>
                  <a:pt x="109804" y="965"/>
                </a:lnTo>
                <a:lnTo>
                  <a:pt x="108839" y="1905"/>
                </a:lnTo>
                <a:lnTo>
                  <a:pt x="107899" y="1905"/>
                </a:lnTo>
                <a:lnTo>
                  <a:pt x="106921" y="2882"/>
                </a:lnTo>
                <a:lnTo>
                  <a:pt x="105994" y="2882"/>
                </a:lnTo>
                <a:lnTo>
                  <a:pt x="105994" y="3822"/>
                </a:lnTo>
                <a:lnTo>
                  <a:pt x="105016" y="3822"/>
                </a:lnTo>
                <a:lnTo>
                  <a:pt x="104076" y="4787"/>
                </a:lnTo>
                <a:lnTo>
                  <a:pt x="103098" y="5727"/>
                </a:lnTo>
                <a:lnTo>
                  <a:pt x="102171" y="6705"/>
                </a:lnTo>
                <a:lnTo>
                  <a:pt x="101193" y="7632"/>
                </a:lnTo>
                <a:lnTo>
                  <a:pt x="100253" y="6705"/>
                </a:lnTo>
                <a:lnTo>
                  <a:pt x="100253" y="4787"/>
                </a:lnTo>
                <a:lnTo>
                  <a:pt x="99288" y="4787"/>
                </a:lnTo>
                <a:lnTo>
                  <a:pt x="99288" y="3822"/>
                </a:lnTo>
                <a:lnTo>
                  <a:pt x="97370" y="1905"/>
                </a:lnTo>
                <a:lnTo>
                  <a:pt x="96443" y="1905"/>
                </a:lnTo>
                <a:lnTo>
                  <a:pt x="95465" y="965"/>
                </a:lnTo>
                <a:lnTo>
                  <a:pt x="93548" y="965"/>
                </a:lnTo>
                <a:lnTo>
                  <a:pt x="92621" y="0"/>
                </a:lnTo>
                <a:lnTo>
                  <a:pt x="88798" y="0"/>
                </a:lnTo>
                <a:lnTo>
                  <a:pt x="87820" y="965"/>
                </a:lnTo>
                <a:lnTo>
                  <a:pt x="85915" y="965"/>
                </a:lnTo>
                <a:lnTo>
                  <a:pt x="84975" y="1905"/>
                </a:lnTo>
                <a:lnTo>
                  <a:pt x="83997" y="1905"/>
                </a:lnTo>
                <a:lnTo>
                  <a:pt x="83997" y="2882"/>
                </a:lnTo>
                <a:lnTo>
                  <a:pt x="83070" y="2882"/>
                </a:lnTo>
                <a:lnTo>
                  <a:pt x="82092" y="3822"/>
                </a:lnTo>
                <a:lnTo>
                  <a:pt x="81153" y="3822"/>
                </a:lnTo>
                <a:lnTo>
                  <a:pt x="81153" y="4787"/>
                </a:lnTo>
                <a:lnTo>
                  <a:pt x="80187" y="5727"/>
                </a:lnTo>
                <a:lnTo>
                  <a:pt x="79248" y="5727"/>
                </a:lnTo>
                <a:lnTo>
                  <a:pt x="79248" y="6705"/>
                </a:lnTo>
                <a:lnTo>
                  <a:pt x="78270" y="7632"/>
                </a:lnTo>
                <a:lnTo>
                  <a:pt x="77330" y="7632"/>
                </a:lnTo>
                <a:lnTo>
                  <a:pt x="79248" y="965"/>
                </a:lnTo>
                <a:lnTo>
                  <a:pt x="72542" y="965"/>
                </a:lnTo>
                <a:lnTo>
                  <a:pt x="63969" y="42024"/>
                </a:lnTo>
                <a:lnTo>
                  <a:pt x="70637" y="42024"/>
                </a:lnTo>
                <a:lnTo>
                  <a:pt x="74447" y="22923"/>
                </a:lnTo>
                <a:lnTo>
                  <a:pt x="74447" y="21983"/>
                </a:lnTo>
                <a:lnTo>
                  <a:pt x="75425" y="21005"/>
                </a:lnTo>
                <a:lnTo>
                  <a:pt x="75425" y="18161"/>
                </a:lnTo>
                <a:lnTo>
                  <a:pt x="76365" y="17183"/>
                </a:lnTo>
                <a:lnTo>
                  <a:pt x="76365" y="15278"/>
                </a:lnTo>
                <a:lnTo>
                  <a:pt x="77330" y="15278"/>
                </a:lnTo>
                <a:lnTo>
                  <a:pt x="77330" y="13373"/>
                </a:lnTo>
                <a:lnTo>
                  <a:pt x="78270" y="13373"/>
                </a:lnTo>
                <a:lnTo>
                  <a:pt x="78270" y="12433"/>
                </a:lnTo>
                <a:lnTo>
                  <a:pt x="79248" y="11455"/>
                </a:lnTo>
                <a:lnTo>
                  <a:pt x="79248" y="10515"/>
                </a:lnTo>
                <a:lnTo>
                  <a:pt x="80187" y="10515"/>
                </a:lnTo>
                <a:lnTo>
                  <a:pt x="82092" y="8610"/>
                </a:lnTo>
                <a:lnTo>
                  <a:pt x="83070" y="8610"/>
                </a:lnTo>
                <a:lnTo>
                  <a:pt x="83070" y="7632"/>
                </a:lnTo>
                <a:lnTo>
                  <a:pt x="83997" y="7632"/>
                </a:lnTo>
                <a:lnTo>
                  <a:pt x="84975" y="6705"/>
                </a:lnTo>
                <a:lnTo>
                  <a:pt x="86893" y="6705"/>
                </a:lnTo>
                <a:lnTo>
                  <a:pt x="87820" y="5727"/>
                </a:lnTo>
                <a:lnTo>
                  <a:pt x="90703" y="5727"/>
                </a:lnTo>
                <a:lnTo>
                  <a:pt x="91643" y="6705"/>
                </a:lnTo>
                <a:lnTo>
                  <a:pt x="92621" y="6705"/>
                </a:lnTo>
                <a:lnTo>
                  <a:pt x="92621" y="7632"/>
                </a:lnTo>
                <a:lnTo>
                  <a:pt x="93548" y="8610"/>
                </a:lnTo>
                <a:lnTo>
                  <a:pt x="93548" y="14338"/>
                </a:lnTo>
                <a:lnTo>
                  <a:pt x="87820" y="42024"/>
                </a:lnTo>
                <a:lnTo>
                  <a:pt x="94526" y="42024"/>
                </a:lnTo>
                <a:lnTo>
                  <a:pt x="98348" y="21983"/>
                </a:lnTo>
                <a:lnTo>
                  <a:pt x="99288" y="21983"/>
                </a:lnTo>
                <a:lnTo>
                  <a:pt x="99288" y="19100"/>
                </a:lnTo>
                <a:lnTo>
                  <a:pt x="100253" y="18161"/>
                </a:lnTo>
                <a:lnTo>
                  <a:pt x="100253" y="15278"/>
                </a:lnTo>
                <a:lnTo>
                  <a:pt x="101193" y="15278"/>
                </a:lnTo>
                <a:lnTo>
                  <a:pt x="101193" y="13373"/>
                </a:lnTo>
                <a:lnTo>
                  <a:pt x="102171" y="12433"/>
                </a:lnTo>
                <a:lnTo>
                  <a:pt x="103098" y="11455"/>
                </a:lnTo>
                <a:lnTo>
                  <a:pt x="103098" y="10515"/>
                </a:lnTo>
                <a:lnTo>
                  <a:pt x="104076" y="10515"/>
                </a:lnTo>
                <a:lnTo>
                  <a:pt x="104076" y="9550"/>
                </a:lnTo>
                <a:lnTo>
                  <a:pt x="105016" y="9550"/>
                </a:lnTo>
                <a:lnTo>
                  <a:pt x="105994" y="8610"/>
                </a:lnTo>
                <a:lnTo>
                  <a:pt x="106921" y="7632"/>
                </a:lnTo>
                <a:lnTo>
                  <a:pt x="107899" y="7632"/>
                </a:lnTo>
                <a:lnTo>
                  <a:pt x="108839" y="6705"/>
                </a:lnTo>
                <a:lnTo>
                  <a:pt x="110744" y="6705"/>
                </a:lnTo>
                <a:lnTo>
                  <a:pt x="111721" y="5727"/>
                </a:lnTo>
                <a:lnTo>
                  <a:pt x="114566" y="5727"/>
                </a:lnTo>
                <a:lnTo>
                  <a:pt x="115544" y="6705"/>
                </a:lnTo>
                <a:lnTo>
                  <a:pt x="116471" y="6705"/>
                </a:lnTo>
                <a:lnTo>
                  <a:pt x="117449" y="7632"/>
                </a:lnTo>
                <a:lnTo>
                  <a:pt x="117449" y="8610"/>
                </a:lnTo>
                <a:lnTo>
                  <a:pt x="118389" y="9550"/>
                </a:lnTo>
                <a:lnTo>
                  <a:pt x="118389" y="11455"/>
                </a:lnTo>
                <a:lnTo>
                  <a:pt x="117449" y="12433"/>
                </a:lnTo>
                <a:lnTo>
                  <a:pt x="117449" y="15278"/>
                </a:lnTo>
                <a:lnTo>
                  <a:pt x="111721" y="42024"/>
                </a:lnTo>
                <a:lnTo>
                  <a:pt x="118389" y="42024"/>
                </a:lnTo>
                <a:lnTo>
                  <a:pt x="124117" y="15278"/>
                </a:lnTo>
                <a:lnTo>
                  <a:pt x="124117" y="13373"/>
                </a:lnTo>
                <a:lnTo>
                  <a:pt x="125095" y="12433"/>
                </a:lnTo>
                <a:lnTo>
                  <a:pt x="125095" y="6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6" name="object 2426"/>
          <p:cNvSpPr/>
          <p:nvPr/>
        </p:nvSpPr>
        <p:spPr>
          <a:xfrm>
            <a:off x="15817029" y="6676760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7" name="object 2427"/>
          <p:cNvSpPr/>
          <p:nvPr/>
        </p:nvSpPr>
        <p:spPr>
          <a:xfrm>
            <a:off x="15817029" y="6135239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8" name="object 2428"/>
          <p:cNvSpPr/>
          <p:nvPr/>
        </p:nvSpPr>
        <p:spPr>
          <a:xfrm>
            <a:off x="15817029" y="5954732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29" name="object 2429"/>
          <p:cNvSpPr/>
          <p:nvPr/>
        </p:nvSpPr>
        <p:spPr>
          <a:xfrm>
            <a:off x="15817029" y="6315746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0" name="object 2430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15970793" y="5832483"/>
            <a:ext cx="92622" cy="68764"/>
          </a:xfrm>
          <a:prstGeom prst="rect">
            <a:avLst/>
          </a:prstGeom>
        </p:spPr>
      </p:pic>
      <p:sp>
        <p:nvSpPr>
          <p:cNvPr id="2431" name="object 2431"/>
          <p:cNvSpPr/>
          <p:nvPr/>
        </p:nvSpPr>
        <p:spPr>
          <a:xfrm>
            <a:off x="15970787" y="6014921"/>
            <a:ext cx="84455" cy="67945"/>
          </a:xfrm>
          <a:custGeom>
            <a:avLst/>
            <a:gdLst/>
            <a:ahLst/>
            <a:cxnLst/>
            <a:rect l="l" t="t" r="r" b="b"/>
            <a:pathLst>
              <a:path w="84455" h="67945">
                <a:moveTo>
                  <a:pt x="31496" y="0"/>
                </a:moveTo>
                <a:lnTo>
                  <a:pt x="26746" y="0"/>
                </a:lnTo>
                <a:lnTo>
                  <a:pt x="26746" y="939"/>
                </a:lnTo>
                <a:lnTo>
                  <a:pt x="25768" y="939"/>
                </a:lnTo>
                <a:lnTo>
                  <a:pt x="24828" y="1917"/>
                </a:lnTo>
                <a:lnTo>
                  <a:pt x="24828" y="2844"/>
                </a:lnTo>
                <a:lnTo>
                  <a:pt x="23863" y="3822"/>
                </a:lnTo>
                <a:lnTo>
                  <a:pt x="22923" y="3822"/>
                </a:lnTo>
                <a:lnTo>
                  <a:pt x="22923" y="4762"/>
                </a:lnTo>
                <a:lnTo>
                  <a:pt x="21018" y="6667"/>
                </a:lnTo>
                <a:lnTo>
                  <a:pt x="20040" y="6667"/>
                </a:lnTo>
                <a:lnTo>
                  <a:pt x="19100" y="7645"/>
                </a:lnTo>
                <a:lnTo>
                  <a:pt x="18122" y="8585"/>
                </a:lnTo>
                <a:lnTo>
                  <a:pt x="17195" y="9550"/>
                </a:lnTo>
                <a:lnTo>
                  <a:pt x="16217" y="9550"/>
                </a:lnTo>
                <a:lnTo>
                  <a:pt x="14312" y="11468"/>
                </a:lnTo>
                <a:lnTo>
                  <a:pt x="13373" y="11468"/>
                </a:lnTo>
                <a:lnTo>
                  <a:pt x="12395" y="12407"/>
                </a:lnTo>
                <a:lnTo>
                  <a:pt x="11455" y="13373"/>
                </a:lnTo>
                <a:lnTo>
                  <a:pt x="10490" y="13373"/>
                </a:lnTo>
                <a:lnTo>
                  <a:pt x="9550" y="14312"/>
                </a:lnTo>
                <a:lnTo>
                  <a:pt x="8610" y="14312"/>
                </a:lnTo>
                <a:lnTo>
                  <a:pt x="7645" y="15290"/>
                </a:lnTo>
                <a:lnTo>
                  <a:pt x="6705" y="15290"/>
                </a:lnTo>
                <a:lnTo>
                  <a:pt x="5727" y="16217"/>
                </a:lnTo>
                <a:lnTo>
                  <a:pt x="4800" y="16217"/>
                </a:lnTo>
                <a:lnTo>
                  <a:pt x="3822" y="17195"/>
                </a:lnTo>
                <a:lnTo>
                  <a:pt x="2882" y="17195"/>
                </a:lnTo>
                <a:lnTo>
                  <a:pt x="1905" y="18135"/>
                </a:lnTo>
                <a:lnTo>
                  <a:pt x="0" y="24841"/>
                </a:lnTo>
                <a:lnTo>
                  <a:pt x="3822" y="24841"/>
                </a:lnTo>
                <a:lnTo>
                  <a:pt x="4800" y="23863"/>
                </a:lnTo>
                <a:lnTo>
                  <a:pt x="6705" y="23863"/>
                </a:lnTo>
                <a:lnTo>
                  <a:pt x="7645" y="22923"/>
                </a:lnTo>
                <a:lnTo>
                  <a:pt x="8610" y="22923"/>
                </a:lnTo>
                <a:lnTo>
                  <a:pt x="9550" y="21958"/>
                </a:lnTo>
                <a:lnTo>
                  <a:pt x="11455" y="21958"/>
                </a:lnTo>
                <a:lnTo>
                  <a:pt x="13373" y="20040"/>
                </a:lnTo>
                <a:lnTo>
                  <a:pt x="15278" y="20040"/>
                </a:lnTo>
                <a:lnTo>
                  <a:pt x="17195" y="18135"/>
                </a:lnTo>
                <a:lnTo>
                  <a:pt x="18122" y="18135"/>
                </a:lnTo>
                <a:lnTo>
                  <a:pt x="19100" y="17195"/>
                </a:lnTo>
                <a:lnTo>
                  <a:pt x="20040" y="16217"/>
                </a:lnTo>
                <a:lnTo>
                  <a:pt x="9550" y="67792"/>
                </a:lnTo>
                <a:lnTo>
                  <a:pt x="17195" y="67792"/>
                </a:lnTo>
                <a:lnTo>
                  <a:pt x="31496" y="0"/>
                </a:lnTo>
                <a:close/>
              </a:path>
              <a:path w="84455" h="67945">
                <a:moveTo>
                  <a:pt x="84023" y="0"/>
                </a:moveTo>
                <a:lnTo>
                  <a:pt x="79273" y="0"/>
                </a:lnTo>
                <a:lnTo>
                  <a:pt x="79273" y="939"/>
                </a:lnTo>
                <a:lnTo>
                  <a:pt x="78295" y="939"/>
                </a:lnTo>
                <a:lnTo>
                  <a:pt x="77355" y="1917"/>
                </a:lnTo>
                <a:lnTo>
                  <a:pt x="77355" y="2844"/>
                </a:lnTo>
                <a:lnTo>
                  <a:pt x="76390" y="3822"/>
                </a:lnTo>
                <a:lnTo>
                  <a:pt x="75450" y="3822"/>
                </a:lnTo>
                <a:lnTo>
                  <a:pt x="75450" y="4762"/>
                </a:lnTo>
                <a:lnTo>
                  <a:pt x="73545" y="6667"/>
                </a:lnTo>
                <a:lnTo>
                  <a:pt x="72567" y="6667"/>
                </a:lnTo>
                <a:lnTo>
                  <a:pt x="72567" y="7645"/>
                </a:lnTo>
                <a:lnTo>
                  <a:pt x="71628" y="7645"/>
                </a:lnTo>
                <a:lnTo>
                  <a:pt x="70662" y="8585"/>
                </a:lnTo>
                <a:lnTo>
                  <a:pt x="69723" y="9550"/>
                </a:lnTo>
                <a:lnTo>
                  <a:pt x="68745" y="9550"/>
                </a:lnTo>
                <a:lnTo>
                  <a:pt x="66840" y="11468"/>
                </a:lnTo>
                <a:lnTo>
                  <a:pt x="65900" y="11468"/>
                </a:lnTo>
                <a:lnTo>
                  <a:pt x="65900" y="12407"/>
                </a:lnTo>
                <a:lnTo>
                  <a:pt x="64922" y="12407"/>
                </a:lnTo>
                <a:lnTo>
                  <a:pt x="63995" y="13373"/>
                </a:lnTo>
                <a:lnTo>
                  <a:pt x="63017" y="13373"/>
                </a:lnTo>
                <a:lnTo>
                  <a:pt x="62077" y="14312"/>
                </a:lnTo>
                <a:lnTo>
                  <a:pt x="61137" y="14312"/>
                </a:lnTo>
                <a:lnTo>
                  <a:pt x="60172" y="15290"/>
                </a:lnTo>
                <a:lnTo>
                  <a:pt x="59232" y="15290"/>
                </a:lnTo>
                <a:lnTo>
                  <a:pt x="59232" y="16217"/>
                </a:lnTo>
                <a:lnTo>
                  <a:pt x="57327" y="16217"/>
                </a:lnTo>
                <a:lnTo>
                  <a:pt x="56349" y="17195"/>
                </a:lnTo>
                <a:lnTo>
                  <a:pt x="55410" y="17195"/>
                </a:lnTo>
                <a:lnTo>
                  <a:pt x="54444" y="18135"/>
                </a:lnTo>
                <a:lnTo>
                  <a:pt x="53505" y="24841"/>
                </a:lnTo>
                <a:lnTo>
                  <a:pt x="56349" y="24841"/>
                </a:lnTo>
                <a:lnTo>
                  <a:pt x="57327" y="23863"/>
                </a:lnTo>
                <a:lnTo>
                  <a:pt x="59232" y="23863"/>
                </a:lnTo>
                <a:lnTo>
                  <a:pt x="60172" y="22923"/>
                </a:lnTo>
                <a:lnTo>
                  <a:pt x="61137" y="22923"/>
                </a:lnTo>
                <a:lnTo>
                  <a:pt x="62077" y="21958"/>
                </a:lnTo>
                <a:lnTo>
                  <a:pt x="63995" y="21958"/>
                </a:lnTo>
                <a:lnTo>
                  <a:pt x="65900" y="20040"/>
                </a:lnTo>
                <a:lnTo>
                  <a:pt x="67805" y="20040"/>
                </a:lnTo>
                <a:lnTo>
                  <a:pt x="69723" y="18135"/>
                </a:lnTo>
                <a:lnTo>
                  <a:pt x="70662" y="18135"/>
                </a:lnTo>
                <a:lnTo>
                  <a:pt x="71628" y="17195"/>
                </a:lnTo>
                <a:lnTo>
                  <a:pt x="72567" y="16217"/>
                </a:lnTo>
                <a:lnTo>
                  <a:pt x="62077" y="67792"/>
                </a:lnTo>
                <a:lnTo>
                  <a:pt x="69723" y="67792"/>
                </a:lnTo>
                <a:lnTo>
                  <a:pt x="8402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2" name="object 2432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19248593" y="6381664"/>
            <a:ext cx="76386" cy="57265"/>
          </a:xfrm>
          <a:prstGeom prst="rect">
            <a:avLst/>
          </a:prstGeom>
        </p:spPr>
      </p:pic>
      <p:pic>
        <p:nvPicPr>
          <p:cNvPr id="2433" name="object 2433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17667942" y="6376870"/>
            <a:ext cx="1052480" cy="73539"/>
          </a:xfrm>
          <a:prstGeom prst="rect">
            <a:avLst/>
          </a:prstGeom>
        </p:spPr>
      </p:pic>
      <p:sp>
        <p:nvSpPr>
          <p:cNvPr id="2434" name="object 2434"/>
          <p:cNvSpPr/>
          <p:nvPr/>
        </p:nvSpPr>
        <p:spPr>
          <a:xfrm>
            <a:off x="19022241" y="6395972"/>
            <a:ext cx="125095" cy="43180"/>
          </a:xfrm>
          <a:custGeom>
            <a:avLst/>
            <a:gdLst/>
            <a:ahLst/>
            <a:cxnLst/>
            <a:rect l="l" t="t" r="r" b="b"/>
            <a:pathLst>
              <a:path w="125094" h="43179">
                <a:moveTo>
                  <a:pt x="61087" y="965"/>
                </a:moveTo>
                <a:lnTo>
                  <a:pt x="54419" y="965"/>
                </a:lnTo>
                <a:lnTo>
                  <a:pt x="50596" y="20066"/>
                </a:lnTo>
                <a:lnTo>
                  <a:pt x="50596" y="21971"/>
                </a:lnTo>
                <a:lnTo>
                  <a:pt x="49618" y="22910"/>
                </a:lnTo>
                <a:lnTo>
                  <a:pt x="49618" y="24815"/>
                </a:lnTo>
                <a:lnTo>
                  <a:pt x="48679" y="25793"/>
                </a:lnTo>
                <a:lnTo>
                  <a:pt x="48679" y="27698"/>
                </a:lnTo>
                <a:lnTo>
                  <a:pt x="47713" y="27698"/>
                </a:lnTo>
                <a:lnTo>
                  <a:pt x="47713" y="29616"/>
                </a:lnTo>
                <a:lnTo>
                  <a:pt x="46774" y="29616"/>
                </a:lnTo>
                <a:lnTo>
                  <a:pt x="46774" y="30543"/>
                </a:lnTo>
                <a:lnTo>
                  <a:pt x="42951" y="34366"/>
                </a:lnTo>
                <a:lnTo>
                  <a:pt x="41986" y="34366"/>
                </a:lnTo>
                <a:lnTo>
                  <a:pt x="41986" y="35344"/>
                </a:lnTo>
                <a:lnTo>
                  <a:pt x="41046" y="35344"/>
                </a:lnTo>
                <a:lnTo>
                  <a:pt x="40068" y="36283"/>
                </a:lnTo>
                <a:lnTo>
                  <a:pt x="38163" y="36283"/>
                </a:lnTo>
                <a:lnTo>
                  <a:pt x="37223" y="37249"/>
                </a:lnTo>
                <a:lnTo>
                  <a:pt x="34340" y="37249"/>
                </a:lnTo>
                <a:lnTo>
                  <a:pt x="33401" y="36283"/>
                </a:lnTo>
                <a:lnTo>
                  <a:pt x="32435" y="36283"/>
                </a:lnTo>
                <a:lnTo>
                  <a:pt x="32435" y="35344"/>
                </a:lnTo>
                <a:lnTo>
                  <a:pt x="31496" y="35344"/>
                </a:lnTo>
                <a:lnTo>
                  <a:pt x="31496" y="27698"/>
                </a:lnTo>
                <a:lnTo>
                  <a:pt x="37223" y="965"/>
                </a:lnTo>
                <a:lnTo>
                  <a:pt x="30518" y="965"/>
                </a:lnTo>
                <a:lnTo>
                  <a:pt x="25768" y="21971"/>
                </a:lnTo>
                <a:lnTo>
                  <a:pt x="25768" y="24815"/>
                </a:lnTo>
                <a:lnTo>
                  <a:pt x="24790" y="25793"/>
                </a:lnTo>
                <a:lnTo>
                  <a:pt x="24790" y="27698"/>
                </a:lnTo>
                <a:lnTo>
                  <a:pt x="23850" y="28638"/>
                </a:lnTo>
                <a:lnTo>
                  <a:pt x="23850" y="29616"/>
                </a:lnTo>
                <a:lnTo>
                  <a:pt x="22872" y="30543"/>
                </a:lnTo>
                <a:lnTo>
                  <a:pt x="22872" y="31521"/>
                </a:lnTo>
                <a:lnTo>
                  <a:pt x="21945" y="31521"/>
                </a:lnTo>
                <a:lnTo>
                  <a:pt x="21945" y="32461"/>
                </a:lnTo>
                <a:lnTo>
                  <a:pt x="20967" y="33439"/>
                </a:lnTo>
                <a:lnTo>
                  <a:pt x="20027" y="33439"/>
                </a:lnTo>
                <a:lnTo>
                  <a:pt x="20027" y="34366"/>
                </a:lnTo>
                <a:lnTo>
                  <a:pt x="19062" y="34366"/>
                </a:lnTo>
                <a:lnTo>
                  <a:pt x="18122" y="35344"/>
                </a:lnTo>
                <a:lnTo>
                  <a:pt x="17145" y="36283"/>
                </a:lnTo>
                <a:lnTo>
                  <a:pt x="15240" y="36283"/>
                </a:lnTo>
                <a:lnTo>
                  <a:pt x="14300" y="37249"/>
                </a:lnTo>
                <a:lnTo>
                  <a:pt x="10477" y="37249"/>
                </a:lnTo>
                <a:lnTo>
                  <a:pt x="9512" y="36283"/>
                </a:lnTo>
                <a:lnTo>
                  <a:pt x="8572" y="36283"/>
                </a:lnTo>
                <a:lnTo>
                  <a:pt x="8572" y="35344"/>
                </a:lnTo>
                <a:lnTo>
                  <a:pt x="7594" y="35344"/>
                </a:lnTo>
                <a:lnTo>
                  <a:pt x="7594" y="28638"/>
                </a:lnTo>
                <a:lnTo>
                  <a:pt x="8572" y="27698"/>
                </a:lnTo>
                <a:lnTo>
                  <a:pt x="13322" y="965"/>
                </a:lnTo>
                <a:lnTo>
                  <a:pt x="6667" y="965"/>
                </a:lnTo>
                <a:lnTo>
                  <a:pt x="1905" y="25793"/>
                </a:lnTo>
                <a:lnTo>
                  <a:pt x="927" y="26733"/>
                </a:lnTo>
                <a:lnTo>
                  <a:pt x="927" y="32461"/>
                </a:lnTo>
                <a:lnTo>
                  <a:pt x="0" y="32461"/>
                </a:lnTo>
                <a:lnTo>
                  <a:pt x="0" y="35344"/>
                </a:lnTo>
                <a:lnTo>
                  <a:pt x="927" y="36283"/>
                </a:lnTo>
                <a:lnTo>
                  <a:pt x="927" y="38188"/>
                </a:lnTo>
                <a:lnTo>
                  <a:pt x="2844" y="40093"/>
                </a:lnTo>
                <a:lnTo>
                  <a:pt x="2844" y="41071"/>
                </a:lnTo>
                <a:lnTo>
                  <a:pt x="3810" y="41071"/>
                </a:lnTo>
                <a:lnTo>
                  <a:pt x="4749" y="42011"/>
                </a:lnTo>
                <a:lnTo>
                  <a:pt x="6667" y="42011"/>
                </a:lnTo>
                <a:lnTo>
                  <a:pt x="6667" y="42989"/>
                </a:lnTo>
                <a:lnTo>
                  <a:pt x="13322" y="42989"/>
                </a:lnTo>
                <a:lnTo>
                  <a:pt x="14300" y="42011"/>
                </a:lnTo>
                <a:lnTo>
                  <a:pt x="16217" y="42011"/>
                </a:lnTo>
                <a:lnTo>
                  <a:pt x="17145" y="41071"/>
                </a:lnTo>
                <a:lnTo>
                  <a:pt x="18122" y="41071"/>
                </a:lnTo>
                <a:lnTo>
                  <a:pt x="18122" y="40093"/>
                </a:lnTo>
                <a:lnTo>
                  <a:pt x="19062" y="40093"/>
                </a:lnTo>
                <a:lnTo>
                  <a:pt x="20027" y="39166"/>
                </a:lnTo>
                <a:lnTo>
                  <a:pt x="20967" y="39166"/>
                </a:lnTo>
                <a:lnTo>
                  <a:pt x="20967" y="38188"/>
                </a:lnTo>
                <a:lnTo>
                  <a:pt x="21945" y="38188"/>
                </a:lnTo>
                <a:lnTo>
                  <a:pt x="21945" y="37249"/>
                </a:lnTo>
                <a:lnTo>
                  <a:pt x="22872" y="36283"/>
                </a:lnTo>
                <a:lnTo>
                  <a:pt x="23850" y="36283"/>
                </a:lnTo>
                <a:lnTo>
                  <a:pt x="24790" y="36283"/>
                </a:lnTo>
                <a:lnTo>
                  <a:pt x="24790" y="38188"/>
                </a:lnTo>
                <a:lnTo>
                  <a:pt x="28613" y="42011"/>
                </a:lnTo>
                <a:lnTo>
                  <a:pt x="29578" y="42011"/>
                </a:lnTo>
                <a:lnTo>
                  <a:pt x="30518" y="42989"/>
                </a:lnTo>
                <a:lnTo>
                  <a:pt x="37223" y="42989"/>
                </a:lnTo>
                <a:lnTo>
                  <a:pt x="38163" y="42011"/>
                </a:lnTo>
                <a:lnTo>
                  <a:pt x="40068" y="42011"/>
                </a:lnTo>
                <a:lnTo>
                  <a:pt x="41046" y="41071"/>
                </a:lnTo>
                <a:lnTo>
                  <a:pt x="41986" y="40093"/>
                </a:lnTo>
                <a:lnTo>
                  <a:pt x="42951" y="40093"/>
                </a:lnTo>
                <a:lnTo>
                  <a:pt x="42951" y="39166"/>
                </a:lnTo>
                <a:lnTo>
                  <a:pt x="43891" y="39166"/>
                </a:lnTo>
                <a:lnTo>
                  <a:pt x="43891" y="38188"/>
                </a:lnTo>
                <a:lnTo>
                  <a:pt x="44869" y="38188"/>
                </a:lnTo>
                <a:lnTo>
                  <a:pt x="45796" y="37249"/>
                </a:lnTo>
                <a:lnTo>
                  <a:pt x="45796" y="36283"/>
                </a:lnTo>
                <a:lnTo>
                  <a:pt x="46634" y="36283"/>
                </a:lnTo>
                <a:lnTo>
                  <a:pt x="45796" y="42011"/>
                </a:lnTo>
                <a:lnTo>
                  <a:pt x="52501" y="42011"/>
                </a:lnTo>
                <a:lnTo>
                  <a:pt x="53708" y="36283"/>
                </a:lnTo>
                <a:lnTo>
                  <a:pt x="61087" y="965"/>
                </a:lnTo>
                <a:close/>
              </a:path>
              <a:path w="125094" h="43179">
                <a:moveTo>
                  <a:pt x="125095" y="6705"/>
                </a:moveTo>
                <a:lnTo>
                  <a:pt x="124117" y="5740"/>
                </a:lnTo>
                <a:lnTo>
                  <a:pt x="124117" y="4800"/>
                </a:lnTo>
                <a:lnTo>
                  <a:pt x="123177" y="3822"/>
                </a:lnTo>
                <a:lnTo>
                  <a:pt x="123177" y="2895"/>
                </a:lnTo>
                <a:lnTo>
                  <a:pt x="122199" y="2895"/>
                </a:lnTo>
                <a:lnTo>
                  <a:pt x="121272" y="1917"/>
                </a:lnTo>
                <a:lnTo>
                  <a:pt x="120294" y="977"/>
                </a:lnTo>
                <a:lnTo>
                  <a:pt x="117449" y="977"/>
                </a:lnTo>
                <a:lnTo>
                  <a:pt x="116471" y="0"/>
                </a:lnTo>
                <a:lnTo>
                  <a:pt x="112649" y="0"/>
                </a:lnTo>
                <a:lnTo>
                  <a:pt x="111721" y="977"/>
                </a:lnTo>
                <a:lnTo>
                  <a:pt x="109804" y="977"/>
                </a:lnTo>
                <a:lnTo>
                  <a:pt x="108839" y="1917"/>
                </a:lnTo>
                <a:lnTo>
                  <a:pt x="107899" y="1917"/>
                </a:lnTo>
                <a:lnTo>
                  <a:pt x="106921" y="2895"/>
                </a:lnTo>
                <a:lnTo>
                  <a:pt x="105994" y="2895"/>
                </a:lnTo>
                <a:lnTo>
                  <a:pt x="105994" y="3822"/>
                </a:lnTo>
                <a:lnTo>
                  <a:pt x="105016" y="3822"/>
                </a:lnTo>
                <a:lnTo>
                  <a:pt x="104076" y="4800"/>
                </a:lnTo>
                <a:lnTo>
                  <a:pt x="103098" y="5740"/>
                </a:lnTo>
                <a:lnTo>
                  <a:pt x="102171" y="6705"/>
                </a:lnTo>
                <a:lnTo>
                  <a:pt x="101193" y="7645"/>
                </a:lnTo>
                <a:lnTo>
                  <a:pt x="100253" y="6705"/>
                </a:lnTo>
                <a:lnTo>
                  <a:pt x="100253" y="4800"/>
                </a:lnTo>
                <a:lnTo>
                  <a:pt x="99288" y="4800"/>
                </a:lnTo>
                <a:lnTo>
                  <a:pt x="99288" y="3822"/>
                </a:lnTo>
                <a:lnTo>
                  <a:pt x="97370" y="1917"/>
                </a:lnTo>
                <a:lnTo>
                  <a:pt x="96443" y="1917"/>
                </a:lnTo>
                <a:lnTo>
                  <a:pt x="95465" y="977"/>
                </a:lnTo>
                <a:lnTo>
                  <a:pt x="93548" y="977"/>
                </a:lnTo>
                <a:lnTo>
                  <a:pt x="92621" y="0"/>
                </a:lnTo>
                <a:lnTo>
                  <a:pt x="88798" y="0"/>
                </a:lnTo>
                <a:lnTo>
                  <a:pt x="87820" y="977"/>
                </a:lnTo>
                <a:lnTo>
                  <a:pt x="85915" y="977"/>
                </a:lnTo>
                <a:lnTo>
                  <a:pt x="84975" y="1917"/>
                </a:lnTo>
                <a:lnTo>
                  <a:pt x="83997" y="1917"/>
                </a:lnTo>
                <a:lnTo>
                  <a:pt x="83997" y="2895"/>
                </a:lnTo>
                <a:lnTo>
                  <a:pt x="83070" y="2895"/>
                </a:lnTo>
                <a:lnTo>
                  <a:pt x="82092" y="3822"/>
                </a:lnTo>
                <a:lnTo>
                  <a:pt x="81153" y="3822"/>
                </a:lnTo>
                <a:lnTo>
                  <a:pt x="81153" y="4800"/>
                </a:lnTo>
                <a:lnTo>
                  <a:pt x="80187" y="5740"/>
                </a:lnTo>
                <a:lnTo>
                  <a:pt x="79248" y="5740"/>
                </a:lnTo>
                <a:lnTo>
                  <a:pt x="79248" y="6705"/>
                </a:lnTo>
                <a:lnTo>
                  <a:pt x="78270" y="7645"/>
                </a:lnTo>
                <a:lnTo>
                  <a:pt x="77330" y="7645"/>
                </a:lnTo>
                <a:lnTo>
                  <a:pt x="79248" y="977"/>
                </a:lnTo>
                <a:lnTo>
                  <a:pt x="72542" y="977"/>
                </a:lnTo>
                <a:lnTo>
                  <a:pt x="63969" y="42024"/>
                </a:lnTo>
                <a:lnTo>
                  <a:pt x="70637" y="42024"/>
                </a:lnTo>
                <a:lnTo>
                  <a:pt x="74447" y="22923"/>
                </a:lnTo>
                <a:lnTo>
                  <a:pt x="74447" y="21996"/>
                </a:lnTo>
                <a:lnTo>
                  <a:pt x="75425" y="21018"/>
                </a:lnTo>
                <a:lnTo>
                  <a:pt x="75425" y="18173"/>
                </a:lnTo>
                <a:lnTo>
                  <a:pt x="76365" y="17195"/>
                </a:lnTo>
                <a:lnTo>
                  <a:pt x="76365" y="15290"/>
                </a:lnTo>
                <a:lnTo>
                  <a:pt x="77330" y="15290"/>
                </a:lnTo>
                <a:lnTo>
                  <a:pt x="77330" y="13373"/>
                </a:lnTo>
                <a:lnTo>
                  <a:pt x="78270" y="13373"/>
                </a:lnTo>
                <a:lnTo>
                  <a:pt x="78270" y="12446"/>
                </a:lnTo>
                <a:lnTo>
                  <a:pt x="79248" y="11468"/>
                </a:lnTo>
                <a:lnTo>
                  <a:pt x="79248" y="10528"/>
                </a:lnTo>
                <a:lnTo>
                  <a:pt x="80187" y="10528"/>
                </a:lnTo>
                <a:lnTo>
                  <a:pt x="82092" y="8623"/>
                </a:lnTo>
                <a:lnTo>
                  <a:pt x="83070" y="8623"/>
                </a:lnTo>
                <a:lnTo>
                  <a:pt x="83070" y="7645"/>
                </a:lnTo>
                <a:lnTo>
                  <a:pt x="83997" y="7645"/>
                </a:lnTo>
                <a:lnTo>
                  <a:pt x="84975" y="6705"/>
                </a:lnTo>
                <a:lnTo>
                  <a:pt x="86893" y="6705"/>
                </a:lnTo>
                <a:lnTo>
                  <a:pt x="87820" y="5740"/>
                </a:lnTo>
                <a:lnTo>
                  <a:pt x="90703" y="5740"/>
                </a:lnTo>
                <a:lnTo>
                  <a:pt x="91643" y="6705"/>
                </a:lnTo>
                <a:lnTo>
                  <a:pt x="92621" y="6705"/>
                </a:lnTo>
                <a:lnTo>
                  <a:pt x="92621" y="7645"/>
                </a:lnTo>
                <a:lnTo>
                  <a:pt x="93548" y="8623"/>
                </a:lnTo>
                <a:lnTo>
                  <a:pt x="93548" y="14351"/>
                </a:lnTo>
                <a:lnTo>
                  <a:pt x="87820" y="42024"/>
                </a:lnTo>
                <a:lnTo>
                  <a:pt x="94526" y="42024"/>
                </a:lnTo>
                <a:lnTo>
                  <a:pt x="98348" y="21996"/>
                </a:lnTo>
                <a:lnTo>
                  <a:pt x="99288" y="21996"/>
                </a:lnTo>
                <a:lnTo>
                  <a:pt x="99288" y="19100"/>
                </a:lnTo>
                <a:lnTo>
                  <a:pt x="100253" y="18173"/>
                </a:lnTo>
                <a:lnTo>
                  <a:pt x="100253" y="16256"/>
                </a:lnTo>
                <a:lnTo>
                  <a:pt x="101193" y="15290"/>
                </a:lnTo>
                <a:lnTo>
                  <a:pt x="101193" y="13373"/>
                </a:lnTo>
                <a:lnTo>
                  <a:pt x="102171" y="12446"/>
                </a:lnTo>
                <a:lnTo>
                  <a:pt x="103098" y="11468"/>
                </a:lnTo>
                <a:lnTo>
                  <a:pt x="103098" y="10528"/>
                </a:lnTo>
                <a:lnTo>
                  <a:pt x="104076" y="10528"/>
                </a:lnTo>
                <a:lnTo>
                  <a:pt x="104076" y="9550"/>
                </a:lnTo>
                <a:lnTo>
                  <a:pt x="105016" y="9550"/>
                </a:lnTo>
                <a:lnTo>
                  <a:pt x="105994" y="8623"/>
                </a:lnTo>
                <a:lnTo>
                  <a:pt x="106921" y="7645"/>
                </a:lnTo>
                <a:lnTo>
                  <a:pt x="107899" y="7645"/>
                </a:lnTo>
                <a:lnTo>
                  <a:pt x="108839" y="6705"/>
                </a:lnTo>
                <a:lnTo>
                  <a:pt x="110744" y="6705"/>
                </a:lnTo>
                <a:lnTo>
                  <a:pt x="111721" y="5740"/>
                </a:lnTo>
                <a:lnTo>
                  <a:pt x="113626" y="5740"/>
                </a:lnTo>
                <a:lnTo>
                  <a:pt x="114566" y="6705"/>
                </a:lnTo>
                <a:lnTo>
                  <a:pt x="116471" y="6705"/>
                </a:lnTo>
                <a:lnTo>
                  <a:pt x="116471" y="7645"/>
                </a:lnTo>
                <a:lnTo>
                  <a:pt x="117449" y="7645"/>
                </a:lnTo>
                <a:lnTo>
                  <a:pt x="117449" y="8623"/>
                </a:lnTo>
                <a:lnTo>
                  <a:pt x="118389" y="9550"/>
                </a:lnTo>
                <a:lnTo>
                  <a:pt x="118389" y="11468"/>
                </a:lnTo>
                <a:lnTo>
                  <a:pt x="117449" y="12446"/>
                </a:lnTo>
                <a:lnTo>
                  <a:pt x="117449" y="15290"/>
                </a:lnTo>
                <a:lnTo>
                  <a:pt x="111721" y="42024"/>
                </a:lnTo>
                <a:lnTo>
                  <a:pt x="118389" y="42024"/>
                </a:lnTo>
                <a:lnTo>
                  <a:pt x="124117" y="16256"/>
                </a:lnTo>
                <a:lnTo>
                  <a:pt x="124117" y="13373"/>
                </a:lnTo>
                <a:lnTo>
                  <a:pt x="125095" y="12446"/>
                </a:lnTo>
                <a:lnTo>
                  <a:pt x="125095" y="6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5" name="object 2435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15970793" y="6195427"/>
            <a:ext cx="91667" cy="67790"/>
          </a:xfrm>
          <a:prstGeom prst="rect">
            <a:avLst/>
          </a:prstGeom>
        </p:spPr>
      </p:pic>
      <p:sp>
        <p:nvSpPr>
          <p:cNvPr id="2436" name="object 2436"/>
          <p:cNvSpPr/>
          <p:nvPr/>
        </p:nvSpPr>
        <p:spPr>
          <a:xfrm>
            <a:off x="15817029" y="6496253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7" name="object 2437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15970793" y="6375915"/>
            <a:ext cx="91686" cy="68764"/>
          </a:xfrm>
          <a:prstGeom prst="rect">
            <a:avLst/>
          </a:prstGeom>
        </p:spPr>
      </p:pic>
      <p:sp>
        <p:nvSpPr>
          <p:cNvPr id="2438" name="object 2438"/>
          <p:cNvSpPr/>
          <p:nvPr/>
        </p:nvSpPr>
        <p:spPr>
          <a:xfrm>
            <a:off x="15817029" y="6857267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39" name="object 2439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5970793" y="6556441"/>
            <a:ext cx="90711" cy="67790"/>
          </a:xfrm>
          <a:prstGeom prst="rect">
            <a:avLst/>
          </a:prstGeom>
        </p:spPr>
      </p:pic>
      <p:pic>
        <p:nvPicPr>
          <p:cNvPr id="2440" name="object 2440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5846159" y="3934771"/>
            <a:ext cx="659949" cy="266443"/>
          </a:xfrm>
          <a:prstGeom prst="rect">
            <a:avLst/>
          </a:prstGeom>
        </p:spPr>
      </p:pic>
      <p:grpSp>
        <p:nvGrpSpPr>
          <p:cNvPr id="2441" name="object 2441"/>
          <p:cNvGrpSpPr/>
          <p:nvPr/>
        </p:nvGrpSpPr>
        <p:grpSpPr>
          <a:xfrm>
            <a:off x="5169993" y="3394224"/>
            <a:ext cx="173355" cy="92710"/>
            <a:chOff x="5166916" y="1221546"/>
            <a:chExt cx="173355" cy="92710"/>
          </a:xfrm>
        </p:grpSpPr>
        <p:sp>
          <p:nvSpPr>
            <p:cNvPr id="2442" name="object 2442"/>
            <p:cNvSpPr/>
            <p:nvPr/>
          </p:nvSpPr>
          <p:spPr>
            <a:xfrm>
              <a:off x="5166916" y="1311303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4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3" name="object 2443"/>
            <p:cNvSpPr/>
            <p:nvPr/>
          </p:nvSpPr>
          <p:spPr>
            <a:xfrm>
              <a:off x="5227065" y="1221546"/>
              <a:ext cx="46355" cy="69215"/>
            </a:xfrm>
            <a:custGeom>
              <a:avLst/>
              <a:gdLst/>
              <a:ahLst/>
              <a:cxnLst/>
              <a:rect l="l" t="t" r="r" b="b"/>
              <a:pathLst>
                <a:path w="46354" h="69215">
                  <a:moveTo>
                    <a:pt x="21947" y="67790"/>
                  </a:moveTo>
                  <a:lnTo>
                    <a:pt x="11460" y="67790"/>
                  </a:lnTo>
                  <a:lnTo>
                    <a:pt x="12396" y="68726"/>
                  </a:lnTo>
                  <a:lnTo>
                    <a:pt x="21011" y="68726"/>
                  </a:lnTo>
                  <a:lnTo>
                    <a:pt x="21947" y="67790"/>
                  </a:lnTo>
                  <a:close/>
                </a:path>
                <a:path w="46354" h="69215">
                  <a:moveTo>
                    <a:pt x="24831" y="66816"/>
                  </a:moveTo>
                  <a:lnTo>
                    <a:pt x="8576" y="66816"/>
                  </a:lnTo>
                  <a:lnTo>
                    <a:pt x="9550" y="67790"/>
                  </a:lnTo>
                  <a:lnTo>
                    <a:pt x="23857" y="67790"/>
                  </a:lnTo>
                  <a:lnTo>
                    <a:pt x="24831" y="66816"/>
                  </a:lnTo>
                  <a:close/>
                </a:path>
                <a:path w="46354" h="69215">
                  <a:moveTo>
                    <a:pt x="33408" y="60149"/>
                  </a:moveTo>
                  <a:lnTo>
                    <a:pt x="21947" y="60149"/>
                  </a:lnTo>
                  <a:lnTo>
                    <a:pt x="21011" y="61085"/>
                  </a:lnTo>
                  <a:lnTo>
                    <a:pt x="19101" y="61085"/>
                  </a:lnTo>
                  <a:lnTo>
                    <a:pt x="19101" y="62060"/>
                  </a:lnTo>
                  <a:lnTo>
                    <a:pt x="3820" y="62060"/>
                  </a:lnTo>
                  <a:lnTo>
                    <a:pt x="3820" y="62996"/>
                  </a:lnTo>
                  <a:lnTo>
                    <a:pt x="4756" y="63970"/>
                  </a:lnTo>
                  <a:lnTo>
                    <a:pt x="5730" y="64906"/>
                  </a:lnTo>
                  <a:lnTo>
                    <a:pt x="6666" y="65880"/>
                  </a:lnTo>
                  <a:lnTo>
                    <a:pt x="7640" y="66816"/>
                  </a:lnTo>
                  <a:lnTo>
                    <a:pt x="26741" y="66816"/>
                  </a:lnTo>
                  <a:lnTo>
                    <a:pt x="26741" y="65880"/>
                  </a:lnTo>
                  <a:lnTo>
                    <a:pt x="27677" y="65880"/>
                  </a:lnTo>
                  <a:lnTo>
                    <a:pt x="28651" y="64906"/>
                  </a:lnTo>
                  <a:lnTo>
                    <a:pt x="29587" y="64906"/>
                  </a:lnTo>
                  <a:lnTo>
                    <a:pt x="30562" y="63970"/>
                  </a:lnTo>
                  <a:lnTo>
                    <a:pt x="30562" y="62996"/>
                  </a:lnTo>
                  <a:lnTo>
                    <a:pt x="31498" y="62996"/>
                  </a:lnTo>
                  <a:lnTo>
                    <a:pt x="32472" y="62060"/>
                  </a:lnTo>
                  <a:lnTo>
                    <a:pt x="33408" y="61085"/>
                  </a:lnTo>
                  <a:lnTo>
                    <a:pt x="33408" y="60149"/>
                  </a:lnTo>
                  <a:close/>
                </a:path>
                <a:path w="46354" h="69215">
                  <a:moveTo>
                    <a:pt x="7640" y="51573"/>
                  </a:moveTo>
                  <a:lnTo>
                    <a:pt x="0" y="52509"/>
                  </a:lnTo>
                  <a:lnTo>
                    <a:pt x="0" y="55355"/>
                  </a:lnTo>
                  <a:lnTo>
                    <a:pt x="935" y="56329"/>
                  </a:lnTo>
                  <a:lnTo>
                    <a:pt x="935" y="58239"/>
                  </a:lnTo>
                  <a:lnTo>
                    <a:pt x="1910" y="59175"/>
                  </a:lnTo>
                  <a:lnTo>
                    <a:pt x="1910" y="60149"/>
                  </a:lnTo>
                  <a:lnTo>
                    <a:pt x="2846" y="61085"/>
                  </a:lnTo>
                  <a:lnTo>
                    <a:pt x="2846" y="62060"/>
                  </a:lnTo>
                  <a:lnTo>
                    <a:pt x="15281" y="62060"/>
                  </a:lnTo>
                  <a:lnTo>
                    <a:pt x="14306" y="61085"/>
                  </a:lnTo>
                  <a:lnTo>
                    <a:pt x="13370" y="61085"/>
                  </a:lnTo>
                  <a:lnTo>
                    <a:pt x="12396" y="60149"/>
                  </a:lnTo>
                  <a:lnTo>
                    <a:pt x="11460" y="60149"/>
                  </a:lnTo>
                  <a:lnTo>
                    <a:pt x="11460" y="59175"/>
                  </a:lnTo>
                  <a:lnTo>
                    <a:pt x="10486" y="59175"/>
                  </a:lnTo>
                  <a:lnTo>
                    <a:pt x="10486" y="58239"/>
                  </a:lnTo>
                  <a:lnTo>
                    <a:pt x="9550" y="58239"/>
                  </a:lnTo>
                  <a:lnTo>
                    <a:pt x="9550" y="56329"/>
                  </a:lnTo>
                  <a:lnTo>
                    <a:pt x="8576" y="55355"/>
                  </a:lnTo>
                  <a:lnTo>
                    <a:pt x="8576" y="53445"/>
                  </a:lnTo>
                  <a:lnTo>
                    <a:pt x="7640" y="52509"/>
                  </a:lnTo>
                  <a:lnTo>
                    <a:pt x="7640" y="51573"/>
                  </a:lnTo>
                  <a:close/>
                </a:path>
                <a:path w="46354" h="69215">
                  <a:moveTo>
                    <a:pt x="43932" y="40112"/>
                  </a:moveTo>
                  <a:lnTo>
                    <a:pt x="34382" y="40112"/>
                  </a:lnTo>
                  <a:lnTo>
                    <a:pt x="34382" y="42958"/>
                  </a:lnTo>
                  <a:lnTo>
                    <a:pt x="33408" y="43932"/>
                  </a:lnTo>
                  <a:lnTo>
                    <a:pt x="33408" y="45843"/>
                  </a:lnTo>
                  <a:lnTo>
                    <a:pt x="32472" y="46779"/>
                  </a:lnTo>
                  <a:lnTo>
                    <a:pt x="32472" y="48689"/>
                  </a:lnTo>
                  <a:lnTo>
                    <a:pt x="31498" y="48689"/>
                  </a:lnTo>
                  <a:lnTo>
                    <a:pt x="31498" y="49663"/>
                  </a:lnTo>
                  <a:lnTo>
                    <a:pt x="30562" y="50599"/>
                  </a:lnTo>
                  <a:lnTo>
                    <a:pt x="30562" y="51573"/>
                  </a:lnTo>
                  <a:lnTo>
                    <a:pt x="29587" y="52509"/>
                  </a:lnTo>
                  <a:lnTo>
                    <a:pt x="29587" y="53445"/>
                  </a:lnTo>
                  <a:lnTo>
                    <a:pt x="28651" y="53445"/>
                  </a:lnTo>
                  <a:lnTo>
                    <a:pt x="28651" y="54419"/>
                  </a:lnTo>
                  <a:lnTo>
                    <a:pt x="27677" y="55355"/>
                  </a:lnTo>
                  <a:lnTo>
                    <a:pt x="27677" y="56329"/>
                  </a:lnTo>
                  <a:lnTo>
                    <a:pt x="26741" y="56329"/>
                  </a:lnTo>
                  <a:lnTo>
                    <a:pt x="26741" y="57265"/>
                  </a:lnTo>
                  <a:lnTo>
                    <a:pt x="25767" y="57265"/>
                  </a:lnTo>
                  <a:lnTo>
                    <a:pt x="24831" y="58239"/>
                  </a:lnTo>
                  <a:lnTo>
                    <a:pt x="24831" y="59175"/>
                  </a:lnTo>
                  <a:lnTo>
                    <a:pt x="23857" y="59175"/>
                  </a:lnTo>
                  <a:lnTo>
                    <a:pt x="22921" y="60149"/>
                  </a:lnTo>
                  <a:lnTo>
                    <a:pt x="34382" y="60149"/>
                  </a:lnTo>
                  <a:lnTo>
                    <a:pt x="35318" y="59175"/>
                  </a:lnTo>
                  <a:lnTo>
                    <a:pt x="35318" y="58239"/>
                  </a:lnTo>
                  <a:lnTo>
                    <a:pt x="36292" y="58239"/>
                  </a:lnTo>
                  <a:lnTo>
                    <a:pt x="36292" y="57265"/>
                  </a:lnTo>
                  <a:lnTo>
                    <a:pt x="37228" y="56329"/>
                  </a:lnTo>
                  <a:lnTo>
                    <a:pt x="37228" y="55355"/>
                  </a:lnTo>
                  <a:lnTo>
                    <a:pt x="38202" y="54419"/>
                  </a:lnTo>
                  <a:lnTo>
                    <a:pt x="38202" y="53445"/>
                  </a:lnTo>
                  <a:lnTo>
                    <a:pt x="39138" y="52509"/>
                  </a:lnTo>
                  <a:lnTo>
                    <a:pt x="40112" y="51573"/>
                  </a:lnTo>
                  <a:lnTo>
                    <a:pt x="40112" y="49663"/>
                  </a:lnTo>
                  <a:lnTo>
                    <a:pt x="41048" y="48689"/>
                  </a:lnTo>
                  <a:lnTo>
                    <a:pt x="41048" y="47753"/>
                  </a:lnTo>
                  <a:lnTo>
                    <a:pt x="42022" y="46779"/>
                  </a:lnTo>
                  <a:lnTo>
                    <a:pt x="42022" y="44868"/>
                  </a:lnTo>
                  <a:lnTo>
                    <a:pt x="42958" y="43932"/>
                  </a:lnTo>
                  <a:lnTo>
                    <a:pt x="42958" y="41048"/>
                  </a:lnTo>
                  <a:lnTo>
                    <a:pt x="43932" y="40112"/>
                  </a:lnTo>
                  <a:close/>
                </a:path>
                <a:path w="46354" h="69215">
                  <a:moveTo>
                    <a:pt x="25767" y="44868"/>
                  </a:moveTo>
                  <a:lnTo>
                    <a:pt x="15281" y="44868"/>
                  </a:lnTo>
                  <a:lnTo>
                    <a:pt x="16216" y="45843"/>
                  </a:lnTo>
                  <a:lnTo>
                    <a:pt x="24831" y="45843"/>
                  </a:lnTo>
                  <a:lnTo>
                    <a:pt x="25767" y="44868"/>
                  </a:lnTo>
                  <a:close/>
                </a:path>
                <a:path w="46354" h="69215">
                  <a:moveTo>
                    <a:pt x="28651" y="43932"/>
                  </a:moveTo>
                  <a:lnTo>
                    <a:pt x="12396" y="43932"/>
                  </a:lnTo>
                  <a:lnTo>
                    <a:pt x="13370" y="44868"/>
                  </a:lnTo>
                  <a:lnTo>
                    <a:pt x="27677" y="44868"/>
                  </a:lnTo>
                  <a:lnTo>
                    <a:pt x="28651" y="43932"/>
                  </a:lnTo>
                  <a:close/>
                </a:path>
                <a:path w="46354" h="69215">
                  <a:moveTo>
                    <a:pt x="30562" y="42958"/>
                  </a:moveTo>
                  <a:lnTo>
                    <a:pt x="11460" y="42958"/>
                  </a:lnTo>
                  <a:lnTo>
                    <a:pt x="11460" y="43932"/>
                  </a:lnTo>
                  <a:lnTo>
                    <a:pt x="29587" y="43932"/>
                  </a:lnTo>
                  <a:lnTo>
                    <a:pt x="30562" y="42958"/>
                  </a:lnTo>
                  <a:close/>
                </a:path>
                <a:path w="46354" h="69215">
                  <a:moveTo>
                    <a:pt x="36292" y="1910"/>
                  </a:moveTo>
                  <a:lnTo>
                    <a:pt x="16216" y="1910"/>
                  </a:lnTo>
                  <a:lnTo>
                    <a:pt x="14306" y="3820"/>
                  </a:lnTo>
                  <a:lnTo>
                    <a:pt x="13370" y="3820"/>
                  </a:lnTo>
                  <a:lnTo>
                    <a:pt x="12396" y="4756"/>
                  </a:lnTo>
                  <a:lnTo>
                    <a:pt x="12396" y="5730"/>
                  </a:lnTo>
                  <a:lnTo>
                    <a:pt x="11460" y="5730"/>
                  </a:lnTo>
                  <a:lnTo>
                    <a:pt x="10486" y="6666"/>
                  </a:lnTo>
                  <a:lnTo>
                    <a:pt x="9550" y="7640"/>
                  </a:lnTo>
                  <a:lnTo>
                    <a:pt x="9550" y="8576"/>
                  </a:lnTo>
                  <a:lnTo>
                    <a:pt x="8576" y="9550"/>
                  </a:lnTo>
                  <a:lnTo>
                    <a:pt x="7640" y="9550"/>
                  </a:lnTo>
                  <a:lnTo>
                    <a:pt x="7640" y="10486"/>
                  </a:lnTo>
                  <a:lnTo>
                    <a:pt x="6666" y="11460"/>
                  </a:lnTo>
                  <a:lnTo>
                    <a:pt x="6666" y="12396"/>
                  </a:lnTo>
                  <a:lnTo>
                    <a:pt x="5730" y="13370"/>
                  </a:lnTo>
                  <a:lnTo>
                    <a:pt x="5730" y="14306"/>
                  </a:lnTo>
                  <a:lnTo>
                    <a:pt x="4756" y="15281"/>
                  </a:lnTo>
                  <a:lnTo>
                    <a:pt x="4756" y="17191"/>
                  </a:lnTo>
                  <a:lnTo>
                    <a:pt x="3820" y="18127"/>
                  </a:lnTo>
                  <a:lnTo>
                    <a:pt x="3820" y="21947"/>
                  </a:lnTo>
                  <a:lnTo>
                    <a:pt x="2846" y="22921"/>
                  </a:lnTo>
                  <a:lnTo>
                    <a:pt x="2846" y="29587"/>
                  </a:lnTo>
                  <a:lnTo>
                    <a:pt x="3820" y="30562"/>
                  </a:lnTo>
                  <a:lnTo>
                    <a:pt x="3820" y="34382"/>
                  </a:lnTo>
                  <a:lnTo>
                    <a:pt x="5730" y="36292"/>
                  </a:lnTo>
                  <a:lnTo>
                    <a:pt x="5730" y="38202"/>
                  </a:lnTo>
                  <a:lnTo>
                    <a:pt x="10486" y="42958"/>
                  </a:lnTo>
                  <a:lnTo>
                    <a:pt x="31498" y="42958"/>
                  </a:lnTo>
                  <a:lnTo>
                    <a:pt x="32472" y="42022"/>
                  </a:lnTo>
                  <a:lnTo>
                    <a:pt x="33408" y="41048"/>
                  </a:lnTo>
                  <a:lnTo>
                    <a:pt x="34382" y="40112"/>
                  </a:lnTo>
                  <a:lnTo>
                    <a:pt x="43932" y="40112"/>
                  </a:lnTo>
                  <a:lnTo>
                    <a:pt x="43932" y="39138"/>
                  </a:lnTo>
                  <a:lnTo>
                    <a:pt x="19101" y="39138"/>
                  </a:lnTo>
                  <a:lnTo>
                    <a:pt x="18127" y="38202"/>
                  </a:lnTo>
                  <a:lnTo>
                    <a:pt x="17191" y="38202"/>
                  </a:lnTo>
                  <a:lnTo>
                    <a:pt x="17191" y="37228"/>
                  </a:lnTo>
                  <a:lnTo>
                    <a:pt x="16216" y="37228"/>
                  </a:lnTo>
                  <a:lnTo>
                    <a:pt x="13370" y="34382"/>
                  </a:lnTo>
                  <a:lnTo>
                    <a:pt x="13370" y="33408"/>
                  </a:lnTo>
                  <a:lnTo>
                    <a:pt x="12396" y="32472"/>
                  </a:lnTo>
                  <a:lnTo>
                    <a:pt x="12396" y="31498"/>
                  </a:lnTo>
                  <a:lnTo>
                    <a:pt x="11460" y="30562"/>
                  </a:lnTo>
                  <a:lnTo>
                    <a:pt x="11460" y="21011"/>
                  </a:lnTo>
                  <a:lnTo>
                    <a:pt x="12396" y="20037"/>
                  </a:lnTo>
                  <a:lnTo>
                    <a:pt x="12396" y="18127"/>
                  </a:lnTo>
                  <a:lnTo>
                    <a:pt x="13370" y="17191"/>
                  </a:lnTo>
                  <a:lnTo>
                    <a:pt x="13370" y="15281"/>
                  </a:lnTo>
                  <a:lnTo>
                    <a:pt x="14306" y="14306"/>
                  </a:lnTo>
                  <a:lnTo>
                    <a:pt x="14306" y="13370"/>
                  </a:lnTo>
                  <a:lnTo>
                    <a:pt x="15281" y="13370"/>
                  </a:lnTo>
                  <a:lnTo>
                    <a:pt x="15281" y="12396"/>
                  </a:lnTo>
                  <a:lnTo>
                    <a:pt x="16216" y="12396"/>
                  </a:lnTo>
                  <a:lnTo>
                    <a:pt x="16216" y="11460"/>
                  </a:lnTo>
                  <a:lnTo>
                    <a:pt x="19101" y="8576"/>
                  </a:lnTo>
                  <a:lnTo>
                    <a:pt x="20037" y="8576"/>
                  </a:lnTo>
                  <a:lnTo>
                    <a:pt x="21011" y="7640"/>
                  </a:lnTo>
                  <a:lnTo>
                    <a:pt x="21947" y="7640"/>
                  </a:lnTo>
                  <a:lnTo>
                    <a:pt x="22921" y="6666"/>
                  </a:lnTo>
                  <a:lnTo>
                    <a:pt x="41048" y="6666"/>
                  </a:lnTo>
                  <a:lnTo>
                    <a:pt x="37228" y="2846"/>
                  </a:lnTo>
                  <a:lnTo>
                    <a:pt x="36292" y="2846"/>
                  </a:lnTo>
                  <a:lnTo>
                    <a:pt x="36292" y="1910"/>
                  </a:lnTo>
                  <a:close/>
                </a:path>
                <a:path w="46354" h="69215">
                  <a:moveTo>
                    <a:pt x="42022" y="7640"/>
                  </a:moveTo>
                  <a:lnTo>
                    <a:pt x="31498" y="7640"/>
                  </a:lnTo>
                  <a:lnTo>
                    <a:pt x="32472" y="8576"/>
                  </a:lnTo>
                  <a:lnTo>
                    <a:pt x="33408" y="9550"/>
                  </a:lnTo>
                  <a:lnTo>
                    <a:pt x="34382" y="9550"/>
                  </a:lnTo>
                  <a:lnTo>
                    <a:pt x="34382" y="10486"/>
                  </a:lnTo>
                  <a:lnTo>
                    <a:pt x="35318" y="11460"/>
                  </a:lnTo>
                  <a:lnTo>
                    <a:pt x="35318" y="12396"/>
                  </a:lnTo>
                  <a:lnTo>
                    <a:pt x="36292" y="13370"/>
                  </a:lnTo>
                  <a:lnTo>
                    <a:pt x="36292" y="14306"/>
                  </a:lnTo>
                  <a:lnTo>
                    <a:pt x="37228" y="14306"/>
                  </a:lnTo>
                  <a:lnTo>
                    <a:pt x="37228" y="18127"/>
                  </a:lnTo>
                  <a:lnTo>
                    <a:pt x="38202" y="19101"/>
                  </a:lnTo>
                  <a:lnTo>
                    <a:pt x="38202" y="21947"/>
                  </a:lnTo>
                  <a:lnTo>
                    <a:pt x="37228" y="22921"/>
                  </a:lnTo>
                  <a:lnTo>
                    <a:pt x="37228" y="26741"/>
                  </a:lnTo>
                  <a:lnTo>
                    <a:pt x="35318" y="28651"/>
                  </a:lnTo>
                  <a:lnTo>
                    <a:pt x="35318" y="30562"/>
                  </a:lnTo>
                  <a:lnTo>
                    <a:pt x="33408" y="32472"/>
                  </a:lnTo>
                  <a:lnTo>
                    <a:pt x="33408" y="33408"/>
                  </a:lnTo>
                  <a:lnTo>
                    <a:pt x="32472" y="34382"/>
                  </a:lnTo>
                  <a:lnTo>
                    <a:pt x="31498" y="35318"/>
                  </a:lnTo>
                  <a:lnTo>
                    <a:pt x="30562" y="36292"/>
                  </a:lnTo>
                  <a:lnTo>
                    <a:pt x="29587" y="37228"/>
                  </a:lnTo>
                  <a:lnTo>
                    <a:pt x="28651" y="37228"/>
                  </a:lnTo>
                  <a:lnTo>
                    <a:pt x="27677" y="38202"/>
                  </a:lnTo>
                  <a:lnTo>
                    <a:pt x="26741" y="38202"/>
                  </a:lnTo>
                  <a:lnTo>
                    <a:pt x="25767" y="39138"/>
                  </a:lnTo>
                  <a:lnTo>
                    <a:pt x="43932" y="39138"/>
                  </a:lnTo>
                  <a:lnTo>
                    <a:pt x="43932" y="37228"/>
                  </a:lnTo>
                  <a:lnTo>
                    <a:pt x="44868" y="36292"/>
                  </a:lnTo>
                  <a:lnTo>
                    <a:pt x="44868" y="31498"/>
                  </a:lnTo>
                  <a:lnTo>
                    <a:pt x="45843" y="30562"/>
                  </a:lnTo>
                  <a:lnTo>
                    <a:pt x="45843" y="18127"/>
                  </a:lnTo>
                  <a:lnTo>
                    <a:pt x="44868" y="17191"/>
                  </a:lnTo>
                  <a:lnTo>
                    <a:pt x="44868" y="14306"/>
                  </a:lnTo>
                  <a:lnTo>
                    <a:pt x="43932" y="13370"/>
                  </a:lnTo>
                  <a:lnTo>
                    <a:pt x="43932" y="11460"/>
                  </a:lnTo>
                  <a:lnTo>
                    <a:pt x="42958" y="10486"/>
                  </a:lnTo>
                  <a:lnTo>
                    <a:pt x="42958" y="9550"/>
                  </a:lnTo>
                  <a:lnTo>
                    <a:pt x="42022" y="8576"/>
                  </a:lnTo>
                  <a:lnTo>
                    <a:pt x="42022" y="7640"/>
                  </a:lnTo>
                  <a:close/>
                </a:path>
                <a:path w="46354" h="69215">
                  <a:moveTo>
                    <a:pt x="41048" y="6666"/>
                  </a:moveTo>
                  <a:lnTo>
                    <a:pt x="29587" y="6666"/>
                  </a:lnTo>
                  <a:lnTo>
                    <a:pt x="29587" y="7640"/>
                  </a:lnTo>
                  <a:lnTo>
                    <a:pt x="41048" y="7640"/>
                  </a:lnTo>
                  <a:lnTo>
                    <a:pt x="41048" y="6666"/>
                  </a:lnTo>
                  <a:close/>
                </a:path>
                <a:path w="46354" h="69215">
                  <a:moveTo>
                    <a:pt x="34382" y="935"/>
                  </a:moveTo>
                  <a:lnTo>
                    <a:pt x="18127" y="935"/>
                  </a:lnTo>
                  <a:lnTo>
                    <a:pt x="17191" y="1910"/>
                  </a:lnTo>
                  <a:lnTo>
                    <a:pt x="35318" y="1910"/>
                  </a:lnTo>
                  <a:lnTo>
                    <a:pt x="34382" y="935"/>
                  </a:lnTo>
                  <a:close/>
                </a:path>
                <a:path w="46354" h="69215">
                  <a:moveTo>
                    <a:pt x="30562" y="0"/>
                  </a:moveTo>
                  <a:lnTo>
                    <a:pt x="21011" y="0"/>
                  </a:lnTo>
                  <a:lnTo>
                    <a:pt x="20037" y="935"/>
                  </a:lnTo>
                  <a:lnTo>
                    <a:pt x="31498" y="935"/>
                  </a:lnTo>
                  <a:lnTo>
                    <a:pt x="305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4" name="object 2444"/>
          <p:cNvSpPr/>
          <p:nvPr/>
        </p:nvSpPr>
        <p:spPr>
          <a:xfrm>
            <a:off x="1708821" y="9492289"/>
            <a:ext cx="0" cy="473709"/>
          </a:xfrm>
          <a:custGeom>
            <a:avLst/>
            <a:gdLst/>
            <a:ahLst/>
            <a:cxnLst/>
            <a:rect l="l" t="t" r="r" b="b"/>
            <a:pathLst>
              <a:path h="473709">
                <a:moveTo>
                  <a:pt x="0" y="0"/>
                </a:moveTo>
                <a:lnTo>
                  <a:pt x="0" y="473711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45" name="object 2445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19248593" y="5840124"/>
            <a:ext cx="229196" cy="67809"/>
          </a:xfrm>
          <a:prstGeom prst="rect">
            <a:avLst/>
          </a:prstGeom>
        </p:spPr>
      </p:pic>
      <p:pic>
        <p:nvPicPr>
          <p:cNvPr id="2446" name="object 2446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14341454" y="3314934"/>
            <a:ext cx="476577" cy="289384"/>
          </a:xfrm>
          <a:prstGeom prst="rect">
            <a:avLst/>
          </a:prstGeom>
        </p:spPr>
      </p:pic>
      <p:sp>
        <p:nvSpPr>
          <p:cNvPr id="2447" name="object 2447"/>
          <p:cNvSpPr/>
          <p:nvPr/>
        </p:nvSpPr>
        <p:spPr>
          <a:xfrm>
            <a:off x="15817029" y="5774224"/>
            <a:ext cx="4173854" cy="0"/>
          </a:xfrm>
          <a:custGeom>
            <a:avLst/>
            <a:gdLst/>
            <a:ahLst/>
            <a:cxnLst/>
            <a:rect l="l" t="t" r="r" b="b"/>
            <a:pathLst>
              <a:path w="4173855">
                <a:moveTo>
                  <a:pt x="0" y="0"/>
                </a:moveTo>
                <a:lnTo>
                  <a:pt x="417363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48" name="object 2448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19248593" y="5659617"/>
            <a:ext cx="120299" cy="57303"/>
          </a:xfrm>
          <a:prstGeom prst="rect">
            <a:avLst/>
          </a:prstGeom>
        </p:spPr>
      </p:pic>
      <p:pic>
        <p:nvPicPr>
          <p:cNvPr id="2449" name="object 2449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7667942" y="5654841"/>
            <a:ext cx="987536" cy="73520"/>
          </a:xfrm>
          <a:prstGeom prst="rect">
            <a:avLst/>
          </a:prstGeom>
        </p:spPr>
      </p:pic>
      <p:sp>
        <p:nvSpPr>
          <p:cNvPr id="2450" name="object 2450"/>
          <p:cNvSpPr/>
          <p:nvPr/>
        </p:nvSpPr>
        <p:spPr>
          <a:xfrm>
            <a:off x="19022241" y="5673951"/>
            <a:ext cx="125095" cy="43180"/>
          </a:xfrm>
          <a:custGeom>
            <a:avLst/>
            <a:gdLst/>
            <a:ahLst/>
            <a:cxnLst/>
            <a:rect l="l" t="t" r="r" b="b"/>
            <a:pathLst>
              <a:path w="125094" h="43179">
                <a:moveTo>
                  <a:pt x="61087" y="952"/>
                </a:moveTo>
                <a:lnTo>
                  <a:pt x="54419" y="952"/>
                </a:lnTo>
                <a:lnTo>
                  <a:pt x="50596" y="20053"/>
                </a:lnTo>
                <a:lnTo>
                  <a:pt x="50596" y="21958"/>
                </a:lnTo>
                <a:lnTo>
                  <a:pt x="49618" y="22898"/>
                </a:lnTo>
                <a:lnTo>
                  <a:pt x="49618" y="24815"/>
                </a:lnTo>
                <a:lnTo>
                  <a:pt x="48679" y="25781"/>
                </a:lnTo>
                <a:lnTo>
                  <a:pt x="48679" y="27698"/>
                </a:lnTo>
                <a:lnTo>
                  <a:pt x="47713" y="28625"/>
                </a:lnTo>
                <a:lnTo>
                  <a:pt x="47713" y="29603"/>
                </a:lnTo>
                <a:lnTo>
                  <a:pt x="42951" y="34366"/>
                </a:lnTo>
                <a:lnTo>
                  <a:pt x="41986" y="34366"/>
                </a:lnTo>
                <a:lnTo>
                  <a:pt x="41986" y="35331"/>
                </a:lnTo>
                <a:lnTo>
                  <a:pt x="41046" y="35331"/>
                </a:lnTo>
                <a:lnTo>
                  <a:pt x="40068" y="36271"/>
                </a:lnTo>
                <a:lnTo>
                  <a:pt x="39128" y="36271"/>
                </a:lnTo>
                <a:lnTo>
                  <a:pt x="38163" y="37249"/>
                </a:lnTo>
                <a:lnTo>
                  <a:pt x="33401" y="37249"/>
                </a:lnTo>
                <a:lnTo>
                  <a:pt x="32435" y="36271"/>
                </a:lnTo>
                <a:lnTo>
                  <a:pt x="32435" y="35331"/>
                </a:lnTo>
                <a:lnTo>
                  <a:pt x="31496" y="35331"/>
                </a:lnTo>
                <a:lnTo>
                  <a:pt x="31496" y="27698"/>
                </a:lnTo>
                <a:lnTo>
                  <a:pt x="37223" y="952"/>
                </a:lnTo>
                <a:lnTo>
                  <a:pt x="30518" y="952"/>
                </a:lnTo>
                <a:lnTo>
                  <a:pt x="25768" y="21958"/>
                </a:lnTo>
                <a:lnTo>
                  <a:pt x="25768" y="24815"/>
                </a:lnTo>
                <a:lnTo>
                  <a:pt x="24790" y="25781"/>
                </a:lnTo>
                <a:lnTo>
                  <a:pt x="24790" y="27698"/>
                </a:lnTo>
                <a:lnTo>
                  <a:pt x="23850" y="28625"/>
                </a:lnTo>
                <a:lnTo>
                  <a:pt x="23850" y="29603"/>
                </a:lnTo>
                <a:lnTo>
                  <a:pt x="22872" y="30543"/>
                </a:lnTo>
                <a:lnTo>
                  <a:pt x="22872" y="31508"/>
                </a:lnTo>
                <a:lnTo>
                  <a:pt x="20967" y="33426"/>
                </a:lnTo>
                <a:lnTo>
                  <a:pt x="20027" y="33426"/>
                </a:lnTo>
                <a:lnTo>
                  <a:pt x="20027" y="34366"/>
                </a:lnTo>
                <a:lnTo>
                  <a:pt x="19062" y="34366"/>
                </a:lnTo>
                <a:lnTo>
                  <a:pt x="18122" y="35331"/>
                </a:lnTo>
                <a:lnTo>
                  <a:pt x="17145" y="36271"/>
                </a:lnTo>
                <a:lnTo>
                  <a:pt x="16217" y="36271"/>
                </a:lnTo>
                <a:lnTo>
                  <a:pt x="15240" y="37249"/>
                </a:lnTo>
                <a:lnTo>
                  <a:pt x="9512" y="37249"/>
                </a:lnTo>
                <a:lnTo>
                  <a:pt x="8572" y="36271"/>
                </a:lnTo>
                <a:lnTo>
                  <a:pt x="8572" y="35331"/>
                </a:lnTo>
                <a:lnTo>
                  <a:pt x="7594" y="35331"/>
                </a:lnTo>
                <a:lnTo>
                  <a:pt x="7594" y="28625"/>
                </a:lnTo>
                <a:lnTo>
                  <a:pt x="8572" y="27698"/>
                </a:lnTo>
                <a:lnTo>
                  <a:pt x="13322" y="952"/>
                </a:lnTo>
                <a:lnTo>
                  <a:pt x="6667" y="952"/>
                </a:lnTo>
                <a:lnTo>
                  <a:pt x="1905" y="25781"/>
                </a:lnTo>
                <a:lnTo>
                  <a:pt x="927" y="26720"/>
                </a:lnTo>
                <a:lnTo>
                  <a:pt x="927" y="32448"/>
                </a:lnTo>
                <a:lnTo>
                  <a:pt x="0" y="32448"/>
                </a:lnTo>
                <a:lnTo>
                  <a:pt x="0" y="35331"/>
                </a:lnTo>
                <a:lnTo>
                  <a:pt x="927" y="36271"/>
                </a:lnTo>
                <a:lnTo>
                  <a:pt x="927" y="38176"/>
                </a:lnTo>
                <a:lnTo>
                  <a:pt x="1905" y="39154"/>
                </a:lnTo>
                <a:lnTo>
                  <a:pt x="1905" y="40093"/>
                </a:lnTo>
                <a:lnTo>
                  <a:pt x="2844" y="40093"/>
                </a:lnTo>
                <a:lnTo>
                  <a:pt x="2844" y="41059"/>
                </a:lnTo>
                <a:lnTo>
                  <a:pt x="3810" y="41059"/>
                </a:lnTo>
                <a:lnTo>
                  <a:pt x="4749" y="41998"/>
                </a:lnTo>
                <a:lnTo>
                  <a:pt x="6667" y="41998"/>
                </a:lnTo>
                <a:lnTo>
                  <a:pt x="6667" y="42976"/>
                </a:lnTo>
                <a:lnTo>
                  <a:pt x="13322" y="42976"/>
                </a:lnTo>
                <a:lnTo>
                  <a:pt x="14300" y="41998"/>
                </a:lnTo>
                <a:lnTo>
                  <a:pt x="16217" y="41998"/>
                </a:lnTo>
                <a:lnTo>
                  <a:pt x="17145" y="41059"/>
                </a:lnTo>
                <a:lnTo>
                  <a:pt x="18122" y="41059"/>
                </a:lnTo>
                <a:lnTo>
                  <a:pt x="19062" y="40093"/>
                </a:lnTo>
                <a:lnTo>
                  <a:pt x="20027" y="39154"/>
                </a:lnTo>
                <a:lnTo>
                  <a:pt x="20967" y="39154"/>
                </a:lnTo>
                <a:lnTo>
                  <a:pt x="20967" y="38176"/>
                </a:lnTo>
                <a:lnTo>
                  <a:pt x="21945" y="38176"/>
                </a:lnTo>
                <a:lnTo>
                  <a:pt x="21945" y="37249"/>
                </a:lnTo>
                <a:lnTo>
                  <a:pt x="22872" y="36271"/>
                </a:lnTo>
                <a:lnTo>
                  <a:pt x="23850" y="36271"/>
                </a:lnTo>
                <a:lnTo>
                  <a:pt x="24790" y="37249"/>
                </a:lnTo>
                <a:lnTo>
                  <a:pt x="24790" y="38176"/>
                </a:lnTo>
                <a:lnTo>
                  <a:pt x="26695" y="40093"/>
                </a:lnTo>
                <a:lnTo>
                  <a:pt x="26695" y="41059"/>
                </a:lnTo>
                <a:lnTo>
                  <a:pt x="27673" y="41059"/>
                </a:lnTo>
                <a:lnTo>
                  <a:pt x="28613" y="41998"/>
                </a:lnTo>
                <a:lnTo>
                  <a:pt x="29578" y="41998"/>
                </a:lnTo>
                <a:lnTo>
                  <a:pt x="30518" y="42976"/>
                </a:lnTo>
                <a:lnTo>
                  <a:pt x="37223" y="42976"/>
                </a:lnTo>
                <a:lnTo>
                  <a:pt x="38163" y="41998"/>
                </a:lnTo>
                <a:lnTo>
                  <a:pt x="40068" y="41998"/>
                </a:lnTo>
                <a:lnTo>
                  <a:pt x="41046" y="41059"/>
                </a:lnTo>
                <a:lnTo>
                  <a:pt x="41986" y="40093"/>
                </a:lnTo>
                <a:lnTo>
                  <a:pt x="42951" y="40093"/>
                </a:lnTo>
                <a:lnTo>
                  <a:pt x="43891" y="39154"/>
                </a:lnTo>
                <a:lnTo>
                  <a:pt x="43891" y="38176"/>
                </a:lnTo>
                <a:lnTo>
                  <a:pt x="44869" y="38176"/>
                </a:lnTo>
                <a:lnTo>
                  <a:pt x="45796" y="37249"/>
                </a:lnTo>
                <a:lnTo>
                  <a:pt x="45796" y="36271"/>
                </a:lnTo>
                <a:lnTo>
                  <a:pt x="46634" y="36271"/>
                </a:lnTo>
                <a:lnTo>
                  <a:pt x="45796" y="41998"/>
                </a:lnTo>
                <a:lnTo>
                  <a:pt x="52501" y="41998"/>
                </a:lnTo>
                <a:lnTo>
                  <a:pt x="53708" y="36271"/>
                </a:lnTo>
                <a:lnTo>
                  <a:pt x="61087" y="952"/>
                </a:lnTo>
                <a:close/>
              </a:path>
              <a:path w="125094" h="43179">
                <a:moveTo>
                  <a:pt x="125095" y="6705"/>
                </a:moveTo>
                <a:lnTo>
                  <a:pt x="124117" y="5727"/>
                </a:lnTo>
                <a:lnTo>
                  <a:pt x="124117" y="4787"/>
                </a:lnTo>
                <a:lnTo>
                  <a:pt x="123177" y="3822"/>
                </a:lnTo>
                <a:lnTo>
                  <a:pt x="122199" y="2882"/>
                </a:lnTo>
                <a:lnTo>
                  <a:pt x="121272" y="1905"/>
                </a:lnTo>
                <a:lnTo>
                  <a:pt x="120294" y="1905"/>
                </a:lnTo>
                <a:lnTo>
                  <a:pt x="119354" y="977"/>
                </a:lnTo>
                <a:lnTo>
                  <a:pt x="116471" y="977"/>
                </a:lnTo>
                <a:lnTo>
                  <a:pt x="115544" y="0"/>
                </a:lnTo>
                <a:lnTo>
                  <a:pt x="113626" y="0"/>
                </a:lnTo>
                <a:lnTo>
                  <a:pt x="112649" y="977"/>
                </a:lnTo>
                <a:lnTo>
                  <a:pt x="109804" y="977"/>
                </a:lnTo>
                <a:lnTo>
                  <a:pt x="108839" y="1905"/>
                </a:lnTo>
                <a:lnTo>
                  <a:pt x="107899" y="1905"/>
                </a:lnTo>
                <a:lnTo>
                  <a:pt x="106921" y="2882"/>
                </a:lnTo>
                <a:lnTo>
                  <a:pt x="105994" y="2882"/>
                </a:lnTo>
                <a:lnTo>
                  <a:pt x="105994" y="3822"/>
                </a:lnTo>
                <a:lnTo>
                  <a:pt x="105016" y="3822"/>
                </a:lnTo>
                <a:lnTo>
                  <a:pt x="104076" y="4787"/>
                </a:lnTo>
                <a:lnTo>
                  <a:pt x="103098" y="5727"/>
                </a:lnTo>
                <a:lnTo>
                  <a:pt x="102171" y="6705"/>
                </a:lnTo>
                <a:lnTo>
                  <a:pt x="101193" y="7632"/>
                </a:lnTo>
                <a:lnTo>
                  <a:pt x="100253" y="6705"/>
                </a:lnTo>
                <a:lnTo>
                  <a:pt x="100253" y="5727"/>
                </a:lnTo>
                <a:lnTo>
                  <a:pt x="99288" y="4787"/>
                </a:lnTo>
                <a:lnTo>
                  <a:pt x="99288" y="3822"/>
                </a:lnTo>
                <a:lnTo>
                  <a:pt x="98348" y="3822"/>
                </a:lnTo>
                <a:lnTo>
                  <a:pt x="98348" y="2882"/>
                </a:lnTo>
                <a:lnTo>
                  <a:pt x="97370" y="2882"/>
                </a:lnTo>
                <a:lnTo>
                  <a:pt x="97370" y="1905"/>
                </a:lnTo>
                <a:lnTo>
                  <a:pt x="96443" y="1905"/>
                </a:lnTo>
                <a:lnTo>
                  <a:pt x="95465" y="977"/>
                </a:lnTo>
                <a:lnTo>
                  <a:pt x="92621" y="977"/>
                </a:lnTo>
                <a:lnTo>
                  <a:pt x="92621" y="0"/>
                </a:lnTo>
                <a:lnTo>
                  <a:pt x="90703" y="0"/>
                </a:lnTo>
                <a:lnTo>
                  <a:pt x="89738" y="977"/>
                </a:lnTo>
                <a:lnTo>
                  <a:pt x="85915" y="977"/>
                </a:lnTo>
                <a:lnTo>
                  <a:pt x="84975" y="1905"/>
                </a:lnTo>
                <a:lnTo>
                  <a:pt x="83997" y="1905"/>
                </a:lnTo>
                <a:lnTo>
                  <a:pt x="83997" y="2882"/>
                </a:lnTo>
                <a:lnTo>
                  <a:pt x="83070" y="2882"/>
                </a:lnTo>
                <a:lnTo>
                  <a:pt x="83070" y="3822"/>
                </a:lnTo>
                <a:lnTo>
                  <a:pt x="82092" y="3822"/>
                </a:lnTo>
                <a:lnTo>
                  <a:pt x="81153" y="4787"/>
                </a:lnTo>
                <a:lnTo>
                  <a:pt x="80187" y="5727"/>
                </a:lnTo>
                <a:lnTo>
                  <a:pt x="79248" y="5727"/>
                </a:lnTo>
                <a:lnTo>
                  <a:pt x="79248" y="6705"/>
                </a:lnTo>
                <a:lnTo>
                  <a:pt x="78270" y="7632"/>
                </a:lnTo>
                <a:lnTo>
                  <a:pt x="77330" y="7632"/>
                </a:lnTo>
                <a:lnTo>
                  <a:pt x="79248" y="977"/>
                </a:lnTo>
                <a:lnTo>
                  <a:pt x="72542" y="977"/>
                </a:lnTo>
                <a:lnTo>
                  <a:pt x="63969" y="42024"/>
                </a:lnTo>
                <a:lnTo>
                  <a:pt x="70637" y="42024"/>
                </a:lnTo>
                <a:lnTo>
                  <a:pt x="74447" y="22923"/>
                </a:lnTo>
                <a:lnTo>
                  <a:pt x="74447" y="21983"/>
                </a:lnTo>
                <a:lnTo>
                  <a:pt x="75425" y="21005"/>
                </a:lnTo>
                <a:lnTo>
                  <a:pt x="75425" y="18161"/>
                </a:lnTo>
                <a:lnTo>
                  <a:pt x="76365" y="18161"/>
                </a:lnTo>
                <a:lnTo>
                  <a:pt x="76365" y="15278"/>
                </a:lnTo>
                <a:lnTo>
                  <a:pt x="77330" y="15278"/>
                </a:lnTo>
                <a:lnTo>
                  <a:pt x="77330" y="13373"/>
                </a:lnTo>
                <a:lnTo>
                  <a:pt x="78270" y="13373"/>
                </a:lnTo>
                <a:lnTo>
                  <a:pt x="78270" y="12433"/>
                </a:lnTo>
                <a:lnTo>
                  <a:pt x="79248" y="11455"/>
                </a:lnTo>
                <a:lnTo>
                  <a:pt x="79248" y="10528"/>
                </a:lnTo>
                <a:lnTo>
                  <a:pt x="80187" y="10528"/>
                </a:lnTo>
                <a:lnTo>
                  <a:pt x="82092" y="8610"/>
                </a:lnTo>
                <a:lnTo>
                  <a:pt x="83070" y="8610"/>
                </a:lnTo>
                <a:lnTo>
                  <a:pt x="83070" y="7632"/>
                </a:lnTo>
                <a:lnTo>
                  <a:pt x="83997" y="7632"/>
                </a:lnTo>
                <a:lnTo>
                  <a:pt x="84975" y="6705"/>
                </a:lnTo>
                <a:lnTo>
                  <a:pt x="87820" y="6705"/>
                </a:lnTo>
                <a:lnTo>
                  <a:pt x="88798" y="5727"/>
                </a:lnTo>
                <a:lnTo>
                  <a:pt x="89738" y="5727"/>
                </a:lnTo>
                <a:lnTo>
                  <a:pt x="90703" y="6705"/>
                </a:lnTo>
                <a:lnTo>
                  <a:pt x="92621" y="6705"/>
                </a:lnTo>
                <a:lnTo>
                  <a:pt x="92621" y="7632"/>
                </a:lnTo>
                <a:lnTo>
                  <a:pt x="93548" y="8610"/>
                </a:lnTo>
                <a:lnTo>
                  <a:pt x="93548" y="14338"/>
                </a:lnTo>
                <a:lnTo>
                  <a:pt x="87820" y="42024"/>
                </a:lnTo>
                <a:lnTo>
                  <a:pt x="94526" y="42024"/>
                </a:lnTo>
                <a:lnTo>
                  <a:pt x="98348" y="21983"/>
                </a:lnTo>
                <a:lnTo>
                  <a:pt x="99288" y="21983"/>
                </a:lnTo>
                <a:lnTo>
                  <a:pt x="99288" y="19100"/>
                </a:lnTo>
                <a:lnTo>
                  <a:pt x="100253" y="18161"/>
                </a:lnTo>
                <a:lnTo>
                  <a:pt x="100253" y="16256"/>
                </a:lnTo>
                <a:lnTo>
                  <a:pt x="101193" y="15278"/>
                </a:lnTo>
                <a:lnTo>
                  <a:pt x="101193" y="13373"/>
                </a:lnTo>
                <a:lnTo>
                  <a:pt x="102171" y="13373"/>
                </a:lnTo>
                <a:lnTo>
                  <a:pt x="102171" y="12433"/>
                </a:lnTo>
                <a:lnTo>
                  <a:pt x="103098" y="11455"/>
                </a:lnTo>
                <a:lnTo>
                  <a:pt x="104076" y="10528"/>
                </a:lnTo>
                <a:lnTo>
                  <a:pt x="104076" y="9550"/>
                </a:lnTo>
                <a:lnTo>
                  <a:pt x="105016" y="9550"/>
                </a:lnTo>
                <a:lnTo>
                  <a:pt x="105994" y="8610"/>
                </a:lnTo>
                <a:lnTo>
                  <a:pt x="106921" y="7632"/>
                </a:lnTo>
                <a:lnTo>
                  <a:pt x="107899" y="7632"/>
                </a:lnTo>
                <a:lnTo>
                  <a:pt x="108839" y="6705"/>
                </a:lnTo>
                <a:lnTo>
                  <a:pt x="111721" y="6705"/>
                </a:lnTo>
                <a:lnTo>
                  <a:pt x="112649" y="5727"/>
                </a:lnTo>
                <a:lnTo>
                  <a:pt x="113626" y="5727"/>
                </a:lnTo>
                <a:lnTo>
                  <a:pt x="114566" y="6705"/>
                </a:lnTo>
                <a:lnTo>
                  <a:pt x="116471" y="6705"/>
                </a:lnTo>
                <a:lnTo>
                  <a:pt x="116471" y="7632"/>
                </a:lnTo>
                <a:lnTo>
                  <a:pt x="117449" y="7632"/>
                </a:lnTo>
                <a:lnTo>
                  <a:pt x="117449" y="8610"/>
                </a:lnTo>
                <a:lnTo>
                  <a:pt x="118389" y="9550"/>
                </a:lnTo>
                <a:lnTo>
                  <a:pt x="118389" y="11455"/>
                </a:lnTo>
                <a:lnTo>
                  <a:pt x="117449" y="12433"/>
                </a:lnTo>
                <a:lnTo>
                  <a:pt x="117449" y="15278"/>
                </a:lnTo>
                <a:lnTo>
                  <a:pt x="111721" y="42024"/>
                </a:lnTo>
                <a:lnTo>
                  <a:pt x="118389" y="42024"/>
                </a:lnTo>
                <a:lnTo>
                  <a:pt x="124117" y="16256"/>
                </a:lnTo>
                <a:lnTo>
                  <a:pt x="124117" y="14338"/>
                </a:lnTo>
                <a:lnTo>
                  <a:pt x="125095" y="13373"/>
                </a:lnTo>
                <a:lnTo>
                  <a:pt x="125095" y="6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51" name="object 2451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5970793" y="6736948"/>
            <a:ext cx="93596" cy="68745"/>
          </a:xfrm>
          <a:prstGeom prst="rect">
            <a:avLst/>
          </a:prstGeom>
        </p:spPr>
      </p:pic>
      <p:grpSp>
        <p:nvGrpSpPr>
          <p:cNvPr id="2452" name="object 2452"/>
          <p:cNvGrpSpPr/>
          <p:nvPr/>
        </p:nvGrpSpPr>
        <p:grpSpPr>
          <a:xfrm>
            <a:off x="13679614" y="9706223"/>
            <a:ext cx="331470" cy="391160"/>
            <a:chOff x="13676537" y="7533545"/>
            <a:chExt cx="331470" cy="391160"/>
          </a:xfrm>
        </p:grpSpPr>
        <p:sp>
          <p:nvSpPr>
            <p:cNvPr id="2453" name="object 2453"/>
            <p:cNvSpPr/>
            <p:nvPr/>
          </p:nvSpPr>
          <p:spPr>
            <a:xfrm>
              <a:off x="13679402" y="7536410"/>
              <a:ext cx="325755" cy="385445"/>
            </a:xfrm>
            <a:custGeom>
              <a:avLst/>
              <a:gdLst/>
              <a:ahLst/>
              <a:cxnLst/>
              <a:rect l="l" t="t" r="r" b="b"/>
              <a:pathLst>
                <a:path w="325755" h="385445">
                  <a:moveTo>
                    <a:pt x="325657" y="0"/>
                  </a:moveTo>
                  <a:lnTo>
                    <a:pt x="172847" y="384871"/>
                  </a:lnTo>
                  <a:lnTo>
                    <a:pt x="0" y="38487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4" name="object 2454"/>
            <p:cNvSpPr/>
            <p:nvPr/>
          </p:nvSpPr>
          <p:spPr>
            <a:xfrm>
              <a:off x="13739571" y="7831525"/>
              <a:ext cx="46355" cy="69215"/>
            </a:xfrm>
            <a:custGeom>
              <a:avLst/>
              <a:gdLst/>
              <a:ahLst/>
              <a:cxnLst/>
              <a:rect l="l" t="t" r="r" b="b"/>
              <a:pathLst>
                <a:path w="46355" h="69215">
                  <a:moveTo>
                    <a:pt x="24793" y="67790"/>
                  </a:moveTo>
                  <a:lnTo>
                    <a:pt x="14306" y="67790"/>
                  </a:lnTo>
                  <a:lnTo>
                    <a:pt x="15242" y="68764"/>
                  </a:lnTo>
                  <a:lnTo>
                    <a:pt x="23857" y="68764"/>
                  </a:lnTo>
                  <a:lnTo>
                    <a:pt x="24793" y="67790"/>
                  </a:lnTo>
                  <a:close/>
                </a:path>
                <a:path w="46355" h="69215">
                  <a:moveTo>
                    <a:pt x="28613" y="66854"/>
                  </a:moveTo>
                  <a:lnTo>
                    <a:pt x="10486" y="66854"/>
                  </a:lnTo>
                  <a:lnTo>
                    <a:pt x="11460" y="67790"/>
                  </a:lnTo>
                  <a:lnTo>
                    <a:pt x="27677" y="67790"/>
                  </a:lnTo>
                  <a:lnTo>
                    <a:pt x="28613" y="66854"/>
                  </a:lnTo>
                  <a:close/>
                </a:path>
                <a:path w="46355" h="69215">
                  <a:moveTo>
                    <a:pt x="30523" y="65880"/>
                  </a:moveTo>
                  <a:lnTo>
                    <a:pt x="8576" y="65880"/>
                  </a:lnTo>
                  <a:lnTo>
                    <a:pt x="9550" y="66854"/>
                  </a:lnTo>
                  <a:lnTo>
                    <a:pt x="29587" y="66854"/>
                  </a:lnTo>
                  <a:lnTo>
                    <a:pt x="30523" y="65880"/>
                  </a:lnTo>
                  <a:close/>
                </a:path>
                <a:path w="46355" h="69215">
                  <a:moveTo>
                    <a:pt x="13370" y="60149"/>
                  </a:moveTo>
                  <a:lnTo>
                    <a:pt x="2846" y="60149"/>
                  </a:lnTo>
                  <a:lnTo>
                    <a:pt x="2846" y="61124"/>
                  </a:lnTo>
                  <a:lnTo>
                    <a:pt x="3820" y="62060"/>
                  </a:lnTo>
                  <a:lnTo>
                    <a:pt x="4756" y="63034"/>
                  </a:lnTo>
                  <a:lnTo>
                    <a:pt x="5730" y="63970"/>
                  </a:lnTo>
                  <a:lnTo>
                    <a:pt x="6666" y="64944"/>
                  </a:lnTo>
                  <a:lnTo>
                    <a:pt x="7640" y="65880"/>
                  </a:lnTo>
                  <a:lnTo>
                    <a:pt x="31498" y="65880"/>
                  </a:lnTo>
                  <a:lnTo>
                    <a:pt x="34344" y="63034"/>
                  </a:lnTo>
                  <a:lnTo>
                    <a:pt x="35318" y="63034"/>
                  </a:lnTo>
                  <a:lnTo>
                    <a:pt x="35318" y="62060"/>
                  </a:lnTo>
                  <a:lnTo>
                    <a:pt x="17152" y="62060"/>
                  </a:lnTo>
                  <a:lnTo>
                    <a:pt x="16216" y="61124"/>
                  </a:lnTo>
                  <a:lnTo>
                    <a:pt x="14306" y="61124"/>
                  </a:lnTo>
                  <a:lnTo>
                    <a:pt x="13370" y="60149"/>
                  </a:lnTo>
                  <a:close/>
                </a:path>
                <a:path w="46355" h="69215">
                  <a:moveTo>
                    <a:pt x="40074" y="35318"/>
                  </a:moveTo>
                  <a:lnTo>
                    <a:pt x="28613" y="35318"/>
                  </a:lnTo>
                  <a:lnTo>
                    <a:pt x="29587" y="36292"/>
                  </a:lnTo>
                  <a:lnTo>
                    <a:pt x="30523" y="36292"/>
                  </a:lnTo>
                  <a:lnTo>
                    <a:pt x="31498" y="37228"/>
                  </a:lnTo>
                  <a:lnTo>
                    <a:pt x="31498" y="38202"/>
                  </a:lnTo>
                  <a:lnTo>
                    <a:pt x="32433" y="39138"/>
                  </a:lnTo>
                  <a:lnTo>
                    <a:pt x="33408" y="39138"/>
                  </a:lnTo>
                  <a:lnTo>
                    <a:pt x="33408" y="41048"/>
                  </a:lnTo>
                  <a:lnTo>
                    <a:pt x="34344" y="42022"/>
                  </a:lnTo>
                  <a:lnTo>
                    <a:pt x="34344" y="47753"/>
                  </a:lnTo>
                  <a:lnTo>
                    <a:pt x="33408" y="48689"/>
                  </a:lnTo>
                  <a:lnTo>
                    <a:pt x="33408" y="51573"/>
                  </a:lnTo>
                  <a:lnTo>
                    <a:pt x="32433" y="52509"/>
                  </a:lnTo>
                  <a:lnTo>
                    <a:pt x="32433" y="53483"/>
                  </a:lnTo>
                  <a:lnTo>
                    <a:pt x="30523" y="55393"/>
                  </a:lnTo>
                  <a:lnTo>
                    <a:pt x="30523" y="56329"/>
                  </a:lnTo>
                  <a:lnTo>
                    <a:pt x="29587" y="57303"/>
                  </a:lnTo>
                  <a:lnTo>
                    <a:pt x="28613" y="58239"/>
                  </a:lnTo>
                  <a:lnTo>
                    <a:pt x="27677" y="59213"/>
                  </a:lnTo>
                  <a:lnTo>
                    <a:pt x="26703" y="60149"/>
                  </a:lnTo>
                  <a:lnTo>
                    <a:pt x="25767" y="60149"/>
                  </a:lnTo>
                  <a:lnTo>
                    <a:pt x="24793" y="61124"/>
                  </a:lnTo>
                  <a:lnTo>
                    <a:pt x="23857" y="61124"/>
                  </a:lnTo>
                  <a:lnTo>
                    <a:pt x="22883" y="62060"/>
                  </a:lnTo>
                  <a:lnTo>
                    <a:pt x="36254" y="62060"/>
                  </a:lnTo>
                  <a:lnTo>
                    <a:pt x="36254" y="61124"/>
                  </a:lnTo>
                  <a:lnTo>
                    <a:pt x="39138" y="58239"/>
                  </a:lnTo>
                  <a:lnTo>
                    <a:pt x="39138" y="57303"/>
                  </a:lnTo>
                  <a:lnTo>
                    <a:pt x="40074" y="56329"/>
                  </a:lnTo>
                  <a:lnTo>
                    <a:pt x="40074" y="55393"/>
                  </a:lnTo>
                  <a:lnTo>
                    <a:pt x="41048" y="54419"/>
                  </a:lnTo>
                  <a:lnTo>
                    <a:pt x="41048" y="52509"/>
                  </a:lnTo>
                  <a:lnTo>
                    <a:pt x="41984" y="51573"/>
                  </a:lnTo>
                  <a:lnTo>
                    <a:pt x="41984" y="47753"/>
                  </a:lnTo>
                  <a:lnTo>
                    <a:pt x="42958" y="46779"/>
                  </a:lnTo>
                  <a:lnTo>
                    <a:pt x="42958" y="43932"/>
                  </a:lnTo>
                  <a:lnTo>
                    <a:pt x="41984" y="42958"/>
                  </a:lnTo>
                  <a:lnTo>
                    <a:pt x="41984" y="39138"/>
                  </a:lnTo>
                  <a:lnTo>
                    <a:pt x="41048" y="38202"/>
                  </a:lnTo>
                  <a:lnTo>
                    <a:pt x="41048" y="37228"/>
                  </a:lnTo>
                  <a:lnTo>
                    <a:pt x="40074" y="36292"/>
                  </a:lnTo>
                  <a:lnTo>
                    <a:pt x="40074" y="35318"/>
                  </a:lnTo>
                  <a:close/>
                </a:path>
                <a:path w="46355" h="69215">
                  <a:moveTo>
                    <a:pt x="11460" y="39138"/>
                  </a:moveTo>
                  <a:lnTo>
                    <a:pt x="1910" y="39138"/>
                  </a:lnTo>
                  <a:lnTo>
                    <a:pt x="1910" y="41048"/>
                  </a:lnTo>
                  <a:lnTo>
                    <a:pt x="935" y="42022"/>
                  </a:lnTo>
                  <a:lnTo>
                    <a:pt x="935" y="43932"/>
                  </a:lnTo>
                  <a:lnTo>
                    <a:pt x="0" y="44868"/>
                  </a:lnTo>
                  <a:lnTo>
                    <a:pt x="0" y="55393"/>
                  </a:lnTo>
                  <a:lnTo>
                    <a:pt x="935" y="56329"/>
                  </a:lnTo>
                  <a:lnTo>
                    <a:pt x="935" y="58239"/>
                  </a:lnTo>
                  <a:lnTo>
                    <a:pt x="1910" y="59213"/>
                  </a:lnTo>
                  <a:lnTo>
                    <a:pt x="1910" y="60149"/>
                  </a:lnTo>
                  <a:lnTo>
                    <a:pt x="12396" y="60149"/>
                  </a:lnTo>
                  <a:lnTo>
                    <a:pt x="11460" y="59213"/>
                  </a:lnTo>
                  <a:lnTo>
                    <a:pt x="11460" y="58239"/>
                  </a:lnTo>
                  <a:lnTo>
                    <a:pt x="10486" y="58239"/>
                  </a:lnTo>
                  <a:lnTo>
                    <a:pt x="9550" y="57303"/>
                  </a:lnTo>
                  <a:lnTo>
                    <a:pt x="9550" y="56329"/>
                  </a:lnTo>
                  <a:lnTo>
                    <a:pt x="8576" y="55393"/>
                  </a:lnTo>
                  <a:lnTo>
                    <a:pt x="8576" y="51573"/>
                  </a:lnTo>
                  <a:lnTo>
                    <a:pt x="7640" y="50599"/>
                  </a:lnTo>
                  <a:lnTo>
                    <a:pt x="8576" y="49663"/>
                  </a:lnTo>
                  <a:lnTo>
                    <a:pt x="8576" y="44868"/>
                  </a:lnTo>
                  <a:lnTo>
                    <a:pt x="9550" y="43932"/>
                  </a:lnTo>
                  <a:lnTo>
                    <a:pt x="9550" y="42022"/>
                  </a:lnTo>
                  <a:lnTo>
                    <a:pt x="10486" y="42022"/>
                  </a:lnTo>
                  <a:lnTo>
                    <a:pt x="10486" y="41048"/>
                  </a:lnTo>
                  <a:lnTo>
                    <a:pt x="11460" y="40112"/>
                  </a:lnTo>
                  <a:lnTo>
                    <a:pt x="11460" y="39138"/>
                  </a:lnTo>
                  <a:close/>
                </a:path>
                <a:path w="46355" h="69215">
                  <a:moveTo>
                    <a:pt x="15242" y="36292"/>
                  </a:moveTo>
                  <a:lnTo>
                    <a:pt x="3820" y="36292"/>
                  </a:lnTo>
                  <a:lnTo>
                    <a:pt x="3820" y="37228"/>
                  </a:lnTo>
                  <a:lnTo>
                    <a:pt x="2846" y="38202"/>
                  </a:lnTo>
                  <a:lnTo>
                    <a:pt x="2846" y="39138"/>
                  </a:lnTo>
                  <a:lnTo>
                    <a:pt x="12396" y="39138"/>
                  </a:lnTo>
                  <a:lnTo>
                    <a:pt x="13370" y="38202"/>
                  </a:lnTo>
                  <a:lnTo>
                    <a:pt x="14306" y="37228"/>
                  </a:lnTo>
                  <a:lnTo>
                    <a:pt x="15242" y="36292"/>
                  </a:lnTo>
                  <a:close/>
                </a:path>
                <a:path w="46355" h="69215">
                  <a:moveTo>
                    <a:pt x="19063" y="34382"/>
                  </a:moveTo>
                  <a:lnTo>
                    <a:pt x="5730" y="34382"/>
                  </a:lnTo>
                  <a:lnTo>
                    <a:pt x="5730" y="35318"/>
                  </a:lnTo>
                  <a:lnTo>
                    <a:pt x="4756" y="36292"/>
                  </a:lnTo>
                  <a:lnTo>
                    <a:pt x="16216" y="36292"/>
                  </a:lnTo>
                  <a:lnTo>
                    <a:pt x="17152" y="35318"/>
                  </a:lnTo>
                  <a:lnTo>
                    <a:pt x="18127" y="35318"/>
                  </a:lnTo>
                  <a:lnTo>
                    <a:pt x="19063" y="34382"/>
                  </a:lnTo>
                  <a:close/>
                </a:path>
                <a:path w="46355" h="69215">
                  <a:moveTo>
                    <a:pt x="35318" y="31498"/>
                  </a:moveTo>
                  <a:lnTo>
                    <a:pt x="10486" y="31498"/>
                  </a:lnTo>
                  <a:lnTo>
                    <a:pt x="9550" y="32472"/>
                  </a:lnTo>
                  <a:lnTo>
                    <a:pt x="8576" y="32472"/>
                  </a:lnTo>
                  <a:lnTo>
                    <a:pt x="6666" y="34382"/>
                  </a:lnTo>
                  <a:lnTo>
                    <a:pt x="26703" y="34382"/>
                  </a:lnTo>
                  <a:lnTo>
                    <a:pt x="27677" y="35318"/>
                  </a:lnTo>
                  <a:lnTo>
                    <a:pt x="39138" y="35318"/>
                  </a:lnTo>
                  <a:lnTo>
                    <a:pt x="38164" y="34382"/>
                  </a:lnTo>
                  <a:lnTo>
                    <a:pt x="38164" y="33408"/>
                  </a:lnTo>
                  <a:lnTo>
                    <a:pt x="37228" y="33408"/>
                  </a:lnTo>
                  <a:lnTo>
                    <a:pt x="36254" y="32472"/>
                  </a:lnTo>
                  <a:lnTo>
                    <a:pt x="35318" y="31498"/>
                  </a:lnTo>
                  <a:close/>
                </a:path>
                <a:path w="46355" h="69215">
                  <a:moveTo>
                    <a:pt x="35318" y="30562"/>
                  </a:moveTo>
                  <a:lnTo>
                    <a:pt x="12396" y="30562"/>
                  </a:lnTo>
                  <a:lnTo>
                    <a:pt x="11460" y="31498"/>
                  </a:lnTo>
                  <a:lnTo>
                    <a:pt x="34344" y="31498"/>
                  </a:lnTo>
                  <a:lnTo>
                    <a:pt x="35318" y="30562"/>
                  </a:lnTo>
                  <a:close/>
                </a:path>
                <a:path w="46355" h="69215">
                  <a:moveTo>
                    <a:pt x="38164" y="29626"/>
                  </a:moveTo>
                  <a:lnTo>
                    <a:pt x="13370" y="29626"/>
                  </a:lnTo>
                  <a:lnTo>
                    <a:pt x="14306" y="30562"/>
                  </a:lnTo>
                  <a:lnTo>
                    <a:pt x="37228" y="30562"/>
                  </a:lnTo>
                  <a:lnTo>
                    <a:pt x="38164" y="29626"/>
                  </a:lnTo>
                  <a:close/>
                </a:path>
                <a:path w="46355" h="69215">
                  <a:moveTo>
                    <a:pt x="41048" y="3820"/>
                  </a:moveTo>
                  <a:lnTo>
                    <a:pt x="13370" y="3820"/>
                  </a:lnTo>
                  <a:lnTo>
                    <a:pt x="12396" y="4794"/>
                  </a:lnTo>
                  <a:lnTo>
                    <a:pt x="12396" y="5730"/>
                  </a:lnTo>
                  <a:lnTo>
                    <a:pt x="11460" y="5730"/>
                  </a:lnTo>
                  <a:lnTo>
                    <a:pt x="9550" y="7640"/>
                  </a:lnTo>
                  <a:lnTo>
                    <a:pt x="9550" y="8614"/>
                  </a:lnTo>
                  <a:lnTo>
                    <a:pt x="8576" y="9550"/>
                  </a:lnTo>
                  <a:lnTo>
                    <a:pt x="8576" y="10524"/>
                  </a:lnTo>
                  <a:lnTo>
                    <a:pt x="7640" y="11460"/>
                  </a:lnTo>
                  <a:lnTo>
                    <a:pt x="7640" y="12434"/>
                  </a:lnTo>
                  <a:lnTo>
                    <a:pt x="6666" y="13370"/>
                  </a:lnTo>
                  <a:lnTo>
                    <a:pt x="6666" y="21985"/>
                  </a:lnTo>
                  <a:lnTo>
                    <a:pt x="7640" y="22921"/>
                  </a:lnTo>
                  <a:lnTo>
                    <a:pt x="7640" y="23895"/>
                  </a:lnTo>
                  <a:lnTo>
                    <a:pt x="8576" y="24831"/>
                  </a:lnTo>
                  <a:lnTo>
                    <a:pt x="8576" y="25805"/>
                  </a:lnTo>
                  <a:lnTo>
                    <a:pt x="9550" y="26741"/>
                  </a:lnTo>
                  <a:lnTo>
                    <a:pt x="10486" y="27715"/>
                  </a:lnTo>
                  <a:lnTo>
                    <a:pt x="11460" y="28651"/>
                  </a:lnTo>
                  <a:lnTo>
                    <a:pt x="12396" y="29626"/>
                  </a:lnTo>
                  <a:lnTo>
                    <a:pt x="39138" y="29626"/>
                  </a:lnTo>
                  <a:lnTo>
                    <a:pt x="39138" y="28651"/>
                  </a:lnTo>
                  <a:lnTo>
                    <a:pt x="40074" y="27715"/>
                  </a:lnTo>
                  <a:lnTo>
                    <a:pt x="20973" y="27715"/>
                  </a:lnTo>
                  <a:lnTo>
                    <a:pt x="20037" y="26741"/>
                  </a:lnTo>
                  <a:lnTo>
                    <a:pt x="19063" y="26741"/>
                  </a:lnTo>
                  <a:lnTo>
                    <a:pt x="18127" y="25805"/>
                  </a:lnTo>
                  <a:lnTo>
                    <a:pt x="17152" y="25805"/>
                  </a:lnTo>
                  <a:lnTo>
                    <a:pt x="17152" y="24831"/>
                  </a:lnTo>
                  <a:lnTo>
                    <a:pt x="16216" y="24831"/>
                  </a:lnTo>
                  <a:lnTo>
                    <a:pt x="16216" y="23895"/>
                  </a:lnTo>
                  <a:lnTo>
                    <a:pt x="15242" y="22921"/>
                  </a:lnTo>
                  <a:lnTo>
                    <a:pt x="15242" y="21011"/>
                  </a:lnTo>
                  <a:lnTo>
                    <a:pt x="14306" y="20075"/>
                  </a:lnTo>
                  <a:lnTo>
                    <a:pt x="14306" y="17191"/>
                  </a:lnTo>
                  <a:lnTo>
                    <a:pt x="15242" y="16255"/>
                  </a:lnTo>
                  <a:lnTo>
                    <a:pt x="15242" y="13370"/>
                  </a:lnTo>
                  <a:lnTo>
                    <a:pt x="16216" y="12434"/>
                  </a:lnTo>
                  <a:lnTo>
                    <a:pt x="16216" y="11460"/>
                  </a:lnTo>
                  <a:lnTo>
                    <a:pt x="17152" y="10524"/>
                  </a:lnTo>
                  <a:lnTo>
                    <a:pt x="18127" y="10524"/>
                  </a:lnTo>
                  <a:lnTo>
                    <a:pt x="18127" y="9550"/>
                  </a:lnTo>
                  <a:lnTo>
                    <a:pt x="19063" y="8614"/>
                  </a:lnTo>
                  <a:lnTo>
                    <a:pt x="20037" y="8614"/>
                  </a:lnTo>
                  <a:lnTo>
                    <a:pt x="20973" y="7640"/>
                  </a:lnTo>
                  <a:lnTo>
                    <a:pt x="21947" y="7640"/>
                  </a:lnTo>
                  <a:lnTo>
                    <a:pt x="22883" y="6704"/>
                  </a:lnTo>
                  <a:lnTo>
                    <a:pt x="42958" y="6704"/>
                  </a:lnTo>
                  <a:lnTo>
                    <a:pt x="41984" y="5730"/>
                  </a:lnTo>
                  <a:lnTo>
                    <a:pt x="41984" y="4794"/>
                  </a:lnTo>
                  <a:lnTo>
                    <a:pt x="41048" y="4794"/>
                  </a:lnTo>
                  <a:lnTo>
                    <a:pt x="41048" y="3820"/>
                  </a:lnTo>
                  <a:close/>
                </a:path>
                <a:path w="46355" h="69215">
                  <a:moveTo>
                    <a:pt x="42958" y="6704"/>
                  </a:moveTo>
                  <a:lnTo>
                    <a:pt x="32433" y="6704"/>
                  </a:lnTo>
                  <a:lnTo>
                    <a:pt x="33408" y="7640"/>
                  </a:lnTo>
                  <a:lnTo>
                    <a:pt x="34344" y="8614"/>
                  </a:lnTo>
                  <a:lnTo>
                    <a:pt x="35318" y="8614"/>
                  </a:lnTo>
                  <a:lnTo>
                    <a:pt x="35318" y="9550"/>
                  </a:lnTo>
                  <a:lnTo>
                    <a:pt x="36254" y="9550"/>
                  </a:lnTo>
                  <a:lnTo>
                    <a:pt x="36254" y="10524"/>
                  </a:lnTo>
                  <a:lnTo>
                    <a:pt x="37228" y="11460"/>
                  </a:lnTo>
                  <a:lnTo>
                    <a:pt x="37228" y="13370"/>
                  </a:lnTo>
                  <a:lnTo>
                    <a:pt x="38164" y="14345"/>
                  </a:lnTo>
                  <a:lnTo>
                    <a:pt x="38164" y="18165"/>
                  </a:lnTo>
                  <a:lnTo>
                    <a:pt x="37228" y="19101"/>
                  </a:lnTo>
                  <a:lnTo>
                    <a:pt x="37228" y="21011"/>
                  </a:lnTo>
                  <a:lnTo>
                    <a:pt x="35318" y="22921"/>
                  </a:lnTo>
                  <a:lnTo>
                    <a:pt x="35318" y="23895"/>
                  </a:lnTo>
                  <a:lnTo>
                    <a:pt x="34344" y="24831"/>
                  </a:lnTo>
                  <a:lnTo>
                    <a:pt x="33408" y="24831"/>
                  </a:lnTo>
                  <a:lnTo>
                    <a:pt x="33408" y="25805"/>
                  </a:lnTo>
                  <a:lnTo>
                    <a:pt x="32433" y="25805"/>
                  </a:lnTo>
                  <a:lnTo>
                    <a:pt x="31498" y="26741"/>
                  </a:lnTo>
                  <a:lnTo>
                    <a:pt x="30523" y="26741"/>
                  </a:lnTo>
                  <a:lnTo>
                    <a:pt x="29587" y="27715"/>
                  </a:lnTo>
                  <a:lnTo>
                    <a:pt x="41048" y="27715"/>
                  </a:lnTo>
                  <a:lnTo>
                    <a:pt x="41984" y="26741"/>
                  </a:lnTo>
                  <a:lnTo>
                    <a:pt x="42958" y="25805"/>
                  </a:lnTo>
                  <a:lnTo>
                    <a:pt x="42958" y="24831"/>
                  </a:lnTo>
                  <a:lnTo>
                    <a:pt x="43894" y="23895"/>
                  </a:lnTo>
                  <a:lnTo>
                    <a:pt x="43894" y="22921"/>
                  </a:lnTo>
                  <a:lnTo>
                    <a:pt x="44868" y="21985"/>
                  </a:lnTo>
                  <a:lnTo>
                    <a:pt x="44868" y="21011"/>
                  </a:lnTo>
                  <a:lnTo>
                    <a:pt x="45804" y="20075"/>
                  </a:lnTo>
                  <a:lnTo>
                    <a:pt x="45804" y="12434"/>
                  </a:lnTo>
                  <a:lnTo>
                    <a:pt x="44868" y="11460"/>
                  </a:lnTo>
                  <a:lnTo>
                    <a:pt x="44868" y="9550"/>
                  </a:lnTo>
                  <a:lnTo>
                    <a:pt x="43894" y="8614"/>
                  </a:lnTo>
                  <a:lnTo>
                    <a:pt x="43894" y="7640"/>
                  </a:lnTo>
                  <a:lnTo>
                    <a:pt x="42958" y="6704"/>
                  </a:lnTo>
                  <a:close/>
                </a:path>
                <a:path w="46355" h="69215">
                  <a:moveTo>
                    <a:pt x="39138" y="2884"/>
                  </a:moveTo>
                  <a:lnTo>
                    <a:pt x="14306" y="2884"/>
                  </a:lnTo>
                  <a:lnTo>
                    <a:pt x="14306" y="3820"/>
                  </a:lnTo>
                  <a:lnTo>
                    <a:pt x="40074" y="3820"/>
                  </a:lnTo>
                  <a:lnTo>
                    <a:pt x="39138" y="2884"/>
                  </a:lnTo>
                  <a:close/>
                </a:path>
                <a:path w="46355" h="69215">
                  <a:moveTo>
                    <a:pt x="38164" y="1910"/>
                  </a:moveTo>
                  <a:lnTo>
                    <a:pt x="16216" y="1910"/>
                  </a:lnTo>
                  <a:lnTo>
                    <a:pt x="15242" y="2884"/>
                  </a:lnTo>
                  <a:lnTo>
                    <a:pt x="38164" y="2884"/>
                  </a:lnTo>
                  <a:lnTo>
                    <a:pt x="38164" y="1910"/>
                  </a:lnTo>
                  <a:close/>
                </a:path>
                <a:path w="46355" h="69215">
                  <a:moveTo>
                    <a:pt x="36254" y="974"/>
                  </a:moveTo>
                  <a:lnTo>
                    <a:pt x="18127" y="974"/>
                  </a:lnTo>
                  <a:lnTo>
                    <a:pt x="17152" y="1910"/>
                  </a:lnTo>
                  <a:lnTo>
                    <a:pt x="37228" y="1910"/>
                  </a:lnTo>
                  <a:lnTo>
                    <a:pt x="36254" y="974"/>
                  </a:lnTo>
                  <a:close/>
                </a:path>
                <a:path w="46355" h="69215">
                  <a:moveTo>
                    <a:pt x="33408" y="0"/>
                  </a:moveTo>
                  <a:lnTo>
                    <a:pt x="20037" y="0"/>
                  </a:lnTo>
                  <a:lnTo>
                    <a:pt x="19063" y="974"/>
                  </a:lnTo>
                  <a:lnTo>
                    <a:pt x="34344" y="974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55" name="object 2455"/>
          <p:cNvGrpSpPr/>
          <p:nvPr/>
        </p:nvGrpSpPr>
        <p:grpSpPr>
          <a:xfrm>
            <a:off x="13651898" y="3427632"/>
            <a:ext cx="329565" cy="478155"/>
            <a:chOff x="13648821" y="1254954"/>
            <a:chExt cx="329565" cy="478155"/>
          </a:xfrm>
        </p:grpSpPr>
        <p:sp>
          <p:nvSpPr>
            <p:cNvPr id="2456" name="object 2456"/>
            <p:cNvSpPr/>
            <p:nvPr/>
          </p:nvSpPr>
          <p:spPr>
            <a:xfrm>
              <a:off x="13805470" y="1344730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7" name="object 2457"/>
            <p:cNvSpPr/>
            <p:nvPr/>
          </p:nvSpPr>
          <p:spPr>
            <a:xfrm>
              <a:off x="13865639" y="1254954"/>
              <a:ext cx="46990" cy="69215"/>
            </a:xfrm>
            <a:custGeom>
              <a:avLst/>
              <a:gdLst/>
              <a:ahLst/>
              <a:cxnLst/>
              <a:rect l="l" t="t" r="r" b="b"/>
              <a:pathLst>
                <a:path w="46990" h="69215">
                  <a:moveTo>
                    <a:pt x="26703" y="67790"/>
                  </a:moveTo>
                  <a:lnTo>
                    <a:pt x="12396" y="67790"/>
                  </a:lnTo>
                  <a:lnTo>
                    <a:pt x="13370" y="68764"/>
                  </a:lnTo>
                  <a:lnTo>
                    <a:pt x="25767" y="68764"/>
                  </a:lnTo>
                  <a:lnTo>
                    <a:pt x="26703" y="67790"/>
                  </a:lnTo>
                  <a:close/>
                </a:path>
                <a:path w="46990" h="69215">
                  <a:moveTo>
                    <a:pt x="29587" y="66854"/>
                  </a:moveTo>
                  <a:lnTo>
                    <a:pt x="10486" y="66854"/>
                  </a:lnTo>
                  <a:lnTo>
                    <a:pt x="11460" y="67790"/>
                  </a:lnTo>
                  <a:lnTo>
                    <a:pt x="28613" y="67790"/>
                  </a:lnTo>
                  <a:lnTo>
                    <a:pt x="29587" y="66854"/>
                  </a:lnTo>
                  <a:close/>
                </a:path>
                <a:path w="46990" h="69215">
                  <a:moveTo>
                    <a:pt x="35318" y="63034"/>
                  </a:moveTo>
                  <a:lnTo>
                    <a:pt x="4756" y="63034"/>
                  </a:lnTo>
                  <a:lnTo>
                    <a:pt x="5730" y="63970"/>
                  </a:lnTo>
                  <a:lnTo>
                    <a:pt x="6666" y="64944"/>
                  </a:lnTo>
                  <a:lnTo>
                    <a:pt x="7640" y="65880"/>
                  </a:lnTo>
                  <a:lnTo>
                    <a:pt x="8576" y="66854"/>
                  </a:lnTo>
                  <a:lnTo>
                    <a:pt x="31498" y="66854"/>
                  </a:lnTo>
                  <a:lnTo>
                    <a:pt x="31498" y="65880"/>
                  </a:lnTo>
                  <a:lnTo>
                    <a:pt x="32433" y="65880"/>
                  </a:lnTo>
                  <a:lnTo>
                    <a:pt x="33408" y="64944"/>
                  </a:lnTo>
                  <a:lnTo>
                    <a:pt x="34344" y="64944"/>
                  </a:lnTo>
                  <a:lnTo>
                    <a:pt x="34344" y="63970"/>
                  </a:lnTo>
                  <a:lnTo>
                    <a:pt x="35318" y="63034"/>
                  </a:lnTo>
                  <a:close/>
                </a:path>
                <a:path w="46990" h="69215">
                  <a:moveTo>
                    <a:pt x="16216" y="36292"/>
                  </a:moveTo>
                  <a:lnTo>
                    <a:pt x="4756" y="36292"/>
                  </a:lnTo>
                  <a:lnTo>
                    <a:pt x="4756" y="37228"/>
                  </a:lnTo>
                  <a:lnTo>
                    <a:pt x="3820" y="38202"/>
                  </a:lnTo>
                  <a:lnTo>
                    <a:pt x="2846" y="39138"/>
                  </a:lnTo>
                  <a:lnTo>
                    <a:pt x="2846" y="40112"/>
                  </a:lnTo>
                  <a:lnTo>
                    <a:pt x="1910" y="41048"/>
                  </a:lnTo>
                  <a:lnTo>
                    <a:pt x="1910" y="42022"/>
                  </a:lnTo>
                  <a:lnTo>
                    <a:pt x="935" y="42958"/>
                  </a:lnTo>
                  <a:lnTo>
                    <a:pt x="935" y="45843"/>
                  </a:lnTo>
                  <a:lnTo>
                    <a:pt x="0" y="46779"/>
                  </a:lnTo>
                  <a:lnTo>
                    <a:pt x="0" y="54419"/>
                  </a:lnTo>
                  <a:lnTo>
                    <a:pt x="935" y="55393"/>
                  </a:lnTo>
                  <a:lnTo>
                    <a:pt x="935" y="57303"/>
                  </a:lnTo>
                  <a:lnTo>
                    <a:pt x="1910" y="58239"/>
                  </a:lnTo>
                  <a:lnTo>
                    <a:pt x="1910" y="59213"/>
                  </a:lnTo>
                  <a:lnTo>
                    <a:pt x="2846" y="60149"/>
                  </a:lnTo>
                  <a:lnTo>
                    <a:pt x="2846" y="61124"/>
                  </a:lnTo>
                  <a:lnTo>
                    <a:pt x="3820" y="62060"/>
                  </a:lnTo>
                  <a:lnTo>
                    <a:pt x="3820" y="63034"/>
                  </a:lnTo>
                  <a:lnTo>
                    <a:pt x="36254" y="63034"/>
                  </a:lnTo>
                  <a:lnTo>
                    <a:pt x="36254" y="62060"/>
                  </a:lnTo>
                  <a:lnTo>
                    <a:pt x="15242" y="62060"/>
                  </a:lnTo>
                  <a:lnTo>
                    <a:pt x="15242" y="61124"/>
                  </a:lnTo>
                  <a:lnTo>
                    <a:pt x="13370" y="61124"/>
                  </a:lnTo>
                  <a:lnTo>
                    <a:pt x="13370" y="60149"/>
                  </a:lnTo>
                  <a:lnTo>
                    <a:pt x="12396" y="60149"/>
                  </a:lnTo>
                  <a:lnTo>
                    <a:pt x="10486" y="58239"/>
                  </a:lnTo>
                  <a:lnTo>
                    <a:pt x="10486" y="57303"/>
                  </a:lnTo>
                  <a:lnTo>
                    <a:pt x="9550" y="57303"/>
                  </a:lnTo>
                  <a:lnTo>
                    <a:pt x="9550" y="55393"/>
                  </a:lnTo>
                  <a:lnTo>
                    <a:pt x="8576" y="54419"/>
                  </a:lnTo>
                  <a:lnTo>
                    <a:pt x="8576" y="46779"/>
                  </a:lnTo>
                  <a:lnTo>
                    <a:pt x="9550" y="45843"/>
                  </a:lnTo>
                  <a:lnTo>
                    <a:pt x="9550" y="43932"/>
                  </a:lnTo>
                  <a:lnTo>
                    <a:pt x="10486" y="42958"/>
                  </a:lnTo>
                  <a:lnTo>
                    <a:pt x="10486" y="42022"/>
                  </a:lnTo>
                  <a:lnTo>
                    <a:pt x="13370" y="39138"/>
                  </a:lnTo>
                  <a:lnTo>
                    <a:pt x="13370" y="38202"/>
                  </a:lnTo>
                  <a:lnTo>
                    <a:pt x="14306" y="38202"/>
                  </a:lnTo>
                  <a:lnTo>
                    <a:pt x="15242" y="37228"/>
                  </a:lnTo>
                  <a:lnTo>
                    <a:pt x="16216" y="37228"/>
                  </a:lnTo>
                  <a:lnTo>
                    <a:pt x="16216" y="36292"/>
                  </a:lnTo>
                  <a:close/>
                </a:path>
                <a:path w="46990" h="69215">
                  <a:moveTo>
                    <a:pt x="41048" y="37228"/>
                  </a:moveTo>
                  <a:lnTo>
                    <a:pt x="31498" y="37228"/>
                  </a:lnTo>
                  <a:lnTo>
                    <a:pt x="31498" y="38202"/>
                  </a:lnTo>
                  <a:lnTo>
                    <a:pt x="32433" y="38202"/>
                  </a:lnTo>
                  <a:lnTo>
                    <a:pt x="32433" y="39138"/>
                  </a:lnTo>
                  <a:lnTo>
                    <a:pt x="33408" y="40112"/>
                  </a:lnTo>
                  <a:lnTo>
                    <a:pt x="33408" y="41048"/>
                  </a:lnTo>
                  <a:lnTo>
                    <a:pt x="34344" y="42022"/>
                  </a:lnTo>
                  <a:lnTo>
                    <a:pt x="34344" y="50599"/>
                  </a:lnTo>
                  <a:lnTo>
                    <a:pt x="33408" y="50599"/>
                  </a:lnTo>
                  <a:lnTo>
                    <a:pt x="33408" y="52509"/>
                  </a:lnTo>
                  <a:lnTo>
                    <a:pt x="32433" y="53483"/>
                  </a:lnTo>
                  <a:lnTo>
                    <a:pt x="32433" y="54419"/>
                  </a:lnTo>
                  <a:lnTo>
                    <a:pt x="31498" y="55393"/>
                  </a:lnTo>
                  <a:lnTo>
                    <a:pt x="31498" y="56329"/>
                  </a:lnTo>
                  <a:lnTo>
                    <a:pt x="30523" y="56329"/>
                  </a:lnTo>
                  <a:lnTo>
                    <a:pt x="30523" y="57303"/>
                  </a:lnTo>
                  <a:lnTo>
                    <a:pt x="27677" y="60149"/>
                  </a:lnTo>
                  <a:lnTo>
                    <a:pt x="26703" y="60149"/>
                  </a:lnTo>
                  <a:lnTo>
                    <a:pt x="25767" y="61124"/>
                  </a:lnTo>
                  <a:lnTo>
                    <a:pt x="24793" y="62060"/>
                  </a:lnTo>
                  <a:lnTo>
                    <a:pt x="37228" y="62060"/>
                  </a:lnTo>
                  <a:lnTo>
                    <a:pt x="37228" y="61124"/>
                  </a:lnTo>
                  <a:lnTo>
                    <a:pt x="38164" y="60149"/>
                  </a:lnTo>
                  <a:lnTo>
                    <a:pt x="38164" y="59213"/>
                  </a:lnTo>
                  <a:lnTo>
                    <a:pt x="39138" y="59213"/>
                  </a:lnTo>
                  <a:lnTo>
                    <a:pt x="40074" y="58239"/>
                  </a:lnTo>
                  <a:lnTo>
                    <a:pt x="40074" y="56329"/>
                  </a:lnTo>
                  <a:lnTo>
                    <a:pt x="41048" y="55393"/>
                  </a:lnTo>
                  <a:lnTo>
                    <a:pt x="41048" y="54419"/>
                  </a:lnTo>
                  <a:lnTo>
                    <a:pt x="41984" y="53483"/>
                  </a:lnTo>
                  <a:lnTo>
                    <a:pt x="41984" y="51573"/>
                  </a:lnTo>
                  <a:lnTo>
                    <a:pt x="42958" y="50599"/>
                  </a:lnTo>
                  <a:lnTo>
                    <a:pt x="42958" y="41048"/>
                  </a:lnTo>
                  <a:lnTo>
                    <a:pt x="41984" y="40112"/>
                  </a:lnTo>
                  <a:lnTo>
                    <a:pt x="41984" y="39138"/>
                  </a:lnTo>
                  <a:lnTo>
                    <a:pt x="41048" y="38202"/>
                  </a:lnTo>
                  <a:lnTo>
                    <a:pt x="41048" y="37228"/>
                  </a:lnTo>
                  <a:close/>
                </a:path>
                <a:path w="46990" h="69215">
                  <a:moveTo>
                    <a:pt x="39138" y="34382"/>
                  </a:moveTo>
                  <a:lnTo>
                    <a:pt x="24793" y="34382"/>
                  </a:lnTo>
                  <a:lnTo>
                    <a:pt x="25767" y="35318"/>
                  </a:lnTo>
                  <a:lnTo>
                    <a:pt x="28613" y="35318"/>
                  </a:lnTo>
                  <a:lnTo>
                    <a:pt x="29587" y="36292"/>
                  </a:lnTo>
                  <a:lnTo>
                    <a:pt x="30523" y="36292"/>
                  </a:lnTo>
                  <a:lnTo>
                    <a:pt x="30523" y="37228"/>
                  </a:lnTo>
                  <a:lnTo>
                    <a:pt x="40074" y="37228"/>
                  </a:lnTo>
                  <a:lnTo>
                    <a:pt x="40074" y="36292"/>
                  </a:lnTo>
                  <a:lnTo>
                    <a:pt x="39138" y="35318"/>
                  </a:lnTo>
                  <a:lnTo>
                    <a:pt x="39138" y="34382"/>
                  </a:lnTo>
                  <a:close/>
                </a:path>
                <a:path w="46990" h="69215">
                  <a:moveTo>
                    <a:pt x="21947" y="34382"/>
                  </a:moveTo>
                  <a:lnTo>
                    <a:pt x="6666" y="34382"/>
                  </a:lnTo>
                  <a:lnTo>
                    <a:pt x="6666" y="35318"/>
                  </a:lnTo>
                  <a:lnTo>
                    <a:pt x="5730" y="36292"/>
                  </a:lnTo>
                  <a:lnTo>
                    <a:pt x="17152" y="36292"/>
                  </a:lnTo>
                  <a:lnTo>
                    <a:pt x="18127" y="35318"/>
                  </a:lnTo>
                  <a:lnTo>
                    <a:pt x="20973" y="35318"/>
                  </a:lnTo>
                  <a:lnTo>
                    <a:pt x="21947" y="34382"/>
                  </a:lnTo>
                  <a:close/>
                </a:path>
                <a:path w="46990" h="69215">
                  <a:moveTo>
                    <a:pt x="37228" y="33408"/>
                  </a:moveTo>
                  <a:lnTo>
                    <a:pt x="8576" y="33408"/>
                  </a:lnTo>
                  <a:lnTo>
                    <a:pt x="7640" y="34382"/>
                  </a:lnTo>
                  <a:lnTo>
                    <a:pt x="38164" y="34382"/>
                  </a:lnTo>
                  <a:lnTo>
                    <a:pt x="37228" y="33408"/>
                  </a:lnTo>
                  <a:close/>
                </a:path>
                <a:path w="46990" h="69215">
                  <a:moveTo>
                    <a:pt x="35318" y="31498"/>
                  </a:moveTo>
                  <a:lnTo>
                    <a:pt x="11460" y="31498"/>
                  </a:lnTo>
                  <a:lnTo>
                    <a:pt x="9550" y="33408"/>
                  </a:lnTo>
                  <a:lnTo>
                    <a:pt x="36254" y="33408"/>
                  </a:lnTo>
                  <a:lnTo>
                    <a:pt x="36254" y="32472"/>
                  </a:lnTo>
                  <a:lnTo>
                    <a:pt x="35318" y="31498"/>
                  </a:lnTo>
                  <a:close/>
                </a:path>
                <a:path w="46990" h="69215">
                  <a:moveTo>
                    <a:pt x="37228" y="30562"/>
                  </a:moveTo>
                  <a:lnTo>
                    <a:pt x="14306" y="30562"/>
                  </a:lnTo>
                  <a:lnTo>
                    <a:pt x="13370" y="31498"/>
                  </a:lnTo>
                  <a:lnTo>
                    <a:pt x="36254" y="31498"/>
                  </a:lnTo>
                  <a:lnTo>
                    <a:pt x="37228" y="30562"/>
                  </a:lnTo>
                  <a:close/>
                </a:path>
                <a:path w="46990" h="69215">
                  <a:moveTo>
                    <a:pt x="21947" y="27715"/>
                  </a:moveTo>
                  <a:lnTo>
                    <a:pt x="10486" y="27715"/>
                  </a:lnTo>
                  <a:lnTo>
                    <a:pt x="11460" y="28651"/>
                  </a:lnTo>
                  <a:lnTo>
                    <a:pt x="11460" y="29626"/>
                  </a:lnTo>
                  <a:lnTo>
                    <a:pt x="12396" y="29626"/>
                  </a:lnTo>
                  <a:lnTo>
                    <a:pt x="13370" y="30562"/>
                  </a:lnTo>
                  <a:lnTo>
                    <a:pt x="38164" y="30562"/>
                  </a:lnTo>
                  <a:lnTo>
                    <a:pt x="39138" y="29626"/>
                  </a:lnTo>
                  <a:lnTo>
                    <a:pt x="40074" y="28651"/>
                  </a:lnTo>
                  <a:lnTo>
                    <a:pt x="22883" y="28651"/>
                  </a:lnTo>
                  <a:lnTo>
                    <a:pt x="21947" y="27715"/>
                  </a:lnTo>
                  <a:close/>
                </a:path>
                <a:path w="46990" h="69215">
                  <a:moveTo>
                    <a:pt x="41048" y="27715"/>
                  </a:moveTo>
                  <a:lnTo>
                    <a:pt x="29587" y="27715"/>
                  </a:lnTo>
                  <a:lnTo>
                    <a:pt x="28613" y="28651"/>
                  </a:lnTo>
                  <a:lnTo>
                    <a:pt x="41048" y="28651"/>
                  </a:lnTo>
                  <a:lnTo>
                    <a:pt x="41048" y="27715"/>
                  </a:lnTo>
                  <a:close/>
                </a:path>
                <a:path w="46990" h="69215">
                  <a:moveTo>
                    <a:pt x="20037" y="8614"/>
                  </a:moveTo>
                  <a:lnTo>
                    <a:pt x="9550" y="8614"/>
                  </a:lnTo>
                  <a:lnTo>
                    <a:pt x="9550" y="9550"/>
                  </a:lnTo>
                  <a:lnTo>
                    <a:pt x="8576" y="10524"/>
                  </a:lnTo>
                  <a:lnTo>
                    <a:pt x="8576" y="11460"/>
                  </a:lnTo>
                  <a:lnTo>
                    <a:pt x="7640" y="12434"/>
                  </a:lnTo>
                  <a:lnTo>
                    <a:pt x="7640" y="15281"/>
                  </a:lnTo>
                  <a:lnTo>
                    <a:pt x="6666" y="16255"/>
                  </a:lnTo>
                  <a:lnTo>
                    <a:pt x="6666" y="21011"/>
                  </a:lnTo>
                  <a:lnTo>
                    <a:pt x="7640" y="21985"/>
                  </a:lnTo>
                  <a:lnTo>
                    <a:pt x="7640" y="23895"/>
                  </a:lnTo>
                  <a:lnTo>
                    <a:pt x="8576" y="24831"/>
                  </a:lnTo>
                  <a:lnTo>
                    <a:pt x="8576" y="25805"/>
                  </a:lnTo>
                  <a:lnTo>
                    <a:pt x="9550" y="26741"/>
                  </a:lnTo>
                  <a:lnTo>
                    <a:pt x="9550" y="27715"/>
                  </a:lnTo>
                  <a:lnTo>
                    <a:pt x="20037" y="27715"/>
                  </a:lnTo>
                  <a:lnTo>
                    <a:pt x="19063" y="26741"/>
                  </a:lnTo>
                  <a:lnTo>
                    <a:pt x="18127" y="26741"/>
                  </a:lnTo>
                  <a:lnTo>
                    <a:pt x="18127" y="25805"/>
                  </a:lnTo>
                  <a:lnTo>
                    <a:pt x="17152" y="25805"/>
                  </a:lnTo>
                  <a:lnTo>
                    <a:pt x="17152" y="24831"/>
                  </a:lnTo>
                  <a:lnTo>
                    <a:pt x="16216" y="23895"/>
                  </a:lnTo>
                  <a:lnTo>
                    <a:pt x="16216" y="22921"/>
                  </a:lnTo>
                  <a:lnTo>
                    <a:pt x="15242" y="22921"/>
                  </a:lnTo>
                  <a:lnTo>
                    <a:pt x="15242" y="15281"/>
                  </a:lnTo>
                  <a:lnTo>
                    <a:pt x="16216" y="14345"/>
                  </a:lnTo>
                  <a:lnTo>
                    <a:pt x="16216" y="13370"/>
                  </a:lnTo>
                  <a:lnTo>
                    <a:pt x="17152" y="12434"/>
                  </a:lnTo>
                  <a:lnTo>
                    <a:pt x="17152" y="11460"/>
                  </a:lnTo>
                  <a:lnTo>
                    <a:pt x="18127" y="10524"/>
                  </a:lnTo>
                  <a:lnTo>
                    <a:pt x="19063" y="10524"/>
                  </a:lnTo>
                  <a:lnTo>
                    <a:pt x="19063" y="9550"/>
                  </a:lnTo>
                  <a:lnTo>
                    <a:pt x="20037" y="8614"/>
                  </a:lnTo>
                  <a:close/>
                </a:path>
                <a:path w="46990" h="69215">
                  <a:moveTo>
                    <a:pt x="42958" y="25805"/>
                  </a:moveTo>
                  <a:lnTo>
                    <a:pt x="33408" y="25805"/>
                  </a:lnTo>
                  <a:lnTo>
                    <a:pt x="32433" y="26741"/>
                  </a:lnTo>
                  <a:lnTo>
                    <a:pt x="31498" y="26741"/>
                  </a:lnTo>
                  <a:lnTo>
                    <a:pt x="31498" y="27715"/>
                  </a:lnTo>
                  <a:lnTo>
                    <a:pt x="41984" y="27715"/>
                  </a:lnTo>
                  <a:lnTo>
                    <a:pt x="42958" y="26741"/>
                  </a:lnTo>
                  <a:lnTo>
                    <a:pt x="42958" y="25805"/>
                  </a:lnTo>
                  <a:close/>
                </a:path>
                <a:path w="46990" h="69215">
                  <a:moveTo>
                    <a:pt x="42958" y="6704"/>
                  </a:moveTo>
                  <a:lnTo>
                    <a:pt x="30523" y="6704"/>
                  </a:lnTo>
                  <a:lnTo>
                    <a:pt x="31498" y="7640"/>
                  </a:lnTo>
                  <a:lnTo>
                    <a:pt x="33408" y="7640"/>
                  </a:lnTo>
                  <a:lnTo>
                    <a:pt x="34344" y="8614"/>
                  </a:lnTo>
                  <a:lnTo>
                    <a:pt x="35318" y="8614"/>
                  </a:lnTo>
                  <a:lnTo>
                    <a:pt x="35318" y="9550"/>
                  </a:lnTo>
                  <a:lnTo>
                    <a:pt x="36254" y="9550"/>
                  </a:lnTo>
                  <a:lnTo>
                    <a:pt x="36254" y="10524"/>
                  </a:lnTo>
                  <a:lnTo>
                    <a:pt x="37228" y="11460"/>
                  </a:lnTo>
                  <a:lnTo>
                    <a:pt x="38164" y="12434"/>
                  </a:lnTo>
                  <a:lnTo>
                    <a:pt x="38164" y="20075"/>
                  </a:lnTo>
                  <a:lnTo>
                    <a:pt x="37228" y="21011"/>
                  </a:lnTo>
                  <a:lnTo>
                    <a:pt x="37228" y="21985"/>
                  </a:lnTo>
                  <a:lnTo>
                    <a:pt x="36254" y="22921"/>
                  </a:lnTo>
                  <a:lnTo>
                    <a:pt x="36254" y="23895"/>
                  </a:lnTo>
                  <a:lnTo>
                    <a:pt x="35318" y="23895"/>
                  </a:lnTo>
                  <a:lnTo>
                    <a:pt x="34344" y="24831"/>
                  </a:lnTo>
                  <a:lnTo>
                    <a:pt x="34344" y="25805"/>
                  </a:lnTo>
                  <a:lnTo>
                    <a:pt x="43894" y="25805"/>
                  </a:lnTo>
                  <a:lnTo>
                    <a:pt x="43894" y="24831"/>
                  </a:lnTo>
                  <a:lnTo>
                    <a:pt x="44868" y="23895"/>
                  </a:lnTo>
                  <a:lnTo>
                    <a:pt x="44868" y="22921"/>
                  </a:lnTo>
                  <a:lnTo>
                    <a:pt x="45804" y="21985"/>
                  </a:lnTo>
                  <a:lnTo>
                    <a:pt x="45804" y="18165"/>
                  </a:lnTo>
                  <a:lnTo>
                    <a:pt x="46779" y="17191"/>
                  </a:lnTo>
                  <a:lnTo>
                    <a:pt x="46779" y="15281"/>
                  </a:lnTo>
                  <a:lnTo>
                    <a:pt x="45804" y="14345"/>
                  </a:lnTo>
                  <a:lnTo>
                    <a:pt x="45804" y="10524"/>
                  </a:lnTo>
                  <a:lnTo>
                    <a:pt x="44868" y="9550"/>
                  </a:lnTo>
                  <a:lnTo>
                    <a:pt x="43894" y="8614"/>
                  </a:lnTo>
                  <a:lnTo>
                    <a:pt x="43894" y="7640"/>
                  </a:lnTo>
                  <a:lnTo>
                    <a:pt x="42958" y="6704"/>
                  </a:lnTo>
                  <a:close/>
                </a:path>
                <a:path w="46990" h="69215">
                  <a:moveTo>
                    <a:pt x="37228" y="1910"/>
                  </a:moveTo>
                  <a:lnTo>
                    <a:pt x="17152" y="1910"/>
                  </a:lnTo>
                  <a:lnTo>
                    <a:pt x="16216" y="2884"/>
                  </a:lnTo>
                  <a:lnTo>
                    <a:pt x="15242" y="3820"/>
                  </a:lnTo>
                  <a:lnTo>
                    <a:pt x="14306" y="3820"/>
                  </a:lnTo>
                  <a:lnTo>
                    <a:pt x="13370" y="4794"/>
                  </a:lnTo>
                  <a:lnTo>
                    <a:pt x="12396" y="5730"/>
                  </a:lnTo>
                  <a:lnTo>
                    <a:pt x="11460" y="6704"/>
                  </a:lnTo>
                  <a:lnTo>
                    <a:pt x="10486" y="7640"/>
                  </a:lnTo>
                  <a:lnTo>
                    <a:pt x="10486" y="8614"/>
                  </a:lnTo>
                  <a:lnTo>
                    <a:pt x="21947" y="8614"/>
                  </a:lnTo>
                  <a:lnTo>
                    <a:pt x="21947" y="7640"/>
                  </a:lnTo>
                  <a:lnTo>
                    <a:pt x="23857" y="7640"/>
                  </a:lnTo>
                  <a:lnTo>
                    <a:pt x="24793" y="6704"/>
                  </a:lnTo>
                  <a:lnTo>
                    <a:pt x="42958" y="6704"/>
                  </a:lnTo>
                  <a:lnTo>
                    <a:pt x="42958" y="5730"/>
                  </a:lnTo>
                  <a:lnTo>
                    <a:pt x="41984" y="5730"/>
                  </a:lnTo>
                  <a:lnTo>
                    <a:pt x="39138" y="2884"/>
                  </a:lnTo>
                  <a:lnTo>
                    <a:pt x="38164" y="2884"/>
                  </a:lnTo>
                  <a:lnTo>
                    <a:pt x="37228" y="1910"/>
                  </a:lnTo>
                  <a:close/>
                </a:path>
                <a:path w="46990" h="69215">
                  <a:moveTo>
                    <a:pt x="35318" y="974"/>
                  </a:moveTo>
                  <a:lnTo>
                    <a:pt x="20037" y="974"/>
                  </a:lnTo>
                  <a:lnTo>
                    <a:pt x="19063" y="1910"/>
                  </a:lnTo>
                  <a:lnTo>
                    <a:pt x="36254" y="1910"/>
                  </a:lnTo>
                  <a:lnTo>
                    <a:pt x="35318" y="974"/>
                  </a:lnTo>
                  <a:close/>
                </a:path>
                <a:path w="46990" h="69215">
                  <a:moveTo>
                    <a:pt x="31498" y="0"/>
                  </a:moveTo>
                  <a:lnTo>
                    <a:pt x="22883" y="0"/>
                  </a:lnTo>
                  <a:lnTo>
                    <a:pt x="21947" y="974"/>
                  </a:lnTo>
                  <a:lnTo>
                    <a:pt x="32433" y="974"/>
                  </a:lnTo>
                  <a:lnTo>
                    <a:pt x="314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8" name="object 2458"/>
            <p:cNvSpPr/>
            <p:nvPr/>
          </p:nvSpPr>
          <p:spPr>
            <a:xfrm>
              <a:off x="13651686" y="1344749"/>
              <a:ext cx="154305" cy="385445"/>
            </a:xfrm>
            <a:custGeom>
              <a:avLst/>
              <a:gdLst/>
              <a:ahLst/>
              <a:cxnLst/>
              <a:rect l="l" t="t" r="r" b="b"/>
              <a:pathLst>
                <a:path w="154305" h="385444">
                  <a:moveTo>
                    <a:pt x="0" y="384871"/>
                  </a:moveTo>
                  <a:lnTo>
                    <a:pt x="15374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59" name="object 2459"/>
          <p:cNvSpPr/>
          <p:nvPr/>
        </p:nvSpPr>
        <p:spPr>
          <a:xfrm>
            <a:off x="5007613" y="3484000"/>
            <a:ext cx="162560" cy="406400"/>
          </a:xfrm>
          <a:custGeom>
            <a:avLst/>
            <a:gdLst/>
            <a:ahLst/>
            <a:cxnLst/>
            <a:rect l="l" t="t" r="r" b="b"/>
            <a:pathLst>
              <a:path w="162560" h="406400">
                <a:moveTo>
                  <a:pt x="0" y="405883"/>
                </a:moveTo>
                <a:lnTo>
                  <a:pt x="16236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60" name="object 2460"/>
          <p:cNvSpPr/>
          <p:nvPr/>
        </p:nvSpPr>
        <p:spPr>
          <a:xfrm>
            <a:off x="5846159" y="4018817"/>
            <a:ext cx="0" cy="914400"/>
          </a:xfrm>
          <a:custGeom>
            <a:avLst/>
            <a:gdLst/>
            <a:ahLst/>
            <a:cxnLst/>
            <a:rect l="l" t="t" r="r" b="b"/>
            <a:pathLst>
              <a:path h="914400">
                <a:moveTo>
                  <a:pt x="0" y="0"/>
                </a:moveTo>
                <a:lnTo>
                  <a:pt x="0" y="913977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61" name="object 2461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9330233" y="6517264"/>
            <a:ext cx="830905" cy="183372"/>
          </a:xfrm>
          <a:prstGeom prst="rect">
            <a:avLst/>
          </a:prstGeom>
        </p:spPr>
      </p:pic>
      <p:pic>
        <p:nvPicPr>
          <p:cNvPr id="2462" name="object 2462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9964396" y="3934771"/>
            <a:ext cx="1019053" cy="1022873"/>
          </a:xfrm>
          <a:prstGeom prst="rect">
            <a:avLst/>
          </a:prstGeom>
        </p:spPr>
      </p:pic>
      <p:grpSp>
        <p:nvGrpSpPr>
          <p:cNvPr id="2463" name="object 2463"/>
          <p:cNvGrpSpPr/>
          <p:nvPr/>
        </p:nvGrpSpPr>
        <p:grpSpPr>
          <a:xfrm>
            <a:off x="11805759" y="5213621"/>
            <a:ext cx="243204" cy="260350"/>
            <a:chOff x="11802682" y="3040943"/>
            <a:chExt cx="243204" cy="260350"/>
          </a:xfrm>
        </p:grpSpPr>
        <p:sp>
          <p:nvSpPr>
            <p:cNvPr id="2464" name="object 2464"/>
            <p:cNvSpPr/>
            <p:nvPr/>
          </p:nvSpPr>
          <p:spPr>
            <a:xfrm>
              <a:off x="11872421" y="3130700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4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5" name="object 2465"/>
            <p:cNvSpPr/>
            <p:nvPr/>
          </p:nvSpPr>
          <p:spPr>
            <a:xfrm>
              <a:off x="11932590" y="3040943"/>
              <a:ext cx="46990" cy="67945"/>
            </a:xfrm>
            <a:custGeom>
              <a:avLst/>
              <a:gdLst/>
              <a:ahLst/>
              <a:cxnLst/>
              <a:rect l="l" t="t" r="r" b="b"/>
              <a:pathLst>
                <a:path w="46990" h="67944">
                  <a:moveTo>
                    <a:pt x="36254" y="50599"/>
                  </a:moveTo>
                  <a:lnTo>
                    <a:pt x="27677" y="50599"/>
                  </a:lnTo>
                  <a:lnTo>
                    <a:pt x="23857" y="67790"/>
                  </a:lnTo>
                  <a:lnTo>
                    <a:pt x="32433" y="67790"/>
                  </a:lnTo>
                  <a:lnTo>
                    <a:pt x="36254" y="50599"/>
                  </a:lnTo>
                  <a:close/>
                </a:path>
                <a:path w="46990" h="67944">
                  <a:moveTo>
                    <a:pt x="46779" y="0"/>
                  </a:moveTo>
                  <a:lnTo>
                    <a:pt x="40074" y="0"/>
                  </a:lnTo>
                  <a:lnTo>
                    <a:pt x="1910" y="42022"/>
                  </a:lnTo>
                  <a:lnTo>
                    <a:pt x="0" y="50599"/>
                  </a:lnTo>
                  <a:lnTo>
                    <a:pt x="45804" y="50599"/>
                  </a:lnTo>
                  <a:lnTo>
                    <a:pt x="46779" y="42958"/>
                  </a:lnTo>
                  <a:lnTo>
                    <a:pt x="10486" y="42958"/>
                  </a:lnTo>
                  <a:lnTo>
                    <a:pt x="35318" y="15281"/>
                  </a:lnTo>
                  <a:lnTo>
                    <a:pt x="43714" y="15281"/>
                  </a:lnTo>
                  <a:lnTo>
                    <a:pt x="46779" y="0"/>
                  </a:lnTo>
                  <a:close/>
                </a:path>
                <a:path w="46990" h="67944">
                  <a:moveTo>
                    <a:pt x="43714" y="15281"/>
                  </a:moveTo>
                  <a:lnTo>
                    <a:pt x="35318" y="15281"/>
                  </a:lnTo>
                  <a:lnTo>
                    <a:pt x="29587" y="42958"/>
                  </a:lnTo>
                  <a:lnTo>
                    <a:pt x="38164" y="42958"/>
                  </a:lnTo>
                  <a:lnTo>
                    <a:pt x="43714" y="1528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6" name="object 2466"/>
            <p:cNvSpPr/>
            <p:nvPr/>
          </p:nvSpPr>
          <p:spPr>
            <a:xfrm>
              <a:off x="11805547" y="3130719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09" h="167639">
                  <a:moveTo>
                    <a:pt x="0" y="167117"/>
                  </a:moveTo>
                  <a:lnTo>
                    <a:pt x="6685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67" name="object 2467"/>
          <p:cNvGrpSpPr/>
          <p:nvPr/>
        </p:nvGrpSpPr>
        <p:grpSpPr>
          <a:xfrm>
            <a:off x="8723767" y="6823840"/>
            <a:ext cx="243204" cy="260350"/>
            <a:chOff x="8720690" y="4651162"/>
            <a:chExt cx="243204" cy="260350"/>
          </a:xfrm>
        </p:grpSpPr>
        <p:sp>
          <p:nvSpPr>
            <p:cNvPr id="2468" name="object 2468"/>
            <p:cNvSpPr/>
            <p:nvPr/>
          </p:nvSpPr>
          <p:spPr>
            <a:xfrm>
              <a:off x="8790429" y="4740938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4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9" name="object 2469"/>
            <p:cNvSpPr/>
            <p:nvPr/>
          </p:nvSpPr>
          <p:spPr>
            <a:xfrm>
              <a:off x="8850598" y="4651162"/>
              <a:ext cx="46990" cy="67310"/>
            </a:xfrm>
            <a:custGeom>
              <a:avLst/>
              <a:gdLst/>
              <a:ahLst/>
              <a:cxnLst/>
              <a:rect l="l" t="t" r="r" b="b"/>
              <a:pathLst>
                <a:path w="46990" h="67310">
                  <a:moveTo>
                    <a:pt x="35318" y="49663"/>
                  </a:moveTo>
                  <a:lnTo>
                    <a:pt x="27677" y="49663"/>
                  </a:lnTo>
                  <a:lnTo>
                    <a:pt x="23857" y="66854"/>
                  </a:lnTo>
                  <a:lnTo>
                    <a:pt x="32433" y="66854"/>
                  </a:lnTo>
                  <a:lnTo>
                    <a:pt x="35318" y="49663"/>
                  </a:lnTo>
                  <a:close/>
                </a:path>
                <a:path w="46990" h="67310">
                  <a:moveTo>
                    <a:pt x="45804" y="0"/>
                  </a:moveTo>
                  <a:lnTo>
                    <a:pt x="39138" y="0"/>
                  </a:lnTo>
                  <a:lnTo>
                    <a:pt x="1910" y="42022"/>
                  </a:lnTo>
                  <a:lnTo>
                    <a:pt x="0" y="49663"/>
                  </a:lnTo>
                  <a:lnTo>
                    <a:pt x="44868" y="49663"/>
                  </a:lnTo>
                  <a:lnTo>
                    <a:pt x="46779" y="42996"/>
                  </a:lnTo>
                  <a:lnTo>
                    <a:pt x="9550" y="42996"/>
                  </a:lnTo>
                  <a:lnTo>
                    <a:pt x="34344" y="14345"/>
                  </a:lnTo>
                  <a:lnTo>
                    <a:pt x="42943" y="14345"/>
                  </a:lnTo>
                  <a:lnTo>
                    <a:pt x="45804" y="0"/>
                  </a:lnTo>
                  <a:close/>
                </a:path>
                <a:path w="46990" h="67310">
                  <a:moveTo>
                    <a:pt x="42943" y="14345"/>
                  </a:moveTo>
                  <a:lnTo>
                    <a:pt x="34344" y="14345"/>
                  </a:lnTo>
                  <a:lnTo>
                    <a:pt x="28613" y="42996"/>
                  </a:lnTo>
                  <a:lnTo>
                    <a:pt x="37228" y="42996"/>
                  </a:lnTo>
                  <a:lnTo>
                    <a:pt x="42943" y="143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0" name="object 2470"/>
            <p:cNvSpPr/>
            <p:nvPr/>
          </p:nvSpPr>
          <p:spPr>
            <a:xfrm>
              <a:off x="8723556" y="4740957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09" h="167639">
                  <a:moveTo>
                    <a:pt x="0" y="167117"/>
                  </a:moveTo>
                  <a:lnTo>
                    <a:pt x="6685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71" name="object 2471"/>
          <p:cNvGrpSpPr/>
          <p:nvPr/>
        </p:nvGrpSpPr>
        <p:grpSpPr>
          <a:xfrm>
            <a:off x="4282719" y="6836275"/>
            <a:ext cx="243204" cy="260350"/>
            <a:chOff x="4279642" y="4663597"/>
            <a:chExt cx="243204" cy="260350"/>
          </a:xfrm>
        </p:grpSpPr>
        <p:sp>
          <p:nvSpPr>
            <p:cNvPr id="2472" name="object 2472"/>
            <p:cNvSpPr/>
            <p:nvPr/>
          </p:nvSpPr>
          <p:spPr>
            <a:xfrm>
              <a:off x="4349381" y="4753354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4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3" name="object 2473"/>
            <p:cNvSpPr/>
            <p:nvPr/>
          </p:nvSpPr>
          <p:spPr>
            <a:xfrm>
              <a:off x="4409550" y="4663597"/>
              <a:ext cx="46990" cy="67945"/>
            </a:xfrm>
            <a:custGeom>
              <a:avLst/>
              <a:gdLst/>
              <a:ahLst/>
              <a:cxnLst/>
              <a:rect l="l" t="t" r="r" b="b"/>
              <a:pathLst>
                <a:path w="46989" h="67945">
                  <a:moveTo>
                    <a:pt x="36254" y="50599"/>
                  </a:moveTo>
                  <a:lnTo>
                    <a:pt x="27677" y="50599"/>
                  </a:lnTo>
                  <a:lnTo>
                    <a:pt x="23857" y="67790"/>
                  </a:lnTo>
                  <a:lnTo>
                    <a:pt x="32433" y="67790"/>
                  </a:lnTo>
                  <a:lnTo>
                    <a:pt x="36254" y="50599"/>
                  </a:lnTo>
                  <a:close/>
                </a:path>
                <a:path w="46989" h="67945">
                  <a:moveTo>
                    <a:pt x="46779" y="0"/>
                  </a:moveTo>
                  <a:lnTo>
                    <a:pt x="39138" y="0"/>
                  </a:lnTo>
                  <a:lnTo>
                    <a:pt x="1910" y="42022"/>
                  </a:lnTo>
                  <a:lnTo>
                    <a:pt x="0" y="50599"/>
                  </a:lnTo>
                  <a:lnTo>
                    <a:pt x="45804" y="50599"/>
                  </a:lnTo>
                  <a:lnTo>
                    <a:pt x="46779" y="42958"/>
                  </a:lnTo>
                  <a:lnTo>
                    <a:pt x="9550" y="42958"/>
                  </a:lnTo>
                  <a:lnTo>
                    <a:pt x="35318" y="14306"/>
                  </a:lnTo>
                  <a:lnTo>
                    <a:pt x="43598" y="14306"/>
                  </a:lnTo>
                  <a:lnTo>
                    <a:pt x="46779" y="0"/>
                  </a:lnTo>
                  <a:close/>
                </a:path>
                <a:path w="46989" h="67945">
                  <a:moveTo>
                    <a:pt x="43598" y="14306"/>
                  </a:moveTo>
                  <a:lnTo>
                    <a:pt x="35318" y="14306"/>
                  </a:lnTo>
                  <a:lnTo>
                    <a:pt x="28613" y="42958"/>
                  </a:lnTo>
                  <a:lnTo>
                    <a:pt x="37228" y="42958"/>
                  </a:lnTo>
                  <a:lnTo>
                    <a:pt x="43598" y="143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4" name="object 2474"/>
            <p:cNvSpPr/>
            <p:nvPr/>
          </p:nvSpPr>
          <p:spPr>
            <a:xfrm>
              <a:off x="4282507" y="4753373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10" h="167639">
                  <a:moveTo>
                    <a:pt x="0" y="167117"/>
                  </a:moveTo>
                  <a:lnTo>
                    <a:pt x="6685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75" name="object 2475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8558541" y="8076884"/>
            <a:ext cx="242586" cy="172866"/>
          </a:xfrm>
          <a:prstGeom prst="rect">
            <a:avLst/>
          </a:prstGeom>
        </p:spPr>
      </p:pic>
      <p:pic>
        <p:nvPicPr>
          <p:cNvPr id="2476" name="object 2476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4968932" y="8523854"/>
            <a:ext cx="242586" cy="171911"/>
          </a:xfrm>
          <a:prstGeom prst="rect">
            <a:avLst/>
          </a:prstGeom>
        </p:spPr>
      </p:pic>
      <p:pic>
        <p:nvPicPr>
          <p:cNvPr id="2477" name="object 2477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3022511" y="3851680"/>
            <a:ext cx="242586" cy="171911"/>
          </a:xfrm>
          <a:prstGeom prst="rect">
            <a:avLst/>
          </a:prstGeom>
        </p:spPr>
      </p:pic>
      <p:pic>
        <p:nvPicPr>
          <p:cNvPr id="2478" name="object 2478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3422206" y="3851680"/>
            <a:ext cx="242586" cy="171911"/>
          </a:xfrm>
          <a:prstGeom prst="rect">
            <a:avLst/>
          </a:prstGeom>
        </p:spPr>
      </p:pic>
      <p:grpSp>
        <p:nvGrpSpPr>
          <p:cNvPr id="2479" name="object 2479"/>
          <p:cNvGrpSpPr/>
          <p:nvPr/>
        </p:nvGrpSpPr>
        <p:grpSpPr>
          <a:xfrm>
            <a:off x="8668393" y="4703617"/>
            <a:ext cx="173355" cy="86995"/>
            <a:chOff x="8665316" y="2530939"/>
            <a:chExt cx="173355" cy="86995"/>
          </a:xfrm>
        </p:grpSpPr>
        <p:sp>
          <p:nvSpPr>
            <p:cNvPr id="2480" name="object 2480"/>
            <p:cNvSpPr/>
            <p:nvPr/>
          </p:nvSpPr>
          <p:spPr>
            <a:xfrm>
              <a:off x="8665316" y="2614965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4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1" name="object 2481"/>
            <p:cNvSpPr/>
            <p:nvPr/>
          </p:nvSpPr>
          <p:spPr>
            <a:xfrm>
              <a:off x="8725465" y="2530939"/>
              <a:ext cx="48260" cy="67945"/>
            </a:xfrm>
            <a:custGeom>
              <a:avLst/>
              <a:gdLst/>
              <a:ahLst/>
              <a:cxnLst/>
              <a:rect l="l" t="t" r="r" b="b"/>
              <a:pathLst>
                <a:path w="48259" h="67944">
                  <a:moveTo>
                    <a:pt x="21947" y="66816"/>
                  </a:moveTo>
                  <a:lnTo>
                    <a:pt x="15281" y="66816"/>
                  </a:lnTo>
                  <a:lnTo>
                    <a:pt x="16216" y="67790"/>
                  </a:lnTo>
                  <a:lnTo>
                    <a:pt x="21011" y="67790"/>
                  </a:lnTo>
                  <a:lnTo>
                    <a:pt x="21947" y="66816"/>
                  </a:lnTo>
                  <a:close/>
                </a:path>
                <a:path w="48259" h="67944">
                  <a:moveTo>
                    <a:pt x="26741" y="65880"/>
                  </a:moveTo>
                  <a:lnTo>
                    <a:pt x="11460" y="65880"/>
                  </a:lnTo>
                  <a:lnTo>
                    <a:pt x="12396" y="66816"/>
                  </a:lnTo>
                  <a:lnTo>
                    <a:pt x="25767" y="66816"/>
                  </a:lnTo>
                  <a:lnTo>
                    <a:pt x="26741" y="65880"/>
                  </a:lnTo>
                  <a:close/>
                </a:path>
                <a:path w="48259" h="67944">
                  <a:moveTo>
                    <a:pt x="29587" y="64906"/>
                  </a:moveTo>
                  <a:lnTo>
                    <a:pt x="9550" y="64906"/>
                  </a:lnTo>
                  <a:lnTo>
                    <a:pt x="9550" y="65880"/>
                  </a:lnTo>
                  <a:lnTo>
                    <a:pt x="28651" y="65880"/>
                  </a:lnTo>
                  <a:lnTo>
                    <a:pt x="29587" y="64906"/>
                  </a:lnTo>
                  <a:close/>
                </a:path>
                <a:path w="48259" h="67944">
                  <a:moveTo>
                    <a:pt x="32472" y="62996"/>
                  </a:moveTo>
                  <a:lnTo>
                    <a:pt x="6666" y="62996"/>
                  </a:lnTo>
                  <a:lnTo>
                    <a:pt x="6666" y="63970"/>
                  </a:lnTo>
                  <a:lnTo>
                    <a:pt x="7640" y="63970"/>
                  </a:lnTo>
                  <a:lnTo>
                    <a:pt x="8576" y="64906"/>
                  </a:lnTo>
                  <a:lnTo>
                    <a:pt x="30562" y="64906"/>
                  </a:lnTo>
                  <a:lnTo>
                    <a:pt x="32472" y="62996"/>
                  </a:lnTo>
                  <a:close/>
                </a:path>
                <a:path w="48259" h="67944">
                  <a:moveTo>
                    <a:pt x="17191" y="60149"/>
                  </a:moveTo>
                  <a:lnTo>
                    <a:pt x="3820" y="60149"/>
                  </a:lnTo>
                  <a:lnTo>
                    <a:pt x="4756" y="61085"/>
                  </a:lnTo>
                  <a:lnTo>
                    <a:pt x="4756" y="62060"/>
                  </a:lnTo>
                  <a:lnTo>
                    <a:pt x="5730" y="62996"/>
                  </a:lnTo>
                  <a:lnTo>
                    <a:pt x="33408" y="62996"/>
                  </a:lnTo>
                  <a:lnTo>
                    <a:pt x="34382" y="62060"/>
                  </a:lnTo>
                  <a:lnTo>
                    <a:pt x="35318" y="62060"/>
                  </a:lnTo>
                  <a:lnTo>
                    <a:pt x="35318" y="61085"/>
                  </a:lnTo>
                  <a:lnTo>
                    <a:pt x="18127" y="61085"/>
                  </a:lnTo>
                  <a:lnTo>
                    <a:pt x="17191" y="60149"/>
                  </a:lnTo>
                  <a:close/>
                </a:path>
                <a:path w="48259" h="67944">
                  <a:moveTo>
                    <a:pt x="42022" y="27677"/>
                  </a:moveTo>
                  <a:lnTo>
                    <a:pt x="27677" y="27677"/>
                  </a:lnTo>
                  <a:lnTo>
                    <a:pt x="28651" y="28651"/>
                  </a:lnTo>
                  <a:lnTo>
                    <a:pt x="30562" y="28651"/>
                  </a:lnTo>
                  <a:lnTo>
                    <a:pt x="34382" y="32472"/>
                  </a:lnTo>
                  <a:lnTo>
                    <a:pt x="34382" y="33408"/>
                  </a:lnTo>
                  <a:lnTo>
                    <a:pt x="35318" y="33408"/>
                  </a:lnTo>
                  <a:lnTo>
                    <a:pt x="35318" y="35318"/>
                  </a:lnTo>
                  <a:lnTo>
                    <a:pt x="36292" y="36292"/>
                  </a:lnTo>
                  <a:lnTo>
                    <a:pt x="36292" y="44868"/>
                  </a:lnTo>
                  <a:lnTo>
                    <a:pt x="35318" y="45843"/>
                  </a:lnTo>
                  <a:lnTo>
                    <a:pt x="35318" y="47715"/>
                  </a:lnTo>
                  <a:lnTo>
                    <a:pt x="34382" y="48689"/>
                  </a:lnTo>
                  <a:lnTo>
                    <a:pt x="34382" y="50599"/>
                  </a:lnTo>
                  <a:lnTo>
                    <a:pt x="33408" y="51535"/>
                  </a:lnTo>
                  <a:lnTo>
                    <a:pt x="33408" y="52509"/>
                  </a:lnTo>
                  <a:lnTo>
                    <a:pt x="32472" y="52509"/>
                  </a:lnTo>
                  <a:lnTo>
                    <a:pt x="31498" y="53445"/>
                  </a:lnTo>
                  <a:lnTo>
                    <a:pt x="31498" y="54419"/>
                  </a:lnTo>
                  <a:lnTo>
                    <a:pt x="30562" y="55355"/>
                  </a:lnTo>
                  <a:lnTo>
                    <a:pt x="30562" y="56329"/>
                  </a:lnTo>
                  <a:lnTo>
                    <a:pt x="29587" y="56329"/>
                  </a:lnTo>
                  <a:lnTo>
                    <a:pt x="26741" y="59175"/>
                  </a:lnTo>
                  <a:lnTo>
                    <a:pt x="25767" y="59175"/>
                  </a:lnTo>
                  <a:lnTo>
                    <a:pt x="24831" y="60149"/>
                  </a:lnTo>
                  <a:lnTo>
                    <a:pt x="21947" y="60149"/>
                  </a:lnTo>
                  <a:lnTo>
                    <a:pt x="21011" y="61085"/>
                  </a:lnTo>
                  <a:lnTo>
                    <a:pt x="36292" y="61085"/>
                  </a:lnTo>
                  <a:lnTo>
                    <a:pt x="37228" y="60149"/>
                  </a:lnTo>
                  <a:lnTo>
                    <a:pt x="37228" y="59175"/>
                  </a:lnTo>
                  <a:lnTo>
                    <a:pt x="38202" y="58239"/>
                  </a:lnTo>
                  <a:lnTo>
                    <a:pt x="39138" y="58239"/>
                  </a:lnTo>
                  <a:lnTo>
                    <a:pt x="39138" y="57265"/>
                  </a:lnTo>
                  <a:lnTo>
                    <a:pt x="40112" y="56329"/>
                  </a:lnTo>
                  <a:lnTo>
                    <a:pt x="40112" y="55355"/>
                  </a:lnTo>
                  <a:lnTo>
                    <a:pt x="41048" y="54419"/>
                  </a:lnTo>
                  <a:lnTo>
                    <a:pt x="41048" y="53445"/>
                  </a:lnTo>
                  <a:lnTo>
                    <a:pt x="42022" y="53445"/>
                  </a:lnTo>
                  <a:lnTo>
                    <a:pt x="42022" y="51535"/>
                  </a:lnTo>
                  <a:lnTo>
                    <a:pt x="42958" y="50599"/>
                  </a:lnTo>
                  <a:lnTo>
                    <a:pt x="42958" y="48689"/>
                  </a:lnTo>
                  <a:lnTo>
                    <a:pt x="43932" y="47715"/>
                  </a:lnTo>
                  <a:lnTo>
                    <a:pt x="43932" y="43932"/>
                  </a:lnTo>
                  <a:lnTo>
                    <a:pt x="44868" y="42958"/>
                  </a:lnTo>
                  <a:lnTo>
                    <a:pt x="44868" y="36292"/>
                  </a:lnTo>
                  <a:lnTo>
                    <a:pt x="43932" y="34382"/>
                  </a:lnTo>
                  <a:lnTo>
                    <a:pt x="43932" y="32472"/>
                  </a:lnTo>
                  <a:lnTo>
                    <a:pt x="42958" y="31498"/>
                  </a:lnTo>
                  <a:lnTo>
                    <a:pt x="42958" y="29587"/>
                  </a:lnTo>
                  <a:lnTo>
                    <a:pt x="42022" y="28651"/>
                  </a:lnTo>
                  <a:lnTo>
                    <a:pt x="42022" y="27677"/>
                  </a:lnTo>
                  <a:close/>
                </a:path>
                <a:path w="48259" h="67944">
                  <a:moveTo>
                    <a:pt x="8576" y="45843"/>
                  </a:moveTo>
                  <a:lnTo>
                    <a:pt x="0" y="46779"/>
                  </a:lnTo>
                  <a:lnTo>
                    <a:pt x="0" y="53445"/>
                  </a:lnTo>
                  <a:lnTo>
                    <a:pt x="935" y="54419"/>
                  </a:lnTo>
                  <a:lnTo>
                    <a:pt x="935" y="55355"/>
                  </a:lnTo>
                  <a:lnTo>
                    <a:pt x="1910" y="56329"/>
                  </a:lnTo>
                  <a:lnTo>
                    <a:pt x="1910" y="58239"/>
                  </a:lnTo>
                  <a:lnTo>
                    <a:pt x="2846" y="59175"/>
                  </a:lnTo>
                  <a:lnTo>
                    <a:pt x="2846" y="60149"/>
                  </a:lnTo>
                  <a:lnTo>
                    <a:pt x="15281" y="60149"/>
                  </a:lnTo>
                  <a:lnTo>
                    <a:pt x="15281" y="59175"/>
                  </a:lnTo>
                  <a:lnTo>
                    <a:pt x="13370" y="59175"/>
                  </a:lnTo>
                  <a:lnTo>
                    <a:pt x="12396" y="58239"/>
                  </a:lnTo>
                  <a:lnTo>
                    <a:pt x="12396" y="57265"/>
                  </a:lnTo>
                  <a:lnTo>
                    <a:pt x="11460" y="57265"/>
                  </a:lnTo>
                  <a:lnTo>
                    <a:pt x="10486" y="56329"/>
                  </a:lnTo>
                  <a:lnTo>
                    <a:pt x="10486" y="55355"/>
                  </a:lnTo>
                  <a:lnTo>
                    <a:pt x="9550" y="54419"/>
                  </a:lnTo>
                  <a:lnTo>
                    <a:pt x="9550" y="53445"/>
                  </a:lnTo>
                  <a:lnTo>
                    <a:pt x="8576" y="52509"/>
                  </a:lnTo>
                  <a:lnTo>
                    <a:pt x="8576" y="45843"/>
                  </a:lnTo>
                  <a:close/>
                </a:path>
                <a:path w="48259" h="67944">
                  <a:moveTo>
                    <a:pt x="47753" y="0"/>
                  </a:moveTo>
                  <a:lnTo>
                    <a:pt x="14306" y="0"/>
                  </a:lnTo>
                  <a:lnTo>
                    <a:pt x="3820" y="34382"/>
                  </a:lnTo>
                  <a:lnTo>
                    <a:pt x="11460" y="34382"/>
                  </a:lnTo>
                  <a:lnTo>
                    <a:pt x="12396" y="33408"/>
                  </a:lnTo>
                  <a:lnTo>
                    <a:pt x="13370" y="32472"/>
                  </a:lnTo>
                  <a:lnTo>
                    <a:pt x="14306" y="31498"/>
                  </a:lnTo>
                  <a:lnTo>
                    <a:pt x="15281" y="30562"/>
                  </a:lnTo>
                  <a:lnTo>
                    <a:pt x="16216" y="30562"/>
                  </a:lnTo>
                  <a:lnTo>
                    <a:pt x="16216" y="29587"/>
                  </a:lnTo>
                  <a:lnTo>
                    <a:pt x="18127" y="29587"/>
                  </a:lnTo>
                  <a:lnTo>
                    <a:pt x="19101" y="28651"/>
                  </a:lnTo>
                  <a:lnTo>
                    <a:pt x="21011" y="28651"/>
                  </a:lnTo>
                  <a:lnTo>
                    <a:pt x="21947" y="27677"/>
                  </a:lnTo>
                  <a:lnTo>
                    <a:pt x="41048" y="27677"/>
                  </a:lnTo>
                  <a:lnTo>
                    <a:pt x="41048" y="26741"/>
                  </a:lnTo>
                  <a:lnTo>
                    <a:pt x="40112" y="25767"/>
                  </a:lnTo>
                  <a:lnTo>
                    <a:pt x="39138" y="24831"/>
                  </a:lnTo>
                  <a:lnTo>
                    <a:pt x="15281" y="24831"/>
                  </a:lnTo>
                  <a:lnTo>
                    <a:pt x="15281" y="23857"/>
                  </a:lnTo>
                  <a:lnTo>
                    <a:pt x="15653" y="23484"/>
                  </a:lnTo>
                  <a:lnTo>
                    <a:pt x="20037" y="7640"/>
                  </a:lnTo>
                  <a:lnTo>
                    <a:pt x="45843" y="7640"/>
                  </a:lnTo>
                  <a:lnTo>
                    <a:pt x="47753" y="0"/>
                  </a:lnTo>
                  <a:close/>
                </a:path>
                <a:path w="48259" h="67944">
                  <a:moveTo>
                    <a:pt x="15653" y="23484"/>
                  </a:moveTo>
                  <a:lnTo>
                    <a:pt x="15281" y="23857"/>
                  </a:lnTo>
                  <a:lnTo>
                    <a:pt x="15281" y="24831"/>
                  </a:lnTo>
                  <a:lnTo>
                    <a:pt x="15550" y="23857"/>
                  </a:lnTo>
                  <a:lnTo>
                    <a:pt x="15653" y="23484"/>
                  </a:lnTo>
                  <a:close/>
                </a:path>
                <a:path w="48259" h="67944">
                  <a:moveTo>
                    <a:pt x="35318" y="21947"/>
                  </a:moveTo>
                  <a:lnTo>
                    <a:pt x="19101" y="21947"/>
                  </a:lnTo>
                  <a:lnTo>
                    <a:pt x="18127" y="22921"/>
                  </a:lnTo>
                  <a:lnTo>
                    <a:pt x="16216" y="22921"/>
                  </a:lnTo>
                  <a:lnTo>
                    <a:pt x="15653" y="23484"/>
                  </a:lnTo>
                  <a:lnTo>
                    <a:pt x="15281" y="24831"/>
                  </a:lnTo>
                  <a:lnTo>
                    <a:pt x="39138" y="24831"/>
                  </a:lnTo>
                  <a:lnTo>
                    <a:pt x="38202" y="23857"/>
                  </a:lnTo>
                  <a:lnTo>
                    <a:pt x="37228" y="23857"/>
                  </a:lnTo>
                  <a:lnTo>
                    <a:pt x="35318" y="21947"/>
                  </a:lnTo>
                  <a:close/>
                </a:path>
                <a:path w="48259" h="67944">
                  <a:moveTo>
                    <a:pt x="33408" y="21011"/>
                  </a:moveTo>
                  <a:lnTo>
                    <a:pt x="21011" y="21011"/>
                  </a:lnTo>
                  <a:lnTo>
                    <a:pt x="20037" y="21947"/>
                  </a:lnTo>
                  <a:lnTo>
                    <a:pt x="34382" y="21947"/>
                  </a:lnTo>
                  <a:lnTo>
                    <a:pt x="33408" y="21011"/>
                  </a:lnTo>
                  <a:close/>
                </a:path>
                <a:path w="48259" h="67944">
                  <a:moveTo>
                    <a:pt x="29587" y="20037"/>
                  </a:moveTo>
                  <a:lnTo>
                    <a:pt x="24831" y="20037"/>
                  </a:lnTo>
                  <a:lnTo>
                    <a:pt x="23857" y="21011"/>
                  </a:lnTo>
                  <a:lnTo>
                    <a:pt x="30562" y="21011"/>
                  </a:lnTo>
                  <a:lnTo>
                    <a:pt x="29587" y="2003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82" name="object 2482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4576399" y="4530731"/>
            <a:ext cx="242586" cy="171911"/>
          </a:xfrm>
          <a:prstGeom prst="rect">
            <a:avLst/>
          </a:prstGeom>
        </p:spPr>
      </p:pic>
      <p:pic>
        <p:nvPicPr>
          <p:cNvPr id="2483" name="object 2483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7324598" y="4507809"/>
            <a:ext cx="242586" cy="255002"/>
          </a:xfrm>
          <a:prstGeom prst="rect">
            <a:avLst/>
          </a:prstGeom>
        </p:spPr>
      </p:pic>
      <p:pic>
        <p:nvPicPr>
          <p:cNvPr id="2484" name="object 2484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9128733" y="4507809"/>
            <a:ext cx="249252" cy="273148"/>
          </a:xfrm>
          <a:prstGeom prst="rect">
            <a:avLst/>
          </a:prstGeom>
        </p:spPr>
      </p:pic>
      <p:grpSp>
        <p:nvGrpSpPr>
          <p:cNvPr id="2485" name="object 2485"/>
          <p:cNvGrpSpPr/>
          <p:nvPr/>
        </p:nvGrpSpPr>
        <p:grpSpPr>
          <a:xfrm>
            <a:off x="14594547" y="6988111"/>
            <a:ext cx="224790" cy="200660"/>
            <a:chOff x="14591470" y="4815433"/>
            <a:chExt cx="224790" cy="200660"/>
          </a:xfrm>
        </p:grpSpPr>
        <p:sp>
          <p:nvSpPr>
            <p:cNvPr id="2486" name="object 2486"/>
            <p:cNvSpPr/>
            <p:nvPr/>
          </p:nvSpPr>
          <p:spPr>
            <a:xfrm>
              <a:off x="14643063" y="4891838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7" name="object 2487"/>
            <p:cNvSpPr/>
            <p:nvPr/>
          </p:nvSpPr>
          <p:spPr>
            <a:xfrm>
              <a:off x="14703213" y="4815433"/>
              <a:ext cx="48260" cy="67945"/>
            </a:xfrm>
            <a:custGeom>
              <a:avLst/>
              <a:gdLst/>
              <a:ahLst/>
              <a:cxnLst/>
              <a:rect l="l" t="t" r="r" b="b"/>
              <a:pathLst>
                <a:path w="48259" h="67945">
                  <a:moveTo>
                    <a:pt x="24831" y="66854"/>
                  </a:moveTo>
                  <a:lnTo>
                    <a:pt x="13370" y="66854"/>
                  </a:lnTo>
                  <a:lnTo>
                    <a:pt x="14306" y="67790"/>
                  </a:lnTo>
                  <a:lnTo>
                    <a:pt x="24831" y="67790"/>
                  </a:lnTo>
                  <a:lnTo>
                    <a:pt x="24831" y="66854"/>
                  </a:lnTo>
                  <a:close/>
                </a:path>
                <a:path w="48259" h="67945">
                  <a:moveTo>
                    <a:pt x="27677" y="65880"/>
                  </a:moveTo>
                  <a:lnTo>
                    <a:pt x="10486" y="65880"/>
                  </a:lnTo>
                  <a:lnTo>
                    <a:pt x="11460" y="66854"/>
                  </a:lnTo>
                  <a:lnTo>
                    <a:pt x="26741" y="66854"/>
                  </a:lnTo>
                  <a:lnTo>
                    <a:pt x="27677" y="65880"/>
                  </a:lnTo>
                  <a:close/>
                </a:path>
                <a:path w="48259" h="67945">
                  <a:moveTo>
                    <a:pt x="35318" y="62060"/>
                  </a:moveTo>
                  <a:lnTo>
                    <a:pt x="5730" y="62060"/>
                  </a:lnTo>
                  <a:lnTo>
                    <a:pt x="5730" y="63034"/>
                  </a:lnTo>
                  <a:lnTo>
                    <a:pt x="6666" y="63970"/>
                  </a:lnTo>
                  <a:lnTo>
                    <a:pt x="7640" y="63970"/>
                  </a:lnTo>
                  <a:lnTo>
                    <a:pt x="8576" y="64944"/>
                  </a:lnTo>
                  <a:lnTo>
                    <a:pt x="9550" y="65880"/>
                  </a:lnTo>
                  <a:lnTo>
                    <a:pt x="29587" y="65880"/>
                  </a:lnTo>
                  <a:lnTo>
                    <a:pt x="30562" y="64944"/>
                  </a:lnTo>
                  <a:lnTo>
                    <a:pt x="31498" y="64944"/>
                  </a:lnTo>
                  <a:lnTo>
                    <a:pt x="33408" y="63034"/>
                  </a:lnTo>
                  <a:lnTo>
                    <a:pt x="34382" y="63034"/>
                  </a:lnTo>
                  <a:lnTo>
                    <a:pt x="35318" y="62060"/>
                  </a:lnTo>
                  <a:close/>
                </a:path>
                <a:path w="48259" h="67945">
                  <a:moveTo>
                    <a:pt x="8576" y="46817"/>
                  </a:moveTo>
                  <a:lnTo>
                    <a:pt x="0" y="47753"/>
                  </a:lnTo>
                  <a:lnTo>
                    <a:pt x="0" y="52509"/>
                  </a:lnTo>
                  <a:lnTo>
                    <a:pt x="935" y="53483"/>
                  </a:lnTo>
                  <a:lnTo>
                    <a:pt x="935" y="55393"/>
                  </a:lnTo>
                  <a:lnTo>
                    <a:pt x="1910" y="56329"/>
                  </a:lnTo>
                  <a:lnTo>
                    <a:pt x="1910" y="58239"/>
                  </a:lnTo>
                  <a:lnTo>
                    <a:pt x="2846" y="58239"/>
                  </a:lnTo>
                  <a:lnTo>
                    <a:pt x="2846" y="59213"/>
                  </a:lnTo>
                  <a:lnTo>
                    <a:pt x="3820" y="60149"/>
                  </a:lnTo>
                  <a:lnTo>
                    <a:pt x="3820" y="61124"/>
                  </a:lnTo>
                  <a:lnTo>
                    <a:pt x="4756" y="62060"/>
                  </a:lnTo>
                  <a:lnTo>
                    <a:pt x="36292" y="62060"/>
                  </a:lnTo>
                  <a:lnTo>
                    <a:pt x="36292" y="61124"/>
                  </a:lnTo>
                  <a:lnTo>
                    <a:pt x="17191" y="61124"/>
                  </a:lnTo>
                  <a:lnTo>
                    <a:pt x="16216" y="60149"/>
                  </a:lnTo>
                  <a:lnTo>
                    <a:pt x="15281" y="60149"/>
                  </a:lnTo>
                  <a:lnTo>
                    <a:pt x="14306" y="59213"/>
                  </a:lnTo>
                  <a:lnTo>
                    <a:pt x="13370" y="59213"/>
                  </a:lnTo>
                  <a:lnTo>
                    <a:pt x="11460" y="57303"/>
                  </a:lnTo>
                  <a:lnTo>
                    <a:pt x="11460" y="56329"/>
                  </a:lnTo>
                  <a:lnTo>
                    <a:pt x="10486" y="55393"/>
                  </a:lnTo>
                  <a:lnTo>
                    <a:pt x="9550" y="54419"/>
                  </a:lnTo>
                  <a:lnTo>
                    <a:pt x="9550" y="53483"/>
                  </a:lnTo>
                  <a:lnTo>
                    <a:pt x="8576" y="52509"/>
                  </a:lnTo>
                  <a:lnTo>
                    <a:pt x="8576" y="46817"/>
                  </a:lnTo>
                  <a:close/>
                </a:path>
                <a:path w="48259" h="67945">
                  <a:moveTo>
                    <a:pt x="37228" y="60149"/>
                  </a:moveTo>
                  <a:lnTo>
                    <a:pt x="23857" y="60149"/>
                  </a:lnTo>
                  <a:lnTo>
                    <a:pt x="22921" y="61124"/>
                  </a:lnTo>
                  <a:lnTo>
                    <a:pt x="36292" y="61124"/>
                  </a:lnTo>
                  <a:lnTo>
                    <a:pt x="37228" y="60149"/>
                  </a:lnTo>
                  <a:close/>
                </a:path>
                <a:path w="48259" h="67945">
                  <a:moveTo>
                    <a:pt x="42022" y="27715"/>
                  </a:moveTo>
                  <a:lnTo>
                    <a:pt x="25767" y="27715"/>
                  </a:lnTo>
                  <a:lnTo>
                    <a:pt x="26741" y="28651"/>
                  </a:lnTo>
                  <a:lnTo>
                    <a:pt x="29587" y="28651"/>
                  </a:lnTo>
                  <a:lnTo>
                    <a:pt x="30562" y="29626"/>
                  </a:lnTo>
                  <a:lnTo>
                    <a:pt x="31498" y="29626"/>
                  </a:lnTo>
                  <a:lnTo>
                    <a:pt x="32472" y="30562"/>
                  </a:lnTo>
                  <a:lnTo>
                    <a:pt x="33408" y="31536"/>
                  </a:lnTo>
                  <a:lnTo>
                    <a:pt x="33408" y="32472"/>
                  </a:lnTo>
                  <a:lnTo>
                    <a:pt x="34382" y="32472"/>
                  </a:lnTo>
                  <a:lnTo>
                    <a:pt x="35318" y="33446"/>
                  </a:lnTo>
                  <a:lnTo>
                    <a:pt x="35318" y="35356"/>
                  </a:lnTo>
                  <a:lnTo>
                    <a:pt x="36292" y="35356"/>
                  </a:lnTo>
                  <a:lnTo>
                    <a:pt x="36292" y="45843"/>
                  </a:lnTo>
                  <a:lnTo>
                    <a:pt x="35318" y="46817"/>
                  </a:lnTo>
                  <a:lnTo>
                    <a:pt x="35318" y="48689"/>
                  </a:lnTo>
                  <a:lnTo>
                    <a:pt x="34382" y="49663"/>
                  </a:lnTo>
                  <a:lnTo>
                    <a:pt x="34382" y="50599"/>
                  </a:lnTo>
                  <a:lnTo>
                    <a:pt x="33408" y="51573"/>
                  </a:lnTo>
                  <a:lnTo>
                    <a:pt x="33408" y="52509"/>
                  </a:lnTo>
                  <a:lnTo>
                    <a:pt x="32472" y="53483"/>
                  </a:lnTo>
                  <a:lnTo>
                    <a:pt x="32472" y="54419"/>
                  </a:lnTo>
                  <a:lnTo>
                    <a:pt x="31498" y="54419"/>
                  </a:lnTo>
                  <a:lnTo>
                    <a:pt x="30562" y="55393"/>
                  </a:lnTo>
                  <a:lnTo>
                    <a:pt x="30562" y="56329"/>
                  </a:lnTo>
                  <a:lnTo>
                    <a:pt x="29587" y="57303"/>
                  </a:lnTo>
                  <a:lnTo>
                    <a:pt x="28651" y="57303"/>
                  </a:lnTo>
                  <a:lnTo>
                    <a:pt x="28651" y="58239"/>
                  </a:lnTo>
                  <a:lnTo>
                    <a:pt x="27677" y="58239"/>
                  </a:lnTo>
                  <a:lnTo>
                    <a:pt x="26741" y="59213"/>
                  </a:lnTo>
                  <a:lnTo>
                    <a:pt x="25767" y="59213"/>
                  </a:lnTo>
                  <a:lnTo>
                    <a:pt x="24831" y="60149"/>
                  </a:lnTo>
                  <a:lnTo>
                    <a:pt x="38202" y="60149"/>
                  </a:lnTo>
                  <a:lnTo>
                    <a:pt x="38202" y="59213"/>
                  </a:lnTo>
                  <a:lnTo>
                    <a:pt x="39138" y="58239"/>
                  </a:lnTo>
                  <a:lnTo>
                    <a:pt x="39138" y="57303"/>
                  </a:lnTo>
                  <a:lnTo>
                    <a:pt x="40112" y="56329"/>
                  </a:lnTo>
                  <a:lnTo>
                    <a:pt x="41048" y="56329"/>
                  </a:lnTo>
                  <a:lnTo>
                    <a:pt x="41048" y="55393"/>
                  </a:lnTo>
                  <a:lnTo>
                    <a:pt x="42022" y="54419"/>
                  </a:lnTo>
                  <a:lnTo>
                    <a:pt x="42022" y="52509"/>
                  </a:lnTo>
                  <a:lnTo>
                    <a:pt x="42958" y="51573"/>
                  </a:lnTo>
                  <a:lnTo>
                    <a:pt x="42958" y="49663"/>
                  </a:lnTo>
                  <a:lnTo>
                    <a:pt x="43932" y="48689"/>
                  </a:lnTo>
                  <a:lnTo>
                    <a:pt x="43932" y="46817"/>
                  </a:lnTo>
                  <a:lnTo>
                    <a:pt x="44868" y="45843"/>
                  </a:lnTo>
                  <a:lnTo>
                    <a:pt x="44868" y="35356"/>
                  </a:lnTo>
                  <a:lnTo>
                    <a:pt x="43932" y="34382"/>
                  </a:lnTo>
                  <a:lnTo>
                    <a:pt x="43932" y="31536"/>
                  </a:lnTo>
                  <a:lnTo>
                    <a:pt x="42958" y="30562"/>
                  </a:lnTo>
                  <a:lnTo>
                    <a:pt x="42958" y="29626"/>
                  </a:lnTo>
                  <a:lnTo>
                    <a:pt x="42022" y="28651"/>
                  </a:lnTo>
                  <a:lnTo>
                    <a:pt x="42022" y="27715"/>
                  </a:lnTo>
                  <a:close/>
                </a:path>
                <a:path w="48259" h="67945">
                  <a:moveTo>
                    <a:pt x="47753" y="0"/>
                  </a:moveTo>
                  <a:lnTo>
                    <a:pt x="14306" y="0"/>
                  </a:lnTo>
                  <a:lnTo>
                    <a:pt x="3820" y="34382"/>
                  </a:lnTo>
                  <a:lnTo>
                    <a:pt x="11460" y="35356"/>
                  </a:lnTo>
                  <a:lnTo>
                    <a:pt x="12396" y="34382"/>
                  </a:lnTo>
                  <a:lnTo>
                    <a:pt x="12396" y="33446"/>
                  </a:lnTo>
                  <a:lnTo>
                    <a:pt x="13370" y="33446"/>
                  </a:lnTo>
                  <a:lnTo>
                    <a:pt x="14306" y="32472"/>
                  </a:lnTo>
                  <a:lnTo>
                    <a:pt x="14306" y="31536"/>
                  </a:lnTo>
                  <a:lnTo>
                    <a:pt x="15281" y="31536"/>
                  </a:lnTo>
                  <a:lnTo>
                    <a:pt x="16216" y="30562"/>
                  </a:lnTo>
                  <a:lnTo>
                    <a:pt x="17191" y="30562"/>
                  </a:lnTo>
                  <a:lnTo>
                    <a:pt x="18127" y="29626"/>
                  </a:lnTo>
                  <a:lnTo>
                    <a:pt x="19101" y="29626"/>
                  </a:lnTo>
                  <a:lnTo>
                    <a:pt x="20037" y="28651"/>
                  </a:lnTo>
                  <a:lnTo>
                    <a:pt x="22921" y="28651"/>
                  </a:lnTo>
                  <a:lnTo>
                    <a:pt x="23857" y="27715"/>
                  </a:lnTo>
                  <a:lnTo>
                    <a:pt x="42022" y="27715"/>
                  </a:lnTo>
                  <a:lnTo>
                    <a:pt x="41048" y="26741"/>
                  </a:lnTo>
                  <a:lnTo>
                    <a:pt x="40112" y="26741"/>
                  </a:lnTo>
                  <a:lnTo>
                    <a:pt x="40112" y="25805"/>
                  </a:lnTo>
                  <a:lnTo>
                    <a:pt x="39138" y="24831"/>
                  </a:lnTo>
                  <a:lnTo>
                    <a:pt x="15281" y="24831"/>
                  </a:lnTo>
                  <a:lnTo>
                    <a:pt x="20037" y="7640"/>
                  </a:lnTo>
                  <a:lnTo>
                    <a:pt x="45843" y="7640"/>
                  </a:lnTo>
                  <a:lnTo>
                    <a:pt x="47753" y="0"/>
                  </a:lnTo>
                  <a:close/>
                </a:path>
                <a:path w="48259" h="67945">
                  <a:moveTo>
                    <a:pt x="37228" y="22921"/>
                  </a:moveTo>
                  <a:lnTo>
                    <a:pt x="17191" y="22921"/>
                  </a:lnTo>
                  <a:lnTo>
                    <a:pt x="17191" y="23895"/>
                  </a:lnTo>
                  <a:lnTo>
                    <a:pt x="16216" y="23895"/>
                  </a:lnTo>
                  <a:lnTo>
                    <a:pt x="15281" y="24831"/>
                  </a:lnTo>
                  <a:lnTo>
                    <a:pt x="38202" y="24831"/>
                  </a:lnTo>
                  <a:lnTo>
                    <a:pt x="37228" y="23895"/>
                  </a:lnTo>
                  <a:lnTo>
                    <a:pt x="37228" y="22921"/>
                  </a:lnTo>
                  <a:close/>
                </a:path>
                <a:path w="48259" h="67945">
                  <a:moveTo>
                    <a:pt x="34382" y="21985"/>
                  </a:moveTo>
                  <a:lnTo>
                    <a:pt x="19101" y="21985"/>
                  </a:lnTo>
                  <a:lnTo>
                    <a:pt x="18127" y="22921"/>
                  </a:lnTo>
                  <a:lnTo>
                    <a:pt x="35318" y="22921"/>
                  </a:lnTo>
                  <a:lnTo>
                    <a:pt x="34382" y="21985"/>
                  </a:lnTo>
                  <a:close/>
                </a:path>
                <a:path w="48259" h="67945">
                  <a:moveTo>
                    <a:pt x="32472" y="21011"/>
                  </a:moveTo>
                  <a:lnTo>
                    <a:pt x="21947" y="21011"/>
                  </a:lnTo>
                  <a:lnTo>
                    <a:pt x="21011" y="21985"/>
                  </a:lnTo>
                  <a:lnTo>
                    <a:pt x="33408" y="21985"/>
                  </a:lnTo>
                  <a:lnTo>
                    <a:pt x="32472" y="210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8" name="object 2488"/>
            <p:cNvSpPr/>
            <p:nvPr/>
          </p:nvSpPr>
          <p:spPr>
            <a:xfrm>
              <a:off x="14594335" y="4891857"/>
              <a:ext cx="48895" cy="121285"/>
            </a:xfrm>
            <a:custGeom>
              <a:avLst/>
              <a:gdLst/>
              <a:ahLst/>
              <a:cxnLst/>
              <a:rect l="l" t="t" r="r" b="b"/>
              <a:pathLst>
                <a:path w="48894" h="121285">
                  <a:moveTo>
                    <a:pt x="0" y="121274"/>
                  </a:moveTo>
                  <a:lnTo>
                    <a:pt x="4868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89" name="object 2489"/>
          <p:cNvGrpSpPr/>
          <p:nvPr/>
        </p:nvGrpSpPr>
        <p:grpSpPr>
          <a:xfrm>
            <a:off x="1884553" y="6988111"/>
            <a:ext cx="224790" cy="200660"/>
            <a:chOff x="1881476" y="4815433"/>
            <a:chExt cx="224790" cy="200660"/>
          </a:xfrm>
        </p:grpSpPr>
        <p:sp>
          <p:nvSpPr>
            <p:cNvPr id="2490" name="object 2490"/>
            <p:cNvSpPr/>
            <p:nvPr/>
          </p:nvSpPr>
          <p:spPr>
            <a:xfrm>
              <a:off x="1881476" y="4891838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0" y="0"/>
                  </a:moveTo>
                  <a:lnTo>
                    <a:pt x="17284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1" name="object 2491"/>
            <p:cNvSpPr/>
            <p:nvPr/>
          </p:nvSpPr>
          <p:spPr>
            <a:xfrm>
              <a:off x="1946439" y="4815433"/>
              <a:ext cx="48260" cy="67945"/>
            </a:xfrm>
            <a:custGeom>
              <a:avLst/>
              <a:gdLst/>
              <a:ahLst/>
              <a:cxnLst/>
              <a:rect l="l" t="t" r="r" b="b"/>
              <a:pathLst>
                <a:path w="48260" h="67945">
                  <a:moveTo>
                    <a:pt x="25767" y="66854"/>
                  </a:moveTo>
                  <a:lnTo>
                    <a:pt x="14306" y="66854"/>
                  </a:lnTo>
                  <a:lnTo>
                    <a:pt x="15242" y="67790"/>
                  </a:lnTo>
                  <a:lnTo>
                    <a:pt x="24793" y="67790"/>
                  </a:lnTo>
                  <a:lnTo>
                    <a:pt x="25767" y="66854"/>
                  </a:lnTo>
                  <a:close/>
                </a:path>
                <a:path w="48260" h="67945">
                  <a:moveTo>
                    <a:pt x="28613" y="65880"/>
                  </a:moveTo>
                  <a:lnTo>
                    <a:pt x="11422" y="65880"/>
                  </a:lnTo>
                  <a:lnTo>
                    <a:pt x="12396" y="66854"/>
                  </a:lnTo>
                  <a:lnTo>
                    <a:pt x="27677" y="66854"/>
                  </a:lnTo>
                  <a:lnTo>
                    <a:pt x="28613" y="65880"/>
                  </a:lnTo>
                  <a:close/>
                </a:path>
                <a:path w="48260" h="67945">
                  <a:moveTo>
                    <a:pt x="30523" y="64944"/>
                  </a:moveTo>
                  <a:lnTo>
                    <a:pt x="9512" y="64944"/>
                  </a:lnTo>
                  <a:lnTo>
                    <a:pt x="9512" y="65880"/>
                  </a:lnTo>
                  <a:lnTo>
                    <a:pt x="30523" y="65880"/>
                  </a:lnTo>
                  <a:lnTo>
                    <a:pt x="30523" y="64944"/>
                  </a:lnTo>
                  <a:close/>
                </a:path>
                <a:path w="48260" h="67945">
                  <a:moveTo>
                    <a:pt x="32433" y="63970"/>
                  </a:moveTo>
                  <a:lnTo>
                    <a:pt x="7602" y="63970"/>
                  </a:lnTo>
                  <a:lnTo>
                    <a:pt x="8576" y="64944"/>
                  </a:lnTo>
                  <a:lnTo>
                    <a:pt x="31498" y="64944"/>
                  </a:lnTo>
                  <a:lnTo>
                    <a:pt x="32433" y="63970"/>
                  </a:lnTo>
                  <a:close/>
                </a:path>
                <a:path w="48260" h="67945">
                  <a:moveTo>
                    <a:pt x="35318" y="62060"/>
                  </a:moveTo>
                  <a:lnTo>
                    <a:pt x="5692" y="62060"/>
                  </a:lnTo>
                  <a:lnTo>
                    <a:pt x="6666" y="63034"/>
                  </a:lnTo>
                  <a:lnTo>
                    <a:pt x="6666" y="63970"/>
                  </a:lnTo>
                  <a:lnTo>
                    <a:pt x="33408" y="63970"/>
                  </a:lnTo>
                  <a:lnTo>
                    <a:pt x="34344" y="63034"/>
                  </a:lnTo>
                  <a:lnTo>
                    <a:pt x="35318" y="63034"/>
                  </a:lnTo>
                  <a:lnTo>
                    <a:pt x="35318" y="62060"/>
                  </a:lnTo>
                  <a:close/>
                </a:path>
                <a:path w="48260" h="67945">
                  <a:moveTo>
                    <a:pt x="8576" y="46817"/>
                  </a:moveTo>
                  <a:lnTo>
                    <a:pt x="935" y="47753"/>
                  </a:lnTo>
                  <a:lnTo>
                    <a:pt x="0" y="48689"/>
                  </a:lnTo>
                  <a:lnTo>
                    <a:pt x="935" y="49663"/>
                  </a:lnTo>
                  <a:lnTo>
                    <a:pt x="935" y="54419"/>
                  </a:lnTo>
                  <a:lnTo>
                    <a:pt x="1871" y="55393"/>
                  </a:lnTo>
                  <a:lnTo>
                    <a:pt x="1871" y="57303"/>
                  </a:lnTo>
                  <a:lnTo>
                    <a:pt x="2846" y="58239"/>
                  </a:lnTo>
                  <a:lnTo>
                    <a:pt x="3782" y="59213"/>
                  </a:lnTo>
                  <a:lnTo>
                    <a:pt x="3782" y="60149"/>
                  </a:lnTo>
                  <a:lnTo>
                    <a:pt x="4756" y="61124"/>
                  </a:lnTo>
                  <a:lnTo>
                    <a:pt x="4756" y="62060"/>
                  </a:lnTo>
                  <a:lnTo>
                    <a:pt x="36254" y="62060"/>
                  </a:lnTo>
                  <a:lnTo>
                    <a:pt x="37228" y="61124"/>
                  </a:lnTo>
                  <a:lnTo>
                    <a:pt x="17152" y="61124"/>
                  </a:lnTo>
                  <a:lnTo>
                    <a:pt x="16216" y="60149"/>
                  </a:lnTo>
                  <a:lnTo>
                    <a:pt x="15242" y="60149"/>
                  </a:lnTo>
                  <a:lnTo>
                    <a:pt x="13332" y="58239"/>
                  </a:lnTo>
                  <a:lnTo>
                    <a:pt x="12396" y="58239"/>
                  </a:lnTo>
                  <a:lnTo>
                    <a:pt x="12396" y="57303"/>
                  </a:lnTo>
                  <a:lnTo>
                    <a:pt x="10486" y="55393"/>
                  </a:lnTo>
                  <a:lnTo>
                    <a:pt x="10486" y="54419"/>
                  </a:lnTo>
                  <a:lnTo>
                    <a:pt x="9512" y="53483"/>
                  </a:lnTo>
                  <a:lnTo>
                    <a:pt x="9512" y="51573"/>
                  </a:lnTo>
                  <a:lnTo>
                    <a:pt x="8576" y="50599"/>
                  </a:lnTo>
                  <a:lnTo>
                    <a:pt x="8576" y="46817"/>
                  </a:lnTo>
                  <a:close/>
                </a:path>
                <a:path w="48260" h="67945">
                  <a:moveTo>
                    <a:pt x="37228" y="60149"/>
                  </a:moveTo>
                  <a:lnTo>
                    <a:pt x="24793" y="60149"/>
                  </a:lnTo>
                  <a:lnTo>
                    <a:pt x="23857" y="61124"/>
                  </a:lnTo>
                  <a:lnTo>
                    <a:pt x="37228" y="61124"/>
                  </a:lnTo>
                  <a:lnTo>
                    <a:pt x="37228" y="60149"/>
                  </a:lnTo>
                  <a:close/>
                </a:path>
                <a:path w="48260" h="67945">
                  <a:moveTo>
                    <a:pt x="41984" y="27715"/>
                  </a:moveTo>
                  <a:lnTo>
                    <a:pt x="26703" y="27715"/>
                  </a:lnTo>
                  <a:lnTo>
                    <a:pt x="27677" y="28651"/>
                  </a:lnTo>
                  <a:lnTo>
                    <a:pt x="30523" y="28651"/>
                  </a:lnTo>
                  <a:lnTo>
                    <a:pt x="30523" y="29626"/>
                  </a:lnTo>
                  <a:lnTo>
                    <a:pt x="31498" y="29626"/>
                  </a:lnTo>
                  <a:lnTo>
                    <a:pt x="32433" y="30562"/>
                  </a:lnTo>
                  <a:lnTo>
                    <a:pt x="33408" y="30562"/>
                  </a:lnTo>
                  <a:lnTo>
                    <a:pt x="33408" y="31536"/>
                  </a:lnTo>
                  <a:lnTo>
                    <a:pt x="35318" y="33446"/>
                  </a:lnTo>
                  <a:lnTo>
                    <a:pt x="35318" y="34382"/>
                  </a:lnTo>
                  <a:lnTo>
                    <a:pt x="36254" y="35356"/>
                  </a:lnTo>
                  <a:lnTo>
                    <a:pt x="36254" y="36292"/>
                  </a:lnTo>
                  <a:lnTo>
                    <a:pt x="37228" y="37266"/>
                  </a:lnTo>
                  <a:lnTo>
                    <a:pt x="37228" y="44907"/>
                  </a:lnTo>
                  <a:lnTo>
                    <a:pt x="36254" y="44907"/>
                  </a:lnTo>
                  <a:lnTo>
                    <a:pt x="36254" y="47753"/>
                  </a:lnTo>
                  <a:lnTo>
                    <a:pt x="35318" y="48689"/>
                  </a:lnTo>
                  <a:lnTo>
                    <a:pt x="35318" y="49663"/>
                  </a:lnTo>
                  <a:lnTo>
                    <a:pt x="34344" y="50599"/>
                  </a:lnTo>
                  <a:lnTo>
                    <a:pt x="34344" y="51573"/>
                  </a:lnTo>
                  <a:lnTo>
                    <a:pt x="33408" y="52509"/>
                  </a:lnTo>
                  <a:lnTo>
                    <a:pt x="33408" y="53483"/>
                  </a:lnTo>
                  <a:lnTo>
                    <a:pt x="32433" y="54419"/>
                  </a:lnTo>
                  <a:lnTo>
                    <a:pt x="31498" y="55393"/>
                  </a:lnTo>
                  <a:lnTo>
                    <a:pt x="30523" y="56329"/>
                  </a:lnTo>
                  <a:lnTo>
                    <a:pt x="30523" y="57303"/>
                  </a:lnTo>
                  <a:lnTo>
                    <a:pt x="29587" y="57303"/>
                  </a:lnTo>
                  <a:lnTo>
                    <a:pt x="28613" y="58239"/>
                  </a:lnTo>
                  <a:lnTo>
                    <a:pt x="27677" y="58239"/>
                  </a:lnTo>
                  <a:lnTo>
                    <a:pt x="25767" y="60149"/>
                  </a:lnTo>
                  <a:lnTo>
                    <a:pt x="38164" y="60149"/>
                  </a:lnTo>
                  <a:lnTo>
                    <a:pt x="39138" y="59213"/>
                  </a:lnTo>
                  <a:lnTo>
                    <a:pt x="39138" y="58239"/>
                  </a:lnTo>
                  <a:lnTo>
                    <a:pt x="40074" y="57303"/>
                  </a:lnTo>
                  <a:lnTo>
                    <a:pt x="40074" y="56329"/>
                  </a:lnTo>
                  <a:lnTo>
                    <a:pt x="41048" y="56329"/>
                  </a:lnTo>
                  <a:lnTo>
                    <a:pt x="41048" y="55393"/>
                  </a:lnTo>
                  <a:lnTo>
                    <a:pt x="41984" y="54419"/>
                  </a:lnTo>
                  <a:lnTo>
                    <a:pt x="41984" y="53483"/>
                  </a:lnTo>
                  <a:lnTo>
                    <a:pt x="42958" y="52509"/>
                  </a:lnTo>
                  <a:lnTo>
                    <a:pt x="42958" y="51573"/>
                  </a:lnTo>
                  <a:lnTo>
                    <a:pt x="43894" y="50599"/>
                  </a:lnTo>
                  <a:lnTo>
                    <a:pt x="43894" y="48689"/>
                  </a:lnTo>
                  <a:lnTo>
                    <a:pt x="44868" y="47753"/>
                  </a:lnTo>
                  <a:lnTo>
                    <a:pt x="44868" y="42996"/>
                  </a:lnTo>
                  <a:lnTo>
                    <a:pt x="45804" y="42022"/>
                  </a:lnTo>
                  <a:lnTo>
                    <a:pt x="45804" y="38202"/>
                  </a:lnTo>
                  <a:lnTo>
                    <a:pt x="44868" y="37266"/>
                  </a:lnTo>
                  <a:lnTo>
                    <a:pt x="44868" y="33446"/>
                  </a:lnTo>
                  <a:lnTo>
                    <a:pt x="43894" y="32472"/>
                  </a:lnTo>
                  <a:lnTo>
                    <a:pt x="43894" y="30562"/>
                  </a:lnTo>
                  <a:lnTo>
                    <a:pt x="42958" y="29626"/>
                  </a:lnTo>
                  <a:lnTo>
                    <a:pt x="42958" y="28651"/>
                  </a:lnTo>
                  <a:lnTo>
                    <a:pt x="41984" y="27715"/>
                  </a:lnTo>
                  <a:close/>
                </a:path>
                <a:path w="48260" h="67945">
                  <a:moveTo>
                    <a:pt x="47715" y="0"/>
                  </a:moveTo>
                  <a:lnTo>
                    <a:pt x="15242" y="0"/>
                  </a:lnTo>
                  <a:lnTo>
                    <a:pt x="4756" y="34382"/>
                  </a:lnTo>
                  <a:lnTo>
                    <a:pt x="12396" y="35356"/>
                  </a:lnTo>
                  <a:lnTo>
                    <a:pt x="12396" y="34382"/>
                  </a:lnTo>
                  <a:lnTo>
                    <a:pt x="15242" y="31536"/>
                  </a:lnTo>
                  <a:lnTo>
                    <a:pt x="16216" y="31536"/>
                  </a:lnTo>
                  <a:lnTo>
                    <a:pt x="16216" y="30562"/>
                  </a:lnTo>
                  <a:lnTo>
                    <a:pt x="17152" y="30562"/>
                  </a:lnTo>
                  <a:lnTo>
                    <a:pt x="18127" y="29626"/>
                  </a:lnTo>
                  <a:lnTo>
                    <a:pt x="19063" y="29626"/>
                  </a:lnTo>
                  <a:lnTo>
                    <a:pt x="20037" y="28651"/>
                  </a:lnTo>
                  <a:lnTo>
                    <a:pt x="22883" y="28651"/>
                  </a:lnTo>
                  <a:lnTo>
                    <a:pt x="23857" y="27715"/>
                  </a:lnTo>
                  <a:lnTo>
                    <a:pt x="41984" y="27715"/>
                  </a:lnTo>
                  <a:lnTo>
                    <a:pt x="41984" y="26741"/>
                  </a:lnTo>
                  <a:lnTo>
                    <a:pt x="41048" y="26741"/>
                  </a:lnTo>
                  <a:lnTo>
                    <a:pt x="40074" y="25805"/>
                  </a:lnTo>
                  <a:lnTo>
                    <a:pt x="39138" y="24831"/>
                  </a:lnTo>
                  <a:lnTo>
                    <a:pt x="15242" y="24831"/>
                  </a:lnTo>
                  <a:lnTo>
                    <a:pt x="20973" y="7640"/>
                  </a:lnTo>
                  <a:lnTo>
                    <a:pt x="46779" y="7640"/>
                  </a:lnTo>
                  <a:lnTo>
                    <a:pt x="47715" y="0"/>
                  </a:lnTo>
                  <a:close/>
                </a:path>
                <a:path w="48260" h="67945">
                  <a:moveTo>
                    <a:pt x="37228" y="22921"/>
                  </a:moveTo>
                  <a:lnTo>
                    <a:pt x="18127" y="22921"/>
                  </a:lnTo>
                  <a:lnTo>
                    <a:pt x="17152" y="23895"/>
                  </a:lnTo>
                  <a:lnTo>
                    <a:pt x="16216" y="23895"/>
                  </a:lnTo>
                  <a:lnTo>
                    <a:pt x="15242" y="24831"/>
                  </a:lnTo>
                  <a:lnTo>
                    <a:pt x="39138" y="24831"/>
                  </a:lnTo>
                  <a:lnTo>
                    <a:pt x="38164" y="23895"/>
                  </a:lnTo>
                  <a:lnTo>
                    <a:pt x="37228" y="22921"/>
                  </a:lnTo>
                  <a:close/>
                </a:path>
                <a:path w="48260" h="67945">
                  <a:moveTo>
                    <a:pt x="35318" y="21985"/>
                  </a:moveTo>
                  <a:lnTo>
                    <a:pt x="20037" y="21985"/>
                  </a:lnTo>
                  <a:lnTo>
                    <a:pt x="19063" y="22921"/>
                  </a:lnTo>
                  <a:lnTo>
                    <a:pt x="36254" y="22921"/>
                  </a:lnTo>
                  <a:lnTo>
                    <a:pt x="35318" y="21985"/>
                  </a:lnTo>
                  <a:close/>
                </a:path>
                <a:path w="48260" h="67945">
                  <a:moveTo>
                    <a:pt x="33408" y="21011"/>
                  </a:moveTo>
                  <a:lnTo>
                    <a:pt x="21947" y="21011"/>
                  </a:lnTo>
                  <a:lnTo>
                    <a:pt x="21947" y="21985"/>
                  </a:lnTo>
                  <a:lnTo>
                    <a:pt x="34344" y="21985"/>
                  </a:lnTo>
                  <a:lnTo>
                    <a:pt x="33408" y="210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2" name="object 2492"/>
            <p:cNvSpPr/>
            <p:nvPr/>
          </p:nvSpPr>
          <p:spPr>
            <a:xfrm>
              <a:off x="2054362" y="4891857"/>
              <a:ext cx="48895" cy="121285"/>
            </a:xfrm>
            <a:custGeom>
              <a:avLst/>
              <a:gdLst/>
              <a:ahLst/>
              <a:cxnLst/>
              <a:rect l="l" t="t" r="r" b="b"/>
              <a:pathLst>
                <a:path w="48894" h="121285">
                  <a:moveTo>
                    <a:pt x="48689" y="121274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93" name="object 2493"/>
          <p:cNvPicPr/>
          <p:nvPr/>
        </p:nvPicPr>
        <p:blipFill>
          <a:blip r:embed="rId115" cstate="print"/>
          <a:stretch>
            <a:fillRect/>
          </a:stretch>
        </p:blipFill>
        <p:spPr>
          <a:xfrm>
            <a:off x="3874906" y="4566087"/>
            <a:ext cx="242586" cy="259758"/>
          </a:xfrm>
          <a:prstGeom prst="rect">
            <a:avLst/>
          </a:prstGeom>
        </p:spPr>
      </p:pic>
      <p:pic>
        <p:nvPicPr>
          <p:cNvPr id="2494" name="object 2494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2923663" y="8554435"/>
            <a:ext cx="242586" cy="259758"/>
          </a:xfrm>
          <a:prstGeom prst="rect">
            <a:avLst/>
          </a:prstGeom>
        </p:spPr>
      </p:pic>
      <p:pic>
        <p:nvPicPr>
          <p:cNvPr id="2495" name="object 2495"/>
          <p:cNvPicPr/>
          <p:nvPr/>
        </p:nvPicPr>
        <p:blipFill>
          <a:blip r:embed="rId117" cstate="print"/>
          <a:stretch>
            <a:fillRect/>
          </a:stretch>
        </p:blipFill>
        <p:spPr>
          <a:xfrm>
            <a:off x="13415042" y="8554416"/>
            <a:ext cx="242586" cy="259777"/>
          </a:xfrm>
          <a:prstGeom prst="rect">
            <a:avLst/>
          </a:prstGeom>
        </p:spPr>
      </p:pic>
      <p:pic>
        <p:nvPicPr>
          <p:cNvPr id="2496" name="object 2496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12822903" y="6823840"/>
            <a:ext cx="242586" cy="259777"/>
          </a:xfrm>
          <a:prstGeom prst="rect">
            <a:avLst/>
          </a:prstGeom>
        </p:spPr>
      </p:pic>
      <p:pic>
        <p:nvPicPr>
          <p:cNvPr id="2497" name="object 2497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2795684" y="4275729"/>
            <a:ext cx="242586" cy="172866"/>
          </a:xfrm>
          <a:prstGeom prst="rect">
            <a:avLst/>
          </a:prstGeom>
        </p:spPr>
      </p:pic>
      <p:pic>
        <p:nvPicPr>
          <p:cNvPr id="2498" name="object 2498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4715363" y="4275729"/>
            <a:ext cx="242586" cy="172866"/>
          </a:xfrm>
          <a:prstGeom prst="rect">
            <a:avLst/>
          </a:prstGeom>
        </p:spPr>
      </p:pic>
      <p:pic>
        <p:nvPicPr>
          <p:cNvPr id="2499" name="object 2499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11744635" y="4275729"/>
            <a:ext cx="242586" cy="172866"/>
          </a:xfrm>
          <a:prstGeom prst="rect">
            <a:avLst/>
          </a:prstGeom>
        </p:spPr>
      </p:pic>
      <p:pic>
        <p:nvPicPr>
          <p:cNvPr id="2500" name="object 2500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13664314" y="4275729"/>
            <a:ext cx="242586" cy="172866"/>
          </a:xfrm>
          <a:prstGeom prst="rect">
            <a:avLst/>
          </a:prstGeom>
        </p:spPr>
      </p:pic>
      <p:grpSp>
        <p:nvGrpSpPr>
          <p:cNvPr id="2501" name="object 2501"/>
          <p:cNvGrpSpPr/>
          <p:nvPr/>
        </p:nvGrpSpPr>
        <p:grpSpPr>
          <a:xfrm>
            <a:off x="3173889" y="8019599"/>
            <a:ext cx="243204" cy="260350"/>
            <a:chOff x="3170812" y="5846921"/>
            <a:chExt cx="243204" cy="260350"/>
          </a:xfrm>
        </p:grpSpPr>
        <p:sp>
          <p:nvSpPr>
            <p:cNvPr id="2502" name="object 2502"/>
            <p:cNvSpPr/>
            <p:nvPr/>
          </p:nvSpPr>
          <p:spPr>
            <a:xfrm>
              <a:off x="3240551" y="5936678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4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3" name="object 2503"/>
            <p:cNvSpPr/>
            <p:nvPr/>
          </p:nvSpPr>
          <p:spPr>
            <a:xfrm>
              <a:off x="3300720" y="5846921"/>
              <a:ext cx="46990" cy="67945"/>
            </a:xfrm>
            <a:custGeom>
              <a:avLst/>
              <a:gdLst/>
              <a:ahLst/>
              <a:cxnLst/>
              <a:rect l="l" t="t" r="r" b="b"/>
              <a:pathLst>
                <a:path w="46989" h="67945">
                  <a:moveTo>
                    <a:pt x="35318" y="50599"/>
                  </a:moveTo>
                  <a:lnTo>
                    <a:pt x="27677" y="50599"/>
                  </a:lnTo>
                  <a:lnTo>
                    <a:pt x="23857" y="67790"/>
                  </a:lnTo>
                  <a:lnTo>
                    <a:pt x="32433" y="67790"/>
                  </a:lnTo>
                  <a:lnTo>
                    <a:pt x="35318" y="50599"/>
                  </a:lnTo>
                  <a:close/>
                </a:path>
                <a:path w="46989" h="67945">
                  <a:moveTo>
                    <a:pt x="45804" y="0"/>
                  </a:moveTo>
                  <a:lnTo>
                    <a:pt x="39138" y="0"/>
                  </a:lnTo>
                  <a:lnTo>
                    <a:pt x="1910" y="42022"/>
                  </a:lnTo>
                  <a:lnTo>
                    <a:pt x="0" y="50599"/>
                  </a:lnTo>
                  <a:lnTo>
                    <a:pt x="44868" y="50599"/>
                  </a:lnTo>
                  <a:lnTo>
                    <a:pt x="46779" y="42958"/>
                  </a:lnTo>
                  <a:lnTo>
                    <a:pt x="9550" y="42958"/>
                  </a:lnTo>
                  <a:lnTo>
                    <a:pt x="34344" y="14306"/>
                  </a:lnTo>
                  <a:lnTo>
                    <a:pt x="42948" y="14306"/>
                  </a:lnTo>
                  <a:lnTo>
                    <a:pt x="45804" y="0"/>
                  </a:lnTo>
                  <a:close/>
                </a:path>
                <a:path w="46989" h="67945">
                  <a:moveTo>
                    <a:pt x="42948" y="14306"/>
                  </a:moveTo>
                  <a:lnTo>
                    <a:pt x="34344" y="14306"/>
                  </a:lnTo>
                  <a:lnTo>
                    <a:pt x="28613" y="42958"/>
                  </a:lnTo>
                  <a:lnTo>
                    <a:pt x="37228" y="42958"/>
                  </a:lnTo>
                  <a:lnTo>
                    <a:pt x="42948" y="143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4" name="object 2504"/>
            <p:cNvSpPr/>
            <p:nvPr/>
          </p:nvSpPr>
          <p:spPr>
            <a:xfrm>
              <a:off x="3173678" y="5936697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10" h="167639">
                  <a:moveTo>
                    <a:pt x="0" y="167117"/>
                  </a:moveTo>
                  <a:lnTo>
                    <a:pt x="6685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05" name="object 2505"/>
          <p:cNvGrpSpPr/>
          <p:nvPr/>
        </p:nvGrpSpPr>
        <p:grpSpPr>
          <a:xfrm>
            <a:off x="13238355" y="8071173"/>
            <a:ext cx="243204" cy="260350"/>
            <a:chOff x="13235278" y="5898495"/>
            <a:chExt cx="243204" cy="260350"/>
          </a:xfrm>
        </p:grpSpPr>
        <p:sp>
          <p:nvSpPr>
            <p:cNvPr id="2506" name="object 2506"/>
            <p:cNvSpPr/>
            <p:nvPr/>
          </p:nvSpPr>
          <p:spPr>
            <a:xfrm>
              <a:off x="13235278" y="5988251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0" y="0"/>
                  </a:moveTo>
                  <a:lnTo>
                    <a:pt x="17284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7" name="object 2507"/>
            <p:cNvSpPr/>
            <p:nvPr/>
          </p:nvSpPr>
          <p:spPr>
            <a:xfrm>
              <a:off x="13300223" y="5898495"/>
              <a:ext cx="48260" cy="67945"/>
            </a:xfrm>
            <a:custGeom>
              <a:avLst/>
              <a:gdLst/>
              <a:ahLst/>
              <a:cxnLst/>
              <a:rect l="l" t="t" r="r" b="b"/>
              <a:pathLst>
                <a:path w="48259" h="67945">
                  <a:moveTo>
                    <a:pt x="36292" y="49663"/>
                  </a:moveTo>
                  <a:lnTo>
                    <a:pt x="27677" y="49663"/>
                  </a:lnTo>
                  <a:lnTo>
                    <a:pt x="24831" y="67790"/>
                  </a:lnTo>
                  <a:lnTo>
                    <a:pt x="32472" y="67790"/>
                  </a:lnTo>
                  <a:lnTo>
                    <a:pt x="36292" y="49663"/>
                  </a:lnTo>
                  <a:close/>
                </a:path>
                <a:path w="48259" h="67945">
                  <a:moveTo>
                    <a:pt x="46779" y="0"/>
                  </a:moveTo>
                  <a:lnTo>
                    <a:pt x="40112" y="0"/>
                  </a:lnTo>
                  <a:lnTo>
                    <a:pt x="1910" y="42022"/>
                  </a:lnTo>
                  <a:lnTo>
                    <a:pt x="0" y="49663"/>
                  </a:lnTo>
                  <a:lnTo>
                    <a:pt x="45843" y="49663"/>
                  </a:lnTo>
                  <a:lnTo>
                    <a:pt x="47753" y="42958"/>
                  </a:lnTo>
                  <a:lnTo>
                    <a:pt x="10524" y="42958"/>
                  </a:lnTo>
                  <a:lnTo>
                    <a:pt x="35318" y="14306"/>
                  </a:lnTo>
                  <a:lnTo>
                    <a:pt x="43922" y="14306"/>
                  </a:lnTo>
                  <a:lnTo>
                    <a:pt x="46779" y="0"/>
                  </a:lnTo>
                  <a:close/>
                </a:path>
                <a:path w="48259" h="67945">
                  <a:moveTo>
                    <a:pt x="43922" y="14306"/>
                  </a:moveTo>
                  <a:lnTo>
                    <a:pt x="35318" y="14306"/>
                  </a:lnTo>
                  <a:lnTo>
                    <a:pt x="29587" y="42958"/>
                  </a:lnTo>
                  <a:lnTo>
                    <a:pt x="38202" y="42958"/>
                  </a:lnTo>
                  <a:lnTo>
                    <a:pt x="43922" y="1430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8" name="object 2508"/>
            <p:cNvSpPr/>
            <p:nvPr/>
          </p:nvSpPr>
          <p:spPr>
            <a:xfrm>
              <a:off x="13408145" y="5988271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09" h="167639">
                  <a:moveTo>
                    <a:pt x="66854" y="167117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09" name="object 2509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7102068" y="4419943"/>
            <a:ext cx="242586" cy="255957"/>
          </a:xfrm>
          <a:prstGeom prst="rect">
            <a:avLst/>
          </a:prstGeom>
        </p:spPr>
      </p:pic>
      <p:pic>
        <p:nvPicPr>
          <p:cNvPr id="2510" name="object 2510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4623198" y="3942411"/>
            <a:ext cx="242586" cy="255957"/>
          </a:xfrm>
          <a:prstGeom prst="rect">
            <a:avLst/>
          </a:prstGeom>
        </p:spPr>
      </p:pic>
      <p:grpSp>
        <p:nvGrpSpPr>
          <p:cNvPr id="2511" name="object 2511"/>
          <p:cNvGrpSpPr/>
          <p:nvPr/>
        </p:nvGrpSpPr>
        <p:grpSpPr>
          <a:xfrm>
            <a:off x="14634659" y="7080752"/>
            <a:ext cx="241935" cy="256540"/>
            <a:chOff x="14631582" y="4908074"/>
            <a:chExt cx="241935" cy="256540"/>
          </a:xfrm>
        </p:grpSpPr>
        <p:sp>
          <p:nvSpPr>
            <p:cNvPr id="2512" name="object 2512"/>
            <p:cNvSpPr/>
            <p:nvPr/>
          </p:nvSpPr>
          <p:spPr>
            <a:xfrm>
              <a:off x="14700366" y="4994030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3" name="object 2513"/>
            <p:cNvSpPr/>
            <p:nvPr/>
          </p:nvSpPr>
          <p:spPr>
            <a:xfrm>
              <a:off x="14761490" y="4908074"/>
              <a:ext cx="45085" cy="69215"/>
            </a:xfrm>
            <a:custGeom>
              <a:avLst/>
              <a:gdLst/>
              <a:ahLst/>
              <a:cxnLst/>
              <a:rect l="l" t="t" r="r" b="b"/>
              <a:pathLst>
                <a:path w="45084" h="69214">
                  <a:moveTo>
                    <a:pt x="25767" y="67790"/>
                  </a:moveTo>
                  <a:lnTo>
                    <a:pt x="12396" y="67790"/>
                  </a:lnTo>
                  <a:lnTo>
                    <a:pt x="13332" y="68764"/>
                  </a:lnTo>
                  <a:lnTo>
                    <a:pt x="24793" y="68764"/>
                  </a:lnTo>
                  <a:lnTo>
                    <a:pt x="25767" y="67790"/>
                  </a:lnTo>
                  <a:close/>
                </a:path>
                <a:path w="45084" h="69214">
                  <a:moveTo>
                    <a:pt x="29587" y="65880"/>
                  </a:moveTo>
                  <a:lnTo>
                    <a:pt x="8576" y="65880"/>
                  </a:lnTo>
                  <a:lnTo>
                    <a:pt x="9550" y="66854"/>
                  </a:lnTo>
                  <a:lnTo>
                    <a:pt x="10486" y="66854"/>
                  </a:lnTo>
                  <a:lnTo>
                    <a:pt x="11422" y="67790"/>
                  </a:lnTo>
                  <a:lnTo>
                    <a:pt x="27677" y="67790"/>
                  </a:lnTo>
                  <a:lnTo>
                    <a:pt x="29587" y="65880"/>
                  </a:lnTo>
                  <a:close/>
                </a:path>
                <a:path w="45084" h="69214">
                  <a:moveTo>
                    <a:pt x="31498" y="64944"/>
                  </a:moveTo>
                  <a:lnTo>
                    <a:pt x="7640" y="64944"/>
                  </a:lnTo>
                  <a:lnTo>
                    <a:pt x="7640" y="65880"/>
                  </a:lnTo>
                  <a:lnTo>
                    <a:pt x="30523" y="65880"/>
                  </a:lnTo>
                  <a:lnTo>
                    <a:pt x="31498" y="64944"/>
                  </a:lnTo>
                  <a:close/>
                </a:path>
                <a:path w="45084" h="69214">
                  <a:moveTo>
                    <a:pt x="34344" y="62060"/>
                  </a:moveTo>
                  <a:lnTo>
                    <a:pt x="20037" y="62060"/>
                  </a:lnTo>
                  <a:lnTo>
                    <a:pt x="19063" y="63034"/>
                  </a:lnTo>
                  <a:lnTo>
                    <a:pt x="5730" y="63034"/>
                  </a:lnTo>
                  <a:lnTo>
                    <a:pt x="5730" y="63970"/>
                  </a:lnTo>
                  <a:lnTo>
                    <a:pt x="6666" y="64944"/>
                  </a:lnTo>
                  <a:lnTo>
                    <a:pt x="32433" y="64944"/>
                  </a:lnTo>
                  <a:lnTo>
                    <a:pt x="32433" y="63970"/>
                  </a:lnTo>
                  <a:lnTo>
                    <a:pt x="33408" y="63970"/>
                  </a:lnTo>
                  <a:lnTo>
                    <a:pt x="34344" y="63034"/>
                  </a:lnTo>
                  <a:lnTo>
                    <a:pt x="34344" y="62060"/>
                  </a:lnTo>
                  <a:close/>
                </a:path>
                <a:path w="45084" h="69214">
                  <a:moveTo>
                    <a:pt x="18127" y="62060"/>
                  </a:moveTo>
                  <a:lnTo>
                    <a:pt x="4756" y="62060"/>
                  </a:lnTo>
                  <a:lnTo>
                    <a:pt x="4756" y="63034"/>
                  </a:lnTo>
                  <a:lnTo>
                    <a:pt x="19063" y="63034"/>
                  </a:lnTo>
                  <a:lnTo>
                    <a:pt x="18127" y="62060"/>
                  </a:lnTo>
                  <a:close/>
                </a:path>
                <a:path w="45084" h="69214">
                  <a:moveTo>
                    <a:pt x="17152" y="13370"/>
                  </a:moveTo>
                  <a:lnTo>
                    <a:pt x="7640" y="13370"/>
                  </a:lnTo>
                  <a:lnTo>
                    <a:pt x="7640" y="14345"/>
                  </a:lnTo>
                  <a:lnTo>
                    <a:pt x="6666" y="15281"/>
                  </a:lnTo>
                  <a:lnTo>
                    <a:pt x="6666" y="16255"/>
                  </a:lnTo>
                  <a:lnTo>
                    <a:pt x="5730" y="17191"/>
                  </a:lnTo>
                  <a:lnTo>
                    <a:pt x="5730" y="19101"/>
                  </a:lnTo>
                  <a:lnTo>
                    <a:pt x="3820" y="21011"/>
                  </a:lnTo>
                  <a:lnTo>
                    <a:pt x="3820" y="22921"/>
                  </a:lnTo>
                  <a:lnTo>
                    <a:pt x="2846" y="24831"/>
                  </a:lnTo>
                  <a:lnTo>
                    <a:pt x="2846" y="25805"/>
                  </a:lnTo>
                  <a:lnTo>
                    <a:pt x="1910" y="26741"/>
                  </a:lnTo>
                  <a:lnTo>
                    <a:pt x="1910" y="29587"/>
                  </a:lnTo>
                  <a:lnTo>
                    <a:pt x="935" y="30562"/>
                  </a:lnTo>
                  <a:lnTo>
                    <a:pt x="935" y="34382"/>
                  </a:lnTo>
                  <a:lnTo>
                    <a:pt x="0" y="35318"/>
                  </a:lnTo>
                  <a:lnTo>
                    <a:pt x="0" y="53483"/>
                  </a:lnTo>
                  <a:lnTo>
                    <a:pt x="935" y="54419"/>
                  </a:lnTo>
                  <a:lnTo>
                    <a:pt x="935" y="56329"/>
                  </a:lnTo>
                  <a:lnTo>
                    <a:pt x="1910" y="57303"/>
                  </a:lnTo>
                  <a:lnTo>
                    <a:pt x="1910" y="59213"/>
                  </a:lnTo>
                  <a:lnTo>
                    <a:pt x="3820" y="61124"/>
                  </a:lnTo>
                  <a:lnTo>
                    <a:pt x="3820" y="62060"/>
                  </a:lnTo>
                  <a:lnTo>
                    <a:pt x="16216" y="62060"/>
                  </a:lnTo>
                  <a:lnTo>
                    <a:pt x="15242" y="61124"/>
                  </a:lnTo>
                  <a:lnTo>
                    <a:pt x="14306" y="61124"/>
                  </a:lnTo>
                  <a:lnTo>
                    <a:pt x="13332" y="60149"/>
                  </a:lnTo>
                  <a:lnTo>
                    <a:pt x="12396" y="60149"/>
                  </a:lnTo>
                  <a:lnTo>
                    <a:pt x="12396" y="59213"/>
                  </a:lnTo>
                  <a:lnTo>
                    <a:pt x="10486" y="57303"/>
                  </a:lnTo>
                  <a:lnTo>
                    <a:pt x="9550" y="57303"/>
                  </a:lnTo>
                  <a:lnTo>
                    <a:pt x="9550" y="55393"/>
                  </a:lnTo>
                  <a:lnTo>
                    <a:pt x="8576" y="54419"/>
                  </a:lnTo>
                  <a:lnTo>
                    <a:pt x="8576" y="52509"/>
                  </a:lnTo>
                  <a:lnTo>
                    <a:pt x="7640" y="51573"/>
                  </a:lnTo>
                  <a:lnTo>
                    <a:pt x="7640" y="44868"/>
                  </a:lnTo>
                  <a:lnTo>
                    <a:pt x="8576" y="43932"/>
                  </a:lnTo>
                  <a:lnTo>
                    <a:pt x="8576" y="41048"/>
                  </a:lnTo>
                  <a:lnTo>
                    <a:pt x="9550" y="40112"/>
                  </a:lnTo>
                  <a:lnTo>
                    <a:pt x="9550" y="39138"/>
                  </a:lnTo>
                  <a:lnTo>
                    <a:pt x="10486" y="38202"/>
                  </a:lnTo>
                  <a:lnTo>
                    <a:pt x="10486" y="37228"/>
                  </a:lnTo>
                  <a:lnTo>
                    <a:pt x="11422" y="36292"/>
                  </a:lnTo>
                  <a:lnTo>
                    <a:pt x="11422" y="35318"/>
                  </a:lnTo>
                  <a:lnTo>
                    <a:pt x="12396" y="35318"/>
                  </a:lnTo>
                  <a:lnTo>
                    <a:pt x="14306" y="33408"/>
                  </a:lnTo>
                  <a:lnTo>
                    <a:pt x="14306" y="32472"/>
                  </a:lnTo>
                  <a:lnTo>
                    <a:pt x="15242" y="32472"/>
                  </a:lnTo>
                  <a:lnTo>
                    <a:pt x="16216" y="31498"/>
                  </a:lnTo>
                  <a:lnTo>
                    <a:pt x="17152" y="31498"/>
                  </a:lnTo>
                  <a:lnTo>
                    <a:pt x="18127" y="30562"/>
                  </a:lnTo>
                  <a:lnTo>
                    <a:pt x="19063" y="30562"/>
                  </a:lnTo>
                  <a:lnTo>
                    <a:pt x="20037" y="29587"/>
                  </a:lnTo>
                  <a:lnTo>
                    <a:pt x="38164" y="29587"/>
                  </a:lnTo>
                  <a:lnTo>
                    <a:pt x="38164" y="28651"/>
                  </a:lnTo>
                  <a:lnTo>
                    <a:pt x="10486" y="28651"/>
                  </a:lnTo>
                  <a:lnTo>
                    <a:pt x="10486" y="27715"/>
                  </a:lnTo>
                  <a:lnTo>
                    <a:pt x="11422" y="26741"/>
                  </a:lnTo>
                  <a:lnTo>
                    <a:pt x="11422" y="24831"/>
                  </a:lnTo>
                  <a:lnTo>
                    <a:pt x="12396" y="23895"/>
                  </a:lnTo>
                  <a:lnTo>
                    <a:pt x="12396" y="21985"/>
                  </a:lnTo>
                  <a:lnTo>
                    <a:pt x="13332" y="21985"/>
                  </a:lnTo>
                  <a:lnTo>
                    <a:pt x="13332" y="21011"/>
                  </a:lnTo>
                  <a:lnTo>
                    <a:pt x="14306" y="20075"/>
                  </a:lnTo>
                  <a:lnTo>
                    <a:pt x="14306" y="18165"/>
                  </a:lnTo>
                  <a:lnTo>
                    <a:pt x="15242" y="17191"/>
                  </a:lnTo>
                  <a:lnTo>
                    <a:pt x="15242" y="16255"/>
                  </a:lnTo>
                  <a:lnTo>
                    <a:pt x="17152" y="14345"/>
                  </a:lnTo>
                  <a:lnTo>
                    <a:pt x="17152" y="13370"/>
                  </a:lnTo>
                  <a:close/>
                </a:path>
                <a:path w="45084" h="69214">
                  <a:moveTo>
                    <a:pt x="41984" y="36292"/>
                  </a:moveTo>
                  <a:lnTo>
                    <a:pt x="33408" y="36292"/>
                  </a:lnTo>
                  <a:lnTo>
                    <a:pt x="33408" y="38202"/>
                  </a:lnTo>
                  <a:lnTo>
                    <a:pt x="34344" y="39138"/>
                  </a:lnTo>
                  <a:lnTo>
                    <a:pt x="34344" y="47753"/>
                  </a:lnTo>
                  <a:lnTo>
                    <a:pt x="33408" y="48689"/>
                  </a:lnTo>
                  <a:lnTo>
                    <a:pt x="33408" y="50599"/>
                  </a:lnTo>
                  <a:lnTo>
                    <a:pt x="32433" y="51573"/>
                  </a:lnTo>
                  <a:lnTo>
                    <a:pt x="32433" y="52509"/>
                  </a:lnTo>
                  <a:lnTo>
                    <a:pt x="31498" y="52509"/>
                  </a:lnTo>
                  <a:lnTo>
                    <a:pt x="31498" y="54419"/>
                  </a:lnTo>
                  <a:lnTo>
                    <a:pt x="30523" y="54419"/>
                  </a:lnTo>
                  <a:lnTo>
                    <a:pt x="30523" y="55393"/>
                  </a:lnTo>
                  <a:lnTo>
                    <a:pt x="29587" y="56329"/>
                  </a:lnTo>
                  <a:lnTo>
                    <a:pt x="29587" y="57303"/>
                  </a:lnTo>
                  <a:lnTo>
                    <a:pt x="28613" y="58239"/>
                  </a:lnTo>
                  <a:lnTo>
                    <a:pt x="27677" y="58239"/>
                  </a:lnTo>
                  <a:lnTo>
                    <a:pt x="27677" y="59213"/>
                  </a:lnTo>
                  <a:lnTo>
                    <a:pt x="26703" y="59213"/>
                  </a:lnTo>
                  <a:lnTo>
                    <a:pt x="24793" y="61124"/>
                  </a:lnTo>
                  <a:lnTo>
                    <a:pt x="23857" y="61124"/>
                  </a:lnTo>
                  <a:lnTo>
                    <a:pt x="22883" y="62060"/>
                  </a:lnTo>
                  <a:lnTo>
                    <a:pt x="35318" y="62060"/>
                  </a:lnTo>
                  <a:lnTo>
                    <a:pt x="35318" y="61124"/>
                  </a:lnTo>
                  <a:lnTo>
                    <a:pt x="36254" y="60149"/>
                  </a:lnTo>
                  <a:lnTo>
                    <a:pt x="37228" y="60149"/>
                  </a:lnTo>
                  <a:lnTo>
                    <a:pt x="37228" y="59213"/>
                  </a:lnTo>
                  <a:lnTo>
                    <a:pt x="38164" y="58239"/>
                  </a:lnTo>
                  <a:lnTo>
                    <a:pt x="38164" y="57303"/>
                  </a:lnTo>
                  <a:lnTo>
                    <a:pt x="39138" y="56329"/>
                  </a:lnTo>
                  <a:lnTo>
                    <a:pt x="39138" y="55393"/>
                  </a:lnTo>
                  <a:lnTo>
                    <a:pt x="40074" y="55393"/>
                  </a:lnTo>
                  <a:lnTo>
                    <a:pt x="40074" y="53483"/>
                  </a:lnTo>
                  <a:lnTo>
                    <a:pt x="41048" y="52509"/>
                  </a:lnTo>
                  <a:lnTo>
                    <a:pt x="41048" y="49663"/>
                  </a:lnTo>
                  <a:lnTo>
                    <a:pt x="41984" y="48689"/>
                  </a:lnTo>
                  <a:lnTo>
                    <a:pt x="41984" y="36292"/>
                  </a:lnTo>
                  <a:close/>
                </a:path>
                <a:path w="45084" h="69214">
                  <a:moveTo>
                    <a:pt x="38164" y="29587"/>
                  </a:moveTo>
                  <a:lnTo>
                    <a:pt x="25767" y="29587"/>
                  </a:lnTo>
                  <a:lnTo>
                    <a:pt x="26703" y="30562"/>
                  </a:lnTo>
                  <a:lnTo>
                    <a:pt x="27677" y="30562"/>
                  </a:lnTo>
                  <a:lnTo>
                    <a:pt x="27677" y="31498"/>
                  </a:lnTo>
                  <a:lnTo>
                    <a:pt x="28613" y="31498"/>
                  </a:lnTo>
                  <a:lnTo>
                    <a:pt x="29587" y="32472"/>
                  </a:lnTo>
                  <a:lnTo>
                    <a:pt x="30523" y="32472"/>
                  </a:lnTo>
                  <a:lnTo>
                    <a:pt x="30523" y="33408"/>
                  </a:lnTo>
                  <a:lnTo>
                    <a:pt x="31498" y="33408"/>
                  </a:lnTo>
                  <a:lnTo>
                    <a:pt x="31498" y="34382"/>
                  </a:lnTo>
                  <a:lnTo>
                    <a:pt x="32433" y="35318"/>
                  </a:lnTo>
                  <a:lnTo>
                    <a:pt x="32433" y="36292"/>
                  </a:lnTo>
                  <a:lnTo>
                    <a:pt x="41048" y="36292"/>
                  </a:lnTo>
                  <a:lnTo>
                    <a:pt x="41048" y="33408"/>
                  </a:lnTo>
                  <a:lnTo>
                    <a:pt x="40074" y="32472"/>
                  </a:lnTo>
                  <a:lnTo>
                    <a:pt x="40074" y="31498"/>
                  </a:lnTo>
                  <a:lnTo>
                    <a:pt x="38164" y="29587"/>
                  </a:lnTo>
                  <a:close/>
                </a:path>
                <a:path w="45084" h="69214">
                  <a:moveTo>
                    <a:pt x="35318" y="25805"/>
                  </a:moveTo>
                  <a:lnTo>
                    <a:pt x="14306" y="25805"/>
                  </a:lnTo>
                  <a:lnTo>
                    <a:pt x="13332" y="26741"/>
                  </a:lnTo>
                  <a:lnTo>
                    <a:pt x="12396" y="27715"/>
                  </a:lnTo>
                  <a:lnTo>
                    <a:pt x="11422" y="28651"/>
                  </a:lnTo>
                  <a:lnTo>
                    <a:pt x="37228" y="28651"/>
                  </a:lnTo>
                  <a:lnTo>
                    <a:pt x="37228" y="27715"/>
                  </a:lnTo>
                  <a:lnTo>
                    <a:pt x="36254" y="27715"/>
                  </a:lnTo>
                  <a:lnTo>
                    <a:pt x="35318" y="26741"/>
                  </a:lnTo>
                  <a:lnTo>
                    <a:pt x="35318" y="25805"/>
                  </a:lnTo>
                  <a:close/>
                </a:path>
                <a:path w="45084" h="69214">
                  <a:moveTo>
                    <a:pt x="33408" y="24831"/>
                  </a:moveTo>
                  <a:lnTo>
                    <a:pt x="16216" y="24831"/>
                  </a:lnTo>
                  <a:lnTo>
                    <a:pt x="15242" y="25805"/>
                  </a:lnTo>
                  <a:lnTo>
                    <a:pt x="34344" y="25805"/>
                  </a:lnTo>
                  <a:lnTo>
                    <a:pt x="33408" y="24831"/>
                  </a:lnTo>
                  <a:close/>
                </a:path>
                <a:path w="45084" h="69214">
                  <a:moveTo>
                    <a:pt x="30523" y="23895"/>
                  </a:moveTo>
                  <a:lnTo>
                    <a:pt x="18127" y="23895"/>
                  </a:lnTo>
                  <a:lnTo>
                    <a:pt x="18127" y="24831"/>
                  </a:lnTo>
                  <a:lnTo>
                    <a:pt x="31498" y="24831"/>
                  </a:lnTo>
                  <a:lnTo>
                    <a:pt x="30523" y="23895"/>
                  </a:lnTo>
                  <a:close/>
                </a:path>
                <a:path w="45084" h="69214">
                  <a:moveTo>
                    <a:pt x="28613" y="22921"/>
                  </a:moveTo>
                  <a:lnTo>
                    <a:pt x="20973" y="22921"/>
                  </a:lnTo>
                  <a:lnTo>
                    <a:pt x="20037" y="23895"/>
                  </a:lnTo>
                  <a:lnTo>
                    <a:pt x="29587" y="23895"/>
                  </a:lnTo>
                  <a:lnTo>
                    <a:pt x="28613" y="22921"/>
                  </a:lnTo>
                  <a:close/>
                </a:path>
                <a:path w="45084" h="69214">
                  <a:moveTo>
                    <a:pt x="41984" y="6704"/>
                  </a:moveTo>
                  <a:lnTo>
                    <a:pt x="28613" y="6704"/>
                  </a:lnTo>
                  <a:lnTo>
                    <a:pt x="29587" y="7640"/>
                  </a:lnTo>
                  <a:lnTo>
                    <a:pt x="32433" y="7640"/>
                  </a:lnTo>
                  <a:lnTo>
                    <a:pt x="35318" y="10524"/>
                  </a:lnTo>
                  <a:lnTo>
                    <a:pt x="35318" y="11460"/>
                  </a:lnTo>
                  <a:lnTo>
                    <a:pt x="36254" y="11460"/>
                  </a:lnTo>
                  <a:lnTo>
                    <a:pt x="36254" y="13370"/>
                  </a:lnTo>
                  <a:lnTo>
                    <a:pt x="37228" y="14345"/>
                  </a:lnTo>
                  <a:lnTo>
                    <a:pt x="37228" y="17191"/>
                  </a:lnTo>
                  <a:lnTo>
                    <a:pt x="44868" y="17191"/>
                  </a:lnTo>
                  <a:lnTo>
                    <a:pt x="44868" y="12434"/>
                  </a:lnTo>
                  <a:lnTo>
                    <a:pt x="43894" y="11460"/>
                  </a:lnTo>
                  <a:lnTo>
                    <a:pt x="43894" y="9550"/>
                  </a:lnTo>
                  <a:lnTo>
                    <a:pt x="42958" y="8614"/>
                  </a:lnTo>
                  <a:lnTo>
                    <a:pt x="42958" y="7640"/>
                  </a:lnTo>
                  <a:lnTo>
                    <a:pt x="41984" y="6704"/>
                  </a:lnTo>
                  <a:close/>
                </a:path>
                <a:path w="45084" h="69214">
                  <a:moveTo>
                    <a:pt x="41048" y="4794"/>
                  </a:moveTo>
                  <a:lnTo>
                    <a:pt x="15242" y="4794"/>
                  </a:lnTo>
                  <a:lnTo>
                    <a:pt x="12396" y="7640"/>
                  </a:lnTo>
                  <a:lnTo>
                    <a:pt x="12396" y="8614"/>
                  </a:lnTo>
                  <a:lnTo>
                    <a:pt x="11422" y="8614"/>
                  </a:lnTo>
                  <a:lnTo>
                    <a:pt x="10486" y="9550"/>
                  </a:lnTo>
                  <a:lnTo>
                    <a:pt x="9550" y="10524"/>
                  </a:lnTo>
                  <a:lnTo>
                    <a:pt x="9550" y="11460"/>
                  </a:lnTo>
                  <a:lnTo>
                    <a:pt x="8576" y="12434"/>
                  </a:lnTo>
                  <a:lnTo>
                    <a:pt x="8576" y="13370"/>
                  </a:lnTo>
                  <a:lnTo>
                    <a:pt x="18127" y="13370"/>
                  </a:lnTo>
                  <a:lnTo>
                    <a:pt x="18127" y="12434"/>
                  </a:lnTo>
                  <a:lnTo>
                    <a:pt x="19063" y="11460"/>
                  </a:lnTo>
                  <a:lnTo>
                    <a:pt x="20037" y="11460"/>
                  </a:lnTo>
                  <a:lnTo>
                    <a:pt x="20037" y="10524"/>
                  </a:lnTo>
                  <a:lnTo>
                    <a:pt x="20973" y="10524"/>
                  </a:lnTo>
                  <a:lnTo>
                    <a:pt x="23857" y="7640"/>
                  </a:lnTo>
                  <a:lnTo>
                    <a:pt x="26703" y="7640"/>
                  </a:lnTo>
                  <a:lnTo>
                    <a:pt x="27677" y="6704"/>
                  </a:lnTo>
                  <a:lnTo>
                    <a:pt x="41984" y="6704"/>
                  </a:lnTo>
                  <a:lnTo>
                    <a:pt x="41048" y="5730"/>
                  </a:lnTo>
                  <a:lnTo>
                    <a:pt x="41048" y="4794"/>
                  </a:lnTo>
                  <a:close/>
                </a:path>
                <a:path w="45084" h="69214">
                  <a:moveTo>
                    <a:pt x="37228" y="1910"/>
                  </a:moveTo>
                  <a:lnTo>
                    <a:pt x="19063" y="1910"/>
                  </a:lnTo>
                  <a:lnTo>
                    <a:pt x="19063" y="2884"/>
                  </a:lnTo>
                  <a:lnTo>
                    <a:pt x="18127" y="2884"/>
                  </a:lnTo>
                  <a:lnTo>
                    <a:pt x="17152" y="3820"/>
                  </a:lnTo>
                  <a:lnTo>
                    <a:pt x="16216" y="4794"/>
                  </a:lnTo>
                  <a:lnTo>
                    <a:pt x="40074" y="4794"/>
                  </a:lnTo>
                  <a:lnTo>
                    <a:pt x="40074" y="3820"/>
                  </a:lnTo>
                  <a:lnTo>
                    <a:pt x="39138" y="3820"/>
                  </a:lnTo>
                  <a:lnTo>
                    <a:pt x="38164" y="2884"/>
                  </a:lnTo>
                  <a:lnTo>
                    <a:pt x="37228" y="1910"/>
                  </a:lnTo>
                  <a:close/>
                </a:path>
                <a:path w="45084" h="69214">
                  <a:moveTo>
                    <a:pt x="35318" y="974"/>
                  </a:moveTo>
                  <a:lnTo>
                    <a:pt x="21947" y="974"/>
                  </a:lnTo>
                  <a:lnTo>
                    <a:pt x="20973" y="1910"/>
                  </a:lnTo>
                  <a:lnTo>
                    <a:pt x="36254" y="1910"/>
                  </a:lnTo>
                  <a:lnTo>
                    <a:pt x="35318" y="974"/>
                  </a:lnTo>
                  <a:close/>
                </a:path>
                <a:path w="45084" h="69214">
                  <a:moveTo>
                    <a:pt x="31498" y="0"/>
                  </a:moveTo>
                  <a:lnTo>
                    <a:pt x="25767" y="0"/>
                  </a:lnTo>
                  <a:lnTo>
                    <a:pt x="24793" y="974"/>
                  </a:lnTo>
                  <a:lnTo>
                    <a:pt x="32433" y="974"/>
                  </a:lnTo>
                  <a:lnTo>
                    <a:pt x="314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4" name="object 2514"/>
            <p:cNvSpPr/>
            <p:nvPr/>
          </p:nvSpPr>
          <p:spPr>
            <a:xfrm>
              <a:off x="14634448" y="4994049"/>
              <a:ext cx="66040" cy="167640"/>
            </a:xfrm>
            <a:custGeom>
              <a:avLst/>
              <a:gdLst/>
              <a:ahLst/>
              <a:cxnLst/>
              <a:rect l="l" t="t" r="r" b="b"/>
              <a:pathLst>
                <a:path w="66040" h="167639">
                  <a:moveTo>
                    <a:pt x="0" y="167117"/>
                  </a:moveTo>
                  <a:lnTo>
                    <a:pt x="6588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15" name="object 2515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5420200" y="8170480"/>
            <a:ext cx="242586" cy="172866"/>
          </a:xfrm>
          <a:prstGeom prst="rect">
            <a:avLst/>
          </a:prstGeom>
        </p:spPr>
      </p:pic>
      <p:pic>
        <p:nvPicPr>
          <p:cNvPr id="2516" name="object 2516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1044573" y="8175256"/>
            <a:ext cx="242586" cy="172866"/>
          </a:xfrm>
          <a:prstGeom prst="rect">
            <a:avLst/>
          </a:prstGeom>
        </p:spPr>
      </p:pic>
      <p:pic>
        <p:nvPicPr>
          <p:cNvPr id="2517" name="object 2517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2747931" y="9940214"/>
            <a:ext cx="242586" cy="172866"/>
          </a:xfrm>
          <a:prstGeom prst="rect">
            <a:avLst/>
          </a:prstGeom>
        </p:spPr>
      </p:pic>
      <p:grpSp>
        <p:nvGrpSpPr>
          <p:cNvPr id="2518" name="object 2518"/>
          <p:cNvGrpSpPr/>
          <p:nvPr/>
        </p:nvGrpSpPr>
        <p:grpSpPr>
          <a:xfrm>
            <a:off x="1825339" y="7175304"/>
            <a:ext cx="243204" cy="256540"/>
            <a:chOff x="1822262" y="5002626"/>
            <a:chExt cx="243204" cy="256540"/>
          </a:xfrm>
        </p:grpSpPr>
        <p:sp>
          <p:nvSpPr>
            <p:cNvPr id="2519" name="object 2519"/>
            <p:cNvSpPr/>
            <p:nvPr/>
          </p:nvSpPr>
          <p:spPr>
            <a:xfrm>
              <a:off x="1822262" y="5088581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0" y="0"/>
                  </a:moveTo>
                  <a:lnTo>
                    <a:pt x="17284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0" name="object 2520"/>
            <p:cNvSpPr/>
            <p:nvPr/>
          </p:nvSpPr>
          <p:spPr>
            <a:xfrm>
              <a:off x="1889116" y="5002626"/>
              <a:ext cx="46355" cy="69215"/>
            </a:xfrm>
            <a:custGeom>
              <a:avLst/>
              <a:gdLst/>
              <a:ahLst/>
              <a:cxnLst/>
              <a:rect l="l" t="t" r="r" b="b"/>
              <a:pathLst>
                <a:path w="46355" h="69214">
                  <a:moveTo>
                    <a:pt x="24831" y="67790"/>
                  </a:moveTo>
                  <a:lnTo>
                    <a:pt x="14306" y="67790"/>
                  </a:lnTo>
                  <a:lnTo>
                    <a:pt x="15281" y="68764"/>
                  </a:lnTo>
                  <a:lnTo>
                    <a:pt x="24831" y="68764"/>
                  </a:lnTo>
                  <a:lnTo>
                    <a:pt x="24831" y="67790"/>
                  </a:lnTo>
                  <a:close/>
                </a:path>
                <a:path w="46355" h="69214">
                  <a:moveTo>
                    <a:pt x="27677" y="66854"/>
                  </a:moveTo>
                  <a:lnTo>
                    <a:pt x="11460" y="66854"/>
                  </a:lnTo>
                  <a:lnTo>
                    <a:pt x="12396" y="67790"/>
                  </a:lnTo>
                  <a:lnTo>
                    <a:pt x="26741" y="67790"/>
                  </a:lnTo>
                  <a:lnTo>
                    <a:pt x="27677" y="66854"/>
                  </a:lnTo>
                  <a:close/>
                </a:path>
                <a:path w="46355" h="69214">
                  <a:moveTo>
                    <a:pt x="15281" y="61124"/>
                  </a:moveTo>
                  <a:lnTo>
                    <a:pt x="4794" y="61124"/>
                  </a:lnTo>
                  <a:lnTo>
                    <a:pt x="4794" y="62060"/>
                  </a:lnTo>
                  <a:lnTo>
                    <a:pt x="5730" y="63034"/>
                  </a:lnTo>
                  <a:lnTo>
                    <a:pt x="6704" y="63970"/>
                  </a:lnTo>
                  <a:lnTo>
                    <a:pt x="7640" y="64944"/>
                  </a:lnTo>
                  <a:lnTo>
                    <a:pt x="8614" y="65880"/>
                  </a:lnTo>
                  <a:lnTo>
                    <a:pt x="9550" y="65880"/>
                  </a:lnTo>
                  <a:lnTo>
                    <a:pt x="9550" y="66854"/>
                  </a:lnTo>
                  <a:lnTo>
                    <a:pt x="29587" y="66854"/>
                  </a:lnTo>
                  <a:lnTo>
                    <a:pt x="31498" y="64944"/>
                  </a:lnTo>
                  <a:lnTo>
                    <a:pt x="32472" y="64944"/>
                  </a:lnTo>
                  <a:lnTo>
                    <a:pt x="33408" y="63970"/>
                  </a:lnTo>
                  <a:lnTo>
                    <a:pt x="33408" y="63034"/>
                  </a:lnTo>
                  <a:lnTo>
                    <a:pt x="34382" y="63034"/>
                  </a:lnTo>
                  <a:lnTo>
                    <a:pt x="35318" y="62060"/>
                  </a:lnTo>
                  <a:lnTo>
                    <a:pt x="16216" y="62060"/>
                  </a:lnTo>
                  <a:lnTo>
                    <a:pt x="15281" y="61124"/>
                  </a:lnTo>
                  <a:close/>
                </a:path>
                <a:path w="46355" h="69214">
                  <a:moveTo>
                    <a:pt x="39138" y="29587"/>
                  </a:moveTo>
                  <a:lnTo>
                    <a:pt x="26741" y="29587"/>
                  </a:lnTo>
                  <a:lnTo>
                    <a:pt x="27677" y="30562"/>
                  </a:lnTo>
                  <a:lnTo>
                    <a:pt x="28651" y="30562"/>
                  </a:lnTo>
                  <a:lnTo>
                    <a:pt x="32472" y="34382"/>
                  </a:lnTo>
                  <a:lnTo>
                    <a:pt x="32472" y="35318"/>
                  </a:lnTo>
                  <a:lnTo>
                    <a:pt x="33408" y="35318"/>
                  </a:lnTo>
                  <a:lnTo>
                    <a:pt x="33408" y="37228"/>
                  </a:lnTo>
                  <a:lnTo>
                    <a:pt x="34382" y="38202"/>
                  </a:lnTo>
                  <a:lnTo>
                    <a:pt x="34382" y="47753"/>
                  </a:lnTo>
                  <a:lnTo>
                    <a:pt x="33408" y="48689"/>
                  </a:lnTo>
                  <a:lnTo>
                    <a:pt x="33408" y="50599"/>
                  </a:lnTo>
                  <a:lnTo>
                    <a:pt x="32472" y="51573"/>
                  </a:lnTo>
                  <a:lnTo>
                    <a:pt x="32472" y="52509"/>
                  </a:lnTo>
                  <a:lnTo>
                    <a:pt x="31498" y="53483"/>
                  </a:lnTo>
                  <a:lnTo>
                    <a:pt x="31498" y="54419"/>
                  </a:lnTo>
                  <a:lnTo>
                    <a:pt x="30562" y="55393"/>
                  </a:lnTo>
                  <a:lnTo>
                    <a:pt x="30562" y="56329"/>
                  </a:lnTo>
                  <a:lnTo>
                    <a:pt x="29587" y="57303"/>
                  </a:lnTo>
                  <a:lnTo>
                    <a:pt x="28651" y="57303"/>
                  </a:lnTo>
                  <a:lnTo>
                    <a:pt x="28651" y="58239"/>
                  </a:lnTo>
                  <a:lnTo>
                    <a:pt x="27677" y="59213"/>
                  </a:lnTo>
                  <a:lnTo>
                    <a:pt x="26741" y="59213"/>
                  </a:lnTo>
                  <a:lnTo>
                    <a:pt x="26741" y="60149"/>
                  </a:lnTo>
                  <a:lnTo>
                    <a:pt x="25767" y="60149"/>
                  </a:lnTo>
                  <a:lnTo>
                    <a:pt x="24831" y="61124"/>
                  </a:lnTo>
                  <a:lnTo>
                    <a:pt x="23857" y="61124"/>
                  </a:lnTo>
                  <a:lnTo>
                    <a:pt x="22921" y="62060"/>
                  </a:lnTo>
                  <a:lnTo>
                    <a:pt x="35318" y="62060"/>
                  </a:lnTo>
                  <a:lnTo>
                    <a:pt x="36292" y="61124"/>
                  </a:lnTo>
                  <a:lnTo>
                    <a:pt x="36292" y="60149"/>
                  </a:lnTo>
                  <a:lnTo>
                    <a:pt x="39138" y="57303"/>
                  </a:lnTo>
                  <a:lnTo>
                    <a:pt x="39138" y="55393"/>
                  </a:lnTo>
                  <a:lnTo>
                    <a:pt x="40112" y="54419"/>
                  </a:lnTo>
                  <a:lnTo>
                    <a:pt x="40112" y="53483"/>
                  </a:lnTo>
                  <a:lnTo>
                    <a:pt x="41048" y="53483"/>
                  </a:lnTo>
                  <a:lnTo>
                    <a:pt x="41048" y="51573"/>
                  </a:lnTo>
                  <a:lnTo>
                    <a:pt x="42022" y="50599"/>
                  </a:lnTo>
                  <a:lnTo>
                    <a:pt x="42022" y="45843"/>
                  </a:lnTo>
                  <a:lnTo>
                    <a:pt x="42958" y="44868"/>
                  </a:lnTo>
                  <a:lnTo>
                    <a:pt x="42958" y="39138"/>
                  </a:lnTo>
                  <a:lnTo>
                    <a:pt x="42022" y="38202"/>
                  </a:lnTo>
                  <a:lnTo>
                    <a:pt x="42022" y="34382"/>
                  </a:lnTo>
                  <a:lnTo>
                    <a:pt x="41048" y="33408"/>
                  </a:lnTo>
                  <a:lnTo>
                    <a:pt x="41048" y="32472"/>
                  </a:lnTo>
                  <a:lnTo>
                    <a:pt x="40112" y="31498"/>
                  </a:lnTo>
                  <a:lnTo>
                    <a:pt x="40112" y="30562"/>
                  </a:lnTo>
                  <a:lnTo>
                    <a:pt x="39138" y="29587"/>
                  </a:lnTo>
                  <a:close/>
                </a:path>
                <a:path w="46355" h="69214">
                  <a:moveTo>
                    <a:pt x="18127" y="12434"/>
                  </a:moveTo>
                  <a:lnTo>
                    <a:pt x="8614" y="12434"/>
                  </a:lnTo>
                  <a:lnTo>
                    <a:pt x="8614" y="13370"/>
                  </a:lnTo>
                  <a:lnTo>
                    <a:pt x="7640" y="14345"/>
                  </a:lnTo>
                  <a:lnTo>
                    <a:pt x="7640" y="15281"/>
                  </a:lnTo>
                  <a:lnTo>
                    <a:pt x="6704" y="16255"/>
                  </a:lnTo>
                  <a:lnTo>
                    <a:pt x="5730" y="17191"/>
                  </a:lnTo>
                  <a:lnTo>
                    <a:pt x="5730" y="19101"/>
                  </a:lnTo>
                  <a:lnTo>
                    <a:pt x="4794" y="20075"/>
                  </a:lnTo>
                  <a:lnTo>
                    <a:pt x="4794" y="21011"/>
                  </a:lnTo>
                  <a:lnTo>
                    <a:pt x="3820" y="21985"/>
                  </a:lnTo>
                  <a:lnTo>
                    <a:pt x="3820" y="23895"/>
                  </a:lnTo>
                  <a:lnTo>
                    <a:pt x="2884" y="24831"/>
                  </a:lnTo>
                  <a:lnTo>
                    <a:pt x="2884" y="27715"/>
                  </a:lnTo>
                  <a:lnTo>
                    <a:pt x="1910" y="28651"/>
                  </a:lnTo>
                  <a:lnTo>
                    <a:pt x="1910" y="31498"/>
                  </a:lnTo>
                  <a:lnTo>
                    <a:pt x="974" y="32472"/>
                  </a:lnTo>
                  <a:lnTo>
                    <a:pt x="974" y="36292"/>
                  </a:lnTo>
                  <a:lnTo>
                    <a:pt x="0" y="37228"/>
                  </a:lnTo>
                  <a:lnTo>
                    <a:pt x="0" y="51573"/>
                  </a:lnTo>
                  <a:lnTo>
                    <a:pt x="974" y="52509"/>
                  </a:lnTo>
                  <a:lnTo>
                    <a:pt x="974" y="55393"/>
                  </a:lnTo>
                  <a:lnTo>
                    <a:pt x="1910" y="56329"/>
                  </a:lnTo>
                  <a:lnTo>
                    <a:pt x="1910" y="58239"/>
                  </a:lnTo>
                  <a:lnTo>
                    <a:pt x="2884" y="58239"/>
                  </a:lnTo>
                  <a:lnTo>
                    <a:pt x="2884" y="59213"/>
                  </a:lnTo>
                  <a:lnTo>
                    <a:pt x="3820" y="60149"/>
                  </a:lnTo>
                  <a:lnTo>
                    <a:pt x="3820" y="61124"/>
                  </a:lnTo>
                  <a:lnTo>
                    <a:pt x="14306" y="61124"/>
                  </a:lnTo>
                  <a:lnTo>
                    <a:pt x="14306" y="60149"/>
                  </a:lnTo>
                  <a:lnTo>
                    <a:pt x="13370" y="60149"/>
                  </a:lnTo>
                  <a:lnTo>
                    <a:pt x="12396" y="59213"/>
                  </a:lnTo>
                  <a:lnTo>
                    <a:pt x="11460" y="58239"/>
                  </a:lnTo>
                  <a:lnTo>
                    <a:pt x="10524" y="57303"/>
                  </a:lnTo>
                  <a:lnTo>
                    <a:pt x="10524" y="56329"/>
                  </a:lnTo>
                  <a:lnTo>
                    <a:pt x="9550" y="56329"/>
                  </a:lnTo>
                  <a:lnTo>
                    <a:pt x="9550" y="54419"/>
                  </a:lnTo>
                  <a:lnTo>
                    <a:pt x="8614" y="53483"/>
                  </a:lnTo>
                  <a:lnTo>
                    <a:pt x="8614" y="42022"/>
                  </a:lnTo>
                  <a:lnTo>
                    <a:pt x="9550" y="41048"/>
                  </a:lnTo>
                  <a:lnTo>
                    <a:pt x="9550" y="39138"/>
                  </a:lnTo>
                  <a:lnTo>
                    <a:pt x="10524" y="38202"/>
                  </a:lnTo>
                  <a:lnTo>
                    <a:pt x="10524" y="37228"/>
                  </a:lnTo>
                  <a:lnTo>
                    <a:pt x="11460" y="37228"/>
                  </a:lnTo>
                  <a:lnTo>
                    <a:pt x="11460" y="36292"/>
                  </a:lnTo>
                  <a:lnTo>
                    <a:pt x="12396" y="35318"/>
                  </a:lnTo>
                  <a:lnTo>
                    <a:pt x="12396" y="34382"/>
                  </a:lnTo>
                  <a:lnTo>
                    <a:pt x="13370" y="34382"/>
                  </a:lnTo>
                  <a:lnTo>
                    <a:pt x="14306" y="33408"/>
                  </a:lnTo>
                  <a:lnTo>
                    <a:pt x="15281" y="32472"/>
                  </a:lnTo>
                  <a:lnTo>
                    <a:pt x="16216" y="32472"/>
                  </a:lnTo>
                  <a:lnTo>
                    <a:pt x="16216" y="31498"/>
                  </a:lnTo>
                  <a:lnTo>
                    <a:pt x="17191" y="30562"/>
                  </a:lnTo>
                  <a:lnTo>
                    <a:pt x="19101" y="30562"/>
                  </a:lnTo>
                  <a:lnTo>
                    <a:pt x="20037" y="29587"/>
                  </a:lnTo>
                  <a:lnTo>
                    <a:pt x="39138" y="29587"/>
                  </a:lnTo>
                  <a:lnTo>
                    <a:pt x="38202" y="28651"/>
                  </a:lnTo>
                  <a:lnTo>
                    <a:pt x="11460" y="28651"/>
                  </a:lnTo>
                  <a:lnTo>
                    <a:pt x="11460" y="25805"/>
                  </a:lnTo>
                  <a:lnTo>
                    <a:pt x="12396" y="24831"/>
                  </a:lnTo>
                  <a:lnTo>
                    <a:pt x="12396" y="22921"/>
                  </a:lnTo>
                  <a:lnTo>
                    <a:pt x="13370" y="21985"/>
                  </a:lnTo>
                  <a:lnTo>
                    <a:pt x="13370" y="21011"/>
                  </a:lnTo>
                  <a:lnTo>
                    <a:pt x="14306" y="20075"/>
                  </a:lnTo>
                  <a:lnTo>
                    <a:pt x="14306" y="18165"/>
                  </a:lnTo>
                  <a:lnTo>
                    <a:pt x="15281" y="18165"/>
                  </a:lnTo>
                  <a:lnTo>
                    <a:pt x="15281" y="17191"/>
                  </a:lnTo>
                  <a:lnTo>
                    <a:pt x="16216" y="16255"/>
                  </a:lnTo>
                  <a:lnTo>
                    <a:pt x="16216" y="15281"/>
                  </a:lnTo>
                  <a:lnTo>
                    <a:pt x="17191" y="14345"/>
                  </a:lnTo>
                  <a:lnTo>
                    <a:pt x="17191" y="13370"/>
                  </a:lnTo>
                  <a:lnTo>
                    <a:pt x="18127" y="12434"/>
                  </a:lnTo>
                  <a:close/>
                </a:path>
                <a:path w="46355" h="69214">
                  <a:moveTo>
                    <a:pt x="35318" y="25805"/>
                  </a:moveTo>
                  <a:lnTo>
                    <a:pt x="14306" y="25805"/>
                  </a:lnTo>
                  <a:lnTo>
                    <a:pt x="12396" y="27715"/>
                  </a:lnTo>
                  <a:lnTo>
                    <a:pt x="11460" y="27715"/>
                  </a:lnTo>
                  <a:lnTo>
                    <a:pt x="11460" y="28651"/>
                  </a:lnTo>
                  <a:lnTo>
                    <a:pt x="38202" y="28651"/>
                  </a:lnTo>
                  <a:lnTo>
                    <a:pt x="37228" y="27715"/>
                  </a:lnTo>
                  <a:lnTo>
                    <a:pt x="36292" y="26741"/>
                  </a:lnTo>
                  <a:lnTo>
                    <a:pt x="35318" y="25805"/>
                  </a:lnTo>
                  <a:close/>
                </a:path>
                <a:path w="46355" h="69214">
                  <a:moveTo>
                    <a:pt x="32472" y="23895"/>
                  </a:moveTo>
                  <a:lnTo>
                    <a:pt x="18127" y="23895"/>
                  </a:lnTo>
                  <a:lnTo>
                    <a:pt x="17191" y="24831"/>
                  </a:lnTo>
                  <a:lnTo>
                    <a:pt x="16216" y="24831"/>
                  </a:lnTo>
                  <a:lnTo>
                    <a:pt x="15281" y="25805"/>
                  </a:lnTo>
                  <a:lnTo>
                    <a:pt x="34382" y="25805"/>
                  </a:lnTo>
                  <a:lnTo>
                    <a:pt x="32472" y="23895"/>
                  </a:lnTo>
                  <a:close/>
                </a:path>
                <a:path w="46355" h="69214">
                  <a:moveTo>
                    <a:pt x="29587" y="22921"/>
                  </a:moveTo>
                  <a:lnTo>
                    <a:pt x="21011" y="22921"/>
                  </a:lnTo>
                  <a:lnTo>
                    <a:pt x="20037" y="23895"/>
                  </a:lnTo>
                  <a:lnTo>
                    <a:pt x="30562" y="23895"/>
                  </a:lnTo>
                  <a:lnTo>
                    <a:pt x="29587" y="22921"/>
                  </a:lnTo>
                  <a:close/>
                </a:path>
                <a:path w="46355" h="69214">
                  <a:moveTo>
                    <a:pt x="42958" y="6704"/>
                  </a:moveTo>
                  <a:lnTo>
                    <a:pt x="30562" y="6704"/>
                  </a:lnTo>
                  <a:lnTo>
                    <a:pt x="31498" y="7640"/>
                  </a:lnTo>
                  <a:lnTo>
                    <a:pt x="32472" y="7640"/>
                  </a:lnTo>
                  <a:lnTo>
                    <a:pt x="33408" y="8614"/>
                  </a:lnTo>
                  <a:lnTo>
                    <a:pt x="34382" y="8614"/>
                  </a:lnTo>
                  <a:lnTo>
                    <a:pt x="34382" y="9550"/>
                  </a:lnTo>
                  <a:lnTo>
                    <a:pt x="35318" y="9550"/>
                  </a:lnTo>
                  <a:lnTo>
                    <a:pt x="35318" y="10524"/>
                  </a:lnTo>
                  <a:lnTo>
                    <a:pt x="36292" y="10524"/>
                  </a:lnTo>
                  <a:lnTo>
                    <a:pt x="36292" y="12434"/>
                  </a:lnTo>
                  <a:lnTo>
                    <a:pt x="37228" y="13370"/>
                  </a:lnTo>
                  <a:lnTo>
                    <a:pt x="37228" y="15281"/>
                  </a:lnTo>
                  <a:lnTo>
                    <a:pt x="38202" y="16255"/>
                  </a:lnTo>
                  <a:lnTo>
                    <a:pt x="38202" y="17191"/>
                  </a:lnTo>
                  <a:lnTo>
                    <a:pt x="45843" y="16255"/>
                  </a:lnTo>
                  <a:lnTo>
                    <a:pt x="45843" y="14345"/>
                  </a:lnTo>
                  <a:lnTo>
                    <a:pt x="44868" y="13370"/>
                  </a:lnTo>
                  <a:lnTo>
                    <a:pt x="44868" y="10524"/>
                  </a:lnTo>
                  <a:lnTo>
                    <a:pt x="43932" y="9550"/>
                  </a:lnTo>
                  <a:lnTo>
                    <a:pt x="43932" y="8614"/>
                  </a:lnTo>
                  <a:lnTo>
                    <a:pt x="42958" y="7640"/>
                  </a:lnTo>
                  <a:lnTo>
                    <a:pt x="42958" y="6704"/>
                  </a:lnTo>
                  <a:close/>
                </a:path>
                <a:path w="46355" h="69214">
                  <a:moveTo>
                    <a:pt x="24831" y="7640"/>
                  </a:moveTo>
                  <a:lnTo>
                    <a:pt x="12396" y="7640"/>
                  </a:lnTo>
                  <a:lnTo>
                    <a:pt x="11460" y="8614"/>
                  </a:lnTo>
                  <a:lnTo>
                    <a:pt x="11460" y="9550"/>
                  </a:lnTo>
                  <a:lnTo>
                    <a:pt x="10524" y="10524"/>
                  </a:lnTo>
                  <a:lnTo>
                    <a:pt x="9550" y="11460"/>
                  </a:lnTo>
                  <a:lnTo>
                    <a:pt x="9550" y="12434"/>
                  </a:lnTo>
                  <a:lnTo>
                    <a:pt x="19101" y="12434"/>
                  </a:lnTo>
                  <a:lnTo>
                    <a:pt x="19101" y="11460"/>
                  </a:lnTo>
                  <a:lnTo>
                    <a:pt x="20037" y="10524"/>
                  </a:lnTo>
                  <a:lnTo>
                    <a:pt x="21011" y="10524"/>
                  </a:lnTo>
                  <a:lnTo>
                    <a:pt x="21011" y="9550"/>
                  </a:lnTo>
                  <a:lnTo>
                    <a:pt x="21947" y="9550"/>
                  </a:lnTo>
                  <a:lnTo>
                    <a:pt x="22921" y="8614"/>
                  </a:lnTo>
                  <a:lnTo>
                    <a:pt x="23857" y="8614"/>
                  </a:lnTo>
                  <a:lnTo>
                    <a:pt x="24831" y="7640"/>
                  </a:lnTo>
                  <a:close/>
                </a:path>
                <a:path w="46355" h="69214">
                  <a:moveTo>
                    <a:pt x="41048" y="3820"/>
                  </a:moveTo>
                  <a:lnTo>
                    <a:pt x="16216" y="3820"/>
                  </a:lnTo>
                  <a:lnTo>
                    <a:pt x="15281" y="4794"/>
                  </a:lnTo>
                  <a:lnTo>
                    <a:pt x="14306" y="5730"/>
                  </a:lnTo>
                  <a:lnTo>
                    <a:pt x="13370" y="6704"/>
                  </a:lnTo>
                  <a:lnTo>
                    <a:pt x="13370" y="7640"/>
                  </a:lnTo>
                  <a:lnTo>
                    <a:pt x="25767" y="7640"/>
                  </a:lnTo>
                  <a:lnTo>
                    <a:pt x="26741" y="6704"/>
                  </a:lnTo>
                  <a:lnTo>
                    <a:pt x="42958" y="6704"/>
                  </a:lnTo>
                  <a:lnTo>
                    <a:pt x="42022" y="5730"/>
                  </a:lnTo>
                  <a:lnTo>
                    <a:pt x="41048" y="4794"/>
                  </a:lnTo>
                  <a:lnTo>
                    <a:pt x="41048" y="3820"/>
                  </a:lnTo>
                  <a:close/>
                </a:path>
                <a:path w="46355" h="69214">
                  <a:moveTo>
                    <a:pt x="38202" y="1910"/>
                  </a:moveTo>
                  <a:lnTo>
                    <a:pt x="19101" y="1910"/>
                  </a:lnTo>
                  <a:lnTo>
                    <a:pt x="17191" y="3820"/>
                  </a:lnTo>
                  <a:lnTo>
                    <a:pt x="40112" y="3820"/>
                  </a:lnTo>
                  <a:lnTo>
                    <a:pt x="40112" y="2884"/>
                  </a:lnTo>
                  <a:lnTo>
                    <a:pt x="39138" y="2884"/>
                  </a:lnTo>
                  <a:lnTo>
                    <a:pt x="38202" y="1910"/>
                  </a:lnTo>
                  <a:close/>
                </a:path>
                <a:path w="46355" h="69214">
                  <a:moveTo>
                    <a:pt x="36292" y="974"/>
                  </a:moveTo>
                  <a:lnTo>
                    <a:pt x="21947" y="974"/>
                  </a:lnTo>
                  <a:lnTo>
                    <a:pt x="21011" y="1910"/>
                  </a:lnTo>
                  <a:lnTo>
                    <a:pt x="37228" y="1910"/>
                  </a:lnTo>
                  <a:lnTo>
                    <a:pt x="36292" y="974"/>
                  </a:lnTo>
                  <a:close/>
                </a:path>
                <a:path w="46355" h="69214">
                  <a:moveTo>
                    <a:pt x="34382" y="0"/>
                  </a:moveTo>
                  <a:lnTo>
                    <a:pt x="23857" y="0"/>
                  </a:lnTo>
                  <a:lnTo>
                    <a:pt x="22921" y="974"/>
                  </a:lnTo>
                  <a:lnTo>
                    <a:pt x="35318" y="974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1" name="object 2521"/>
            <p:cNvSpPr/>
            <p:nvPr/>
          </p:nvSpPr>
          <p:spPr>
            <a:xfrm>
              <a:off x="1995129" y="5088600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10" h="167639">
                  <a:moveTo>
                    <a:pt x="66854" y="167117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22" name="object 2522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565561" y="3854545"/>
            <a:ext cx="242586" cy="255957"/>
          </a:xfrm>
          <a:prstGeom prst="rect">
            <a:avLst/>
          </a:prstGeom>
        </p:spPr>
      </p:pic>
      <p:pic>
        <p:nvPicPr>
          <p:cNvPr id="2523" name="object 2523"/>
          <p:cNvPicPr/>
          <p:nvPr/>
        </p:nvPicPr>
        <p:blipFill>
          <a:blip r:embed="rId129" cstate="print"/>
          <a:stretch>
            <a:fillRect/>
          </a:stretch>
        </p:blipFill>
        <p:spPr>
          <a:xfrm>
            <a:off x="2831977" y="3348361"/>
            <a:ext cx="242586" cy="255957"/>
          </a:xfrm>
          <a:prstGeom prst="rect">
            <a:avLst/>
          </a:prstGeom>
        </p:spPr>
      </p:pic>
      <p:pic>
        <p:nvPicPr>
          <p:cNvPr id="2524" name="object 2524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3379228" y="9050094"/>
            <a:ext cx="241631" cy="253091"/>
          </a:xfrm>
          <a:prstGeom prst="rect">
            <a:avLst/>
          </a:prstGeom>
        </p:spPr>
      </p:pic>
      <p:pic>
        <p:nvPicPr>
          <p:cNvPr id="2525" name="object 2525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4319966" y="9510435"/>
            <a:ext cx="123203" cy="172866"/>
          </a:xfrm>
          <a:prstGeom prst="rect">
            <a:avLst/>
          </a:prstGeom>
        </p:spPr>
      </p:pic>
      <p:grpSp>
        <p:nvGrpSpPr>
          <p:cNvPr id="2526" name="object 2526"/>
          <p:cNvGrpSpPr/>
          <p:nvPr/>
        </p:nvGrpSpPr>
        <p:grpSpPr>
          <a:xfrm>
            <a:off x="12876386" y="8869587"/>
            <a:ext cx="243204" cy="259079"/>
            <a:chOff x="12873309" y="6696909"/>
            <a:chExt cx="243204" cy="259079"/>
          </a:xfrm>
        </p:grpSpPr>
        <p:sp>
          <p:nvSpPr>
            <p:cNvPr id="2527" name="object 2527"/>
            <p:cNvSpPr/>
            <p:nvPr/>
          </p:nvSpPr>
          <p:spPr>
            <a:xfrm>
              <a:off x="12943048" y="6785730"/>
              <a:ext cx="173355" cy="0"/>
            </a:xfrm>
            <a:custGeom>
              <a:avLst/>
              <a:gdLst/>
              <a:ahLst/>
              <a:cxnLst/>
              <a:rect l="l" t="t" r="r" b="b"/>
              <a:pathLst>
                <a:path w="173355">
                  <a:moveTo>
                    <a:pt x="17284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8" name="object 2528"/>
            <p:cNvSpPr/>
            <p:nvPr/>
          </p:nvSpPr>
          <p:spPr>
            <a:xfrm>
              <a:off x="13003217" y="6696909"/>
              <a:ext cx="45085" cy="67310"/>
            </a:xfrm>
            <a:custGeom>
              <a:avLst/>
              <a:gdLst/>
              <a:ahLst/>
              <a:cxnLst/>
              <a:rect l="l" t="t" r="r" b="b"/>
              <a:pathLst>
                <a:path w="45084" h="67309">
                  <a:moveTo>
                    <a:pt x="39138" y="11460"/>
                  </a:moveTo>
                  <a:lnTo>
                    <a:pt x="29587" y="11460"/>
                  </a:lnTo>
                  <a:lnTo>
                    <a:pt x="29587" y="12434"/>
                  </a:lnTo>
                  <a:lnTo>
                    <a:pt x="28613" y="13370"/>
                  </a:lnTo>
                  <a:lnTo>
                    <a:pt x="28613" y="14345"/>
                  </a:lnTo>
                  <a:lnTo>
                    <a:pt x="27677" y="14345"/>
                  </a:lnTo>
                  <a:lnTo>
                    <a:pt x="26703" y="15281"/>
                  </a:lnTo>
                  <a:lnTo>
                    <a:pt x="26703" y="16255"/>
                  </a:lnTo>
                  <a:lnTo>
                    <a:pt x="25767" y="17191"/>
                  </a:lnTo>
                  <a:lnTo>
                    <a:pt x="24793" y="17191"/>
                  </a:lnTo>
                  <a:lnTo>
                    <a:pt x="24793" y="18165"/>
                  </a:lnTo>
                  <a:lnTo>
                    <a:pt x="23857" y="19101"/>
                  </a:lnTo>
                  <a:lnTo>
                    <a:pt x="23857" y="20075"/>
                  </a:lnTo>
                  <a:lnTo>
                    <a:pt x="22883" y="21011"/>
                  </a:lnTo>
                  <a:lnTo>
                    <a:pt x="21947" y="21011"/>
                  </a:lnTo>
                  <a:lnTo>
                    <a:pt x="21947" y="21985"/>
                  </a:lnTo>
                  <a:lnTo>
                    <a:pt x="20973" y="22921"/>
                  </a:lnTo>
                  <a:lnTo>
                    <a:pt x="20973" y="23895"/>
                  </a:lnTo>
                  <a:lnTo>
                    <a:pt x="20037" y="24831"/>
                  </a:lnTo>
                  <a:lnTo>
                    <a:pt x="20037" y="25805"/>
                  </a:lnTo>
                  <a:lnTo>
                    <a:pt x="19063" y="26741"/>
                  </a:lnTo>
                  <a:lnTo>
                    <a:pt x="18127" y="27715"/>
                  </a:lnTo>
                  <a:lnTo>
                    <a:pt x="17152" y="28651"/>
                  </a:lnTo>
                  <a:lnTo>
                    <a:pt x="17152" y="29626"/>
                  </a:lnTo>
                  <a:lnTo>
                    <a:pt x="16216" y="30562"/>
                  </a:lnTo>
                  <a:lnTo>
                    <a:pt x="16216" y="31536"/>
                  </a:lnTo>
                  <a:lnTo>
                    <a:pt x="15242" y="32472"/>
                  </a:lnTo>
                  <a:lnTo>
                    <a:pt x="15242" y="33446"/>
                  </a:lnTo>
                  <a:lnTo>
                    <a:pt x="14306" y="34382"/>
                  </a:lnTo>
                  <a:lnTo>
                    <a:pt x="14306" y="35356"/>
                  </a:lnTo>
                  <a:lnTo>
                    <a:pt x="13332" y="35356"/>
                  </a:lnTo>
                  <a:lnTo>
                    <a:pt x="13332" y="37266"/>
                  </a:lnTo>
                  <a:lnTo>
                    <a:pt x="12396" y="38202"/>
                  </a:lnTo>
                  <a:lnTo>
                    <a:pt x="12396" y="39176"/>
                  </a:lnTo>
                  <a:lnTo>
                    <a:pt x="11422" y="40112"/>
                  </a:lnTo>
                  <a:lnTo>
                    <a:pt x="11422" y="41086"/>
                  </a:lnTo>
                  <a:lnTo>
                    <a:pt x="10486" y="42022"/>
                  </a:lnTo>
                  <a:lnTo>
                    <a:pt x="10486" y="42996"/>
                  </a:lnTo>
                  <a:lnTo>
                    <a:pt x="9512" y="43932"/>
                  </a:lnTo>
                  <a:lnTo>
                    <a:pt x="9512" y="44907"/>
                  </a:lnTo>
                  <a:lnTo>
                    <a:pt x="8576" y="45843"/>
                  </a:lnTo>
                  <a:lnTo>
                    <a:pt x="8576" y="47753"/>
                  </a:lnTo>
                  <a:lnTo>
                    <a:pt x="7602" y="48727"/>
                  </a:lnTo>
                  <a:lnTo>
                    <a:pt x="7602" y="50637"/>
                  </a:lnTo>
                  <a:lnTo>
                    <a:pt x="6666" y="51573"/>
                  </a:lnTo>
                  <a:lnTo>
                    <a:pt x="6666" y="52547"/>
                  </a:lnTo>
                  <a:lnTo>
                    <a:pt x="5692" y="53483"/>
                  </a:lnTo>
                  <a:lnTo>
                    <a:pt x="5692" y="55393"/>
                  </a:lnTo>
                  <a:lnTo>
                    <a:pt x="4756" y="56367"/>
                  </a:lnTo>
                  <a:lnTo>
                    <a:pt x="4756" y="59213"/>
                  </a:lnTo>
                  <a:lnTo>
                    <a:pt x="3782" y="60188"/>
                  </a:lnTo>
                  <a:lnTo>
                    <a:pt x="3782" y="63034"/>
                  </a:lnTo>
                  <a:lnTo>
                    <a:pt x="2846" y="63034"/>
                  </a:lnTo>
                  <a:lnTo>
                    <a:pt x="2846" y="66854"/>
                  </a:lnTo>
                  <a:lnTo>
                    <a:pt x="11422" y="66854"/>
                  </a:lnTo>
                  <a:lnTo>
                    <a:pt x="11422" y="64944"/>
                  </a:lnTo>
                  <a:lnTo>
                    <a:pt x="12396" y="64008"/>
                  </a:lnTo>
                  <a:lnTo>
                    <a:pt x="12396" y="60188"/>
                  </a:lnTo>
                  <a:lnTo>
                    <a:pt x="13332" y="60188"/>
                  </a:lnTo>
                  <a:lnTo>
                    <a:pt x="13332" y="58278"/>
                  </a:lnTo>
                  <a:lnTo>
                    <a:pt x="14306" y="57303"/>
                  </a:lnTo>
                  <a:lnTo>
                    <a:pt x="14306" y="54457"/>
                  </a:lnTo>
                  <a:lnTo>
                    <a:pt x="15242" y="53483"/>
                  </a:lnTo>
                  <a:lnTo>
                    <a:pt x="15242" y="51573"/>
                  </a:lnTo>
                  <a:lnTo>
                    <a:pt x="16216" y="50637"/>
                  </a:lnTo>
                  <a:lnTo>
                    <a:pt x="16216" y="49663"/>
                  </a:lnTo>
                  <a:lnTo>
                    <a:pt x="17152" y="48727"/>
                  </a:lnTo>
                  <a:lnTo>
                    <a:pt x="17152" y="46817"/>
                  </a:lnTo>
                  <a:lnTo>
                    <a:pt x="18127" y="45843"/>
                  </a:lnTo>
                  <a:lnTo>
                    <a:pt x="18127" y="44907"/>
                  </a:lnTo>
                  <a:lnTo>
                    <a:pt x="19063" y="43932"/>
                  </a:lnTo>
                  <a:lnTo>
                    <a:pt x="19063" y="42022"/>
                  </a:lnTo>
                  <a:lnTo>
                    <a:pt x="20037" y="41086"/>
                  </a:lnTo>
                  <a:lnTo>
                    <a:pt x="20037" y="40112"/>
                  </a:lnTo>
                  <a:lnTo>
                    <a:pt x="21947" y="38202"/>
                  </a:lnTo>
                  <a:lnTo>
                    <a:pt x="21947" y="37266"/>
                  </a:lnTo>
                  <a:lnTo>
                    <a:pt x="22883" y="36292"/>
                  </a:lnTo>
                  <a:lnTo>
                    <a:pt x="22883" y="35356"/>
                  </a:lnTo>
                  <a:lnTo>
                    <a:pt x="23857" y="34382"/>
                  </a:lnTo>
                  <a:lnTo>
                    <a:pt x="23857" y="33446"/>
                  </a:lnTo>
                  <a:lnTo>
                    <a:pt x="24793" y="32472"/>
                  </a:lnTo>
                  <a:lnTo>
                    <a:pt x="24793" y="30562"/>
                  </a:lnTo>
                  <a:lnTo>
                    <a:pt x="25767" y="29626"/>
                  </a:lnTo>
                  <a:lnTo>
                    <a:pt x="26703" y="28651"/>
                  </a:lnTo>
                  <a:lnTo>
                    <a:pt x="27677" y="27715"/>
                  </a:lnTo>
                  <a:lnTo>
                    <a:pt x="27677" y="26741"/>
                  </a:lnTo>
                  <a:lnTo>
                    <a:pt x="28613" y="25805"/>
                  </a:lnTo>
                  <a:lnTo>
                    <a:pt x="28613" y="24831"/>
                  </a:lnTo>
                  <a:lnTo>
                    <a:pt x="29587" y="23895"/>
                  </a:lnTo>
                  <a:lnTo>
                    <a:pt x="29587" y="22921"/>
                  </a:lnTo>
                  <a:lnTo>
                    <a:pt x="30523" y="22921"/>
                  </a:lnTo>
                  <a:lnTo>
                    <a:pt x="30523" y="21985"/>
                  </a:lnTo>
                  <a:lnTo>
                    <a:pt x="32433" y="20075"/>
                  </a:lnTo>
                  <a:lnTo>
                    <a:pt x="32433" y="19101"/>
                  </a:lnTo>
                  <a:lnTo>
                    <a:pt x="33408" y="19101"/>
                  </a:lnTo>
                  <a:lnTo>
                    <a:pt x="33408" y="18165"/>
                  </a:lnTo>
                  <a:lnTo>
                    <a:pt x="34344" y="17191"/>
                  </a:lnTo>
                  <a:lnTo>
                    <a:pt x="35318" y="16255"/>
                  </a:lnTo>
                  <a:lnTo>
                    <a:pt x="36254" y="15281"/>
                  </a:lnTo>
                  <a:lnTo>
                    <a:pt x="37228" y="14345"/>
                  </a:lnTo>
                  <a:lnTo>
                    <a:pt x="37228" y="13370"/>
                  </a:lnTo>
                  <a:lnTo>
                    <a:pt x="38164" y="13370"/>
                  </a:lnTo>
                  <a:lnTo>
                    <a:pt x="38164" y="12434"/>
                  </a:lnTo>
                  <a:lnTo>
                    <a:pt x="39138" y="11460"/>
                  </a:lnTo>
                  <a:close/>
                </a:path>
                <a:path w="45084" h="67309">
                  <a:moveTo>
                    <a:pt x="41048" y="9550"/>
                  </a:moveTo>
                  <a:lnTo>
                    <a:pt x="31498" y="9550"/>
                  </a:lnTo>
                  <a:lnTo>
                    <a:pt x="31498" y="10524"/>
                  </a:lnTo>
                  <a:lnTo>
                    <a:pt x="30523" y="11460"/>
                  </a:lnTo>
                  <a:lnTo>
                    <a:pt x="40074" y="11460"/>
                  </a:lnTo>
                  <a:lnTo>
                    <a:pt x="40074" y="10524"/>
                  </a:lnTo>
                  <a:lnTo>
                    <a:pt x="41048" y="9550"/>
                  </a:lnTo>
                  <a:close/>
                </a:path>
                <a:path w="45084" h="67309">
                  <a:moveTo>
                    <a:pt x="42958" y="7640"/>
                  </a:moveTo>
                  <a:lnTo>
                    <a:pt x="33408" y="7640"/>
                  </a:lnTo>
                  <a:lnTo>
                    <a:pt x="33408" y="8614"/>
                  </a:lnTo>
                  <a:lnTo>
                    <a:pt x="32433" y="9550"/>
                  </a:lnTo>
                  <a:lnTo>
                    <a:pt x="41984" y="9550"/>
                  </a:lnTo>
                  <a:lnTo>
                    <a:pt x="41984" y="8614"/>
                  </a:lnTo>
                  <a:lnTo>
                    <a:pt x="42958" y="7640"/>
                  </a:lnTo>
                  <a:close/>
                </a:path>
                <a:path w="45084" h="67309">
                  <a:moveTo>
                    <a:pt x="44868" y="0"/>
                  </a:moveTo>
                  <a:lnTo>
                    <a:pt x="1910" y="0"/>
                  </a:lnTo>
                  <a:lnTo>
                    <a:pt x="0" y="7640"/>
                  </a:lnTo>
                  <a:lnTo>
                    <a:pt x="43894" y="7640"/>
                  </a:lnTo>
                  <a:lnTo>
                    <a:pt x="4486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9" name="object 2529"/>
            <p:cNvSpPr/>
            <p:nvPr/>
          </p:nvSpPr>
          <p:spPr>
            <a:xfrm>
              <a:off x="12876174" y="6785749"/>
              <a:ext cx="67310" cy="167640"/>
            </a:xfrm>
            <a:custGeom>
              <a:avLst/>
              <a:gdLst/>
              <a:ahLst/>
              <a:cxnLst/>
              <a:rect l="l" t="t" r="r" b="b"/>
              <a:pathLst>
                <a:path w="67309" h="167640">
                  <a:moveTo>
                    <a:pt x="0" y="167117"/>
                  </a:moveTo>
                  <a:lnTo>
                    <a:pt x="6685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30" name="object 2530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6480321" y="7593641"/>
            <a:ext cx="242586" cy="259758"/>
          </a:xfrm>
          <a:prstGeom prst="rect">
            <a:avLst/>
          </a:prstGeom>
        </p:spPr>
      </p:pic>
      <p:pic>
        <p:nvPicPr>
          <p:cNvPr id="2531" name="object 2531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3872518" y="6781836"/>
            <a:ext cx="242586" cy="259758"/>
          </a:xfrm>
          <a:prstGeom prst="rect">
            <a:avLst/>
          </a:prstGeom>
        </p:spPr>
      </p:pic>
      <p:pic>
        <p:nvPicPr>
          <p:cNvPr id="2532" name="object 2532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0131532" y="8098850"/>
            <a:ext cx="242586" cy="172866"/>
          </a:xfrm>
          <a:prstGeom prst="rect">
            <a:avLst/>
          </a:prstGeom>
        </p:spPr>
      </p:pic>
      <p:pic>
        <p:nvPicPr>
          <p:cNvPr id="2533" name="object 2533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7307407" y="8098850"/>
            <a:ext cx="242586" cy="172866"/>
          </a:xfrm>
          <a:prstGeom prst="rect">
            <a:avLst/>
          </a:prstGeom>
        </p:spPr>
      </p:pic>
      <p:pic>
        <p:nvPicPr>
          <p:cNvPr id="2534" name="object 2534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491066" y="9296520"/>
            <a:ext cx="220619" cy="198634"/>
          </a:xfrm>
          <a:prstGeom prst="rect">
            <a:avLst/>
          </a:prstGeom>
        </p:spPr>
      </p:pic>
      <p:pic>
        <p:nvPicPr>
          <p:cNvPr id="2535" name="object 2535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14364375" y="6472376"/>
            <a:ext cx="242586" cy="172866"/>
          </a:xfrm>
          <a:prstGeom prst="rect">
            <a:avLst/>
          </a:prstGeom>
        </p:spPr>
      </p:pic>
      <p:pic>
        <p:nvPicPr>
          <p:cNvPr id="2536" name="object 2536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3582657" y="8870542"/>
            <a:ext cx="242586" cy="253091"/>
          </a:xfrm>
          <a:prstGeom prst="rect">
            <a:avLst/>
          </a:prstGeom>
        </p:spPr>
      </p:pic>
      <p:pic>
        <p:nvPicPr>
          <p:cNvPr id="2537" name="object 2537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19561835" y="5479109"/>
            <a:ext cx="321856" cy="73539"/>
          </a:xfrm>
          <a:prstGeom prst="rect">
            <a:avLst/>
          </a:prstGeom>
        </p:spPr>
      </p:pic>
      <p:pic>
        <p:nvPicPr>
          <p:cNvPr id="2538" name="object 2538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19561835" y="6201138"/>
            <a:ext cx="321856" cy="72584"/>
          </a:xfrm>
          <a:prstGeom prst="rect">
            <a:avLst/>
          </a:prstGeom>
        </p:spPr>
      </p:pic>
      <p:pic>
        <p:nvPicPr>
          <p:cNvPr id="2539" name="object 2539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10834459" y="3314934"/>
            <a:ext cx="476577" cy="289384"/>
          </a:xfrm>
          <a:prstGeom prst="rect">
            <a:avLst/>
          </a:prstGeom>
        </p:spPr>
      </p:pic>
      <p:grpSp>
        <p:nvGrpSpPr>
          <p:cNvPr id="2540" name="object 2540"/>
          <p:cNvGrpSpPr/>
          <p:nvPr/>
        </p:nvGrpSpPr>
        <p:grpSpPr>
          <a:xfrm>
            <a:off x="12530653" y="2899481"/>
            <a:ext cx="298450" cy="959485"/>
            <a:chOff x="12527576" y="726803"/>
            <a:chExt cx="298450" cy="959485"/>
          </a:xfrm>
        </p:grpSpPr>
        <p:sp>
          <p:nvSpPr>
            <p:cNvPr id="2541" name="object 2541"/>
            <p:cNvSpPr/>
            <p:nvPr/>
          </p:nvSpPr>
          <p:spPr>
            <a:xfrm>
              <a:off x="12536171" y="74878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21947" y="0"/>
                  </a:moveTo>
                  <a:lnTo>
                    <a:pt x="15281" y="0"/>
                  </a:lnTo>
                  <a:lnTo>
                    <a:pt x="15281" y="15281"/>
                  </a:lnTo>
                  <a:lnTo>
                    <a:pt x="0" y="15281"/>
                  </a:lnTo>
                  <a:lnTo>
                    <a:pt x="0" y="21947"/>
                  </a:lnTo>
                  <a:lnTo>
                    <a:pt x="15281" y="21947"/>
                  </a:lnTo>
                  <a:lnTo>
                    <a:pt x="15281" y="37228"/>
                  </a:lnTo>
                  <a:lnTo>
                    <a:pt x="21947" y="37228"/>
                  </a:lnTo>
                  <a:lnTo>
                    <a:pt x="21947" y="21947"/>
                  </a:lnTo>
                  <a:lnTo>
                    <a:pt x="37228" y="21947"/>
                  </a:lnTo>
                  <a:lnTo>
                    <a:pt x="37228" y="15281"/>
                  </a:lnTo>
                  <a:lnTo>
                    <a:pt x="21947" y="15281"/>
                  </a:lnTo>
                  <a:lnTo>
                    <a:pt x="21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2" name="object 2542"/>
            <p:cNvSpPr/>
            <p:nvPr/>
          </p:nvSpPr>
          <p:spPr>
            <a:xfrm>
              <a:off x="12586780" y="739226"/>
              <a:ext cx="231140" cy="57785"/>
            </a:xfrm>
            <a:custGeom>
              <a:avLst/>
              <a:gdLst/>
              <a:ahLst/>
              <a:cxnLst/>
              <a:rect l="l" t="t" r="r" b="b"/>
              <a:pathLst>
                <a:path w="231140" h="57784">
                  <a:moveTo>
                    <a:pt x="25768" y="12"/>
                  </a:moveTo>
                  <a:lnTo>
                    <a:pt x="21945" y="12"/>
                  </a:lnTo>
                  <a:lnTo>
                    <a:pt x="21018" y="952"/>
                  </a:lnTo>
                  <a:lnTo>
                    <a:pt x="21018" y="1930"/>
                  </a:lnTo>
                  <a:lnTo>
                    <a:pt x="20040" y="1930"/>
                  </a:lnTo>
                  <a:lnTo>
                    <a:pt x="20040" y="2870"/>
                  </a:lnTo>
                  <a:lnTo>
                    <a:pt x="19100" y="3835"/>
                  </a:lnTo>
                  <a:lnTo>
                    <a:pt x="18135" y="3835"/>
                  </a:lnTo>
                  <a:lnTo>
                    <a:pt x="15290" y="6680"/>
                  </a:lnTo>
                  <a:lnTo>
                    <a:pt x="14312" y="6680"/>
                  </a:lnTo>
                  <a:lnTo>
                    <a:pt x="14312" y="7658"/>
                  </a:lnTo>
                  <a:lnTo>
                    <a:pt x="13373" y="8597"/>
                  </a:lnTo>
                  <a:lnTo>
                    <a:pt x="12395" y="8597"/>
                  </a:lnTo>
                  <a:lnTo>
                    <a:pt x="11468" y="9563"/>
                  </a:lnTo>
                  <a:lnTo>
                    <a:pt x="10490" y="9563"/>
                  </a:lnTo>
                  <a:lnTo>
                    <a:pt x="9550" y="10502"/>
                  </a:lnTo>
                  <a:lnTo>
                    <a:pt x="8585" y="10502"/>
                  </a:lnTo>
                  <a:lnTo>
                    <a:pt x="8585" y="11480"/>
                  </a:lnTo>
                  <a:lnTo>
                    <a:pt x="7645" y="11480"/>
                  </a:lnTo>
                  <a:lnTo>
                    <a:pt x="6705" y="12420"/>
                  </a:lnTo>
                  <a:lnTo>
                    <a:pt x="5740" y="12420"/>
                  </a:lnTo>
                  <a:lnTo>
                    <a:pt x="4800" y="13385"/>
                  </a:lnTo>
                  <a:lnTo>
                    <a:pt x="3822" y="13385"/>
                  </a:lnTo>
                  <a:lnTo>
                    <a:pt x="2882" y="14325"/>
                  </a:lnTo>
                  <a:lnTo>
                    <a:pt x="977" y="14325"/>
                  </a:lnTo>
                  <a:lnTo>
                    <a:pt x="0" y="21031"/>
                  </a:lnTo>
                  <a:lnTo>
                    <a:pt x="977" y="21031"/>
                  </a:lnTo>
                  <a:lnTo>
                    <a:pt x="1917" y="20053"/>
                  </a:lnTo>
                  <a:lnTo>
                    <a:pt x="3822" y="20053"/>
                  </a:lnTo>
                  <a:lnTo>
                    <a:pt x="4800" y="19113"/>
                  </a:lnTo>
                  <a:lnTo>
                    <a:pt x="6705" y="19113"/>
                  </a:lnTo>
                  <a:lnTo>
                    <a:pt x="7645" y="18148"/>
                  </a:lnTo>
                  <a:lnTo>
                    <a:pt x="8585" y="18148"/>
                  </a:lnTo>
                  <a:lnTo>
                    <a:pt x="9550" y="17208"/>
                  </a:lnTo>
                  <a:lnTo>
                    <a:pt x="10490" y="17208"/>
                  </a:lnTo>
                  <a:lnTo>
                    <a:pt x="11468" y="16230"/>
                  </a:lnTo>
                  <a:lnTo>
                    <a:pt x="12395" y="16230"/>
                  </a:lnTo>
                  <a:lnTo>
                    <a:pt x="13373" y="15303"/>
                  </a:lnTo>
                  <a:lnTo>
                    <a:pt x="14312" y="15303"/>
                  </a:lnTo>
                  <a:lnTo>
                    <a:pt x="16217" y="13385"/>
                  </a:lnTo>
                  <a:lnTo>
                    <a:pt x="7645" y="56349"/>
                  </a:lnTo>
                  <a:lnTo>
                    <a:pt x="14312" y="56349"/>
                  </a:lnTo>
                  <a:lnTo>
                    <a:pt x="25768" y="12"/>
                  </a:lnTo>
                  <a:close/>
                </a:path>
                <a:path w="231140" h="57784">
                  <a:moveTo>
                    <a:pt x="76390" y="12433"/>
                  </a:moveTo>
                  <a:lnTo>
                    <a:pt x="75450" y="11455"/>
                  </a:lnTo>
                  <a:lnTo>
                    <a:pt x="75450" y="9550"/>
                  </a:lnTo>
                  <a:lnTo>
                    <a:pt x="74485" y="8610"/>
                  </a:lnTo>
                  <a:lnTo>
                    <a:pt x="74485" y="7645"/>
                  </a:lnTo>
                  <a:lnTo>
                    <a:pt x="73545" y="6705"/>
                  </a:lnTo>
                  <a:lnTo>
                    <a:pt x="73545" y="5727"/>
                  </a:lnTo>
                  <a:lnTo>
                    <a:pt x="72567" y="4787"/>
                  </a:lnTo>
                  <a:lnTo>
                    <a:pt x="71628" y="3822"/>
                  </a:lnTo>
                  <a:lnTo>
                    <a:pt x="71628" y="2882"/>
                  </a:lnTo>
                  <a:lnTo>
                    <a:pt x="70662" y="2882"/>
                  </a:lnTo>
                  <a:lnTo>
                    <a:pt x="69723" y="1905"/>
                  </a:lnTo>
                  <a:lnTo>
                    <a:pt x="69723" y="10528"/>
                  </a:lnTo>
                  <a:lnTo>
                    <a:pt x="69723" y="24828"/>
                  </a:lnTo>
                  <a:lnTo>
                    <a:pt x="68745" y="25806"/>
                  </a:lnTo>
                  <a:lnTo>
                    <a:pt x="68745" y="30556"/>
                  </a:lnTo>
                  <a:lnTo>
                    <a:pt x="67818" y="30556"/>
                  </a:lnTo>
                  <a:lnTo>
                    <a:pt x="67818" y="33439"/>
                  </a:lnTo>
                  <a:lnTo>
                    <a:pt x="66840" y="34378"/>
                  </a:lnTo>
                  <a:lnTo>
                    <a:pt x="66840" y="37261"/>
                  </a:lnTo>
                  <a:lnTo>
                    <a:pt x="65900" y="38201"/>
                  </a:lnTo>
                  <a:lnTo>
                    <a:pt x="65900" y="39141"/>
                  </a:lnTo>
                  <a:lnTo>
                    <a:pt x="64935" y="40106"/>
                  </a:lnTo>
                  <a:lnTo>
                    <a:pt x="64935" y="42024"/>
                  </a:lnTo>
                  <a:lnTo>
                    <a:pt x="63995" y="42024"/>
                  </a:lnTo>
                  <a:lnTo>
                    <a:pt x="63995" y="43929"/>
                  </a:lnTo>
                  <a:lnTo>
                    <a:pt x="63017" y="43929"/>
                  </a:lnTo>
                  <a:lnTo>
                    <a:pt x="63017" y="44869"/>
                  </a:lnTo>
                  <a:lnTo>
                    <a:pt x="62077" y="45847"/>
                  </a:lnTo>
                  <a:lnTo>
                    <a:pt x="62077" y="46774"/>
                  </a:lnTo>
                  <a:lnTo>
                    <a:pt x="61112" y="46774"/>
                  </a:lnTo>
                  <a:lnTo>
                    <a:pt x="61112" y="47752"/>
                  </a:lnTo>
                  <a:lnTo>
                    <a:pt x="60172" y="47752"/>
                  </a:lnTo>
                  <a:lnTo>
                    <a:pt x="60172" y="48691"/>
                  </a:lnTo>
                  <a:lnTo>
                    <a:pt x="59194" y="49657"/>
                  </a:lnTo>
                  <a:lnTo>
                    <a:pt x="58267" y="49657"/>
                  </a:lnTo>
                  <a:lnTo>
                    <a:pt x="58267" y="50596"/>
                  </a:lnTo>
                  <a:lnTo>
                    <a:pt x="56349" y="50596"/>
                  </a:lnTo>
                  <a:lnTo>
                    <a:pt x="56349" y="51574"/>
                  </a:lnTo>
                  <a:lnTo>
                    <a:pt x="49644" y="51574"/>
                  </a:lnTo>
                  <a:lnTo>
                    <a:pt x="49644" y="50596"/>
                  </a:lnTo>
                  <a:lnTo>
                    <a:pt x="48717" y="50596"/>
                  </a:lnTo>
                  <a:lnTo>
                    <a:pt x="47739" y="49657"/>
                  </a:lnTo>
                  <a:lnTo>
                    <a:pt x="46799" y="48691"/>
                  </a:lnTo>
                  <a:lnTo>
                    <a:pt x="45834" y="47752"/>
                  </a:lnTo>
                  <a:lnTo>
                    <a:pt x="45834" y="45847"/>
                  </a:lnTo>
                  <a:lnTo>
                    <a:pt x="44894" y="44869"/>
                  </a:lnTo>
                  <a:lnTo>
                    <a:pt x="44894" y="31534"/>
                  </a:lnTo>
                  <a:lnTo>
                    <a:pt x="45834" y="30556"/>
                  </a:lnTo>
                  <a:lnTo>
                    <a:pt x="45834" y="26746"/>
                  </a:lnTo>
                  <a:lnTo>
                    <a:pt x="46799" y="25806"/>
                  </a:lnTo>
                  <a:lnTo>
                    <a:pt x="46799" y="22923"/>
                  </a:lnTo>
                  <a:lnTo>
                    <a:pt x="47739" y="22923"/>
                  </a:lnTo>
                  <a:lnTo>
                    <a:pt x="47739" y="20078"/>
                  </a:lnTo>
                  <a:lnTo>
                    <a:pt x="48717" y="19100"/>
                  </a:lnTo>
                  <a:lnTo>
                    <a:pt x="48717" y="17195"/>
                  </a:lnTo>
                  <a:lnTo>
                    <a:pt x="49644" y="16256"/>
                  </a:lnTo>
                  <a:lnTo>
                    <a:pt x="49644" y="15278"/>
                  </a:lnTo>
                  <a:lnTo>
                    <a:pt x="50622" y="14338"/>
                  </a:lnTo>
                  <a:lnTo>
                    <a:pt x="50622" y="13373"/>
                  </a:lnTo>
                  <a:lnTo>
                    <a:pt x="51562" y="12433"/>
                  </a:lnTo>
                  <a:lnTo>
                    <a:pt x="51562" y="11455"/>
                  </a:lnTo>
                  <a:lnTo>
                    <a:pt x="52527" y="11455"/>
                  </a:lnTo>
                  <a:lnTo>
                    <a:pt x="52527" y="10528"/>
                  </a:lnTo>
                  <a:lnTo>
                    <a:pt x="53467" y="9550"/>
                  </a:lnTo>
                  <a:lnTo>
                    <a:pt x="53467" y="8610"/>
                  </a:lnTo>
                  <a:lnTo>
                    <a:pt x="54444" y="8610"/>
                  </a:lnTo>
                  <a:lnTo>
                    <a:pt x="54444" y="7645"/>
                  </a:lnTo>
                  <a:lnTo>
                    <a:pt x="55384" y="7645"/>
                  </a:lnTo>
                  <a:lnTo>
                    <a:pt x="55384" y="6705"/>
                  </a:lnTo>
                  <a:lnTo>
                    <a:pt x="57289" y="6705"/>
                  </a:lnTo>
                  <a:lnTo>
                    <a:pt x="58267" y="5727"/>
                  </a:lnTo>
                  <a:lnTo>
                    <a:pt x="60172" y="5727"/>
                  </a:lnTo>
                  <a:lnTo>
                    <a:pt x="61112" y="4787"/>
                  </a:lnTo>
                  <a:lnTo>
                    <a:pt x="62077" y="4787"/>
                  </a:lnTo>
                  <a:lnTo>
                    <a:pt x="63017" y="5727"/>
                  </a:lnTo>
                  <a:lnTo>
                    <a:pt x="64935" y="5727"/>
                  </a:lnTo>
                  <a:lnTo>
                    <a:pt x="65900" y="6705"/>
                  </a:lnTo>
                  <a:lnTo>
                    <a:pt x="66840" y="6705"/>
                  </a:lnTo>
                  <a:lnTo>
                    <a:pt x="66840" y="7645"/>
                  </a:lnTo>
                  <a:lnTo>
                    <a:pt x="67818" y="7645"/>
                  </a:lnTo>
                  <a:lnTo>
                    <a:pt x="67818" y="8610"/>
                  </a:lnTo>
                  <a:lnTo>
                    <a:pt x="68745" y="8610"/>
                  </a:lnTo>
                  <a:lnTo>
                    <a:pt x="68745" y="10528"/>
                  </a:lnTo>
                  <a:lnTo>
                    <a:pt x="69723" y="10528"/>
                  </a:lnTo>
                  <a:lnTo>
                    <a:pt x="69723" y="1905"/>
                  </a:lnTo>
                  <a:lnTo>
                    <a:pt x="68745" y="1905"/>
                  </a:lnTo>
                  <a:lnTo>
                    <a:pt x="67818" y="977"/>
                  </a:lnTo>
                  <a:lnTo>
                    <a:pt x="66840" y="977"/>
                  </a:lnTo>
                  <a:lnTo>
                    <a:pt x="65900" y="0"/>
                  </a:lnTo>
                  <a:lnTo>
                    <a:pt x="57289" y="0"/>
                  </a:lnTo>
                  <a:lnTo>
                    <a:pt x="56349" y="977"/>
                  </a:lnTo>
                  <a:lnTo>
                    <a:pt x="54444" y="977"/>
                  </a:lnTo>
                  <a:lnTo>
                    <a:pt x="53467" y="1905"/>
                  </a:lnTo>
                  <a:lnTo>
                    <a:pt x="52527" y="2882"/>
                  </a:lnTo>
                  <a:lnTo>
                    <a:pt x="51562" y="2882"/>
                  </a:lnTo>
                  <a:lnTo>
                    <a:pt x="51562" y="3822"/>
                  </a:lnTo>
                  <a:lnTo>
                    <a:pt x="50622" y="3822"/>
                  </a:lnTo>
                  <a:lnTo>
                    <a:pt x="47739" y="6705"/>
                  </a:lnTo>
                  <a:lnTo>
                    <a:pt x="47739" y="7645"/>
                  </a:lnTo>
                  <a:lnTo>
                    <a:pt x="46799" y="7645"/>
                  </a:lnTo>
                  <a:lnTo>
                    <a:pt x="46799" y="8610"/>
                  </a:lnTo>
                  <a:lnTo>
                    <a:pt x="45834" y="9550"/>
                  </a:lnTo>
                  <a:lnTo>
                    <a:pt x="44894" y="10528"/>
                  </a:lnTo>
                  <a:lnTo>
                    <a:pt x="44894" y="11455"/>
                  </a:lnTo>
                  <a:lnTo>
                    <a:pt x="43916" y="12433"/>
                  </a:lnTo>
                  <a:lnTo>
                    <a:pt x="43916" y="13373"/>
                  </a:lnTo>
                  <a:lnTo>
                    <a:pt x="42976" y="14338"/>
                  </a:lnTo>
                  <a:lnTo>
                    <a:pt x="42976" y="15278"/>
                  </a:lnTo>
                  <a:lnTo>
                    <a:pt x="42011" y="16256"/>
                  </a:lnTo>
                  <a:lnTo>
                    <a:pt x="42011" y="17195"/>
                  </a:lnTo>
                  <a:lnTo>
                    <a:pt x="41071" y="18161"/>
                  </a:lnTo>
                  <a:lnTo>
                    <a:pt x="41071" y="21005"/>
                  </a:lnTo>
                  <a:lnTo>
                    <a:pt x="40093" y="21005"/>
                  </a:lnTo>
                  <a:lnTo>
                    <a:pt x="40093" y="23888"/>
                  </a:lnTo>
                  <a:lnTo>
                    <a:pt x="39166" y="24828"/>
                  </a:lnTo>
                  <a:lnTo>
                    <a:pt x="39166" y="27711"/>
                  </a:lnTo>
                  <a:lnTo>
                    <a:pt x="38188" y="28651"/>
                  </a:lnTo>
                  <a:lnTo>
                    <a:pt x="38188" y="35356"/>
                  </a:lnTo>
                  <a:lnTo>
                    <a:pt x="37249" y="36296"/>
                  </a:lnTo>
                  <a:lnTo>
                    <a:pt x="37249" y="39141"/>
                  </a:lnTo>
                  <a:lnTo>
                    <a:pt x="38188" y="39141"/>
                  </a:lnTo>
                  <a:lnTo>
                    <a:pt x="38188" y="45847"/>
                  </a:lnTo>
                  <a:lnTo>
                    <a:pt x="39166" y="45847"/>
                  </a:lnTo>
                  <a:lnTo>
                    <a:pt x="39166" y="47752"/>
                  </a:lnTo>
                  <a:lnTo>
                    <a:pt x="40093" y="48691"/>
                  </a:lnTo>
                  <a:lnTo>
                    <a:pt x="40093" y="49657"/>
                  </a:lnTo>
                  <a:lnTo>
                    <a:pt x="41071" y="50596"/>
                  </a:lnTo>
                  <a:lnTo>
                    <a:pt x="41071" y="51574"/>
                  </a:lnTo>
                  <a:lnTo>
                    <a:pt x="42011" y="51574"/>
                  </a:lnTo>
                  <a:lnTo>
                    <a:pt x="42011" y="52514"/>
                  </a:lnTo>
                  <a:lnTo>
                    <a:pt x="42976" y="52514"/>
                  </a:lnTo>
                  <a:lnTo>
                    <a:pt x="42976" y="53479"/>
                  </a:lnTo>
                  <a:lnTo>
                    <a:pt x="43916" y="53479"/>
                  </a:lnTo>
                  <a:lnTo>
                    <a:pt x="43916" y="54419"/>
                  </a:lnTo>
                  <a:lnTo>
                    <a:pt x="44894" y="54419"/>
                  </a:lnTo>
                  <a:lnTo>
                    <a:pt x="45834" y="55397"/>
                  </a:lnTo>
                  <a:lnTo>
                    <a:pt x="46799" y="56324"/>
                  </a:lnTo>
                  <a:lnTo>
                    <a:pt x="48717" y="56324"/>
                  </a:lnTo>
                  <a:lnTo>
                    <a:pt x="49644" y="57302"/>
                  </a:lnTo>
                  <a:lnTo>
                    <a:pt x="56349" y="57302"/>
                  </a:lnTo>
                  <a:lnTo>
                    <a:pt x="57289" y="56324"/>
                  </a:lnTo>
                  <a:lnTo>
                    <a:pt x="59194" y="56324"/>
                  </a:lnTo>
                  <a:lnTo>
                    <a:pt x="60172" y="55397"/>
                  </a:lnTo>
                  <a:lnTo>
                    <a:pt x="61112" y="55397"/>
                  </a:lnTo>
                  <a:lnTo>
                    <a:pt x="63017" y="53479"/>
                  </a:lnTo>
                  <a:lnTo>
                    <a:pt x="63995" y="53479"/>
                  </a:lnTo>
                  <a:lnTo>
                    <a:pt x="63995" y="52514"/>
                  </a:lnTo>
                  <a:lnTo>
                    <a:pt x="64935" y="52514"/>
                  </a:lnTo>
                  <a:lnTo>
                    <a:pt x="64935" y="51574"/>
                  </a:lnTo>
                  <a:lnTo>
                    <a:pt x="65900" y="51574"/>
                  </a:lnTo>
                  <a:lnTo>
                    <a:pt x="65900" y="50596"/>
                  </a:lnTo>
                  <a:lnTo>
                    <a:pt x="66840" y="50596"/>
                  </a:lnTo>
                  <a:lnTo>
                    <a:pt x="66840" y="49657"/>
                  </a:lnTo>
                  <a:lnTo>
                    <a:pt x="67818" y="49657"/>
                  </a:lnTo>
                  <a:lnTo>
                    <a:pt x="67818" y="48691"/>
                  </a:lnTo>
                  <a:lnTo>
                    <a:pt x="68745" y="47752"/>
                  </a:lnTo>
                  <a:lnTo>
                    <a:pt x="68745" y="46774"/>
                  </a:lnTo>
                  <a:lnTo>
                    <a:pt x="69723" y="45847"/>
                  </a:lnTo>
                  <a:lnTo>
                    <a:pt x="70662" y="44869"/>
                  </a:lnTo>
                  <a:lnTo>
                    <a:pt x="70662" y="42951"/>
                  </a:lnTo>
                  <a:lnTo>
                    <a:pt x="71628" y="42951"/>
                  </a:lnTo>
                  <a:lnTo>
                    <a:pt x="71628" y="42024"/>
                  </a:lnTo>
                  <a:lnTo>
                    <a:pt x="72567" y="41046"/>
                  </a:lnTo>
                  <a:lnTo>
                    <a:pt x="72567" y="39141"/>
                  </a:lnTo>
                  <a:lnTo>
                    <a:pt x="73545" y="38201"/>
                  </a:lnTo>
                  <a:lnTo>
                    <a:pt x="73545" y="36296"/>
                  </a:lnTo>
                  <a:lnTo>
                    <a:pt x="74485" y="35356"/>
                  </a:lnTo>
                  <a:lnTo>
                    <a:pt x="74485" y="32473"/>
                  </a:lnTo>
                  <a:lnTo>
                    <a:pt x="75450" y="31534"/>
                  </a:lnTo>
                  <a:lnTo>
                    <a:pt x="75450" y="27711"/>
                  </a:lnTo>
                  <a:lnTo>
                    <a:pt x="76390" y="26746"/>
                  </a:lnTo>
                  <a:lnTo>
                    <a:pt x="76390" y="12433"/>
                  </a:lnTo>
                  <a:close/>
                </a:path>
                <a:path w="231140" h="57784">
                  <a:moveTo>
                    <a:pt x="90741" y="48704"/>
                  </a:moveTo>
                  <a:lnTo>
                    <a:pt x="83096" y="48704"/>
                  </a:lnTo>
                  <a:lnTo>
                    <a:pt x="81191" y="56349"/>
                  </a:lnTo>
                  <a:lnTo>
                    <a:pt x="88823" y="56349"/>
                  </a:lnTo>
                  <a:lnTo>
                    <a:pt x="90741" y="48704"/>
                  </a:lnTo>
                  <a:close/>
                </a:path>
                <a:path w="231140" h="57784">
                  <a:moveTo>
                    <a:pt x="141351" y="35331"/>
                  </a:moveTo>
                  <a:lnTo>
                    <a:pt x="133718" y="35331"/>
                  </a:lnTo>
                  <a:lnTo>
                    <a:pt x="138036" y="12420"/>
                  </a:lnTo>
                  <a:lnTo>
                    <a:pt x="140385" y="12"/>
                  </a:lnTo>
                  <a:lnTo>
                    <a:pt x="135623" y="12"/>
                  </a:lnTo>
                  <a:lnTo>
                    <a:pt x="131800" y="4178"/>
                  </a:lnTo>
                  <a:lnTo>
                    <a:pt x="131800" y="12420"/>
                  </a:lnTo>
                  <a:lnTo>
                    <a:pt x="126072" y="35331"/>
                  </a:lnTo>
                  <a:lnTo>
                    <a:pt x="110794" y="35331"/>
                  </a:lnTo>
                  <a:lnTo>
                    <a:pt x="131800" y="12420"/>
                  </a:lnTo>
                  <a:lnTo>
                    <a:pt x="131800" y="4178"/>
                  </a:lnTo>
                  <a:lnTo>
                    <a:pt x="103149" y="35331"/>
                  </a:lnTo>
                  <a:lnTo>
                    <a:pt x="102209" y="42037"/>
                  </a:lnTo>
                  <a:lnTo>
                    <a:pt x="125095" y="42037"/>
                  </a:lnTo>
                  <a:lnTo>
                    <a:pt x="122250" y="56349"/>
                  </a:lnTo>
                  <a:lnTo>
                    <a:pt x="128917" y="56349"/>
                  </a:lnTo>
                  <a:lnTo>
                    <a:pt x="131800" y="42037"/>
                  </a:lnTo>
                  <a:lnTo>
                    <a:pt x="140385" y="42037"/>
                  </a:lnTo>
                  <a:lnTo>
                    <a:pt x="141351" y="35331"/>
                  </a:lnTo>
                  <a:close/>
                </a:path>
                <a:path w="231140" h="57784">
                  <a:moveTo>
                    <a:pt x="185293" y="35331"/>
                  </a:moveTo>
                  <a:lnTo>
                    <a:pt x="177647" y="35331"/>
                  </a:lnTo>
                  <a:lnTo>
                    <a:pt x="181978" y="12420"/>
                  </a:lnTo>
                  <a:lnTo>
                    <a:pt x="184315" y="12"/>
                  </a:lnTo>
                  <a:lnTo>
                    <a:pt x="178587" y="12"/>
                  </a:lnTo>
                  <a:lnTo>
                    <a:pt x="174764" y="4305"/>
                  </a:lnTo>
                  <a:lnTo>
                    <a:pt x="174764" y="12420"/>
                  </a:lnTo>
                  <a:lnTo>
                    <a:pt x="170002" y="35331"/>
                  </a:lnTo>
                  <a:lnTo>
                    <a:pt x="153784" y="35331"/>
                  </a:lnTo>
                  <a:lnTo>
                    <a:pt x="174764" y="12420"/>
                  </a:lnTo>
                  <a:lnTo>
                    <a:pt x="174764" y="4305"/>
                  </a:lnTo>
                  <a:lnTo>
                    <a:pt x="147078" y="35331"/>
                  </a:lnTo>
                  <a:lnTo>
                    <a:pt x="146151" y="42037"/>
                  </a:lnTo>
                  <a:lnTo>
                    <a:pt x="169037" y="42037"/>
                  </a:lnTo>
                  <a:lnTo>
                    <a:pt x="166179" y="56349"/>
                  </a:lnTo>
                  <a:lnTo>
                    <a:pt x="172847" y="56349"/>
                  </a:lnTo>
                  <a:lnTo>
                    <a:pt x="175729" y="42037"/>
                  </a:lnTo>
                  <a:lnTo>
                    <a:pt x="183375" y="42037"/>
                  </a:lnTo>
                  <a:lnTo>
                    <a:pt x="185293" y="35331"/>
                  </a:lnTo>
                  <a:close/>
                </a:path>
                <a:path w="231140" h="57784">
                  <a:moveTo>
                    <a:pt x="231114" y="16256"/>
                  </a:moveTo>
                  <a:lnTo>
                    <a:pt x="230174" y="15278"/>
                  </a:lnTo>
                  <a:lnTo>
                    <a:pt x="230174" y="10528"/>
                  </a:lnTo>
                  <a:lnTo>
                    <a:pt x="229196" y="9550"/>
                  </a:lnTo>
                  <a:lnTo>
                    <a:pt x="229196" y="8610"/>
                  </a:lnTo>
                  <a:lnTo>
                    <a:pt x="228269" y="7645"/>
                  </a:lnTo>
                  <a:lnTo>
                    <a:pt x="228269" y="6705"/>
                  </a:lnTo>
                  <a:lnTo>
                    <a:pt x="227291" y="5727"/>
                  </a:lnTo>
                  <a:lnTo>
                    <a:pt x="227291" y="4787"/>
                  </a:lnTo>
                  <a:lnTo>
                    <a:pt x="226352" y="4787"/>
                  </a:lnTo>
                  <a:lnTo>
                    <a:pt x="226352" y="3822"/>
                  </a:lnTo>
                  <a:lnTo>
                    <a:pt x="225374" y="2882"/>
                  </a:lnTo>
                  <a:lnTo>
                    <a:pt x="224447" y="2882"/>
                  </a:lnTo>
                  <a:lnTo>
                    <a:pt x="224447" y="13373"/>
                  </a:lnTo>
                  <a:lnTo>
                    <a:pt x="224447" y="20078"/>
                  </a:lnTo>
                  <a:lnTo>
                    <a:pt x="223469" y="20078"/>
                  </a:lnTo>
                  <a:lnTo>
                    <a:pt x="223469" y="26746"/>
                  </a:lnTo>
                  <a:lnTo>
                    <a:pt x="222529" y="27711"/>
                  </a:lnTo>
                  <a:lnTo>
                    <a:pt x="222529" y="30556"/>
                  </a:lnTo>
                  <a:lnTo>
                    <a:pt x="221564" y="31534"/>
                  </a:lnTo>
                  <a:lnTo>
                    <a:pt x="221564" y="35356"/>
                  </a:lnTo>
                  <a:lnTo>
                    <a:pt x="220624" y="36296"/>
                  </a:lnTo>
                  <a:lnTo>
                    <a:pt x="220624" y="38201"/>
                  </a:lnTo>
                  <a:lnTo>
                    <a:pt x="219646" y="38201"/>
                  </a:lnTo>
                  <a:lnTo>
                    <a:pt x="219646" y="40106"/>
                  </a:lnTo>
                  <a:lnTo>
                    <a:pt x="218719" y="41046"/>
                  </a:lnTo>
                  <a:lnTo>
                    <a:pt x="218719" y="42024"/>
                  </a:lnTo>
                  <a:lnTo>
                    <a:pt x="217741" y="42951"/>
                  </a:lnTo>
                  <a:lnTo>
                    <a:pt x="217741" y="43929"/>
                  </a:lnTo>
                  <a:lnTo>
                    <a:pt x="216801" y="44869"/>
                  </a:lnTo>
                  <a:lnTo>
                    <a:pt x="216801" y="45847"/>
                  </a:lnTo>
                  <a:lnTo>
                    <a:pt x="215823" y="45847"/>
                  </a:lnTo>
                  <a:lnTo>
                    <a:pt x="215823" y="46774"/>
                  </a:lnTo>
                  <a:lnTo>
                    <a:pt x="214896" y="47752"/>
                  </a:lnTo>
                  <a:lnTo>
                    <a:pt x="213918" y="48691"/>
                  </a:lnTo>
                  <a:lnTo>
                    <a:pt x="212979" y="49657"/>
                  </a:lnTo>
                  <a:lnTo>
                    <a:pt x="212013" y="50596"/>
                  </a:lnTo>
                  <a:lnTo>
                    <a:pt x="211074" y="50596"/>
                  </a:lnTo>
                  <a:lnTo>
                    <a:pt x="210096" y="51574"/>
                  </a:lnTo>
                  <a:lnTo>
                    <a:pt x="204368" y="51574"/>
                  </a:lnTo>
                  <a:lnTo>
                    <a:pt x="203428" y="50596"/>
                  </a:lnTo>
                  <a:lnTo>
                    <a:pt x="202463" y="50596"/>
                  </a:lnTo>
                  <a:lnTo>
                    <a:pt x="202463" y="49657"/>
                  </a:lnTo>
                  <a:lnTo>
                    <a:pt x="201523" y="49657"/>
                  </a:lnTo>
                  <a:lnTo>
                    <a:pt x="201523" y="48691"/>
                  </a:lnTo>
                  <a:lnTo>
                    <a:pt x="200545" y="48691"/>
                  </a:lnTo>
                  <a:lnTo>
                    <a:pt x="200545" y="47752"/>
                  </a:lnTo>
                  <a:lnTo>
                    <a:pt x="199618" y="46774"/>
                  </a:lnTo>
                  <a:lnTo>
                    <a:pt x="199618" y="44869"/>
                  </a:lnTo>
                  <a:lnTo>
                    <a:pt x="198640" y="44869"/>
                  </a:lnTo>
                  <a:lnTo>
                    <a:pt x="198640" y="33439"/>
                  </a:lnTo>
                  <a:lnTo>
                    <a:pt x="199618" y="32473"/>
                  </a:lnTo>
                  <a:lnTo>
                    <a:pt x="199618" y="27711"/>
                  </a:lnTo>
                  <a:lnTo>
                    <a:pt x="200545" y="26746"/>
                  </a:lnTo>
                  <a:lnTo>
                    <a:pt x="200545" y="23888"/>
                  </a:lnTo>
                  <a:lnTo>
                    <a:pt x="201523" y="22923"/>
                  </a:lnTo>
                  <a:lnTo>
                    <a:pt x="201523" y="21005"/>
                  </a:lnTo>
                  <a:lnTo>
                    <a:pt x="202463" y="20078"/>
                  </a:lnTo>
                  <a:lnTo>
                    <a:pt x="202463" y="18161"/>
                  </a:lnTo>
                  <a:lnTo>
                    <a:pt x="203428" y="17195"/>
                  </a:lnTo>
                  <a:lnTo>
                    <a:pt x="203428" y="15278"/>
                  </a:lnTo>
                  <a:lnTo>
                    <a:pt x="204368" y="15278"/>
                  </a:lnTo>
                  <a:lnTo>
                    <a:pt x="204368" y="13373"/>
                  </a:lnTo>
                  <a:lnTo>
                    <a:pt x="205346" y="13373"/>
                  </a:lnTo>
                  <a:lnTo>
                    <a:pt x="205346" y="12433"/>
                  </a:lnTo>
                  <a:lnTo>
                    <a:pt x="206273" y="11455"/>
                  </a:lnTo>
                  <a:lnTo>
                    <a:pt x="206273" y="10528"/>
                  </a:lnTo>
                  <a:lnTo>
                    <a:pt x="210096" y="6705"/>
                  </a:lnTo>
                  <a:lnTo>
                    <a:pt x="211074" y="6705"/>
                  </a:lnTo>
                  <a:lnTo>
                    <a:pt x="212013" y="5727"/>
                  </a:lnTo>
                  <a:lnTo>
                    <a:pt x="213918" y="5727"/>
                  </a:lnTo>
                  <a:lnTo>
                    <a:pt x="214896" y="4787"/>
                  </a:lnTo>
                  <a:lnTo>
                    <a:pt x="216801" y="4787"/>
                  </a:lnTo>
                  <a:lnTo>
                    <a:pt x="217741" y="5727"/>
                  </a:lnTo>
                  <a:lnTo>
                    <a:pt x="219646" y="5727"/>
                  </a:lnTo>
                  <a:lnTo>
                    <a:pt x="219646" y="6705"/>
                  </a:lnTo>
                  <a:lnTo>
                    <a:pt x="220624" y="6705"/>
                  </a:lnTo>
                  <a:lnTo>
                    <a:pt x="222529" y="8610"/>
                  </a:lnTo>
                  <a:lnTo>
                    <a:pt x="222529" y="9550"/>
                  </a:lnTo>
                  <a:lnTo>
                    <a:pt x="223469" y="10528"/>
                  </a:lnTo>
                  <a:lnTo>
                    <a:pt x="223469" y="13373"/>
                  </a:lnTo>
                  <a:lnTo>
                    <a:pt x="224447" y="13373"/>
                  </a:lnTo>
                  <a:lnTo>
                    <a:pt x="224447" y="2882"/>
                  </a:lnTo>
                  <a:lnTo>
                    <a:pt x="224447" y="1905"/>
                  </a:lnTo>
                  <a:lnTo>
                    <a:pt x="222529" y="1905"/>
                  </a:lnTo>
                  <a:lnTo>
                    <a:pt x="222529" y="977"/>
                  </a:lnTo>
                  <a:lnTo>
                    <a:pt x="220624" y="977"/>
                  </a:lnTo>
                  <a:lnTo>
                    <a:pt x="220624" y="0"/>
                  </a:lnTo>
                  <a:lnTo>
                    <a:pt x="211074" y="0"/>
                  </a:lnTo>
                  <a:lnTo>
                    <a:pt x="210096" y="977"/>
                  </a:lnTo>
                  <a:lnTo>
                    <a:pt x="208191" y="977"/>
                  </a:lnTo>
                  <a:lnTo>
                    <a:pt x="208191" y="1905"/>
                  </a:lnTo>
                  <a:lnTo>
                    <a:pt x="207251" y="1905"/>
                  </a:lnTo>
                  <a:lnTo>
                    <a:pt x="205346" y="3822"/>
                  </a:lnTo>
                  <a:lnTo>
                    <a:pt x="204368" y="3822"/>
                  </a:lnTo>
                  <a:lnTo>
                    <a:pt x="204368" y="4787"/>
                  </a:lnTo>
                  <a:lnTo>
                    <a:pt x="203428" y="4787"/>
                  </a:lnTo>
                  <a:lnTo>
                    <a:pt x="203428" y="5727"/>
                  </a:lnTo>
                  <a:lnTo>
                    <a:pt x="202463" y="5727"/>
                  </a:lnTo>
                  <a:lnTo>
                    <a:pt x="201523" y="6705"/>
                  </a:lnTo>
                  <a:lnTo>
                    <a:pt x="201523" y="7645"/>
                  </a:lnTo>
                  <a:lnTo>
                    <a:pt x="200545" y="7645"/>
                  </a:lnTo>
                  <a:lnTo>
                    <a:pt x="200545" y="8610"/>
                  </a:lnTo>
                  <a:lnTo>
                    <a:pt x="198640" y="10528"/>
                  </a:lnTo>
                  <a:lnTo>
                    <a:pt x="198640" y="12433"/>
                  </a:lnTo>
                  <a:lnTo>
                    <a:pt x="197700" y="12433"/>
                  </a:lnTo>
                  <a:lnTo>
                    <a:pt x="197700" y="14338"/>
                  </a:lnTo>
                  <a:lnTo>
                    <a:pt x="196723" y="14338"/>
                  </a:lnTo>
                  <a:lnTo>
                    <a:pt x="196723" y="16256"/>
                  </a:lnTo>
                  <a:lnTo>
                    <a:pt x="195795" y="16256"/>
                  </a:lnTo>
                  <a:lnTo>
                    <a:pt x="195795" y="18161"/>
                  </a:lnTo>
                  <a:lnTo>
                    <a:pt x="194818" y="19100"/>
                  </a:lnTo>
                  <a:lnTo>
                    <a:pt x="194818" y="21005"/>
                  </a:lnTo>
                  <a:lnTo>
                    <a:pt x="193878" y="21983"/>
                  </a:lnTo>
                  <a:lnTo>
                    <a:pt x="193878" y="24828"/>
                  </a:lnTo>
                  <a:lnTo>
                    <a:pt x="192913" y="25806"/>
                  </a:lnTo>
                  <a:lnTo>
                    <a:pt x="192913" y="29629"/>
                  </a:lnTo>
                  <a:lnTo>
                    <a:pt x="191973" y="29629"/>
                  </a:lnTo>
                  <a:lnTo>
                    <a:pt x="191973" y="43929"/>
                  </a:lnTo>
                  <a:lnTo>
                    <a:pt x="192913" y="44869"/>
                  </a:lnTo>
                  <a:lnTo>
                    <a:pt x="192913" y="47752"/>
                  </a:lnTo>
                  <a:lnTo>
                    <a:pt x="193878" y="47752"/>
                  </a:lnTo>
                  <a:lnTo>
                    <a:pt x="193878" y="49657"/>
                  </a:lnTo>
                  <a:lnTo>
                    <a:pt x="194818" y="49657"/>
                  </a:lnTo>
                  <a:lnTo>
                    <a:pt x="194818" y="50596"/>
                  </a:lnTo>
                  <a:lnTo>
                    <a:pt x="195795" y="51574"/>
                  </a:lnTo>
                  <a:lnTo>
                    <a:pt x="195795" y="52514"/>
                  </a:lnTo>
                  <a:lnTo>
                    <a:pt x="196723" y="52514"/>
                  </a:lnTo>
                  <a:lnTo>
                    <a:pt x="199618" y="55397"/>
                  </a:lnTo>
                  <a:lnTo>
                    <a:pt x="200545" y="55397"/>
                  </a:lnTo>
                  <a:lnTo>
                    <a:pt x="200545" y="56324"/>
                  </a:lnTo>
                  <a:lnTo>
                    <a:pt x="203428" y="56324"/>
                  </a:lnTo>
                  <a:lnTo>
                    <a:pt x="203428" y="57302"/>
                  </a:lnTo>
                  <a:lnTo>
                    <a:pt x="210096" y="57302"/>
                  </a:lnTo>
                  <a:lnTo>
                    <a:pt x="211074" y="56324"/>
                  </a:lnTo>
                  <a:lnTo>
                    <a:pt x="212979" y="56324"/>
                  </a:lnTo>
                  <a:lnTo>
                    <a:pt x="213918" y="55397"/>
                  </a:lnTo>
                  <a:lnTo>
                    <a:pt x="214896" y="55397"/>
                  </a:lnTo>
                  <a:lnTo>
                    <a:pt x="215823" y="54419"/>
                  </a:lnTo>
                  <a:lnTo>
                    <a:pt x="216801" y="54419"/>
                  </a:lnTo>
                  <a:lnTo>
                    <a:pt x="216801" y="53479"/>
                  </a:lnTo>
                  <a:lnTo>
                    <a:pt x="217741" y="53479"/>
                  </a:lnTo>
                  <a:lnTo>
                    <a:pt x="219646" y="51574"/>
                  </a:lnTo>
                  <a:lnTo>
                    <a:pt x="221564" y="49657"/>
                  </a:lnTo>
                  <a:lnTo>
                    <a:pt x="221564" y="48691"/>
                  </a:lnTo>
                  <a:lnTo>
                    <a:pt x="222529" y="47752"/>
                  </a:lnTo>
                  <a:lnTo>
                    <a:pt x="223469" y="46774"/>
                  </a:lnTo>
                  <a:lnTo>
                    <a:pt x="223469" y="45847"/>
                  </a:lnTo>
                  <a:lnTo>
                    <a:pt x="224447" y="45847"/>
                  </a:lnTo>
                  <a:lnTo>
                    <a:pt x="224447" y="43929"/>
                  </a:lnTo>
                  <a:lnTo>
                    <a:pt x="225374" y="42951"/>
                  </a:lnTo>
                  <a:lnTo>
                    <a:pt x="225374" y="42024"/>
                  </a:lnTo>
                  <a:lnTo>
                    <a:pt x="226352" y="41046"/>
                  </a:lnTo>
                  <a:lnTo>
                    <a:pt x="226352" y="40106"/>
                  </a:lnTo>
                  <a:lnTo>
                    <a:pt x="227291" y="39141"/>
                  </a:lnTo>
                  <a:lnTo>
                    <a:pt x="227291" y="37261"/>
                  </a:lnTo>
                  <a:lnTo>
                    <a:pt x="228269" y="36296"/>
                  </a:lnTo>
                  <a:lnTo>
                    <a:pt x="228269" y="33439"/>
                  </a:lnTo>
                  <a:lnTo>
                    <a:pt x="229196" y="33439"/>
                  </a:lnTo>
                  <a:lnTo>
                    <a:pt x="229196" y="29629"/>
                  </a:lnTo>
                  <a:lnTo>
                    <a:pt x="230174" y="29629"/>
                  </a:lnTo>
                  <a:lnTo>
                    <a:pt x="230174" y="21983"/>
                  </a:lnTo>
                  <a:lnTo>
                    <a:pt x="231114" y="21005"/>
                  </a:lnTo>
                  <a:lnTo>
                    <a:pt x="231114" y="162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3" name="object 2543"/>
            <p:cNvSpPr/>
            <p:nvPr/>
          </p:nvSpPr>
          <p:spPr>
            <a:xfrm>
              <a:off x="12530441" y="729668"/>
              <a:ext cx="292735" cy="83185"/>
            </a:xfrm>
            <a:custGeom>
              <a:avLst/>
              <a:gdLst/>
              <a:ahLst/>
              <a:cxnLst/>
              <a:rect l="l" t="t" r="r" b="b"/>
              <a:pathLst>
                <a:path w="292734" h="83184">
                  <a:moveTo>
                    <a:pt x="0" y="0"/>
                  </a:moveTo>
                  <a:lnTo>
                    <a:pt x="292249" y="0"/>
                  </a:lnTo>
                  <a:lnTo>
                    <a:pt x="292249" y="83071"/>
                  </a:lnTo>
                  <a:lnTo>
                    <a:pt x="0" y="83071"/>
                  </a:lnTo>
                  <a:lnTo>
                    <a:pt x="0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4" name="object 2544"/>
            <p:cNvSpPr/>
            <p:nvPr/>
          </p:nvSpPr>
          <p:spPr>
            <a:xfrm>
              <a:off x="12822691" y="812759"/>
              <a:ext cx="0" cy="873125"/>
            </a:xfrm>
            <a:custGeom>
              <a:avLst/>
              <a:gdLst/>
              <a:ahLst/>
              <a:cxnLst/>
              <a:rect l="l" t="t" r="r" b="b"/>
              <a:pathLst>
                <a:path h="873125">
                  <a:moveTo>
                    <a:pt x="0" y="0"/>
                  </a:moveTo>
                  <a:lnTo>
                    <a:pt x="0" y="8729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45" name="object 2545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14968932" y="7395923"/>
            <a:ext cx="475621" cy="289384"/>
          </a:xfrm>
          <a:prstGeom prst="rect">
            <a:avLst/>
          </a:prstGeom>
        </p:spPr>
      </p:pic>
      <p:grpSp>
        <p:nvGrpSpPr>
          <p:cNvPr id="2546" name="object 2546"/>
          <p:cNvGrpSpPr/>
          <p:nvPr/>
        </p:nvGrpSpPr>
        <p:grpSpPr>
          <a:xfrm>
            <a:off x="14971797" y="8738743"/>
            <a:ext cx="850265" cy="77470"/>
            <a:chOff x="14968720" y="6566065"/>
            <a:chExt cx="850265" cy="77470"/>
          </a:xfrm>
        </p:grpSpPr>
        <p:sp>
          <p:nvSpPr>
            <p:cNvPr id="2547" name="object 2547"/>
            <p:cNvSpPr/>
            <p:nvPr/>
          </p:nvSpPr>
          <p:spPr>
            <a:xfrm>
              <a:off x="14968720" y="6640560"/>
              <a:ext cx="653415" cy="0"/>
            </a:xfrm>
            <a:custGeom>
              <a:avLst/>
              <a:gdLst/>
              <a:ahLst/>
              <a:cxnLst/>
              <a:rect l="l" t="t" r="r" b="b"/>
              <a:pathLst>
                <a:path w="653415">
                  <a:moveTo>
                    <a:pt x="0" y="0"/>
                  </a:moveTo>
                  <a:lnTo>
                    <a:pt x="65326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8" name="object 2548"/>
            <p:cNvSpPr/>
            <p:nvPr/>
          </p:nvSpPr>
          <p:spPr>
            <a:xfrm>
              <a:off x="15626778" y="657563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21947" y="0"/>
                  </a:moveTo>
                  <a:lnTo>
                    <a:pt x="16216" y="0"/>
                  </a:lnTo>
                  <a:lnTo>
                    <a:pt x="16216" y="15281"/>
                  </a:lnTo>
                  <a:lnTo>
                    <a:pt x="0" y="15281"/>
                  </a:lnTo>
                  <a:lnTo>
                    <a:pt x="0" y="21947"/>
                  </a:lnTo>
                  <a:lnTo>
                    <a:pt x="16216" y="21947"/>
                  </a:lnTo>
                  <a:lnTo>
                    <a:pt x="16216" y="37228"/>
                  </a:lnTo>
                  <a:lnTo>
                    <a:pt x="21947" y="37228"/>
                  </a:lnTo>
                  <a:lnTo>
                    <a:pt x="21947" y="21947"/>
                  </a:lnTo>
                  <a:lnTo>
                    <a:pt x="37228" y="21947"/>
                  </a:lnTo>
                  <a:lnTo>
                    <a:pt x="37228" y="15281"/>
                  </a:lnTo>
                  <a:lnTo>
                    <a:pt x="21947" y="15281"/>
                  </a:lnTo>
                  <a:lnTo>
                    <a:pt x="21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9" name="object 2549"/>
            <p:cNvSpPr/>
            <p:nvPr/>
          </p:nvSpPr>
          <p:spPr>
            <a:xfrm>
              <a:off x="15677376" y="6566075"/>
              <a:ext cx="141605" cy="57785"/>
            </a:xfrm>
            <a:custGeom>
              <a:avLst/>
              <a:gdLst/>
              <a:ahLst/>
              <a:cxnLst/>
              <a:rect l="l" t="t" r="r" b="b"/>
              <a:pathLst>
                <a:path w="141605" h="57784">
                  <a:moveTo>
                    <a:pt x="26733" y="12"/>
                  </a:moveTo>
                  <a:lnTo>
                    <a:pt x="21945" y="12"/>
                  </a:lnTo>
                  <a:lnTo>
                    <a:pt x="21945" y="952"/>
                  </a:lnTo>
                  <a:lnTo>
                    <a:pt x="21005" y="1930"/>
                  </a:lnTo>
                  <a:lnTo>
                    <a:pt x="20027" y="2857"/>
                  </a:lnTo>
                  <a:lnTo>
                    <a:pt x="19100" y="3835"/>
                  </a:lnTo>
                  <a:lnTo>
                    <a:pt x="18122" y="4775"/>
                  </a:lnTo>
                  <a:lnTo>
                    <a:pt x="17183" y="4775"/>
                  </a:lnTo>
                  <a:lnTo>
                    <a:pt x="17183" y="5740"/>
                  </a:lnTo>
                  <a:lnTo>
                    <a:pt x="16217" y="5740"/>
                  </a:lnTo>
                  <a:lnTo>
                    <a:pt x="15278" y="6680"/>
                  </a:lnTo>
                  <a:lnTo>
                    <a:pt x="15278" y="7658"/>
                  </a:lnTo>
                  <a:lnTo>
                    <a:pt x="14300" y="7658"/>
                  </a:lnTo>
                  <a:lnTo>
                    <a:pt x="13373" y="8597"/>
                  </a:lnTo>
                  <a:lnTo>
                    <a:pt x="12395" y="8597"/>
                  </a:lnTo>
                  <a:lnTo>
                    <a:pt x="12395" y="9563"/>
                  </a:lnTo>
                  <a:lnTo>
                    <a:pt x="11455" y="9563"/>
                  </a:lnTo>
                  <a:lnTo>
                    <a:pt x="10477" y="10502"/>
                  </a:lnTo>
                  <a:lnTo>
                    <a:pt x="9550" y="10502"/>
                  </a:lnTo>
                  <a:lnTo>
                    <a:pt x="8572" y="11480"/>
                  </a:lnTo>
                  <a:lnTo>
                    <a:pt x="7632" y="11480"/>
                  </a:lnTo>
                  <a:lnTo>
                    <a:pt x="7632" y="12407"/>
                  </a:lnTo>
                  <a:lnTo>
                    <a:pt x="5727" y="12407"/>
                  </a:lnTo>
                  <a:lnTo>
                    <a:pt x="4787" y="13385"/>
                  </a:lnTo>
                  <a:lnTo>
                    <a:pt x="3822" y="13385"/>
                  </a:lnTo>
                  <a:lnTo>
                    <a:pt x="2882" y="14325"/>
                  </a:lnTo>
                  <a:lnTo>
                    <a:pt x="1905" y="14325"/>
                  </a:lnTo>
                  <a:lnTo>
                    <a:pt x="0" y="21031"/>
                  </a:lnTo>
                  <a:lnTo>
                    <a:pt x="1905" y="21031"/>
                  </a:lnTo>
                  <a:lnTo>
                    <a:pt x="2882" y="20053"/>
                  </a:lnTo>
                  <a:lnTo>
                    <a:pt x="4787" y="20053"/>
                  </a:lnTo>
                  <a:lnTo>
                    <a:pt x="5727" y="19113"/>
                  </a:lnTo>
                  <a:lnTo>
                    <a:pt x="6705" y="19113"/>
                  </a:lnTo>
                  <a:lnTo>
                    <a:pt x="7632" y="18148"/>
                  </a:lnTo>
                  <a:lnTo>
                    <a:pt x="9550" y="18148"/>
                  </a:lnTo>
                  <a:lnTo>
                    <a:pt x="10477" y="17208"/>
                  </a:lnTo>
                  <a:lnTo>
                    <a:pt x="11455" y="17208"/>
                  </a:lnTo>
                  <a:lnTo>
                    <a:pt x="12395" y="16230"/>
                  </a:lnTo>
                  <a:lnTo>
                    <a:pt x="13373" y="16230"/>
                  </a:lnTo>
                  <a:lnTo>
                    <a:pt x="14300" y="15290"/>
                  </a:lnTo>
                  <a:lnTo>
                    <a:pt x="15278" y="15290"/>
                  </a:lnTo>
                  <a:lnTo>
                    <a:pt x="15278" y="14325"/>
                  </a:lnTo>
                  <a:lnTo>
                    <a:pt x="16027" y="14325"/>
                  </a:lnTo>
                  <a:lnTo>
                    <a:pt x="7632" y="56349"/>
                  </a:lnTo>
                  <a:lnTo>
                    <a:pt x="14300" y="56349"/>
                  </a:lnTo>
                  <a:lnTo>
                    <a:pt x="23583" y="14325"/>
                  </a:lnTo>
                  <a:lnTo>
                    <a:pt x="26733" y="12"/>
                  </a:lnTo>
                  <a:close/>
                </a:path>
                <a:path w="141605" h="57784">
                  <a:moveTo>
                    <a:pt x="77343" y="14338"/>
                  </a:moveTo>
                  <a:lnTo>
                    <a:pt x="76403" y="13373"/>
                  </a:lnTo>
                  <a:lnTo>
                    <a:pt x="76403" y="10515"/>
                  </a:lnTo>
                  <a:lnTo>
                    <a:pt x="75425" y="9550"/>
                  </a:lnTo>
                  <a:lnTo>
                    <a:pt x="75425" y="7632"/>
                  </a:lnTo>
                  <a:lnTo>
                    <a:pt x="74485" y="7632"/>
                  </a:lnTo>
                  <a:lnTo>
                    <a:pt x="74485" y="5727"/>
                  </a:lnTo>
                  <a:lnTo>
                    <a:pt x="73520" y="5727"/>
                  </a:lnTo>
                  <a:lnTo>
                    <a:pt x="73520" y="4787"/>
                  </a:lnTo>
                  <a:lnTo>
                    <a:pt x="72580" y="4787"/>
                  </a:lnTo>
                  <a:lnTo>
                    <a:pt x="72580" y="3822"/>
                  </a:lnTo>
                  <a:lnTo>
                    <a:pt x="71602" y="3822"/>
                  </a:lnTo>
                  <a:lnTo>
                    <a:pt x="70675" y="2895"/>
                  </a:lnTo>
                  <a:lnTo>
                    <a:pt x="70675" y="13373"/>
                  </a:lnTo>
                  <a:lnTo>
                    <a:pt x="70675" y="21005"/>
                  </a:lnTo>
                  <a:lnTo>
                    <a:pt x="69697" y="21983"/>
                  </a:lnTo>
                  <a:lnTo>
                    <a:pt x="69697" y="27711"/>
                  </a:lnTo>
                  <a:lnTo>
                    <a:pt x="68757" y="28651"/>
                  </a:lnTo>
                  <a:lnTo>
                    <a:pt x="68757" y="32473"/>
                  </a:lnTo>
                  <a:lnTo>
                    <a:pt x="67792" y="33439"/>
                  </a:lnTo>
                  <a:lnTo>
                    <a:pt x="67792" y="35356"/>
                  </a:lnTo>
                  <a:lnTo>
                    <a:pt x="66852" y="36283"/>
                  </a:lnTo>
                  <a:lnTo>
                    <a:pt x="66852" y="38201"/>
                  </a:lnTo>
                  <a:lnTo>
                    <a:pt x="65874" y="39128"/>
                  </a:lnTo>
                  <a:lnTo>
                    <a:pt x="65874" y="41046"/>
                  </a:lnTo>
                  <a:lnTo>
                    <a:pt x="64935" y="42024"/>
                  </a:lnTo>
                  <a:lnTo>
                    <a:pt x="64935" y="42951"/>
                  </a:lnTo>
                  <a:lnTo>
                    <a:pt x="63030" y="44869"/>
                  </a:lnTo>
                  <a:lnTo>
                    <a:pt x="63030" y="45834"/>
                  </a:lnTo>
                  <a:lnTo>
                    <a:pt x="62052" y="46774"/>
                  </a:lnTo>
                  <a:lnTo>
                    <a:pt x="61125" y="47752"/>
                  </a:lnTo>
                  <a:lnTo>
                    <a:pt x="60147" y="48679"/>
                  </a:lnTo>
                  <a:lnTo>
                    <a:pt x="59207" y="49657"/>
                  </a:lnTo>
                  <a:lnTo>
                    <a:pt x="58242" y="50596"/>
                  </a:lnTo>
                  <a:lnTo>
                    <a:pt x="57302" y="50596"/>
                  </a:lnTo>
                  <a:lnTo>
                    <a:pt x="56324" y="51574"/>
                  </a:lnTo>
                  <a:lnTo>
                    <a:pt x="50596" y="51574"/>
                  </a:lnTo>
                  <a:lnTo>
                    <a:pt x="49657" y="50596"/>
                  </a:lnTo>
                  <a:lnTo>
                    <a:pt x="48679" y="50596"/>
                  </a:lnTo>
                  <a:lnTo>
                    <a:pt x="48679" y="49657"/>
                  </a:lnTo>
                  <a:lnTo>
                    <a:pt x="47752" y="49657"/>
                  </a:lnTo>
                  <a:lnTo>
                    <a:pt x="47752" y="48679"/>
                  </a:lnTo>
                  <a:lnTo>
                    <a:pt x="46774" y="48679"/>
                  </a:lnTo>
                  <a:lnTo>
                    <a:pt x="46774" y="47752"/>
                  </a:lnTo>
                  <a:lnTo>
                    <a:pt x="45834" y="46774"/>
                  </a:lnTo>
                  <a:lnTo>
                    <a:pt x="45834" y="44869"/>
                  </a:lnTo>
                  <a:lnTo>
                    <a:pt x="44869" y="43929"/>
                  </a:lnTo>
                  <a:lnTo>
                    <a:pt x="44869" y="34378"/>
                  </a:lnTo>
                  <a:lnTo>
                    <a:pt x="45834" y="33439"/>
                  </a:lnTo>
                  <a:lnTo>
                    <a:pt x="45834" y="28651"/>
                  </a:lnTo>
                  <a:lnTo>
                    <a:pt x="46774" y="27711"/>
                  </a:lnTo>
                  <a:lnTo>
                    <a:pt x="46774" y="24828"/>
                  </a:lnTo>
                  <a:lnTo>
                    <a:pt x="47752" y="24828"/>
                  </a:lnTo>
                  <a:lnTo>
                    <a:pt x="47752" y="21983"/>
                  </a:lnTo>
                  <a:lnTo>
                    <a:pt x="48679" y="21005"/>
                  </a:lnTo>
                  <a:lnTo>
                    <a:pt x="48679" y="18161"/>
                  </a:lnTo>
                  <a:lnTo>
                    <a:pt x="49657" y="18161"/>
                  </a:lnTo>
                  <a:lnTo>
                    <a:pt x="49657" y="16256"/>
                  </a:lnTo>
                  <a:lnTo>
                    <a:pt x="50596" y="15278"/>
                  </a:lnTo>
                  <a:lnTo>
                    <a:pt x="50596" y="13373"/>
                  </a:lnTo>
                  <a:lnTo>
                    <a:pt x="51574" y="13373"/>
                  </a:lnTo>
                  <a:lnTo>
                    <a:pt x="51574" y="12433"/>
                  </a:lnTo>
                  <a:lnTo>
                    <a:pt x="52501" y="11455"/>
                  </a:lnTo>
                  <a:lnTo>
                    <a:pt x="53479" y="10515"/>
                  </a:lnTo>
                  <a:lnTo>
                    <a:pt x="53479" y="9550"/>
                  </a:lnTo>
                  <a:lnTo>
                    <a:pt x="56324" y="6705"/>
                  </a:lnTo>
                  <a:lnTo>
                    <a:pt x="57302" y="6705"/>
                  </a:lnTo>
                  <a:lnTo>
                    <a:pt x="58242" y="5727"/>
                  </a:lnTo>
                  <a:lnTo>
                    <a:pt x="65874" y="5727"/>
                  </a:lnTo>
                  <a:lnTo>
                    <a:pt x="68757" y="8610"/>
                  </a:lnTo>
                  <a:lnTo>
                    <a:pt x="68757" y="9550"/>
                  </a:lnTo>
                  <a:lnTo>
                    <a:pt x="69697" y="10515"/>
                  </a:lnTo>
                  <a:lnTo>
                    <a:pt x="69697" y="12433"/>
                  </a:lnTo>
                  <a:lnTo>
                    <a:pt x="70675" y="13373"/>
                  </a:lnTo>
                  <a:lnTo>
                    <a:pt x="70675" y="2895"/>
                  </a:lnTo>
                  <a:lnTo>
                    <a:pt x="68757" y="965"/>
                  </a:lnTo>
                  <a:lnTo>
                    <a:pt x="66852" y="965"/>
                  </a:lnTo>
                  <a:lnTo>
                    <a:pt x="66852" y="0"/>
                  </a:lnTo>
                  <a:lnTo>
                    <a:pt x="57302" y="0"/>
                  </a:lnTo>
                  <a:lnTo>
                    <a:pt x="56324" y="965"/>
                  </a:lnTo>
                  <a:lnTo>
                    <a:pt x="55384" y="965"/>
                  </a:lnTo>
                  <a:lnTo>
                    <a:pt x="54419" y="1905"/>
                  </a:lnTo>
                  <a:lnTo>
                    <a:pt x="53479" y="1905"/>
                  </a:lnTo>
                  <a:lnTo>
                    <a:pt x="53479" y="2882"/>
                  </a:lnTo>
                  <a:lnTo>
                    <a:pt x="52501" y="2882"/>
                  </a:lnTo>
                  <a:lnTo>
                    <a:pt x="50596" y="4787"/>
                  </a:lnTo>
                  <a:lnTo>
                    <a:pt x="49657" y="4787"/>
                  </a:lnTo>
                  <a:lnTo>
                    <a:pt x="49657" y="5727"/>
                  </a:lnTo>
                  <a:lnTo>
                    <a:pt x="48679" y="5727"/>
                  </a:lnTo>
                  <a:lnTo>
                    <a:pt x="48679" y="6705"/>
                  </a:lnTo>
                  <a:lnTo>
                    <a:pt x="46774" y="8610"/>
                  </a:lnTo>
                  <a:lnTo>
                    <a:pt x="46774" y="9550"/>
                  </a:lnTo>
                  <a:lnTo>
                    <a:pt x="45834" y="9550"/>
                  </a:lnTo>
                  <a:lnTo>
                    <a:pt x="45834" y="10515"/>
                  </a:lnTo>
                  <a:lnTo>
                    <a:pt x="44869" y="11455"/>
                  </a:lnTo>
                  <a:lnTo>
                    <a:pt x="44869" y="12433"/>
                  </a:lnTo>
                  <a:lnTo>
                    <a:pt x="43929" y="12433"/>
                  </a:lnTo>
                  <a:lnTo>
                    <a:pt x="43929" y="14338"/>
                  </a:lnTo>
                  <a:lnTo>
                    <a:pt x="42951" y="14338"/>
                  </a:lnTo>
                  <a:lnTo>
                    <a:pt x="42951" y="16256"/>
                  </a:lnTo>
                  <a:lnTo>
                    <a:pt x="42024" y="17183"/>
                  </a:lnTo>
                  <a:lnTo>
                    <a:pt x="42024" y="19100"/>
                  </a:lnTo>
                  <a:lnTo>
                    <a:pt x="41046" y="20066"/>
                  </a:lnTo>
                  <a:lnTo>
                    <a:pt x="41046" y="21983"/>
                  </a:lnTo>
                  <a:lnTo>
                    <a:pt x="40106" y="21983"/>
                  </a:lnTo>
                  <a:lnTo>
                    <a:pt x="40106" y="25806"/>
                  </a:lnTo>
                  <a:lnTo>
                    <a:pt x="39128" y="25806"/>
                  </a:lnTo>
                  <a:lnTo>
                    <a:pt x="39128" y="30556"/>
                  </a:lnTo>
                  <a:lnTo>
                    <a:pt x="38201" y="30556"/>
                  </a:lnTo>
                  <a:lnTo>
                    <a:pt x="38201" y="42951"/>
                  </a:lnTo>
                  <a:lnTo>
                    <a:pt x="39128" y="43929"/>
                  </a:lnTo>
                  <a:lnTo>
                    <a:pt x="39128" y="46774"/>
                  </a:lnTo>
                  <a:lnTo>
                    <a:pt x="40106" y="47752"/>
                  </a:lnTo>
                  <a:lnTo>
                    <a:pt x="40106" y="48679"/>
                  </a:lnTo>
                  <a:lnTo>
                    <a:pt x="41046" y="49657"/>
                  </a:lnTo>
                  <a:lnTo>
                    <a:pt x="41046" y="50596"/>
                  </a:lnTo>
                  <a:lnTo>
                    <a:pt x="43929" y="53479"/>
                  </a:lnTo>
                  <a:lnTo>
                    <a:pt x="43929" y="54419"/>
                  </a:lnTo>
                  <a:lnTo>
                    <a:pt x="45834" y="54419"/>
                  </a:lnTo>
                  <a:lnTo>
                    <a:pt x="45834" y="55384"/>
                  </a:lnTo>
                  <a:lnTo>
                    <a:pt x="46774" y="55384"/>
                  </a:lnTo>
                  <a:lnTo>
                    <a:pt x="47752" y="56324"/>
                  </a:lnTo>
                  <a:lnTo>
                    <a:pt x="49657" y="56324"/>
                  </a:lnTo>
                  <a:lnTo>
                    <a:pt x="50596" y="57302"/>
                  </a:lnTo>
                  <a:lnTo>
                    <a:pt x="56324" y="57302"/>
                  </a:lnTo>
                  <a:lnTo>
                    <a:pt x="57302" y="56324"/>
                  </a:lnTo>
                  <a:lnTo>
                    <a:pt x="59207" y="56324"/>
                  </a:lnTo>
                  <a:lnTo>
                    <a:pt x="60147" y="55384"/>
                  </a:lnTo>
                  <a:lnTo>
                    <a:pt x="62052" y="55384"/>
                  </a:lnTo>
                  <a:lnTo>
                    <a:pt x="62052" y="54419"/>
                  </a:lnTo>
                  <a:lnTo>
                    <a:pt x="63030" y="54419"/>
                  </a:lnTo>
                  <a:lnTo>
                    <a:pt x="65874" y="51574"/>
                  </a:lnTo>
                  <a:lnTo>
                    <a:pt x="68757" y="48679"/>
                  </a:lnTo>
                  <a:lnTo>
                    <a:pt x="68757" y="47752"/>
                  </a:lnTo>
                  <a:lnTo>
                    <a:pt x="69697" y="46774"/>
                  </a:lnTo>
                  <a:lnTo>
                    <a:pt x="69697" y="45834"/>
                  </a:lnTo>
                  <a:lnTo>
                    <a:pt x="70675" y="45834"/>
                  </a:lnTo>
                  <a:lnTo>
                    <a:pt x="70675" y="44869"/>
                  </a:lnTo>
                  <a:lnTo>
                    <a:pt x="71602" y="43929"/>
                  </a:lnTo>
                  <a:lnTo>
                    <a:pt x="71602" y="42951"/>
                  </a:lnTo>
                  <a:lnTo>
                    <a:pt x="72580" y="42024"/>
                  </a:lnTo>
                  <a:lnTo>
                    <a:pt x="72580" y="40106"/>
                  </a:lnTo>
                  <a:lnTo>
                    <a:pt x="73520" y="39128"/>
                  </a:lnTo>
                  <a:lnTo>
                    <a:pt x="73520" y="38201"/>
                  </a:lnTo>
                  <a:lnTo>
                    <a:pt x="74485" y="37261"/>
                  </a:lnTo>
                  <a:lnTo>
                    <a:pt x="74485" y="34378"/>
                  </a:lnTo>
                  <a:lnTo>
                    <a:pt x="75425" y="33439"/>
                  </a:lnTo>
                  <a:lnTo>
                    <a:pt x="75425" y="30556"/>
                  </a:lnTo>
                  <a:lnTo>
                    <a:pt x="76403" y="29616"/>
                  </a:lnTo>
                  <a:lnTo>
                    <a:pt x="76403" y="23888"/>
                  </a:lnTo>
                  <a:lnTo>
                    <a:pt x="77343" y="22923"/>
                  </a:lnTo>
                  <a:lnTo>
                    <a:pt x="77343" y="14338"/>
                  </a:lnTo>
                  <a:close/>
                </a:path>
                <a:path w="141605" h="57784">
                  <a:moveTo>
                    <a:pt x="90703" y="48704"/>
                  </a:moveTo>
                  <a:lnTo>
                    <a:pt x="83070" y="48704"/>
                  </a:lnTo>
                  <a:lnTo>
                    <a:pt x="82130" y="56349"/>
                  </a:lnTo>
                  <a:lnTo>
                    <a:pt x="89776" y="56349"/>
                  </a:lnTo>
                  <a:lnTo>
                    <a:pt x="90703" y="48704"/>
                  </a:lnTo>
                  <a:close/>
                </a:path>
                <a:path w="141605" h="57784">
                  <a:moveTo>
                    <a:pt x="141351" y="12"/>
                  </a:moveTo>
                  <a:lnTo>
                    <a:pt x="135610" y="12"/>
                  </a:lnTo>
                  <a:lnTo>
                    <a:pt x="131800" y="4292"/>
                  </a:lnTo>
                  <a:lnTo>
                    <a:pt x="131800" y="12407"/>
                  </a:lnTo>
                  <a:lnTo>
                    <a:pt x="127000" y="35331"/>
                  </a:lnTo>
                  <a:lnTo>
                    <a:pt x="110782" y="35331"/>
                  </a:lnTo>
                  <a:lnTo>
                    <a:pt x="131800" y="12407"/>
                  </a:lnTo>
                  <a:lnTo>
                    <a:pt x="131800" y="4292"/>
                  </a:lnTo>
                  <a:lnTo>
                    <a:pt x="104114" y="35331"/>
                  </a:lnTo>
                  <a:lnTo>
                    <a:pt x="102209" y="42037"/>
                  </a:lnTo>
                  <a:lnTo>
                    <a:pt x="126060" y="42037"/>
                  </a:lnTo>
                  <a:lnTo>
                    <a:pt x="122250" y="56349"/>
                  </a:lnTo>
                  <a:lnTo>
                    <a:pt x="129882" y="56349"/>
                  </a:lnTo>
                  <a:lnTo>
                    <a:pt x="132727" y="42037"/>
                  </a:lnTo>
                  <a:lnTo>
                    <a:pt x="140373" y="42037"/>
                  </a:lnTo>
                  <a:lnTo>
                    <a:pt x="141351" y="35331"/>
                  </a:lnTo>
                  <a:lnTo>
                    <a:pt x="133705" y="35331"/>
                  </a:lnTo>
                  <a:lnTo>
                    <a:pt x="138658" y="12407"/>
                  </a:lnTo>
                  <a:lnTo>
                    <a:pt x="141351" y="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50" name="object 2550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726012" y="3156394"/>
            <a:ext cx="635117" cy="492813"/>
          </a:xfrm>
          <a:prstGeom prst="rect">
            <a:avLst/>
          </a:prstGeom>
        </p:spPr>
      </p:pic>
      <p:grpSp>
        <p:nvGrpSpPr>
          <p:cNvPr id="2551" name="object 2551"/>
          <p:cNvGrpSpPr/>
          <p:nvPr/>
        </p:nvGrpSpPr>
        <p:grpSpPr>
          <a:xfrm>
            <a:off x="15622196" y="8726328"/>
            <a:ext cx="299085" cy="90170"/>
            <a:chOff x="15619119" y="6553650"/>
            <a:chExt cx="299085" cy="90170"/>
          </a:xfrm>
        </p:grpSpPr>
        <p:sp>
          <p:nvSpPr>
            <p:cNvPr id="2552" name="object 2552"/>
            <p:cNvSpPr/>
            <p:nvPr/>
          </p:nvSpPr>
          <p:spPr>
            <a:xfrm>
              <a:off x="15823515" y="6566076"/>
              <a:ext cx="85090" cy="57785"/>
            </a:xfrm>
            <a:custGeom>
              <a:avLst/>
              <a:gdLst/>
              <a:ahLst/>
              <a:cxnLst/>
              <a:rect l="l" t="t" r="r" b="b"/>
              <a:pathLst>
                <a:path w="85090" h="57784">
                  <a:moveTo>
                    <a:pt x="39141" y="12"/>
                  </a:moveTo>
                  <a:lnTo>
                    <a:pt x="33413" y="12"/>
                  </a:lnTo>
                  <a:lnTo>
                    <a:pt x="29591" y="4305"/>
                  </a:lnTo>
                  <a:lnTo>
                    <a:pt x="29591" y="12407"/>
                  </a:lnTo>
                  <a:lnTo>
                    <a:pt x="24790" y="35331"/>
                  </a:lnTo>
                  <a:lnTo>
                    <a:pt x="8572" y="35331"/>
                  </a:lnTo>
                  <a:lnTo>
                    <a:pt x="29591" y="12407"/>
                  </a:lnTo>
                  <a:lnTo>
                    <a:pt x="29591" y="4305"/>
                  </a:lnTo>
                  <a:lnTo>
                    <a:pt x="1905" y="35331"/>
                  </a:lnTo>
                  <a:lnTo>
                    <a:pt x="0" y="42037"/>
                  </a:lnTo>
                  <a:lnTo>
                    <a:pt x="22885" y="42037"/>
                  </a:lnTo>
                  <a:lnTo>
                    <a:pt x="20040" y="56349"/>
                  </a:lnTo>
                  <a:lnTo>
                    <a:pt x="26708" y="56349"/>
                  </a:lnTo>
                  <a:lnTo>
                    <a:pt x="30530" y="42037"/>
                  </a:lnTo>
                  <a:lnTo>
                    <a:pt x="38163" y="42037"/>
                  </a:lnTo>
                  <a:lnTo>
                    <a:pt x="39141" y="35331"/>
                  </a:lnTo>
                  <a:lnTo>
                    <a:pt x="31496" y="35331"/>
                  </a:lnTo>
                  <a:lnTo>
                    <a:pt x="36461" y="12407"/>
                  </a:lnTo>
                  <a:lnTo>
                    <a:pt x="39141" y="12"/>
                  </a:lnTo>
                  <a:close/>
                </a:path>
                <a:path w="85090" h="57784">
                  <a:moveTo>
                    <a:pt x="84963" y="13373"/>
                  </a:moveTo>
                  <a:lnTo>
                    <a:pt x="84023" y="12433"/>
                  </a:lnTo>
                  <a:lnTo>
                    <a:pt x="84023" y="9550"/>
                  </a:lnTo>
                  <a:lnTo>
                    <a:pt x="83058" y="8610"/>
                  </a:lnTo>
                  <a:lnTo>
                    <a:pt x="83058" y="7632"/>
                  </a:lnTo>
                  <a:lnTo>
                    <a:pt x="82118" y="6705"/>
                  </a:lnTo>
                  <a:lnTo>
                    <a:pt x="82118" y="5727"/>
                  </a:lnTo>
                  <a:lnTo>
                    <a:pt x="81140" y="5727"/>
                  </a:lnTo>
                  <a:lnTo>
                    <a:pt x="81140" y="4787"/>
                  </a:lnTo>
                  <a:lnTo>
                    <a:pt x="80213" y="3822"/>
                  </a:lnTo>
                  <a:lnTo>
                    <a:pt x="79235" y="3822"/>
                  </a:lnTo>
                  <a:lnTo>
                    <a:pt x="79235" y="2882"/>
                  </a:lnTo>
                  <a:lnTo>
                    <a:pt x="78295" y="2882"/>
                  </a:lnTo>
                  <a:lnTo>
                    <a:pt x="78295" y="11455"/>
                  </a:lnTo>
                  <a:lnTo>
                    <a:pt x="78295" y="23888"/>
                  </a:lnTo>
                  <a:lnTo>
                    <a:pt x="77317" y="23888"/>
                  </a:lnTo>
                  <a:lnTo>
                    <a:pt x="77317" y="29616"/>
                  </a:lnTo>
                  <a:lnTo>
                    <a:pt x="76390" y="30556"/>
                  </a:lnTo>
                  <a:lnTo>
                    <a:pt x="76390" y="33439"/>
                  </a:lnTo>
                  <a:lnTo>
                    <a:pt x="75412" y="33439"/>
                  </a:lnTo>
                  <a:lnTo>
                    <a:pt x="75412" y="36283"/>
                  </a:lnTo>
                  <a:lnTo>
                    <a:pt x="74472" y="37261"/>
                  </a:lnTo>
                  <a:lnTo>
                    <a:pt x="74472" y="39128"/>
                  </a:lnTo>
                  <a:lnTo>
                    <a:pt x="73507" y="40106"/>
                  </a:lnTo>
                  <a:lnTo>
                    <a:pt x="73507" y="42024"/>
                  </a:lnTo>
                  <a:lnTo>
                    <a:pt x="72567" y="42024"/>
                  </a:lnTo>
                  <a:lnTo>
                    <a:pt x="72567" y="42951"/>
                  </a:lnTo>
                  <a:lnTo>
                    <a:pt x="71589" y="43929"/>
                  </a:lnTo>
                  <a:lnTo>
                    <a:pt x="71589" y="44869"/>
                  </a:lnTo>
                  <a:lnTo>
                    <a:pt x="70662" y="45834"/>
                  </a:lnTo>
                  <a:lnTo>
                    <a:pt x="69684" y="46774"/>
                  </a:lnTo>
                  <a:lnTo>
                    <a:pt x="69684" y="47752"/>
                  </a:lnTo>
                  <a:lnTo>
                    <a:pt x="68745" y="47752"/>
                  </a:lnTo>
                  <a:lnTo>
                    <a:pt x="67767" y="48679"/>
                  </a:lnTo>
                  <a:lnTo>
                    <a:pt x="67767" y="49657"/>
                  </a:lnTo>
                  <a:lnTo>
                    <a:pt x="66840" y="49657"/>
                  </a:lnTo>
                  <a:lnTo>
                    <a:pt x="65862" y="50596"/>
                  </a:lnTo>
                  <a:lnTo>
                    <a:pt x="64922" y="50596"/>
                  </a:lnTo>
                  <a:lnTo>
                    <a:pt x="63957" y="51574"/>
                  </a:lnTo>
                  <a:lnTo>
                    <a:pt x="58216" y="51574"/>
                  </a:lnTo>
                  <a:lnTo>
                    <a:pt x="57289" y="50596"/>
                  </a:lnTo>
                  <a:lnTo>
                    <a:pt x="56311" y="49657"/>
                  </a:lnTo>
                  <a:lnTo>
                    <a:pt x="55372" y="48679"/>
                  </a:lnTo>
                  <a:lnTo>
                    <a:pt x="54406" y="47752"/>
                  </a:lnTo>
                  <a:lnTo>
                    <a:pt x="54406" y="46774"/>
                  </a:lnTo>
                  <a:lnTo>
                    <a:pt x="53467" y="45834"/>
                  </a:lnTo>
                  <a:lnTo>
                    <a:pt x="53467" y="42951"/>
                  </a:lnTo>
                  <a:lnTo>
                    <a:pt x="52489" y="42024"/>
                  </a:lnTo>
                  <a:lnTo>
                    <a:pt x="52489" y="37261"/>
                  </a:lnTo>
                  <a:lnTo>
                    <a:pt x="53467" y="36283"/>
                  </a:lnTo>
                  <a:lnTo>
                    <a:pt x="53467" y="30556"/>
                  </a:lnTo>
                  <a:lnTo>
                    <a:pt x="54406" y="29616"/>
                  </a:lnTo>
                  <a:lnTo>
                    <a:pt x="54406" y="25806"/>
                  </a:lnTo>
                  <a:lnTo>
                    <a:pt x="55372" y="24828"/>
                  </a:lnTo>
                  <a:lnTo>
                    <a:pt x="55372" y="22923"/>
                  </a:lnTo>
                  <a:lnTo>
                    <a:pt x="56311" y="21983"/>
                  </a:lnTo>
                  <a:lnTo>
                    <a:pt x="56311" y="19100"/>
                  </a:lnTo>
                  <a:lnTo>
                    <a:pt x="57289" y="18161"/>
                  </a:lnTo>
                  <a:lnTo>
                    <a:pt x="57289" y="17183"/>
                  </a:lnTo>
                  <a:lnTo>
                    <a:pt x="58216" y="16256"/>
                  </a:lnTo>
                  <a:lnTo>
                    <a:pt x="58216" y="14338"/>
                  </a:lnTo>
                  <a:lnTo>
                    <a:pt x="59194" y="13373"/>
                  </a:lnTo>
                  <a:lnTo>
                    <a:pt x="59194" y="12433"/>
                  </a:lnTo>
                  <a:lnTo>
                    <a:pt x="60134" y="12433"/>
                  </a:lnTo>
                  <a:lnTo>
                    <a:pt x="60134" y="11455"/>
                  </a:lnTo>
                  <a:lnTo>
                    <a:pt x="61112" y="10515"/>
                  </a:lnTo>
                  <a:lnTo>
                    <a:pt x="61112" y="9550"/>
                  </a:lnTo>
                  <a:lnTo>
                    <a:pt x="62039" y="8610"/>
                  </a:lnTo>
                  <a:lnTo>
                    <a:pt x="63017" y="8610"/>
                  </a:lnTo>
                  <a:lnTo>
                    <a:pt x="63017" y="7632"/>
                  </a:lnTo>
                  <a:lnTo>
                    <a:pt x="63957" y="7632"/>
                  </a:lnTo>
                  <a:lnTo>
                    <a:pt x="63957" y="6705"/>
                  </a:lnTo>
                  <a:lnTo>
                    <a:pt x="65862" y="6705"/>
                  </a:lnTo>
                  <a:lnTo>
                    <a:pt x="65862" y="5727"/>
                  </a:lnTo>
                  <a:lnTo>
                    <a:pt x="73507" y="5727"/>
                  </a:lnTo>
                  <a:lnTo>
                    <a:pt x="74472" y="6705"/>
                  </a:lnTo>
                  <a:lnTo>
                    <a:pt x="75412" y="6705"/>
                  </a:lnTo>
                  <a:lnTo>
                    <a:pt x="75412" y="7632"/>
                  </a:lnTo>
                  <a:lnTo>
                    <a:pt x="76390" y="7632"/>
                  </a:lnTo>
                  <a:lnTo>
                    <a:pt x="76390" y="8610"/>
                  </a:lnTo>
                  <a:lnTo>
                    <a:pt x="77317" y="9550"/>
                  </a:lnTo>
                  <a:lnTo>
                    <a:pt x="77317" y="10515"/>
                  </a:lnTo>
                  <a:lnTo>
                    <a:pt x="78295" y="11455"/>
                  </a:lnTo>
                  <a:lnTo>
                    <a:pt x="78295" y="2882"/>
                  </a:lnTo>
                  <a:lnTo>
                    <a:pt x="78295" y="1905"/>
                  </a:lnTo>
                  <a:lnTo>
                    <a:pt x="77317" y="1905"/>
                  </a:lnTo>
                  <a:lnTo>
                    <a:pt x="76390" y="965"/>
                  </a:lnTo>
                  <a:lnTo>
                    <a:pt x="75412" y="965"/>
                  </a:lnTo>
                  <a:lnTo>
                    <a:pt x="74472" y="0"/>
                  </a:lnTo>
                  <a:lnTo>
                    <a:pt x="64922" y="0"/>
                  </a:lnTo>
                  <a:lnTo>
                    <a:pt x="64922" y="965"/>
                  </a:lnTo>
                  <a:lnTo>
                    <a:pt x="63017" y="965"/>
                  </a:lnTo>
                  <a:lnTo>
                    <a:pt x="62039" y="1905"/>
                  </a:lnTo>
                  <a:lnTo>
                    <a:pt x="61112" y="2882"/>
                  </a:lnTo>
                  <a:lnTo>
                    <a:pt x="60134" y="2882"/>
                  </a:lnTo>
                  <a:lnTo>
                    <a:pt x="60134" y="3822"/>
                  </a:lnTo>
                  <a:lnTo>
                    <a:pt x="59194" y="3822"/>
                  </a:lnTo>
                  <a:lnTo>
                    <a:pt x="57289" y="5727"/>
                  </a:lnTo>
                  <a:lnTo>
                    <a:pt x="56311" y="5727"/>
                  </a:lnTo>
                  <a:lnTo>
                    <a:pt x="56311" y="6705"/>
                  </a:lnTo>
                  <a:lnTo>
                    <a:pt x="54406" y="8610"/>
                  </a:lnTo>
                  <a:lnTo>
                    <a:pt x="54406" y="9550"/>
                  </a:lnTo>
                  <a:lnTo>
                    <a:pt x="53467" y="9550"/>
                  </a:lnTo>
                  <a:lnTo>
                    <a:pt x="53467" y="10515"/>
                  </a:lnTo>
                  <a:lnTo>
                    <a:pt x="52489" y="11455"/>
                  </a:lnTo>
                  <a:lnTo>
                    <a:pt x="52489" y="12433"/>
                  </a:lnTo>
                  <a:lnTo>
                    <a:pt x="51549" y="13373"/>
                  </a:lnTo>
                  <a:lnTo>
                    <a:pt x="51549" y="14338"/>
                  </a:lnTo>
                  <a:lnTo>
                    <a:pt x="50584" y="15278"/>
                  </a:lnTo>
                  <a:lnTo>
                    <a:pt x="50584" y="17183"/>
                  </a:lnTo>
                  <a:lnTo>
                    <a:pt x="49644" y="18161"/>
                  </a:lnTo>
                  <a:lnTo>
                    <a:pt x="49644" y="20066"/>
                  </a:lnTo>
                  <a:lnTo>
                    <a:pt x="48666" y="21005"/>
                  </a:lnTo>
                  <a:lnTo>
                    <a:pt x="48666" y="22923"/>
                  </a:lnTo>
                  <a:lnTo>
                    <a:pt x="47739" y="23888"/>
                  </a:lnTo>
                  <a:lnTo>
                    <a:pt x="47739" y="26733"/>
                  </a:lnTo>
                  <a:lnTo>
                    <a:pt x="46761" y="27711"/>
                  </a:lnTo>
                  <a:lnTo>
                    <a:pt x="46761" y="33439"/>
                  </a:lnTo>
                  <a:lnTo>
                    <a:pt x="45821" y="34378"/>
                  </a:lnTo>
                  <a:lnTo>
                    <a:pt x="45821" y="41046"/>
                  </a:lnTo>
                  <a:lnTo>
                    <a:pt x="46761" y="42024"/>
                  </a:lnTo>
                  <a:lnTo>
                    <a:pt x="46761" y="45834"/>
                  </a:lnTo>
                  <a:lnTo>
                    <a:pt x="47739" y="46774"/>
                  </a:lnTo>
                  <a:lnTo>
                    <a:pt x="47739" y="48679"/>
                  </a:lnTo>
                  <a:lnTo>
                    <a:pt x="48666" y="48679"/>
                  </a:lnTo>
                  <a:lnTo>
                    <a:pt x="48666" y="49657"/>
                  </a:lnTo>
                  <a:lnTo>
                    <a:pt x="49644" y="50596"/>
                  </a:lnTo>
                  <a:lnTo>
                    <a:pt x="49644" y="51574"/>
                  </a:lnTo>
                  <a:lnTo>
                    <a:pt x="52489" y="54419"/>
                  </a:lnTo>
                  <a:lnTo>
                    <a:pt x="53467" y="54419"/>
                  </a:lnTo>
                  <a:lnTo>
                    <a:pt x="54406" y="55384"/>
                  </a:lnTo>
                  <a:lnTo>
                    <a:pt x="55372" y="56324"/>
                  </a:lnTo>
                  <a:lnTo>
                    <a:pt x="57289" y="56324"/>
                  </a:lnTo>
                  <a:lnTo>
                    <a:pt x="58216" y="57302"/>
                  </a:lnTo>
                  <a:lnTo>
                    <a:pt x="64922" y="57302"/>
                  </a:lnTo>
                  <a:lnTo>
                    <a:pt x="65862" y="56324"/>
                  </a:lnTo>
                  <a:lnTo>
                    <a:pt x="67767" y="56324"/>
                  </a:lnTo>
                  <a:lnTo>
                    <a:pt x="68745" y="55384"/>
                  </a:lnTo>
                  <a:lnTo>
                    <a:pt x="69684" y="55384"/>
                  </a:lnTo>
                  <a:lnTo>
                    <a:pt x="71589" y="53479"/>
                  </a:lnTo>
                  <a:lnTo>
                    <a:pt x="72567" y="53479"/>
                  </a:lnTo>
                  <a:lnTo>
                    <a:pt x="72567" y="52501"/>
                  </a:lnTo>
                  <a:lnTo>
                    <a:pt x="73507" y="52501"/>
                  </a:lnTo>
                  <a:lnTo>
                    <a:pt x="73507" y="51574"/>
                  </a:lnTo>
                  <a:lnTo>
                    <a:pt x="74472" y="51574"/>
                  </a:lnTo>
                  <a:lnTo>
                    <a:pt x="74472" y="50596"/>
                  </a:lnTo>
                  <a:lnTo>
                    <a:pt x="75412" y="50596"/>
                  </a:lnTo>
                  <a:lnTo>
                    <a:pt x="75412" y="49657"/>
                  </a:lnTo>
                  <a:lnTo>
                    <a:pt x="76390" y="48679"/>
                  </a:lnTo>
                  <a:lnTo>
                    <a:pt x="76390" y="47752"/>
                  </a:lnTo>
                  <a:lnTo>
                    <a:pt x="77317" y="47752"/>
                  </a:lnTo>
                  <a:lnTo>
                    <a:pt x="77317" y="46774"/>
                  </a:lnTo>
                  <a:lnTo>
                    <a:pt x="78295" y="45834"/>
                  </a:lnTo>
                  <a:lnTo>
                    <a:pt x="78295" y="44869"/>
                  </a:lnTo>
                  <a:lnTo>
                    <a:pt x="79235" y="43929"/>
                  </a:lnTo>
                  <a:lnTo>
                    <a:pt x="79235" y="42951"/>
                  </a:lnTo>
                  <a:lnTo>
                    <a:pt x="80213" y="42951"/>
                  </a:lnTo>
                  <a:lnTo>
                    <a:pt x="80213" y="41046"/>
                  </a:lnTo>
                  <a:lnTo>
                    <a:pt x="81140" y="40106"/>
                  </a:lnTo>
                  <a:lnTo>
                    <a:pt x="81140" y="38201"/>
                  </a:lnTo>
                  <a:lnTo>
                    <a:pt x="82118" y="38201"/>
                  </a:lnTo>
                  <a:lnTo>
                    <a:pt x="82118" y="35356"/>
                  </a:lnTo>
                  <a:lnTo>
                    <a:pt x="83058" y="34378"/>
                  </a:lnTo>
                  <a:lnTo>
                    <a:pt x="83058" y="31534"/>
                  </a:lnTo>
                  <a:lnTo>
                    <a:pt x="84023" y="30556"/>
                  </a:lnTo>
                  <a:lnTo>
                    <a:pt x="84023" y="26733"/>
                  </a:lnTo>
                  <a:lnTo>
                    <a:pt x="84963" y="25806"/>
                  </a:lnTo>
                  <a:lnTo>
                    <a:pt x="84963" y="133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3" name="object 2553"/>
            <p:cNvSpPr/>
            <p:nvPr/>
          </p:nvSpPr>
          <p:spPr>
            <a:xfrm>
              <a:off x="15621984" y="6556515"/>
              <a:ext cx="293370" cy="84455"/>
            </a:xfrm>
            <a:custGeom>
              <a:avLst/>
              <a:gdLst/>
              <a:ahLst/>
              <a:cxnLst/>
              <a:rect l="l" t="t" r="r" b="b"/>
              <a:pathLst>
                <a:path w="293369" h="84454">
                  <a:moveTo>
                    <a:pt x="0" y="0"/>
                  </a:moveTo>
                  <a:lnTo>
                    <a:pt x="293185" y="0"/>
                  </a:lnTo>
                  <a:lnTo>
                    <a:pt x="293185" y="84045"/>
                  </a:lnTo>
                  <a:lnTo>
                    <a:pt x="0" y="84045"/>
                  </a:lnTo>
                  <a:lnTo>
                    <a:pt x="0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54" name="object 2554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9434335" y="8079749"/>
            <a:ext cx="508094" cy="484217"/>
          </a:xfrm>
          <a:prstGeom prst="rect">
            <a:avLst/>
          </a:prstGeom>
        </p:spPr>
      </p:pic>
      <p:pic>
        <p:nvPicPr>
          <p:cNvPr id="2555" name="object 2555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14968932" y="9940214"/>
            <a:ext cx="475621" cy="289384"/>
          </a:xfrm>
          <a:prstGeom prst="rect">
            <a:avLst/>
          </a:prstGeom>
        </p:spPr>
      </p:pic>
      <p:pic>
        <p:nvPicPr>
          <p:cNvPr id="2556" name="object 2556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12775149" y="10099710"/>
            <a:ext cx="475621" cy="289384"/>
          </a:xfrm>
          <a:prstGeom prst="rect">
            <a:avLst/>
          </a:prstGeom>
        </p:spPr>
      </p:pic>
      <p:grpSp>
        <p:nvGrpSpPr>
          <p:cNvPr id="2557" name="object 2557"/>
          <p:cNvGrpSpPr/>
          <p:nvPr/>
        </p:nvGrpSpPr>
        <p:grpSpPr>
          <a:xfrm>
            <a:off x="8348427" y="8079749"/>
            <a:ext cx="299085" cy="484505"/>
            <a:chOff x="8345350" y="5907071"/>
            <a:chExt cx="299085" cy="484505"/>
          </a:xfrm>
        </p:grpSpPr>
        <p:sp>
          <p:nvSpPr>
            <p:cNvPr id="2558" name="object 2558"/>
            <p:cNvSpPr/>
            <p:nvPr/>
          </p:nvSpPr>
          <p:spPr>
            <a:xfrm>
              <a:off x="8348215" y="5907071"/>
              <a:ext cx="0" cy="398780"/>
            </a:xfrm>
            <a:custGeom>
              <a:avLst/>
              <a:gdLst/>
              <a:ahLst/>
              <a:cxnLst/>
              <a:rect l="l" t="t" r="r" b="b"/>
              <a:pathLst>
                <a:path h="398779">
                  <a:moveTo>
                    <a:pt x="0" y="0"/>
                  </a:moveTo>
                  <a:lnTo>
                    <a:pt x="0" y="39824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9" name="object 2559"/>
            <p:cNvSpPr/>
            <p:nvPr/>
          </p:nvSpPr>
          <p:spPr>
            <a:xfrm>
              <a:off x="8353945" y="6324453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21947" y="0"/>
                  </a:moveTo>
                  <a:lnTo>
                    <a:pt x="15281" y="0"/>
                  </a:lnTo>
                  <a:lnTo>
                    <a:pt x="15281" y="15281"/>
                  </a:lnTo>
                  <a:lnTo>
                    <a:pt x="0" y="15281"/>
                  </a:lnTo>
                  <a:lnTo>
                    <a:pt x="0" y="21947"/>
                  </a:lnTo>
                  <a:lnTo>
                    <a:pt x="15281" y="21947"/>
                  </a:lnTo>
                  <a:lnTo>
                    <a:pt x="15281" y="37228"/>
                  </a:lnTo>
                  <a:lnTo>
                    <a:pt x="21947" y="37228"/>
                  </a:lnTo>
                  <a:lnTo>
                    <a:pt x="21947" y="21947"/>
                  </a:lnTo>
                  <a:lnTo>
                    <a:pt x="37228" y="21947"/>
                  </a:lnTo>
                  <a:lnTo>
                    <a:pt x="37228" y="15281"/>
                  </a:lnTo>
                  <a:lnTo>
                    <a:pt x="21947" y="15281"/>
                  </a:lnTo>
                  <a:lnTo>
                    <a:pt x="21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0" name="object 2560"/>
            <p:cNvSpPr/>
            <p:nvPr/>
          </p:nvSpPr>
          <p:spPr>
            <a:xfrm>
              <a:off x="8404555" y="6314895"/>
              <a:ext cx="231140" cy="57785"/>
            </a:xfrm>
            <a:custGeom>
              <a:avLst/>
              <a:gdLst/>
              <a:ahLst/>
              <a:cxnLst/>
              <a:rect l="l" t="t" r="r" b="b"/>
              <a:pathLst>
                <a:path w="231140" h="57785">
                  <a:moveTo>
                    <a:pt x="26746" y="12"/>
                  </a:moveTo>
                  <a:lnTo>
                    <a:pt x="21945" y="12"/>
                  </a:lnTo>
                  <a:lnTo>
                    <a:pt x="21945" y="952"/>
                  </a:lnTo>
                  <a:lnTo>
                    <a:pt x="21018" y="1930"/>
                  </a:lnTo>
                  <a:lnTo>
                    <a:pt x="20040" y="1930"/>
                  </a:lnTo>
                  <a:lnTo>
                    <a:pt x="20040" y="2857"/>
                  </a:lnTo>
                  <a:lnTo>
                    <a:pt x="19100" y="2857"/>
                  </a:lnTo>
                  <a:lnTo>
                    <a:pt x="19100" y="3835"/>
                  </a:lnTo>
                  <a:lnTo>
                    <a:pt x="18135" y="3835"/>
                  </a:lnTo>
                  <a:lnTo>
                    <a:pt x="18135" y="4775"/>
                  </a:lnTo>
                  <a:lnTo>
                    <a:pt x="17195" y="4775"/>
                  </a:lnTo>
                  <a:lnTo>
                    <a:pt x="17195" y="5740"/>
                  </a:lnTo>
                  <a:lnTo>
                    <a:pt x="16217" y="5740"/>
                  </a:lnTo>
                  <a:lnTo>
                    <a:pt x="14312" y="7658"/>
                  </a:lnTo>
                  <a:lnTo>
                    <a:pt x="13373" y="7658"/>
                  </a:lnTo>
                  <a:lnTo>
                    <a:pt x="12395" y="8585"/>
                  </a:lnTo>
                  <a:lnTo>
                    <a:pt x="12395" y="9563"/>
                  </a:lnTo>
                  <a:lnTo>
                    <a:pt x="10490" y="9563"/>
                  </a:lnTo>
                  <a:lnTo>
                    <a:pt x="10490" y="10502"/>
                  </a:lnTo>
                  <a:lnTo>
                    <a:pt x="9550" y="10502"/>
                  </a:lnTo>
                  <a:lnTo>
                    <a:pt x="8585" y="11480"/>
                  </a:lnTo>
                  <a:lnTo>
                    <a:pt x="7645" y="11480"/>
                  </a:lnTo>
                  <a:lnTo>
                    <a:pt x="7645" y="12407"/>
                  </a:lnTo>
                  <a:lnTo>
                    <a:pt x="5727" y="12407"/>
                  </a:lnTo>
                  <a:lnTo>
                    <a:pt x="4800" y="13385"/>
                  </a:lnTo>
                  <a:lnTo>
                    <a:pt x="3822" y="13385"/>
                  </a:lnTo>
                  <a:lnTo>
                    <a:pt x="2882" y="14325"/>
                  </a:lnTo>
                  <a:lnTo>
                    <a:pt x="1917" y="14325"/>
                  </a:lnTo>
                  <a:lnTo>
                    <a:pt x="0" y="21031"/>
                  </a:lnTo>
                  <a:lnTo>
                    <a:pt x="977" y="21031"/>
                  </a:lnTo>
                  <a:lnTo>
                    <a:pt x="1917" y="20053"/>
                  </a:lnTo>
                  <a:lnTo>
                    <a:pt x="4800" y="20053"/>
                  </a:lnTo>
                  <a:lnTo>
                    <a:pt x="5727" y="19113"/>
                  </a:lnTo>
                  <a:lnTo>
                    <a:pt x="6705" y="19113"/>
                  </a:lnTo>
                  <a:lnTo>
                    <a:pt x="7645" y="18135"/>
                  </a:lnTo>
                  <a:lnTo>
                    <a:pt x="9550" y="18135"/>
                  </a:lnTo>
                  <a:lnTo>
                    <a:pt x="9550" y="17208"/>
                  </a:lnTo>
                  <a:lnTo>
                    <a:pt x="11468" y="17208"/>
                  </a:lnTo>
                  <a:lnTo>
                    <a:pt x="12395" y="16230"/>
                  </a:lnTo>
                  <a:lnTo>
                    <a:pt x="13373" y="16230"/>
                  </a:lnTo>
                  <a:lnTo>
                    <a:pt x="13373" y="15290"/>
                  </a:lnTo>
                  <a:lnTo>
                    <a:pt x="15278" y="15290"/>
                  </a:lnTo>
                  <a:lnTo>
                    <a:pt x="15278" y="14325"/>
                  </a:lnTo>
                  <a:lnTo>
                    <a:pt x="16027" y="14325"/>
                  </a:lnTo>
                  <a:lnTo>
                    <a:pt x="7645" y="56349"/>
                  </a:lnTo>
                  <a:lnTo>
                    <a:pt x="14312" y="56349"/>
                  </a:lnTo>
                  <a:lnTo>
                    <a:pt x="23583" y="14325"/>
                  </a:lnTo>
                  <a:lnTo>
                    <a:pt x="26746" y="12"/>
                  </a:lnTo>
                  <a:close/>
                </a:path>
                <a:path w="231140" h="57785">
                  <a:moveTo>
                    <a:pt x="77343" y="15278"/>
                  </a:moveTo>
                  <a:lnTo>
                    <a:pt x="76403" y="14338"/>
                  </a:lnTo>
                  <a:lnTo>
                    <a:pt x="76403" y="10515"/>
                  </a:lnTo>
                  <a:lnTo>
                    <a:pt x="75438" y="9550"/>
                  </a:lnTo>
                  <a:lnTo>
                    <a:pt x="75438" y="7632"/>
                  </a:lnTo>
                  <a:lnTo>
                    <a:pt x="74498" y="7632"/>
                  </a:lnTo>
                  <a:lnTo>
                    <a:pt x="74498" y="6705"/>
                  </a:lnTo>
                  <a:lnTo>
                    <a:pt x="73520" y="5727"/>
                  </a:lnTo>
                  <a:lnTo>
                    <a:pt x="73520" y="4787"/>
                  </a:lnTo>
                  <a:lnTo>
                    <a:pt x="72593" y="4787"/>
                  </a:lnTo>
                  <a:lnTo>
                    <a:pt x="72593" y="3810"/>
                  </a:lnTo>
                  <a:lnTo>
                    <a:pt x="71615" y="2882"/>
                  </a:lnTo>
                  <a:lnTo>
                    <a:pt x="70675" y="2882"/>
                  </a:lnTo>
                  <a:lnTo>
                    <a:pt x="70675" y="13360"/>
                  </a:lnTo>
                  <a:lnTo>
                    <a:pt x="70675" y="21005"/>
                  </a:lnTo>
                  <a:lnTo>
                    <a:pt x="69697" y="21983"/>
                  </a:lnTo>
                  <a:lnTo>
                    <a:pt x="69697" y="27711"/>
                  </a:lnTo>
                  <a:lnTo>
                    <a:pt x="68770" y="28651"/>
                  </a:lnTo>
                  <a:lnTo>
                    <a:pt x="68770" y="31534"/>
                  </a:lnTo>
                  <a:lnTo>
                    <a:pt x="67792" y="32461"/>
                  </a:lnTo>
                  <a:lnTo>
                    <a:pt x="67792" y="35356"/>
                  </a:lnTo>
                  <a:lnTo>
                    <a:pt x="66852" y="36283"/>
                  </a:lnTo>
                  <a:lnTo>
                    <a:pt x="66852" y="38201"/>
                  </a:lnTo>
                  <a:lnTo>
                    <a:pt x="65887" y="38201"/>
                  </a:lnTo>
                  <a:lnTo>
                    <a:pt x="65887" y="41046"/>
                  </a:lnTo>
                  <a:lnTo>
                    <a:pt x="64947" y="41046"/>
                  </a:lnTo>
                  <a:lnTo>
                    <a:pt x="64947" y="42011"/>
                  </a:lnTo>
                  <a:lnTo>
                    <a:pt x="63969" y="42951"/>
                  </a:lnTo>
                  <a:lnTo>
                    <a:pt x="63969" y="43929"/>
                  </a:lnTo>
                  <a:lnTo>
                    <a:pt x="63042" y="44869"/>
                  </a:lnTo>
                  <a:lnTo>
                    <a:pt x="63042" y="45834"/>
                  </a:lnTo>
                  <a:lnTo>
                    <a:pt x="62064" y="46774"/>
                  </a:lnTo>
                  <a:lnTo>
                    <a:pt x="61125" y="47752"/>
                  </a:lnTo>
                  <a:lnTo>
                    <a:pt x="60147" y="48679"/>
                  </a:lnTo>
                  <a:lnTo>
                    <a:pt x="59220" y="49657"/>
                  </a:lnTo>
                  <a:lnTo>
                    <a:pt x="58242" y="50596"/>
                  </a:lnTo>
                  <a:lnTo>
                    <a:pt x="57302" y="50596"/>
                  </a:lnTo>
                  <a:lnTo>
                    <a:pt x="56337" y="51574"/>
                  </a:lnTo>
                  <a:lnTo>
                    <a:pt x="50596" y="51574"/>
                  </a:lnTo>
                  <a:lnTo>
                    <a:pt x="50596" y="50596"/>
                  </a:lnTo>
                  <a:lnTo>
                    <a:pt x="48691" y="50596"/>
                  </a:lnTo>
                  <a:lnTo>
                    <a:pt x="48691" y="49657"/>
                  </a:lnTo>
                  <a:lnTo>
                    <a:pt x="47752" y="49657"/>
                  </a:lnTo>
                  <a:lnTo>
                    <a:pt x="47752" y="48679"/>
                  </a:lnTo>
                  <a:lnTo>
                    <a:pt x="46786" y="48679"/>
                  </a:lnTo>
                  <a:lnTo>
                    <a:pt x="46786" y="46774"/>
                  </a:lnTo>
                  <a:lnTo>
                    <a:pt x="45847" y="46774"/>
                  </a:lnTo>
                  <a:lnTo>
                    <a:pt x="45847" y="44869"/>
                  </a:lnTo>
                  <a:lnTo>
                    <a:pt x="44869" y="43929"/>
                  </a:lnTo>
                  <a:lnTo>
                    <a:pt x="44869" y="34378"/>
                  </a:lnTo>
                  <a:lnTo>
                    <a:pt x="45847" y="33439"/>
                  </a:lnTo>
                  <a:lnTo>
                    <a:pt x="45847" y="28651"/>
                  </a:lnTo>
                  <a:lnTo>
                    <a:pt x="46786" y="27711"/>
                  </a:lnTo>
                  <a:lnTo>
                    <a:pt x="46786" y="23888"/>
                  </a:lnTo>
                  <a:lnTo>
                    <a:pt x="47752" y="22910"/>
                  </a:lnTo>
                  <a:lnTo>
                    <a:pt x="47752" y="21983"/>
                  </a:lnTo>
                  <a:lnTo>
                    <a:pt x="48691" y="21005"/>
                  </a:lnTo>
                  <a:lnTo>
                    <a:pt x="48691" y="18161"/>
                  </a:lnTo>
                  <a:lnTo>
                    <a:pt x="49669" y="17183"/>
                  </a:lnTo>
                  <a:lnTo>
                    <a:pt x="49669" y="15278"/>
                  </a:lnTo>
                  <a:lnTo>
                    <a:pt x="50596" y="15278"/>
                  </a:lnTo>
                  <a:lnTo>
                    <a:pt x="50596" y="13360"/>
                  </a:lnTo>
                  <a:lnTo>
                    <a:pt x="51574" y="13360"/>
                  </a:lnTo>
                  <a:lnTo>
                    <a:pt x="51574" y="12433"/>
                  </a:lnTo>
                  <a:lnTo>
                    <a:pt x="52514" y="11455"/>
                  </a:lnTo>
                  <a:lnTo>
                    <a:pt x="52514" y="10515"/>
                  </a:lnTo>
                  <a:lnTo>
                    <a:pt x="53492" y="10515"/>
                  </a:lnTo>
                  <a:lnTo>
                    <a:pt x="53492" y="9550"/>
                  </a:lnTo>
                  <a:lnTo>
                    <a:pt x="56337" y="6705"/>
                  </a:lnTo>
                  <a:lnTo>
                    <a:pt x="57302" y="6705"/>
                  </a:lnTo>
                  <a:lnTo>
                    <a:pt x="58242" y="5727"/>
                  </a:lnTo>
                  <a:lnTo>
                    <a:pt x="60147" y="5727"/>
                  </a:lnTo>
                  <a:lnTo>
                    <a:pt x="61125" y="4787"/>
                  </a:lnTo>
                  <a:lnTo>
                    <a:pt x="63042" y="4787"/>
                  </a:lnTo>
                  <a:lnTo>
                    <a:pt x="63969" y="5727"/>
                  </a:lnTo>
                  <a:lnTo>
                    <a:pt x="65887" y="5727"/>
                  </a:lnTo>
                  <a:lnTo>
                    <a:pt x="68770" y="8610"/>
                  </a:lnTo>
                  <a:lnTo>
                    <a:pt x="68770" y="9550"/>
                  </a:lnTo>
                  <a:lnTo>
                    <a:pt x="69697" y="10515"/>
                  </a:lnTo>
                  <a:lnTo>
                    <a:pt x="69697" y="12433"/>
                  </a:lnTo>
                  <a:lnTo>
                    <a:pt x="70675" y="13360"/>
                  </a:lnTo>
                  <a:lnTo>
                    <a:pt x="70675" y="2882"/>
                  </a:lnTo>
                  <a:lnTo>
                    <a:pt x="70675" y="1905"/>
                  </a:lnTo>
                  <a:lnTo>
                    <a:pt x="68770" y="1905"/>
                  </a:lnTo>
                  <a:lnTo>
                    <a:pt x="68770" y="965"/>
                  </a:lnTo>
                  <a:lnTo>
                    <a:pt x="66852" y="965"/>
                  </a:lnTo>
                  <a:lnTo>
                    <a:pt x="66852" y="0"/>
                  </a:lnTo>
                  <a:lnTo>
                    <a:pt x="57302" y="0"/>
                  </a:lnTo>
                  <a:lnTo>
                    <a:pt x="56337" y="965"/>
                  </a:lnTo>
                  <a:lnTo>
                    <a:pt x="55397" y="965"/>
                  </a:lnTo>
                  <a:lnTo>
                    <a:pt x="54419" y="1905"/>
                  </a:lnTo>
                  <a:lnTo>
                    <a:pt x="53492" y="1905"/>
                  </a:lnTo>
                  <a:lnTo>
                    <a:pt x="53492" y="2882"/>
                  </a:lnTo>
                  <a:lnTo>
                    <a:pt x="52514" y="2882"/>
                  </a:lnTo>
                  <a:lnTo>
                    <a:pt x="51574" y="3810"/>
                  </a:lnTo>
                  <a:lnTo>
                    <a:pt x="50596" y="3810"/>
                  </a:lnTo>
                  <a:lnTo>
                    <a:pt x="50596" y="4787"/>
                  </a:lnTo>
                  <a:lnTo>
                    <a:pt x="49669" y="4787"/>
                  </a:lnTo>
                  <a:lnTo>
                    <a:pt x="49669" y="5727"/>
                  </a:lnTo>
                  <a:lnTo>
                    <a:pt x="48691" y="5727"/>
                  </a:lnTo>
                  <a:lnTo>
                    <a:pt x="48691" y="6705"/>
                  </a:lnTo>
                  <a:lnTo>
                    <a:pt x="46786" y="8610"/>
                  </a:lnTo>
                  <a:lnTo>
                    <a:pt x="46786" y="9550"/>
                  </a:lnTo>
                  <a:lnTo>
                    <a:pt x="45847" y="9550"/>
                  </a:lnTo>
                  <a:lnTo>
                    <a:pt x="45847" y="10515"/>
                  </a:lnTo>
                  <a:lnTo>
                    <a:pt x="44869" y="11455"/>
                  </a:lnTo>
                  <a:lnTo>
                    <a:pt x="44869" y="12433"/>
                  </a:lnTo>
                  <a:lnTo>
                    <a:pt x="43942" y="12433"/>
                  </a:lnTo>
                  <a:lnTo>
                    <a:pt x="43942" y="14338"/>
                  </a:lnTo>
                  <a:lnTo>
                    <a:pt x="42964" y="14338"/>
                  </a:lnTo>
                  <a:lnTo>
                    <a:pt x="42964" y="16256"/>
                  </a:lnTo>
                  <a:lnTo>
                    <a:pt x="42024" y="16256"/>
                  </a:lnTo>
                  <a:lnTo>
                    <a:pt x="42024" y="19100"/>
                  </a:lnTo>
                  <a:lnTo>
                    <a:pt x="41046" y="20066"/>
                  </a:lnTo>
                  <a:lnTo>
                    <a:pt x="41046" y="21005"/>
                  </a:lnTo>
                  <a:lnTo>
                    <a:pt x="40119" y="21983"/>
                  </a:lnTo>
                  <a:lnTo>
                    <a:pt x="40119" y="25806"/>
                  </a:lnTo>
                  <a:lnTo>
                    <a:pt x="39141" y="25806"/>
                  </a:lnTo>
                  <a:lnTo>
                    <a:pt x="39141" y="29616"/>
                  </a:lnTo>
                  <a:lnTo>
                    <a:pt x="38201" y="30556"/>
                  </a:lnTo>
                  <a:lnTo>
                    <a:pt x="38201" y="43929"/>
                  </a:lnTo>
                  <a:lnTo>
                    <a:pt x="39141" y="44869"/>
                  </a:lnTo>
                  <a:lnTo>
                    <a:pt x="39141" y="46774"/>
                  </a:lnTo>
                  <a:lnTo>
                    <a:pt x="40119" y="47752"/>
                  </a:lnTo>
                  <a:lnTo>
                    <a:pt x="40119" y="49657"/>
                  </a:lnTo>
                  <a:lnTo>
                    <a:pt x="41046" y="49657"/>
                  </a:lnTo>
                  <a:lnTo>
                    <a:pt x="41046" y="50596"/>
                  </a:lnTo>
                  <a:lnTo>
                    <a:pt x="42024" y="51574"/>
                  </a:lnTo>
                  <a:lnTo>
                    <a:pt x="42024" y="52501"/>
                  </a:lnTo>
                  <a:lnTo>
                    <a:pt x="42964" y="52501"/>
                  </a:lnTo>
                  <a:lnTo>
                    <a:pt x="44869" y="54419"/>
                  </a:lnTo>
                  <a:lnTo>
                    <a:pt x="45847" y="54419"/>
                  </a:lnTo>
                  <a:lnTo>
                    <a:pt x="45847" y="55384"/>
                  </a:lnTo>
                  <a:lnTo>
                    <a:pt x="46786" y="55384"/>
                  </a:lnTo>
                  <a:lnTo>
                    <a:pt x="47752" y="56324"/>
                  </a:lnTo>
                  <a:lnTo>
                    <a:pt x="49669" y="56324"/>
                  </a:lnTo>
                  <a:lnTo>
                    <a:pt x="49669" y="57302"/>
                  </a:lnTo>
                  <a:lnTo>
                    <a:pt x="56337" y="57302"/>
                  </a:lnTo>
                  <a:lnTo>
                    <a:pt x="57302" y="56324"/>
                  </a:lnTo>
                  <a:lnTo>
                    <a:pt x="59220" y="56324"/>
                  </a:lnTo>
                  <a:lnTo>
                    <a:pt x="60147" y="55384"/>
                  </a:lnTo>
                  <a:lnTo>
                    <a:pt x="62064" y="55384"/>
                  </a:lnTo>
                  <a:lnTo>
                    <a:pt x="62064" y="54419"/>
                  </a:lnTo>
                  <a:lnTo>
                    <a:pt x="63042" y="54419"/>
                  </a:lnTo>
                  <a:lnTo>
                    <a:pt x="65887" y="51574"/>
                  </a:lnTo>
                  <a:lnTo>
                    <a:pt x="67792" y="49657"/>
                  </a:lnTo>
                  <a:lnTo>
                    <a:pt x="67792" y="48679"/>
                  </a:lnTo>
                  <a:lnTo>
                    <a:pt x="68770" y="48679"/>
                  </a:lnTo>
                  <a:lnTo>
                    <a:pt x="68770" y="47752"/>
                  </a:lnTo>
                  <a:lnTo>
                    <a:pt x="69697" y="46774"/>
                  </a:lnTo>
                  <a:lnTo>
                    <a:pt x="69697" y="45834"/>
                  </a:lnTo>
                  <a:lnTo>
                    <a:pt x="70675" y="45834"/>
                  </a:lnTo>
                  <a:lnTo>
                    <a:pt x="70675" y="43929"/>
                  </a:lnTo>
                  <a:lnTo>
                    <a:pt x="71615" y="42951"/>
                  </a:lnTo>
                  <a:lnTo>
                    <a:pt x="72593" y="42011"/>
                  </a:lnTo>
                  <a:lnTo>
                    <a:pt x="72593" y="40106"/>
                  </a:lnTo>
                  <a:lnTo>
                    <a:pt x="73520" y="39128"/>
                  </a:lnTo>
                  <a:lnTo>
                    <a:pt x="73520" y="37261"/>
                  </a:lnTo>
                  <a:lnTo>
                    <a:pt x="74498" y="37261"/>
                  </a:lnTo>
                  <a:lnTo>
                    <a:pt x="74498" y="34378"/>
                  </a:lnTo>
                  <a:lnTo>
                    <a:pt x="75438" y="33439"/>
                  </a:lnTo>
                  <a:lnTo>
                    <a:pt x="75438" y="29616"/>
                  </a:lnTo>
                  <a:lnTo>
                    <a:pt x="76403" y="29616"/>
                  </a:lnTo>
                  <a:lnTo>
                    <a:pt x="76403" y="23888"/>
                  </a:lnTo>
                  <a:lnTo>
                    <a:pt x="77343" y="22910"/>
                  </a:lnTo>
                  <a:lnTo>
                    <a:pt x="77343" y="15278"/>
                  </a:lnTo>
                  <a:close/>
                </a:path>
                <a:path w="231140" h="57785">
                  <a:moveTo>
                    <a:pt x="90728" y="48704"/>
                  </a:moveTo>
                  <a:lnTo>
                    <a:pt x="83096" y="48704"/>
                  </a:lnTo>
                  <a:lnTo>
                    <a:pt x="81178" y="56349"/>
                  </a:lnTo>
                  <a:lnTo>
                    <a:pt x="89763" y="56349"/>
                  </a:lnTo>
                  <a:lnTo>
                    <a:pt x="90728" y="48704"/>
                  </a:lnTo>
                  <a:close/>
                </a:path>
                <a:path w="231140" h="57785">
                  <a:moveTo>
                    <a:pt x="141351" y="12"/>
                  </a:moveTo>
                  <a:lnTo>
                    <a:pt x="135623" y="12"/>
                  </a:lnTo>
                  <a:lnTo>
                    <a:pt x="131800" y="4305"/>
                  </a:lnTo>
                  <a:lnTo>
                    <a:pt x="131800" y="12407"/>
                  </a:lnTo>
                  <a:lnTo>
                    <a:pt x="127012" y="35331"/>
                  </a:lnTo>
                  <a:lnTo>
                    <a:pt x="110794" y="35331"/>
                  </a:lnTo>
                  <a:lnTo>
                    <a:pt x="131800" y="12407"/>
                  </a:lnTo>
                  <a:lnTo>
                    <a:pt x="131800" y="4305"/>
                  </a:lnTo>
                  <a:lnTo>
                    <a:pt x="104127" y="35331"/>
                  </a:lnTo>
                  <a:lnTo>
                    <a:pt x="102209" y="42037"/>
                  </a:lnTo>
                  <a:lnTo>
                    <a:pt x="125095" y="42037"/>
                  </a:lnTo>
                  <a:lnTo>
                    <a:pt x="122250" y="56349"/>
                  </a:lnTo>
                  <a:lnTo>
                    <a:pt x="129895" y="56349"/>
                  </a:lnTo>
                  <a:lnTo>
                    <a:pt x="132740" y="42037"/>
                  </a:lnTo>
                  <a:lnTo>
                    <a:pt x="140373" y="42037"/>
                  </a:lnTo>
                  <a:lnTo>
                    <a:pt x="141351" y="35331"/>
                  </a:lnTo>
                  <a:lnTo>
                    <a:pt x="133705" y="35331"/>
                  </a:lnTo>
                  <a:lnTo>
                    <a:pt x="138671" y="12407"/>
                  </a:lnTo>
                  <a:lnTo>
                    <a:pt x="141351" y="12"/>
                  </a:lnTo>
                  <a:close/>
                </a:path>
                <a:path w="231140" h="57785">
                  <a:moveTo>
                    <a:pt x="185280" y="12"/>
                  </a:moveTo>
                  <a:lnTo>
                    <a:pt x="179552" y="12"/>
                  </a:lnTo>
                  <a:lnTo>
                    <a:pt x="175729" y="4305"/>
                  </a:lnTo>
                  <a:lnTo>
                    <a:pt x="175729" y="12407"/>
                  </a:lnTo>
                  <a:lnTo>
                    <a:pt x="170942" y="35331"/>
                  </a:lnTo>
                  <a:lnTo>
                    <a:pt x="154724" y="35331"/>
                  </a:lnTo>
                  <a:lnTo>
                    <a:pt x="175729" y="12407"/>
                  </a:lnTo>
                  <a:lnTo>
                    <a:pt x="175729" y="4305"/>
                  </a:lnTo>
                  <a:lnTo>
                    <a:pt x="148056" y="35331"/>
                  </a:lnTo>
                  <a:lnTo>
                    <a:pt x="146151" y="42037"/>
                  </a:lnTo>
                  <a:lnTo>
                    <a:pt x="169024" y="42037"/>
                  </a:lnTo>
                  <a:lnTo>
                    <a:pt x="166179" y="56349"/>
                  </a:lnTo>
                  <a:lnTo>
                    <a:pt x="172847" y="56349"/>
                  </a:lnTo>
                  <a:lnTo>
                    <a:pt x="176669" y="42037"/>
                  </a:lnTo>
                  <a:lnTo>
                    <a:pt x="184315" y="42037"/>
                  </a:lnTo>
                  <a:lnTo>
                    <a:pt x="185280" y="35331"/>
                  </a:lnTo>
                  <a:lnTo>
                    <a:pt x="177647" y="35331"/>
                  </a:lnTo>
                  <a:lnTo>
                    <a:pt x="182600" y="12407"/>
                  </a:lnTo>
                  <a:lnTo>
                    <a:pt x="185280" y="12"/>
                  </a:lnTo>
                  <a:close/>
                </a:path>
                <a:path w="231140" h="57785">
                  <a:moveTo>
                    <a:pt x="231114" y="12433"/>
                  </a:moveTo>
                  <a:lnTo>
                    <a:pt x="230174" y="12433"/>
                  </a:lnTo>
                  <a:lnTo>
                    <a:pt x="230174" y="9550"/>
                  </a:lnTo>
                  <a:lnTo>
                    <a:pt x="229196" y="9550"/>
                  </a:lnTo>
                  <a:lnTo>
                    <a:pt x="229196" y="7632"/>
                  </a:lnTo>
                  <a:lnTo>
                    <a:pt x="228257" y="6705"/>
                  </a:lnTo>
                  <a:lnTo>
                    <a:pt x="228257" y="5727"/>
                  </a:lnTo>
                  <a:lnTo>
                    <a:pt x="227291" y="5727"/>
                  </a:lnTo>
                  <a:lnTo>
                    <a:pt x="227291" y="4787"/>
                  </a:lnTo>
                  <a:lnTo>
                    <a:pt x="226352" y="3810"/>
                  </a:lnTo>
                  <a:lnTo>
                    <a:pt x="225374" y="2882"/>
                  </a:lnTo>
                  <a:lnTo>
                    <a:pt x="224447" y="1905"/>
                  </a:lnTo>
                  <a:lnTo>
                    <a:pt x="224447" y="12433"/>
                  </a:lnTo>
                  <a:lnTo>
                    <a:pt x="224447" y="23888"/>
                  </a:lnTo>
                  <a:lnTo>
                    <a:pt x="223469" y="23888"/>
                  </a:lnTo>
                  <a:lnTo>
                    <a:pt x="223469" y="28651"/>
                  </a:lnTo>
                  <a:lnTo>
                    <a:pt x="222529" y="29616"/>
                  </a:lnTo>
                  <a:lnTo>
                    <a:pt x="222529" y="32461"/>
                  </a:lnTo>
                  <a:lnTo>
                    <a:pt x="221564" y="33439"/>
                  </a:lnTo>
                  <a:lnTo>
                    <a:pt x="221564" y="36283"/>
                  </a:lnTo>
                  <a:lnTo>
                    <a:pt x="220624" y="37261"/>
                  </a:lnTo>
                  <a:lnTo>
                    <a:pt x="220624" y="39128"/>
                  </a:lnTo>
                  <a:lnTo>
                    <a:pt x="219646" y="40106"/>
                  </a:lnTo>
                  <a:lnTo>
                    <a:pt x="219646" y="41046"/>
                  </a:lnTo>
                  <a:lnTo>
                    <a:pt x="218706" y="42011"/>
                  </a:lnTo>
                  <a:lnTo>
                    <a:pt x="218706" y="42951"/>
                  </a:lnTo>
                  <a:lnTo>
                    <a:pt x="217741" y="43929"/>
                  </a:lnTo>
                  <a:lnTo>
                    <a:pt x="217741" y="44869"/>
                  </a:lnTo>
                  <a:lnTo>
                    <a:pt x="216801" y="45834"/>
                  </a:lnTo>
                  <a:lnTo>
                    <a:pt x="215823" y="46774"/>
                  </a:lnTo>
                  <a:lnTo>
                    <a:pt x="215823" y="47752"/>
                  </a:lnTo>
                  <a:lnTo>
                    <a:pt x="214896" y="47752"/>
                  </a:lnTo>
                  <a:lnTo>
                    <a:pt x="213918" y="48679"/>
                  </a:lnTo>
                  <a:lnTo>
                    <a:pt x="213918" y="49657"/>
                  </a:lnTo>
                  <a:lnTo>
                    <a:pt x="212979" y="49657"/>
                  </a:lnTo>
                  <a:lnTo>
                    <a:pt x="212013" y="50596"/>
                  </a:lnTo>
                  <a:lnTo>
                    <a:pt x="211074" y="50596"/>
                  </a:lnTo>
                  <a:lnTo>
                    <a:pt x="210096" y="51574"/>
                  </a:lnTo>
                  <a:lnTo>
                    <a:pt x="205346" y="51574"/>
                  </a:lnTo>
                  <a:lnTo>
                    <a:pt x="204368" y="50596"/>
                  </a:lnTo>
                  <a:lnTo>
                    <a:pt x="203428" y="50596"/>
                  </a:lnTo>
                  <a:lnTo>
                    <a:pt x="202463" y="49657"/>
                  </a:lnTo>
                  <a:lnTo>
                    <a:pt x="201523" y="48679"/>
                  </a:lnTo>
                  <a:lnTo>
                    <a:pt x="200545" y="47752"/>
                  </a:lnTo>
                  <a:lnTo>
                    <a:pt x="200545" y="46774"/>
                  </a:lnTo>
                  <a:lnTo>
                    <a:pt x="199605" y="45834"/>
                  </a:lnTo>
                  <a:lnTo>
                    <a:pt x="199605" y="42951"/>
                  </a:lnTo>
                  <a:lnTo>
                    <a:pt x="198640" y="42011"/>
                  </a:lnTo>
                  <a:lnTo>
                    <a:pt x="198640" y="36283"/>
                  </a:lnTo>
                  <a:lnTo>
                    <a:pt x="199605" y="35356"/>
                  </a:lnTo>
                  <a:lnTo>
                    <a:pt x="199605" y="29616"/>
                  </a:lnTo>
                  <a:lnTo>
                    <a:pt x="200545" y="28651"/>
                  </a:lnTo>
                  <a:lnTo>
                    <a:pt x="200545" y="25806"/>
                  </a:lnTo>
                  <a:lnTo>
                    <a:pt x="201523" y="24828"/>
                  </a:lnTo>
                  <a:lnTo>
                    <a:pt x="201523" y="22910"/>
                  </a:lnTo>
                  <a:lnTo>
                    <a:pt x="202463" y="21983"/>
                  </a:lnTo>
                  <a:lnTo>
                    <a:pt x="202463" y="19100"/>
                  </a:lnTo>
                  <a:lnTo>
                    <a:pt x="203428" y="18161"/>
                  </a:lnTo>
                  <a:lnTo>
                    <a:pt x="203428" y="17183"/>
                  </a:lnTo>
                  <a:lnTo>
                    <a:pt x="204368" y="16256"/>
                  </a:lnTo>
                  <a:lnTo>
                    <a:pt x="204368" y="14338"/>
                  </a:lnTo>
                  <a:lnTo>
                    <a:pt x="205346" y="13360"/>
                  </a:lnTo>
                  <a:lnTo>
                    <a:pt x="205346" y="12433"/>
                  </a:lnTo>
                  <a:lnTo>
                    <a:pt x="206273" y="12433"/>
                  </a:lnTo>
                  <a:lnTo>
                    <a:pt x="206273" y="10515"/>
                  </a:lnTo>
                  <a:lnTo>
                    <a:pt x="207251" y="10515"/>
                  </a:lnTo>
                  <a:lnTo>
                    <a:pt x="207251" y="9550"/>
                  </a:lnTo>
                  <a:lnTo>
                    <a:pt x="208191" y="8610"/>
                  </a:lnTo>
                  <a:lnTo>
                    <a:pt x="209156" y="8610"/>
                  </a:lnTo>
                  <a:lnTo>
                    <a:pt x="209156" y="7632"/>
                  </a:lnTo>
                  <a:lnTo>
                    <a:pt x="210096" y="7632"/>
                  </a:lnTo>
                  <a:lnTo>
                    <a:pt x="210096" y="6705"/>
                  </a:lnTo>
                  <a:lnTo>
                    <a:pt x="212013" y="6705"/>
                  </a:lnTo>
                  <a:lnTo>
                    <a:pt x="212013" y="5727"/>
                  </a:lnTo>
                  <a:lnTo>
                    <a:pt x="214896" y="5727"/>
                  </a:lnTo>
                  <a:lnTo>
                    <a:pt x="214896" y="4787"/>
                  </a:lnTo>
                  <a:lnTo>
                    <a:pt x="216801" y="4787"/>
                  </a:lnTo>
                  <a:lnTo>
                    <a:pt x="217741" y="5727"/>
                  </a:lnTo>
                  <a:lnTo>
                    <a:pt x="219646" y="5727"/>
                  </a:lnTo>
                  <a:lnTo>
                    <a:pt x="220624" y="6705"/>
                  </a:lnTo>
                  <a:lnTo>
                    <a:pt x="221564" y="6705"/>
                  </a:lnTo>
                  <a:lnTo>
                    <a:pt x="221564" y="7632"/>
                  </a:lnTo>
                  <a:lnTo>
                    <a:pt x="222529" y="7632"/>
                  </a:lnTo>
                  <a:lnTo>
                    <a:pt x="222529" y="8610"/>
                  </a:lnTo>
                  <a:lnTo>
                    <a:pt x="223469" y="9550"/>
                  </a:lnTo>
                  <a:lnTo>
                    <a:pt x="223469" y="11455"/>
                  </a:lnTo>
                  <a:lnTo>
                    <a:pt x="224447" y="12433"/>
                  </a:lnTo>
                  <a:lnTo>
                    <a:pt x="224447" y="1905"/>
                  </a:lnTo>
                  <a:lnTo>
                    <a:pt x="223469" y="1905"/>
                  </a:lnTo>
                  <a:lnTo>
                    <a:pt x="222529" y="965"/>
                  </a:lnTo>
                  <a:lnTo>
                    <a:pt x="221564" y="965"/>
                  </a:lnTo>
                  <a:lnTo>
                    <a:pt x="220624" y="0"/>
                  </a:lnTo>
                  <a:lnTo>
                    <a:pt x="211074" y="0"/>
                  </a:lnTo>
                  <a:lnTo>
                    <a:pt x="211074" y="965"/>
                  </a:lnTo>
                  <a:lnTo>
                    <a:pt x="209156" y="965"/>
                  </a:lnTo>
                  <a:lnTo>
                    <a:pt x="208191" y="1905"/>
                  </a:lnTo>
                  <a:lnTo>
                    <a:pt x="207251" y="2882"/>
                  </a:lnTo>
                  <a:lnTo>
                    <a:pt x="206273" y="2882"/>
                  </a:lnTo>
                  <a:lnTo>
                    <a:pt x="204368" y="4787"/>
                  </a:lnTo>
                  <a:lnTo>
                    <a:pt x="203428" y="4787"/>
                  </a:lnTo>
                  <a:lnTo>
                    <a:pt x="203428" y="5727"/>
                  </a:lnTo>
                  <a:lnTo>
                    <a:pt x="202463" y="5727"/>
                  </a:lnTo>
                  <a:lnTo>
                    <a:pt x="202463" y="6705"/>
                  </a:lnTo>
                  <a:lnTo>
                    <a:pt x="200545" y="8610"/>
                  </a:lnTo>
                  <a:lnTo>
                    <a:pt x="200545" y="9550"/>
                  </a:lnTo>
                  <a:lnTo>
                    <a:pt x="199605" y="9550"/>
                  </a:lnTo>
                  <a:lnTo>
                    <a:pt x="199605" y="10515"/>
                  </a:lnTo>
                  <a:lnTo>
                    <a:pt x="198640" y="11455"/>
                  </a:lnTo>
                  <a:lnTo>
                    <a:pt x="198640" y="12433"/>
                  </a:lnTo>
                  <a:lnTo>
                    <a:pt x="197700" y="13360"/>
                  </a:lnTo>
                  <a:lnTo>
                    <a:pt x="197700" y="14338"/>
                  </a:lnTo>
                  <a:lnTo>
                    <a:pt x="196723" y="15278"/>
                  </a:lnTo>
                  <a:lnTo>
                    <a:pt x="196723" y="16256"/>
                  </a:lnTo>
                  <a:lnTo>
                    <a:pt x="195795" y="17183"/>
                  </a:lnTo>
                  <a:lnTo>
                    <a:pt x="195795" y="20066"/>
                  </a:lnTo>
                  <a:lnTo>
                    <a:pt x="194818" y="21005"/>
                  </a:lnTo>
                  <a:lnTo>
                    <a:pt x="194818" y="21983"/>
                  </a:lnTo>
                  <a:lnTo>
                    <a:pt x="193878" y="22910"/>
                  </a:lnTo>
                  <a:lnTo>
                    <a:pt x="193878" y="25806"/>
                  </a:lnTo>
                  <a:lnTo>
                    <a:pt x="192913" y="26733"/>
                  </a:lnTo>
                  <a:lnTo>
                    <a:pt x="192913" y="32461"/>
                  </a:lnTo>
                  <a:lnTo>
                    <a:pt x="191973" y="33439"/>
                  </a:lnTo>
                  <a:lnTo>
                    <a:pt x="191973" y="41046"/>
                  </a:lnTo>
                  <a:lnTo>
                    <a:pt x="192913" y="42011"/>
                  </a:lnTo>
                  <a:lnTo>
                    <a:pt x="192913" y="45834"/>
                  </a:lnTo>
                  <a:lnTo>
                    <a:pt x="193878" y="46774"/>
                  </a:lnTo>
                  <a:lnTo>
                    <a:pt x="193878" y="48679"/>
                  </a:lnTo>
                  <a:lnTo>
                    <a:pt x="194818" y="49657"/>
                  </a:lnTo>
                  <a:lnTo>
                    <a:pt x="195795" y="50596"/>
                  </a:lnTo>
                  <a:lnTo>
                    <a:pt x="195795" y="51574"/>
                  </a:lnTo>
                  <a:lnTo>
                    <a:pt x="197700" y="53479"/>
                  </a:lnTo>
                  <a:lnTo>
                    <a:pt x="198640" y="53479"/>
                  </a:lnTo>
                  <a:lnTo>
                    <a:pt x="198640" y="54419"/>
                  </a:lnTo>
                  <a:lnTo>
                    <a:pt x="199605" y="54419"/>
                  </a:lnTo>
                  <a:lnTo>
                    <a:pt x="200545" y="55384"/>
                  </a:lnTo>
                  <a:lnTo>
                    <a:pt x="201523" y="56324"/>
                  </a:lnTo>
                  <a:lnTo>
                    <a:pt x="203428" y="56324"/>
                  </a:lnTo>
                  <a:lnTo>
                    <a:pt x="204368" y="57302"/>
                  </a:lnTo>
                  <a:lnTo>
                    <a:pt x="211074" y="57302"/>
                  </a:lnTo>
                  <a:lnTo>
                    <a:pt x="211074" y="56324"/>
                  </a:lnTo>
                  <a:lnTo>
                    <a:pt x="213918" y="56324"/>
                  </a:lnTo>
                  <a:lnTo>
                    <a:pt x="213918" y="55384"/>
                  </a:lnTo>
                  <a:lnTo>
                    <a:pt x="215823" y="55384"/>
                  </a:lnTo>
                  <a:lnTo>
                    <a:pt x="217741" y="53479"/>
                  </a:lnTo>
                  <a:lnTo>
                    <a:pt x="218706" y="53479"/>
                  </a:lnTo>
                  <a:lnTo>
                    <a:pt x="218706" y="52501"/>
                  </a:lnTo>
                  <a:lnTo>
                    <a:pt x="219646" y="51574"/>
                  </a:lnTo>
                  <a:lnTo>
                    <a:pt x="221564" y="49657"/>
                  </a:lnTo>
                  <a:lnTo>
                    <a:pt x="221564" y="48679"/>
                  </a:lnTo>
                  <a:lnTo>
                    <a:pt x="222529" y="48679"/>
                  </a:lnTo>
                  <a:lnTo>
                    <a:pt x="222529" y="47752"/>
                  </a:lnTo>
                  <a:lnTo>
                    <a:pt x="223469" y="47752"/>
                  </a:lnTo>
                  <a:lnTo>
                    <a:pt x="223469" y="46774"/>
                  </a:lnTo>
                  <a:lnTo>
                    <a:pt x="224447" y="45834"/>
                  </a:lnTo>
                  <a:lnTo>
                    <a:pt x="224447" y="44869"/>
                  </a:lnTo>
                  <a:lnTo>
                    <a:pt x="225374" y="43929"/>
                  </a:lnTo>
                  <a:lnTo>
                    <a:pt x="225374" y="42951"/>
                  </a:lnTo>
                  <a:lnTo>
                    <a:pt x="226352" y="42951"/>
                  </a:lnTo>
                  <a:lnTo>
                    <a:pt x="226352" y="41046"/>
                  </a:lnTo>
                  <a:lnTo>
                    <a:pt x="227291" y="40106"/>
                  </a:lnTo>
                  <a:lnTo>
                    <a:pt x="227291" y="38201"/>
                  </a:lnTo>
                  <a:lnTo>
                    <a:pt x="228257" y="37261"/>
                  </a:lnTo>
                  <a:lnTo>
                    <a:pt x="228257" y="35356"/>
                  </a:lnTo>
                  <a:lnTo>
                    <a:pt x="229196" y="34378"/>
                  </a:lnTo>
                  <a:lnTo>
                    <a:pt x="229196" y="31534"/>
                  </a:lnTo>
                  <a:lnTo>
                    <a:pt x="230174" y="30556"/>
                  </a:lnTo>
                  <a:lnTo>
                    <a:pt x="230174" y="25806"/>
                  </a:lnTo>
                  <a:lnTo>
                    <a:pt x="231114" y="24828"/>
                  </a:lnTo>
                  <a:lnTo>
                    <a:pt x="231114" y="124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1" name="object 2561"/>
            <p:cNvSpPr/>
            <p:nvPr/>
          </p:nvSpPr>
          <p:spPr>
            <a:xfrm>
              <a:off x="8348215" y="6305333"/>
              <a:ext cx="293370" cy="83185"/>
            </a:xfrm>
            <a:custGeom>
              <a:avLst/>
              <a:gdLst/>
              <a:ahLst/>
              <a:cxnLst/>
              <a:rect l="l" t="t" r="r" b="b"/>
              <a:pathLst>
                <a:path w="293370" h="83185">
                  <a:moveTo>
                    <a:pt x="0" y="0"/>
                  </a:moveTo>
                  <a:lnTo>
                    <a:pt x="293185" y="0"/>
                  </a:lnTo>
                  <a:lnTo>
                    <a:pt x="293185" y="83071"/>
                  </a:lnTo>
                  <a:lnTo>
                    <a:pt x="0" y="83071"/>
                  </a:lnTo>
                  <a:lnTo>
                    <a:pt x="0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62" name="object 2562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1258031" y="7395923"/>
            <a:ext cx="475621" cy="490902"/>
          </a:xfrm>
          <a:prstGeom prst="rect">
            <a:avLst/>
          </a:prstGeom>
        </p:spPr>
      </p:pic>
      <p:pic>
        <p:nvPicPr>
          <p:cNvPr id="2563" name="object 2563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5391548" y="3314934"/>
            <a:ext cx="476577" cy="289384"/>
          </a:xfrm>
          <a:prstGeom prst="rect">
            <a:avLst/>
          </a:prstGeom>
        </p:spPr>
      </p:pic>
      <p:grpSp>
        <p:nvGrpSpPr>
          <p:cNvPr id="2564" name="object 2564"/>
          <p:cNvGrpSpPr/>
          <p:nvPr/>
        </p:nvGrpSpPr>
        <p:grpSpPr>
          <a:xfrm>
            <a:off x="3873951" y="2899481"/>
            <a:ext cx="298450" cy="959485"/>
            <a:chOff x="3870874" y="726803"/>
            <a:chExt cx="298450" cy="959485"/>
          </a:xfrm>
        </p:grpSpPr>
        <p:sp>
          <p:nvSpPr>
            <p:cNvPr id="2565" name="object 2565"/>
            <p:cNvSpPr/>
            <p:nvPr/>
          </p:nvSpPr>
          <p:spPr>
            <a:xfrm>
              <a:off x="3879470" y="74878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21011" y="0"/>
                  </a:moveTo>
                  <a:lnTo>
                    <a:pt x="15281" y="0"/>
                  </a:lnTo>
                  <a:lnTo>
                    <a:pt x="15281" y="15281"/>
                  </a:lnTo>
                  <a:lnTo>
                    <a:pt x="0" y="15281"/>
                  </a:lnTo>
                  <a:lnTo>
                    <a:pt x="0" y="21947"/>
                  </a:lnTo>
                  <a:lnTo>
                    <a:pt x="15281" y="21947"/>
                  </a:lnTo>
                  <a:lnTo>
                    <a:pt x="15281" y="37228"/>
                  </a:lnTo>
                  <a:lnTo>
                    <a:pt x="21011" y="37228"/>
                  </a:lnTo>
                  <a:lnTo>
                    <a:pt x="21011" y="21947"/>
                  </a:lnTo>
                  <a:lnTo>
                    <a:pt x="37228" y="21947"/>
                  </a:lnTo>
                  <a:lnTo>
                    <a:pt x="37228" y="15281"/>
                  </a:lnTo>
                  <a:lnTo>
                    <a:pt x="21011" y="15281"/>
                  </a:lnTo>
                  <a:lnTo>
                    <a:pt x="2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6" name="object 2566"/>
            <p:cNvSpPr/>
            <p:nvPr/>
          </p:nvSpPr>
          <p:spPr>
            <a:xfrm>
              <a:off x="3929126" y="739226"/>
              <a:ext cx="231140" cy="57785"/>
            </a:xfrm>
            <a:custGeom>
              <a:avLst/>
              <a:gdLst/>
              <a:ahLst/>
              <a:cxnLst/>
              <a:rect l="l" t="t" r="r" b="b"/>
              <a:pathLst>
                <a:path w="231139" h="57784">
                  <a:moveTo>
                    <a:pt x="26746" y="12"/>
                  </a:moveTo>
                  <a:lnTo>
                    <a:pt x="21945" y="12"/>
                  </a:lnTo>
                  <a:lnTo>
                    <a:pt x="21945" y="952"/>
                  </a:lnTo>
                  <a:lnTo>
                    <a:pt x="21018" y="1930"/>
                  </a:lnTo>
                  <a:lnTo>
                    <a:pt x="20040" y="2870"/>
                  </a:lnTo>
                  <a:lnTo>
                    <a:pt x="20040" y="3835"/>
                  </a:lnTo>
                  <a:lnTo>
                    <a:pt x="19100" y="3835"/>
                  </a:lnTo>
                  <a:lnTo>
                    <a:pt x="18122" y="4775"/>
                  </a:lnTo>
                  <a:lnTo>
                    <a:pt x="17195" y="4775"/>
                  </a:lnTo>
                  <a:lnTo>
                    <a:pt x="17195" y="5753"/>
                  </a:lnTo>
                  <a:lnTo>
                    <a:pt x="16217" y="5753"/>
                  </a:lnTo>
                  <a:lnTo>
                    <a:pt x="16217" y="6680"/>
                  </a:lnTo>
                  <a:lnTo>
                    <a:pt x="15278" y="6680"/>
                  </a:lnTo>
                  <a:lnTo>
                    <a:pt x="13373" y="8597"/>
                  </a:lnTo>
                  <a:lnTo>
                    <a:pt x="12395" y="8597"/>
                  </a:lnTo>
                  <a:lnTo>
                    <a:pt x="12395" y="9563"/>
                  </a:lnTo>
                  <a:lnTo>
                    <a:pt x="10490" y="9563"/>
                  </a:lnTo>
                  <a:lnTo>
                    <a:pt x="10490" y="10502"/>
                  </a:lnTo>
                  <a:lnTo>
                    <a:pt x="9550" y="10502"/>
                  </a:lnTo>
                  <a:lnTo>
                    <a:pt x="8572" y="11480"/>
                  </a:lnTo>
                  <a:lnTo>
                    <a:pt x="7645" y="11480"/>
                  </a:lnTo>
                  <a:lnTo>
                    <a:pt x="7645" y="12420"/>
                  </a:lnTo>
                  <a:lnTo>
                    <a:pt x="5727" y="12420"/>
                  </a:lnTo>
                  <a:lnTo>
                    <a:pt x="5727" y="13385"/>
                  </a:lnTo>
                  <a:lnTo>
                    <a:pt x="3822" y="13385"/>
                  </a:lnTo>
                  <a:lnTo>
                    <a:pt x="2882" y="14325"/>
                  </a:lnTo>
                  <a:lnTo>
                    <a:pt x="1917" y="14325"/>
                  </a:lnTo>
                  <a:lnTo>
                    <a:pt x="0" y="21031"/>
                  </a:lnTo>
                  <a:lnTo>
                    <a:pt x="977" y="21031"/>
                  </a:lnTo>
                  <a:lnTo>
                    <a:pt x="1917" y="20053"/>
                  </a:lnTo>
                  <a:lnTo>
                    <a:pt x="4800" y="20053"/>
                  </a:lnTo>
                  <a:lnTo>
                    <a:pt x="5727" y="19113"/>
                  </a:lnTo>
                  <a:lnTo>
                    <a:pt x="6705" y="19113"/>
                  </a:lnTo>
                  <a:lnTo>
                    <a:pt x="7645" y="18148"/>
                  </a:lnTo>
                  <a:lnTo>
                    <a:pt x="9550" y="18148"/>
                  </a:lnTo>
                  <a:lnTo>
                    <a:pt x="10490" y="17208"/>
                  </a:lnTo>
                  <a:lnTo>
                    <a:pt x="11468" y="17208"/>
                  </a:lnTo>
                  <a:lnTo>
                    <a:pt x="12395" y="16230"/>
                  </a:lnTo>
                  <a:lnTo>
                    <a:pt x="13373" y="16230"/>
                  </a:lnTo>
                  <a:lnTo>
                    <a:pt x="14312" y="15303"/>
                  </a:lnTo>
                  <a:lnTo>
                    <a:pt x="15278" y="15303"/>
                  </a:lnTo>
                  <a:lnTo>
                    <a:pt x="15278" y="14325"/>
                  </a:lnTo>
                  <a:lnTo>
                    <a:pt x="16027" y="14325"/>
                  </a:lnTo>
                  <a:lnTo>
                    <a:pt x="7645" y="56349"/>
                  </a:lnTo>
                  <a:lnTo>
                    <a:pt x="14312" y="56349"/>
                  </a:lnTo>
                  <a:lnTo>
                    <a:pt x="23583" y="14325"/>
                  </a:lnTo>
                  <a:lnTo>
                    <a:pt x="26746" y="12"/>
                  </a:lnTo>
                  <a:close/>
                </a:path>
                <a:path w="231139" h="57784">
                  <a:moveTo>
                    <a:pt x="77343" y="14338"/>
                  </a:moveTo>
                  <a:lnTo>
                    <a:pt x="76403" y="13373"/>
                  </a:lnTo>
                  <a:lnTo>
                    <a:pt x="76403" y="9550"/>
                  </a:lnTo>
                  <a:lnTo>
                    <a:pt x="75438" y="9550"/>
                  </a:lnTo>
                  <a:lnTo>
                    <a:pt x="75438" y="7645"/>
                  </a:lnTo>
                  <a:lnTo>
                    <a:pt x="74498" y="7645"/>
                  </a:lnTo>
                  <a:lnTo>
                    <a:pt x="74498" y="5727"/>
                  </a:lnTo>
                  <a:lnTo>
                    <a:pt x="73520" y="5727"/>
                  </a:lnTo>
                  <a:lnTo>
                    <a:pt x="73520" y="4787"/>
                  </a:lnTo>
                  <a:lnTo>
                    <a:pt x="72580" y="4787"/>
                  </a:lnTo>
                  <a:lnTo>
                    <a:pt x="72580" y="3822"/>
                  </a:lnTo>
                  <a:lnTo>
                    <a:pt x="71615" y="2882"/>
                  </a:lnTo>
                  <a:lnTo>
                    <a:pt x="70675" y="1905"/>
                  </a:lnTo>
                  <a:lnTo>
                    <a:pt x="70675" y="13373"/>
                  </a:lnTo>
                  <a:lnTo>
                    <a:pt x="70675" y="21983"/>
                  </a:lnTo>
                  <a:lnTo>
                    <a:pt x="69697" y="22923"/>
                  </a:lnTo>
                  <a:lnTo>
                    <a:pt x="69697" y="27711"/>
                  </a:lnTo>
                  <a:lnTo>
                    <a:pt x="68770" y="28651"/>
                  </a:lnTo>
                  <a:lnTo>
                    <a:pt x="68770" y="31534"/>
                  </a:lnTo>
                  <a:lnTo>
                    <a:pt x="67792" y="32473"/>
                  </a:lnTo>
                  <a:lnTo>
                    <a:pt x="67792" y="35356"/>
                  </a:lnTo>
                  <a:lnTo>
                    <a:pt x="66852" y="36296"/>
                  </a:lnTo>
                  <a:lnTo>
                    <a:pt x="66852" y="38201"/>
                  </a:lnTo>
                  <a:lnTo>
                    <a:pt x="65887" y="39141"/>
                  </a:lnTo>
                  <a:lnTo>
                    <a:pt x="65887" y="41046"/>
                  </a:lnTo>
                  <a:lnTo>
                    <a:pt x="64947" y="42024"/>
                  </a:lnTo>
                  <a:lnTo>
                    <a:pt x="64947" y="42951"/>
                  </a:lnTo>
                  <a:lnTo>
                    <a:pt x="63030" y="44869"/>
                  </a:lnTo>
                  <a:lnTo>
                    <a:pt x="63030" y="45847"/>
                  </a:lnTo>
                  <a:lnTo>
                    <a:pt x="62064" y="46774"/>
                  </a:lnTo>
                  <a:lnTo>
                    <a:pt x="61125" y="47752"/>
                  </a:lnTo>
                  <a:lnTo>
                    <a:pt x="60147" y="48691"/>
                  </a:lnTo>
                  <a:lnTo>
                    <a:pt x="60147" y="49657"/>
                  </a:lnTo>
                  <a:lnTo>
                    <a:pt x="59220" y="49657"/>
                  </a:lnTo>
                  <a:lnTo>
                    <a:pt x="58242" y="50596"/>
                  </a:lnTo>
                  <a:lnTo>
                    <a:pt x="57302" y="50596"/>
                  </a:lnTo>
                  <a:lnTo>
                    <a:pt x="56337" y="51574"/>
                  </a:lnTo>
                  <a:lnTo>
                    <a:pt x="50596" y="51574"/>
                  </a:lnTo>
                  <a:lnTo>
                    <a:pt x="49669" y="50596"/>
                  </a:lnTo>
                  <a:lnTo>
                    <a:pt x="48691" y="49657"/>
                  </a:lnTo>
                  <a:lnTo>
                    <a:pt x="47752" y="49657"/>
                  </a:lnTo>
                  <a:lnTo>
                    <a:pt x="47752" y="48691"/>
                  </a:lnTo>
                  <a:lnTo>
                    <a:pt x="46786" y="48691"/>
                  </a:lnTo>
                  <a:lnTo>
                    <a:pt x="46786" y="46774"/>
                  </a:lnTo>
                  <a:lnTo>
                    <a:pt x="45847" y="46774"/>
                  </a:lnTo>
                  <a:lnTo>
                    <a:pt x="45847" y="44869"/>
                  </a:lnTo>
                  <a:lnTo>
                    <a:pt x="44869" y="43929"/>
                  </a:lnTo>
                  <a:lnTo>
                    <a:pt x="44869" y="34378"/>
                  </a:lnTo>
                  <a:lnTo>
                    <a:pt x="45847" y="34378"/>
                  </a:lnTo>
                  <a:lnTo>
                    <a:pt x="45847" y="28651"/>
                  </a:lnTo>
                  <a:lnTo>
                    <a:pt x="46786" y="27711"/>
                  </a:lnTo>
                  <a:lnTo>
                    <a:pt x="46786" y="24828"/>
                  </a:lnTo>
                  <a:lnTo>
                    <a:pt x="47752" y="23888"/>
                  </a:lnTo>
                  <a:lnTo>
                    <a:pt x="47752" y="21983"/>
                  </a:lnTo>
                  <a:lnTo>
                    <a:pt x="48691" y="21005"/>
                  </a:lnTo>
                  <a:lnTo>
                    <a:pt x="48691" y="18161"/>
                  </a:lnTo>
                  <a:lnTo>
                    <a:pt x="49669" y="17195"/>
                  </a:lnTo>
                  <a:lnTo>
                    <a:pt x="49669" y="16256"/>
                  </a:lnTo>
                  <a:lnTo>
                    <a:pt x="50596" y="15278"/>
                  </a:lnTo>
                  <a:lnTo>
                    <a:pt x="50596" y="14338"/>
                  </a:lnTo>
                  <a:lnTo>
                    <a:pt x="51574" y="13373"/>
                  </a:lnTo>
                  <a:lnTo>
                    <a:pt x="51574" y="12433"/>
                  </a:lnTo>
                  <a:lnTo>
                    <a:pt x="52514" y="11455"/>
                  </a:lnTo>
                  <a:lnTo>
                    <a:pt x="53479" y="10528"/>
                  </a:lnTo>
                  <a:lnTo>
                    <a:pt x="53479" y="9550"/>
                  </a:lnTo>
                  <a:lnTo>
                    <a:pt x="56337" y="6705"/>
                  </a:lnTo>
                  <a:lnTo>
                    <a:pt x="57302" y="6705"/>
                  </a:lnTo>
                  <a:lnTo>
                    <a:pt x="58242" y="5727"/>
                  </a:lnTo>
                  <a:lnTo>
                    <a:pt x="60147" y="5727"/>
                  </a:lnTo>
                  <a:lnTo>
                    <a:pt x="61125" y="4787"/>
                  </a:lnTo>
                  <a:lnTo>
                    <a:pt x="63030" y="4787"/>
                  </a:lnTo>
                  <a:lnTo>
                    <a:pt x="63969" y="5727"/>
                  </a:lnTo>
                  <a:lnTo>
                    <a:pt x="65887" y="5727"/>
                  </a:lnTo>
                  <a:lnTo>
                    <a:pt x="69697" y="9550"/>
                  </a:lnTo>
                  <a:lnTo>
                    <a:pt x="69697" y="12433"/>
                  </a:lnTo>
                  <a:lnTo>
                    <a:pt x="70675" y="13373"/>
                  </a:lnTo>
                  <a:lnTo>
                    <a:pt x="70675" y="1905"/>
                  </a:lnTo>
                  <a:lnTo>
                    <a:pt x="69697" y="1905"/>
                  </a:lnTo>
                  <a:lnTo>
                    <a:pt x="68770" y="977"/>
                  </a:lnTo>
                  <a:lnTo>
                    <a:pt x="66852" y="977"/>
                  </a:lnTo>
                  <a:lnTo>
                    <a:pt x="66852" y="0"/>
                  </a:lnTo>
                  <a:lnTo>
                    <a:pt x="57302" y="0"/>
                  </a:lnTo>
                  <a:lnTo>
                    <a:pt x="56337" y="977"/>
                  </a:lnTo>
                  <a:lnTo>
                    <a:pt x="55397" y="977"/>
                  </a:lnTo>
                  <a:lnTo>
                    <a:pt x="54419" y="1905"/>
                  </a:lnTo>
                  <a:lnTo>
                    <a:pt x="53479" y="1905"/>
                  </a:lnTo>
                  <a:lnTo>
                    <a:pt x="53479" y="2882"/>
                  </a:lnTo>
                  <a:lnTo>
                    <a:pt x="52514" y="2882"/>
                  </a:lnTo>
                  <a:lnTo>
                    <a:pt x="50596" y="4787"/>
                  </a:lnTo>
                  <a:lnTo>
                    <a:pt x="49669" y="4787"/>
                  </a:lnTo>
                  <a:lnTo>
                    <a:pt x="49669" y="5727"/>
                  </a:lnTo>
                  <a:lnTo>
                    <a:pt x="48691" y="5727"/>
                  </a:lnTo>
                  <a:lnTo>
                    <a:pt x="48691" y="6705"/>
                  </a:lnTo>
                  <a:lnTo>
                    <a:pt x="46786" y="8610"/>
                  </a:lnTo>
                  <a:lnTo>
                    <a:pt x="46786" y="9550"/>
                  </a:lnTo>
                  <a:lnTo>
                    <a:pt x="45847" y="9550"/>
                  </a:lnTo>
                  <a:lnTo>
                    <a:pt x="45847" y="10528"/>
                  </a:lnTo>
                  <a:lnTo>
                    <a:pt x="44869" y="11455"/>
                  </a:lnTo>
                  <a:lnTo>
                    <a:pt x="44869" y="12433"/>
                  </a:lnTo>
                  <a:lnTo>
                    <a:pt x="43929" y="12433"/>
                  </a:lnTo>
                  <a:lnTo>
                    <a:pt x="43929" y="14338"/>
                  </a:lnTo>
                  <a:lnTo>
                    <a:pt x="42964" y="15278"/>
                  </a:lnTo>
                  <a:lnTo>
                    <a:pt x="42964" y="16256"/>
                  </a:lnTo>
                  <a:lnTo>
                    <a:pt x="42024" y="17195"/>
                  </a:lnTo>
                  <a:lnTo>
                    <a:pt x="42024" y="19100"/>
                  </a:lnTo>
                  <a:lnTo>
                    <a:pt x="41046" y="20078"/>
                  </a:lnTo>
                  <a:lnTo>
                    <a:pt x="41046" y="21983"/>
                  </a:lnTo>
                  <a:lnTo>
                    <a:pt x="40119" y="22923"/>
                  </a:lnTo>
                  <a:lnTo>
                    <a:pt x="40119" y="25806"/>
                  </a:lnTo>
                  <a:lnTo>
                    <a:pt x="39141" y="25806"/>
                  </a:lnTo>
                  <a:lnTo>
                    <a:pt x="39141" y="30556"/>
                  </a:lnTo>
                  <a:lnTo>
                    <a:pt x="38201" y="31534"/>
                  </a:lnTo>
                  <a:lnTo>
                    <a:pt x="38201" y="42951"/>
                  </a:lnTo>
                  <a:lnTo>
                    <a:pt x="39141" y="43929"/>
                  </a:lnTo>
                  <a:lnTo>
                    <a:pt x="39141" y="46774"/>
                  </a:lnTo>
                  <a:lnTo>
                    <a:pt x="40119" y="47752"/>
                  </a:lnTo>
                  <a:lnTo>
                    <a:pt x="40119" y="48691"/>
                  </a:lnTo>
                  <a:lnTo>
                    <a:pt x="41046" y="49657"/>
                  </a:lnTo>
                  <a:lnTo>
                    <a:pt x="41046" y="50596"/>
                  </a:lnTo>
                  <a:lnTo>
                    <a:pt x="44869" y="54419"/>
                  </a:lnTo>
                  <a:lnTo>
                    <a:pt x="45847" y="54419"/>
                  </a:lnTo>
                  <a:lnTo>
                    <a:pt x="45847" y="55397"/>
                  </a:lnTo>
                  <a:lnTo>
                    <a:pt x="46786" y="55397"/>
                  </a:lnTo>
                  <a:lnTo>
                    <a:pt x="47752" y="56324"/>
                  </a:lnTo>
                  <a:lnTo>
                    <a:pt x="49669" y="56324"/>
                  </a:lnTo>
                  <a:lnTo>
                    <a:pt x="50596" y="57302"/>
                  </a:lnTo>
                  <a:lnTo>
                    <a:pt x="56337" y="57302"/>
                  </a:lnTo>
                  <a:lnTo>
                    <a:pt x="57302" y="56324"/>
                  </a:lnTo>
                  <a:lnTo>
                    <a:pt x="60147" y="56324"/>
                  </a:lnTo>
                  <a:lnTo>
                    <a:pt x="60147" y="55397"/>
                  </a:lnTo>
                  <a:lnTo>
                    <a:pt x="62064" y="55397"/>
                  </a:lnTo>
                  <a:lnTo>
                    <a:pt x="62064" y="54419"/>
                  </a:lnTo>
                  <a:lnTo>
                    <a:pt x="63030" y="54419"/>
                  </a:lnTo>
                  <a:lnTo>
                    <a:pt x="65887" y="51574"/>
                  </a:lnTo>
                  <a:lnTo>
                    <a:pt x="68770" y="48691"/>
                  </a:lnTo>
                  <a:lnTo>
                    <a:pt x="68770" y="47752"/>
                  </a:lnTo>
                  <a:lnTo>
                    <a:pt x="69697" y="47752"/>
                  </a:lnTo>
                  <a:lnTo>
                    <a:pt x="69697" y="45847"/>
                  </a:lnTo>
                  <a:lnTo>
                    <a:pt x="70675" y="45847"/>
                  </a:lnTo>
                  <a:lnTo>
                    <a:pt x="70675" y="44869"/>
                  </a:lnTo>
                  <a:lnTo>
                    <a:pt x="71615" y="43929"/>
                  </a:lnTo>
                  <a:lnTo>
                    <a:pt x="71615" y="42951"/>
                  </a:lnTo>
                  <a:lnTo>
                    <a:pt x="72580" y="42024"/>
                  </a:lnTo>
                  <a:lnTo>
                    <a:pt x="72580" y="40106"/>
                  </a:lnTo>
                  <a:lnTo>
                    <a:pt x="73520" y="39141"/>
                  </a:lnTo>
                  <a:lnTo>
                    <a:pt x="73520" y="37261"/>
                  </a:lnTo>
                  <a:lnTo>
                    <a:pt x="74498" y="37261"/>
                  </a:lnTo>
                  <a:lnTo>
                    <a:pt x="74498" y="34378"/>
                  </a:lnTo>
                  <a:lnTo>
                    <a:pt x="75438" y="33439"/>
                  </a:lnTo>
                  <a:lnTo>
                    <a:pt x="75438" y="30556"/>
                  </a:lnTo>
                  <a:lnTo>
                    <a:pt x="76403" y="29629"/>
                  </a:lnTo>
                  <a:lnTo>
                    <a:pt x="76403" y="24828"/>
                  </a:lnTo>
                  <a:lnTo>
                    <a:pt x="77343" y="23888"/>
                  </a:lnTo>
                  <a:lnTo>
                    <a:pt x="77343" y="14338"/>
                  </a:lnTo>
                  <a:close/>
                </a:path>
                <a:path w="231139" h="57784">
                  <a:moveTo>
                    <a:pt x="91681" y="48704"/>
                  </a:moveTo>
                  <a:lnTo>
                    <a:pt x="83070" y="48704"/>
                  </a:lnTo>
                  <a:lnTo>
                    <a:pt x="82130" y="56349"/>
                  </a:lnTo>
                  <a:lnTo>
                    <a:pt x="89776" y="56349"/>
                  </a:lnTo>
                  <a:lnTo>
                    <a:pt x="91681" y="48704"/>
                  </a:lnTo>
                  <a:close/>
                </a:path>
                <a:path w="231139" h="57784">
                  <a:moveTo>
                    <a:pt x="141351" y="12"/>
                  </a:moveTo>
                  <a:lnTo>
                    <a:pt x="135623" y="12"/>
                  </a:lnTo>
                  <a:lnTo>
                    <a:pt x="131800" y="4305"/>
                  </a:lnTo>
                  <a:lnTo>
                    <a:pt x="131800" y="12420"/>
                  </a:lnTo>
                  <a:lnTo>
                    <a:pt x="127000" y="35331"/>
                  </a:lnTo>
                  <a:lnTo>
                    <a:pt x="110794" y="35331"/>
                  </a:lnTo>
                  <a:lnTo>
                    <a:pt x="131800" y="12420"/>
                  </a:lnTo>
                  <a:lnTo>
                    <a:pt x="131800" y="4305"/>
                  </a:lnTo>
                  <a:lnTo>
                    <a:pt x="104127" y="35331"/>
                  </a:lnTo>
                  <a:lnTo>
                    <a:pt x="102209" y="42037"/>
                  </a:lnTo>
                  <a:lnTo>
                    <a:pt x="126072" y="42037"/>
                  </a:lnTo>
                  <a:lnTo>
                    <a:pt x="122250" y="56349"/>
                  </a:lnTo>
                  <a:lnTo>
                    <a:pt x="129895" y="56349"/>
                  </a:lnTo>
                  <a:lnTo>
                    <a:pt x="132740" y="42037"/>
                  </a:lnTo>
                  <a:lnTo>
                    <a:pt x="140373" y="42037"/>
                  </a:lnTo>
                  <a:lnTo>
                    <a:pt x="141351" y="35331"/>
                  </a:lnTo>
                  <a:lnTo>
                    <a:pt x="133705" y="35331"/>
                  </a:lnTo>
                  <a:lnTo>
                    <a:pt x="138671" y="12420"/>
                  </a:lnTo>
                  <a:lnTo>
                    <a:pt x="141351" y="12"/>
                  </a:lnTo>
                  <a:close/>
                </a:path>
                <a:path w="231139" h="57784">
                  <a:moveTo>
                    <a:pt x="185280" y="12"/>
                  </a:moveTo>
                  <a:lnTo>
                    <a:pt x="179552" y="12"/>
                  </a:lnTo>
                  <a:lnTo>
                    <a:pt x="175729" y="4305"/>
                  </a:lnTo>
                  <a:lnTo>
                    <a:pt x="175729" y="12420"/>
                  </a:lnTo>
                  <a:lnTo>
                    <a:pt x="170942" y="35331"/>
                  </a:lnTo>
                  <a:lnTo>
                    <a:pt x="154724" y="35331"/>
                  </a:lnTo>
                  <a:lnTo>
                    <a:pt x="175729" y="12420"/>
                  </a:lnTo>
                  <a:lnTo>
                    <a:pt x="175729" y="4305"/>
                  </a:lnTo>
                  <a:lnTo>
                    <a:pt x="148056" y="35331"/>
                  </a:lnTo>
                  <a:lnTo>
                    <a:pt x="146151" y="42037"/>
                  </a:lnTo>
                  <a:lnTo>
                    <a:pt x="169024" y="42037"/>
                  </a:lnTo>
                  <a:lnTo>
                    <a:pt x="166179" y="56349"/>
                  </a:lnTo>
                  <a:lnTo>
                    <a:pt x="173824" y="56349"/>
                  </a:lnTo>
                  <a:lnTo>
                    <a:pt x="176669" y="42037"/>
                  </a:lnTo>
                  <a:lnTo>
                    <a:pt x="184315" y="42037"/>
                  </a:lnTo>
                  <a:lnTo>
                    <a:pt x="185280" y="35331"/>
                  </a:lnTo>
                  <a:lnTo>
                    <a:pt x="177647" y="35331"/>
                  </a:lnTo>
                  <a:lnTo>
                    <a:pt x="182600" y="12420"/>
                  </a:lnTo>
                  <a:lnTo>
                    <a:pt x="185280" y="12"/>
                  </a:lnTo>
                  <a:close/>
                </a:path>
                <a:path w="231139" h="57784">
                  <a:moveTo>
                    <a:pt x="231101" y="12433"/>
                  </a:moveTo>
                  <a:lnTo>
                    <a:pt x="230174" y="11455"/>
                  </a:lnTo>
                  <a:lnTo>
                    <a:pt x="230174" y="9550"/>
                  </a:lnTo>
                  <a:lnTo>
                    <a:pt x="229196" y="8610"/>
                  </a:lnTo>
                  <a:lnTo>
                    <a:pt x="229196" y="7645"/>
                  </a:lnTo>
                  <a:lnTo>
                    <a:pt x="228257" y="6705"/>
                  </a:lnTo>
                  <a:lnTo>
                    <a:pt x="228257" y="5727"/>
                  </a:lnTo>
                  <a:lnTo>
                    <a:pt x="227291" y="4787"/>
                  </a:lnTo>
                  <a:lnTo>
                    <a:pt x="226352" y="3822"/>
                  </a:lnTo>
                  <a:lnTo>
                    <a:pt x="225374" y="2882"/>
                  </a:lnTo>
                  <a:lnTo>
                    <a:pt x="224447" y="1905"/>
                  </a:lnTo>
                  <a:lnTo>
                    <a:pt x="224447" y="11455"/>
                  </a:lnTo>
                  <a:lnTo>
                    <a:pt x="224447" y="23888"/>
                  </a:lnTo>
                  <a:lnTo>
                    <a:pt x="223469" y="24828"/>
                  </a:lnTo>
                  <a:lnTo>
                    <a:pt x="223469" y="29629"/>
                  </a:lnTo>
                  <a:lnTo>
                    <a:pt x="222529" y="30556"/>
                  </a:lnTo>
                  <a:lnTo>
                    <a:pt x="222529" y="33439"/>
                  </a:lnTo>
                  <a:lnTo>
                    <a:pt x="221551" y="34378"/>
                  </a:lnTo>
                  <a:lnTo>
                    <a:pt x="221551" y="37261"/>
                  </a:lnTo>
                  <a:lnTo>
                    <a:pt x="220624" y="38201"/>
                  </a:lnTo>
                  <a:lnTo>
                    <a:pt x="220624" y="39141"/>
                  </a:lnTo>
                  <a:lnTo>
                    <a:pt x="219646" y="40106"/>
                  </a:lnTo>
                  <a:lnTo>
                    <a:pt x="219646" y="42024"/>
                  </a:lnTo>
                  <a:lnTo>
                    <a:pt x="218706" y="42024"/>
                  </a:lnTo>
                  <a:lnTo>
                    <a:pt x="218706" y="43929"/>
                  </a:lnTo>
                  <a:lnTo>
                    <a:pt x="217741" y="43929"/>
                  </a:lnTo>
                  <a:lnTo>
                    <a:pt x="217741" y="44869"/>
                  </a:lnTo>
                  <a:lnTo>
                    <a:pt x="216801" y="45847"/>
                  </a:lnTo>
                  <a:lnTo>
                    <a:pt x="216801" y="46774"/>
                  </a:lnTo>
                  <a:lnTo>
                    <a:pt x="215823" y="46774"/>
                  </a:lnTo>
                  <a:lnTo>
                    <a:pt x="215823" y="47752"/>
                  </a:lnTo>
                  <a:lnTo>
                    <a:pt x="214896" y="47752"/>
                  </a:lnTo>
                  <a:lnTo>
                    <a:pt x="214896" y="48691"/>
                  </a:lnTo>
                  <a:lnTo>
                    <a:pt x="213918" y="49657"/>
                  </a:lnTo>
                  <a:lnTo>
                    <a:pt x="212979" y="49657"/>
                  </a:lnTo>
                  <a:lnTo>
                    <a:pt x="212979" y="50596"/>
                  </a:lnTo>
                  <a:lnTo>
                    <a:pt x="211074" y="50596"/>
                  </a:lnTo>
                  <a:lnTo>
                    <a:pt x="210096" y="51574"/>
                  </a:lnTo>
                  <a:lnTo>
                    <a:pt x="204368" y="51574"/>
                  </a:lnTo>
                  <a:lnTo>
                    <a:pt x="203428" y="50596"/>
                  </a:lnTo>
                  <a:lnTo>
                    <a:pt x="202450" y="49657"/>
                  </a:lnTo>
                  <a:lnTo>
                    <a:pt x="201523" y="48691"/>
                  </a:lnTo>
                  <a:lnTo>
                    <a:pt x="200545" y="47752"/>
                  </a:lnTo>
                  <a:lnTo>
                    <a:pt x="200545" y="46774"/>
                  </a:lnTo>
                  <a:lnTo>
                    <a:pt x="199605" y="45847"/>
                  </a:lnTo>
                  <a:lnTo>
                    <a:pt x="199605" y="42024"/>
                  </a:lnTo>
                  <a:lnTo>
                    <a:pt x="198640" y="41046"/>
                  </a:lnTo>
                  <a:lnTo>
                    <a:pt x="198640" y="37261"/>
                  </a:lnTo>
                  <a:lnTo>
                    <a:pt x="199605" y="37261"/>
                  </a:lnTo>
                  <a:lnTo>
                    <a:pt x="199605" y="30556"/>
                  </a:lnTo>
                  <a:lnTo>
                    <a:pt x="200545" y="29629"/>
                  </a:lnTo>
                  <a:lnTo>
                    <a:pt x="200545" y="25806"/>
                  </a:lnTo>
                  <a:lnTo>
                    <a:pt x="201523" y="24828"/>
                  </a:lnTo>
                  <a:lnTo>
                    <a:pt x="201523" y="22923"/>
                  </a:lnTo>
                  <a:lnTo>
                    <a:pt x="202450" y="21983"/>
                  </a:lnTo>
                  <a:lnTo>
                    <a:pt x="202450" y="20078"/>
                  </a:lnTo>
                  <a:lnTo>
                    <a:pt x="203428" y="19100"/>
                  </a:lnTo>
                  <a:lnTo>
                    <a:pt x="203428" y="17195"/>
                  </a:lnTo>
                  <a:lnTo>
                    <a:pt x="204368" y="16256"/>
                  </a:lnTo>
                  <a:lnTo>
                    <a:pt x="204368" y="15278"/>
                  </a:lnTo>
                  <a:lnTo>
                    <a:pt x="205346" y="14338"/>
                  </a:lnTo>
                  <a:lnTo>
                    <a:pt x="205346" y="12433"/>
                  </a:lnTo>
                  <a:lnTo>
                    <a:pt x="206273" y="12433"/>
                  </a:lnTo>
                  <a:lnTo>
                    <a:pt x="206273" y="11455"/>
                  </a:lnTo>
                  <a:lnTo>
                    <a:pt x="207251" y="10528"/>
                  </a:lnTo>
                  <a:lnTo>
                    <a:pt x="208191" y="9550"/>
                  </a:lnTo>
                  <a:lnTo>
                    <a:pt x="208191" y="8610"/>
                  </a:lnTo>
                  <a:lnTo>
                    <a:pt x="209156" y="8610"/>
                  </a:lnTo>
                  <a:lnTo>
                    <a:pt x="209156" y="7645"/>
                  </a:lnTo>
                  <a:lnTo>
                    <a:pt x="210096" y="7645"/>
                  </a:lnTo>
                  <a:lnTo>
                    <a:pt x="210096" y="6705"/>
                  </a:lnTo>
                  <a:lnTo>
                    <a:pt x="212001" y="6705"/>
                  </a:lnTo>
                  <a:lnTo>
                    <a:pt x="212001" y="5727"/>
                  </a:lnTo>
                  <a:lnTo>
                    <a:pt x="214896" y="5727"/>
                  </a:lnTo>
                  <a:lnTo>
                    <a:pt x="215823" y="4787"/>
                  </a:lnTo>
                  <a:lnTo>
                    <a:pt x="216801" y="4787"/>
                  </a:lnTo>
                  <a:lnTo>
                    <a:pt x="217741" y="5727"/>
                  </a:lnTo>
                  <a:lnTo>
                    <a:pt x="219646" y="5727"/>
                  </a:lnTo>
                  <a:lnTo>
                    <a:pt x="220624" y="6705"/>
                  </a:lnTo>
                  <a:lnTo>
                    <a:pt x="221551" y="6705"/>
                  </a:lnTo>
                  <a:lnTo>
                    <a:pt x="221551" y="7645"/>
                  </a:lnTo>
                  <a:lnTo>
                    <a:pt x="222529" y="7645"/>
                  </a:lnTo>
                  <a:lnTo>
                    <a:pt x="222529" y="8610"/>
                  </a:lnTo>
                  <a:lnTo>
                    <a:pt x="223469" y="8610"/>
                  </a:lnTo>
                  <a:lnTo>
                    <a:pt x="223469" y="10528"/>
                  </a:lnTo>
                  <a:lnTo>
                    <a:pt x="224447" y="11455"/>
                  </a:lnTo>
                  <a:lnTo>
                    <a:pt x="224447" y="1905"/>
                  </a:lnTo>
                  <a:lnTo>
                    <a:pt x="223469" y="1905"/>
                  </a:lnTo>
                  <a:lnTo>
                    <a:pt x="222529" y="977"/>
                  </a:lnTo>
                  <a:lnTo>
                    <a:pt x="221551" y="977"/>
                  </a:lnTo>
                  <a:lnTo>
                    <a:pt x="220624" y="0"/>
                  </a:lnTo>
                  <a:lnTo>
                    <a:pt x="212001" y="0"/>
                  </a:lnTo>
                  <a:lnTo>
                    <a:pt x="211074" y="977"/>
                  </a:lnTo>
                  <a:lnTo>
                    <a:pt x="209156" y="977"/>
                  </a:lnTo>
                  <a:lnTo>
                    <a:pt x="208191" y="1905"/>
                  </a:lnTo>
                  <a:lnTo>
                    <a:pt x="207251" y="2882"/>
                  </a:lnTo>
                  <a:lnTo>
                    <a:pt x="206273" y="2882"/>
                  </a:lnTo>
                  <a:lnTo>
                    <a:pt x="206273" y="3822"/>
                  </a:lnTo>
                  <a:lnTo>
                    <a:pt x="205346" y="3822"/>
                  </a:lnTo>
                  <a:lnTo>
                    <a:pt x="202450" y="6705"/>
                  </a:lnTo>
                  <a:lnTo>
                    <a:pt x="202450" y="7645"/>
                  </a:lnTo>
                  <a:lnTo>
                    <a:pt x="201523" y="7645"/>
                  </a:lnTo>
                  <a:lnTo>
                    <a:pt x="201523" y="8610"/>
                  </a:lnTo>
                  <a:lnTo>
                    <a:pt x="200545" y="9550"/>
                  </a:lnTo>
                  <a:lnTo>
                    <a:pt x="199605" y="10528"/>
                  </a:lnTo>
                  <a:lnTo>
                    <a:pt x="199605" y="11455"/>
                  </a:lnTo>
                  <a:lnTo>
                    <a:pt x="198640" y="11455"/>
                  </a:lnTo>
                  <a:lnTo>
                    <a:pt x="198640" y="12433"/>
                  </a:lnTo>
                  <a:lnTo>
                    <a:pt x="197700" y="13373"/>
                  </a:lnTo>
                  <a:lnTo>
                    <a:pt x="197700" y="15278"/>
                  </a:lnTo>
                  <a:lnTo>
                    <a:pt x="196723" y="16256"/>
                  </a:lnTo>
                  <a:lnTo>
                    <a:pt x="196723" y="17195"/>
                  </a:lnTo>
                  <a:lnTo>
                    <a:pt x="195795" y="18161"/>
                  </a:lnTo>
                  <a:lnTo>
                    <a:pt x="195795" y="20078"/>
                  </a:lnTo>
                  <a:lnTo>
                    <a:pt x="194818" y="21005"/>
                  </a:lnTo>
                  <a:lnTo>
                    <a:pt x="194818" y="22923"/>
                  </a:lnTo>
                  <a:lnTo>
                    <a:pt x="193878" y="23888"/>
                  </a:lnTo>
                  <a:lnTo>
                    <a:pt x="193878" y="26746"/>
                  </a:lnTo>
                  <a:lnTo>
                    <a:pt x="192900" y="27711"/>
                  </a:lnTo>
                  <a:lnTo>
                    <a:pt x="192900" y="33439"/>
                  </a:lnTo>
                  <a:lnTo>
                    <a:pt x="191973" y="34378"/>
                  </a:lnTo>
                  <a:lnTo>
                    <a:pt x="191973" y="40106"/>
                  </a:lnTo>
                  <a:lnTo>
                    <a:pt x="192900" y="41046"/>
                  </a:lnTo>
                  <a:lnTo>
                    <a:pt x="192900" y="45847"/>
                  </a:lnTo>
                  <a:lnTo>
                    <a:pt x="193878" y="46774"/>
                  </a:lnTo>
                  <a:lnTo>
                    <a:pt x="193878" y="47752"/>
                  </a:lnTo>
                  <a:lnTo>
                    <a:pt x="194818" y="48691"/>
                  </a:lnTo>
                  <a:lnTo>
                    <a:pt x="194818" y="49657"/>
                  </a:lnTo>
                  <a:lnTo>
                    <a:pt x="195795" y="50596"/>
                  </a:lnTo>
                  <a:lnTo>
                    <a:pt x="195795" y="51574"/>
                  </a:lnTo>
                  <a:lnTo>
                    <a:pt x="197700" y="53479"/>
                  </a:lnTo>
                  <a:lnTo>
                    <a:pt x="198640" y="53479"/>
                  </a:lnTo>
                  <a:lnTo>
                    <a:pt x="198640" y="54419"/>
                  </a:lnTo>
                  <a:lnTo>
                    <a:pt x="199605" y="54419"/>
                  </a:lnTo>
                  <a:lnTo>
                    <a:pt x="200545" y="55397"/>
                  </a:lnTo>
                  <a:lnTo>
                    <a:pt x="201523" y="56324"/>
                  </a:lnTo>
                  <a:lnTo>
                    <a:pt x="203428" y="56324"/>
                  </a:lnTo>
                  <a:lnTo>
                    <a:pt x="204368" y="57302"/>
                  </a:lnTo>
                  <a:lnTo>
                    <a:pt x="211074" y="57302"/>
                  </a:lnTo>
                  <a:lnTo>
                    <a:pt x="212001" y="56324"/>
                  </a:lnTo>
                  <a:lnTo>
                    <a:pt x="213918" y="56324"/>
                  </a:lnTo>
                  <a:lnTo>
                    <a:pt x="214896" y="55397"/>
                  </a:lnTo>
                  <a:lnTo>
                    <a:pt x="215823" y="55397"/>
                  </a:lnTo>
                  <a:lnTo>
                    <a:pt x="217741" y="53479"/>
                  </a:lnTo>
                  <a:lnTo>
                    <a:pt x="218706" y="53479"/>
                  </a:lnTo>
                  <a:lnTo>
                    <a:pt x="218706" y="52514"/>
                  </a:lnTo>
                  <a:lnTo>
                    <a:pt x="219646" y="52514"/>
                  </a:lnTo>
                  <a:lnTo>
                    <a:pt x="219646" y="51574"/>
                  </a:lnTo>
                  <a:lnTo>
                    <a:pt x="220624" y="51574"/>
                  </a:lnTo>
                  <a:lnTo>
                    <a:pt x="220624" y="50596"/>
                  </a:lnTo>
                  <a:lnTo>
                    <a:pt x="221551" y="50596"/>
                  </a:lnTo>
                  <a:lnTo>
                    <a:pt x="221551" y="49657"/>
                  </a:lnTo>
                  <a:lnTo>
                    <a:pt x="222529" y="49657"/>
                  </a:lnTo>
                  <a:lnTo>
                    <a:pt x="222529" y="47752"/>
                  </a:lnTo>
                  <a:lnTo>
                    <a:pt x="223469" y="47752"/>
                  </a:lnTo>
                  <a:lnTo>
                    <a:pt x="223469" y="46774"/>
                  </a:lnTo>
                  <a:lnTo>
                    <a:pt x="224447" y="45847"/>
                  </a:lnTo>
                  <a:lnTo>
                    <a:pt x="225374" y="44869"/>
                  </a:lnTo>
                  <a:lnTo>
                    <a:pt x="225374" y="42951"/>
                  </a:lnTo>
                  <a:lnTo>
                    <a:pt x="226352" y="42951"/>
                  </a:lnTo>
                  <a:lnTo>
                    <a:pt x="226352" y="41046"/>
                  </a:lnTo>
                  <a:lnTo>
                    <a:pt x="227291" y="40106"/>
                  </a:lnTo>
                  <a:lnTo>
                    <a:pt x="227291" y="38201"/>
                  </a:lnTo>
                  <a:lnTo>
                    <a:pt x="228257" y="37261"/>
                  </a:lnTo>
                  <a:lnTo>
                    <a:pt x="228257" y="35356"/>
                  </a:lnTo>
                  <a:lnTo>
                    <a:pt x="229196" y="34378"/>
                  </a:lnTo>
                  <a:lnTo>
                    <a:pt x="229196" y="32473"/>
                  </a:lnTo>
                  <a:lnTo>
                    <a:pt x="230174" y="31534"/>
                  </a:lnTo>
                  <a:lnTo>
                    <a:pt x="230174" y="26746"/>
                  </a:lnTo>
                  <a:lnTo>
                    <a:pt x="231101" y="25806"/>
                  </a:lnTo>
                  <a:lnTo>
                    <a:pt x="231101" y="124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7" name="object 2567"/>
            <p:cNvSpPr/>
            <p:nvPr/>
          </p:nvSpPr>
          <p:spPr>
            <a:xfrm>
              <a:off x="3873740" y="729668"/>
              <a:ext cx="292735" cy="83185"/>
            </a:xfrm>
            <a:custGeom>
              <a:avLst/>
              <a:gdLst/>
              <a:ahLst/>
              <a:cxnLst/>
              <a:rect l="l" t="t" r="r" b="b"/>
              <a:pathLst>
                <a:path w="292735" h="83184">
                  <a:moveTo>
                    <a:pt x="292249" y="0"/>
                  </a:moveTo>
                  <a:lnTo>
                    <a:pt x="0" y="0"/>
                  </a:lnTo>
                  <a:lnTo>
                    <a:pt x="0" y="83071"/>
                  </a:lnTo>
                  <a:lnTo>
                    <a:pt x="292249" y="83071"/>
                  </a:lnTo>
                  <a:lnTo>
                    <a:pt x="292249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8" name="object 2568"/>
            <p:cNvSpPr/>
            <p:nvPr/>
          </p:nvSpPr>
          <p:spPr>
            <a:xfrm>
              <a:off x="3873740" y="812759"/>
              <a:ext cx="0" cy="873125"/>
            </a:xfrm>
            <a:custGeom>
              <a:avLst/>
              <a:gdLst/>
              <a:ahLst/>
              <a:cxnLst/>
              <a:rect l="l" t="t" r="r" b="b"/>
              <a:pathLst>
                <a:path h="873125">
                  <a:moveTo>
                    <a:pt x="0" y="0"/>
                  </a:moveTo>
                  <a:lnTo>
                    <a:pt x="0" y="8729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69" name="object 2569"/>
          <p:cNvGrpSpPr/>
          <p:nvPr/>
        </p:nvGrpSpPr>
        <p:grpSpPr>
          <a:xfrm>
            <a:off x="8348427" y="4470562"/>
            <a:ext cx="299085" cy="484505"/>
            <a:chOff x="8345350" y="2297884"/>
            <a:chExt cx="299085" cy="484505"/>
          </a:xfrm>
        </p:grpSpPr>
        <p:sp>
          <p:nvSpPr>
            <p:cNvPr id="2570" name="object 2570"/>
            <p:cNvSpPr/>
            <p:nvPr/>
          </p:nvSpPr>
          <p:spPr>
            <a:xfrm>
              <a:off x="8348215" y="2384795"/>
              <a:ext cx="0" cy="397510"/>
            </a:xfrm>
            <a:custGeom>
              <a:avLst/>
              <a:gdLst/>
              <a:ahLst/>
              <a:cxnLst/>
              <a:rect l="l" t="t" r="r" b="b"/>
              <a:pathLst>
                <a:path h="397510">
                  <a:moveTo>
                    <a:pt x="0" y="39730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1" name="object 2571"/>
            <p:cNvSpPr/>
            <p:nvPr/>
          </p:nvSpPr>
          <p:spPr>
            <a:xfrm>
              <a:off x="8353945" y="232751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21947" y="0"/>
                  </a:moveTo>
                  <a:lnTo>
                    <a:pt x="15281" y="0"/>
                  </a:lnTo>
                  <a:lnTo>
                    <a:pt x="15281" y="15281"/>
                  </a:lnTo>
                  <a:lnTo>
                    <a:pt x="0" y="15281"/>
                  </a:lnTo>
                  <a:lnTo>
                    <a:pt x="0" y="21947"/>
                  </a:lnTo>
                  <a:lnTo>
                    <a:pt x="15281" y="21947"/>
                  </a:lnTo>
                  <a:lnTo>
                    <a:pt x="15281" y="37228"/>
                  </a:lnTo>
                  <a:lnTo>
                    <a:pt x="21947" y="37228"/>
                  </a:lnTo>
                  <a:lnTo>
                    <a:pt x="21947" y="21947"/>
                  </a:lnTo>
                  <a:lnTo>
                    <a:pt x="37228" y="21947"/>
                  </a:lnTo>
                  <a:lnTo>
                    <a:pt x="37228" y="15281"/>
                  </a:lnTo>
                  <a:lnTo>
                    <a:pt x="21947" y="15281"/>
                  </a:lnTo>
                  <a:lnTo>
                    <a:pt x="219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2" name="object 2572"/>
            <p:cNvSpPr/>
            <p:nvPr/>
          </p:nvSpPr>
          <p:spPr>
            <a:xfrm>
              <a:off x="8404555" y="2316985"/>
              <a:ext cx="231140" cy="58419"/>
            </a:xfrm>
            <a:custGeom>
              <a:avLst/>
              <a:gdLst/>
              <a:ahLst/>
              <a:cxnLst/>
              <a:rect l="l" t="t" r="r" b="b"/>
              <a:pathLst>
                <a:path w="231140" h="58419">
                  <a:moveTo>
                    <a:pt x="26746" y="0"/>
                  </a:moveTo>
                  <a:lnTo>
                    <a:pt x="21945" y="0"/>
                  </a:lnTo>
                  <a:lnTo>
                    <a:pt x="21945" y="1917"/>
                  </a:lnTo>
                  <a:lnTo>
                    <a:pt x="21018" y="1917"/>
                  </a:lnTo>
                  <a:lnTo>
                    <a:pt x="20040" y="2895"/>
                  </a:lnTo>
                  <a:lnTo>
                    <a:pt x="20040" y="3822"/>
                  </a:lnTo>
                  <a:lnTo>
                    <a:pt x="19100" y="3822"/>
                  </a:lnTo>
                  <a:lnTo>
                    <a:pt x="19100" y="4800"/>
                  </a:lnTo>
                  <a:lnTo>
                    <a:pt x="18135" y="4800"/>
                  </a:lnTo>
                  <a:lnTo>
                    <a:pt x="18135" y="5740"/>
                  </a:lnTo>
                  <a:lnTo>
                    <a:pt x="17195" y="5740"/>
                  </a:lnTo>
                  <a:lnTo>
                    <a:pt x="17195" y="6705"/>
                  </a:lnTo>
                  <a:lnTo>
                    <a:pt x="16217" y="6705"/>
                  </a:lnTo>
                  <a:lnTo>
                    <a:pt x="14312" y="8623"/>
                  </a:lnTo>
                  <a:lnTo>
                    <a:pt x="13373" y="8623"/>
                  </a:lnTo>
                  <a:lnTo>
                    <a:pt x="12395" y="9550"/>
                  </a:lnTo>
                  <a:lnTo>
                    <a:pt x="11468" y="10528"/>
                  </a:lnTo>
                  <a:lnTo>
                    <a:pt x="10490" y="10528"/>
                  </a:lnTo>
                  <a:lnTo>
                    <a:pt x="10490" y="11468"/>
                  </a:lnTo>
                  <a:lnTo>
                    <a:pt x="8585" y="11468"/>
                  </a:lnTo>
                  <a:lnTo>
                    <a:pt x="7645" y="12446"/>
                  </a:lnTo>
                  <a:lnTo>
                    <a:pt x="6705" y="13373"/>
                  </a:lnTo>
                  <a:lnTo>
                    <a:pt x="4800" y="13373"/>
                  </a:lnTo>
                  <a:lnTo>
                    <a:pt x="4800" y="14351"/>
                  </a:lnTo>
                  <a:lnTo>
                    <a:pt x="2882" y="14351"/>
                  </a:lnTo>
                  <a:lnTo>
                    <a:pt x="1917" y="15290"/>
                  </a:lnTo>
                  <a:lnTo>
                    <a:pt x="0" y="21996"/>
                  </a:lnTo>
                  <a:lnTo>
                    <a:pt x="977" y="21018"/>
                  </a:lnTo>
                  <a:lnTo>
                    <a:pt x="3822" y="21018"/>
                  </a:lnTo>
                  <a:lnTo>
                    <a:pt x="4800" y="20078"/>
                  </a:lnTo>
                  <a:lnTo>
                    <a:pt x="6705" y="20078"/>
                  </a:lnTo>
                  <a:lnTo>
                    <a:pt x="6705" y="19100"/>
                  </a:lnTo>
                  <a:lnTo>
                    <a:pt x="8585" y="19100"/>
                  </a:lnTo>
                  <a:lnTo>
                    <a:pt x="9550" y="18173"/>
                  </a:lnTo>
                  <a:lnTo>
                    <a:pt x="10490" y="18173"/>
                  </a:lnTo>
                  <a:lnTo>
                    <a:pt x="11468" y="17195"/>
                  </a:lnTo>
                  <a:lnTo>
                    <a:pt x="12395" y="17195"/>
                  </a:lnTo>
                  <a:lnTo>
                    <a:pt x="13373" y="16256"/>
                  </a:lnTo>
                  <a:lnTo>
                    <a:pt x="14312" y="16256"/>
                  </a:lnTo>
                  <a:lnTo>
                    <a:pt x="16217" y="14351"/>
                  </a:lnTo>
                  <a:lnTo>
                    <a:pt x="7645" y="57315"/>
                  </a:lnTo>
                  <a:lnTo>
                    <a:pt x="14312" y="57315"/>
                  </a:lnTo>
                  <a:lnTo>
                    <a:pt x="26746" y="0"/>
                  </a:lnTo>
                  <a:close/>
                </a:path>
                <a:path w="231140" h="58419">
                  <a:moveTo>
                    <a:pt x="77343" y="16256"/>
                  </a:moveTo>
                  <a:lnTo>
                    <a:pt x="76403" y="15290"/>
                  </a:lnTo>
                  <a:lnTo>
                    <a:pt x="76403" y="11468"/>
                  </a:lnTo>
                  <a:lnTo>
                    <a:pt x="75438" y="10528"/>
                  </a:lnTo>
                  <a:lnTo>
                    <a:pt x="75438" y="8623"/>
                  </a:lnTo>
                  <a:lnTo>
                    <a:pt x="74498" y="7645"/>
                  </a:lnTo>
                  <a:lnTo>
                    <a:pt x="73520" y="6705"/>
                  </a:lnTo>
                  <a:lnTo>
                    <a:pt x="73520" y="5740"/>
                  </a:lnTo>
                  <a:lnTo>
                    <a:pt x="71615" y="3822"/>
                  </a:lnTo>
                  <a:lnTo>
                    <a:pt x="70675" y="3822"/>
                  </a:lnTo>
                  <a:lnTo>
                    <a:pt x="70675" y="13373"/>
                  </a:lnTo>
                  <a:lnTo>
                    <a:pt x="70675" y="21996"/>
                  </a:lnTo>
                  <a:lnTo>
                    <a:pt x="69697" y="22923"/>
                  </a:lnTo>
                  <a:lnTo>
                    <a:pt x="69697" y="27724"/>
                  </a:lnTo>
                  <a:lnTo>
                    <a:pt x="68770" y="28663"/>
                  </a:lnTo>
                  <a:lnTo>
                    <a:pt x="68770" y="32473"/>
                  </a:lnTo>
                  <a:lnTo>
                    <a:pt x="67792" y="33451"/>
                  </a:lnTo>
                  <a:lnTo>
                    <a:pt x="67792" y="36296"/>
                  </a:lnTo>
                  <a:lnTo>
                    <a:pt x="66852" y="36296"/>
                  </a:lnTo>
                  <a:lnTo>
                    <a:pt x="66852" y="38214"/>
                  </a:lnTo>
                  <a:lnTo>
                    <a:pt x="65887" y="39141"/>
                  </a:lnTo>
                  <a:lnTo>
                    <a:pt x="65887" y="41059"/>
                  </a:lnTo>
                  <a:lnTo>
                    <a:pt x="64947" y="42024"/>
                  </a:lnTo>
                  <a:lnTo>
                    <a:pt x="64947" y="42964"/>
                  </a:lnTo>
                  <a:lnTo>
                    <a:pt x="63969" y="43942"/>
                  </a:lnTo>
                  <a:lnTo>
                    <a:pt x="63969" y="44869"/>
                  </a:lnTo>
                  <a:lnTo>
                    <a:pt x="63042" y="45847"/>
                  </a:lnTo>
                  <a:lnTo>
                    <a:pt x="63042" y="46786"/>
                  </a:lnTo>
                  <a:lnTo>
                    <a:pt x="62064" y="46786"/>
                  </a:lnTo>
                  <a:lnTo>
                    <a:pt x="62064" y="47764"/>
                  </a:lnTo>
                  <a:lnTo>
                    <a:pt x="61125" y="47764"/>
                  </a:lnTo>
                  <a:lnTo>
                    <a:pt x="61125" y="48691"/>
                  </a:lnTo>
                  <a:lnTo>
                    <a:pt x="60147" y="49669"/>
                  </a:lnTo>
                  <a:lnTo>
                    <a:pt x="59220" y="49669"/>
                  </a:lnTo>
                  <a:lnTo>
                    <a:pt x="59220" y="50609"/>
                  </a:lnTo>
                  <a:lnTo>
                    <a:pt x="58242" y="50609"/>
                  </a:lnTo>
                  <a:lnTo>
                    <a:pt x="57302" y="51574"/>
                  </a:lnTo>
                  <a:lnTo>
                    <a:pt x="55397" y="51574"/>
                  </a:lnTo>
                  <a:lnTo>
                    <a:pt x="55397" y="52514"/>
                  </a:lnTo>
                  <a:lnTo>
                    <a:pt x="51574" y="52514"/>
                  </a:lnTo>
                  <a:lnTo>
                    <a:pt x="50596" y="51574"/>
                  </a:lnTo>
                  <a:lnTo>
                    <a:pt x="49669" y="51574"/>
                  </a:lnTo>
                  <a:lnTo>
                    <a:pt x="46786" y="48691"/>
                  </a:lnTo>
                  <a:lnTo>
                    <a:pt x="46786" y="47764"/>
                  </a:lnTo>
                  <a:lnTo>
                    <a:pt x="45847" y="46786"/>
                  </a:lnTo>
                  <a:lnTo>
                    <a:pt x="45847" y="44869"/>
                  </a:lnTo>
                  <a:lnTo>
                    <a:pt x="44869" y="44869"/>
                  </a:lnTo>
                  <a:lnTo>
                    <a:pt x="44869" y="34391"/>
                  </a:lnTo>
                  <a:lnTo>
                    <a:pt x="45847" y="33451"/>
                  </a:lnTo>
                  <a:lnTo>
                    <a:pt x="45847" y="29629"/>
                  </a:lnTo>
                  <a:lnTo>
                    <a:pt x="46786" y="28663"/>
                  </a:lnTo>
                  <a:lnTo>
                    <a:pt x="46786" y="24841"/>
                  </a:lnTo>
                  <a:lnTo>
                    <a:pt x="47752" y="23901"/>
                  </a:lnTo>
                  <a:lnTo>
                    <a:pt x="47752" y="21996"/>
                  </a:lnTo>
                  <a:lnTo>
                    <a:pt x="48691" y="21018"/>
                  </a:lnTo>
                  <a:lnTo>
                    <a:pt x="48691" y="19100"/>
                  </a:lnTo>
                  <a:lnTo>
                    <a:pt x="49669" y="18173"/>
                  </a:lnTo>
                  <a:lnTo>
                    <a:pt x="49669" y="16256"/>
                  </a:lnTo>
                  <a:lnTo>
                    <a:pt x="50596" y="15290"/>
                  </a:lnTo>
                  <a:lnTo>
                    <a:pt x="50596" y="14351"/>
                  </a:lnTo>
                  <a:lnTo>
                    <a:pt x="51574" y="13373"/>
                  </a:lnTo>
                  <a:lnTo>
                    <a:pt x="51574" y="12446"/>
                  </a:lnTo>
                  <a:lnTo>
                    <a:pt x="52514" y="12446"/>
                  </a:lnTo>
                  <a:lnTo>
                    <a:pt x="52514" y="11468"/>
                  </a:lnTo>
                  <a:lnTo>
                    <a:pt x="53492" y="10528"/>
                  </a:lnTo>
                  <a:lnTo>
                    <a:pt x="54419" y="9550"/>
                  </a:lnTo>
                  <a:lnTo>
                    <a:pt x="54419" y="8623"/>
                  </a:lnTo>
                  <a:lnTo>
                    <a:pt x="55397" y="8623"/>
                  </a:lnTo>
                  <a:lnTo>
                    <a:pt x="55397" y="7645"/>
                  </a:lnTo>
                  <a:lnTo>
                    <a:pt x="57302" y="7645"/>
                  </a:lnTo>
                  <a:lnTo>
                    <a:pt x="57302" y="6705"/>
                  </a:lnTo>
                  <a:lnTo>
                    <a:pt x="59220" y="6705"/>
                  </a:lnTo>
                  <a:lnTo>
                    <a:pt x="59220" y="5740"/>
                  </a:lnTo>
                  <a:lnTo>
                    <a:pt x="63969" y="5740"/>
                  </a:lnTo>
                  <a:lnTo>
                    <a:pt x="64947" y="6705"/>
                  </a:lnTo>
                  <a:lnTo>
                    <a:pt x="66852" y="6705"/>
                  </a:lnTo>
                  <a:lnTo>
                    <a:pt x="66852" y="7645"/>
                  </a:lnTo>
                  <a:lnTo>
                    <a:pt x="67792" y="7645"/>
                  </a:lnTo>
                  <a:lnTo>
                    <a:pt x="67792" y="8623"/>
                  </a:lnTo>
                  <a:lnTo>
                    <a:pt x="68770" y="8623"/>
                  </a:lnTo>
                  <a:lnTo>
                    <a:pt x="68770" y="10528"/>
                  </a:lnTo>
                  <a:lnTo>
                    <a:pt x="69697" y="10528"/>
                  </a:lnTo>
                  <a:lnTo>
                    <a:pt x="69697" y="12446"/>
                  </a:lnTo>
                  <a:lnTo>
                    <a:pt x="70675" y="13373"/>
                  </a:lnTo>
                  <a:lnTo>
                    <a:pt x="70675" y="3822"/>
                  </a:lnTo>
                  <a:lnTo>
                    <a:pt x="70675" y="2895"/>
                  </a:lnTo>
                  <a:lnTo>
                    <a:pt x="69697" y="2895"/>
                  </a:lnTo>
                  <a:lnTo>
                    <a:pt x="68770" y="1917"/>
                  </a:lnTo>
                  <a:lnTo>
                    <a:pt x="67792" y="1917"/>
                  </a:lnTo>
                  <a:lnTo>
                    <a:pt x="66852" y="977"/>
                  </a:lnTo>
                  <a:lnTo>
                    <a:pt x="64947" y="977"/>
                  </a:lnTo>
                  <a:lnTo>
                    <a:pt x="63969" y="0"/>
                  </a:lnTo>
                  <a:lnTo>
                    <a:pt x="59220" y="0"/>
                  </a:lnTo>
                  <a:lnTo>
                    <a:pt x="59220" y="977"/>
                  </a:lnTo>
                  <a:lnTo>
                    <a:pt x="56337" y="977"/>
                  </a:lnTo>
                  <a:lnTo>
                    <a:pt x="55397" y="1917"/>
                  </a:lnTo>
                  <a:lnTo>
                    <a:pt x="54419" y="1917"/>
                  </a:lnTo>
                  <a:lnTo>
                    <a:pt x="53492" y="2895"/>
                  </a:lnTo>
                  <a:lnTo>
                    <a:pt x="52514" y="3822"/>
                  </a:lnTo>
                  <a:lnTo>
                    <a:pt x="51574" y="3822"/>
                  </a:lnTo>
                  <a:lnTo>
                    <a:pt x="48691" y="6705"/>
                  </a:lnTo>
                  <a:lnTo>
                    <a:pt x="48691" y="7645"/>
                  </a:lnTo>
                  <a:lnTo>
                    <a:pt x="47752" y="7645"/>
                  </a:lnTo>
                  <a:lnTo>
                    <a:pt x="47752" y="8623"/>
                  </a:lnTo>
                  <a:lnTo>
                    <a:pt x="46786" y="9550"/>
                  </a:lnTo>
                  <a:lnTo>
                    <a:pt x="45847" y="10528"/>
                  </a:lnTo>
                  <a:lnTo>
                    <a:pt x="45847" y="11468"/>
                  </a:lnTo>
                  <a:lnTo>
                    <a:pt x="43942" y="13373"/>
                  </a:lnTo>
                  <a:lnTo>
                    <a:pt x="43942" y="14351"/>
                  </a:lnTo>
                  <a:lnTo>
                    <a:pt x="42964" y="15290"/>
                  </a:lnTo>
                  <a:lnTo>
                    <a:pt x="42964" y="16256"/>
                  </a:lnTo>
                  <a:lnTo>
                    <a:pt x="42024" y="17195"/>
                  </a:lnTo>
                  <a:lnTo>
                    <a:pt x="42024" y="19100"/>
                  </a:lnTo>
                  <a:lnTo>
                    <a:pt x="41046" y="20078"/>
                  </a:lnTo>
                  <a:lnTo>
                    <a:pt x="41046" y="21996"/>
                  </a:lnTo>
                  <a:lnTo>
                    <a:pt x="40119" y="22923"/>
                  </a:lnTo>
                  <a:lnTo>
                    <a:pt x="40119" y="25806"/>
                  </a:lnTo>
                  <a:lnTo>
                    <a:pt x="39141" y="26746"/>
                  </a:lnTo>
                  <a:lnTo>
                    <a:pt x="39141" y="30568"/>
                  </a:lnTo>
                  <a:lnTo>
                    <a:pt x="38201" y="31546"/>
                  </a:lnTo>
                  <a:lnTo>
                    <a:pt x="38201" y="44869"/>
                  </a:lnTo>
                  <a:lnTo>
                    <a:pt x="39141" y="44869"/>
                  </a:lnTo>
                  <a:lnTo>
                    <a:pt x="39141" y="47764"/>
                  </a:lnTo>
                  <a:lnTo>
                    <a:pt x="40119" y="47764"/>
                  </a:lnTo>
                  <a:lnTo>
                    <a:pt x="40119" y="49669"/>
                  </a:lnTo>
                  <a:lnTo>
                    <a:pt x="41046" y="50609"/>
                  </a:lnTo>
                  <a:lnTo>
                    <a:pt x="41046" y="51574"/>
                  </a:lnTo>
                  <a:lnTo>
                    <a:pt x="42024" y="51574"/>
                  </a:lnTo>
                  <a:lnTo>
                    <a:pt x="42024" y="52514"/>
                  </a:lnTo>
                  <a:lnTo>
                    <a:pt x="42964" y="53492"/>
                  </a:lnTo>
                  <a:lnTo>
                    <a:pt x="43942" y="54419"/>
                  </a:lnTo>
                  <a:lnTo>
                    <a:pt x="44869" y="55397"/>
                  </a:lnTo>
                  <a:lnTo>
                    <a:pt x="45847" y="55397"/>
                  </a:lnTo>
                  <a:lnTo>
                    <a:pt x="46786" y="56337"/>
                  </a:lnTo>
                  <a:lnTo>
                    <a:pt x="47752" y="56337"/>
                  </a:lnTo>
                  <a:lnTo>
                    <a:pt x="47752" y="57315"/>
                  </a:lnTo>
                  <a:lnTo>
                    <a:pt x="51574" y="57315"/>
                  </a:lnTo>
                  <a:lnTo>
                    <a:pt x="52514" y="58242"/>
                  </a:lnTo>
                  <a:lnTo>
                    <a:pt x="54419" y="58242"/>
                  </a:lnTo>
                  <a:lnTo>
                    <a:pt x="55397" y="57315"/>
                  </a:lnTo>
                  <a:lnTo>
                    <a:pt x="59220" y="57315"/>
                  </a:lnTo>
                  <a:lnTo>
                    <a:pt x="59220" y="56337"/>
                  </a:lnTo>
                  <a:lnTo>
                    <a:pt x="61125" y="56337"/>
                  </a:lnTo>
                  <a:lnTo>
                    <a:pt x="63042" y="54419"/>
                  </a:lnTo>
                  <a:lnTo>
                    <a:pt x="63969" y="54419"/>
                  </a:lnTo>
                  <a:lnTo>
                    <a:pt x="63969" y="53492"/>
                  </a:lnTo>
                  <a:lnTo>
                    <a:pt x="64947" y="53492"/>
                  </a:lnTo>
                  <a:lnTo>
                    <a:pt x="64947" y="52514"/>
                  </a:lnTo>
                  <a:lnTo>
                    <a:pt x="65887" y="52514"/>
                  </a:lnTo>
                  <a:lnTo>
                    <a:pt x="65887" y="51574"/>
                  </a:lnTo>
                  <a:lnTo>
                    <a:pt x="66852" y="51574"/>
                  </a:lnTo>
                  <a:lnTo>
                    <a:pt x="66852" y="50609"/>
                  </a:lnTo>
                  <a:lnTo>
                    <a:pt x="67792" y="50609"/>
                  </a:lnTo>
                  <a:lnTo>
                    <a:pt x="67792" y="49669"/>
                  </a:lnTo>
                  <a:lnTo>
                    <a:pt x="68770" y="49669"/>
                  </a:lnTo>
                  <a:lnTo>
                    <a:pt x="68770" y="47764"/>
                  </a:lnTo>
                  <a:lnTo>
                    <a:pt x="69697" y="47764"/>
                  </a:lnTo>
                  <a:lnTo>
                    <a:pt x="69697" y="46786"/>
                  </a:lnTo>
                  <a:lnTo>
                    <a:pt x="70675" y="45847"/>
                  </a:lnTo>
                  <a:lnTo>
                    <a:pt x="70675" y="44869"/>
                  </a:lnTo>
                  <a:lnTo>
                    <a:pt x="71615" y="43942"/>
                  </a:lnTo>
                  <a:lnTo>
                    <a:pt x="71615" y="42964"/>
                  </a:lnTo>
                  <a:lnTo>
                    <a:pt x="72593" y="42024"/>
                  </a:lnTo>
                  <a:lnTo>
                    <a:pt x="72593" y="41059"/>
                  </a:lnTo>
                  <a:lnTo>
                    <a:pt x="73520" y="40119"/>
                  </a:lnTo>
                  <a:lnTo>
                    <a:pt x="73520" y="38214"/>
                  </a:lnTo>
                  <a:lnTo>
                    <a:pt x="74498" y="37274"/>
                  </a:lnTo>
                  <a:lnTo>
                    <a:pt x="74498" y="35356"/>
                  </a:lnTo>
                  <a:lnTo>
                    <a:pt x="75438" y="34391"/>
                  </a:lnTo>
                  <a:lnTo>
                    <a:pt x="75438" y="30568"/>
                  </a:lnTo>
                  <a:lnTo>
                    <a:pt x="76403" y="29629"/>
                  </a:lnTo>
                  <a:lnTo>
                    <a:pt x="76403" y="24841"/>
                  </a:lnTo>
                  <a:lnTo>
                    <a:pt x="77343" y="23901"/>
                  </a:lnTo>
                  <a:lnTo>
                    <a:pt x="77343" y="16256"/>
                  </a:lnTo>
                  <a:close/>
                </a:path>
                <a:path w="231140" h="58419">
                  <a:moveTo>
                    <a:pt x="90728" y="48729"/>
                  </a:moveTo>
                  <a:lnTo>
                    <a:pt x="83096" y="48729"/>
                  </a:lnTo>
                  <a:lnTo>
                    <a:pt x="81178" y="57315"/>
                  </a:lnTo>
                  <a:lnTo>
                    <a:pt x="89763" y="57315"/>
                  </a:lnTo>
                  <a:lnTo>
                    <a:pt x="90728" y="48729"/>
                  </a:lnTo>
                  <a:close/>
                </a:path>
                <a:path w="231140" h="58419">
                  <a:moveTo>
                    <a:pt x="141351" y="0"/>
                  </a:moveTo>
                  <a:lnTo>
                    <a:pt x="135623" y="0"/>
                  </a:lnTo>
                  <a:lnTo>
                    <a:pt x="131800" y="4292"/>
                  </a:lnTo>
                  <a:lnTo>
                    <a:pt x="131800" y="12446"/>
                  </a:lnTo>
                  <a:lnTo>
                    <a:pt x="127012" y="36296"/>
                  </a:lnTo>
                  <a:lnTo>
                    <a:pt x="110794" y="36296"/>
                  </a:lnTo>
                  <a:lnTo>
                    <a:pt x="131800" y="12446"/>
                  </a:lnTo>
                  <a:lnTo>
                    <a:pt x="131800" y="4292"/>
                  </a:lnTo>
                  <a:lnTo>
                    <a:pt x="104127" y="35356"/>
                  </a:lnTo>
                  <a:lnTo>
                    <a:pt x="102209" y="42024"/>
                  </a:lnTo>
                  <a:lnTo>
                    <a:pt x="125095" y="42024"/>
                  </a:lnTo>
                  <a:lnTo>
                    <a:pt x="122250" y="57315"/>
                  </a:lnTo>
                  <a:lnTo>
                    <a:pt x="129895" y="57315"/>
                  </a:lnTo>
                  <a:lnTo>
                    <a:pt x="132740" y="42024"/>
                  </a:lnTo>
                  <a:lnTo>
                    <a:pt x="140373" y="42024"/>
                  </a:lnTo>
                  <a:lnTo>
                    <a:pt x="141351" y="36296"/>
                  </a:lnTo>
                  <a:lnTo>
                    <a:pt x="133705" y="36296"/>
                  </a:lnTo>
                  <a:lnTo>
                    <a:pt x="138734" y="12446"/>
                  </a:lnTo>
                  <a:lnTo>
                    <a:pt x="141351" y="0"/>
                  </a:lnTo>
                  <a:close/>
                </a:path>
                <a:path w="231140" h="58419">
                  <a:moveTo>
                    <a:pt x="185280" y="0"/>
                  </a:moveTo>
                  <a:lnTo>
                    <a:pt x="179552" y="0"/>
                  </a:lnTo>
                  <a:lnTo>
                    <a:pt x="175729" y="4292"/>
                  </a:lnTo>
                  <a:lnTo>
                    <a:pt x="175729" y="12446"/>
                  </a:lnTo>
                  <a:lnTo>
                    <a:pt x="170942" y="36296"/>
                  </a:lnTo>
                  <a:lnTo>
                    <a:pt x="154724" y="36296"/>
                  </a:lnTo>
                  <a:lnTo>
                    <a:pt x="175729" y="12446"/>
                  </a:lnTo>
                  <a:lnTo>
                    <a:pt x="175729" y="4292"/>
                  </a:lnTo>
                  <a:lnTo>
                    <a:pt x="148056" y="35356"/>
                  </a:lnTo>
                  <a:lnTo>
                    <a:pt x="146151" y="42024"/>
                  </a:lnTo>
                  <a:lnTo>
                    <a:pt x="169024" y="42024"/>
                  </a:lnTo>
                  <a:lnTo>
                    <a:pt x="166179" y="57315"/>
                  </a:lnTo>
                  <a:lnTo>
                    <a:pt x="172847" y="57315"/>
                  </a:lnTo>
                  <a:lnTo>
                    <a:pt x="176669" y="42024"/>
                  </a:lnTo>
                  <a:lnTo>
                    <a:pt x="184315" y="42024"/>
                  </a:lnTo>
                  <a:lnTo>
                    <a:pt x="185280" y="36296"/>
                  </a:lnTo>
                  <a:lnTo>
                    <a:pt x="177647" y="36296"/>
                  </a:lnTo>
                  <a:lnTo>
                    <a:pt x="182664" y="12446"/>
                  </a:lnTo>
                  <a:lnTo>
                    <a:pt x="185280" y="0"/>
                  </a:lnTo>
                  <a:close/>
                </a:path>
                <a:path w="231140" h="58419">
                  <a:moveTo>
                    <a:pt x="231114" y="13373"/>
                  </a:moveTo>
                  <a:lnTo>
                    <a:pt x="230174" y="12446"/>
                  </a:lnTo>
                  <a:lnTo>
                    <a:pt x="230174" y="10528"/>
                  </a:lnTo>
                  <a:lnTo>
                    <a:pt x="229196" y="9550"/>
                  </a:lnTo>
                  <a:lnTo>
                    <a:pt x="229196" y="7645"/>
                  </a:lnTo>
                  <a:lnTo>
                    <a:pt x="228257" y="7645"/>
                  </a:lnTo>
                  <a:lnTo>
                    <a:pt x="228257" y="6705"/>
                  </a:lnTo>
                  <a:lnTo>
                    <a:pt x="227291" y="5740"/>
                  </a:lnTo>
                  <a:lnTo>
                    <a:pt x="227291" y="4800"/>
                  </a:lnTo>
                  <a:lnTo>
                    <a:pt x="226352" y="4800"/>
                  </a:lnTo>
                  <a:lnTo>
                    <a:pt x="224447" y="2895"/>
                  </a:lnTo>
                  <a:lnTo>
                    <a:pt x="224447" y="12446"/>
                  </a:lnTo>
                  <a:lnTo>
                    <a:pt x="224447" y="23901"/>
                  </a:lnTo>
                  <a:lnTo>
                    <a:pt x="223469" y="24841"/>
                  </a:lnTo>
                  <a:lnTo>
                    <a:pt x="223469" y="28663"/>
                  </a:lnTo>
                  <a:lnTo>
                    <a:pt x="222529" y="29629"/>
                  </a:lnTo>
                  <a:lnTo>
                    <a:pt x="222529" y="33451"/>
                  </a:lnTo>
                  <a:lnTo>
                    <a:pt x="221564" y="34391"/>
                  </a:lnTo>
                  <a:lnTo>
                    <a:pt x="221564" y="36296"/>
                  </a:lnTo>
                  <a:lnTo>
                    <a:pt x="220624" y="37274"/>
                  </a:lnTo>
                  <a:lnTo>
                    <a:pt x="220624" y="40119"/>
                  </a:lnTo>
                  <a:lnTo>
                    <a:pt x="219646" y="41059"/>
                  </a:lnTo>
                  <a:lnTo>
                    <a:pt x="219646" y="42024"/>
                  </a:lnTo>
                  <a:lnTo>
                    <a:pt x="218706" y="42964"/>
                  </a:lnTo>
                  <a:lnTo>
                    <a:pt x="218706" y="43942"/>
                  </a:lnTo>
                  <a:lnTo>
                    <a:pt x="217741" y="43942"/>
                  </a:lnTo>
                  <a:lnTo>
                    <a:pt x="217741" y="45847"/>
                  </a:lnTo>
                  <a:lnTo>
                    <a:pt x="216801" y="45847"/>
                  </a:lnTo>
                  <a:lnTo>
                    <a:pt x="216801" y="46786"/>
                  </a:lnTo>
                  <a:lnTo>
                    <a:pt x="215823" y="46786"/>
                  </a:lnTo>
                  <a:lnTo>
                    <a:pt x="215823" y="47764"/>
                  </a:lnTo>
                  <a:lnTo>
                    <a:pt x="212979" y="50609"/>
                  </a:lnTo>
                  <a:lnTo>
                    <a:pt x="212013" y="50609"/>
                  </a:lnTo>
                  <a:lnTo>
                    <a:pt x="212013" y="51574"/>
                  </a:lnTo>
                  <a:lnTo>
                    <a:pt x="210096" y="51574"/>
                  </a:lnTo>
                  <a:lnTo>
                    <a:pt x="209156" y="52514"/>
                  </a:lnTo>
                  <a:lnTo>
                    <a:pt x="206273" y="52514"/>
                  </a:lnTo>
                  <a:lnTo>
                    <a:pt x="205346" y="51574"/>
                  </a:lnTo>
                  <a:lnTo>
                    <a:pt x="203428" y="51574"/>
                  </a:lnTo>
                  <a:lnTo>
                    <a:pt x="203428" y="50609"/>
                  </a:lnTo>
                  <a:lnTo>
                    <a:pt x="202463" y="50609"/>
                  </a:lnTo>
                  <a:lnTo>
                    <a:pt x="202463" y="49669"/>
                  </a:lnTo>
                  <a:lnTo>
                    <a:pt x="201523" y="49669"/>
                  </a:lnTo>
                  <a:lnTo>
                    <a:pt x="201523" y="48691"/>
                  </a:lnTo>
                  <a:lnTo>
                    <a:pt x="200545" y="48691"/>
                  </a:lnTo>
                  <a:lnTo>
                    <a:pt x="200545" y="46786"/>
                  </a:lnTo>
                  <a:lnTo>
                    <a:pt x="199605" y="46786"/>
                  </a:lnTo>
                  <a:lnTo>
                    <a:pt x="199605" y="43942"/>
                  </a:lnTo>
                  <a:lnTo>
                    <a:pt x="198640" y="42964"/>
                  </a:lnTo>
                  <a:lnTo>
                    <a:pt x="198640" y="36296"/>
                  </a:lnTo>
                  <a:lnTo>
                    <a:pt x="199605" y="36296"/>
                  </a:lnTo>
                  <a:lnTo>
                    <a:pt x="199605" y="30568"/>
                  </a:lnTo>
                  <a:lnTo>
                    <a:pt x="200545" y="29629"/>
                  </a:lnTo>
                  <a:lnTo>
                    <a:pt x="200545" y="26746"/>
                  </a:lnTo>
                  <a:lnTo>
                    <a:pt x="201523" y="25806"/>
                  </a:lnTo>
                  <a:lnTo>
                    <a:pt x="201523" y="22923"/>
                  </a:lnTo>
                  <a:lnTo>
                    <a:pt x="202463" y="21996"/>
                  </a:lnTo>
                  <a:lnTo>
                    <a:pt x="202463" y="20078"/>
                  </a:lnTo>
                  <a:lnTo>
                    <a:pt x="203428" y="19100"/>
                  </a:lnTo>
                  <a:lnTo>
                    <a:pt x="203428" y="17195"/>
                  </a:lnTo>
                  <a:lnTo>
                    <a:pt x="204368" y="17195"/>
                  </a:lnTo>
                  <a:lnTo>
                    <a:pt x="204368" y="15290"/>
                  </a:lnTo>
                  <a:lnTo>
                    <a:pt x="205346" y="14351"/>
                  </a:lnTo>
                  <a:lnTo>
                    <a:pt x="205346" y="13373"/>
                  </a:lnTo>
                  <a:lnTo>
                    <a:pt x="206273" y="12446"/>
                  </a:lnTo>
                  <a:lnTo>
                    <a:pt x="206273" y="11468"/>
                  </a:lnTo>
                  <a:lnTo>
                    <a:pt x="207251" y="10528"/>
                  </a:lnTo>
                  <a:lnTo>
                    <a:pt x="208191" y="9550"/>
                  </a:lnTo>
                  <a:lnTo>
                    <a:pt x="209156" y="8623"/>
                  </a:lnTo>
                  <a:lnTo>
                    <a:pt x="210096" y="7645"/>
                  </a:lnTo>
                  <a:lnTo>
                    <a:pt x="211074" y="7645"/>
                  </a:lnTo>
                  <a:lnTo>
                    <a:pt x="212013" y="6705"/>
                  </a:lnTo>
                  <a:lnTo>
                    <a:pt x="212979" y="6705"/>
                  </a:lnTo>
                  <a:lnTo>
                    <a:pt x="213918" y="5740"/>
                  </a:lnTo>
                  <a:lnTo>
                    <a:pt x="218706" y="5740"/>
                  </a:lnTo>
                  <a:lnTo>
                    <a:pt x="219646" y="6705"/>
                  </a:lnTo>
                  <a:lnTo>
                    <a:pt x="220624" y="6705"/>
                  </a:lnTo>
                  <a:lnTo>
                    <a:pt x="222529" y="8623"/>
                  </a:lnTo>
                  <a:lnTo>
                    <a:pt x="222529" y="9550"/>
                  </a:lnTo>
                  <a:lnTo>
                    <a:pt x="223469" y="10528"/>
                  </a:lnTo>
                  <a:lnTo>
                    <a:pt x="223469" y="12446"/>
                  </a:lnTo>
                  <a:lnTo>
                    <a:pt x="224447" y="12446"/>
                  </a:lnTo>
                  <a:lnTo>
                    <a:pt x="224447" y="2895"/>
                  </a:lnTo>
                  <a:lnTo>
                    <a:pt x="223469" y="2895"/>
                  </a:lnTo>
                  <a:lnTo>
                    <a:pt x="223469" y="1917"/>
                  </a:lnTo>
                  <a:lnTo>
                    <a:pt x="221564" y="1917"/>
                  </a:lnTo>
                  <a:lnTo>
                    <a:pt x="221564" y="977"/>
                  </a:lnTo>
                  <a:lnTo>
                    <a:pt x="218706" y="977"/>
                  </a:lnTo>
                  <a:lnTo>
                    <a:pt x="218706" y="0"/>
                  </a:lnTo>
                  <a:lnTo>
                    <a:pt x="213918" y="0"/>
                  </a:lnTo>
                  <a:lnTo>
                    <a:pt x="212979" y="977"/>
                  </a:lnTo>
                  <a:lnTo>
                    <a:pt x="210096" y="977"/>
                  </a:lnTo>
                  <a:lnTo>
                    <a:pt x="210096" y="1917"/>
                  </a:lnTo>
                  <a:lnTo>
                    <a:pt x="208191" y="1917"/>
                  </a:lnTo>
                  <a:lnTo>
                    <a:pt x="208191" y="2895"/>
                  </a:lnTo>
                  <a:lnTo>
                    <a:pt x="207251" y="2895"/>
                  </a:lnTo>
                  <a:lnTo>
                    <a:pt x="206273" y="3822"/>
                  </a:lnTo>
                  <a:lnTo>
                    <a:pt x="205346" y="3822"/>
                  </a:lnTo>
                  <a:lnTo>
                    <a:pt x="205346" y="4800"/>
                  </a:lnTo>
                  <a:lnTo>
                    <a:pt x="204368" y="4800"/>
                  </a:lnTo>
                  <a:lnTo>
                    <a:pt x="202463" y="6705"/>
                  </a:lnTo>
                  <a:lnTo>
                    <a:pt x="202463" y="7645"/>
                  </a:lnTo>
                  <a:lnTo>
                    <a:pt x="201523" y="7645"/>
                  </a:lnTo>
                  <a:lnTo>
                    <a:pt x="201523" y="8623"/>
                  </a:lnTo>
                  <a:lnTo>
                    <a:pt x="200545" y="9550"/>
                  </a:lnTo>
                  <a:lnTo>
                    <a:pt x="199605" y="10528"/>
                  </a:lnTo>
                  <a:lnTo>
                    <a:pt x="199605" y="11468"/>
                  </a:lnTo>
                  <a:lnTo>
                    <a:pt x="198640" y="12446"/>
                  </a:lnTo>
                  <a:lnTo>
                    <a:pt x="198640" y="13373"/>
                  </a:lnTo>
                  <a:lnTo>
                    <a:pt x="197700" y="14351"/>
                  </a:lnTo>
                  <a:lnTo>
                    <a:pt x="197700" y="15290"/>
                  </a:lnTo>
                  <a:lnTo>
                    <a:pt x="196723" y="16256"/>
                  </a:lnTo>
                  <a:lnTo>
                    <a:pt x="196723" y="17195"/>
                  </a:lnTo>
                  <a:lnTo>
                    <a:pt x="195795" y="18173"/>
                  </a:lnTo>
                  <a:lnTo>
                    <a:pt x="195795" y="20078"/>
                  </a:lnTo>
                  <a:lnTo>
                    <a:pt x="194818" y="21018"/>
                  </a:lnTo>
                  <a:lnTo>
                    <a:pt x="194818" y="22923"/>
                  </a:lnTo>
                  <a:lnTo>
                    <a:pt x="193878" y="23901"/>
                  </a:lnTo>
                  <a:lnTo>
                    <a:pt x="193878" y="26746"/>
                  </a:lnTo>
                  <a:lnTo>
                    <a:pt x="192913" y="27724"/>
                  </a:lnTo>
                  <a:lnTo>
                    <a:pt x="192913" y="33451"/>
                  </a:lnTo>
                  <a:lnTo>
                    <a:pt x="191973" y="33451"/>
                  </a:lnTo>
                  <a:lnTo>
                    <a:pt x="191973" y="42024"/>
                  </a:lnTo>
                  <a:lnTo>
                    <a:pt x="192913" y="42964"/>
                  </a:lnTo>
                  <a:lnTo>
                    <a:pt x="192913" y="46786"/>
                  </a:lnTo>
                  <a:lnTo>
                    <a:pt x="193878" y="47764"/>
                  </a:lnTo>
                  <a:lnTo>
                    <a:pt x="193878" y="49669"/>
                  </a:lnTo>
                  <a:lnTo>
                    <a:pt x="194818" y="49669"/>
                  </a:lnTo>
                  <a:lnTo>
                    <a:pt x="194818" y="50609"/>
                  </a:lnTo>
                  <a:lnTo>
                    <a:pt x="195795" y="51574"/>
                  </a:lnTo>
                  <a:lnTo>
                    <a:pt x="195795" y="52514"/>
                  </a:lnTo>
                  <a:lnTo>
                    <a:pt x="196723" y="52514"/>
                  </a:lnTo>
                  <a:lnTo>
                    <a:pt x="196723" y="53492"/>
                  </a:lnTo>
                  <a:lnTo>
                    <a:pt x="197700" y="54419"/>
                  </a:lnTo>
                  <a:lnTo>
                    <a:pt x="198640" y="54419"/>
                  </a:lnTo>
                  <a:lnTo>
                    <a:pt x="198640" y="55397"/>
                  </a:lnTo>
                  <a:lnTo>
                    <a:pt x="200545" y="55397"/>
                  </a:lnTo>
                  <a:lnTo>
                    <a:pt x="200545" y="56337"/>
                  </a:lnTo>
                  <a:lnTo>
                    <a:pt x="201523" y="56337"/>
                  </a:lnTo>
                  <a:lnTo>
                    <a:pt x="202463" y="57315"/>
                  </a:lnTo>
                  <a:lnTo>
                    <a:pt x="205346" y="57315"/>
                  </a:lnTo>
                  <a:lnTo>
                    <a:pt x="206273" y="58242"/>
                  </a:lnTo>
                  <a:lnTo>
                    <a:pt x="208191" y="58242"/>
                  </a:lnTo>
                  <a:lnTo>
                    <a:pt x="209156" y="57315"/>
                  </a:lnTo>
                  <a:lnTo>
                    <a:pt x="212979" y="57315"/>
                  </a:lnTo>
                  <a:lnTo>
                    <a:pt x="213918" y="56337"/>
                  </a:lnTo>
                  <a:lnTo>
                    <a:pt x="214896" y="56337"/>
                  </a:lnTo>
                  <a:lnTo>
                    <a:pt x="215823" y="55397"/>
                  </a:lnTo>
                  <a:lnTo>
                    <a:pt x="216801" y="55397"/>
                  </a:lnTo>
                  <a:lnTo>
                    <a:pt x="216801" y="54419"/>
                  </a:lnTo>
                  <a:lnTo>
                    <a:pt x="217741" y="54419"/>
                  </a:lnTo>
                  <a:lnTo>
                    <a:pt x="218706" y="53492"/>
                  </a:lnTo>
                  <a:lnTo>
                    <a:pt x="218706" y="52514"/>
                  </a:lnTo>
                  <a:lnTo>
                    <a:pt x="219646" y="52514"/>
                  </a:lnTo>
                  <a:lnTo>
                    <a:pt x="219646" y="51574"/>
                  </a:lnTo>
                  <a:lnTo>
                    <a:pt x="220624" y="51574"/>
                  </a:lnTo>
                  <a:lnTo>
                    <a:pt x="220624" y="50609"/>
                  </a:lnTo>
                  <a:lnTo>
                    <a:pt x="221564" y="50609"/>
                  </a:lnTo>
                  <a:lnTo>
                    <a:pt x="221564" y="49669"/>
                  </a:lnTo>
                  <a:lnTo>
                    <a:pt x="222529" y="49669"/>
                  </a:lnTo>
                  <a:lnTo>
                    <a:pt x="222529" y="48691"/>
                  </a:lnTo>
                  <a:lnTo>
                    <a:pt x="224447" y="46786"/>
                  </a:lnTo>
                  <a:lnTo>
                    <a:pt x="224447" y="44869"/>
                  </a:lnTo>
                  <a:lnTo>
                    <a:pt x="225374" y="44869"/>
                  </a:lnTo>
                  <a:lnTo>
                    <a:pt x="225374" y="43942"/>
                  </a:lnTo>
                  <a:lnTo>
                    <a:pt x="226352" y="42964"/>
                  </a:lnTo>
                  <a:lnTo>
                    <a:pt x="226352" y="42024"/>
                  </a:lnTo>
                  <a:lnTo>
                    <a:pt x="227291" y="41059"/>
                  </a:lnTo>
                  <a:lnTo>
                    <a:pt x="227291" y="39141"/>
                  </a:lnTo>
                  <a:lnTo>
                    <a:pt x="228257" y="38214"/>
                  </a:lnTo>
                  <a:lnTo>
                    <a:pt x="228257" y="36296"/>
                  </a:lnTo>
                  <a:lnTo>
                    <a:pt x="229196" y="35356"/>
                  </a:lnTo>
                  <a:lnTo>
                    <a:pt x="229196" y="32473"/>
                  </a:lnTo>
                  <a:lnTo>
                    <a:pt x="230174" y="31546"/>
                  </a:lnTo>
                  <a:lnTo>
                    <a:pt x="230174" y="26746"/>
                  </a:lnTo>
                  <a:lnTo>
                    <a:pt x="231114" y="25806"/>
                  </a:lnTo>
                  <a:lnTo>
                    <a:pt x="231114" y="133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3" name="object 2573"/>
            <p:cNvSpPr/>
            <p:nvPr/>
          </p:nvSpPr>
          <p:spPr>
            <a:xfrm>
              <a:off x="8348215" y="2300749"/>
              <a:ext cx="293370" cy="84455"/>
            </a:xfrm>
            <a:custGeom>
              <a:avLst/>
              <a:gdLst/>
              <a:ahLst/>
              <a:cxnLst/>
              <a:rect l="l" t="t" r="r" b="b"/>
              <a:pathLst>
                <a:path w="293370" h="84455">
                  <a:moveTo>
                    <a:pt x="0" y="84045"/>
                  </a:moveTo>
                  <a:lnTo>
                    <a:pt x="293185" y="84045"/>
                  </a:lnTo>
                  <a:lnTo>
                    <a:pt x="293185" y="0"/>
                  </a:lnTo>
                  <a:lnTo>
                    <a:pt x="0" y="0"/>
                  </a:lnTo>
                  <a:lnTo>
                    <a:pt x="0" y="84045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74" name="object 2574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1258031" y="9895326"/>
            <a:ext cx="475621" cy="334272"/>
          </a:xfrm>
          <a:prstGeom prst="rect">
            <a:avLst/>
          </a:prstGeom>
        </p:spPr>
      </p:pic>
      <p:pic>
        <p:nvPicPr>
          <p:cNvPr id="2575" name="object 2575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3351531" y="10099710"/>
            <a:ext cx="805119" cy="389666"/>
          </a:xfrm>
          <a:prstGeom prst="rect">
            <a:avLst/>
          </a:prstGeom>
        </p:spPr>
      </p:pic>
      <p:sp>
        <p:nvSpPr>
          <p:cNvPr id="2576" name="object 2576"/>
          <p:cNvSpPr/>
          <p:nvPr/>
        </p:nvSpPr>
        <p:spPr>
          <a:xfrm>
            <a:off x="928534" y="8813238"/>
            <a:ext cx="802640" cy="0"/>
          </a:xfrm>
          <a:custGeom>
            <a:avLst/>
            <a:gdLst/>
            <a:ahLst/>
            <a:cxnLst/>
            <a:rect l="l" t="t" r="r" b="b"/>
            <a:pathLst>
              <a:path w="802639">
                <a:moveTo>
                  <a:pt x="802253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77" name="object 2577"/>
          <p:cNvGrpSpPr/>
          <p:nvPr/>
        </p:nvGrpSpPr>
        <p:grpSpPr>
          <a:xfrm>
            <a:off x="632483" y="8726328"/>
            <a:ext cx="299085" cy="90170"/>
            <a:chOff x="629406" y="6553650"/>
            <a:chExt cx="299085" cy="90170"/>
          </a:xfrm>
        </p:grpSpPr>
        <p:sp>
          <p:nvSpPr>
            <p:cNvPr id="2578" name="object 2578"/>
            <p:cNvSpPr/>
            <p:nvPr/>
          </p:nvSpPr>
          <p:spPr>
            <a:xfrm>
              <a:off x="638937" y="657563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21011" y="0"/>
                  </a:moveTo>
                  <a:lnTo>
                    <a:pt x="15281" y="0"/>
                  </a:lnTo>
                  <a:lnTo>
                    <a:pt x="15281" y="15281"/>
                  </a:lnTo>
                  <a:lnTo>
                    <a:pt x="0" y="15281"/>
                  </a:lnTo>
                  <a:lnTo>
                    <a:pt x="0" y="21947"/>
                  </a:lnTo>
                  <a:lnTo>
                    <a:pt x="15281" y="21947"/>
                  </a:lnTo>
                  <a:lnTo>
                    <a:pt x="15281" y="37228"/>
                  </a:lnTo>
                  <a:lnTo>
                    <a:pt x="21011" y="37228"/>
                  </a:lnTo>
                  <a:lnTo>
                    <a:pt x="21011" y="21947"/>
                  </a:lnTo>
                  <a:lnTo>
                    <a:pt x="37228" y="21947"/>
                  </a:lnTo>
                  <a:lnTo>
                    <a:pt x="37228" y="15281"/>
                  </a:lnTo>
                  <a:lnTo>
                    <a:pt x="21011" y="15281"/>
                  </a:lnTo>
                  <a:lnTo>
                    <a:pt x="210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9" name="object 2579"/>
            <p:cNvSpPr/>
            <p:nvPr/>
          </p:nvSpPr>
          <p:spPr>
            <a:xfrm>
              <a:off x="689571" y="6566076"/>
              <a:ext cx="230504" cy="57785"/>
            </a:xfrm>
            <a:custGeom>
              <a:avLst/>
              <a:gdLst/>
              <a:ahLst/>
              <a:cxnLst/>
              <a:rect l="l" t="t" r="r" b="b"/>
              <a:pathLst>
                <a:path w="230505" h="57784">
                  <a:moveTo>
                    <a:pt x="25768" y="12"/>
                  </a:moveTo>
                  <a:lnTo>
                    <a:pt x="20967" y="12"/>
                  </a:lnTo>
                  <a:lnTo>
                    <a:pt x="20967" y="952"/>
                  </a:lnTo>
                  <a:lnTo>
                    <a:pt x="20040" y="1930"/>
                  </a:lnTo>
                  <a:lnTo>
                    <a:pt x="19062" y="2857"/>
                  </a:lnTo>
                  <a:lnTo>
                    <a:pt x="19062" y="3835"/>
                  </a:lnTo>
                  <a:lnTo>
                    <a:pt x="18122" y="3835"/>
                  </a:lnTo>
                  <a:lnTo>
                    <a:pt x="18122" y="4775"/>
                  </a:lnTo>
                  <a:lnTo>
                    <a:pt x="16217" y="4775"/>
                  </a:lnTo>
                  <a:lnTo>
                    <a:pt x="16217" y="5740"/>
                  </a:lnTo>
                  <a:lnTo>
                    <a:pt x="15240" y="5740"/>
                  </a:lnTo>
                  <a:lnTo>
                    <a:pt x="15240" y="6680"/>
                  </a:lnTo>
                  <a:lnTo>
                    <a:pt x="14300" y="7658"/>
                  </a:lnTo>
                  <a:lnTo>
                    <a:pt x="13335" y="7658"/>
                  </a:lnTo>
                  <a:lnTo>
                    <a:pt x="12395" y="8597"/>
                  </a:lnTo>
                  <a:lnTo>
                    <a:pt x="11417" y="8597"/>
                  </a:lnTo>
                  <a:lnTo>
                    <a:pt x="11417" y="9563"/>
                  </a:lnTo>
                  <a:lnTo>
                    <a:pt x="10477" y="9563"/>
                  </a:lnTo>
                  <a:lnTo>
                    <a:pt x="9512" y="10502"/>
                  </a:lnTo>
                  <a:lnTo>
                    <a:pt x="8572" y="10502"/>
                  </a:lnTo>
                  <a:lnTo>
                    <a:pt x="7594" y="11480"/>
                  </a:lnTo>
                  <a:lnTo>
                    <a:pt x="6667" y="11480"/>
                  </a:lnTo>
                  <a:lnTo>
                    <a:pt x="6667" y="12407"/>
                  </a:lnTo>
                  <a:lnTo>
                    <a:pt x="4749" y="12407"/>
                  </a:lnTo>
                  <a:lnTo>
                    <a:pt x="4749" y="13385"/>
                  </a:lnTo>
                  <a:lnTo>
                    <a:pt x="2844" y="13385"/>
                  </a:lnTo>
                  <a:lnTo>
                    <a:pt x="1905" y="14325"/>
                  </a:lnTo>
                  <a:lnTo>
                    <a:pt x="927" y="14325"/>
                  </a:lnTo>
                  <a:lnTo>
                    <a:pt x="0" y="21031"/>
                  </a:lnTo>
                  <a:lnTo>
                    <a:pt x="927" y="21031"/>
                  </a:lnTo>
                  <a:lnTo>
                    <a:pt x="1905" y="20053"/>
                  </a:lnTo>
                  <a:lnTo>
                    <a:pt x="3822" y="20053"/>
                  </a:lnTo>
                  <a:lnTo>
                    <a:pt x="4749" y="19113"/>
                  </a:lnTo>
                  <a:lnTo>
                    <a:pt x="5727" y="19113"/>
                  </a:lnTo>
                  <a:lnTo>
                    <a:pt x="6667" y="18148"/>
                  </a:lnTo>
                  <a:lnTo>
                    <a:pt x="9512" y="18148"/>
                  </a:lnTo>
                  <a:lnTo>
                    <a:pt x="9512" y="17208"/>
                  </a:lnTo>
                  <a:lnTo>
                    <a:pt x="10477" y="17208"/>
                  </a:lnTo>
                  <a:lnTo>
                    <a:pt x="11417" y="16230"/>
                  </a:lnTo>
                  <a:lnTo>
                    <a:pt x="12395" y="16230"/>
                  </a:lnTo>
                  <a:lnTo>
                    <a:pt x="13335" y="15290"/>
                  </a:lnTo>
                  <a:lnTo>
                    <a:pt x="14300" y="15290"/>
                  </a:lnTo>
                  <a:lnTo>
                    <a:pt x="14300" y="14325"/>
                  </a:lnTo>
                  <a:lnTo>
                    <a:pt x="15240" y="14325"/>
                  </a:lnTo>
                  <a:lnTo>
                    <a:pt x="16217" y="13385"/>
                  </a:lnTo>
                  <a:lnTo>
                    <a:pt x="6667" y="56349"/>
                  </a:lnTo>
                  <a:lnTo>
                    <a:pt x="13335" y="56349"/>
                  </a:lnTo>
                  <a:lnTo>
                    <a:pt x="25768" y="12"/>
                  </a:lnTo>
                  <a:close/>
                </a:path>
                <a:path w="230505" h="57784">
                  <a:moveTo>
                    <a:pt x="76365" y="14338"/>
                  </a:moveTo>
                  <a:lnTo>
                    <a:pt x="75425" y="13373"/>
                  </a:lnTo>
                  <a:lnTo>
                    <a:pt x="75425" y="9550"/>
                  </a:lnTo>
                  <a:lnTo>
                    <a:pt x="74460" y="9550"/>
                  </a:lnTo>
                  <a:lnTo>
                    <a:pt x="74460" y="7632"/>
                  </a:lnTo>
                  <a:lnTo>
                    <a:pt x="73520" y="7632"/>
                  </a:lnTo>
                  <a:lnTo>
                    <a:pt x="73520" y="5727"/>
                  </a:lnTo>
                  <a:lnTo>
                    <a:pt x="72542" y="5727"/>
                  </a:lnTo>
                  <a:lnTo>
                    <a:pt x="72542" y="4787"/>
                  </a:lnTo>
                  <a:lnTo>
                    <a:pt x="71602" y="4787"/>
                  </a:lnTo>
                  <a:lnTo>
                    <a:pt x="71602" y="3822"/>
                  </a:lnTo>
                  <a:lnTo>
                    <a:pt x="70637" y="3822"/>
                  </a:lnTo>
                  <a:lnTo>
                    <a:pt x="70637" y="2882"/>
                  </a:lnTo>
                  <a:lnTo>
                    <a:pt x="69697" y="2882"/>
                  </a:lnTo>
                  <a:lnTo>
                    <a:pt x="69697" y="13373"/>
                  </a:lnTo>
                  <a:lnTo>
                    <a:pt x="69697" y="21983"/>
                  </a:lnTo>
                  <a:lnTo>
                    <a:pt x="68719" y="22923"/>
                  </a:lnTo>
                  <a:lnTo>
                    <a:pt x="68719" y="27711"/>
                  </a:lnTo>
                  <a:lnTo>
                    <a:pt x="67792" y="28651"/>
                  </a:lnTo>
                  <a:lnTo>
                    <a:pt x="67792" y="32473"/>
                  </a:lnTo>
                  <a:lnTo>
                    <a:pt x="66814" y="33439"/>
                  </a:lnTo>
                  <a:lnTo>
                    <a:pt x="66814" y="35356"/>
                  </a:lnTo>
                  <a:lnTo>
                    <a:pt x="65874" y="36283"/>
                  </a:lnTo>
                  <a:lnTo>
                    <a:pt x="65874" y="38201"/>
                  </a:lnTo>
                  <a:lnTo>
                    <a:pt x="64897" y="39128"/>
                  </a:lnTo>
                  <a:lnTo>
                    <a:pt x="64897" y="41046"/>
                  </a:lnTo>
                  <a:lnTo>
                    <a:pt x="63969" y="42024"/>
                  </a:lnTo>
                  <a:lnTo>
                    <a:pt x="63969" y="42951"/>
                  </a:lnTo>
                  <a:lnTo>
                    <a:pt x="62052" y="44869"/>
                  </a:lnTo>
                  <a:lnTo>
                    <a:pt x="62052" y="45834"/>
                  </a:lnTo>
                  <a:lnTo>
                    <a:pt x="61087" y="46774"/>
                  </a:lnTo>
                  <a:lnTo>
                    <a:pt x="60147" y="47752"/>
                  </a:lnTo>
                  <a:lnTo>
                    <a:pt x="59169" y="48679"/>
                  </a:lnTo>
                  <a:lnTo>
                    <a:pt x="59169" y="49657"/>
                  </a:lnTo>
                  <a:lnTo>
                    <a:pt x="58242" y="49657"/>
                  </a:lnTo>
                  <a:lnTo>
                    <a:pt x="57264" y="50596"/>
                  </a:lnTo>
                  <a:lnTo>
                    <a:pt x="56324" y="50596"/>
                  </a:lnTo>
                  <a:lnTo>
                    <a:pt x="55346" y="51574"/>
                  </a:lnTo>
                  <a:lnTo>
                    <a:pt x="49618" y="51574"/>
                  </a:lnTo>
                  <a:lnTo>
                    <a:pt x="48691" y="50596"/>
                  </a:lnTo>
                  <a:lnTo>
                    <a:pt x="47713" y="49657"/>
                  </a:lnTo>
                  <a:lnTo>
                    <a:pt x="46774" y="49657"/>
                  </a:lnTo>
                  <a:lnTo>
                    <a:pt x="46774" y="48679"/>
                  </a:lnTo>
                  <a:lnTo>
                    <a:pt x="45796" y="48679"/>
                  </a:lnTo>
                  <a:lnTo>
                    <a:pt x="45796" y="47752"/>
                  </a:lnTo>
                  <a:lnTo>
                    <a:pt x="44869" y="46774"/>
                  </a:lnTo>
                  <a:lnTo>
                    <a:pt x="44869" y="44869"/>
                  </a:lnTo>
                  <a:lnTo>
                    <a:pt x="43891" y="43929"/>
                  </a:lnTo>
                  <a:lnTo>
                    <a:pt x="43891" y="34378"/>
                  </a:lnTo>
                  <a:lnTo>
                    <a:pt x="44869" y="34378"/>
                  </a:lnTo>
                  <a:lnTo>
                    <a:pt x="44869" y="28651"/>
                  </a:lnTo>
                  <a:lnTo>
                    <a:pt x="45796" y="27711"/>
                  </a:lnTo>
                  <a:lnTo>
                    <a:pt x="45796" y="24828"/>
                  </a:lnTo>
                  <a:lnTo>
                    <a:pt x="46774" y="24828"/>
                  </a:lnTo>
                  <a:lnTo>
                    <a:pt x="46774" y="21983"/>
                  </a:lnTo>
                  <a:lnTo>
                    <a:pt x="47713" y="21005"/>
                  </a:lnTo>
                  <a:lnTo>
                    <a:pt x="47713" y="18161"/>
                  </a:lnTo>
                  <a:lnTo>
                    <a:pt x="48691" y="18161"/>
                  </a:lnTo>
                  <a:lnTo>
                    <a:pt x="48691" y="16256"/>
                  </a:lnTo>
                  <a:lnTo>
                    <a:pt x="49618" y="15278"/>
                  </a:lnTo>
                  <a:lnTo>
                    <a:pt x="49618" y="14338"/>
                  </a:lnTo>
                  <a:lnTo>
                    <a:pt x="50596" y="13373"/>
                  </a:lnTo>
                  <a:lnTo>
                    <a:pt x="50596" y="12433"/>
                  </a:lnTo>
                  <a:lnTo>
                    <a:pt x="51536" y="11455"/>
                  </a:lnTo>
                  <a:lnTo>
                    <a:pt x="52501" y="10515"/>
                  </a:lnTo>
                  <a:lnTo>
                    <a:pt x="52501" y="9550"/>
                  </a:lnTo>
                  <a:lnTo>
                    <a:pt x="55346" y="6705"/>
                  </a:lnTo>
                  <a:lnTo>
                    <a:pt x="56324" y="6705"/>
                  </a:lnTo>
                  <a:lnTo>
                    <a:pt x="57264" y="5727"/>
                  </a:lnTo>
                  <a:lnTo>
                    <a:pt x="64897" y="5727"/>
                  </a:lnTo>
                  <a:lnTo>
                    <a:pt x="68719" y="9550"/>
                  </a:lnTo>
                  <a:lnTo>
                    <a:pt x="68719" y="12433"/>
                  </a:lnTo>
                  <a:lnTo>
                    <a:pt x="69697" y="13373"/>
                  </a:lnTo>
                  <a:lnTo>
                    <a:pt x="69697" y="2882"/>
                  </a:lnTo>
                  <a:lnTo>
                    <a:pt x="67792" y="965"/>
                  </a:lnTo>
                  <a:lnTo>
                    <a:pt x="66814" y="965"/>
                  </a:lnTo>
                  <a:lnTo>
                    <a:pt x="65874" y="0"/>
                  </a:lnTo>
                  <a:lnTo>
                    <a:pt x="56324" y="0"/>
                  </a:lnTo>
                  <a:lnTo>
                    <a:pt x="55346" y="965"/>
                  </a:lnTo>
                  <a:lnTo>
                    <a:pt x="54419" y="965"/>
                  </a:lnTo>
                  <a:lnTo>
                    <a:pt x="53441" y="1905"/>
                  </a:lnTo>
                  <a:lnTo>
                    <a:pt x="52501" y="1905"/>
                  </a:lnTo>
                  <a:lnTo>
                    <a:pt x="52501" y="2882"/>
                  </a:lnTo>
                  <a:lnTo>
                    <a:pt x="51536" y="2882"/>
                  </a:lnTo>
                  <a:lnTo>
                    <a:pt x="49618" y="4787"/>
                  </a:lnTo>
                  <a:lnTo>
                    <a:pt x="48691" y="4787"/>
                  </a:lnTo>
                  <a:lnTo>
                    <a:pt x="48691" y="5727"/>
                  </a:lnTo>
                  <a:lnTo>
                    <a:pt x="47713" y="5727"/>
                  </a:lnTo>
                  <a:lnTo>
                    <a:pt x="47713" y="6705"/>
                  </a:lnTo>
                  <a:lnTo>
                    <a:pt x="45796" y="8610"/>
                  </a:lnTo>
                  <a:lnTo>
                    <a:pt x="45796" y="9550"/>
                  </a:lnTo>
                  <a:lnTo>
                    <a:pt x="44869" y="9550"/>
                  </a:lnTo>
                  <a:lnTo>
                    <a:pt x="44869" y="10515"/>
                  </a:lnTo>
                  <a:lnTo>
                    <a:pt x="43891" y="11455"/>
                  </a:lnTo>
                  <a:lnTo>
                    <a:pt x="43891" y="12433"/>
                  </a:lnTo>
                  <a:lnTo>
                    <a:pt x="42951" y="13373"/>
                  </a:lnTo>
                  <a:lnTo>
                    <a:pt x="42951" y="14338"/>
                  </a:lnTo>
                  <a:lnTo>
                    <a:pt x="41986" y="15278"/>
                  </a:lnTo>
                  <a:lnTo>
                    <a:pt x="41986" y="16256"/>
                  </a:lnTo>
                  <a:lnTo>
                    <a:pt x="41046" y="17183"/>
                  </a:lnTo>
                  <a:lnTo>
                    <a:pt x="41046" y="19100"/>
                  </a:lnTo>
                  <a:lnTo>
                    <a:pt x="40068" y="20066"/>
                  </a:lnTo>
                  <a:lnTo>
                    <a:pt x="40068" y="21983"/>
                  </a:lnTo>
                  <a:lnTo>
                    <a:pt x="39141" y="22923"/>
                  </a:lnTo>
                  <a:lnTo>
                    <a:pt x="39141" y="25806"/>
                  </a:lnTo>
                  <a:lnTo>
                    <a:pt x="38163" y="25806"/>
                  </a:lnTo>
                  <a:lnTo>
                    <a:pt x="38163" y="30556"/>
                  </a:lnTo>
                  <a:lnTo>
                    <a:pt x="37223" y="31534"/>
                  </a:lnTo>
                  <a:lnTo>
                    <a:pt x="37223" y="42951"/>
                  </a:lnTo>
                  <a:lnTo>
                    <a:pt x="38163" y="43929"/>
                  </a:lnTo>
                  <a:lnTo>
                    <a:pt x="38163" y="46774"/>
                  </a:lnTo>
                  <a:lnTo>
                    <a:pt x="39141" y="47752"/>
                  </a:lnTo>
                  <a:lnTo>
                    <a:pt x="39141" y="48679"/>
                  </a:lnTo>
                  <a:lnTo>
                    <a:pt x="40068" y="49657"/>
                  </a:lnTo>
                  <a:lnTo>
                    <a:pt x="40068" y="50596"/>
                  </a:lnTo>
                  <a:lnTo>
                    <a:pt x="42951" y="53479"/>
                  </a:lnTo>
                  <a:lnTo>
                    <a:pt x="42951" y="54419"/>
                  </a:lnTo>
                  <a:lnTo>
                    <a:pt x="44869" y="54419"/>
                  </a:lnTo>
                  <a:lnTo>
                    <a:pt x="44869" y="55384"/>
                  </a:lnTo>
                  <a:lnTo>
                    <a:pt x="45796" y="55384"/>
                  </a:lnTo>
                  <a:lnTo>
                    <a:pt x="46774" y="56324"/>
                  </a:lnTo>
                  <a:lnTo>
                    <a:pt x="48691" y="56324"/>
                  </a:lnTo>
                  <a:lnTo>
                    <a:pt x="49618" y="57302"/>
                  </a:lnTo>
                  <a:lnTo>
                    <a:pt x="56324" y="57302"/>
                  </a:lnTo>
                  <a:lnTo>
                    <a:pt x="56324" y="56324"/>
                  </a:lnTo>
                  <a:lnTo>
                    <a:pt x="59169" y="56324"/>
                  </a:lnTo>
                  <a:lnTo>
                    <a:pt x="59169" y="55384"/>
                  </a:lnTo>
                  <a:lnTo>
                    <a:pt x="61087" y="55384"/>
                  </a:lnTo>
                  <a:lnTo>
                    <a:pt x="61087" y="54419"/>
                  </a:lnTo>
                  <a:lnTo>
                    <a:pt x="62052" y="54419"/>
                  </a:lnTo>
                  <a:lnTo>
                    <a:pt x="64897" y="51574"/>
                  </a:lnTo>
                  <a:lnTo>
                    <a:pt x="67792" y="48679"/>
                  </a:lnTo>
                  <a:lnTo>
                    <a:pt x="67792" y="47752"/>
                  </a:lnTo>
                  <a:lnTo>
                    <a:pt x="68719" y="47752"/>
                  </a:lnTo>
                  <a:lnTo>
                    <a:pt x="68719" y="45834"/>
                  </a:lnTo>
                  <a:lnTo>
                    <a:pt x="69697" y="45834"/>
                  </a:lnTo>
                  <a:lnTo>
                    <a:pt x="69697" y="44869"/>
                  </a:lnTo>
                  <a:lnTo>
                    <a:pt x="70637" y="43929"/>
                  </a:lnTo>
                  <a:lnTo>
                    <a:pt x="70637" y="42951"/>
                  </a:lnTo>
                  <a:lnTo>
                    <a:pt x="71602" y="42024"/>
                  </a:lnTo>
                  <a:lnTo>
                    <a:pt x="71602" y="40106"/>
                  </a:lnTo>
                  <a:lnTo>
                    <a:pt x="72542" y="39128"/>
                  </a:lnTo>
                  <a:lnTo>
                    <a:pt x="72542" y="38201"/>
                  </a:lnTo>
                  <a:lnTo>
                    <a:pt x="73520" y="37261"/>
                  </a:lnTo>
                  <a:lnTo>
                    <a:pt x="73520" y="34378"/>
                  </a:lnTo>
                  <a:lnTo>
                    <a:pt x="74460" y="33439"/>
                  </a:lnTo>
                  <a:lnTo>
                    <a:pt x="74460" y="30556"/>
                  </a:lnTo>
                  <a:lnTo>
                    <a:pt x="75425" y="29616"/>
                  </a:lnTo>
                  <a:lnTo>
                    <a:pt x="75425" y="24828"/>
                  </a:lnTo>
                  <a:lnTo>
                    <a:pt x="76365" y="23888"/>
                  </a:lnTo>
                  <a:lnTo>
                    <a:pt x="76365" y="14338"/>
                  </a:lnTo>
                  <a:close/>
                </a:path>
                <a:path w="230505" h="57784">
                  <a:moveTo>
                    <a:pt x="90703" y="48704"/>
                  </a:moveTo>
                  <a:lnTo>
                    <a:pt x="82092" y="48704"/>
                  </a:lnTo>
                  <a:lnTo>
                    <a:pt x="81153" y="56349"/>
                  </a:lnTo>
                  <a:lnTo>
                    <a:pt x="88798" y="56349"/>
                  </a:lnTo>
                  <a:lnTo>
                    <a:pt x="90703" y="48704"/>
                  </a:lnTo>
                  <a:close/>
                </a:path>
                <a:path w="230505" h="57784">
                  <a:moveTo>
                    <a:pt x="141312" y="35331"/>
                  </a:moveTo>
                  <a:lnTo>
                    <a:pt x="132727" y="35331"/>
                  </a:lnTo>
                  <a:lnTo>
                    <a:pt x="137693" y="12407"/>
                  </a:lnTo>
                  <a:lnTo>
                    <a:pt x="140373" y="12"/>
                  </a:lnTo>
                  <a:lnTo>
                    <a:pt x="134645" y="12"/>
                  </a:lnTo>
                  <a:lnTo>
                    <a:pt x="130822" y="4305"/>
                  </a:lnTo>
                  <a:lnTo>
                    <a:pt x="130822" y="12407"/>
                  </a:lnTo>
                  <a:lnTo>
                    <a:pt x="126022" y="35331"/>
                  </a:lnTo>
                  <a:lnTo>
                    <a:pt x="109804" y="35331"/>
                  </a:lnTo>
                  <a:lnTo>
                    <a:pt x="130822" y="12407"/>
                  </a:lnTo>
                  <a:lnTo>
                    <a:pt x="130822" y="4305"/>
                  </a:lnTo>
                  <a:lnTo>
                    <a:pt x="103149" y="35331"/>
                  </a:lnTo>
                  <a:lnTo>
                    <a:pt x="102171" y="42037"/>
                  </a:lnTo>
                  <a:lnTo>
                    <a:pt x="125095" y="42037"/>
                  </a:lnTo>
                  <a:lnTo>
                    <a:pt x="121272" y="56349"/>
                  </a:lnTo>
                  <a:lnTo>
                    <a:pt x="128917" y="56349"/>
                  </a:lnTo>
                  <a:lnTo>
                    <a:pt x="131762" y="42037"/>
                  </a:lnTo>
                  <a:lnTo>
                    <a:pt x="139395" y="42037"/>
                  </a:lnTo>
                  <a:lnTo>
                    <a:pt x="141312" y="35331"/>
                  </a:lnTo>
                  <a:close/>
                </a:path>
                <a:path w="230505" h="57784">
                  <a:moveTo>
                    <a:pt x="184302" y="12"/>
                  </a:moveTo>
                  <a:lnTo>
                    <a:pt x="178574" y="12"/>
                  </a:lnTo>
                  <a:lnTo>
                    <a:pt x="174752" y="4305"/>
                  </a:lnTo>
                  <a:lnTo>
                    <a:pt x="174752" y="12407"/>
                  </a:lnTo>
                  <a:lnTo>
                    <a:pt x="169964" y="35331"/>
                  </a:lnTo>
                  <a:lnTo>
                    <a:pt x="153746" y="35331"/>
                  </a:lnTo>
                  <a:lnTo>
                    <a:pt x="174752" y="12407"/>
                  </a:lnTo>
                  <a:lnTo>
                    <a:pt x="174752" y="4305"/>
                  </a:lnTo>
                  <a:lnTo>
                    <a:pt x="147078" y="35331"/>
                  </a:lnTo>
                  <a:lnTo>
                    <a:pt x="145161" y="42037"/>
                  </a:lnTo>
                  <a:lnTo>
                    <a:pt x="168046" y="42037"/>
                  </a:lnTo>
                  <a:lnTo>
                    <a:pt x="165201" y="56349"/>
                  </a:lnTo>
                  <a:lnTo>
                    <a:pt x="172847" y="56349"/>
                  </a:lnTo>
                  <a:lnTo>
                    <a:pt x="175691" y="42037"/>
                  </a:lnTo>
                  <a:lnTo>
                    <a:pt x="183337" y="42037"/>
                  </a:lnTo>
                  <a:lnTo>
                    <a:pt x="184302" y="35331"/>
                  </a:lnTo>
                  <a:lnTo>
                    <a:pt x="176669" y="35331"/>
                  </a:lnTo>
                  <a:lnTo>
                    <a:pt x="181622" y="12407"/>
                  </a:lnTo>
                  <a:lnTo>
                    <a:pt x="184302" y="12"/>
                  </a:lnTo>
                  <a:close/>
                </a:path>
                <a:path w="230505" h="57784">
                  <a:moveTo>
                    <a:pt x="230124" y="12433"/>
                  </a:moveTo>
                  <a:lnTo>
                    <a:pt x="229196" y="11455"/>
                  </a:lnTo>
                  <a:lnTo>
                    <a:pt x="229196" y="9550"/>
                  </a:lnTo>
                  <a:lnTo>
                    <a:pt x="228219" y="8610"/>
                  </a:lnTo>
                  <a:lnTo>
                    <a:pt x="228219" y="7632"/>
                  </a:lnTo>
                  <a:lnTo>
                    <a:pt x="227279" y="6705"/>
                  </a:lnTo>
                  <a:lnTo>
                    <a:pt x="227279" y="5727"/>
                  </a:lnTo>
                  <a:lnTo>
                    <a:pt x="226314" y="4787"/>
                  </a:lnTo>
                  <a:lnTo>
                    <a:pt x="225374" y="3822"/>
                  </a:lnTo>
                  <a:lnTo>
                    <a:pt x="224396" y="2882"/>
                  </a:lnTo>
                  <a:lnTo>
                    <a:pt x="223469" y="2882"/>
                  </a:lnTo>
                  <a:lnTo>
                    <a:pt x="223469" y="11455"/>
                  </a:lnTo>
                  <a:lnTo>
                    <a:pt x="223469" y="23888"/>
                  </a:lnTo>
                  <a:lnTo>
                    <a:pt x="222491" y="24828"/>
                  </a:lnTo>
                  <a:lnTo>
                    <a:pt x="222491" y="29616"/>
                  </a:lnTo>
                  <a:lnTo>
                    <a:pt x="221551" y="30556"/>
                  </a:lnTo>
                  <a:lnTo>
                    <a:pt x="221551" y="33439"/>
                  </a:lnTo>
                  <a:lnTo>
                    <a:pt x="220573" y="34378"/>
                  </a:lnTo>
                  <a:lnTo>
                    <a:pt x="220573" y="37261"/>
                  </a:lnTo>
                  <a:lnTo>
                    <a:pt x="219646" y="38201"/>
                  </a:lnTo>
                  <a:lnTo>
                    <a:pt x="219646" y="39128"/>
                  </a:lnTo>
                  <a:lnTo>
                    <a:pt x="218668" y="40106"/>
                  </a:lnTo>
                  <a:lnTo>
                    <a:pt x="218668" y="42024"/>
                  </a:lnTo>
                  <a:lnTo>
                    <a:pt x="217728" y="42024"/>
                  </a:lnTo>
                  <a:lnTo>
                    <a:pt x="217728" y="43929"/>
                  </a:lnTo>
                  <a:lnTo>
                    <a:pt x="216763" y="43929"/>
                  </a:lnTo>
                  <a:lnTo>
                    <a:pt x="216763" y="44869"/>
                  </a:lnTo>
                  <a:lnTo>
                    <a:pt x="215823" y="45834"/>
                  </a:lnTo>
                  <a:lnTo>
                    <a:pt x="215823" y="46774"/>
                  </a:lnTo>
                  <a:lnTo>
                    <a:pt x="214845" y="46774"/>
                  </a:lnTo>
                  <a:lnTo>
                    <a:pt x="214845" y="47752"/>
                  </a:lnTo>
                  <a:lnTo>
                    <a:pt x="213906" y="47752"/>
                  </a:lnTo>
                  <a:lnTo>
                    <a:pt x="213906" y="48679"/>
                  </a:lnTo>
                  <a:lnTo>
                    <a:pt x="212940" y="49657"/>
                  </a:lnTo>
                  <a:lnTo>
                    <a:pt x="212001" y="49657"/>
                  </a:lnTo>
                  <a:lnTo>
                    <a:pt x="212001" y="50596"/>
                  </a:lnTo>
                  <a:lnTo>
                    <a:pt x="210096" y="50596"/>
                  </a:lnTo>
                  <a:lnTo>
                    <a:pt x="209118" y="51574"/>
                  </a:lnTo>
                  <a:lnTo>
                    <a:pt x="203390" y="51574"/>
                  </a:lnTo>
                  <a:lnTo>
                    <a:pt x="203390" y="50596"/>
                  </a:lnTo>
                  <a:lnTo>
                    <a:pt x="202450" y="50596"/>
                  </a:lnTo>
                  <a:lnTo>
                    <a:pt x="201472" y="49657"/>
                  </a:lnTo>
                  <a:lnTo>
                    <a:pt x="200545" y="48679"/>
                  </a:lnTo>
                  <a:lnTo>
                    <a:pt x="199567" y="47752"/>
                  </a:lnTo>
                  <a:lnTo>
                    <a:pt x="199567" y="46774"/>
                  </a:lnTo>
                  <a:lnTo>
                    <a:pt x="198628" y="45834"/>
                  </a:lnTo>
                  <a:lnTo>
                    <a:pt x="198628" y="42024"/>
                  </a:lnTo>
                  <a:lnTo>
                    <a:pt x="197662" y="41046"/>
                  </a:lnTo>
                  <a:lnTo>
                    <a:pt x="197662" y="37261"/>
                  </a:lnTo>
                  <a:lnTo>
                    <a:pt x="198628" y="37261"/>
                  </a:lnTo>
                  <a:lnTo>
                    <a:pt x="198628" y="30556"/>
                  </a:lnTo>
                  <a:lnTo>
                    <a:pt x="199567" y="29616"/>
                  </a:lnTo>
                  <a:lnTo>
                    <a:pt x="199567" y="25806"/>
                  </a:lnTo>
                  <a:lnTo>
                    <a:pt x="200545" y="24828"/>
                  </a:lnTo>
                  <a:lnTo>
                    <a:pt x="200545" y="22923"/>
                  </a:lnTo>
                  <a:lnTo>
                    <a:pt x="201472" y="21983"/>
                  </a:lnTo>
                  <a:lnTo>
                    <a:pt x="201472" y="20066"/>
                  </a:lnTo>
                  <a:lnTo>
                    <a:pt x="202450" y="19100"/>
                  </a:lnTo>
                  <a:lnTo>
                    <a:pt x="202450" y="17183"/>
                  </a:lnTo>
                  <a:lnTo>
                    <a:pt x="203390" y="16256"/>
                  </a:lnTo>
                  <a:lnTo>
                    <a:pt x="203390" y="15278"/>
                  </a:lnTo>
                  <a:lnTo>
                    <a:pt x="204355" y="14338"/>
                  </a:lnTo>
                  <a:lnTo>
                    <a:pt x="204355" y="12433"/>
                  </a:lnTo>
                  <a:lnTo>
                    <a:pt x="205295" y="12433"/>
                  </a:lnTo>
                  <a:lnTo>
                    <a:pt x="205295" y="11455"/>
                  </a:lnTo>
                  <a:lnTo>
                    <a:pt x="206273" y="11455"/>
                  </a:lnTo>
                  <a:lnTo>
                    <a:pt x="206273" y="10515"/>
                  </a:lnTo>
                  <a:lnTo>
                    <a:pt x="207213" y="9550"/>
                  </a:lnTo>
                  <a:lnTo>
                    <a:pt x="207213" y="8610"/>
                  </a:lnTo>
                  <a:lnTo>
                    <a:pt x="208178" y="8610"/>
                  </a:lnTo>
                  <a:lnTo>
                    <a:pt x="208178" y="7632"/>
                  </a:lnTo>
                  <a:lnTo>
                    <a:pt x="209118" y="7632"/>
                  </a:lnTo>
                  <a:lnTo>
                    <a:pt x="209118" y="6705"/>
                  </a:lnTo>
                  <a:lnTo>
                    <a:pt x="211023" y="6705"/>
                  </a:lnTo>
                  <a:lnTo>
                    <a:pt x="211023" y="5727"/>
                  </a:lnTo>
                  <a:lnTo>
                    <a:pt x="218668" y="5727"/>
                  </a:lnTo>
                  <a:lnTo>
                    <a:pt x="219646" y="6705"/>
                  </a:lnTo>
                  <a:lnTo>
                    <a:pt x="220573" y="6705"/>
                  </a:lnTo>
                  <a:lnTo>
                    <a:pt x="220573" y="7632"/>
                  </a:lnTo>
                  <a:lnTo>
                    <a:pt x="221551" y="7632"/>
                  </a:lnTo>
                  <a:lnTo>
                    <a:pt x="221551" y="8610"/>
                  </a:lnTo>
                  <a:lnTo>
                    <a:pt x="222491" y="8610"/>
                  </a:lnTo>
                  <a:lnTo>
                    <a:pt x="222491" y="10515"/>
                  </a:lnTo>
                  <a:lnTo>
                    <a:pt x="223469" y="11455"/>
                  </a:lnTo>
                  <a:lnTo>
                    <a:pt x="223469" y="2882"/>
                  </a:lnTo>
                  <a:lnTo>
                    <a:pt x="223469" y="1905"/>
                  </a:lnTo>
                  <a:lnTo>
                    <a:pt x="222491" y="1905"/>
                  </a:lnTo>
                  <a:lnTo>
                    <a:pt x="221551" y="965"/>
                  </a:lnTo>
                  <a:lnTo>
                    <a:pt x="220573" y="965"/>
                  </a:lnTo>
                  <a:lnTo>
                    <a:pt x="219646" y="0"/>
                  </a:lnTo>
                  <a:lnTo>
                    <a:pt x="211023" y="0"/>
                  </a:lnTo>
                  <a:lnTo>
                    <a:pt x="210096" y="965"/>
                  </a:lnTo>
                  <a:lnTo>
                    <a:pt x="208178" y="965"/>
                  </a:lnTo>
                  <a:lnTo>
                    <a:pt x="207213" y="1905"/>
                  </a:lnTo>
                  <a:lnTo>
                    <a:pt x="206273" y="2882"/>
                  </a:lnTo>
                  <a:lnTo>
                    <a:pt x="205295" y="2882"/>
                  </a:lnTo>
                  <a:lnTo>
                    <a:pt x="205295" y="3822"/>
                  </a:lnTo>
                  <a:lnTo>
                    <a:pt x="204355" y="3822"/>
                  </a:lnTo>
                  <a:lnTo>
                    <a:pt x="201472" y="6705"/>
                  </a:lnTo>
                  <a:lnTo>
                    <a:pt x="201472" y="7632"/>
                  </a:lnTo>
                  <a:lnTo>
                    <a:pt x="200545" y="7632"/>
                  </a:lnTo>
                  <a:lnTo>
                    <a:pt x="200545" y="8610"/>
                  </a:lnTo>
                  <a:lnTo>
                    <a:pt x="199567" y="9550"/>
                  </a:lnTo>
                  <a:lnTo>
                    <a:pt x="198628" y="10515"/>
                  </a:lnTo>
                  <a:lnTo>
                    <a:pt x="198628" y="11455"/>
                  </a:lnTo>
                  <a:lnTo>
                    <a:pt x="197662" y="11455"/>
                  </a:lnTo>
                  <a:lnTo>
                    <a:pt x="197662" y="13373"/>
                  </a:lnTo>
                  <a:lnTo>
                    <a:pt x="196723" y="14338"/>
                  </a:lnTo>
                  <a:lnTo>
                    <a:pt x="196723" y="15278"/>
                  </a:lnTo>
                  <a:lnTo>
                    <a:pt x="195745" y="16256"/>
                  </a:lnTo>
                  <a:lnTo>
                    <a:pt x="195745" y="17183"/>
                  </a:lnTo>
                  <a:lnTo>
                    <a:pt x="194805" y="18161"/>
                  </a:lnTo>
                  <a:lnTo>
                    <a:pt x="194805" y="20066"/>
                  </a:lnTo>
                  <a:lnTo>
                    <a:pt x="193840" y="21005"/>
                  </a:lnTo>
                  <a:lnTo>
                    <a:pt x="193840" y="22923"/>
                  </a:lnTo>
                  <a:lnTo>
                    <a:pt x="192900" y="23888"/>
                  </a:lnTo>
                  <a:lnTo>
                    <a:pt x="192900" y="26733"/>
                  </a:lnTo>
                  <a:lnTo>
                    <a:pt x="191922" y="27711"/>
                  </a:lnTo>
                  <a:lnTo>
                    <a:pt x="191922" y="34378"/>
                  </a:lnTo>
                  <a:lnTo>
                    <a:pt x="190995" y="34378"/>
                  </a:lnTo>
                  <a:lnTo>
                    <a:pt x="190995" y="40106"/>
                  </a:lnTo>
                  <a:lnTo>
                    <a:pt x="191922" y="41046"/>
                  </a:lnTo>
                  <a:lnTo>
                    <a:pt x="191922" y="45834"/>
                  </a:lnTo>
                  <a:lnTo>
                    <a:pt x="192900" y="45834"/>
                  </a:lnTo>
                  <a:lnTo>
                    <a:pt x="192900" y="48679"/>
                  </a:lnTo>
                  <a:lnTo>
                    <a:pt x="193840" y="48679"/>
                  </a:lnTo>
                  <a:lnTo>
                    <a:pt x="193840" y="49657"/>
                  </a:lnTo>
                  <a:lnTo>
                    <a:pt x="194805" y="50596"/>
                  </a:lnTo>
                  <a:lnTo>
                    <a:pt x="194805" y="51574"/>
                  </a:lnTo>
                  <a:lnTo>
                    <a:pt x="195745" y="51574"/>
                  </a:lnTo>
                  <a:lnTo>
                    <a:pt x="195745" y="52501"/>
                  </a:lnTo>
                  <a:lnTo>
                    <a:pt x="196723" y="52501"/>
                  </a:lnTo>
                  <a:lnTo>
                    <a:pt x="196723" y="53479"/>
                  </a:lnTo>
                  <a:lnTo>
                    <a:pt x="197662" y="54419"/>
                  </a:lnTo>
                  <a:lnTo>
                    <a:pt x="198628" y="54419"/>
                  </a:lnTo>
                  <a:lnTo>
                    <a:pt x="199567" y="55384"/>
                  </a:lnTo>
                  <a:lnTo>
                    <a:pt x="200545" y="56324"/>
                  </a:lnTo>
                  <a:lnTo>
                    <a:pt x="202450" y="56324"/>
                  </a:lnTo>
                  <a:lnTo>
                    <a:pt x="203390" y="57302"/>
                  </a:lnTo>
                  <a:lnTo>
                    <a:pt x="210096" y="57302"/>
                  </a:lnTo>
                  <a:lnTo>
                    <a:pt x="211023" y="56324"/>
                  </a:lnTo>
                  <a:lnTo>
                    <a:pt x="212940" y="56324"/>
                  </a:lnTo>
                  <a:lnTo>
                    <a:pt x="213906" y="55384"/>
                  </a:lnTo>
                  <a:lnTo>
                    <a:pt x="214845" y="55384"/>
                  </a:lnTo>
                  <a:lnTo>
                    <a:pt x="216763" y="53479"/>
                  </a:lnTo>
                  <a:lnTo>
                    <a:pt x="217728" y="53479"/>
                  </a:lnTo>
                  <a:lnTo>
                    <a:pt x="217728" y="52501"/>
                  </a:lnTo>
                  <a:lnTo>
                    <a:pt x="218668" y="52501"/>
                  </a:lnTo>
                  <a:lnTo>
                    <a:pt x="218668" y="51574"/>
                  </a:lnTo>
                  <a:lnTo>
                    <a:pt x="219646" y="51574"/>
                  </a:lnTo>
                  <a:lnTo>
                    <a:pt x="219646" y="50596"/>
                  </a:lnTo>
                  <a:lnTo>
                    <a:pt x="220573" y="50596"/>
                  </a:lnTo>
                  <a:lnTo>
                    <a:pt x="220573" y="49657"/>
                  </a:lnTo>
                  <a:lnTo>
                    <a:pt x="221551" y="49657"/>
                  </a:lnTo>
                  <a:lnTo>
                    <a:pt x="221551" y="47752"/>
                  </a:lnTo>
                  <a:lnTo>
                    <a:pt x="222491" y="47752"/>
                  </a:lnTo>
                  <a:lnTo>
                    <a:pt x="222491" y="46774"/>
                  </a:lnTo>
                  <a:lnTo>
                    <a:pt x="223469" y="45834"/>
                  </a:lnTo>
                  <a:lnTo>
                    <a:pt x="224396" y="44869"/>
                  </a:lnTo>
                  <a:lnTo>
                    <a:pt x="224396" y="42951"/>
                  </a:lnTo>
                  <a:lnTo>
                    <a:pt x="225374" y="42951"/>
                  </a:lnTo>
                  <a:lnTo>
                    <a:pt x="225374" y="41046"/>
                  </a:lnTo>
                  <a:lnTo>
                    <a:pt x="226314" y="40106"/>
                  </a:lnTo>
                  <a:lnTo>
                    <a:pt x="226314" y="38201"/>
                  </a:lnTo>
                  <a:lnTo>
                    <a:pt x="227279" y="38201"/>
                  </a:lnTo>
                  <a:lnTo>
                    <a:pt x="227279" y="36283"/>
                  </a:lnTo>
                  <a:lnTo>
                    <a:pt x="228219" y="35356"/>
                  </a:lnTo>
                  <a:lnTo>
                    <a:pt x="228219" y="32473"/>
                  </a:lnTo>
                  <a:lnTo>
                    <a:pt x="229196" y="31534"/>
                  </a:lnTo>
                  <a:lnTo>
                    <a:pt x="229196" y="27711"/>
                  </a:lnTo>
                  <a:lnTo>
                    <a:pt x="230124" y="26733"/>
                  </a:lnTo>
                  <a:lnTo>
                    <a:pt x="230124" y="1243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0" name="object 2580"/>
            <p:cNvSpPr/>
            <p:nvPr/>
          </p:nvSpPr>
          <p:spPr>
            <a:xfrm>
              <a:off x="632271" y="6556515"/>
              <a:ext cx="293370" cy="84455"/>
            </a:xfrm>
            <a:custGeom>
              <a:avLst/>
              <a:gdLst/>
              <a:ahLst/>
              <a:cxnLst/>
              <a:rect l="l" t="t" r="r" b="b"/>
              <a:pathLst>
                <a:path w="293369" h="84454">
                  <a:moveTo>
                    <a:pt x="293185" y="0"/>
                  </a:moveTo>
                  <a:lnTo>
                    <a:pt x="0" y="0"/>
                  </a:lnTo>
                  <a:lnTo>
                    <a:pt x="0" y="84045"/>
                  </a:lnTo>
                  <a:lnTo>
                    <a:pt x="293185" y="84045"/>
                  </a:lnTo>
                  <a:lnTo>
                    <a:pt x="293185" y="0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81" name="object 2581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6742964" y="8079749"/>
            <a:ext cx="275994" cy="484198"/>
          </a:xfrm>
          <a:prstGeom prst="rect">
            <a:avLst/>
          </a:prstGeom>
        </p:spPr>
      </p:pic>
      <p:pic>
        <p:nvPicPr>
          <p:cNvPr id="2582" name="object 2582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9248593" y="4396067"/>
            <a:ext cx="273129" cy="68764"/>
          </a:xfrm>
          <a:prstGeom prst="rect">
            <a:avLst/>
          </a:prstGeom>
        </p:spPr>
      </p:pic>
      <p:sp>
        <p:nvSpPr>
          <p:cNvPr id="2583" name="object 2583"/>
          <p:cNvSpPr/>
          <p:nvPr/>
        </p:nvSpPr>
        <p:spPr>
          <a:xfrm>
            <a:off x="3732602" y="6586029"/>
            <a:ext cx="56515" cy="101600"/>
          </a:xfrm>
          <a:custGeom>
            <a:avLst/>
            <a:gdLst/>
            <a:ahLst/>
            <a:cxnLst/>
            <a:rect l="l" t="t" r="r" b="b"/>
            <a:pathLst>
              <a:path w="56514" h="101600">
                <a:moveTo>
                  <a:pt x="0" y="0"/>
                </a:moveTo>
                <a:lnTo>
                  <a:pt x="56329" y="0"/>
                </a:lnTo>
                <a:lnTo>
                  <a:pt x="56329" y="101236"/>
                </a:lnTo>
                <a:lnTo>
                  <a:pt x="0" y="101236"/>
                </a:lnTo>
                <a:lnTo>
                  <a:pt x="0" y="0"/>
                </a:lnTo>
                <a:close/>
              </a:path>
            </a:pathLst>
          </a:custGeom>
          <a:ln w="8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4" name="object 2584"/>
          <p:cNvSpPr/>
          <p:nvPr/>
        </p:nvSpPr>
        <p:spPr>
          <a:xfrm>
            <a:off x="5681907" y="6382619"/>
            <a:ext cx="67945" cy="67945"/>
          </a:xfrm>
          <a:custGeom>
            <a:avLst/>
            <a:gdLst/>
            <a:ahLst/>
            <a:cxnLst/>
            <a:rect l="l" t="t" r="r" b="b"/>
            <a:pathLst>
              <a:path w="67945" h="67945">
                <a:moveTo>
                  <a:pt x="67790" y="67790"/>
                </a:moveTo>
                <a:lnTo>
                  <a:pt x="0" y="67790"/>
                </a:lnTo>
                <a:lnTo>
                  <a:pt x="0" y="0"/>
                </a:lnTo>
                <a:lnTo>
                  <a:pt x="67790" y="0"/>
                </a:lnTo>
                <a:lnTo>
                  <a:pt x="67790" y="67790"/>
                </a:lnTo>
                <a:close/>
              </a:path>
            </a:pathLst>
          </a:custGeom>
          <a:ln w="8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/>
          <p:nvPr/>
        </p:nvSpPr>
        <p:spPr>
          <a:xfrm>
            <a:off x="3690579" y="5236523"/>
            <a:ext cx="90170" cy="90170"/>
          </a:xfrm>
          <a:custGeom>
            <a:avLst/>
            <a:gdLst/>
            <a:ahLst/>
            <a:cxnLst/>
            <a:rect l="l" t="t" r="r" b="b"/>
            <a:pathLst>
              <a:path w="90170" h="90169">
                <a:moveTo>
                  <a:pt x="0" y="89776"/>
                </a:moveTo>
                <a:lnTo>
                  <a:pt x="89776" y="89776"/>
                </a:lnTo>
                <a:lnTo>
                  <a:pt x="89776" y="0"/>
                </a:lnTo>
                <a:lnTo>
                  <a:pt x="0" y="0"/>
                </a:lnTo>
                <a:lnTo>
                  <a:pt x="0" y="89776"/>
                </a:lnTo>
                <a:close/>
              </a:path>
            </a:pathLst>
          </a:custGeom>
          <a:ln w="8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object 2586"/>
          <p:cNvSpPr/>
          <p:nvPr/>
        </p:nvSpPr>
        <p:spPr>
          <a:xfrm>
            <a:off x="12893577" y="5246093"/>
            <a:ext cx="90805" cy="90805"/>
          </a:xfrm>
          <a:custGeom>
            <a:avLst/>
            <a:gdLst/>
            <a:ahLst/>
            <a:cxnLst/>
            <a:rect l="l" t="t" r="r" b="b"/>
            <a:pathLst>
              <a:path w="90804" h="90805">
                <a:moveTo>
                  <a:pt x="0" y="90711"/>
                </a:moveTo>
                <a:lnTo>
                  <a:pt x="90711" y="90711"/>
                </a:lnTo>
                <a:lnTo>
                  <a:pt x="90711" y="0"/>
                </a:lnTo>
                <a:lnTo>
                  <a:pt x="0" y="0"/>
                </a:lnTo>
                <a:lnTo>
                  <a:pt x="0" y="90711"/>
                </a:lnTo>
                <a:close/>
              </a:path>
            </a:pathLst>
          </a:custGeom>
          <a:ln w="8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7" name="object 2587"/>
          <p:cNvSpPr/>
          <p:nvPr/>
        </p:nvSpPr>
        <p:spPr>
          <a:xfrm>
            <a:off x="10652997" y="6359679"/>
            <a:ext cx="90805" cy="90170"/>
          </a:xfrm>
          <a:custGeom>
            <a:avLst/>
            <a:gdLst/>
            <a:ahLst/>
            <a:cxnLst/>
            <a:rect l="l" t="t" r="r" b="b"/>
            <a:pathLst>
              <a:path w="90804" h="90170">
                <a:moveTo>
                  <a:pt x="0" y="89776"/>
                </a:moveTo>
                <a:lnTo>
                  <a:pt x="90711" y="89776"/>
                </a:lnTo>
                <a:lnTo>
                  <a:pt x="90711" y="0"/>
                </a:lnTo>
                <a:lnTo>
                  <a:pt x="0" y="0"/>
                </a:lnTo>
                <a:lnTo>
                  <a:pt x="0" y="89776"/>
                </a:lnTo>
                <a:close/>
              </a:path>
            </a:pathLst>
          </a:custGeom>
          <a:ln w="859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8" name="object 2588"/>
          <p:cNvSpPr/>
          <p:nvPr/>
        </p:nvSpPr>
        <p:spPr>
          <a:xfrm>
            <a:off x="1730788" y="8813238"/>
            <a:ext cx="2146300" cy="0"/>
          </a:xfrm>
          <a:custGeom>
            <a:avLst/>
            <a:gdLst/>
            <a:ahLst/>
            <a:cxnLst/>
            <a:rect l="l" t="t" r="r" b="b"/>
            <a:pathLst>
              <a:path w="2146300">
                <a:moveTo>
                  <a:pt x="0" y="0"/>
                </a:moveTo>
                <a:lnTo>
                  <a:pt x="2146009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9" name="object 2589"/>
          <p:cNvSpPr/>
          <p:nvPr/>
        </p:nvSpPr>
        <p:spPr>
          <a:xfrm>
            <a:off x="1730788" y="9557234"/>
            <a:ext cx="391160" cy="386080"/>
          </a:xfrm>
          <a:custGeom>
            <a:avLst/>
            <a:gdLst/>
            <a:ahLst/>
            <a:cxnLst/>
            <a:rect l="l" t="t" r="r" b="b"/>
            <a:pathLst>
              <a:path w="391160" h="386079">
                <a:moveTo>
                  <a:pt x="0" y="0"/>
                </a:moveTo>
                <a:lnTo>
                  <a:pt x="390602" y="0"/>
                </a:lnTo>
                <a:lnTo>
                  <a:pt x="0" y="385845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0" name="object 2590"/>
          <p:cNvSpPr/>
          <p:nvPr/>
        </p:nvSpPr>
        <p:spPr>
          <a:xfrm>
            <a:off x="1730788" y="7682442"/>
            <a:ext cx="391160" cy="386080"/>
          </a:xfrm>
          <a:custGeom>
            <a:avLst/>
            <a:gdLst/>
            <a:ahLst/>
            <a:cxnLst/>
            <a:rect l="l" t="t" r="r" b="b"/>
            <a:pathLst>
              <a:path w="391160" h="386079">
                <a:moveTo>
                  <a:pt x="0" y="385845"/>
                </a:moveTo>
                <a:lnTo>
                  <a:pt x="390602" y="385845"/>
                </a:ln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1" name="object 2591"/>
          <p:cNvSpPr/>
          <p:nvPr/>
        </p:nvSpPr>
        <p:spPr>
          <a:xfrm>
            <a:off x="12825787" y="8813238"/>
            <a:ext cx="2146300" cy="0"/>
          </a:xfrm>
          <a:custGeom>
            <a:avLst/>
            <a:gdLst/>
            <a:ahLst/>
            <a:cxnLst/>
            <a:rect l="l" t="t" r="r" b="b"/>
            <a:pathLst>
              <a:path w="2146300">
                <a:moveTo>
                  <a:pt x="2146009" y="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2" name="object 2592"/>
          <p:cNvSpPr/>
          <p:nvPr/>
        </p:nvSpPr>
        <p:spPr>
          <a:xfrm>
            <a:off x="14581194" y="9557234"/>
            <a:ext cx="391160" cy="386080"/>
          </a:xfrm>
          <a:custGeom>
            <a:avLst/>
            <a:gdLst/>
            <a:ahLst/>
            <a:cxnLst/>
            <a:rect l="l" t="t" r="r" b="b"/>
            <a:pathLst>
              <a:path w="391159" h="386079">
                <a:moveTo>
                  <a:pt x="390602" y="0"/>
                </a:moveTo>
                <a:lnTo>
                  <a:pt x="0" y="0"/>
                </a:lnTo>
                <a:lnTo>
                  <a:pt x="390602" y="385845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object 2593"/>
          <p:cNvSpPr/>
          <p:nvPr/>
        </p:nvSpPr>
        <p:spPr>
          <a:xfrm>
            <a:off x="14581194" y="7682442"/>
            <a:ext cx="391160" cy="386080"/>
          </a:xfrm>
          <a:custGeom>
            <a:avLst/>
            <a:gdLst/>
            <a:ahLst/>
            <a:cxnLst/>
            <a:rect l="l" t="t" r="r" b="b"/>
            <a:pathLst>
              <a:path w="391159" h="386079">
                <a:moveTo>
                  <a:pt x="390602" y="385845"/>
                </a:moveTo>
                <a:lnTo>
                  <a:pt x="0" y="385845"/>
                </a:lnTo>
                <a:lnTo>
                  <a:pt x="390602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94" name="object 2594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4273187" y="10085403"/>
            <a:ext cx="89737" cy="125075"/>
          </a:xfrm>
          <a:prstGeom prst="rect">
            <a:avLst/>
          </a:prstGeom>
        </p:spPr>
      </p:pic>
      <p:pic>
        <p:nvPicPr>
          <p:cNvPr id="2595" name="object 2595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3629455" y="8527674"/>
            <a:ext cx="1399168" cy="1398213"/>
          </a:xfrm>
          <a:prstGeom prst="rect">
            <a:avLst/>
          </a:prstGeom>
        </p:spPr>
      </p:pic>
      <p:pic>
        <p:nvPicPr>
          <p:cNvPr id="2596" name="object 2596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1489633" y="8289863"/>
            <a:ext cx="1812711" cy="1821307"/>
          </a:xfrm>
          <a:prstGeom prst="rect">
            <a:avLst/>
          </a:prstGeom>
        </p:spPr>
      </p:pic>
      <p:grpSp>
        <p:nvGrpSpPr>
          <p:cNvPr id="2597" name="object 2597"/>
          <p:cNvGrpSpPr/>
          <p:nvPr/>
        </p:nvGrpSpPr>
        <p:grpSpPr>
          <a:xfrm>
            <a:off x="1860676" y="9553413"/>
            <a:ext cx="1647825" cy="196850"/>
            <a:chOff x="1857599" y="7380735"/>
            <a:chExt cx="1647825" cy="196850"/>
          </a:xfrm>
        </p:grpSpPr>
        <p:sp>
          <p:nvSpPr>
            <p:cNvPr id="2598" name="object 2598"/>
            <p:cNvSpPr/>
            <p:nvPr/>
          </p:nvSpPr>
          <p:spPr>
            <a:xfrm>
              <a:off x="1863330" y="7386465"/>
              <a:ext cx="1905" cy="135890"/>
            </a:xfrm>
            <a:custGeom>
              <a:avLst/>
              <a:gdLst/>
              <a:ahLst/>
              <a:cxnLst/>
              <a:rect l="l" t="t" r="r" b="b"/>
              <a:pathLst>
                <a:path w="1905" h="135890">
                  <a:moveTo>
                    <a:pt x="1910" y="0"/>
                  </a:moveTo>
                  <a:lnTo>
                    <a:pt x="1910" y="135619"/>
                  </a:lnTo>
                </a:path>
                <a:path w="1905" h="135890">
                  <a:moveTo>
                    <a:pt x="1910" y="0"/>
                  </a:moveTo>
                  <a:lnTo>
                    <a:pt x="0" y="0"/>
                  </a:lnTo>
                  <a:lnTo>
                    <a:pt x="0" y="135619"/>
                  </a:lnTo>
                  <a:lnTo>
                    <a:pt x="1910" y="135619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9" name="object 2599"/>
            <p:cNvSpPr/>
            <p:nvPr/>
          </p:nvSpPr>
          <p:spPr>
            <a:xfrm>
              <a:off x="1863330" y="7386465"/>
              <a:ext cx="86360" cy="3175"/>
            </a:xfrm>
            <a:custGeom>
              <a:avLst/>
              <a:gdLst/>
              <a:ahLst/>
              <a:cxnLst/>
              <a:rect l="l" t="t" r="r" b="b"/>
              <a:pathLst>
                <a:path w="86360" h="3175">
                  <a:moveTo>
                    <a:pt x="85955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85955" y="2846"/>
                  </a:lnTo>
                  <a:lnTo>
                    <a:pt x="8595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0" name="object 2600"/>
            <p:cNvSpPr/>
            <p:nvPr/>
          </p:nvSpPr>
          <p:spPr>
            <a:xfrm>
              <a:off x="1863330" y="7520174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60" h="1904">
                  <a:moveTo>
                    <a:pt x="8595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85955" y="1910"/>
                  </a:lnTo>
                  <a:lnTo>
                    <a:pt x="8595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1" name="object 2601"/>
            <p:cNvSpPr/>
            <p:nvPr/>
          </p:nvSpPr>
          <p:spPr>
            <a:xfrm>
              <a:off x="1985568" y="7525916"/>
              <a:ext cx="1513840" cy="25400"/>
            </a:xfrm>
            <a:custGeom>
              <a:avLst/>
              <a:gdLst/>
              <a:ahLst/>
              <a:cxnLst/>
              <a:rect l="l" t="t" r="r" b="b"/>
              <a:pathLst>
                <a:path w="1513839" h="25400">
                  <a:moveTo>
                    <a:pt x="1513763" y="0"/>
                  </a:moveTo>
                  <a:lnTo>
                    <a:pt x="0" y="0"/>
                  </a:lnTo>
                  <a:lnTo>
                    <a:pt x="0" y="6680"/>
                  </a:lnTo>
                  <a:lnTo>
                    <a:pt x="0" y="11455"/>
                  </a:lnTo>
                  <a:lnTo>
                    <a:pt x="0" y="13360"/>
                  </a:lnTo>
                  <a:lnTo>
                    <a:pt x="0" y="18135"/>
                  </a:lnTo>
                  <a:lnTo>
                    <a:pt x="0" y="24828"/>
                  </a:lnTo>
                  <a:lnTo>
                    <a:pt x="1513763" y="24828"/>
                  </a:lnTo>
                  <a:lnTo>
                    <a:pt x="1513763" y="18135"/>
                  </a:lnTo>
                  <a:lnTo>
                    <a:pt x="1513763" y="13360"/>
                  </a:lnTo>
                  <a:lnTo>
                    <a:pt x="1513763" y="11455"/>
                  </a:lnTo>
                  <a:lnTo>
                    <a:pt x="1513763" y="6680"/>
                  </a:lnTo>
                  <a:lnTo>
                    <a:pt x="151376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2" name="object 2602"/>
            <p:cNvSpPr/>
            <p:nvPr/>
          </p:nvSpPr>
          <p:spPr>
            <a:xfrm>
              <a:off x="3463062" y="7492478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3" name="object 2603"/>
            <p:cNvSpPr/>
            <p:nvPr/>
          </p:nvSpPr>
          <p:spPr>
            <a:xfrm>
              <a:off x="3499355" y="7531635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04" name="object 2604"/>
          <p:cNvSpPr/>
          <p:nvPr/>
        </p:nvSpPr>
        <p:spPr>
          <a:xfrm>
            <a:off x="3350576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0" y="0"/>
                </a:moveTo>
                <a:lnTo>
                  <a:pt x="2846" y="0"/>
                </a:lnTo>
                <a:lnTo>
                  <a:pt x="2846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5" name="object 2605"/>
          <p:cNvSpPr/>
          <p:nvPr/>
        </p:nvSpPr>
        <p:spPr>
          <a:xfrm>
            <a:off x="3574061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0" y="0"/>
                </a:moveTo>
                <a:lnTo>
                  <a:pt x="2846" y="0"/>
                </a:lnTo>
                <a:lnTo>
                  <a:pt x="2846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6" name="object 2606"/>
          <p:cNvSpPr/>
          <p:nvPr/>
        </p:nvSpPr>
        <p:spPr>
          <a:xfrm>
            <a:off x="3797546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0" y="0"/>
                </a:moveTo>
                <a:lnTo>
                  <a:pt x="1910" y="0"/>
                </a:lnTo>
                <a:lnTo>
                  <a:pt x="1910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7" name="object 2607"/>
          <p:cNvSpPr/>
          <p:nvPr/>
        </p:nvSpPr>
        <p:spPr>
          <a:xfrm>
            <a:off x="2538772" y="3926175"/>
            <a:ext cx="12065" cy="3837940"/>
          </a:xfrm>
          <a:custGeom>
            <a:avLst/>
            <a:gdLst/>
            <a:ahLst/>
            <a:cxnLst/>
            <a:rect l="l" t="t" r="r" b="b"/>
            <a:pathLst>
              <a:path w="12064" h="3837940">
                <a:moveTo>
                  <a:pt x="0" y="3837447"/>
                </a:moveTo>
                <a:lnTo>
                  <a:pt x="11460" y="3837447"/>
                </a:lnTo>
                <a:lnTo>
                  <a:pt x="11460" y="0"/>
                </a:lnTo>
                <a:lnTo>
                  <a:pt x="0" y="0"/>
                </a:lnTo>
                <a:lnTo>
                  <a:pt x="0" y="38374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8" name="object 2608"/>
          <p:cNvSpPr/>
          <p:nvPr/>
        </p:nvSpPr>
        <p:spPr>
          <a:xfrm>
            <a:off x="1995359" y="7814241"/>
            <a:ext cx="495934" cy="12065"/>
          </a:xfrm>
          <a:custGeom>
            <a:avLst/>
            <a:gdLst/>
            <a:ahLst/>
            <a:cxnLst/>
            <a:rect l="l" t="t" r="r" b="b"/>
            <a:pathLst>
              <a:path w="495935" h="12064">
                <a:moveTo>
                  <a:pt x="0" y="11460"/>
                </a:moveTo>
                <a:lnTo>
                  <a:pt x="495659" y="11460"/>
                </a:lnTo>
                <a:lnTo>
                  <a:pt x="495659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9" name="object 2609"/>
          <p:cNvSpPr/>
          <p:nvPr/>
        </p:nvSpPr>
        <p:spPr>
          <a:xfrm>
            <a:off x="2023992" y="9799820"/>
            <a:ext cx="1467485" cy="12065"/>
          </a:xfrm>
          <a:custGeom>
            <a:avLst/>
            <a:gdLst/>
            <a:ahLst/>
            <a:cxnLst/>
            <a:rect l="l" t="t" r="r" b="b"/>
            <a:pathLst>
              <a:path w="1467485" h="12065">
                <a:moveTo>
                  <a:pt x="0" y="11460"/>
                </a:moveTo>
                <a:lnTo>
                  <a:pt x="1466978" y="11460"/>
                </a:lnTo>
                <a:lnTo>
                  <a:pt x="1466978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0" name="object 2610"/>
          <p:cNvSpPr/>
          <p:nvPr/>
        </p:nvSpPr>
        <p:spPr>
          <a:xfrm>
            <a:off x="5203401" y="3917580"/>
            <a:ext cx="12065" cy="1172845"/>
          </a:xfrm>
          <a:custGeom>
            <a:avLst/>
            <a:gdLst/>
            <a:ahLst/>
            <a:cxnLst/>
            <a:rect l="l" t="t" r="r" b="b"/>
            <a:pathLst>
              <a:path w="12064" h="1172845">
                <a:moveTo>
                  <a:pt x="0" y="1172818"/>
                </a:moveTo>
                <a:lnTo>
                  <a:pt x="11460" y="1172818"/>
                </a:lnTo>
                <a:lnTo>
                  <a:pt x="11460" y="0"/>
                </a:lnTo>
                <a:lnTo>
                  <a:pt x="0" y="0"/>
                </a:lnTo>
                <a:lnTo>
                  <a:pt x="0" y="11728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1" name="object 2611"/>
          <p:cNvSpPr/>
          <p:nvPr/>
        </p:nvSpPr>
        <p:spPr>
          <a:xfrm>
            <a:off x="2681076" y="3781961"/>
            <a:ext cx="2392045" cy="12065"/>
          </a:xfrm>
          <a:custGeom>
            <a:avLst/>
            <a:gdLst/>
            <a:ahLst/>
            <a:cxnLst/>
            <a:rect l="l" t="t" r="r" b="b"/>
            <a:pathLst>
              <a:path w="2392045" h="12065">
                <a:moveTo>
                  <a:pt x="0" y="11460"/>
                </a:moveTo>
                <a:lnTo>
                  <a:pt x="2391480" y="11460"/>
                </a:lnTo>
                <a:lnTo>
                  <a:pt x="2391480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2" name="object 2612"/>
          <p:cNvSpPr/>
          <p:nvPr/>
        </p:nvSpPr>
        <p:spPr>
          <a:xfrm>
            <a:off x="2535907" y="3926175"/>
            <a:ext cx="12065" cy="3837940"/>
          </a:xfrm>
          <a:custGeom>
            <a:avLst/>
            <a:gdLst/>
            <a:ahLst/>
            <a:cxnLst/>
            <a:rect l="l" t="t" r="r" b="b"/>
            <a:pathLst>
              <a:path w="12064" h="3837940">
                <a:moveTo>
                  <a:pt x="0" y="3837447"/>
                </a:moveTo>
                <a:lnTo>
                  <a:pt x="11460" y="3837447"/>
                </a:lnTo>
                <a:lnTo>
                  <a:pt x="11460" y="0"/>
                </a:lnTo>
                <a:lnTo>
                  <a:pt x="0" y="0"/>
                </a:lnTo>
                <a:lnTo>
                  <a:pt x="0" y="383744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3" name="object 2613"/>
          <p:cNvSpPr/>
          <p:nvPr/>
        </p:nvSpPr>
        <p:spPr>
          <a:xfrm>
            <a:off x="1995359" y="7812331"/>
            <a:ext cx="495934" cy="12065"/>
          </a:xfrm>
          <a:custGeom>
            <a:avLst/>
            <a:gdLst/>
            <a:ahLst/>
            <a:cxnLst/>
            <a:rect l="l" t="t" r="r" b="b"/>
            <a:pathLst>
              <a:path w="495935" h="12064">
                <a:moveTo>
                  <a:pt x="0" y="11460"/>
                </a:moveTo>
                <a:lnTo>
                  <a:pt x="495659" y="11460"/>
                </a:lnTo>
                <a:lnTo>
                  <a:pt x="495659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4" name="object 2614"/>
          <p:cNvSpPr/>
          <p:nvPr/>
        </p:nvSpPr>
        <p:spPr>
          <a:xfrm>
            <a:off x="2023992" y="9801730"/>
            <a:ext cx="1467485" cy="12065"/>
          </a:xfrm>
          <a:custGeom>
            <a:avLst/>
            <a:gdLst/>
            <a:ahLst/>
            <a:cxnLst/>
            <a:rect l="l" t="t" r="r" b="b"/>
            <a:pathLst>
              <a:path w="1467485" h="12065">
                <a:moveTo>
                  <a:pt x="0" y="11460"/>
                </a:moveTo>
                <a:lnTo>
                  <a:pt x="1466978" y="11460"/>
                </a:lnTo>
                <a:lnTo>
                  <a:pt x="1466978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5" name="object 2615"/>
          <p:cNvSpPr/>
          <p:nvPr/>
        </p:nvSpPr>
        <p:spPr>
          <a:xfrm>
            <a:off x="5205311" y="3917580"/>
            <a:ext cx="12065" cy="1172845"/>
          </a:xfrm>
          <a:custGeom>
            <a:avLst/>
            <a:gdLst/>
            <a:ahLst/>
            <a:cxnLst/>
            <a:rect l="l" t="t" r="r" b="b"/>
            <a:pathLst>
              <a:path w="12064" h="1172845">
                <a:moveTo>
                  <a:pt x="0" y="1172818"/>
                </a:moveTo>
                <a:lnTo>
                  <a:pt x="11460" y="1172818"/>
                </a:lnTo>
                <a:lnTo>
                  <a:pt x="11460" y="0"/>
                </a:lnTo>
                <a:lnTo>
                  <a:pt x="0" y="0"/>
                </a:lnTo>
                <a:lnTo>
                  <a:pt x="0" y="11728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6" name="object 2616"/>
          <p:cNvSpPr/>
          <p:nvPr/>
        </p:nvSpPr>
        <p:spPr>
          <a:xfrm>
            <a:off x="2681076" y="3780050"/>
            <a:ext cx="2392045" cy="12065"/>
          </a:xfrm>
          <a:custGeom>
            <a:avLst/>
            <a:gdLst/>
            <a:ahLst/>
            <a:cxnLst/>
            <a:rect l="l" t="t" r="r" b="b"/>
            <a:pathLst>
              <a:path w="2392045" h="12065">
                <a:moveTo>
                  <a:pt x="0" y="11460"/>
                </a:moveTo>
                <a:lnTo>
                  <a:pt x="2391480" y="11460"/>
                </a:lnTo>
                <a:lnTo>
                  <a:pt x="2391480" y="0"/>
                </a:lnTo>
                <a:lnTo>
                  <a:pt x="0" y="0"/>
                </a:lnTo>
                <a:lnTo>
                  <a:pt x="0" y="114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17" name="object 2617"/>
          <p:cNvGrpSpPr/>
          <p:nvPr/>
        </p:nvGrpSpPr>
        <p:grpSpPr>
          <a:xfrm>
            <a:off x="2625683" y="3920445"/>
            <a:ext cx="90170" cy="3977004"/>
            <a:chOff x="2622606" y="1747767"/>
            <a:chExt cx="90170" cy="3977004"/>
          </a:xfrm>
        </p:grpSpPr>
        <p:sp>
          <p:nvSpPr>
            <p:cNvPr id="2618" name="object 2618"/>
            <p:cNvSpPr/>
            <p:nvPr/>
          </p:nvSpPr>
          <p:spPr>
            <a:xfrm>
              <a:off x="2649347" y="1753497"/>
              <a:ext cx="12065" cy="3971290"/>
            </a:xfrm>
            <a:custGeom>
              <a:avLst/>
              <a:gdLst/>
              <a:ahLst/>
              <a:cxnLst/>
              <a:rect l="l" t="t" r="r" b="b"/>
              <a:pathLst>
                <a:path w="12064" h="3971290">
                  <a:moveTo>
                    <a:pt x="0" y="3971156"/>
                  </a:moveTo>
                  <a:lnTo>
                    <a:pt x="11460" y="3971156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3971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9" name="object 2619"/>
            <p:cNvSpPr/>
            <p:nvPr/>
          </p:nvSpPr>
          <p:spPr>
            <a:xfrm>
              <a:off x="2661763" y="1753497"/>
              <a:ext cx="0" cy="3971290"/>
            </a:xfrm>
            <a:custGeom>
              <a:avLst/>
              <a:gdLst/>
              <a:ahLst/>
              <a:cxnLst/>
              <a:rect l="l" t="t" r="r" b="b"/>
              <a:pathLst>
                <a:path h="3971290">
                  <a:moveTo>
                    <a:pt x="0" y="3971156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0" name="object 2620"/>
            <p:cNvSpPr/>
            <p:nvPr/>
          </p:nvSpPr>
          <p:spPr>
            <a:xfrm>
              <a:off x="2662718" y="1753497"/>
              <a:ext cx="12065" cy="3971290"/>
            </a:xfrm>
            <a:custGeom>
              <a:avLst/>
              <a:gdLst/>
              <a:ahLst/>
              <a:cxnLst/>
              <a:rect l="l" t="t" r="r" b="b"/>
              <a:pathLst>
                <a:path w="12064" h="3971290">
                  <a:moveTo>
                    <a:pt x="0" y="3971156"/>
                  </a:moveTo>
                  <a:lnTo>
                    <a:pt x="11460" y="3971156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3971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1" name="object 2621"/>
            <p:cNvSpPr/>
            <p:nvPr/>
          </p:nvSpPr>
          <p:spPr>
            <a:xfrm>
              <a:off x="2628336" y="2046702"/>
              <a:ext cx="78740" cy="3175"/>
            </a:xfrm>
            <a:custGeom>
              <a:avLst/>
              <a:gdLst/>
              <a:ahLst/>
              <a:cxnLst/>
              <a:rect l="l" t="t" r="r" b="b"/>
              <a:pathLst>
                <a:path w="78739" h="3175">
                  <a:moveTo>
                    <a:pt x="78315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78315" y="2846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2" name="object 2622"/>
            <p:cNvSpPr/>
            <p:nvPr/>
          </p:nvSpPr>
          <p:spPr>
            <a:xfrm>
              <a:off x="2628336" y="1821307"/>
              <a:ext cx="78740" cy="1905"/>
            </a:xfrm>
            <a:custGeom>
              <a:avLst/>
              <a:gdLst/>
              <a:ahLst/>
              <a:cxnLst/>
              <a:rect l="l" t="t" r="r" b="b"/>
              <a:pathLst>
                <a:path w="78739" h="1905">
                  <a:moveTo>
                    <a:pt x="78315" y="0"/>
                  </a:moveTo>
                  <a:lnTo>
                    <a:pt x="0" y="0"/>
                  </a:lnTo>
                  <a:lnTo>
                    <a:pt x="0" y="1910"/>
                  </a:lnTo>
                  <a:lnTo>
                    <a:pt x="78315" y="1910"/>
                  </a:lnTo>
                  <a:lnTo>
                    <a:pt x="7831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3" name="object 2623"/>
            <p:cNvSpPr/>
            <p:nvPr/>
          </p:nvSpPr>
          <p:spPr>
            <a:xfrm>
              <a:off x="2655078" y="1753497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24" name="object 2624"/>
          <p:cNvSpPr/>
          <p:nvPr/>
        </p:nvSpPr>
        <p:spPr>
          <a:xfrm>
            <a:off x="2681076" y="3785781"/>
            <a:ext cx="0" cy="1905"/>
          </a:xfrm>
          <a:custGeom>
            <a:avLst/>
            <a:gdLst/>
            <a:ahLst/>
            <a:cxnLst/>
            <a:rect l="l" t="t" r="r" b="b"/>
            <a:pathLst>
              <a:path h="1905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object 2625"/>
          <p:cNvSpPr/>
          <p:nvPr/>
        </p:nvSpPr>
        <p:spPr>
          <a:xfrm>
            <a:off x="5072557" y="3785781"/>
            <a:ext cx="0" cy="1905"/>
          </a:xfrm>
          <a:custGeom>
            <a:avLst/>
            <a:gdLst/>
            <a:ahLst/>
            <a:cxnLst/>
            <a:rect l="l" t="t" r="r" b="b"/>
            <a:pathLst>
              <a:path h="1905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object 2626"/>
          <p:cNvSpPr/>
          <p:nvPr/>
        </p:nvSpPr>
        <p:spPr>
          <a:xfrm>
            <a:off x="2681076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5" h="85089">
                <a:moveTo>
                  <a:pt x="0" y="0"/>
                </a:moveTo>
                <a:lnTo>
                  <a:pt x="1910" y="0"/>
                </a:lnTo>
                <a:lnTo>
                  <a:pt x="1910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object 2627"/>
          <p:cNvSpPr/>
          <p:nvPr/>
        </p:nvSpPr>
        <p:spPr>
          <a:xfrm>
            <a:off x="2904561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5" h="85089">
                <a:moveTo>
                  <a:pt x="0" y="0"/>
                </a:moveTo>
                <a:lnTo>
                  <a:pt x="1910" y="0"/>
                </a:lnTo>
                <a:lnTo>
                  <a:pt x="1910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object 2628"/>
          <p:cNvSpPr/>
          <p:nvPr/>
        </p:nvSpPr>
        <p:spPr>
          <a:xfrm>
            <a:off x="3127091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0" y="0"/>
                </a:moveTo>
                <a:lnTo>
                  <a:pt x="2846" y="0"/>
                </a:lnTo>
                <a:lnTo>
                  <a:pt x="2846" y="84981"/>
                </a:lnTo>
                <a:lnTo>
                  <a:pt x="0" y="8498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object 2629"/>
          <p:cNvSpPr/>
          <p:nvPr/>
        </p:nvSpPr>
        <p:spPr>
          <a:xfrm>
            <a:off x="4400192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1910" y="0"/>
                </a:moveTo>
                <a:lnTo>
                  <a:pt x="0" y="0"/>
                </a:lnTo>
                <a:lnTo>
                  <a:pt x="0" y="84981"/>
                </a:lnTo>
                <a:lnTo>
                  <a:pt x="1910" y="8498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object 2630"/>
          <p:cNvSpPr/>
          <p:nvPr/>
        </p:nvSpPr>
        <p:spPr>
          <a:xfrm>
            <a:off x="4176707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1910" y="0"/>
                </a:moveTo>
                <a:lnTo>
                  <a:pt x="0" y="0"/>
                </a:lnTo>
                <a:lnTo>
                  <a:pt x="0" y="84981"/>
                </a:lnTo>
                <a:lnTo>
                  <a:pt x="1910" y="8498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1" name="object 2631"/>
          <p:cNvSpPr/>
          <p:nvPr/>
        </p:nvSpPr>
        <p:spPr>
          <a:xfrm>
            <a:off x="3953222" y="3785781"/>
            <a:ext cx="1905" cy="85090"/>
          </a:xfrm>
          <a:custGeom>
            <a:avLst/>
            <a:gdLst/>
            <a:ahLst/>
            <a:cxnLst/>
            <a:rect l="l" t="t" r="r" b="b"/>
            <a:pathLst>
              <a:path w="1904" h="85089">
                <a:moveTo>
                  <a:pt x="1910" y="0"/>
                </a:moveTo>
                <a:lnTo>
                  <a:pt x="0" y="0"/>
                </a:lnTo>
                <a:lnTo>
                  <a:pt x="0" y="84981"/>
                </a:lnTo>
                <a:lnTo>
                  <a:pt x="1910" y="84981"/>
                </a:lnTo>
                <a:lnTo>
                  <a:pt x="191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2" name="object 2632"/>
          <p:cNvSpPr/>
          <p:nvPr/>
        </p:nvSpPr>
        <p:spPr>
          <a:xfrm>
            <a:off x="5069711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2846" y="0"/>
                </a:moveTo>
                <a:lnTo>
                  <a:pt x="0" y="0"/>
                </a:lnTo>
                <a:lnTo>
                  <a:pt x="0" y="84981"/>
                </a:lnTo>
                <a:lnTo>
                  <a:pt x="2846" y="8498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3" name="object 2633"/>
          <p:cNvSpPr/>
          <p:nvPr/>
        </p:nvSpPr>
        <p:spPr>
          <a:xfrm>
            <a:off x="4846226" y="3785781"/>
            <a:ext cx="3175" cy="85090"/>
          </a:xfrm>
          <a:custGeom>
            <a:avLst/>
            <a:gdLst/>
            <a:ahLst/>
            <a:cxnLst/>
            <a:rect l="l" t="t" r="r" b="b"/>
            <a:pathLst>
              <a:path w="3175" h="85089">
                <a:moveTo>
                  <a:pt x="2846" y="0"/>
                </a:moveTo>
                <a:lnTo>
                  <a:pt x="0" y="0"/>
                </a:lnTo>
                <a:lnTo>
                  <a:pt x="0" y="84981"/>
                </a:lnTo>
                <a:lnTo>
                  <a:pt x="2846" y="84981"/>
                </a:lnTo>
                <a:lnTo>
                  <a:pt x="2846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34" name="object 2634"/>
          <p:cNvGrpSpPr/>
          <p:nvPr/>
        </p:nvGrpSpPr>
        <p:grpSpPr>
          <a:xfrm>
            <a:off x="4387776" y="3780050"/>
            <a:ext cx="690880" cy="179070"/>
            <a:chOff x="4384699" y="1607372"/>
            <a:chExt cx="690880" cy="179070"/>
          </a:xfrm>
        </p:grpSpPr>
        <p:sp>
          <p:nvSpPr>
            <p:cNvPr id="2635" name="object 2635"/>
            <p:cNvSpPr/>
            <p:nvPr/>
          </p:nvSpPr>
          <p:spPr>
            <a:xfrm>
              <a:off x="4620600" y="161310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6" name="object 2636"/>
            <p:cNvSpPr/>
            <p:nvPr/>
          </p:nvSpPr>
          <p:spPr>
            <a:xfrm>
              <a:off x="4390440" y="1722943"/>
              <a:ext cx="679450" cy="25400"/>
            </a:xfrm>
            <a:custGeom>
              <a:avLst/>
              <a:gdLst/>
              <a:ahLst/>
              <a:cxnLst/>
              <a:rect l="l" t="t" r="r" b="b"/>
              <a:pathLst>
                <a:path w="679450" h="25400">
                  <a:moveTo>
                    <a:pt x="679030" y="0"/>
                  </a:moveTo>
                  <a:lnTo>
                    <a:pt x="0" y="0"/>
                  </a:lnTo>
                  <a:lnTo>
                    <a:pt x="0" y="6680"/>
                  </a:lnTo>
                  <a:lnTo>
                    <a:pt x="0" y="11455"/>
                  </a:lnTo>
                  <a:lnTo>
                    <a:pt x="0" y="13373"/>
                  </a:lnTo>
                  <a:lnTo>
                    <a:pt x="0" y="18148"/>
                  </a:lnTo>
                  <a:lnTo>
                    <a:pt x="0" y="24828"/>
                  </a:lnTo>
                  <a:lnTo>
                    <a:pt x="679030" y="24828"/>
                  </a:lnTo>
                  <a:lnTo>
                    <a:pt x="679030" y="18148"/>
                  </a:lnTo>
                  <a:lnTo>
                    <a:pt x="679030" y="13373"/>
                  </a:lnTo>
                  <a:lnTo>
                    <a:pt x="679030" y="11455"/>
                  </a:lnTo>
                  <a:lnTo>
                    <a:pt x="679030" y="6680"/>
                  </a:lnTo>
                  <a:lnTo>
                    <a:pt x="6790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7" name="object 2637"/>
            <p:cNvSpPr/>
            <p:nvPr/>
          </p:nvSpPr>
          <p:spPr>
            <a:xfrm>
              <a:off x="4841220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4" h="78739">
                  <a:moveTo>
                    <a:pt x="0" y="78315"/>
                  </a:moveTo>
                  <a:lnTo>
                    <a:pt x="1910" y="7831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8" name="object 2638"/>
            <p:cNvSpPr/>
            <p:nvPr/>
          </p:nvSpPr>
          <p:spPr>
            <a:xfrm>
              <a:off x="4615824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4" h="78739">
                  <a:moveTo>
                    <a:pt x="0" y="78315"/>
                  </a:moveTo>
                  <a:lnTo>
                    <a:pt x="1910" y="7831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9" name="object 2639"/>
            <p:cNvSpPr/>
            <p:nvPr/>
          </p:nvSpPr>
          <p:spPr>
            <a:xfrm>
              <a:off x="4390429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4" h="78739">
                  <a:moveTo>
                    <a:pt x="0" y="78315"/>
                  </a:moveTo>
                  <a:lnTo>
                    <a:pt x="1910" y="7831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0" name="object 2640"/>
            <p:cNvSpPr/>
            <p:nvPr/>
          </p:nvSpPr>
          <p:spPr>
            <a:xfrm>
              <a:off x="5069480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1" name="object 2641"/>
            <p:cNvSpPr/>
            <p:nvPr/>
          </p:nvSpPr>
          <p:spPr>
            <a:xfrm>
              <a:off x="4390429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2" name="object 2642"/>
            <p:cNvSpPr/>
            <p:nvPr/>
          </p:nvSpPr>
          <p:spPr>
            <a:xfrm>
              <a:off x="4998805" y="1701924"/>
              <a:ext cx="3175" cy="78740"/>
            </a:xfrm>
            <a:custGeom>
              <a:avLst/>
              <a:gdLst/>
              <a:ahLst/>
              <a:cxnLst/>
              <a:rect l="l" t="t" r="r" b="b"/>
              <a:pathLst>
                <a:path w="3175" h="78739">
                  <a:moveTo>
                    <a:pt x="0" y="78315"/>
                  </a:moveTo>
                  <a:lnTo>
                    <a:pt x="2846" y="7831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43" name="object 2643"/>
          <p:cNvGrpSpPr/>
          <p:nvPr/>
        </p:nvGrpSpPr>
        <p:grpSpPr>
          <a:xfrm>
            <a:off x="2535907" y="3920445"/>
            <a:ext cx="97790" cy="14604"/>
            <a:chOff x="2532830" y="1747767"/>
            <a:chExt cx="97790" cy="14604"/>
          </a:xfrm>
        </p:grpSpPr>
        <p:sp>
          <p:nvSpPr>
            <p:cNvPr id="2644" name="object 2644"/>
            <p:cNvSpPr/>
            <p:nvPr/>
          </p:nvSpPr>
          <p:spPr>
            <a:xfrm>
              <a:off x="2538560" y="1753497"/>
              <a:ext cx="3175" cy="0"/>
            </a:xfrm>
            <a:custGeom>
              <a:avLst/>
              <a:gdLst/>
              <a:ahLst/>
              <a:cxnLst/>
              <a:rect l="l" t="t" r="r" b="b"/>
              <a:pathLst>
                <a:path w="3175">
                  <a:moveTo>
                    <a:pt x="0" y="0"/>
                  </a:moveTo>
                  <a:lnTo>
                    <a:pt x="2846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5" name="object 2645"/>
            <p:cNvSpPr/>
            <p:nvPr/>
          </p:nvSpPr>
          <p:spPr>
            <a:xfrm>
              <a:off x="2538560" y="1753497"/>
              <a:ext cx="86360" cy="3175"/>
            </a:xfrm>
            <a:custGeom>
              <a:avLst/>
              <a:gdLst/>
              <a:ahLst/>
              <a:cxnLst/>
              <a:rect l="l" t="t" r="r" b="b"/>
              <a:pathLst>
                <a:path w="86360" h="3175">
                  <a:moveTo>
                    <a:pt x="85955" y="0"/>
                  </a:moveTo>
                  <a:lnTo>
                    <a:pt x="0" y="0"/>
                  </a:lnTo>
                  <a:lnTo>
                    <a:pt x="0" y="2846"/>
                  </a:lnTo>
                  <a:lnTo>
                    <a:pt x="85955" y="2846"/>
                  </a:lnTo>
                  <a:lnTo>
                    <a:pt x="85955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46" name="object 2646"/>
          <p:cNvSpPr/>
          <p:nvPr/>
        </p:nvSpPr>
        <p:spPr>
          <a:xfrm>
            <a:off x="2541637" y="4151570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0"/>
                </a:moveTo>
                <a:lnTo>
                  <a:pt x="0" y="0"/>
                </a:lnTo>
                <a:lnTo>
                  <a:pt x="0" y="2846"/>
                </a:lnTo>
                <a:lnTo>
                  <a:pt x="85955" y="2846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7" name="object 2647"/>
          <p:cNvSpPr/>
          <p:nvPr/>
        </p:nvSpPr>
        <p:spPr>
          <a:xfrm>
            <a:off x="2541637" y="437792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5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8" name="object 2648"/>
          <p:cNvSpPr/>
          <p:nvPr/>
        </p:nvSpPr>
        <p:spPr>
          <a:xfrm>
            <a:off x="2541637" y="4603316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5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49" name="object 2649"/>
          <p:cNvSpPr/>
          <p:nvPr/>
        </p:nvSpPr>
        <p:spPr>
          <a:xfrm>
            <a:off x="2541637" y="482871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5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0" name="object 2650"/>
          <p:cNvSpPr/>
          <p:nvPr/>
        </p:nvSpPr>
        <p:spPr>
          <a:xfrm>
            <a:off x="2541637" y="5054106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0"/>
                </a:moveTo>
                <a:lnTo>
                  <a:pt x="0" y="0"/>
                </a:lnTo>
                <a:lnTo>
                  <a:pt x="0" y="2846"/>
                </a:lnTo>
                <a:lnTo>
                  <a:pt x="85955" y="2846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1" name="object 2651"/>
          <p:cNvSpPr/>
          <p:nvPr/>
        </p:nvSpPr>
        <p:spPr>
          <a:xfrm>
            <a:off x="2541637" y="5279501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0"/>
                </a:moveTo>
                <a:lnTo>
                  <a:pt x="0" y="0"/>
                </a:lnTo>
                <a:lnTo>
                  <a:pt x="0" y="2846"/>
                </a:lnTo>
                <a:lnTo>
                  <a:pt x="85955" y="2846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2" name="object 2652"/>
          <p:cNvSpPr/>
          <p:nvPr/>
        </p:nvSpPr>
        <p:spPr>
          <a:xfrm>
            <a:off x="2541637" y="550585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3" name="object 2653"/>
          <p:cNvSpPr/>
          <p:nvPr/>
        </p:nvSpPr>
        <p:spPr>
          <a:xfrm>
            <a:off x="2541637" y="5731246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4" name="object 2654"/>
          <p:cNvSpPr/>
          <p:nvPr/>
        </p:nvSpPr>
        <p:spPr>
          <a:xfrm>
            <a:off x="2541637" y="595664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5" name="object 2655"/>
          <p:cNvSpPr/>
          <p:nvPr/>
        </p:nvSpPr>
        <p:spPr>
          <a:xfrm>
            <a:off x="2541637" y="6182037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0"/>
                </a:moveTo>
                <a:lnTo>
                  <a:pt x="0" y="0"/>
                </a:lnTo>
                <a:lnTo>
                  <a:pt x="0" y="2846"/>
                </a:lnTo>
                <a:lnTo>
                  <a:pt x="85955" y="2846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6" name="object 2656"/>
          <p:cNvSpPr/>
          <p:nvPr/>
        </p:nvSpPr>
        <p:spPr>
          <a:xfrm>
            <a:off x="2541637" y="6408387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7" name="object 2657"/>
          <p:cNvSpPr/>
          <p:nvPr/>
        </p:nvSpPr>
        <p:spPr>
          <a:xfrm>
            <a:off x="2541637" y="6633782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8" name="object 2658"/>
          <p:cNvSpPr/>
          <p:nvPr/>
        </p:nvSpPr>
        <p:spPr>
          <a:xfrm>
            <a:off x="2541637" y="6859177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59" name="object 2659"/>
          <p:cNvSpPr/>
          <p:nvPr/>
        </p:nvSpPr>
        <p:spPr>
          <a:xfrm>
            <a:off x="2541637" y="7084572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0"/>
                </a:moveTo>
                <a:lnTo>
                  <a:pt x="0" y="0"/>
                </a:lnTo>
                <a:lnTo>
                  <a:pt x="0" y="2846"/>
                </a:lnTo>
                <a:lnTo>
                  <a:pt x="85955" y="2846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0" name="object 2660"/>
          <p:cNvSpPr/>
          <p:nvPr/>
        </p:nvSpPr>
        <p:spPr>
          <a:xfrm>
            <a:off x="2541637" y="7309967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0"/>
                </a:moveTo>
                <a:lnTo>
                  <a:pt x="0" y="0"/>
                </a:lnTo>
                <a:lnTo>
                  <a:pt x="0" y="2846"/>
                </a:lnTo>
                <a:lnTo>
                  <a:pt x="85955" y="2846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object 2661"/>
          <p:cNvSpPr/>
          <p:nvPr/>
        </p:nvSpPr>
        <p:spPr>
          <a:xfrm>
            <a:off x="2541637" y="7536318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object 2662"/>
          <p:cNvSpPr/>
          <p:nvPr/>
        </p:nvSpPr>
        <p:spPr>
          <a:xfrm>
            <a:off x="2541637" y="7761713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4">
                <a:moveTo>
                  <a:pt x="85955" y="0"/>
                </a:moveTo>
                <a:lnTo>
                  <a:pt x="0" y="0"/>
                </a:lnTo>
                <a:lnTo>
                  <a:pt x="0" y="1910"/>
                </a:lnTo>
                <a:lnTo>
                  <a:pt x="85955" y="1910"/>
                </a:lnTo>
                <a:lnTo>
                  <a:pt x="8595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object 2663"/>
          <p:cNvSpPr/>
          <p:nvPr/>
        </p:nvSpPr>
        <p:spPr>
          <a:xfrm>
            <a:off x="2631413" y="4444775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39" h="3175">
                <a:moveTo>
                  <a:pt x="78315" y="0"/>
                </a:moveTo>
                <a:lnTo>
                  <a:pt x="0" y="0"/>
                </a:lnTo>
                <a:lnTo>
                  <a:pt x="0" y="2846"/>
                </a:lnTo>
                <a:lnTo>
                  <a:pt x="78315" y="2846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object 2664"/>
          <p:cNvSpPr/>
          <p:nvPr/>
        </p:nvSpPr>
        <p:spPr>
          <a:xfrm>
            <a:off x="2631413" y="4671125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5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object 2665"/>
          <p:cNvSpPr/>
          <p:nvPr/>
        </p:nvSpPr>
        <p:spPr>
          <a:xfrm>
            <a:off x="2631413" y="4896520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5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object 2666"/>
          <p:cNvSpPr/>
          <p:nvPr/>
        </p:nvSpPr>
        <p:spPr>
          <a:xfrm>
            <a:off x="2631413" y="5121916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5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object 2667"/>
          <p:cNvSpPr/>
          <p:nvPr/>
        </p:nvSpPr>
        <p:spPr>
          <a:xfrm>
            <a:off x="2631413" y="5347311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39" h="3175">
                <a:moveTo>
                  <a:pt x="78315" y="0"/>
                </a:moveTo>
                <a:lnTo>
                  <a:pt x="0" y="0"/>
                </a:lnTo>
                <a:lnTo>
                  <a:pt x="0" y="2846"/>
                </a:lnTo>
                <a:lnTo>
                  <a:pt x="78315" y="2846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object 2668"/>
          <p:cNvSpPr/>
          <p:nvPr/>
        </p:nvSpPr>
        <p:spPr>
          <a:xfrm>
            <a:off x="2631413" y="5573661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object 2669"/>
          <p:cNvSpPr/>
          <p:nvPr/>
        </p:nvSpPr>
        <p:spPr>
          <a:xfrm>
            <a:off x="2631413" y="5799056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object 2670"/>
          <p:cNvSpPr/>
          <p:nvPr/>
        </p:nvSpPr>
        <p:spPr>
          <a:xfrm>
            <a:off x="2631413" y="6024451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object 2671"/>
          <p:cNvSpPr/>
          <p:nvPr/>
        </p:nvSpPr>
        <p:spPr>
          <a:xfrm>
            <a:off x="2631413" y="6249846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39" h="3175">
                <a:moveTo>
                  <a:pt x="78315" y="0"/>
                </a:moveTo>
                <a:lnTo>
                  <a:pt x="0" y="0"/>
                </a:lnTo>
                <a:lnTo>
                  <a:pt x="0" y="2846"/>
                </a:lnTo>
                <a:lnTo>
                  <a:pt x="78315" y="2846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object 2672"/>
          <p:cNvSpPr/>
          <p:nvPr/>
        </p:nvSpPr>
        <p:spPr>
          <a:xfrm>
            <a:off x="2631413" y="6475241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39" h="3175">
                <a:moveTo>
                  <a:pt x="78315" y="0"/>
                </a:moveTo>
                <a:lnTo>
                  <a:pt x="0" y="0"/>
                </a:lnTo>
                <a:lnTo>
                  <a:pt x="0" y="2846"/>
                </a:lnTo>
                <a:lnTo>
                  <a:pt x="78315" y="2846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object 2673"/>
          <p:cNvSpPr/>
          <p:nvPr/>
        </p:nvSpPr>
        <p:spPr>
          <a:xfrm>
            <a:off x="2631413" y="6701592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4" name="object 2674"/>
          <p:cNvSpPr/>
          <p:nvPr/>
        </p:nvSpPr>
        <p:spPr>
          <a:xfrm>
            <a:off x="2631413" y="6926987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object 2675"/>
          <p:cNvSpPr/>
          <p:nvPr/>
        </p:nvSpPr>
        <p:spPr>
          <a:xfrm>
            <a:off x="2631413" y="7152382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object 2676"/>
          <p:cNvSpPr/>
          <p:nvPr/>
        </p:nvSpPr>
        <p:spPr>
          <a:xfrm>
            <a:off x="2631413" y="7377777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39" h="3175">
                <a:moveTo>
                  <a:pt x="78315" y="0"/>
                </a:moveTo>
                <a:lnTo>
                  <a:pt x="0" y="0"/>
                </a:lnTo>
                <a:lnTo>
                  <a:pt x="0" y="2846"/>
                </a:lnTo>
                <a:lnTo>
                  <a:pt x="78315" y="2846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7" name="object 2677"/>
          <p:cNvSpPr/>
          <p:nvPr/>
        </p:nvSpPr>
        <p:spPr>
          <a:xfrm>
            <a:off x="2631413" y="7603172"/>
            <a:ext cx="78740" cy="3175"/>
          </a:xfrm>
          <a:custGeom>
            <a:avLst/>
            <a:gdLst/>
            <a:ahLst/>
            <a:cxnLst/>
            <a:rect l="l" t="t" r="r" b="b"/>
            <a:pathLst>
              <a:path w="78739" h="3175">
                <a:moveTo>
                  <a:pt x="78315" y="0"/>
                </a:moveTo>
                <a:lnTo>
                  <a:pt x="0" y="0"/>
                </a:lnTo>
                <a:lnTo>
                  <a:pt x="0" y="2846"/>
                </a:lnTo>
                <a:lnTo>
                  <a:pt x="78315" y="2846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object 2678"/>
          <p:cNvSpPr/>
          <p:nvPr/>
        </p:nvSpPr>
        <p:spPr>
          <a:xfrm>
            <a:off x="2631413" y="7829523"/>
            <a:ext cx="78740" cy="1905"/>
          </a:xfrm>
          <a:custGeom>
            <a:avLst/>
            <a:gdLst/>
            <a:ahLst/>
            <a:cxnLst/>
            <a:rect l="l" t="t" r="r" b="b"/>
            <a:pathLst>
              <a:path w="78739" h="1904">
                <a:moveTo>
                  <a:pt x="78315" y="0"/>
                </a:moveTo>
                <a:lnTo>
                  <a:pt x="0" y="0"/>
                </a:lnTo>
                <a:lnTo>
                  <a:pt x="0" y="1910"/>
                </a:lnTo>
                <a:lnTo>
                  <a:pt x="78315" y="1910"/>
                </a:lnTo>
                <a:lnTo>
                  <a:pt x="78315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9" name="object 2679"/>
          <p:cNvSpPr/>
          <p:nvPr/>
        </p:nvSpPr>
        <p:spPr>
          <a:xfrm>
            <a:off x="1995340" y="7818062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0" name="object 2680"/>
          <p:cNvSpPr/>
          <p:nvPr/>
        </p:nvSpPr>
        <p:spPr>
          <a:xfrm>
            <a:off x="2491019" y="7818062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0"/>
                </a:moveTo>
                <a:lnTo>
                  <a:pt x="0" y="191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1" name="object 2681"/>
          <p:cNvSpPr/>
          <p:nvPr/>
        </p:nvSpPr>
        <p:spPr>
          <a:xfrm>
            <a:off x="1995340" y="7818062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60">
                <a:moveTo>
                  <a:pt x="0" y="0"/>
                </a:moveTo>
                <a:lnTo>
                  <a:pt x="1910" y="0"/>
                </a:lnTo>
                <a:lnTo>
                  <a:pt x="1910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82" name="object 2682"/>
          <p:cNvSpPr/>
          <p:nvPr/>
        </p:nvSpPr>
        <p:spPr>
          <a:xfrm>
            <a:off x="2241747" y="7818062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60">
                <a:moveTo>
                  <a:pt x="0" y="0"/>
                </a:moveTo>
                <a:lnTo>
                  <a:pt x="2846" y="0"/>
                </a:lnTo>
                <a:lnTo>
                  <a:pt x="2846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83" name="object 2683"/>
          <p:cNvGrpSpPr/>
          <p:nvPr/>
        </p:nvGrpSpPr>
        <p:grpSpPr>
          <a:xfrm>
            <a:off x="1989610" y="7812331"/>
            <a:ext cx="681990" cy="156210"/>
            <a:chOff x="1986533" y="5639653"/>
            <a:chExt cx="681990" cy="156210"/>
          </a:xfrm>
        </p:grpSpPr>
        <p:sp>
          <p:nvSpPr>
            <p:cNvPr id="2684" name="object 2684"/>
            <p:cNvSpPr/>
            <p:nvPr/>
          </p:nvSpPr>
          <p:spPr>
            <a:xfrm>
              <a:off x="2486031" y="5645384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5" h="86360">
                  <a:moveTo>
                    <a:pt x="0" y="0"/>
                  </a:moveTo>
                  <a:lnTo>
                    <a:pt x="1910" y="0"/>
                  </a:lnTo>
                  <a:lnTo>
                    <a:pt x="1910" y="85955"/>
                  </a:lnTo>
                  <a:lnTo>
                    <a:pt x="0" y="85955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5" name="object 2685"/>
            <p:cNvSpPr/>
            <p:nvPr/>
          </p:nvSpPr>
          <p:spPr>
            <a:xfrm>
              <a:off x="1992261" y="5732295"/>
              <a:ext cx="654685" cy="18415"/>
            </a:xfrm>
            <a:custGeom>
              <a:avLst/>
              <a:gdLst/>
              <a:ahLst/>
              <a:cxnLst/>
              <a:rect l="l" t="t" r="r" b="b"/>
              <a:pathLst>
                <a:path w="654685" h="18414">
                  <a:moveTo>
                    <a:pt x="654189" y="0"/>
                  </a:moveTo>
                  <a:lnTo>
                    <a:pt x="0" y="0"/>
                  </a:lnTo>
                  <a:lnTo>
                    <a:pt x="0" y="6692"/>
                  </a:lnTo>
                  <a:lnTo>
                    <a:pt x="0" y="11468"/>
                  </a:lnTo>
                  <a:lnTo>
                    <a:pt x="0" y="18148"/>
                  </a:lnTo>
                  <a:lnTo>
                    <a:pt x="654189" y="18148"/>
                  </a:lnTo>
                  <a:lnTo>
                    <a:pt x="654189" y="11468"/>
                  </a:lnTo>
                  <a:lnTo>
                    <a:pt x="654189" y="6692"/>
                  </a:lnTo>
                  <a:lnTo>
                    <a:pt x="6541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6" name="object 2686"/>
            <p:cNvSpPr/>
            <p:nvPr/>
          </p:nvSpPr>
          <p:spPr>
            <a:xfrm>
              <a:off x="1992263" y="5738025"/>
              <a:ext cx="654685" cy="13970"/>
            </a:xfrm>
            <a:custGeom>
              <a:avLst/>
              <a:gdLst/>
              <a:ahLst/>
              <a:cxnLst/>
              <a:rect l="l" t="t" r="r" b="b"/>
              <a:pathLst>
                <a:path w="654685" h="13970">
                  <a:moveTo>
                    <a:pt x="0" y="0"/>
                  </a:moveTo>
                  <a:lnTo>
                    <a:pt x="0" y="13370"/>
                  </a:lnTo>
                  <a:lnTo>
                    <a:pt x="654199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7" name="object 2687"/>
            <p:cNvSpPr/>
            <p:nvPr/>
          </p:nvSpPr>
          <p:spPr>
            <a:xfrm>
              <a:off x="2282622" y="5710347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8" name="object 2688"/>
            <p:cNvSpPr/>
            <p:nvPr/>
          </p:nvSpPr>
          <p:spPr>
            <a:xfrm>
              <a:off x="2057208" y="5710347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9" name="object 2689"/>
            <p:cNvSpPr/>
            <p:nvPr/>
          </p:nvSpPr>
          <p:spPr>
            <a:xfrm>
              <a:off x="2655078" y="5724654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0" name="object 2690"/>
            <p:cNvSpPr/>
            <p:nvPr/>
          </p:nvSpPr>
          <p:spPr>
            <a:xfrm>
              <a:off x="2646482" y="5738025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1" name="object 2691"/>
            <p:cNvSpPr/>
            <p:nvPr/>
          </p:nvSpPr>
          <p:spPr>
            <a:xfrm>
              <a:off x="2508953" y="5710347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5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2" name="object 2692"/>
            <p:cNvSpPr/>
            <p:nvPr/>
          </p:nvSpPr>
          <p:spPr>
            <a:xfrm>
              <a:off x="2587287" y="5710347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93" name="object 2693"/>
          <p:cNvGrpSpPr/>
          <p:nvPr/>
        </p:nvGrpSpPr>
        <p:grpSpPr>
          <a:xfrm>
            <a:off x="2018262" y="9715774"/>
            <a:ext cx="14604" cy="97790"/>
            <a:chOff x="2015185" y="7543096"/>
            <a:chExt cx="14604" cy="97790"/>
          </a:xfrm>
        </p:grpSpPr>
        <p:sp>
          <p:nvSpPr>
            <p:cNvPr id="2694" name="object 2694"/>
            <p:cNvSpPr/>
            <p:nvPr/>
          </p:nvSpPr>
          <p:spPr>
            <a:xfrm>
              <a:off x="2020915" y="7632872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0" y="191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5" name="object 2695"/>
            <p:cNvSpPr/>
            <p:nvPr/>
          </p:nvSpPr>
          <p:spPr>
            <a:xfrm>
              <a:off x="2020915" y="7548826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59">
                  <a:moveTo>
                    <a:pt x="0" y="0"/>
                  </a:moveTo>
                  <a:lnTo>
                    <a:pt x="2846" y="0"/>
                  </a:lnTo>
                  <a:lnTo>
                    <a:pt x="2846" y="85955"/>
                  </a:lnTo>
                  <a:lnTo>
                    <a:pt x="0" y="85955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96" name="object 2696"/>
          <p:cNvSpPr/>
          <p:nvPr/>
        </p:nvSpPr>
        <p:spPr>
          <a:xfrm>
            <a:off x="3490971" y="9805550"/>
            <a:ext cx="0" cy="1905"/>
          </a:xfrm>
          <a:custGeom>
            <a:avLst/>
            <a:gdLst/>
            <a:ahLst/>
            <a:cxnLst/>
            <a:rect l="l" t="t" r="r" b="b"/>
            <a:pathLst>
              <a:path h="1904">
                <a:moveTo>
                  <a:pt x="0" y="191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7" name="object 2697"/>
          <p:cNvSpPr/>
          <p:nvPr/>
        </p:nvSpPr>
        <p:spPr>
          <a:xfrm>
            <a:off x="3262710" y="9721504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59">
                <a:moveTo>
                  <a:pt x="0" y="0"/>
                </a:moveTo>
                <a:lnTo>
                  <a:pt x="2846" y="0"/>
                </a:lnTo>
                <a:lnTo>
                  <a:pt x="2846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8" name="object 2698"/>
          <p:cNvSpPr/>
          <p:nvPr/>
        </p:nvSpPr>
        <p:spPr>
          <a:xfrm>
            <a:off x="3488106" y="9721504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59">
                <a:moveTo>
                  <a:pt x="0" y="0"/>
                </a:moveTo>
                <a:lnTo>
                  <a:pt x="2846" y="0"/>
                </a:lnTo>
                <a:lnTo>
                  <a:pt x="2846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99" name="object 2699"/>
          <p:cNvSpPr/>
          <p:nvPr/>
        </p:nvSpPr>
        <p:spPr>
          <a:xfrm>
            <a:off x="3037315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0" y="0"/>
                </a:moveTo>
                <a:lnTo>
                  <a:pt x="1910" y="0"/>
                </a:lnTo>
                <a:lnTo>
                  <a:pt x="1910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0" name="object 2700"/>
          <p:cNvSpPr/>
          <p:nvPr/>
        </p:nvSpPr>
        <p:spPr>
          <a:xfrm>
            <a:off x="2811920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0" y="0"/>
                </a:moveTo>
                <a:lnTo>
                  <a:pt x="1910" y="0"/>
                </a:lnTo>
                <a:lnTo>
                  <a:pt x="1910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1" name="object 2701"/>
          <p:cNvSpPr/>
          <p:nvPr/>
        </p:nvSpPr>
        <p:spPr>
          <a:xfrm>
            <a:off x="2586525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0" y="0"/>
                </a:moveTo>
                <a:lnTo>
                  <a:pt x="1910" y="0"/>
                </a:lnTo>
                <a:lnTo>
                  <a:pt x="1910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2" name="object 2702"/>
          <p:cNvSpPr/>
          <p:nvPr/>
        </p:nvSpPr>
        <p:spPr>
          <a:xfrm>
            <a:off x="2360175" y="9721504"/>
            <a:ext cx="3175" cy="86360"/>
          </a:xfrm>
          <a:custGeom>
            <a:avLst/>
            <a:gdLst/>
            <a:ahLst/>
            <a:cxnLst/>
            <a:rect l="l" t="t" r="r" b="b"/>
            <a:pathLst>
              <a:path w="3175" h="86359">
                <a:moveTo>
                  <a:pt x="0" y="0"/>
                </a:moveTo>
                <a:lnTo>
                  <a:pt x="2846" y="0"/>
                </a:lnTo>
                <a:lnTo>
                  <a:pt x="2846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03" name="object 2703"/>
          <p:cNvSpPr/>
          <p:nvPr/>
        </p:nvSpPr>
        <p:spPr>
          <a:xfrm>
            <a:off x="2134780" y="9721504"/>
            <a:ext cx="1905" cy="86360"/>
          </a:xfrm>
          <a:custGeom>
            <a:avLst/>
            <a:gdLst/>
            <a:ahLst/>
            <a:cxnLst/>
            <a:rect l="l" t="t" r="r" b="b"/>
            <a:pathLst>
              <a:path w="1905" h="86359">
                <a:moveTo>
                  <a:pt x="0" y="0"/>
                </a:moveTo>
                <a:lnTo>
                  <a:pt x="1910" y="0"/>
                </a:lnTo>
                <a:lnTo>
                  <a:pt x="1910" y="85955"/>
                </a:lnTo>
                <a:lnTo>
                  <a:pt x="0" y="85955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04" name="object 2704"/>
          <p:cNvGrpSpPr/>
          <p:nvPr/>
        </p:nvGrpSpPr>
        <p:grpSpPr>
          <a:xfrm>
            <a:off x="2675346" y="3868871"/>
            <a:ext cx="690880" cy="90170"/>
            <a:chOff x="2672269" y="1696193"/>
            <a:chExt cx="690880" cy="90170"/>
          </a:xfrm>
        </p:grpSpPr>
        <p:sp>
          <p:nvSpPr>
            <p:cNvPr id="2705" name="object 2705"/>
            <p:cNvSpPr/>
            <p:nvPr/>
          </p:nvSpPr>
          <p:spPr>
            <a:xfrm>
              <a:off x="2677998" y="1722943"/>
              <a:ext cx="679450" cy="25400"/>
            </a:xfrm>
            <a:custGeom>
              <a:avLst/>
              <a:gdLst/>
              <a:ahLst/>
              <a:cxnLst/>
              <a:rect l="l" t="t" r="r" b="b"/>
              <a:pathLst>
                <a:path w="679450" h="25400">
                  <a:moveTo>
                    <a:pt x="679030" y="0"/>
                  </a:moveTo>
                  <a:lnTo>
                    <a:pt x="0" y="0"/>
                  </a:lnTo>
                  <a:lnTo>
                    <a:pt x="0" y="6680"/>
                  </a:lnTo>
                  <a:lnTo>
                    <a:pt x="0" y="11455"/>
                  </a:lnTo>
                  <a:lnTo>
                    <a:pt x="0" y="13373"/>
                  </a:lnTo>
                  <a:lnTo>
                    <a:pt x="0" y="18148"/>
                  </a:lnTo>
                  <a:lnTo>
                    <a:pt x="0" y="24828"/>
                  </a:lnTo>
                  <a:lnTo>
                    <a:pt x="679030" y="24828"/>
                  </a:lnTo>
                  <a:lnTo>
                    <a:pt x="679030" y="18148"/>
                  </a:lnTo>
                  <a:lnTo>
                    <a:pt x="679030" y="13373"/>
                  </a:lnTo>
                  <a:lnTo>
                    <a:pt x="679030" y="11455"/>
                  </a:lnTo>
                  <a:lnTo>
                    <a:pt x="679030" y="6680"/>
                  </a:lnTo>
                  <a:lnTo>
                    <a:pt x="6790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6" name="object 2706"/>
            <p:cNvSpPr/>
            <p:nvPr/>
          </p:nvSpPr>
          <p:spPr>
            <a:xfrm>
              <a:off x="2903394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5" h="78739">
                  <a:moveTo>
                    <a:pt x="1910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7" name="object 2707"/>
            <p:cNvSpPr/>
            <p:nvPr/>
          </p:nvSpPr>
          <p:spPr>
            <a:xfrm>
              <a:off x="3128809" y="1701924"/>
              <a:ext cx="3175" cy="78740"/>
            </a:xfrm>
            <a:custGeom>
              <a:avLst/>
              <a:gdLst/>
              <a:ahLst/>
              <a:cxnLst/>
              <a:rect l="l" t="t" r="r" b="b"/>
              <a:pathLst>
                <a:path w="3175" h="78739">
                  <a:moveTo>
                    <a:pt x="2846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8" name="object 2708"/>
            <p:cNvSpPr/>
            <p:nvPr/>
          </p:nvSpPr>
          <p:spPr>
            <a:xfrm>
              <a:off x="3354204" y="1701924"/>
              <a:ext cx="3175" cy="78740"/>
            </a:xfrm>
            <a:custGeom>
              <a:avLst/>
              <a:gdLst/>
              <a:ahLst/>
              <a:cxnLst/>
              <a:rect l="l" t="t" r="r" b="b"/>
              <a:pathLst>
                <a:path w="3175" h="78739">
                  <a:moveTo>
                    <a:pt x="2846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9" name="object 2709"/>
            <p:cNvSpPr/>
            <p:nvPr/>
          </p:nvSpPr>
          <p:spPr>
            <a:xfrm>
              <a:off x="2677999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0" name="object 2710"/>
            <p:cNvSpPr/>
            <p:nvPr/>
          </p:nvSpPr>
          <p:spPr>
            <a:xfrm>
              <a:off x="3357050" y="1728666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69">
                  <a:moveTo>
                    <a:pt x="0" y="0"/>
                  </a:move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1" name="object 2711"/>
            <p:cNvSpPr/>
            <p:nvPr/>
          </p:nvSpPr>
          <p:spPr>
            <a:xfrm>
              <a:off x="2745809" y="1701924"/>
              <a:ext cx="1905" cy="78740"/>
            </a:xfrm>
            <a:custGeom>
              <a:avLst/>
              <a:gdLst/>
              <a:ahLst/>
              <a:cxnLst/>
              <a:rect l="l" t="t" r="r" b="b"/>
              <a:pathLst>
                <a:path w="1905" h="78739">
                  <a:moveTo>
                    <a:pt x="1910" y="78315"/>
                  </a:moveTo>
                  <a:lnTo>
                    <a:pt x="0" y="7831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831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12" name="object 2712"/>
          <p:cNvSpPr/>
          <p:nvPr/>
        </p:nvSpPr>
        <p:spPr>
          <a:xfrm>
            <a:off x="1988655" y="9704313"/>
            <a:ext cx="0" cy="13970"/>
          </a:xfrm>
          <a:custGeom>
            <a:avLst/>
            <a:gdLst/>
            <a:ahLst/>
            <a:cxnLst/>
            <a:rect l="l" t="t" r="r" b="b"/>
            <a:pathLst>
              <a:path h="13970">
                <a:moveTo>
                  <a:pt x="0" y="13370"/>
                </a:moveTo>
                <a:lnTo>
                  <a:pt x="0" y="0"/>
                </a:lnTo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3" name="object 2713"/>
          <p:cNvSpPr/>
          <p:nvPr/>
        </p:nvSpPr>
        <p:spPr>
          <a:xfrm>
            <a:off x="3240744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0" y="0"/>
                </a:moveTo>
                <a:lnTo>
                  <a:pt x="1910" y="0"/>
                </a:lnTo>
                <a:lnTo>
                  <a:pt x="1910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4" name="object 2714"/>
          <p:cNvSpPr/>
          <p:nvPr/>
        </p:nvSpPr>
        <p:spPr>
          <a:xfrm>
            <a:off x="3014394" y="9665156"/>
            <a:ext cx="3175" cy="79375"/>
          </a:xfrm>
          <a:custGeom>
            <a:avLst/>
            <a:gdLst/>
            <a:ahLst/>
            <a:cxnLst/>
            <a:rect l="l" t="t" r="r" b="b"/>
            <a:pathLst>
              <a:path w="3175" h="79375">
                <a:moveTo>
                  <a:pt x="0" y="0"/>
                </a:moveTo>
                <a:lnTo>
                  <a:pt x="2846" y="0"/>
                </a:lnTo>
                <a:lnTo>
                  <a:pt x="2846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5" name="object 2715"/>
          <p:cNvSpPr/>
          <p:nvPr/>
        </p:nvSpPr>
        <p:spPr>
          <a:xfrm>
            <a:off x="2788999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0" y="0"/>
                </a:moveTo>
                <a:lnTo>
                  <a:pt x="1910" y="0"/>
                </a:lnTo>
                <a:lnTo>
                  <a:pt x="1910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6" name="object 2716"/>
          <p:cNvSpPr/>
          <p:nvPr/>
        </p:nvSpPr>
        <p:spPr>
          <a:xfrm>
            <a:off x="2563603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0" y="0"/>
                </a:moveTo>
                <a:lnTo>
                  <a:pt x="1910" y="0"/>
                </a:lnTo>
                <a:lnTo>
                  <a:pt x="1910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7" name="object 2717"/>
          <p:cNvSpPr/>
          <p:nvPr/>
        </p:nvSpPr>
        <p:spPr>
          <a:xfrm>
            <a:off x="2338208" y="9665156"/>
            <a:ext cx="1905" cy="79375"/>
          </a:xfrm>
          <a:custGeom>
            <a:avLst/>
            <a:gdLst/>
            <a:ahLst/>
            <a:cxnLst/>
            <a:rect l="l" t="t" r="r" b="b"/>
            <a:pathLst>
              <a:path w="1905" h="79375">
                <a:moveTo>
                  <a:pt x="0" y="0"/>
                </a:moveTo>
                <a:lnTo>
                  <a:pt x="1910" y="0"/>
                </a:lnTo>
                <a:lnTo>
                  <a:pt x="1910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8" name="object 2718"/>
          <p:cNvSpPr/>
          <p:nvPr/>
        </p:nvSpPr>
        <p:spPr>
          <a:xfrm>
            <a:off x="2111858" y="9665156"/>
            <a:ext cx="3175" cy="79375"/>
          </a:xfrm>
          <a:custGeom>
            <a:avLst/>
            <a:gdLst/>
            <a:ahLst/>
            <a:cxnLst/>
            <a:rect l="l" t="t" r="r" b="b"/>
            <a:pathLst>
              <a:path w="3175" h="79375">
                <a:moveTo>
                  <a:pt x="0" y="0"/>
                </a:moveTo>
                <a:lnTo>
                  <a:pt x="2846" y="0"/>
                </a:lnTo>
                <a:lnTo>
                  <a:pt x="2846" y="79251"/>
                </a:lnTo>
                <a:lnTo>
                  <a:pt x="0" y="79251"/>
                </a:lnTo>
                <a:lnTo>
                  <a:pt x="0" y="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19" name="object 2719"/>
          <p:cNvGrpSpPr/>
          <p:nvPr/>
        </p:nvGrpSpPr>
        <p:grpSpPr>
          <a:xfrm>
            <a:off x="5119355" y="3911849"/>
            <a:ext cx="97790" cy="13970"/>
            <a:chOff x="5116278" y="1739171"/>
            <a:chExt cx="97790" cy="13970"/>
          </a:xfrm>
        </p:grpSpPr>
        <p:sp>
          <p:nvSpPr>
            <p:cNvPr id="2720" name="object 2720"/>
            <p:cNvSpPr/>
            <p:nvPr/>
          </p:nvSpPr>
          <p:spPr>
            <a:xfrm>
              <a:off x="5206054" y="1744902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4">
                  <a:moveTo>
                    <a:pt x="191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1" name="object 2721"/>
            <p:cNvSpPr/>
            <p:nvPr/>
          </p:nvSpPr>
          <p:spPr>
            <a:xfrm>
              <a:off x="5122008" y="1744902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60" h="1905">
                  <a:moveTo>
                    <a:pt x="85955" y="1910"/>
                  </a:moveTo>
                  <a:lnTo>
                    <a:pt x="0" y="1910"/>
                  </a:lnTo>
                  <a:lnTo>
                    <a:pt x="0" y="0"/>
                  </a:lnTo>
                  <a:lnTo>
                    <a:pt x="85955" y="0"/>
                  </a:lnTo>
                  <a:lnTo>
                    <a:pt x="85955" y="191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22" name="object 2722"/>
          <p:cNvSpPr/>
          <p:nvPr/>
        </p:nvSpPr>
        <p:spPr>
          <a:xfrm>
            <a:off x="5125086" y="5088488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5">
                <a:moveTo>
                  <a:pt x="85955" y="1910"/>
                </a:moveTo>
                <a:lnTo>
                  <a:pt x="0" y="1910"/>
                </a:lnTo>
                <a:lnTo>
                  <a:pt x="0" y="0"/>
                </a:lnTo>
                <a:lnTo>
                  <a:pt x="85955" y="0"/>
                </a:lnTo>
                <a:lnTo>
                  <a:pt x="85955" y="191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3" name="object 2723"/>
          <p:cNvSpPr/>
          <p:nvPr/>
        </p:nvSpPr>
        <p:spPr>
          <a:xfrm>
            <a:off x="5125086" y="4909891"/>
            <a:ext cx="86360" cy="1905"/>
          </a:xfrm>
          <a:custGeom>
            <a:avLst/>
            <a:gdLst/>
            <a:ahLst/>
            <a:cxnLst/>
            <a:rect l="l" t="t" r="r" b="b"/>
            <a:pathLst>
              <a:path w="86360" h="1905">
                <a:moveTo>
                  <a:pt x="85955" y="1910"/>
                </a:moveTo>
                <a:lnTo>
                  <a:pt x="0" y="1910"/>
                </a:lnTo>
                <a:lnTo>
                  <a:pt x="0" y="0"/>
                </a:lnTo>
                <a:lnTo>
                  <a:pt x="85955" y="0"/>
                </a:lnTo>
                <a:lnTo>
                  <a:pt x="85955" y="1910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4" name="object 2724"/>
          <p:cNvSpPr/>
          <p:nvPr/>
        </p:nvSpPr>
        <p:spPr>
          <a:xfrm>
            <a:off x="5125086" y="4686425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2846"/>
                </a:moveTo>
                <a:lnTo>
                  <a:pt x="0" y="2846"/>
                </a:lnTo>
                <a:lnTo>
                  <a:pt x="0" y="0"/>
                </a:lnTo>
                <a:lnTo>
                  <a:pt x="85955" y="0"/>
                </a:lnTo>
                <a:lnTo>
                  <a:pt x="85955" y="2846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object 2725"/>
          <p:cNvSpPr/>
          <p:nvPr/>
        </p:nvSpPr>
        <p:spPr>
          <a:xfrm>
            <a:off x="5125086" y="4462940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2846"/>
                </a:moveTo>
                <a:lnTo>
                  <a:pt x="0" y="2846"/>
                </a:lnTo>
                <a:lnTo>
                  <a:pt x="0" y="0"/>
                </a:lnTo>
                <a:lnTo>
                  <a:pt x="85955" y="0"/>
                </a:lnTo>
                <a:lnTo>
                  <a:pt x="85955" y="2846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6" name="object 2726"/>
          <p:cNvSpPr/>
          <p:nvPr/>
        </p:nvSpPr>
        <p:spPr>
          <a:xfrm>
            <a:off x="5125086" y="4239455"/>
            <a:ext cx="86360" cy="3175"/>
          </a:xfrm>
          <a:custGeom>
            <a:avLst/>
            <a:gdLst/>
            <a:ahLst/>
            <a:cxnLst/>
            <a:rect l="l" t="t" r="r" b="b"/>
            <a:pathLst>
              <a:path w="86360" h="3175">
                <a:moveTo>
                  <a:pt x="85955" y="2846"/>
                </a:moveTo>
                <a:lnTo>
                  <a:pt x="0" y="2846"/>
                </a:lnTo>
                <a:lnTo>
                  <a:pt x="0" y="0"/>
                </a:lnTo>
                <a:lnTo>
                  <a:pt x="85955" y="0"/>
                </a:lnTo>
                <a:lnTo>
                  <a:pt x="85955" y="2846"/>
                </a:lnTo>
                <a:close/>
              </a:path>
            </a:pathLst>
          </a:custGeom>
          <a:ln w="1146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27" name="object 2727"/>
          <p:cNvGrpSpPr/>
          <p:nvPr/>
        </p:nvGrpSpPr>
        <p:grpSpPr>
          <a:xfrm>
            <a:off x="5037220" y="3918535"/>
            <a:ext cx="2466340" cy="1403350"/>
            <a:chOff x="5034143" y="1745857"/>
            <a:chExt cx="2466340" cy="1403350"/>
          </a:xfrm>
        </p:grpSpPr>
        <p:sp>
          <p:nvSpPr>
            <p:cNvPr id="2728" name="object 2728"/>
            <p:cNvSpPr/>
            <p:nvPr/>
          </p:nvSpPr>
          <p:spPr>
            <a:xfrm>
              <a:off x="5122009" y="1844228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60" h="1905">
                  <a:moveTo>
                    <a:pt x="85955" y="1910"/>
                  </a:moveTo>
                  <a:lnTo>
                    <a:pt x="0" y="1910"/>
                  </a:lnTo>
                  <a:lnTo>
                    <a:pt x="0" y="0"/>
                  </a:lnTo>
                  <a:lnTo>
                    <a:pt x="85955" y="0"/>
                  </a:lnTo>
                  <a:lnTo>
                    <a:pt x="85955" y="191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9" name="object 2729"/>
            <p:cNvSpPr/>
            <p:nvPr/>
          </p:nvSpPr>
          <p:spPr>
            <a:xfrm>
              <a:off x="5072345" y="1751587"/>
              <a:ext cx="12065" cy="1329055"/>
            </a:xfrm>
            <a:custGeom>
              <a:avLst/>
              <a:gdLst/>
              <a:ahLst/>
              <a:cxnLst/>
              <a:rect l="l" t="t" r="r" b="b"/>
              <a:pathLst>
                <a:path w="12064" h="1329055">
                  <a:moveTo>
                    <a:pt x="0" y="1328475"/>
                  </a:moveTo>
                  <a:lnTo>
                    <a:pt x="11460" y="1328475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13284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0" name="object 2730"/>
            <p:cNvSpPr/>
            <p:nvPr/>
          </p:nvSpPr>
          <p:spPr>
            <a:xfrm>
              <a:off x="5084761" y="1751587"/>
              <a:ext cx="0" cy="1329055"/>
            </a:xfrm>
            <a:custGeom>
              <a:avLst/>
              <a:gdLst/>
              <a:ahLst/>
              <a:cxnLst/>
              <a:rect l="l" t="t" r="r" b="b"/>
              <a:pathLst>
                <a:path h="1329055">
                  <a:moveTo>
                    <a:pt x="0" y="0"/>
                  </a:moveTo>
                  <a:lnTo>
                    <a:pt x="0" y="132847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1" name="object 2731"/>
            <p:cNvSpPr/>
            <p:nvPr/>
          </p:nvSpPr>
          <p:spPr>
            <a:xfrm>
              <a:off x="5078076" y="1751587"/>
              <a:ext cx="13970" cy="1329055"/>
            </a:xfrm>
            <a:custGeom>
              <a:avLst/>
              <a:gdLst/>
              <a:ahLst/>
              <a:cxnLst/>
              <a:rect l="l" t="t" r="r" b="b"/>
              <a:pathLst>
                <a:path w="13970" h="1329055">
                  <a:moveTo>
                    <a:pt x="0" y="0"/>
                  </a:moveTo>
                  <a:lnTo>
                    <a:pt x="13370" y="0"/>
                  </a:lnTo>
                  <a:lnTo>
                    <a:pt x="13370" y="1328475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2" name="object 2732"/>
            <p:cNvSpPr/>
            <p:nvPr/>
          </p:nvSpPr>
          <p:spPr>
            <a:xfrm>
              <a:off x="5039873" y="1863330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5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3" name="object 2733"/>
            <p:cNvSpPr/>
            <p:nvPr/>
          </p:nvSpPr>
          <p:spPr>
            <a:xfrm>
              <a:off x="5039873" y="2088725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5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4" name="object 2734"/>
            <p:cNvSpPr/>
            <p:nvPr/>
          </p:nvSpPr>
          <p:spPr>
            <a:xfrm>
              <a:off x="5039873" y="2314120"/>
              <a:ext cx="79375" cy="3175"/>
            </a:xfrm>
            <a:custGeom>
              <a:avLst/>
              <a:gdLst/>
              <a:ahLst/>
              <a:cxnLst/>
              <a:rect l="l" t="t" r="r" b="b"/>
              <a:pathLst>
                <a:path w="79375" h="3175">
                  <a:moveTo>
                    <a:pt x="0" y="0"/>
                  </a:moveTo>
                  <a:lnTo>
                    <a:pt x="79251" y="0"/>
                  </a:lnTo>
                  <a:lnTo>
                    <a:pt x="79251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5" name="object 2735"/>
            <p:cNvSpPr/>
            <p:nvPr/>
          </p:nvSpPr>
          <p:spPr>
            <a:xfrm>
              <a:off x="5039873" y="2539515"/>
              <a:ext cx="79375" cy="3175"/>
            </a:xfrm>
            <a:custGeom>
              <a:avLst/>
              <a:gdLst/>
              <a:ahLst/>
              <a:cxnLst/>
              <a:rect l="l" t="t" r="r" b="b"/>
              <a:pathLst>
                <a:path w="79375" h="3175">
                  <a:moveTo>
                    <a:pt x="0" y="0"/>
                  </a:moveTo>
                  <a:lnTo>
                    <a:pt x="79251" y="0"/>
                  </a:lnTo>
                  <a:lnTo>
                    <a:pt x="79251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6" name="object 2736"/>
            <p:cNvSpPr/>
            <p:nvPr/>
          </p:nvSpPr>
          <p:spPr>
            <a:xfrm>
              <a:off x="5039873" y="2765865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5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7" name="object 2737"/>
            <p:cNvSpPr/>
            <p:nvPr/>
          </p:nvSpPr>
          <p:spPr>
            <a:xfrm>
              <a:off x="5039873" y="2991260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5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8" name="object 2738"/>
            <p:cNvSpPr/>
            <p:nvPr/>
          </p:nvSpPr>
          <p:spPr>
            <a:xfrm>
              <a:off x="5078076" y="3080081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9" name="object 2739"/>
            <p:cNvSpPr/>
            <p:nvPr/>
          </p:nvSpPr>
          <p:spPr>
            <a:xfrm>
              <a:off x="5247141" y="2960698"/>
              <a:ext cx="2121535" cy="12065"/>
            </a:xfrm>
            <a:custGeom>
              <a:avLst/>
              <a:gdLst/>
              <a:ahLst/>
              <a:cxnLst/>
              <a:rect l="l" t="t" r="r" b="b"/>
              <a:pathLst>
                <a:path w="2121534" h="12064">
                  <a:moveTo>
                    <a:pt x="0" y="11460"/>
                  </a:moveTo>
                  <a:lnTo>
                    <a:pt x="2121178" y="11460"/>
                  </a:lnTo>
                  <a:lnTo>
                    <a:pt x="2121178" y="0"/>
                  </a:lnTo>
                  <a:lnTo>
                    <a:pt x="0" y="0"/>
                  </a:lnTo>
                  <a:lnTo>
                    <a:pt x="0" y="11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0" name="object 2740"/>
            <p:cNvSpPr/>
            <p:nvPr/>
          </p:nvSpPr>
          <p:spPr>
            <a:xfrm>
              <a:off x="5247141" y="2966429"/>
              <a:ext cx="2121535" cy="1905"/>
            </a:xfrm>
            <a:custGeom>
              <a:avLst/>
              <a:gdLst/>
              <a:ahLst/>
              <a:cxnLst/>
              <a:rect l="l" t="t" r="r" b="b"/>
              <a:pathLst>
                <a:path w="2121534" h="1905">
                  <a:moveTo>
                    <a:pt x="2121178" y="1910"/>
                  </a:moveTo>
                  <a:lnTo>
                    <a:pt x="0" y="1910"/>
                  </a:ln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1" name="object 2741"/>
            <p:cNvSpPr/>
            <p:nvPr/>
          </p:nvSpPr>
          <p:spPr>
            <a:xfrm>
              <a:off x="5247122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0" y="85955"/>
                  </a:moveTo>
                  <a:lnTo>
                    <a:pt x="2846" y="8595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2" name="object 2742"/>
            <p:cNvSpPr/>
            <p:nvPr/>
          </p:nvSpPr>
          <p:spPr>
            <a:xfrm>
              <a:off x="7368319" y="2966429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5">
                  <a:moveTo>
                    <a:pt x="0" y="0"/>
                  </a:moveTo>
                  <a:lnTo>
                    <a:pt x="0" y="191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3" name="object 2743"/>
            <p:cNvSpPr/>
            <p:nvPr/>
          </p:nvSpPr>
          <p:spPr>
            <a:xfrm>
              <a:off x="5472517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0" y="85955"/>
                  </a:moveTo>
                  <a:lnTo>
                    <a:pt x="2846" y="8595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4" name="object 2744"/>
            <p:cNvSpPr/>
            <p:nvPr/>
          </p:nvSpPr>
          <p:spPr>
            <a:xfrm>
              <a:off x="5698867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0" y="85955"/>
                  </a:moveTo>
                  <a:lnTo>
                    <a:pt x="1910" y="8595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5" name="object 2745"/>
            <p:cNvSpPr/>
            <p:nvPr/>
          </p:nvSpPr>
          <p:spPr>
            <a:xfrm>
              <a:off x="5924262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0" y="85955"/>
                  </a:moveTo>
                  <a:lnTo>
                    <a:pt x="1910" y="8595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6" name="object 2746"/>
            <p:cNvSpPr/>
            <p:nvPr/>
          </p:nvSpPr>
          <p:spPr>
            <a:xfrm>
              <a:off x="6149658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0" y="85955"/>
                  </a:moveTo>
                  <a:lnTo>
                    <a:pt x="1910" y="8595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7" name="object 2747"/>
            <p:cNvSpPr/>
            <p:nvPr/>
          </p:nvSpPr>
          <p:spPr>
            <a:xfrm>
              <a:off x="6375053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0" y="85955"/>
                  </a:moveTo>
                  <a:lnTo>
                    <a:pt x="2846" y="8595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8" name="object 2748"/>
            <p:cNvSpPr/>
            <p:nvPr/>
          </p:nvSpPr>
          <p:spPr>
            <a:xfrm>
              <a:off x="6601403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0" y="85955"/>
                  </a:moveTo>
                  <a:lnTo>
                    <a:pt x="1910" y="8595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9" name="object 2749"/>
            <p:cNvSpPr/>
            <p:nvPr/>
          </p:nvSpPr>
          <p:spPr>
            <a:xfrm>
              <a:off x="6826798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0" y="85955"/>
                  </a:moveTo>
                  <a:lnTo>
                    <a:pt x="1910" y="8595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0" name="object 2750"/>
            <p:cNvSpPr/>
            <p:nvPr/>
          </p:nvSpPr>
          <p:spPr>
            <a:xfrm>
              <a:off x="7052193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0" y="85955"/>
                  </a:moveTo>
                  <a:lnTo>
                    <a:pt x="1910" y="85955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1" name="object 2751"/>
            <p:cNvSpPr/>
            <p:nvPr/>
          </p:nvSpPr>
          <p:spPr>
            <a:xfrm>
              <a:off x="7277588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0" y="85955"/>
                  </a:moveTo>
                  <a:lnTo>
                    <a:pt x="2846" y="8595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2" name="object 2752"/>
            <p:cNvSpPr/>
            <p:nvPr/>
          </p:nvSpPr>
          <p:spPr>
            <a:xfrm>
              <a:off x="7365454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0" y="85955"/>
                  </a:moveTo>
                  <a:lnTo>
                    <a:pt x="2846" y="85955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3" name="object 2753"/>
            <p:cNvSpPr/>
            <p:nvPr/>
          </p:nvSpPr>
          <p:spPr>
            <a:xfrm>
              <a:off x="5102907" y="3091542"/>
              <a:ext cx="2392045" cy="13970"/>
            </a:xfrm>
            <a:custGeom>
              <a:avLst/>
              <a:gdLst/>
              <a:ahLst/>
              <a:cxnLst/>
              <a:rect l="l" t="t" r="r" b="b"/>
              <a:pathLst>
                <a:path w="2392045" h="13969">
                  <a:moveTo>
                    <a:pt x="0" y="0"/>
                  </a:moveTo>
                  <a:lnTo>
                    <a:pt x="2391480" y="0"/>
                  </a:lnTo>
                  <a:lnTo>
                    <a:pt x="2391480" y="13370"/>
                  </a:lnTo>
                  <a:lnTo>
                    <a:pt x="0" y="1337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4" name="object 2754"/>
            <p:cNvSpPr/>
            <p:nvPr/>
          </p:nvSpPr>
          <p:spPr>
            <a:xfrm>
              <a:off x="5102907" y="3092497"/>
              <a:ext cx="2392045" cy="12065"/>
            </a:xfrm>
            <a:custGeom>
              <a:avLst/>
              <a:gdLst/>
              <a:ahLst/>
              <a:cxnLst/>
              <a:rect l="l" t="t" r="r" b="b"/>
              <a:pathLst>
                <a:path w="2392045" h="12064">
                  <a:moveTo>
                    <a:pt x="0" y="11460"/>
                  </a:moveTo>
                  <a:lnTo>
                    <a:pt x="2391480" y="11460"/>
                  </a:lnTo>
                  <a:lnTo>
                    <a:pt x="2391480" y="0"/>
                  </a:lnTo>
                  <a:lnTo>
                    <a:pt x="0" y="0"/>
                  </a:lnTo>
                  <a:lnTo>
                    <a:pt x="0" y="11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5" name="object 2755"/>
            <p:cNvSpPr/>
            <p:nvPr/>
          </p:nvSpPr>
          <p:spPr>
            <a:xfrm>
              <a:off x="5039873" y="2991260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5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6" name="object 2756"/>
            <p:cNvSpPr/>
            <p:nvPr/>
          </p:nvSpPr>
          <p:spPr>
            <a:xfrm>
              <a:off x="5170717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7" name="object 2757"/>
            <p:cNvSpPr/>
            <p:nvPr/>
          </p:nvSpPr>
          <p:spPr>
            <a:xfrm>
              <a:off x="5396112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8" name="object 2758"/>
            <p:cNvSpPr/>
            <p:nvPr/>
          </p:nvSpPr>
          <p:spPr>
            <a:xfrm>
              <a:off x="5621507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9" name="object 2759"/>
            <p:cNvSpPr/>
            <p:nvPr/>
          </p:nvSpPr>
          <p:spPr>
            <a:xfrm>
              <a:off x="5846921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0" name="object 2760"/>
            <p:cNvSpPr/>
            <p:nvPr/>
          </p:nvSpPr>
          <p:spPr>
            <a:xfrm>
              <a:off x="6072316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1" name="object 2761"/>
            <p:cNvSpPr/>
            <p:nvPr/>
          </p:nvSpPr>
          <p:spPr>
            <a:xfrm>
              <a:off x="6298647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2" name="object 2762"/>
            <p:cNvSpPr/>
            <p:nvPr/>
          </p:nvSpPr>
          <p:spPr>
            <a:xfrm>
              <a:off x="6524043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3" name="object 2763"/>
            <p:cNvSpPr/>
            <p:nvPr/>
          </p:nvSpPr>
          <p:spPr>
            <a:xfrm>
              <a:off x="6749438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4" name="object 2764"/>
            <p:cNvSpPr/>
            <p:nvPr/>
          </p:nvSpPr>
          <p:spPr>
            <a:xfrm>
              <a:off x="6974852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2846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5" name="object 2765"/>
            <p:cNvSpPr/>
            <p:nvPr/>
          </p:nvSpPr>
          <p:spPr>
            <a:xfrm>
              <a:off x="7201183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6" name="object 2766"/>
            <p:cNvSpPr/>
            <p:nvPr/>
          </p:nvSpPr>
          <p:spPr>
            <a:xfrm>
              <a:off x="7426578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1910" y="79251"/>
                  </a:moveTo>
                  <a:lnTo>
                    <a:pt x="0" y="79251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67" name="object 2767"/>
          <p:cNvGrpSpPr/>
          <p:nvPr/>
        </p:nvGrpSpPr>
        <p:grpSpPr>
          <a:xfrm>
            <a:off x="9199389" y="5133376"/>
            <a:ext cx="2403475" cy="188595"/>
            <a:chOff x="9196312" y="2960698"/>
            <a:chExt cx="2403475" cy="188595"/>
          </a:xfrm>
        </p:grpSpPr>
        <p:sp>
          <p:nvSpPr>
            <p:cNvPr id="2768" name="object 2768"/>
            <p:cNvSpPr/>
            <p:nvPr/>
          </p:nvSpPr>
          <p:spPr>
            <a:xfrm>
              <a:off x="9328111" y="2960698"/>
              <a:ext cx="2121535" cy="12065"/>
            </a:xfrm>
            <a:custGeom>
              <a:avLst/>
              <a:gdLst/>
              <a:ahLst/>
              <a:cxnLst/>
              <a:rect l="l" t="t" r="r" b="b"/>
              <a:pathLst>
                <a:path w="2121534" h="12064">
                  <a:moveTo>
                    <a:pt x="0" y="11460"/>
                  </a:moveTo>
                  <a:lnTo>
                    <a:pt x="2121178" y="11460"/>
                  </a:lnTo>
                  <a:lnTo>
                    <a:pt x="2121178" y="0"/>
                  </a:lnTo>
                  <a:lnTo>
                    <a:pt x="0" y="0"/>
                  </a:lnTo>
                  <a:lnTo>
                    <a:pt x="0" y="11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9" name="object 2769"/>
            <p:cNvSpPr/>
            <p:nvPr/>
          </p:nvSpPr>
          <p:spPr>
            <a:xfrm>
              <a:off x="9328111" y="2966429"/>
              <a:ext cx="2121535" cy="1905"/>
            </a:xfrm>
            <a:custGeom>
              <a:avLst/>
              <a:gdLst/>
              <a:ahLst/>
              <a:cxnLst/>
              <a:rect l="l" t="t" r="r" b="b"/>
              <a:pathLst>
                <a:path w="2121534" h="1905">
                  <a:moveTo>
                    <a:pt x="0" y="1910"/>
                  </a:moveTo>
                  <a:lnTo>
                    <a:pt x="2121178" y="1910"/>
                  </a:lnTo>
                  <a:lnTo>
                    <a:pt x="2121178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0" name="object 2770"/>
            <p:cNvSpPr/>
            <p:nvPr/>
          </p:nvSpPr>
          <p:spPr>
            <a:xfrm>
              <a:off x="11447398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1" name="object 2771"/>
            <p:cNvSpPr/>
            <p:nvPr/>
          </p:nvSpPr>
          <p:spPr>
            <a:xfrm>
              <a:off x="9328111" y="2966429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5">
                  <a:moveTo>
                    <a:pt x="0" y="0"/>
                  </a:moveTo>
                  <a:lnTo>
                    <a:pt x="0" y="191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2" name="object 2772"/>
            <p:cNvSpPr/>
            <p:nvPr/>
          </p:nvSpPr>
          <p:spPr>
            <a:xfrm>
              <a:off x="11221067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2846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3" name="object 2773"/>
            <p:cNvSpPr/>
            <p:nvPr/>
          </p:nvSpPr>
          <p:spPr>
            <a:xfrm>
              <a:off x="10995653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4" name="object 2774"/>
            <p:cNvSpPr/>
            <p:nvPr/>
          </p:nvSpPr>
          <p:spPr>
            <a:xfrm>
              <a:off x="10770258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5" name="object 2775"/>
            <p:cNvSpPr/>
            <p:nvPr/>
          </p:nvSpPr>
          <p:spPr>
            <a:xfrm>
              <a:off x="10544862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6" name="object 2776"/>
            <p:cNvSpPr/>
            <p:nvPr/>
          </p:nvSpPr>
          <p:spPr>
            <a:xfrm>
              <a:off x="10318531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2846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7" name="object 2777"/>
            <p:cNvSpPr/>
            <p:nvPr/>
          </p:nvSpPr>
          <p:spPr>
            <a:xfrm>
              <a:off x="10093136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2846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8" name="object 2778"/>
            <p:cNvSpPr/>
            <p:nvPr/>
          </p:nvSpPr>
          <p:spPr>
            <a:xfrm>
              <a:off x="9867722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9" name="object 2779"/>
            <p:cNvSpPr/>
            <p:nvPr/>
          </p:nvSpPr>
          <p:spPr>
            <a:xfrm>
              <a:off x="9642327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0" name="object 2780"/>
            <p:cNvSpPr/>
            <p:nvPr/>
          </p:nvSpPr>
          <p:spPr>
            <a:xfrm>
              <a:off x="9416932" y="2966429"/>
              <a:ext cx="1905" cy="86360"/>
            </a:xfrm>
            <a:custGeom>
              <a:avLst/>
              <a:gdLst/>
              <a:ahLst/>
              <a:cxnLst/>
              <a:rect l="l" t="t" r="r" b="b"/>
              <a:pathLst>
                <a:path w="1904" h="86360">
                  <a:moveTo>
                    <a:pt x="1910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1910" y="0"/>
                  </a:lnTo>
                  <a:lnTo>
                    <a:pt x="1910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1" name="object 2781"/>
            <p:cNvSpPr/>
            <p:nvPr/>
          </p:nvSpPr>
          <p:spPr>
            <a:xfrm>
              <a:off x="9328130" y="2966429"/>
              <a:ext cx="3175" cy="86360"/>
            </a:xfrm>
            <a:custGeom>
              <a:avLst/>
              <a:gdLst/>
              <a:ahLst/>
              <a:cxnLst/>
              <a:rect l="l" t="t" r="r" b="b"/>
              <a:pathLst>
                <a:path w="3175" h="86360">
                  <a:moveTo>
                    <a:pt x="2846" y="85955"/>
                  </a:moveTo>
                  <a:lnTo>
                    <a:pt x="0" y="85955"/>
                  </a:lnTo>
                  <a:lnTo>
                    <a:pt x="0" y="0"/>
                  </a:lnTo>
                  <a:lnTo>
                    <a:pt x="2846" y="0"/>
                  </a:lnTo>
                  <a:lnTo>
                    <a:pt x="2846" y="85955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2" name="object 2782"/>
            <p:cNvSpPr/>
            <p:nvPr/>
          </p:nvSpPr>
          <p:spPr>
            <a:xfrm>
              <a:off x="9202042" y="3091542"/>
              <a:ext cx="2392045" cy="13970"/>
            </a:xfrm>
            <a:custGeom>
              <a:avLst/>
              <a:gdLst/>
              <a:ahLst/>
              <a:cxnLst/>
              <a:rect l="l" t="t" r="r" b="b"/>
              <a:pathLst>
                <a:path w="2392045" h="13969">
                  <a:moveTo>
                    <a:pt x="2391480" y="0"/>
                  </a:moveTo>
                  <a:lnTo>
                    <a:pt x="0" y="0"/>
                  </a:lnTo>
                  <a:lnTo>
                    <a:pt x="0" y="13370"/>
                  </a:lnTo>
                  <a:lnTo>
                    <a:pt x="2391480" y="13370"/>
                  </a:lnTo>
                  <a:lnTo>
                    <a:pt x="239148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3" name="object 2783"/>
            <p:cNvSpPr/>
            <p:nvPr/>
          </p:nvSpPr>
          <p:spPr>
            <a:xfrm>
              <a:off x="9202042" y="3092497"/>
              <a:ext cx="2392045" cy="12065"/>
            </a:xfrm>
            <a:custGeom>
              <a:avLst/>
              <a:gdLst/>
              <a:ahLst/>
              <a:cxnLst/>
              <a:rect l="l" t="t" r="r" b="b"/>
              <a:pathLst>
                <a:path w="2392045" h="12064">
                  <a:moveTo>
                    <a:pt x="0" y="11460"/>
                  </a:moveTo>
                  <a:lnTo>
                    <a:pt x="2391480" y="11460"/>
                  </a:lnTo>
                  <a:lnTo>
                    <a:pt x="2391480" y="0"/>
                  </a:lnTo>
                  <a:lnTo>
                    <a:pt x="0" y="0"/>
                  </a:lnTo>
                  <a:lnTo>
                    <a:pt x="0" y="114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4" name="object 2784"/>
            <p:cNvSpPr/>
            <p:nvPr/>
          </p:nvSpPr>
          <p:spPr>
            <a:xfrm>
              <a:off x="11523803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79251"/>
                  </a:moveTo>
                  <a:lnTo>
                    <a:pt x="2846" y="79251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5" name="object 2785"/>
            <p:cNvSpPr/>
            <p:nvPr/>
          </p:nvSpPr>
          <p:spPr>
            <a:xfrm>
              <a:off x="11298408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6" name="object 2786"/>
            <p:cNvSpPr/>
            <p:nvPr/>
          </p:nvSpPr>
          <p:spPr>
            <a:xfrm>
              <a:off x="11073013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7" name="object 2787"/>
            <p:cNvSpPr/>
            <p:nvPr/>
          </p:nvSpPr>
          <p:spPr>
            <a:xfrm>
              <a:off x="10847618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8" name="object 2788"/>
            <p:cNvSpPr/>
            <p:nvPr/>
          </p:nvSpPr>
          <p:spPr>
            <a:xfrm>
              <a:off x="10621267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79251"/>
                  </a:moveTo>
                  <a:lnTo>
                    <a:pt x="2846" y="79251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9" name="object 2789"/>
            <p:cNvSpPr/>
            <p:nvPr/>
          </p:nvSpPr>
          <p:spPr>
            <a:xfrm>
              <a:off x="10395872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0" name="object 2790"/>
            <p:cNvSpPr/>
            <p:nvPr/>
          </p:nvSpPr>
          <p:spPr>
            <a:xfrm>
              <a:off x="10170477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1" name="object 2791"/>
            <p:cNvSpPr/>
            <p:nvPr/>
          </p:nvSpPr>
          <p:spPr>
            <a:xfrm>
              <a:off x="9945082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2" name="object 2792"/>
            <p:cNvSpPr/>
            <p:nvPr/>
          </p:nvSpPr>
          <p:spPr>
            <a:xfrm>
              <a:off x="9718732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79251"/>
                  </a:moveTo>
                  <a:lnTo>
                    <a:pt x="2846" y="79251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3" name="object 2793"/>
            <p:cNvSpPr/>
            <p:nvPr/>
          </p:nvSpPr>
          <p:spPr>
            <a:xfrm>
              <a:off x="9493337" y="3063864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79251"/>
                  </a:moveTo>
                  <a:lnTo>
                    <a:pt x="2846" y="79251"/>
                  </a:lnTo>
                  <a:lnTo>
                    <a:pt x="2846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4" name="object 2794"/>
            <p:cNvSpPr/>
            <p:nvPr/>
          </p:nvSpPr>
          <p:spPr>
            <a:xfrm>
              <a:off x="9267942" y="3063864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79251"/>
                  </a:moveTo>
                  <a:lnTo>
                    <a:pt x="1910" y="79251"/>
                  </a:lnTo>
                  <a:lnTo>
                    <a:pt x="1910" y="0"/>
                  </a:lnTo>
                  <a:lnTo>
                    <a:pt x="0" y="0"/>
                  </a:lnTo>
                  <a:lnTo>
                    <a:pt x="0" y="79251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95" name="object 2795"/>
          <p:cNvGrpSpPr/>
          <p:nvPr/>
        </p:nvGrpSpPr>
        <p:grpSpPr>
          <a:xfrm>
            <a:off x="4714408" y="7721600"/>
            <a:ext cx="2767965" cy="679450"/>
            <a:chOff x="4711331" y="5548922"/>
            <a:chExt cx="2767965" cy="679450"/>
          </a:xfrm>
        </p:grpSpPr>
        <p:sp>
          <p:nvSpPr>
            <p:cNvPr id="2796" name="object 2796"/>
            <p:cNvSpPr/>
            <p:nvPr/>
          </p:nvSpPr>
          <p:spPr>
            <a:xfrm>
              <a:off x="4851725" y="5768606"/>
              <a:ext cx="1905" cy="454025"/>
            </a:xfrm>
            <a:custGeom>
              <a:avLst/>
              <a:gdLst/>
              <a:ahLst/>
              <a:cxnLst/>
              <a:rect l="l" t="t" r="r" b="b"/>
              <a:pathLst>
                <a:path w="1904" h="454025">
                  <a:moveTo>
                    <a:pt x="1910" y="453636"/>
                  </a:moveTo>
                  <a:lnTo>
                    <a:pt x="1910" y="0"/>
                  </a:lnTo>
                </a:path>
                <a:path w="1904" h="454025">
                  <a:moveTo>
                    <a:pt x="1910" y="453636"/>
                  </a:moveTo>
                  <a:lnTo>
                    <a:pt x="0" y="453636"/>
                  </a:ln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7" name="object 2797"/>
            <p:cNvSpPr/>
            <p:nvPr/>
          </p:nvSpPr>
          <p:spPr>
            <a:xfrm>
              <a:off x="4767680" y="6219377"/>
              <a:ext cx="86360" cy="3175"/>
            </a:xfrm>
            <a:custGeom>
              <a:avLst/>
              <a:gdLst/>
              <a:ahLst/>
              <a:cxnLst/>
              <a:rect l="l" t="t" r="r" b="b"/>
              <a:pathLst>
                <a:path w="86360" h="3175">
                  <a:moveTo>
                    <a:pt x="0" y="0"/>
                  </a:moveTo>
                  <a:lnTo>
                    <a:pt x="85955" y="0"/>
                  </a:lnTo>
                  <a:lnTo>
                    <a:pt x="85955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8" name="object 2798"/>
            <p:cNvSpPr/>
            <p:nvPr/>
          </p:nvSpPr>
          <p:spPr>
            <a:xfrm>
              <a:off x="4762904" y="5609091"/>
              <a:ext cx="12065" cy="586740"/>
            </a:xfrm>
            <a:custGeom>
              <a:avLst/>
              <a:gdLst/>
              <a:ahLst/>
              <a:cxnLst/>
              <a:rect l="l" t="t" r="r" b="b"/>
              <a:pathLst>
                <a:path w="12064" h="586739">
                  <a:moveTo>
                    <a:pt x="0" y="586409"/>
                  </a:moveTo>
                  <a:lnTo>
                    <a:pt x="11460" y="586409"/>
                  </a:lnTo>
                  <a:lnTo>
                    <a:pt x="11460" y="0"/>
                  </a:lnTo>
                  <a:lnTo>
                    <a:pt x="0" y="0"/>
                  </a:lnTo>
                  <a:lnTo>
                    <a:pt x="0" y="58640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9" name="object 2799"/>
            <p:cNvSpPr/>
            <p:nvPr/>
          </p:nvSpPr>
          <p:spPr>
            <a:xfrm>
              <a:off x="4761949" y="5609091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409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0" name="object 2800"/>
            <p:cNvSpPr/>
            <p:nvPr/>
          </p:nvSpPr>
          <p:spPr>
            <a:xfrm>
              <a:off x="4749533" y="5594767"/>
              <a:ext cx="2724150" cy="601345"/>
            </a:xfrm>
            <a:custGeom>
              <a:avLst/>
              <a:gdLst/>
              <a:ahLst/>
              <a:cxnLst/>
              <a:rect l="l" t="t" r="r" b="b"/>
              <a:pathLst>
                <a:path w="2724150" h="601345">
                  <a:moveTo>
                    <a:pt x="11455" y="14325"/>
                  </a:moveTo>
                  <a:lnTo>
                    <a:pt x="0" y="14325"/>
                  </a:lnTo>
                  <a:lnTo>
                    <a:pt x="0" y="600735"/>
                  </a:lnTo>
                  <a:lnTo>
                    <a:pt x="11455" y="600735"/>
                  </a:lnTo>
                  <a:lnTo>
                    <a:pt x="11455" y="14325"/>
                  </a:lnTo>
                  <a:close/>
                </a:path>
                <a:path w="2724150" h="601345">
                  <a:moveTo>
                    <a:pt x="2723832" y="0"/>
                  </a:moveTo>
                  <a:lnTo>
                    <a:pt x="51562" y="0"/>
                  </a:lnTo>
                  <a:lnTo>
                    <a:pt x="51562" y="6692"/>
                  </a:lnTo>
                  <a:lnTo>
                    <a:pt x="51562" y="11468"/>
                  </a:lnTo>
                  <a:lnTo>
                    <a:pt x="51562" y="18148"/>
                  </a:lnTo>
                  <a:lnTo>
                    <a:pt x="2723832" y="18148"/>
                  </a:lnTo>
                  <a:lnTo>
                    <a:pt x="2723832" y="11468"/>
                  </a:lnTo>
                  <a:lnTo>
                    <a:pt x="2723832" y="6692"/>
                  </a:lnTo>
                  <a:lnTo>
                    <a:pt x="272383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1" name="object 2801"/>
            <p:cNvSpPr/>
            <p:nvPr/>
          </p:nvSpPr>
          <p:spPr>
            <a:xfrm>
              <a:off x="4801107" y="5593810"/>
              <a:ext cx="2672715" cy="13970"/>
            </a:xfrm>
            <a:custGeom>
              <a:avLst/>
              <a:gdLst/>
              <a:ahLst/>
              <a:cxnLst/>
              <a:rect l="l" t="t" r="r" b="b"/>
              <a:pathLst>
                <a:path w="2672715" h="13970">
                  <a:moveTo>
                    <a:pt x="2672269" y="0"/>
                  </a:moveTo>
                  <a:lnTo>
                    <a:pt x="0" y="0"/>
                  </a:lnTo>
                  <a:lnTo>
                    <a:pt x="0" y="1337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2" name="object 2802"/>
            <p:cNvSpPr/>
            <p:nvPr/>
          </p:nvSpPr>
          <p:spPr>
            <a:xfrm>
              <a:off x="5406618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3" name="object 2803"/>
            <p:cNvSpPr/>
            <p:nvPr/>
          </p:nvSpPr>
          <p:spPr>
            <a:xfrm>
              <a:off x="5632013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4" name="object 2804"/>
            <p:cNvSpPr/>
            <p:nvPr/>
          </p:nvSpPr>
          <p:spPr>
            <a:xfrm>
              <a:off x="5857408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2846" y="0"/>
                  </a:lnTo>
                  <a:lnTo>
                    <a:pt x="2846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5" name="object 2805"/>
            <p:cNvSpPr/>
            <p:nvPr/>
          </p:nvSpPr>
          <p:spPr>
            <a:xfrm>
              <a:off x="6082803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2846" y="0"/>
                  </a:lnTo>
                  <a:lnTo>
                    <a:pt x="2846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6" name="object 2806"/>
            <p:cNvSpPr/>
            <p:nvPr/>
          </p:nvSpPr>
          <p:spPr>
            <a:xfrm>
              <a:off x="6309153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7" name="object 2807"/>
            <p:cNvSpPr/>
            <p:nvPr/>
          </p:nvSpPr>
          <p:spPr>
            <a:xfrm>
              <a:off x="7473376" y="5593810"/>
              <a:ext cx="0" cy="13970"/>
            </a:xfrm>
            <a:custGeom>
              <a:avLst/>
              <a:gdLst/>
              <a:ahLst/>
              <a:cxnLst/>
              <a:rect l="l" t="t" r="r" b="b"/>
              <a:pathLst>
                <a:path h="13970">
                  <a:moveTo>
                    <a:pt x="0" y="1337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8" name="object 2808"/>
            <p:cNvSpPr/>
            <p:nvPr/>
          </p:nvSpPr>
          <p:spPr>
            <a:xfrm>
              <a:off x="6534548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9" name="object 2809"/>
            <p:cNvSpPr/>
            <p:nvPr/>
          </p:nvSpPr>
          <p:spPr>
            <a:xfrm>
              <a:off x="6759943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0" name="object 2810"/>
            <p:cNvSpPr/>
            <p:nvPr/>
          </p:nvSpPr>
          <p:spPr>
            <a:xfrm>
              <a:off x="6985339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2846" y="0"/>
                  </a:lnTo>
                  <a:lnTo>
                    <a:pt x="2846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1" name="object 2811"/>
            <p:cNvSpPr/>
            <p:nvPr/>
          </p:nvSpPr>
          <p:spPr>
            <a:xfrm>
              <a:off x="7211689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2" name="object 2812"/>
            <p:cNvSpPr/>
            <p:nvPr/>
          </p:nvSpPr>
          <p:spPr>
            <a:xfrm>
              <a:off x="7437084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3" name="object 2813"/>
            <p:cNvSpPr/>
            <p:nvPr/>
          </p:nvSpPr>
          <p:spPr>
            <a:xfrm>
              <a:off x="5181222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4" name="object 2814"/>
            <p:cNvSpPr/>
            <p:nvPr/>
          </p:nvSpPr>
          <p:spPr>
            <a:xfrm>
              <a:off x="4954872" y="5554652"/>
              <a:ext cx="3175" cy="79375"/>
            </a:xfrm>
            <a:custGeom>
              <a:avLst/>
              <a:gdLst/>
              <a:ahLst/>
              <a:cxnLst/>
              <a:rect l="l" t="t" r="r" b="b"/>
              <a:pathLst>
                <a:path w="3175" h="79375">
                  <a:moveTo>
                    <a:pt x="0" y="0"/>
                  </a:moveTo>
                  <a:lnTo>
                    <a:pt x="2846" y="0"/>
                  </a:lnTo>
                  <a:lnTo>
                    <a:pt x="2846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5" name="object 2815"/>
            <p:cNvSpPr/>
            <p:nvPr/>
          </p:nvSpPr>
          <p:spPr>
            <a:xfrm>
              <a:off x="4755264" y="5609091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6" name="object 2816"/>
            <p:cNvSpPr/>
            <p:nvPr/>
          </p:nvSpPr>
          <p:spPr>
            <a:xfrm>
              <a:off x="4717061" y="5676901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4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7" name="object 2817"/>
            <p:cNvSpPr/>
            <p:nvPr/>
          </p:nvSpPr>
          <p:spPr>
            <a:xfrm>
              <a:off x="4755264" y="6195500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70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8" name="object 2818"/>
            <p:cNvSpPr/>
            <p:nvPr/>
          </p:nvSpPr>
          <p:spPr>
            <a:xfrm>
              <a:off x="4717061" y="5902296"/>
              <a:ext cx="79375" cy="1905"/>
            </a:xfrm>
            <a:custGeom>
              <a:avLst/>
              <a:gdLst/>
              <a:ahLst/>
              <a:cxnLst/>
              <a:rect l="l" t="t" r="r" b="b"/>
              <a:pathLst>
                <a:path w="79375" h="1904">
                  <a:moveTo>
                    <a:pt x="0" y="0"/>
                  </a:moveTo>
                  <a:lnTo>
                    <a:pt x="79251" y="0"/>
                  </a:lnTo>
                  <a:lnTo>
                    <a:pt x="79251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9" name="object 2819"/>
            <p:cNvSpPr/>
            <p:nvPr/>
          </p:nvSpPr>
          <p:spPr>
            <a:xfrm>
              <a:off x="4896612" y="5715112"/>
              <a:ext cx="2459355" cy="13970"/>
            </a:xfrm>
            <a:custGeom>
              <a:avLst/>
              <a:gdLst/>
              <a:ahLst/>
              <a:cxnLst/>
              <a:rect l="l" t="t" r="r" b="b"/>
              <a:pathLst>
                <a:path w="2459354" h="13970">
                  <a:moveTo>
                    <a:pt x="2459266" y="0"/>
                  </a:moveTo>
                  <a:lnTo>
                    <a:pt x="0" y="0"/>
                  </a:lnTo>
                  <a:lnTo>
                    <a:pt x="0" y="1905"/>
                  </a:lnTo>
                  <a:lnTo>
                    <a:pt x="0" y="11455"/>
                  </a:lnTo>
                  <a:lnTo>
                    <a:pt x="0" y="13373"/>
                  </a:lnTo>
                  <a:lnTo>
                    <a:pt x="2459266" y="13373"/>
                  </a:lnTo>
                  <a:lnTo>
                    <a:pt x="2459266" y="11455"/>
                  </a:lnTo>
                  <a:lnTo>
                    <a:pt x="2459266" y="1905"/>
                  </a:lnTo>
                  <a:lnTo>
                    <a:pt x="24592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0" name="object 2820"/>
            <p:cNvSpPr/>
            <p:nvPr/>
          </p:nvSpPr>
          <p:spPr>
            <a:xfrm>
              <a:off x="4851725" y="5768587"/>
              <a:ext cx="1905" cy="0"/>
            </a:xfrm>
            <a:custGeom>
              <a:avLst/>
              <a:gdLst/>
              <a:ahLst/>
              <a:cxnLst/>
              <a:rect l="l" t="t" r="r" b="b"/>
              <a:pathLst>
                <a:path w="1904">
                  <a:moveTo>
                    <a:pt x="0" y="0"/>
                  </a:moveTo>
                  <a:lnTo>
                    <a:pt x="191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1" name="object 2821"/>
            <p:cNvSpPr/>
            <p:nvPr/>
          </p:nvSpPr>
          <p:spPr>
            <a:xfrm>
              <a:off x="4767680" y="5768587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60" h="1904">
                  <a:moveTo>
                    <a:pt x="0" y="0"/>
                  </a:moveTo>
                  <a:lnTo>
                    <a:pt x="85955" y="0"/>
                  </a:lnTo>
                  <a:lnTo>
                    <a:pt x="85955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2" name="object 2822"/>
            <p:cNvSpPr/>
            <p:nvPr/>
          </p:nvSpPr>
          <p:spPr>
            <a:xfrm>
              <a:off x="4767680" y="5993982"/>
              <a:ext cx="86360" cy="1905"/>
            </a:xfrm>
            <a:custGeom>
              <a:avLst/>
              <a:gdLst/>
              <a:ahLst/>
              <a:cxnLst/>
              <a:rect l="l" t="t" r="r" b="b"/>
              <a:pathLst>
                <a:path w="86360" h="1904">
                  <a:moveTo>
                    <a:pt x="0" y="0"/>
                  </a:moveTo>
                  <a:lnTo>
                    <a:pt x="85955" y="0"/>
                  </a:lnTo>
                  <a:lnTo>
                    <a:pt x="85955" y="1910"/>
                  </a:lnTo>
                  <a:lnTo>
                    <a:pt x="0" y="1910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3" name="object 2823"/>
            <p:cNvSpPr/>
            <p:nvPr/>
          </p:nvSpPr>
          <p:spPr>
            <a:xfrm>
              <a:off x="4717061" y="6127691"/>
              <a:ext cx="79375" cy="3175"/>
            </a:xfrm>
            <a:custGeom>
              <a:avLst/>
              <a:gdLst/>
              <a:ahLst/>
              <a:cxnLst/>
              <a:rect l="l" t="t" r="r" b="b"/>
              <a:pathLst>
                <a:path w="79375" h="3175">
                  <a:moveTo>
                    <a:pt x="0" y="0"/>
                  </a:moveTo>
                  <a:lnTo>
                    <a:pt x="79251" y="0"/>
                  </a:lnTo>
                  <a:lnTo>
                    <a:pt x="79251" y="2846"/>
                  </a:lnTo>
                  <a:lnTo>
                    <a:pt x="0" y="2846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4" name="object 2824"/>
            <p:cNvSpPr/>
            <p:nvPr/>
          </p:nvSpPr>
          <p:spPr>
            <a:xfrm>
              <a:off x="4896613" y="5720834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0" y="191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5" name="object 2825"/>
            <p:cNvSpPr/>
            <p:nvPr/>
          </p:nvSpPr>
          <p:spPr>
            <a:xfrm>
              <a:off x="7355903" y="5720834"/>
              <a:ext cx="0" cy="1905"/>
            </a:xfrm>
            <a:custGeom>
              <a:avLst/>
              <a:gdLst/>
              <a:ahLst/>
              <a:cxnLst/>
              <a:rect l="l" t="t" r="r" b="b"/>
              <a:pathLst>
                <a:path h="1904">
                  <a:moveTo>
                    <a:pt x="0" y="1910"/>
                  </a:moveTo>
                  <a:lnTo>
                    <a:pt x="0" y="0"/>
                  </a:lnTo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6" name="object 2826"/>
            <p:cNvSpPr/>
            <p:nvPr/>
          </p:nvSpPr>
          <p:spPr>
            <a:xfrm>
              <a:off x="4896613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7" name="object 2827"/>
            <p:cNvSpPr/>
            <p:nvPr/>
          </p:nvSpPr>
          <p:spPr>
            <a:xfrm>
              <a:off x="5120098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8" name="object 2828"/>
            <p:cNvSpPr/>
            <p:nvPr/>
          </p:nvSpPr>
          <p:spPr>
            <a:xfrm>
              <a:off x="5343583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9" name="object 2829"/>
            <p:cNvSpPr/>
            <p:nvPr/>
          </p:nvSpPr>
          <p:spPr>
            <a:xfrm>
              <a:off x="5566132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2846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2846" y="8498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0" name="object 2830"/>
            <p:cNvSpPr/>
            <p:nvPr/>
          </p:nvSpPr>
          <p:spPr>
            <a:xfrm>
              <a:off x="5789617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2846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2846" y="8498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1" name="object 2831"/>
            <p:cNvSpPr/>
            <p:nvPr/>
          </p:nvSpPr>
          <p:spPr>
            <a:xfrm>
              <a:off x="6013102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2846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2846" y="8498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2" name="object 2832"/>
            <p:cNvSpPr/>
            <p:nvPr/>
          </p:nvSpPr>
          <p:spPr>
            <a:xfrm>
              <a:off x="6236568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3" name="object 2833"/>
            <p:cNvSpPr/>
            <p:nvPr/>
          </p:nvSpPr>
          <p:spPr>
            <a:xfrm>
              <a:off x="6460053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4" name="object 2834"/>
            <p:cNvSpPr/>
            <p:nvPr/>
          </p:nvSpPr>
          <p:spPr>
            <a:xfrm>
              <a:off x="6683538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5" name="object 2835"/>
            <p:cNvSpPr/>
            <p:nvPr/>
          </p:nvSpPr>
          <p:spPr>
            <a:xfrm>
              <a:off x="6907023" y="5637743"/>
              <a:ext cx="1905" cy="85090"/>
            </a:xfrm>
            <a:custGeom>
              <a:avLst/>
              <a:gdLst/>
              <a:ahLst/>
              <a:cxnLst/>
              <a:rect l="l" t="t" r="r" b="b"/>
              <a:pathLst>
                <a:path w="1904" h="85089">
                  <a:moveTo>
                    <a:pt x="1910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1910" y="84981"/>
                  </a:lnTo>
                  <a:lnTo>
                    <a:pt x="191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6" name="object 2836"/>
            <p:cNvSpPr/>
            <p:nvPr/>
          </p:nvSpPr>
          <p:spPr>
            <a:xfrm>
              <a:off x="7129572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2846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2846" y="8498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7" name="object 2837"/>
            <p:cNvSpPr/>
            <p:nvPr/>
          </p:nvSpPr>
          <p:spPr>
            <a:xfrm>
              <a:off x="7353057" y="5637743"/>
              <a:ext cx="3175" cy="85090"/>
            </a:xfrm>
            <a:custGeom>
              <a:avLst/>
              <a:gdLst/>
              <a:ahLst/>
              <a:cxnLst/>
              <a:rect l="l" t="t" r="r" b="b"/>
              <a:pathLst>
                <a:path w="3175" h="85089">
                  <a:moveTo>
                    <a:pt x="2846" y="0"/>
                  </a:moveTo>
                  <a:lnTo>
                    <a:pt x="0" y="0"/>
                  </a:lnTo>
                  <a:lnTo>
                    <a:pt x="0" y="84981"/>
                  </a:lnTo>
                  <a:lnTo>
                    <a:pt x="2846" y="84981"/>
                  </a:lnTo>
                  <a:lnTo>
                    <a:pt x="2846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8" name="object 2838"/>
            <p:cNvSpPr/>
            <p:nvPr/>
          </p:nvSpPr>
          <p:spPr>
            <a:xfrm>
              <a:off x="4833579" y="5554652"/>
              <a:ext cx="1905" cy="79375"/>
            </a:xfrm>
            <a:custGeom>
              <a:avLst/>
              <a:gdLst/>
              <a:ahLst/>
              <a:cxnLst/>
              <a:rect l="l" t="t" r="r" b="b"/>
              <a:pathLst>
                <a:path w="1904" h="79375">
                  <a:moveTo>
                    <a:pt x="0" y="0"/>
                  </a:moveTo>
                  <a:lnTo>
                    <a:pt x="1910" y="0"/>
                  </a:lnTo>
                  <a:lnTo>
                    <a:pt x="1910" y="79251"/>
                  </a:lnTo>
                  <a:lnTo>
                    <a:pt x="0" y="79251"/>
                  </a:lnTo>
                  <a:lnTo>
                    <a:pt x="0" y="0"/>
                  </a:lnTo>
                  <a:close/>
                </a:path>
              </a:pathLst>
            </a:custGeom>
            <a:ln w="1146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839" name="object 2839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0874572" y="10884773"/>
            <a:ext cx="1018098" cy="378205"/>
          </a:xfrm>
          <a:prstGeom prst="rect">
            <a:avLst/>
          </a:prstGeom>
        </p:spPr>
      </p:pic>
      <p:sp>
        <p:nvSpPr>
          <p:cNvPr id="2840" name="object 2840"/>
          <p:cNvSpPr/>
          <p:nvPr/>
        </p:nvSpPr>
        <p:spPr>
          <a:xfrm>
            <a:off x="12169639" y="11085355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20913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41" name="object 2841"/>
          <p:cNvGrpSpPr/>
          <p:nvPr/>
        </p:nvGrpSpPr>
        <p:grpSpPr>
          <a:xfrm>
            <a:off x="11700702" y="11028032"/>
            <a:ext cx="3065780" cy="128270"/>
            <a:chOff x="11697625" y="8855354"/>
            <a:chExt cx="3065780" cy="128270"/>
          </a:xfrm>
        </p:grpSpPr>
        <p:sp>
          <p:nvSpPr>
            <p:cNvPr id="2842" name="object 2842"/>
            <p:cNvSpPr/>
            <p:nvPr/>
          </p:nvSpPr>
          <p:spPr>
            <a:xfrm>
              <a:off x="14113937" y="8901197"/>
              <a:ext cx="0" cy="12065"/>
            </a:xfrm>
            <a:custGeom>
              <a:avLst/>
              <a:gdLst/>
              <a:ahLst/>
              <a:cxnLst/>
              <a:rect l="l" t="t" r="r" b="b"/>
              <a:pathLst>
                <a:path h="12065">
                  <a:moveTo>
                    <a:pt x="0" y="0"/>
                  </a:moveTo>
                  <a:lnTo>
                    <a:pt x="0" y="1146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3" name="object 2843"/>
            <p:cNvSpPr/>
            <p:nvPr/>
          </p:nvSpPr>
          <p:spPr>
            <a:xfrm>
              <a:off x="12143640" y="8935580"/>
              <a:ext cx="1992630" cy="0"/>
            </a:xfrm>
            <a:custGeom>
              <a:avLst/>
              <a:gdLst/>
              <a:ahLst/>
              <a:cxnLst/>
              <a:rect l="l" t="t" r="r" b="b"/>
              <a:pathLst>
                <a:path w="1992630">
                  <a:moveTo>
                    <a:pt x="0" y="0"/>
                  </a:moveTo>
                  <a:lnTo>
                    <a:pt x="199226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44" name="object 2844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3039509" y="8855354"/>
              <a:ext cx="201499" cy="68764"/>
            </a:xfrm>
            <a:prstGeom prst="rect">
              <a:avLst/>
            </a:prstGeom>
          </p:spPr>
        </p:pic>
        <p:pic>
          <p:nvPicPr>
            <p:cNvPr id="2845" name="object 2845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14091016" y="8855354"/>
              <a:ext cx="672365" cy="98352"/>
            </a:xfrm>
            <a:prstGeom prst="rect">
              <a:avLst/>
            </a:prstGeom>
          </p:spPr>
        </p:pic>
        <p:pic>
          <p:nvPicPr>
            <p:cNvPr id="2846" name="object 2846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11697625" y="8855354"/>
              <a:ext cx="491838" cy="127978"/>
            </a:xfrm>
            <a:prstGeom prst="rect">
              <a:avLst/>
            </a:prstGeom>
          </p:spPr>
        </p:pic>
      </p:grpSp>
      <p:pic>
        <p:nvPicPr>
          <p:cNvPr id="2847" name="object 2847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0890807" y="9710044"/>
            <a:ext cx="1004727" cy="994202"/>
          </a:xfrm>
          <a:prstGeom prst="rect">
            <a:avLst/>
          </a:prstGeom>
        </p:spPr>
      </p:pic>
      <p:sp>
        <p:nvSpPr>
          <p:cNvPr id="2848" name="object 2848"/>
          <p:cNvSpPr/>
          <p:nvPr/>
        </p:nvSpPr>
        <p:spPr>
          <a:xfrm>
            <a:off x="8351292" y="4334943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58640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49" name="object 2849"/>
          <p:cNvGrpSpPr/>
          <p:nvPr/>
        </p:nvGrpSpPr>
        <p:grpSpPr>
          <a:xfrm>
            <a:off x="8328371" y="4276684"/>
            <a:ext cx="1086485" cy="645160"/>
            <a:chOff x="8325294" y="2104006"/>
            <a:chExt cx="1086485" cy="645160"/>
          </a:xfrm>
        </p:grpSpPr>
        <p:sp>
          <p:nvSpPr>
            <p:cNvPr id="2850" name="object 2850"/>
            <p:cNvSpPr/>
            <p:nvPr/>
          </p:nvSpPr>
          <p:spPr>
            <a:xfrm>
              <a:off x="9389235" y="2162265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40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1" name="object 2851"/>
            <p:cNvSpPr/>
            <p:nvPr/>
          </p:nvSpPr>
          <p:spPr>
            <a:xfrm>
              <a:off x="8325294" y="2184231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4">
                  <a:moveTo>
                    <a:pt x="0" y="0"/>
                  </a:moveTo>
                  <a:lnTo>
                    <a:pt x="108588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2" name="object 2852"/>
            <p:cNvSpPr/>
            <p:nvPr/>
          </p:nvSpPr>
          <p:spPr>
            <a:xfrm>
              <a:off x="8329114" y="216610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3" name="object 2853"/>
            <p:cNvSpPr/>
            <p:nvPr/>
          </p:nvSpPr>
          <p:spPr>
            <a:xfrm>
              <a:off x="8329114" y="216610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8202" y="2846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8202" y="2846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4" name="object 2854"/>
            <p:cNvSpPr/>
            <p:nvPr/>
          </p:nvSpPr>
          <p:spPr>
            <a:xfrm>
              <a:off x="9370134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5" name="object 2855"/>
            <p:cNvSpPr/>
            <p:nvPr/>
          </p:nvSpPr>
          <p:spPr>
            <a:xfrm>
              <a:off x="9370134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4382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56" name="object 2856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8766552" y="2104006"/>
              <a:ext cx="139420" cy="69700"/>
            </a:xfrm>
            <a:prstGeom prst="rect">
              <a:avLst/>
            </a:prstGeom>
          </p:spPr>
        </p:pic>
        <p:sp>
          <p:nvSpPr>
            <p:cNvPr id="2857" name="object 2857"/>
            <p:cNvSpPr/>
            <p:nvPr/>
          </p:nvSpPr>
          <p:spPr>
            <a:xfrm>
              <a:off x="8926984" y="2104006"/>
              <a:ext cx="44450" cy="69850"/>
            </a:xfrm>
            <a:custGeom>
              <a:avLst/>
              <a:gdLst/>
              <a:ahLst/>
              <a:cxnLst/>
              <a:rect l="l" t="t" r="r" b="b"/>
              <a:pathLst>
                <a:path w="44450" h="69850">
                  <a:moveTo>
                    <a:pt x="22921" y="68764"/>
                  </a:moveTo>
                  <a:lnTo>
                    <a:pt x="21011" y="68764"/>
                  </a:lnTo>
                  <a:lnTo>
                    <a:pt x="21947" y="69700"/>
                  </a:lnTo>
                  <a:lnTo>
                    <a:pt x="22921" y="68764"/>
                  </a:lnTo>
                  <a:close/>
                </a:path>
                <a:path w="44450" h="69850">
                  <a:moveTo>
                    <a:pt x="28651" y="67790"/>
                  </a:moveTo>
                  <a:lnTo>
                    <a:pt x="14306" y="67790"/>
                  </a:lnTo>
                  <a:lnTo>
                    <a:pt x="15281" y="68764"/>
                  </a:lnTo>
                  <a:lnTo>
                    <a:pt x="27677" y="68764"/>
                  </a:lnTo>
                  <a:lnTo>
                    <a:pt x="28651" y="67790"/>
                  </a:lnTo>
                  <a:close/>
                </a:path>
                <a:path w="44450" h="69850">
                  <a:moveTo>
                    <a:pt x="31498" y="66854"/>
                  </a:moveTo>
                  <a:lnTo>
                    <a:pt x="12396" y="66854"/>
                  </a:lnTo>
                  <a:lnTo>
                    <a:pt x="12396" y="67790"/>
                  </a:lnTo>
                  <a:lnTo>
                    <a:pt x="30562" y="67790"/>
                  </a:lnTo>
                  <a:lnTo>
                    <a:pt x="31498" y="66854"/>
                  </a:lnTo>
                  <a:close/>
                </a:path>
                <a:path w="44450" h="69850">
                  <a:moveTo>
                    <a:pt x="32472" y="65880"/>
                  </a:moveTo>
                  <a:lnTo>
                    <a:pt x="10486" y="65880"/>
                  </a:lnTo>
                  <a:lnTo>
                    <a:pt x="11460" y="66854"/>
                  </a:lnTo>
                  <a:lnTo>
                    <a:pt x="32472" y="66854"/>
                  </a:lnTo>
                  <a:lnTo>
                    <a:pt x="32472" y="65880"/>
                  </a:lnTo>
                  <a:close/>
                </a:path>
                <a:path w="44450" h="69850">
                  <a:moveTo>
                    <a:pt x="35318" y="63970"/>
                  </a:moveTo>
                  <a:lnTo>
                    <a:pt x="8576" y="63970"/>
                  </a:lnTo>
                  <a:lnTo>
                    <a:pt x="9550" y="64944"/>
                  </a:lnTo>
                  <a:lnTo>
                    <a:pt x="9550" y="65880"/>
                  </a:lnTo>
                  <a:lnTo>
                    <a:pt x="33408" y="65880"/>
                  </a:lnTo>
                  <a:lnTo>
                    <a:pt x="34382" y="64944"/>
                  </a:lnTo>
                  <a:lnTo>
                    <a:pt x="35318" y="63970"/>
                  </a:lnTo>
                  <a:close/>
                </a:path>
                <a:path w="44450" h="69850">
                  <a:moveTo>
                    <a:pt x="37228" y="6704"/>
                  </a:moveTo>
                  <a:lnTo>
                    <a:pt x="23857" y="6704"/>
                  </a:lnTo>
                  <a:lnTo>
                    <a:pt x="23857" y="7640"/>
                  </a:lnTo>
                  <a:lnTo>
                    <a:pt x="25767" y="7640"/>
                  </a:lnTo>
                  <a:lnTo>
                    <a:pt x="26741" y="8614"/>
                  </a:lnTo>
                  <a:lnTo>
                    <a:pt x="28651" y="8614"/>
                  </a:lnTo>
                  <a:lnTo>
                    <a:pt x="28651" y="9550"/>
                  </a:lnTo>
                  <a:lnTo>
                    <a:pt x="29587" y="10524"/>
                  </a:lnTo>
                  <a:lnTo>
                    <a:pt x="30562" y="10524"/>
                  </a:lnTo>
                  <a:lnTo>
                    <a:pt x="30562" y="11460"/>
                  </a:lnTo>
                  <a:lnTo>
                    <a:pt x="31498" y="12434"/>
                  </a:lnTo>
                  <a:lnTo>
                    <a:pt x="32472" y="13370"/>
                  </a:lnTo>
                  <a:lnTo>
                    <a:pt x="32472" y="15281"/>
                  </a:lnTo>
                  <a:lnTo>
                    <a:pt x="33408" y="15281"/>
                  </a:lnTo>
                  <a:lnTo>
                    <a:pt x="33408" y="17191"/>
                  </a:lnTo>
                  <a:lnTo>
                    <a:pt x="34382" y="18165"/>
                  </a:lnTo>
                  <a:lnTo>
                    <a:pt x="34382" y="22921"/>
                  </a:lnTo>
                  <a:lnTo>
                    <a:pt x="35318" y="23895"/>
                  </a:lnTo>
                  <a:lnTo>
                    <a:pt x="35318" y="44868"/>
                  </a:lnTo>
                  <a:lnTo>
                    <a:pt x="34382" y="45843"/>
                  </a:lnTo>
                  <a:lnTo>
                    <a:pt x="34382" y="50599"/>
                  </a:lnTo>
                  <a:lnTo>
                    <a:pt x="33408" y="51573"/>
                  </a:lnTo>
                  <a:lnTo>
                    <a:pt x="33408" y="54419"/>
                  </a:lnTo>
                  <a:lnTo>
                    <a:pt x="32472" y="54419"/>
                  </a:lnTo>
                  <a:lnTo>
                    <a:pt x="32472" y="56329"/>
                  </a:lnTo>
                  <a:lnTo>
                    <a:pt x="31498" y="56329"/>
                  </a:lnTo>
                  <a:lnTo>
                    <a:pt x="31498" y="57303"/>
                  </a:lnTo>
                  <a:lnTo>
                    <a:pt x="29587" y="59213"/>
                  </a:lnTo>
                  <a:lnTo>
                    <a:pt x="28651" y="59213"/>
                  </a:lnTo>
                  <a:lnTo>
                    <a:pt x="28651" y="60149"/>
                  </a:lnTo>
                  <a:lnTo>
                    <a:pt x="27677" y="61124"/>
                  </a:lnTo>
                  <a:lnTo>
                    <a:pt x="25767" y="61124"/>
                  </a:lnTo>
                  <a:lnTo>
                    <a:pt x="25767" y="62060"/>
                  </a:lnTo>
                  <a:lnTo>
                    <a:pt x="6666" y="62060"/>
                  </a:lnTo>
                  <a:lnTo>
                    <a:pt x="7640" y="63034"/>
                  </a:lnTo>
                  <a:lnTo>
                    <a:pt x="7640" y="63970"/>
                  </a:lnTo>
                  <a:lnTo>
                    <a:pt x="36292" y="63970"/>
                  </a:lnTo>
                  <a:lnTo>
                    <a:pt x="36292" y="63034"/>
                  </a:lnTo>
                  <a:lnTo>
                    <a:pt x="37228" y="62060"/>
                  </a:lnTo>
                  <a:lnTo>
                    <a:pt x="38202" y="61124"/>
                  </a:lnTo>
                  <a:lnTo>
                    <a:pt x="38202" y="60149"/>
                  </a:lnTo>
                  <a:lnTo>
                    <a:pt x="39138" y="59213"/>
                  </a:lnTo>
                  <a:lnTo>
                    <a:pt x="39138" y="58239"/>
                  </a:lnTo>
                  <a:lnTo>
                    <a:pt x="40112" y="57303"/>
                  </a:lnTo>
                  <a:lnTo>
                    <a:pt x="40112" y="56329"/>
                  </a:lnTo>
                  <a:lnTo>
                    <a:pt x="41048" y="55393"/>
                  </a:lnTo>
                  <a:lnTo>
                    <a:pt x="41048" y="53483"/>
                  </a:lnTo>
                  <a:lnTo>
                    <a:pt x="42022" y="53483"/>
                  </a:lnTo>
                  <a:lnTo>
                    <a:pt x="42022" y="50599"/>
                  </a:lnTo>
                  <a:lnTo>
                    <a:pt x="42958" y="49663"/>
                  </a:lnTo>
                  <a:lnTo>
                    <a:pt x="42958" y="44868"/>
                  </a:lnTo>
                  <a:lnTo>
                    <a:pt x="43932" y="43932"/>
                  </a:lnTo>
                  <a:lnTo>
                    <a:pt x="43932" y="24831"/>
                  </a:lnTo>
                  <a:lnTo>
                    <a:pt x="42958" y="23895"/>
                  </a:lnTo>
                  <a:lnTo>
                    <a:pt x="42958" y="19101"/>
                  </a:lnTo>
                  <a:lnTo>
                    <a:pt x="42022" y="19101"/>
                  </a:lnTo>
                  <a:lnTo>
                    <a:pt x="42022" y="16255"/>
                  </a:lnTo>
                  <a:lnTo>
                    <a:pt x="41048" y="15281"/>
                  </a:lnTo>
                  <a:lnTo>
                    <a:pt x="41048" y="13370"/>
                  </a:lnTo>
                  <a:lnTo>
                    <a:pt x="40112" y="12434"/>
                  </a:lnTo>
                  <a:lnTo>
                    <a:pt x="40112" y="11460"/>
                  </a:lnTo>
                  <a:lnTo>
                    <a:pt x="39138" y="10524"/>
                  </a:lnTo>
                  <a:lnTo>
                    <a:pt x="39138" y="9550"/>
                  </a:lnTo>
                  <a:lnTo>
                    <a:pt x="37228" y="7640"/>
                  </a:lnTo>
                  <a:lnTo>
                    <a:pt x="37228" y="6704"/>
                  </a:lnTo>
                  <a:close/>
                </a:path>
                <a:path w="44450" h="69850">
                  <a:moveTo>
                    <a:pt x="20037" y="6704"/>
                  </a:moveTo>
                  <a:lnTo>
                    <a:pt x="6666" y="6704"/>
                  </a:lnTo>
                  <a:lnTo>
                    <a:pt x="6666" y="7640"/>
                  </a:lnTo>
                  <a:lnTo>
                    <a:pt x="5730" y="8614"/>
                  </a:lnTo>
                  <a:lnTo>
                    <a:pt x="4756" y="9550"/>
                  </a:lnTo>
                  <a:lnTo>
                    <a:pt x="3820" y="10524"/>
                  </a:lnTo>
                  <a:lnTo>
                    <a:pt x="3820" y="12434"/>
                  </a:lnTo>
                  <a:lnTo>
                    <a:pt x="2846" y="13370"/>
                  </a:lnTo>
                  <a:lnTo>
                    <a:pt x="2846" y="14345"/>
                  </a:lnTo>
                  <a:lnTo>
                    <a:pt x="1910" y="15281"/>
                  </a:lnTo>
                  <a:lnTo>
                    <a:pt x="1910" y="18165"/>
                  </a:lnTo>
                  <a:lnTo>
                    <a:pt x="935" y="19101"/>
                  </a:lnTo>
                  <a:lnTo>
                    <a:pt x="935" y="22921"/>
                  </a:lnTo>
                  <a:lnTo>
                    <a:pt x="0" y="23895"/>
                  </a:lnTo>
                  <a:lnTo>
                    <a:pt x="0" y="44868"/>
                  </a:lnTo>
                  <a:lnTo>
                    <a:pt x="935" y="45843"/>
                  </a:lnTo>
                  <a:lnTo>
                    <a:pt x="935" y="50599"/>
                  </a:lnTo>
                  <a:lnTo>
                    <a:pt x="1910" y="51573"/>
                  </a:lnTo>
                  <a:lnTo>
                    <a:pt x="1910" y="54419"/>
                  </a:lnTo>
                  <a:lnTo>
                    <a:pt x="2846" y="54419"/>
                  </a:lnTo>
                  <a:lnTo>
                    <a:pt x="2846" y="56329"/>
                  </a:lnTo>
                  <a:lnTo>
                    <a:pt x="3820" y="57303"/>
                  </a:lnTo>
                  <a:lnTo>
                    <a:pt x="3820" y="58239"/>
                  </a:lnTo>
                  <a:lnTo>
                    <a:pt x="4756" y="59213"/>
                  </a:lnTo>
                  <a:lnTo>
                    <a:pt x="4756" y="60149"/>
                  </a:lnTo>
                  <a:lnTo>
                    <a:pt x="5730" y="60149"/>
                  </a:lnTo>
                  <a:lnTo>
                    <a:pt x="5730" y="62060"/>
                  </a:lnTo>
                  <a:lnTo>
                    <a:pt x="18127" y="62060"/>
                  </a:lnTo>
                  <a:lnTo>
                    <a:pt x="17191" y="61124"/>
                  </a:lnTo>
                  <a:lnTo>
                    <a:pt x="16216" y="61124"/>
                  </a:lnTo>
                  <a:lnTo>
                    <a:pt x="15281" y="60149"/>
                  </a:lnTo>
                  <a:lnTo>
                    <a:pt x="14306" y="59213"/>
                  </a:lnTo>
                  <a:lnTo>
                    <a:pt x="13370" y="58239"/>
                  </a:lnTo>
                  <a:lnTo>
                    <a:pt x="13370" y="57303"/>
                  </a:lnTo>
                  <a:lnTo>
                    <a:pt x="12396" y="57303"/>
                  </a:lnTo>
                  <a:lnTo>
                    <a:pt x="12396" y="56329"/>
                  </a:lnTo>
                  <a:lnTo>
                    <a:pt x="11460" y="56329"/>
                  </a:lnTo>
                  <a:lnTo>
                    <a:pt x="11460" y="54419"/>
                  </a:lnTo>
                  <a:lnTo>
                    <a:pt x="10486" y="53483"/>
                  </a:lnTo>
                  <a:lnTo>
                    <a:pt x="10486" y="51573"/>
                  </a:lnTo>
                  <a:lnTo>
                    <a:pt x="9550" y="50599"/>
                  </a:lnTo>
                  <a:lnTo>
                    <a:pt x="9550" y="47753"/>
                  </a:lnTo>
                  <a:lnTo>
                    <a:pt x="8576" y="46779"/>
                  </a:lnTo>
                  <a:lnTo>
                    <a:pt x="8576" y="23895"/>
                  </a:lnTo>
                  <a:lnTo>
                    <a:pt x="9550" y="22921"/>
                  </a:lnTo>
                  <a:lnTo>
                    <a:pt x="9550" y="18165"/>
                  </a:lnTo>
                  <a:lnTo>
                    <a:pt x="10486" y="17191"/>
                  </a:lnTo>
                  <a:lnTo>
                    <a:pt x="10486" y="15281"/>
                  </a:lnTo>
                  <a:lnTo>
                    <a:pt x="11460" y="14345"/>
                  </a:lnTo>
                  <a:lnTo>
                    <a:pt x="11460" y="13370"/>
                  </a:lnTo>
                  <a:lnTo>
                    <a:pt x="12396" y="13370"/>
                  </a:lnTo>
                  <a:lnTo>
                    <a:pt x="12396" y="11460"/>
                  </a:lnTo>
                  <a:lnTo>
                    <a:pt x="13370" y="11460"/>
                  </a:lnTo>
                  <a:lnTo>
                    <a:pt x="13370" y="10524"/>
                  </a:lnTo>
                  <a:lnTo>
                    <a:pt x="14306" y="9550"/>
                  </a:lnTo>
                  <a:lnTo>
                    <a:pt x="15281" y="9550"/>
                  </a:lnTo>
                  <a:lnTo>
                    <a:pt x="17191" y="7640"/>
                  </a:lnTo>
                  <a:lnTo>
                    <a:pt x="19101" y="7640"/>
                  </a:lnTo>
                  <a:lnTo>
                    <a:pt x="20037" y="6704"/>
                  </a:lnTo>
                  <a:close/>
                </a:path>
                <a:path w="44450" h="69850">
                  <a:moveTo>
                    <a:pt x="35318" y="4794"/>
                  </a:moveTo>
                  <a:lnTo>
                    <a:pt x="8576" y="4794"/>
                  </a:lnTo>
                  <a:lnTo>
                    <a:pt x="7640" y="5730"/>
                  </a:lnTo>
                  <a:lnTo>
                    <a:pt x="7640" y="6704"/>
                  </a:lnTo>
                  <a:lnTo>
                    <a:pt x="36292" y="6704"/>
                  </a:lnTo>
                  <a:lnTo>
                    <a:pt x="36292" y="5730"/>
                  </a:lnTo>
                  <a:lnTo>
                    <a:pt x="35318" y="4794"/>
                  </a:lnTo>
                  <a:close/>
                </a:path>
                <a:path w="44450" h="69850">
                  <a:moveTo>
                    <a:pt x="31498" y="1910"/>
                  </a:moveTo>
                  <a:lnTo>
                    <a:pt x="12396" y="1910"/>
                  </a:lnTo>
                  <a:lnTo>
                    <a:pt x="11460" y="2884"/>
                  </a:lnTo>
                  <a:lnTo>
                    <a:pt x="10486" y="3820"/>
                  </a:lnTo>
                  <a:lnTo>
                    <a:pt x="9550" y="3820"/>
                  </a:lnTo>
                  <a:lnTo>
                    <a:pt x="9550" y="4794"/>
                  </a:lnTo>
                  <a:lnTo>
                    <a:pt x="34382" y="4794"/>
                  </a:lnTo>
                  <a:lnTo>
                    <a:pt x="33408" y="3820"/>
                  </a:lnTo>
                  <a:lnTo>
                    <a:pt x="33408" y="2884"/>
                  </a:lnTo>
                  <a:lnTo>
                    <a:pt x="32472" y="2884"/>
                  </a:lnTo>
                  <a:lnTo>
                    <a:pt x="31498" y="1910"/>
                  </a:lnTo>
                  <a:close/>
                </a:path>
                <a:path w="44450" h="69850">
                  <a:moveTo>
                    <a:pt x="29587" y="974"/>
                  </a:moveTo>
                  <a:lnTo>
                    <a:pt x="15281" y="974"/>
                  </a:lnTo>
                  <a:lnTo>
                    <a:pt x="14306" y="1910"/>
                  </a:lnTo>
                  <a:lnTo>
                    <a:pt x="30562" y="1910"/>
                  </a:lnTo>
                  <a:lnTo>
                    <a:pt x="29587" y="974"/>
                  </a:lnTo>
                  <a:close/>
                </a:path>
                <a:path w="44450" h="69850">
                  <a:moveTo>
                    <a:pt x="25767" y="0"/>
                  </a:moveTo>
                  <a:lnTo>
                    <a:pt x="19101" y="0"/>
                  </a:lnTo>
                  <a:lnTo>
                    <a:pt x="18127" y="974"/>
                  </a:lnTo>
                  <a:lnTo>
                    <a:pt x="26741" y="974"/>
                  </a:lnTo>
                  <a:lnTo>
                    <a:pt x="257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58" name="object 2858"/>
          <p:cNvSpPr/>
          <p:nvPr/>
        </p:nvSpPr>
        <p:spPr>
          <a:xfrm>
            <a:off x="11308171" y="4334943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58640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59" name="object 2859"/>
          <p:cNvGrpSpPr/>
          <p:nvPr/>
        </p:nvGrpSpPr>
        <p:grpSpPr>
          <a:xfrm>
            <a:off x="9169782" y="4276684"/>
            <a:ext cx="2273300" cy="814069"/>
            <a:chOff x="9166705" y="2104006"/>
            <a:chExt cx="2273300" cy="814069"/>
          </a:xfrm>
        </p:grpSpPr>
        <p:sp>
          <p:nvSpPr>
            <p:cNvPr id="2860" name="object 2860"/>
            <p:cNvSpPr/>
            <p:nvPr/>
          </p:nvSpPr>
          <p:spPr>
            <a:xfrm>
              <a:off x="9389235" y="2162265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40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1" name="object 2861"/>
            <p:cNvSpPr/>
            <p:nvPr/>
          </p:nvSpPr>
          <p:spPr>
            <a:xfrm>
              <a:off x="9366333" y="2184231"/>
              <a:ext cx="1960880" cy="0"/>
            </a:xfrm>
            <a:custGeom>
              <a:avLst/>
              <a:gdLst/>
              <a:ahLst/>
              <a:cxnLst/>
              <a:rect l="l" t="t" r="r" b="b"/>
              <a:pathLst>
                <a:path w="1960879">
                  <a:moveTo>
                    <a:pt x="196072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2" name="object 2862"/>
            <p:cNvSpPr/>
            <p:nvPr/>
          </p:nvSpPr>
          <p:spPr>
            <a:xfrm>
              <a:off x="11285992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3" name="object 2863"/>
            <p:cNvSpPr/>
            <p:nvPr/>
          </p:nvSpPr>
          <p:spPr>
            <a:xfrm>
              <a:off x="11285992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4382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4" name="object 2864"/>
            <p:cNvSpPr/>
            <p:nvPr/>
          </p:nvSpPr>
          <p:spPr>
            <a:xfrm>
              <a:off x="9370153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5" name="object 2865"/>
            <p:cNvSpPr/>
            <p:nvPr/>
          </p:nvSpPr>
          <p:spPr>
            <a:xfrm>
              <a:off x="9370153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2846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6" name="object 2866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10245947" y="2104006"/>
              <a:ext cx="201499" cy="69719"/>
            </a:xfrm>
            <a:prstGeom prst="rect">
              <a:avLst/>
            </a:prstGeom>
          </p:spPr>
        </p:pic>
        <p:pic>
          <p:nvPicPr>
            <p:cNvPr id="2867" name="object 2867"/>
            <p:cNvPicPr/>
            <p:nvPr/>
          </p:nvPicPr>
          <p:blipFill>
            <a:blip r:embed="rId163" cstate="print"/>
            <a:stretch>
              <a:fillRect/>
            </a:stretch>
          </p:blipFill>
          <p:spPr>
            <a:xfrm>
              <a:off x="9166705" y="2261591"/>
              <a:ext cx="1389618" cy="656129"/>
            </a:xfrm>
            <a:prstGeom prst="rect">
              <a:avLst/>
            </a:prstGeom>
          </p:spPr>
        </p:pic>
        <p:pic>
          <p:nvPicPr>
            <p:cNvPr id="2868" name="object 2868"/>
            <p:cNvPicPr/>
            <p:nvPr/>
          </p:nvPicPr>
          <p:blipFill>
            <a:blip r:embed="rId164" cstate="print"/>
            <a:stretch>
              <a:fillRect/>
            </a:stretch>
          </p:blipFill>
          <p:spPr>
            <a:xfrm>
              <a:off x="11098819" y="2426837"/>
              <a:ext cx="340938" cy="171892"/>
            </a:xfrm>
            <a:prstGeom prst="rect">
              <a:avLst/>
            </a:prstGeom>
          </p:spPr>
        </p:pic>
      </p:grpSp>
      <p:pic>
        <p:nvPicPr>
          <p:cNvPr id="2869" name="object 2869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7066731" y="4932813"/>
            <a:ext cx="1330404" cy="3168883"/>
          </a:xfrm>
          <a:prstGeom prst="rect">
            <a:avLst/>
          </a:prstGeom>
        </p:spPr>
      </p:pic>
      <p:grpSp>
        <p:nvGrpSpPr>
          <p:cNvPr id="2870" name="object 2870"/>
          <p:cNvGrpSpPr/>
          <p:nvPr/>
        </p:nvGrpSpPr>
        <p:grpSpPr>
          <a:xfrm>
            <a:off x="8328371" y="6003440"/>
            <a:ext cx="4520565" cy="480695"/>
            <a:chOff x="8325294" y="3830762"/>
            <a:chExt cx="4520565" cy="480695"/>
          </a:xfrm>
        </p:grpSpPr>
        <p:sp>
          <p:nvSpPr>
            <p:cNvPr id="2871" name="object 2871"/>
            <p:cNvSpPr/>
            <p:nvPr/>
          </p:nvSpPr>
          <p:spPr>
            <a:xfrm>
              <a:off x="12822691" y="3888085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074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2" name="object 2872"/>
            <p:cNvSpPr/>
            <p:nvPr/>
          </p:nvSpPr>
          <p:spPr>
            <a:xfrm>
              <a:off x="8325294" y="3910987"/>
              <a:ext cx="4520565" cy="0"/>
            </a:xfrm>
            <a:custGeom>
              <a:avLst/>
              <a:gdLst/>
              <a:ahLst/>
              <a:cxnLst/>
              <a:rect l="l" t="t" r="r" b="b"/>
              <a:pathLst>
                <a:path w="4520565">
                  <a:moveTo>
                    <a:pt x="0" y="0"/>
                  </a:moveTo>
                  <a:lnTo>
                    <a:pt x="45202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3" name="object 2873"/>
            <p:cNvSpPr/>
            <p:nvPr/>
          </p:nvSpPr>
          <p:spPr>
            <a:xfrm>
              <a:off x="8329114" y="3891886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4382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4382" y="0"/>
                  </a:lnTo>
                  <a:close/>
                </a:path>
                <a:path w="38734" h="38735">
                  <a:moveTo>
                    <a:pt x="34382" y="0"/>
                  </a:moveTo>
                  <a:lnTo>
                    <a:pt x="3820" y="38202"/>
                  </a:lnTo>
                  <a:lnTo>
                    <a:pt x="38202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4" name="object 2874"/>
            <p:cNvSpPr/>
            <p:nvPr/>
          </p:nvSpPr>
          <p:spPr>
            <a:xfrm>
              <a:off x="8329114" y="3891886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8202" y="3820"/>
                  </a:moveTo>
                  <a:lnTo>
                    <a:pt x="34382" y="0"/>
                  </a:lnTo>
                  <a:lnTo>
                    <a:pt x="3820" y="38202"/>
                  </a:lnTo>
                  <a:lnTo>
                    <a:pt x="38202" y="3820"/>
                  </a:lnTo>
                  <a:close/>
                </a:path>
                <a:path w="38734" h="38735">
                  <a:moveTo>
                    <a:pt x="34382" y="0"/>
                  </a:moveTo>
                  <a:lnTo>
                    <a:pt x="3820" y="38202"/>
                  </a:lnTo>
                  <a:lnTo>
                    <a:pt x="0" y="34382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5" name="object 2875"/>
            <p:cNvSpPr/>
            <p:nvPr/>
          </p:nvSpPr>
          <p:spPr>
            <a:xfrm>
              <a:off x="12804544" y="3891886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5">
                  <a:moveTo>
                    <a:pt x="33408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3408" y="0"/>
                  </a:lnTo>
                  <a:close/>
                </a:path>
                <a:path w="37465" h="38735">
                  <a:moveTo>
                    <a:pt x="33408" y="0"/>
                  </a:moveTo>
                  <a:lnTo>
                    <a:pt x="3820" y="38202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6" name="object 2876"/>
            <p:cNvSpPr/>
            <p:nvPr/>
          </p:nvSpPr>
          <p:spPr>
            <a:xfrm>
              <a:off x="12804544" y="3891886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5">
                  <a:moveTo>
                    <a:pt x="0" y="34382"/>
                  </a:moveTo>
                  <a:lnTo>
                    <a:pt x="3820" y="38202"/>
                  </a:lnTo>
                  <a:lnTo>
                    <a:pt x="33408" y="0"/>
                  </a:lnTo>
                  <a:lnTo>
                    <a:pt x="0" y="34382"/>
                  </a:lnTo>
                  <a:close/>
                </a:path>
                <a:path w="37465" h="38735">
                  <a:moveTo>
                    <a:pt x="3820" y="38202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3820" y="38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77" name="object 2877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0460836" y="3830762"/>
              <a:ext cx="249233" cy="68764"/>
            </a:xfrm>
            <a:prstGeom prst="rect">
              <a:avLst/>
            </a:prstGeom>
          </p:spPr>
        </p:pic>
      </p:grpSp>
      <p:sp>
        <p:nvSpPr>
          <p:cNvPr id="2878" name="object 2878"/>
          <p:cNvSpPr/>
          <p:nvPr/>
        </p:nvSpPr>
        <p:spPr>
          <a:xfrm>
            <a:off x="7310272" y="8113177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44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79" name="object 2879"/>
          <p:cNvGrpSpPr/>
          <p:nvPr/>
        </p:nvGrpSpPr>
        <p:grpSpPr>
          <a:xfrm>
            <a:off x="7287350" y="8113177"/>
            <a:ext cx="1087120" cy="309880"/>
            <a:chOff x="7284273" y="5940499"/>
            <a:chExt cx="1087120" cy="309880"/>
          </a:xfrm>
        </p:grpSpPr>
        <p:sp>
          <p:nvSpPr>
            <p:cNvPr id="2880" name="object 2880"/>
            <p:cNvSpPr/>
            <p:nvPr/>
          </p:nvSpPr>
          <p:spPr>
            <a:xfrm>
              <a:off x="8348215" y="5940499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79">
                  <a:moveTo>
                    <a:pt x="0" y="0"/>
                  </a:moveTo>
                  <a:lnTo>
                    <a:pt x="0" y="30944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1" name="object 2881"/>
            <p:cNvSpPr/>
            <p:nvPr/>
          </p:nvSpPr>
          <p:spPr>
            <a:xfrm>
              <a:off x="7284273" y="6227018"/>
              <a:ext cx="1087120" cy="0"/>
            </a:xfrm>
            <a:custGeom>
              <a:avLst/>
              <a:gdLst/>
              <a:ahLst/>
              <a:cxnLst/>
              <a:rect l="l" t="t" r="r" b="b"/>
              <a:pathLst>
                <a:path w="1087120">
                  <a:moveTo>
                    <a:pt x="0" y="0"/>
                  </a:moveTo>
                  <a:lnTo>
                    <a:pt x="108686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2" name="object 2882"/>
            <p:cNvSpPr/>
            <p:nvPr/>
          </p:nvSpPr>
          <p:spPr>
            <a:xfrm>
              <a:off x="7288113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3" name="object 2883"/>
            <p:cNvSpPr/>
            <p:nvPr/>
          </p:nvSpPr>
          <p:spPr>
            <a:xfrm>
              <a:off x="7288113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2846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4" name="object 2884"/>
            <p:cNvSpPr/>
            <p:nvPr/>
          </p:nvSpPr>
          <p:spPr>
            <a:xfrm>
              <a:off x="8329114" y="6208891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5" name="object 2885"/>
            <p:cNvSpPr/>
            <p:nvPr/>
          </p:nvSpPr>
          <p:spPr>
            <a:xfrm>
              <a:off x="8329114" y="6208891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8734" h="37464">
                  <a:moveTo>
                    <a:pt x="3820" y="37228"/>
                  </a:moveTo>
                  <a:lnTo>
                    <a:pt x="34382" y="0"/>
                  </a:lnTo>
                  <a:lnTo>
                    <a:pt x="38202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86" name="object 2886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7724577" y="6146792"/>
              <a:ext cx="139420" cy="68764"/>
            </a:xfrm>
            <a:prstGeom prst="rect">
              <a:avLst/>
            </a:prstGeom>
          </p:spPr>
        </p:pic>
        <p:sp>
          <p:nvSpPr>
            <p:cNvPr id="2887" name="object 2887"/>
            <p:cNvSpPr/>
            <p:nvPr/>
          </p:nvSpPr>
          <p:spPr>
            <a:xfrm>
              <a:off x="7885009" y="6147747"/>
              <a:ext cx="45085" cy="67945"/>
            </a:xfrm>
            <a:custGeom>
              <a:avLst/>
              <a:gdLst/>
              <a:ahLst/>
              <a:cxnLst/>
              <a:rect l="l" t="t" r="r" b="b"/>
              <a:pathLst>
                <a:path w="45084" h="67945">
                  <a:moveTo>
                    <a:pt x="29587" y="66854"/>
                  </a:moveTo>
                  <a:lnTo>
                    <a:pt x="14306" y="66854"/>
                  </a:lnTo>
                  <a:lnTo>
                    <a:pt x="15281" y="67790"/>
                  </a:lnTo>
                  <a:lnTo>
                    <a:pt x="28651" y="67790"/>
                  </a:lnTo>
                  <a:lnTo>
                    <a:pt x="29587" y="66854"/>
                  </a:lnTo>
                  <a:close/>
                </a:path>
                <a:path w="45084" h="67945">
                  <a:moveTo>
                    <a:pt x="32472" y="65880"/>
                  </a:moveTo>
                  <a:lnTo>
                    <a:pt x="12396" y="65880"/>
                  </a:lnTo>
                  <a:lnTo>
                    <a:pt x="12396" y="66854"/>
                  </a:lnTo>
                  <a:lnTo>
                    <a:pt x="31498" y="66854"/>
                  </a:lnTo>
                  <a:lnTo>
                    <a:pt x="32472" y="65880"/>
                  </a:lnTo>
                  <a:close/>
                </a:path>
                <a:path w="45084" h="67945">
                  <a:moveTo>
                    <a:pt x="17191" y="60149"/>
                  </a:moveTo>
                  <a:lnTo>
                    <a:pt x="4756" y="60149"/>
                  </a:lnTo>
                  <a:lnTo>
                    <a:pt x="4756" y="61124"/>
                  </a:lnTo>
                  <a:lnTo>
                    <a:pt x="5730" y="62060"/>
                  </a:lnTo>
                  <a:lnTo>
                    <a:pt x="6666" y="62060"/>
                  </a:lnTo>
                  <a:lnTo>
                    <a:pt x="6666" y="63034"/>
                  </a:lnTo>
                  <a:lnTo>
                    <a:pt x="7640" y="63034"/>
                  </a:lnTo>
                  <a:lnTo>
                    <a:pt x="8576" y="63970"/>
                  </a:lnTo>
                  <a:lnTo>
                    <a:pt x="8576" y="64944"/>
                  </a:lnTo>
                  <a:lnTo>
                    <a:pt x="9550" y="64944"/>
                  </a:lnTo>
                  <a:lnTo>
                    <a:pt x="10486" y="65880"/>
                  </a:lnTo>
                  <a:lnTo>
                    <a:pt x="33408" y="65880"/>
                  </a:lnTo>
                  <a:lnTo>
                    <a:pt x="34382" y="64944"/>
                  </a:lnTo>
                  <a:lnTo>
                    <a:pt x="35318" y="63970"/>
                  </a:lnTo>
                  <a:lnTo>
                    <a:pt x="36292" y="63970"/>
                  </a:lnTo>
                  <a:lnTo>
                    <a:pt x="39138" y="61124"/>
                  </a:lnTo>
                  <a:lnTo>
                    <a:pt x="18127" y="61124"/>
                  </a:lnTo>
                  <a:lnTo>
                    <a:pt x="17191" y="60149"/>
                  </a:lnTo>
                  <a:close/>
                </a:path>
                <a:path w="45084" h="67945">
                  <a:moveTo>
                    <a:pt x="40112" y="29626"/>
                  </a:moveTo>
                  <a:lnTo>
                    <a:pt x="25767" y="29626"/>
                  </a:lnTo>
                  <a:lnTo>
                    <a:pt x="26741" y="30562"/>
                  </a:lnTo>
                  <a:lnTo>
                    <a:pt x="27677" y="30562"/>
                  </a:lnTo>
                  <a:lnTo>
                    <a:pt x="28651" y="31536"/>
                  </a:lnTo>
                  <a:lnTo>
                    <a:pt x="30562" y="31536"/>
                  </a:lnTo>
                  <a:lnTo>
                    <a:pt x="31498" y="32472"/>
                  </a:lnTo>
                  <a:lnTo>
                    <a:pt x="31498" y="33446"/>
                  </a:lnTo>
                  <a:lnTo>
                    <a:pt x="32472" y="33446"/>
                  </a:lnTo>
                  <a:lnTo>
                    <a:pt x="33408" y="34382"/>
                  </a:lnTo>
                  <a:lnTo>
                    <a:pt x="33408" y="35356"/>
                  </a:lnTo>
                  <a:lnTo>
                    <a:pt x="34382" y="36292"/>
                  </a:lnTo>
                  <a:lnTo>
                    <a:pt x="35318" y="37266"/>
                  </a:lnTo>
                  <a:lnTo>
                    <a:pt x="35318" y="39176"/>
                  </a:lnTo>
                  <a:lnTo>
                    <a:pt x="36292" y="40112"/>
                  </a:lnTo>
                  <a:lnTo>
                    <a:pt x="36292" y="49663"/>
                  </a:lnTo>
                  <a:lnTo>
                    <a:pt x="35318" y="50599"/>
                  </a:lnTo>
                  <a:lnTo>
                    <a:pt x="35318" y="52509"/>
                  </a:lnTo>
                  <a:lnTo>
                    <a:pt x="34382" y="53483"/>
                  </a:lnTo>
                  <a:lnTo>
                    <a:pt x="34382" y="54419"/>
                  </a:lnTo>
                  <a:lnTo>
                    <a:pt x="32472" y="56329"/>
                  </a:lnTo>
                  <a:lnTo>
                    <a:pt x="32472" y="57303"/>
                  </a:lnTo>
                  <a:lnTo>
                    <a:pt x="31498" y="58239"/>
                  </a:lnTo>
                  <a:lnTo>
                    <a:pt x="30562" y="58239"/>
                  </a:lnTo>
                  <a:lnTo>
                    <a:pt x="28651" y="60149"/>
                  </a:lnTo>
                  <a:lnTo>
                    <a:pt x="27677" y="60149"/>
                  </a:lnTo>
                  <a:lnTo>
                    <a:pt x="26741" y="61124"/>
                  </a:lnTo>
                  <a:lnTo>
                    <a:pt x="39138" y="61124"/>
                  </a:lnTo>
                  <a:lnTo>
                    <a:pt x="41048" y="59213"/>
                  </a:lnTo>
                  <a:lnTo>
                    <a:pt x="41048" y="58239"/>
                  </a:lnTo>
                  <a:lnTo>
                    <a:pt x="42022" y="57303"/>
                  </a:lnTo>
                  <a:lnTo>
                    <a:pt x="42022" y="56329"/>
                  </a:lnTo>
                  <a:lnTo>
                    <a:pt x="42958" y="56329"/>
                  </a:lnTo>
                  <a:lnTo>
                    <a:pt x="42958" y="54419"/>
                  </a:lnTo>
                  <a:lnTo>
                    <a:pt x="43932" y="53483"/>
                  </a:lnTo>
                  <a:lnTo>
                    <a:pt x="43932" y="51573"/>
                  </a:lnTo>
                  <a:lnTo>
                    <a:pt x="44868" y="50599"/>
                  </a:lnTo>
                  <a:lnTo>
                    <a:pt x="44868" y="37266"/>
                  </a:lnTo>
                  <a:lnTo>
                    <a:pt x="43932" y="36292"/>
                  </a:lnTo>
                  <a:lnTo>
                    <a:pt x="43932" y="35356"/>
                  </a:lnTo>
                  <a:lnTo>
                    <a:pt x="42958" y="34382"/>
                  </a:lnTo>
                  <a:lnTo>
                    <a:pt x="42958" y="33446"/>
                  </a:lnTo>
                  <a:lnTo>
                    <a:pt x="42022" y="32472"/>
                  </a:lnTo>
                  <a:lnTo>
                    <a:pt x="42022" y="31536"/>
                  </a:lnTo>
                  <a:lnTo>
                    <a:pt x="40112" y="29626"/>
                  </a:lnTo>
                  <a:close/>
                </a:path>
                <a:path w="45084" h="67945">
                  <a:moveTo>
                    <a:pt x="9550" y="48727"/>
                  </a:moveTo>
                  <a:lnTo>
                    <a:pt x="0" y="49663"/>
                  </a:lnTo>
                  <a:lnTo>
                    <a:pt x="935" y="50599"/>
                  </a:lnTo>
                  <a:lnTo>
                    <a:pt x="935" y="54419"/>
                  </a:lnTo>
                  <a:lnTo>
                    <a:pt x="1910" y="55393"/>
                  </a:lnTo>
                  <a:lnTo>
                    <a:pt x="1910" y="56329"/>
                  </a:lnTo>
                  <a:lnTo>
                    <a:pt x="2846" y="57303"/>
                  </a:lnTo>
                  <a:lnTo>
                    <a:pt x="2846" y="58239"/>
                  </a:lnTo>
                  <a:lnTo>
                    <a:pt x="3820" y="59213"/>
                  </a:lnTo>
                  <a:lnTo>
                    <a:pt x="3820" y="60149"/>
                  </a:lnTo>
                  <a:lnTo>
                    <a:pt x="16216" y="60149"/>
                  </a:lnTo>
                  <a:lnTo>
                    <a:pt x="15281" y="59213"/>
                  </a:lnTo>
                  <a:lnTo>
                    <a:pt x="14306" y="59213"/>
                  </a:lnTo>
                  <a:lnTo>
                    <a:pt x="13370" y="58239"/>
                  </a:lnTo>
                  <a:lnTo>
                    <a:pt x="12396" y="57303"/>
                  </a:lnTo>
                  <a:lnTo>
                    <a:pt x="12396" y="56329"/>
                  </a:lnTo>
                  <a:lnTo>
                    <a:pt x="11460" y="56329"/>
                  </a:lnTo>
                  <a:lnTo>
                    <a:pt x="11460" y="55393"/>
                  </a:lnTo>
                  <a:lnTo>
                    <a:pt x="10486" y="54419"/>
                  </a:lnTo>
                  <a:lnTo>
                    <a:pt x="10486" y="52509"/>
                  </a:lnTo>
                  <a:lnTo>
                    <a:pt x="9550" y="51573"/>
                  </a:lnTo>
                  <a:lnTo>
                    <a:pt x="9550" y="48727"/>
                  </a:lnTo>
                  <a:close/>
                </a:path>
                <a:path w="45084" h="67945">
                  <a:moveTo>
                    <a:pt x="42022" y="0"/>
                  </a:moveTo>
                  <a:lnTo>
                    <a:pt x="8576" y="0"/>
                  </a:lnTo>
                  <a:lnTo>
                    <a:pt x="1910" y="35356"/>
                  </a:lnTo>
                  <a:lnTo>
                    <a:pt x="9550" y="36292"/>
                  </a:lnTo>
                  <a:lnTo>
                    <a:pt x="9550" y="35356"/>
                  </a:lnTo>
                  <a:lnTo>
                    <a:pt x="10486" y="35356"/>
                  </a:lnTo>
                  <a:lnTo>
                    <a:pt x="11460" y="34382"/>
                  </a:lnTo>
                  <a:lnTo>
                    <a:pt x="11460" y="33446"/>
                  </a:lnTo>
                  <a:lnTo>
                    <a:pt x="12396" y="33446"/>
                  </a:lnTo>
                  <a:lnTo>
                    <a:pt x="14306" y="31536"/>
                  </a:lnTo>
                  <a:lnTo>
                    <a:pt x="15281" y="31536"/>
                  </a:lnTo>
                  <a:lnTo>
                    <a:pt x="15281" y="30562"/>
                  </a:lnTo>
                  <a:lnTo>
                    <a:pt x="17191" y="30562"/>
                  </a:lnTo>
                  <a:lnTo>
                    <a:pt x="18127" y="29626"/>
                  </a:lnTo>
                  <a:lnTo>
                    <a:pt x="40112" y="29626"/>
                  </a:lnTo>
                  <a:lnTo>
                    <a:pt x="40112" y="28651"/>
                  </a:lnTo>
                  <a:lnTo>
                    <a:pt x="39138" y="28651"/>
                  </a:lnTo>
                  <a:lnTo>
                    <a:pt x="38202" y="27715"/>
                  </a:lnTo>
                  <a:lnTo>
                    <a:pt x="38202" y="26741"/>
                  </a:lnTo>
                  <a:lnTo>
                    <a:pt x="11460" y="26741"/>
                  </a:lnTo>
                  <a:lnTo>
                    <a:pt x="15281" y="8614"/>
                  </a:lnTo>
                  <a:lnTo>
                    <a:pt x="42022" y="8614"/>
                  </a:lnTo>
                  <a:lnTo>
                    <a:pt x="42022" y="0"/>
                  </a:lnTo>
                  <a:close/>
                </a:path>
                <a:path w="45084" h="67945">
                  <a:moveTo>
                    <a:pt x="36292" y="25805"/>
                  </a:moveTo>
                  <a:lnTo>
                    <a:pt x="12396" y="25805"/>
                  </a:lnTo>
                  <a:lnTo>
                    <a:pt x="11460" y="26741"/>
                  </a:lnTo>
                  <a:lnTo>
                    <a:pt x="37228" y="26741"/>
                  </a:lnTo>
                  <a:lnTo>
                    <a:pt x="36292" y="25805"/>
                  </a:lnTo>
                  <a:close/>
                </a:path>
                <a:path w="45084" h="67945">
                  <a:moveTo>
                    <a:pt x="33408" y="23895"/>
                  </a:moveTo>
                  <a:lnTo>
                    <a:pt x="15281" y="23895"/>
                  </a:lnTo>
                  <a:lnTo>
                    <a:pt x="15281" y="24831"/>
                  </a:lnTo>
                  <a:lnTo>
                    <a:pt x="14306" y="24831"/>
                  </a:lnTo>
                  <a:lnTo>
                    <a:pt x="13370" y="25805"/>
                  </a:lnTo>
                  <a:lnTo>
                    <a:pt x="35318" y="25805"/>
                  </a:lnTo>
                  <a:lnTo>
                    <a:pt x="34382" y="24831"/>
                  </a:lnTo>
                  <a:lnTo>
                    <a:pt x="33408" y="23895"/>
                  </a:lnTo>
                  <a:close/>
                </a:path>
                <a:path w="45084" h="67945">
                  <a:moveTo>
                    <a:pt x="30562" y="22921"/>
                  </a:moveTo>
                  <a:lnTo>
                    <a:pt x="17191" y="22921"/>
                  </a:lnTo>
                  <a:lnTo>
                    <a:pt x="16216" y="23895"/>
                  </a:lnTo>
                  <a:lnTo>
                    <a:pt x="31498" y="23895"/>
                  </a:lnTo>
                  <a:lnTo>
                    <a:pt x="30562" y="22921"/>
                  </a:lnTo>
                  <a:close/>
                </a:path>
                <a:path w="45084" h="67945">
                  <a:moveTo>
                    <a:pt x="26741" y="21985"/>
                  </a:moveTo>
                  <a:lnTo>
                    <a:pt x="21947" y="21985"/>
                  </a:lnTo>
                  <a:lnTo>
                    <a:pt x="21011" y="22921"/>
                  </a:lnTo>
                  <a:lnTo>
                    <a:pt x="27677" y="22921"/>
                  </a:lnTo>
                  <a:lnTo>
                    <a:pt x="26741" y="219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88" name="object 2888"/>
          <p:cNvSpPr/>
          <p:nvPr/>
        </p:nvSpPr>
        <p:spPr>
          <a:xfrm>
            <a:off x="11715983" y="8113177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44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89" name="object 2889"/>
          <p:cNvGrpSpPr/>
          <p:nvPr/>
        </p:nvGrpSpPr>
        <p:grpSpPr>
          <a:xfrm>
            <a:off x="9370346" y="8113177"/>
            <a:ext cx="2369185" cy="309880"/>
            <a:chOff x="9367269" y="5940499"/>
            <a:chExt cx="2369185" cy="309880"/>
          </a:xfrm>
        </p:grpSpPr>
        <p:sp>
          <p:nvSpPr>
            <p:cNvPr id="2890" name="object 2890"/>
            <p:cNvSpPr/>
            <p:nvPr/>
          </p:nvSpPr>
          <p:spPr>
            <a:xfrm>
              <a:off x="9389235" y="5940499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79">
                  <a:moveTo>
                    <a:pt x="0" y="0"/>
                  </a:moveTo>
                  <a:lnTo>
                    <a:pt x="0" y="30944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1" name="object 2891"/>
            <p:cNvSpPr/>
            <p:nvPr/>
          </p:nvSpPr>
          <p:spPr>
            <a:xfrm>
              <a:off x="9367269" y="6227018"/>
              <a:ext cx="2369185" cy="0"/>
            </a:xfrm>
            <a:custGeom>
              <a:avLst/>
              <a:gdLst/>
              <a:ahLst/>
              <a:cxnLst/>
              <a:rect l="l" t="t" r="r" b="b"/>
              <a:pathLst>
                <a:path w="2369184">
                  <a:moveTo>
                    <a:pt x="2368559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2" name="object 2892"/>
            <p:cNvSpPr/>
            <p:nvPr/>
          </p:nvSpPr>
          <p:spPr>
            <a:xfrm>
              <a:off x="11694760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3" name="object 2893"/>
            <p:cNvSpPr/>
            <p:nvPr/>
          </p:nvSpPr>
          <p:spPr>
            <a:xfrm>
              <a:off x="11694760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2846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2846" y="37228"/>
                  </a:moveTo>
                  <a:lnTo>
                    <a:pt x="33408" y="0"/>
                  </a:lnTo>
                  <a:lnTo>
                    <a:pt x="37228" y="2846"/>
                  </a:lnTo>
                  <a:lnTo>
                    <a:pt x="2846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4" name="object 2894"/>
            <p:cNvSpPr/>
            <p:nvPr/>
          </p:nvSpPr>
          <p:spPr>
            <a:xfrm>
              <a:off x="9371108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5" name="object 2895"/>
            <p:cNvSpPr/>
            <p:nvPr/>
          </p:nvSpPr>
          <p:spPr>
            <a:xfrm>
              <a:off x="9371108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2846"/>
                  </a:moveTo>
                  <a:lnTo>
                    <a:pt x="33408" y="0"/>
                  </a:lnTo>
                  <a:lnTo>
                    <a:pt x="2846" y="37228"/>
                  </a:lnTo>
                  <a:lnTo>
                    <a:pt x="37228" y="2846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96" name="object 2896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0427390" y="6146792"/>
              <a:ext cx="248297" cy="68764"/>
            </a:xfrm>
            <a:prstGeom prst="rect">
              <a:avLst/>
            </a:prstGeom>
          </p:spPr>
        </p:pic>
        <p:sp>
          <p:nvSpPr>
            <p:cNvPr id="2897" name="object 2897"/>
            <p:cNvSpPr/>
            <p:nvPr/>
          </p:nvSpPr>
          <p:spPr>
            <a:xfrm>
              <a:off x="9389235" y="5940499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79">
                  <a:moveTo>
                    <a:pt x="0" y="0"/>
                  </a:moveTo>
                  <a:lnTo>
                    <a:pt x="0" y="30944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98" name="object 2898"/>
          <p:cNvGrpSpPr/>
          <p:nvPr/>
        </p:nvGrpSpPr>
        <p:grpSpPr>
          <a:xfrm>
            <a:off x="8328371" y="8113177"/>
            <a:ext cx="1087120" cy="309880"/>
            <a:chOff x="8325294" y="5940499"/>
            <a:chExt cx="1087120" cy="309880"/>
          </a:xfrm>
        </p:grpSpPr>
        <p:sp>
          <p:nvSpPr>
            <p:cNvPr id="2899" name="object 2899"/>
            <p:cNvSpPr/>
            <p:nvPr/>
          </p:nvSpPr>
          <p:spPr>
            <a:xfrm>
              <a:off x="8348215" y="5940499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79">
                  <a:moveTo>
                    <a:pt x="0" y="0"/>
                  </a:moveTo>
                  <a:lnTo>
                    <a:pt x="0" y="30944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0" name="object 2900"/>
            <p:cNvSpPr/>
            <p:nvPr/>
          </p:nvSpPr>
          <p:spPr>
            <a:xfrm>
              <a:off x="8325294" y="6227018"/>
              <a:ext cx="1087120" cy="0"/>
            </a:xfrm>
            <a:custGeom>
              <a:avLst/>
              <a:gdLst/>
              <a:ahLst/>
              <a:cxnLst/>
              <a:rect l="l" t="t" r="r" b="b"/>
              <a:pathLst>
                <a:path w="1087120">
                  <a:moveTo>
                    <a:pt x="1086862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1" name="object 2901"/>
            <p:cNvSpPr/>
            <p:nvPr/>
          </p:nvSpPr>
          <p:spPr>
            <a:xfrm>
              <a:off x="9371089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2" name="object 2902"/>
            <p:cNvSpPr/>
            <p:nvPr/>
          </p:nvSpPr>
          <p:spPr>
            <a:xfrm>
              <a:off x="9371089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2846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2846" y="37228"/>
                  </a:moveTo>
                  <a:lnTo>
                    <a:pt x="33408" y="0"/>
                  </a:lnTo>
                  <a:lnTo>
                    <a:pt x="37228" y="2846"/>
                  </a:lnTo>
                  <a:lnTo>
                    <a:pt x="2846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3" name="object 2903"/>
            <p:cNvSpPr/>
            <p:nvPr/>
          </p:nvSpPr>
          <p:spPr>
            <a:xfrm>
              <a:off x="8329114" y="6208891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4" name="object 2904"/>
            <p:cNvSpPr/>
            <p:nvPr/>
          </p:nvSpPr>
          <p:spPr>
            <a:xfrm>
              <a:off x="8329114" y="6208891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8202" y="2846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8202" y="2846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05" name="object 2905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8766533" y="6146792"/>
              <a:ext cx="138484" cy="68764"/>
            </a:xfrm>
            <a:prstGeom prst="rect">
              <a:avLst/>
            </a:prstGeom>
          </p:spPr>
        </p:pic>
        <p:sp>
          <p:nvSpPr>
            <p:cNvPr id="2906" name="object 2906"/>
            <p:cNvSpPr/>
            <p:nvPr/>
          </p:nvSpPr>
          <p:spPr>
            <a:xfrm>
              <a:off x="8926984" y="6147747"/>
              <a:ext cx="45085" cy="67945"/>
            </a:xfrm>
            <a:custGeom>
              <a:avLst/>
              <a:gdLst/>
              <a:ahLst/>
              <a:cxnLst/>
              <a:rect l="l" t="t" r="r" b="b"/>
              <a:pathLst>
                <a:path w="45084" h="67945">
                  <a:moveTo>
                    <a:pt x="28651" y="66854"/>
                  </a:moveTo>
                  <a:lnTo>
                    <a:pt x="13370" y="66854"/>
                  </a:lnTo>
                  <a:lnTo>
                    <a:pt x="14306" y="67790"/>
                  </a:lnTo>
                  <a:lnTo>
                    <a:pt x="28651" y="67790"/>
                  </a:lnTo>
                  <a:lnTo>
                    <a:pt x="28651" y="66854"/>
                  </a:lnTo>
                  <a:close/>
                </a:path>
                <a:path w="45084" h="67945">
                  <a:moveTo>
                    <a:pt x="31498" y="65880"/>
                  </a:moveTo>
                  <a:lnTo>
                    <a:pt x="11460" y="65880"/>
                  </a:lnTo>
                  <a:lnTo>
                    <a:pt x="12396" y="66854"/>
                  </a:lnTo>
                  <a:lnTo>
                    <a:pt x="30562" y="66854"/>
                  </a:lnTo>
                  <a:lnTo>
                    <a:pt x="31498" y="65880"/>
                  </a:lnTo>
                  <a:close/>
                </a:path>
                <a:path w="45084" h="67945">
                  <a:moveTo>
                    <a:pt x="8576" y="48727"/>
                  </a:moveTo>
                  <a:lnTo>
                    <a:pt x="0" y="49663"/>
                  </a:lnTo>
                  <a:lnTo>
                    <a:pt x="0" y="53483"/>
                  </a:lnTo>
                  <a:lnTo>
                    <a:pt x="935" y="54419"/>
                  </a:lnTo>
                  <a:lnTo>
                    <a:pt x="935" y="55393"/>
                  </a:lnTo>
                  <a:lnTo>
                    <a:pt x="1910" y="56329"/>
                  </a:lnTo>
                  <a:lnTo>
                    <a:pt x="1910" y="57303"/>
                  </a:lnTo>
                  <a:lnTo>
                    <a:pt x="2846" y="58239"/>
                  </a:lnTo>
                  <a:lnTo>
                    <a:pt x="2846" y="59213"/>
                  </a:lnTo>
                  <a:lnTo>
                    <a:pt x="3820" y="60149"/>
                  </a:lnTo>
                  <a:lnTo>
                    <a:pt x="4756" y="61124"/>
                  </a:lnTo>
                  <a:lnTo>
                    <a:pt x="4756" y="62060"/>
                  </a:lnTo>
                  <a:lnTo>
                    <a:pt x="5730" y="62060"/>
                  </a:lnTo>
                  <a:lnTo>
                    <a:pt x="6666" y="63034"/>
                  </a:lnTo>
                  <a:lnTo>
                    <a:pt x="7640" y="63970"/>
                  </a:lnTo>
                  <a:lnTo>
                    <a:pt x="8576" y="64944"/>
                  </a:lnTo>
                  <a:lnTo>
                    <a:pt x="9550" y="65880"/>
                  </a:lnTo>
                  <a:lnTo>
                    <a:pt x="32472" y="65880"/>
                  </a:lnTo>
                  <a:lnTo>
                    <a:pt x="33408" y="64944"/>
                  </a:lnTo>
                  <a:lnTo>
                    <a:pt x="34382" y="64944"/>
                  </a:lnTo>
                  <a:lnTo>
                    <a:pt x="34382" y="63970"/>
                  </a:lnTo>
                  <a:lnTo>
                    <a:pt x="35318" y="63970"/>
                  </a:lnTo>
                  <a:lnTo>
                    <a:pt x="36292" y="63034"/>
                  </a:lnTo>
                  <a:lnTo>
                    <a:pt x="37228" y="62060"/>
                  </a:lnTo>
                  <a:lnTo>
                    <a:pt x="38202" y="61124"/>
                  </a:lnTo>
                  <a:lnTo>
                    <a:pt x="17191" y="61124"/>
                  </a:lnTo>
                  <a:lnTo>
                    <a:pt x="17191" y="60149"/>
                  </a:lnTo>
                  <a:lnTo>
                    <a:pt x="15281" y="60149"/>
                  </a:lnTo>
                  <a:lnTo>
                    <a:pt x="14306" y="59213"/>
                  </a:lnTo>
                  <a:lnTo>
                    <a:pt x="13370" y="59213"/>
                  </a:lnTo>
                  <a:lnTo>
                    <a:pt x="13370" y="58239"/>
                  </a:lnTo>
                  <a:lnTo>
                    <a:pt x="12396" y="58239"/>
                  </a:lnTo>
                  <a:lnTo>
                    <a:pt x="12396" y="57303"/>
                  </a:lnTo>
                  <a:lnTo>
                    <a:pt x="11460" y="56329"/>
                  </a:lnTo>
                  <a:lnTo>
                    <a:pt x="10486" y="56329"/>
                  </a:lnTo>
                  <a:lnTo>
                    <a:pt x="10486" y="54419"/>
                  </a:lnTo>
                  <a:lnTo>
                    <a:pt x="9550" y="53483"/>
                  </a:lnTo>
                  <a:lnTo>
                    <a:pt x="9550" y="51573"/>
                  </a:lnTo>
                  <a:lnTo>
                    <a:pt x="8576" y="50599"/>
                  </a:lnTo>
                  <a:lnTo>
                    <a:pt x="8576" y="48727"/>
                  </a:lnTo>
                  <a:close/>
                </a:path>
                <a:path w="45084" h="67945">
                  <a:moveTo>
                    <a:pt x="43932" y="36292"/>
                  </a:moveTo>
                  <a:lnTo>
                    <a:pt x="34382" y="36292"/>
                  </a:lnTo>
                  <a:lnTo>
                    <a:pt x="34382" y="38202"/>
                  </a:lnTo>
                  <a:lnTo>
                    <a:pt x="35318" y="39176"/>
                  </a:lnTo>
                  <a:lnTo>
                    <a:pt x="35318" y="50599"/>
                  </a:lnTo>
                  <a:lnTo>
                    <a:pt x="34382" y="51573"/>
                  </a:lnTo>
                  <a:lnTo>
                    <a:pt x="34382" y="53483"/>
                  </a:lnTo>
                  <a:lnTo>
                    <a:pt x="33408" y="54419"/>
                  </a:lnTo>
                  <a:lnTo>
                    <a:pt x="32472" y="55393"/>
                  </a:lnTo>
                  <a:lnTo>
                    <a:pt x="32472" y="56329"/>
                  </a:lnTo>
                  <a:lnTo>
                    <a:pt x="30562" y="58239"/>
                  </a:lnTo>
                  <a:lnTo>
                    <a:pt x="29587" y="58239"/>
                  </a:lnTo>
                  <a:lnTo>
                    <a:pt x="28651" y="59213"/>
                  </a:lnTo>
                  <a:lnTo>
                    <a:pt x="27677" y="60149"/>
                  </a:lnTo>
                  <a:lnTo>
                    <a:pt x="26741" y="60149"/>
                  </a:lnTo>
                  <a:lnTo>
                    <a:pt x="25767" y="61124"/>
                  </a:lnTo>
                  <a:lnTo>
                    <a:pt x="38202" y="61124"/>
                  </a:lnTo>
                  <a:lnTo>
                    <a:pt x="39138" y="60149"/>
                  </a:lnTo>
                  <a:lnTo>
                    <a:pt x="40112" y="59213"/>
                  </a:lnTo>
                  <a:lnTo>
                    <a:pt x="40112" y="58239"/>
                  </a:lnTo>
                  <a:lnTo>
                    <a:pt x="41048" y="57303"/>
                  </a:lnTo>
                  <a:lnTo>
                    <a:pt x="41048" y="56329"/>
                  </a:lnTo>
                  <a:lnTo>
                    <a:pt x="42022" y="56329"/>
                  </a:lnTo>
                  <a:lnTo>
                    <a:pt x="42022" y="55393"/>
                  </a:lnTo>
                  <a:lnTo>
                    <a:pt x="42958" y="54419"/>
                  </a:lnTo>
                  <a:lnTo>
                    <a:pt x="42958" y="52509"/>
                  </a:lnTo>
                  <a:lnTo>
                    <a:pt x="43932" y="51573"/>
                  </a:lnTo>
                  <a:lnTo>
                    <a:pt x="43932" y="47753"/>
                  </a:lnTo>
                  <a:lnTo>
                    <a:pt x="44868" y="46817"/>
                  </a:lnTo>
                  <a:lnTo>
                    <a:pt x="44868" y="41086"/>
                  </a:lnTo>
                  <a:lnTo>
                    <a:pt x="43932" y="40112"/>
                  </a:lnTo>
                  <a:lnTo>
                    <a:pt x="43932" y="36292"/>
                  </a:lnTo>
                  <a:close/>
                </a:path>
                <a:path w="45084" h="67945">
                  <a:moveTo>
                    <a:pt x="41048" y="0"/>
                  </a:moveTo>
                  <a:lnTo>
                    <a:pt x="7640" y="0"/>
                  </a:lnTo>
                  <a:lnTo>
                    <a:pt x="935" y="35356"/>
                  </a:lnTo>
                  <a:lnTo>
                    <a:pt x="8576" y="36292"/>
                  </a:lnTo>
                  <a:lnTo>
                    <a:pt x="9550" y="35356"/>
                  </a:lnTo>
                  <a:lnTo>
                    <a:pt x="10486" y="34382"/>
                  </a:lnTo>
                  <a:lnTo>
                    <a:pt x="11460" y="33446"/>
                  </a:lnTo>
                  <a:lnTo>
                    <a:pt x="12396" y="32472"/>
                  </a:lnTo>
                  <a:lnTo>
                    <a:pt x="13370" y="31536"/>
                  </a:lnTo>
                  <a:lnTo>
                    <a:pt x="14306" y="31536"/>
                  </a:lnTo>
                  <a:lnTo>
                    <a:pt x="15281" y="30562"/>
                  </a:lnTo>
                  <a:lnTo>
                    <a:pt x="16216" y="30562"/>
                  </a:lnTo>
                  <a:lnTo>
                    <a:pt x="17191" y="29626"/>
                  </a:lnTo>
                  <a:lnTo>
                    <a:pt x="40112" y="29626"/>
                  </a:lnTo>
                  <a:lnTo>
                    <a:pt x="39138" y="28651"/>
                  </a:lnTo>
                  <a:lnTo>
                    <a:pt x="38202" y="28651"/>
                  </a:lnTo>
                  <a:lnTo>
                    <a:pt x="38202" y="27715"/>
                  </a:lnTo>
                  <a:lnTo>
                    <a:pt x="37228" y="26741"/>
                  </a:lnTo>
                  <a:lnTo>
                    <a:pt x="10486" y="26741"/>
                  </a:lnTo>
                  <a:lnTo>
                    <a:pt x="14306" y="8614"/>
                  </a:lnTo>
                  <a:lnTo>
                    <a:pt x="41048" y="8614"/>
                  </a:lnTo>
                  <a:lnTo>
                    <a:pt x="41048" y="0"/>
                  </a:lnTo>
                  <a:close/>
                </a:path>
                <a:path w="45084" h="67945">
                  <a:moveTo>
                    <a:pt x="40112" y="29626"/>
                  </a:moveTo>
                  <a:lnTo>
                    <a:pt x="24831" y="29626"/>
                  </a:lnTo>
                  <a:lnTo>
                    <a:pt x="25767" y="30562"/>
                  </a:lnTo>
                  <a:lnTo>
                    <a:pt x="27677" y="30562"/>
                  </a:lnTo>
                  <a:lnTo>
                    <a:pt x="28651" y="31536"/>
                  </a:lnTo>
                  <a:lnTo>
                    <a:pt x="29587" y="31536"/>
                  </a:lnTo>
                  <a:lnTo>
                    <a:pt x="30562" y="32472"/>
                  </a:lnTo>
                  <a:lnTo>
                    <a:pt x="31498" y="33446"/>
                  </a:lnTo>
                  <a:lnTo>
                    <a:pt x="32472" y="34382"/>
                  </a:lnTo>
                  <a:lnTo>
                    <a:pt x="33408" y="35356"/>
                  </a:lnTo>
                  <a:lnTo>
                    <a:pt x="33408" y="36292"/>
                  </a:lnTo>
                  <a:lnTo>
                    <a:pt x="42958" y="36292"/>
                  </a:lnTo>
                  <a:lnTo>
                    <a:pt x="42958" y="34382"/>
                  </a:lnTo>
                  <a:lnTo>
                    <a:pt x="42022" y="33446"/>
                  </a:lnTo>
                  <a:lnTo>
                    <a:pt x="42022" y="32472"/>
                  </a:lnTo>
                  <a:lnTo>
                    <a:pt x="41048" y="31536"/>
                  </a:lnTo>
                  <a:lnTo>
                    <a:pt x="40112" y="30562"/>
                  </a:lnTo>
                  <a:lnTo>
                    <a:pt x="40112" y="29626"/>
                  </a:lnTo>
                  <a:close/>
                </a:path>
                <a:path w="45084" h="67945">
                  <a:moveTo>
                    <a:pt x="35318" y="25805"/>
                  </a:moveTo>
                  <a:lnTo>
                    <a:pt x="11460" y="25805"/>
                  </a:lnTo>
                  <a:lnTo>
                    <a:pt x="10486" y="26741"/>
                  </a:lnTo>
                  <a:lnTo>
                    <a:pt x="36292" y="26741"/>
                  </a:lnTo>
                  <a:lnTo>
                    <a:pt x="35318" y="25805"/>
                  </a:lnTo>
                  <a:close/>
                </a:path>
                <a:path w="45084" h="67945">
                  <a:moveTo>
                    <a:pt x="34382" y="24831"/>
                  </a:moveTo>
                  <a:lnTo>
                    <a:pt x="13370" y="24831"/>
                  </a:lnTo>
                  <a:lnTo>
                    <a:pt x="12396" y="25805"/>
                  </a:lnTo>
                  <a:lnTo>
                    <a:pt x="34382" y="25805"/>
                  </a:lnTo>
                  <a:lnTo>
                    <a:pt x="34382" y="24831"/>
                  </a:lnTo>
                  <a:close/>
                </a:path>
                <a:path w="45084" h="67945">
                  <a:moveTo>
                    <a:pt x="32472" y="23895"/>
                  </a:moveTo>
                  <a:lnTo>
                    <a:pt x="15281" y="23895"/>
                  </a:lnTo>
                  <a:lnTo>
                    <a:pt x="14306" y="24831"/>
                  </a:lnTo>
                  <a:lnTo>
                    <a:pt x="33408" y="24831"/>
                  </a:lnTo>
                  <a:lnTo>
                    <a:pt x="32472" y="23895"/>
                  </a:lnTo>
                  <a:close/>
                </a:path>
                <a:path w="45084" h="67945">
                  <a:moveTo>
                    <a:pt x="29587" y="22921"/>
                  </a:moveTo>
                  <a:lnTo>
                    <a:pt x="16216" y="22921"/>
                  </a:lnTo>
                  <a:lnTo>
                    <a:pt x="16216" y="23895"/>
                  </a:lnTo>
                  <a:lnTo>
                    <a:pt x="30562" y="23895"/>
                  </a:lnTo>
                  <a:lnTo>
                    <a:pt x="29587" y="22921"/>
                  </a:lnTo>
                  <a:close/>
                </a:path>
                <a:path w="45084" h="67945">
                  <a:moveTo>
                    <a:pt x="26741" y="21985"/>
                  </a:moveTo>
                  <a:lnTo>
                    <a:pt x="21011" y="21985"/>
                  </a:lnTo>
                  <a:lnTo>
                    <a:pt x="20037" y="22921"/>
                  </a:lnTo>
                  <a:lnTo>
                    <a:pt x="27677" y="22921"/>
                  </a:lnTo>
                  <a:lnTo>
                    <a:pt x="26741" y="2198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07" name="object 2907"/>
          <p:cNvSpPr/>
          <p:nvPr/>
        </p:nvSpPr>
        <p:spPr>
          <a:xfrm>
            <a:off x="14344319" y="3531734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168091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08" name="object 2908"/>
          <p:cNvGrpSpPr/>
          <p:nvPr/>
        </p:nvGrpSpPr>
        <p:grpSpPr>
          <a:xfrm>
            <a:off x="14026303" y="3473475"/>
            <a:ext cx="340995" cy="226695"/>
            <a:chOff x="14023226" y="1300797"/>
            <a:chExt cx="340995" cy="226695"/>
          </a:xfrm>
        </p:grpSpPr>
        <p:sp>
          <p:nvSpPr>
            <p:cNvPr id="2909" name="object 2909"/>
            <p:cNvSpPr/>
            <p:nvPr/>
          </p:nvSpPr>
          <p:spPr>
            <a:xfrm>
              <a:off x="14228545" y="1359056"/>
              <a:ext cx="0" cy="168275"/>
            </a:xfrm>
            <a:custGeom>
              <a:avLst/>
              <a:gdLst/>
              <a:ahLst/>
              <a:cxnLst/>
              <a:rect l="l" t="t" r="r" b="b"/>
              <a:pathLst>
                <a:path h="168275">
                  <a:moveTo>
                    <a:pt x="0" y="16809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0" name="object 2910"/>
            <p:cNvSpPr/>
            <p:nvPr/>
          </p:nvSpPr>
          <p:spPr>
            <a:xfrm>
              <a:off x="14023226" y="1381022"/>
              <a:ext cx="340995" cy="0"/>
            </a:xfrm>
            <a:custGeom>
              <a:avLst/>
              <a:gdLst/>
              <a:ahLst/>
              <a:cxnLst/>
              <a:rect l="l" t="t" r="r" b="b"/>
              <a:pathLst>
                <a:path w="340994">
                  <a:moveTo>
                    <a:pt x="340938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1" name="object 2911"/>
            <p:cNvSpPr/>
            <p:nvPr/>
          </p:nvSpPr>
          <p:spPr>
            <a:xfrm>
              <a:off x="14323097" y="136289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5">
                  <a:moveTo>
                    <a:pt x="33408" y="0"/>
                  </a:moveTo>
                  <a:lnTo>
                    <a:pt x="2846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2" name="object 2912"/>
            <p:cNvSpPr/>
            <p:nvPr/>
          </p:nvSpPr>
          <p:spPr>
            <a:xfrm>
              <a:off x="14323097" y="136289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0" y="33408"/>
                  </a:moveTo>
                  <a:lnTo>
                    <a:pt x="2846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5">
                  <a:moveTo>
                    <a:pt x="2846" y="37228"/>
                  </a:moveTo>
                  <a:lnTo>
                    <a:pt x="33408" y="0"/>
                  </a:lnTo>
                  <a:lnTo>
                    <a:pt x="37228" y="2846"/>
                  </a:lnTo>
                  <a:lnTo>
                    <a:pt x="2846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3" name="object 2913"/>
            <p:cNvSpPr/>
            <p:nvPr/>
          </p:nvSpPr>
          <p:spPr>
            <a:xfrm>
              <a:off x="14209444" y="1362895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5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4" h="37465">
                  <a:moveTo>
                    <a:pt x="34382" y="0"/>
                  </a:moveTo>
                  <a:lnTo>
                    <a:pt x="3820" y="37228"/>
                  </a:lnTo>
                  <a:lnTo>
                    <a:pt x="38202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4" name="object 2914"/>
            <p:cNvSpPr/>
            <p:nvPr/>
          </p:nvSpPr>
          <p:spPr>
            <a:xfrm>
              <a:off x="14209444" y="1362895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5">
                  <a:moveTo>
                    <a:pt x="38202" y="2846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8202" y="2846"/>
                  </a:lnTo>
                  <a:close/>
                </a:path>
                <a:path w="38734" h="37465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15" name="object 2915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4033712" y="1300797"/>
              <a:ext cx="149945" cy="68764"/>
            </a:xfrm>
            <a:prstGeom prst="rect">
              <a:avLst/>
            </a:prstGeom>
          </p:spPr>
        </p:pic>
      </p:grpSp>
      <p:pic>
        <p:nvPicPr>
          <p:cNvPr id="2916" name="object 2916"/>
          <p:cNvPicPr/>
          <p:nvPr/>
        </p:nvPicPr>
        <p:blipFill>
          <a:blip r:embed="rId171" cstate="print"/>
          <a:stretch>
            <a:fillRect/>
          </a:stretch>
        </p:blipFill>
        <p:spPr>
          <a:xfrm>
            <a:off x="11101896" y="3884152"/>
            <a:ext cx="340938" cy="99326"/>
          </a:xfrm>
          <a:prstGeom prst="rect">
            <a:avLst/>
          </a:prstGeom>
        </p:spPr>
      </p:pic>
      <p:pic>
        <p:nvPicPr>
          <p:cNvPr id="2917" name="object 2917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11469577" y="3396134"/>
            <a:ext cx="103127" cy="340938"/>
          </a:xfrm>
          <a:prstGeom prst="rect">
            <a:avLst/>
          </a:prstGeom>
        </p:spPr>
      </p:pic>
      <p:sp>
        <p:nvSpPr>
          <p:cNvPr id="2918" name="object 2918"/>
          <p:cNvSpPr/>
          <p:nvPr/>
        </p:nvSpPr>
        <p:spPr>
          <a:xfrm>
            <a:off x="11308171" y="3104839"/>
            <a:ext cx="0" cy="463550"/>
          </a:xfrm>
          <a:custGeom>
            <a:avLst/>
            <a:gdLst/>
            <a:ahLst/>
            <a:cxnLst/>
            <a:rect l="l" t="t" r="r" b="b"/>
            <a:pathLst>
              <a:path h="463550">
                <a:moveTo>
                  <a:pt x="0" y="463186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19" name="object 2919"/>
          <p:cNvGrpSpPr/>
          <p:nvPr/>
        </p:nvGrpSpPr>
        <p:grpSpPr>
          <a:xfrm>
            <a:off x="11285249" y="3047516"/>
            <a:ext cx="3082290" cy="1509395"/>
            <a:chOff x="11282172" y="874838"/>
            <a:chExt cx="3082290" cy="1509395"/>
          </a:xfrm>
        </p:grpSpPr>
        <p:sp>
          <p:nvSpPr>
            <p:cNvPr id="2920" name="object 2920"/>
            <p:cNvSpPr/>
            <p:nvPr/>
          </p:nvSpPr>
          <p:spPr>
            <a:xfrm>
              <a:off x="14341243" y="932161"/>
              <a:ext cx="0" cy="463550"/>
            </a:xfrm>
            <a:custGeom>
              <a:avLst/>
              <a:gdLst/>
              <a:ahLst/>
              <a:cxnLst/>
              <a:rect l="l" t="t" r="r" b="b"/>
              <a:pathLst>
                <a:path h="463550">
                  <a:moveTo>
                    <a:pt x="0" y="46318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1" name="object 2921"/>
            <p:cNvSpPr/>
            <p:nvPr/>
          </p:nvSpPr>
          <p:spPr>
            <a:xfrm>
              <a:off x="11282172" y="955064"/>
              <a:ext cx="3082290" cy="0"/>
            </a:xfrm>
            <a:custGeom>
              <a:avLst/>
              <a:gdLst/>
              <a:ahLst/>
              <a:cxnLst/>
              <a:rect l="l" t="t" r="r" b="b"/>
              <a:pathLst>
                <a:path w="3082290">
                  <a:moveTo>
                    <a:pt x="0" y="0"/>
                  </a:moveTo>
                  <a:lnTo>
                    <a:pt x="308197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2" name="object 2922"/>
            <p:cNvSpPr/>
            <p:nvPr/>
          </p:nvSpPr>
          <p:spPr>
            <a:xfrm>
              <a:off x="11286011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4382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4382" y="0"/>
                  </a:lnTo>
                  <a:close/>
                </a:path>
                <a:path w="37465" h="38734">
                  <a:moveTo>
                    <a:pt x="34382" y="0"/>
                  </a:moveTo>
                  <a:lnTo>
                    <a:pt x="3820" y="38202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3" name="object 2923"/>
            <p:cNvSpPr/>
            <p:nvPr/>
          </p:nvSpPr>
          <p:spPr>
            <a:xfrm>
              <a:off x="11286011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7228" y="3820"/>
                  </a:moveTo>
                  <a:lnTo>
                    <a:pt x="34382" y="0"/>
                  </a:lnTo>
                  <a:lnTo>
                    <a:pt x="3820" y="38202"/>
                  </a:lnTo>
                  <a:lnTo>
                    <a:pt x="37228" y="3820"/>
                  </a:lnTo>
                  <a:close/>
                </a:path>
                <a:path w="37465" h="38734">
                  <a:moveTo>
                    <a:pt x="34382" y="0"/>
                  </a:moveTo>
                  <a:lnTo>
                    <a:pt x="3820" y="38202"/>
                  </a:lnTo>
                  <a:lnTo>
                    <a:pt x="0" y="34382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4" name="object 2924"/>
            <p:cNvSpPr/>
            <p:nvPr/>
          </p:nvSpPr>
          <p:spPr>
            <a:xfrm>
              <a:off x="14323096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3408" y="0"/>
                  </a:moveTo>
                  <a:lnTo>
                    <a:pt x="0" y="34382"/>
                  </a:lnTo>
                  <a:lnTo>
                    <a:pt x="2846" y="38202"/>
                  </a:lnTo>
                  <a:lnTo>
                    <a:pt x="33408" y="0"/>
                  </a:lnTo>
                  <a:close/>
                </a:path>
                <a:path w="37465" h="38734">
                  <a:moveTo>
                    <a:pt x="33408" y="0"/>
                  </a:moveTo>
                  <a:lnTo>
                    <a:pt x="2846" y="38202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5" name="object 2925"/>
            <p:cNvSpPr/>
            <p:nvPr/>
          </p:nvSpPr>
          <p:spPr>
            <a:xfrm>
              <a:off x="14323096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0" y="34382"/>
                  </a:moveTo>
                  <a:lnTo>
                    <a:pt x="2846" y="38202"/>
                  </a:lnTo>
                  <a:lnTo>
                    <a:pt x="33408" y="0"/>
                  </a:lnTo>
                  <a:lnTo>
                    <a:pt x="0" y="34382"/>
                  </a:lnTo>
                  <a:close/>
                </a:path>
                <a:path w="37465" h="38734">
                  <a:moveTo>
                    <a:pt x="2846" y="38202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2846" y="38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26" name="object 2926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12699487" y="874838"/>
              <a:ext cx="247361" cy="68764"/>
            </a:xfrm>
            <a:prstGeom prst="rect">
              <a:avLst/>
            </a:prstGeom>
          </p:spPr>
        </p:pic>
        <p:pic>
          <p:nvPicPr>
            <p:cNvPr id="2927" name="object 2927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11282172" y="1032424"/>
              <a:ext cx="3081991" cy="1351396"/>
            </a:xfrm>
            <a:prstGeom prst="rect">
              <a:avLst/>
            </a:prstGeom>
          </p:spPr>
        </p:pic>
      </p:grpSp>
      <p:pic>
        <p:nvPicPr>
          <p:cNvPr id="2928" name="object 2928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14208719" y="6947998"/>
            <a:ext cx="451726" cy="204383"/>
          </a:xfrm>
          <a:prstGeom prst="rect">
            <a:avLst/>
          </a:prstGeom>
        </p:spPr>
      </p:pic>
      <p:pic>
        <p:nvPicPr>
          <p:cNvPr id="2929" name="object 2929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14026303" y="7521037"/>
            <a:ext cx="424984" cy="480397"/>
          </a:xfrm>
          <a:prstGeom prst="rect">
            <a:avLst/>
          </a:prstGeom>
        </p:spPr>
      </p:pic>
      <p:pic>
        <p:nvPicPr>
          <p:cNvPr id="2930" name="object 2930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14671907" y="7163862"/>
            <a:ext cx="146105" cy="654199"/>
          </a:xfrm>
          <a:prstGeom prst="rect">
            <a:avLst/>
          </a:prstGeom>
        </p:spPr>
      </p:pic>
      <p:sp>
        <p:nvSpPr>
          <p:cNvPr id="2931" name="object 2931"/>
          <p:cNvSpPr/>
          <p:nvPr/>
        </p:nvSpPr>
        <p:spPr>
          <a:xfrm>
            <a:off x="14378701" y="3601453"/>
            <a:ext cx="1210310" cy="0"/>
          </a:xfrm>
          <a:custGeom>
            <a:avLst/>
            <a:gdLst/>
            <a:ahLst/>
            <a:cxnLst/>
            <a:rect l="l" t="t" r="r" b="b"/>
            <a:pathLst>
              <a:path w="1210309">
                <a:moveTo>
                  <a:pt x="0" y="0"/>
                </a:moveTo>
                <a:lnTo>
                  <a:pt x="1210047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32" name="object 2932"/>
          <p:cNvGrpSpPr/>
          <p:nvPr/>
        </p:nvGrpSpPr>
        <p:grpSpPr>
          <a:xfrm>
            <a:off x="14322371" y="3578532"/>
            <a:ext cx="1266825" cy="4126865"/>
            <a:chOff x="14319294" y="1405854"/>
            <a:chExt cx="1266825" cy="4126865"/>
          </a:xfrm>
        </p:grpSpPr>
        <p:sp>
          <p:nvSpPr>
            <p:cNvPr id="2933" name="object 2933"/>
            <p:cNvSpPr/>
            <p:nvPr/>
          </p:nvSpPr>
          <p:spPr>
            <a:xfrm>
              <a:off x="15002146" y="5509765"/>
              <a:ext cx="583565" cy="0"/>
            </a:xfrm>
            <a:custGeom>
              <a:avLst/>
              <a:gdLst/>
              <a:ahLst/>
              <a:cxnLst/>
              <a:rect l="l" t="t" r="r" b="b"/>
              <a:pathLst>
                <a:path w="583565">
                  <a:moveTo>
                    <a:pt x="0" y="0"/>
                  </a:moveTo>
                  <a:lnTo>
                    <a:pt x="58352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4" name="object 2934"/>
            <p:cNvSpPr/>
            <p:nvPr/>
          </p:nvSpPr>
          <p:spPr>
            <a:xfrm>
              <a:off x="15562769" y="1405854"/>
              <a:ext cx="0" cy="4126865"/>
            </a:xfrm>
            <a:custGeom>
              <a:avLst/>
              <a:gdLst/>
              <a:ahLst/>
              <a:cxnLst/>
              <a:rect l="l" t="t" r="r" b="b"/>
              <a:pathLst>
                <a:path h="4126865">
                  <a:moveTo>
                    <a:pt x="0" y="0"/>
                  </a:moveTo>
                  <a:lnTo>
                    <a:pt x="0" y="412681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5" name="object 2935"/>
            <p:cNvSpPr/>
            <p:nvPr/>
          </p:nvSpPr>
          <p:spPr>
            <a:xfrm>
              <a:off x="15544642" y="1409674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0" y="3820"/>
                  </a:moveTo>
                  <a:lnTo>
                    <a:pt x="33408" y="38202"/>
                  </a:lnTo>
                  <a:lnTo>
                    <a:pt x="37228" y="34382"/>
                  </a:lnTo>
                  <a:lnTo>
                    <a:pt x="0" y="3820"/>
                  </a:lnTo>
                  <a:close/>
                </a:path>
                <a:path w="37465" h="38734">
                  <a:moveTo>
                    <a:pt x="3820" y="0"/>
                  </a:moveTo>
                  <a:lnTo>
                    <a:pt x="0" y="3820"/>
                  </a:lnTo>
                  <a:lnTo>
                    <a:pt x="37228" y="34382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6" name="object 2936"/>
            <p:cNvSpPr/>
            <p:nvPr/>
          </p:nvSpPr>
          <p:spPr>
            <a:xfrm>
              <a:off x="15544642" y="1409674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3408" y="38202"/>
                  </a:moveTo>
                  <a:lnTo>
                    <a:pt x="37228" y="34382"/>
                  </a:lnTo>
                  <a:lnTo>
                    <a:pt x="0" y="3820"/>
                  </a:lnTo>
                  <a:lnTo>
                    <a:pt x="33408" y="38202"/>
                  </a:lnTo>
                  <a:close/>
                </a:path>
                <a:path w="37465" h="38734">
                  <a:moveTo>
                    <a:pt x="37228" y="34382"/>
                  </a:moveTo>
                  <a:lnTo>
                    <a:pt x="0" y="3820"/>
                  </a:lnTo>
                  <a:lnTo>
                    <a:pt x="3820" y="0"/>
                  </a:lnTo>
                  <a:lnTo>
                    <a:pt x="37228" y="343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7" name="object 2937"/>
            <p:cNvSpPr/>
            <p:nvPr/>
          </p:nvSpPr>
          <p:spPr>
            <a:xfrm>
              <a:off x="15544623" y="549161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2846"/>
                  </a:moveTo>
                  <a:lnTo>
                    <a:pt x="33408" y="37228"/>
                  </a:lnTo>
                  <a:lnTo>
                    <a:pt x="37228" y="33408"/>
                  </a:lnTo>
                  <a:lnTo>
                    <a:pt x="0" y="2846"/>
                  </a:lnTo>
                  <a:close/>
                </a:path>
                <a:path w="37465" h="37464">
                  <a:moveTo>
                    <a:pt x="3820" y="0"/>
                  </a:moveTo>
                  <a:lnTo>
                    <a:pt x="0" y="2846"/>
                  </a:lnTo>
                  <a:lnTo>
                    <a:pt x="37228" y="33408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8" name="object 2938"/>
            <p:cNvSpPr/>
            <p:nvPr/>
          </p:nvSpPr>
          <p:spPr>
            <a:xfrm>
              <a:off x="15544623" y="549161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820" y="0"/>
                  </a:moveTo>
                  <a:lnTo>
                    <a:pt x="0" y="2846"/>
                  </a:lnTo>
                  <a:lnTo>
                    <a:pt x="37228" y="33408"/>
                  </a:lnTo>
                  <a:lnTo>
                    <a:pt x="3820" y="0"/>
                  </a:lnTo>
                  <a:close/>
                </a:path>
                <a:path w="37465" h="37464">
                  <a:moveTo>
                    <a:pt x="0" y="2846"/>
                  </a:moveTo>
                  <a:lnTo>
                    <a:pt x="37228" y="33408"/>
                  </a:lnTo>
                  <a:lnTo>
                    <a:pt x="33408" y="37228"/>
                  </a:lnTo>
                  <a:lnTo>
                    <a:pt x="0" y="284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39" name="object 2939"/>
            <p:cNvPicPr/>
            <p:nvPr/>
          </p:nvPicPr>
          <p:blipFill>
            <a:blip r:embed="rId178" cstate="print"/>
            <a:stretch>
              <a:fillRect/>
            </a:stretch>
          </p:blipFill>
          <p:spPr>
            <a:xfrm>
              <a:off x="15482543" y="3345589"/>
              <a:ext cx="69719" cy="247361"/>
            </a:xfrm>
            <a:prstGeom prst="rect">
              <a:avLst/>
            </a:prstGeom>
          </p:spPr>
        </p:pic>
        <p:pic>
          <p:nvPicPr>
            <p:cNvPr id="2940" name="object 2940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14319294" y="4617735"/>
              <a:ext cx="671390" cy="858602"/>
            </a:xfrm>
            <a:prstGeom prst="rect">
              <a:avLst/>
            </a:prstGeom>
          </p:spPr>
        </p:pic>
      </p:grpSp>
      <p:pic>
        <p:nvPicPr>
          <p:cNvPr id="2941" name="object 2941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15005224" y="8113177"/>
            <a:ext cx="249252" cy="722028"/>
          </a:xfrm>
          <a:prstGeom prst="rect">
            <a:avLst/>
          </a:prstGeom>
        </p:spPr>
      </p:pic>
      <p:sp>
        <p:nvSpPr>
          <p:cNvPr id="2942" name="object 2942"/>
          <p:cNvSpPr/>
          <p:nvPr/>
        </p:nvSpPr>
        <p:spPr>
          <a:xfrm>
            <a:off x="15005224" y="7682442"/>
            <a:ext cx="583565" cy="0"/>
          </a:xfrm>
          <a:custGeom>
            <a:avLst/>
            <a:gdLst/>
            <a:ahLst/>
            <a:cxnLst/>
            <a:rect l="l" t="t" r="r" b="b"/>
            <a:pathLst>
              <a:path w="583565">
                <a:moveTo>
                  <a:pt x="0" y="0"/>
                </a:moveTo>
                <a:lnTo>
                  <a:pt x="583525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43" name="object 2943"/>
          <p:cNvGrpSpPr/>
          <p:nvPr/>
        </p:nvGrpSpPr>
        <p:grpSpPr>
          <a:xfrm>
            <a:off x="14492373" y="7659521"/>
            <a:ext cx="1096645" cy="2769870"/>
            <a:chOff x="14489296" y="5486843"/>
            <a:chExt cx="1096645" cy="2769870"/>
          </a:xfrm>
        </p:grpSpPr>
        <p:sp>
          <p:nvSpPr>
            <p:cNvPr id="2944" name="object 2944"/>
            <p:cNvSpPr/>
            <p:nvPr/>
          </p:nvSpPr>
          <p:spPr>
            <a:xfrm>
              <a:off x="15002147" y="7770401"/>
              <a:ext cx="583565" cy="0"/>
            </a:xfrm>
            <a:custGeom>
              <a:avLst/>
              <a:gdLst/>
              <a:ahLst/>
              <a:cxnLst/>
              <a:rect l="l" t="t" r="r" b="b"/>
              <a:pathLst>
                <a:path w="583565">
                  <a:moveTo>
                    <a:pt x="0" y="0"/>
                  </a:moveTo>
                  <a:lnTo>
                    <a:pt x="58352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5" name="object 2945"/>
            <p:cNvSpPr/>
            <p:nvPr/>
          </p:nvSpPr>
          <p:spPr>
            <a:xfrm>
              <a:off x="15562769" y="5486843"/>
              <a:ext cx="0" cy="2306955"/>
            </a:xfrm>
            <a:custGeom>
              <a:avLst/>
              <a:gdLst/>
              <a:ahLst/>
              <a:cxnLst/>
              <a:rect l="l" t="t" r="r" b="b"/>
              <a:pathLst>
                <a:path h="2306954">
                  <a:moveTo>
                    <a:pt x="0" y="0"/>
                  </a:moveTo>
                  <a:lnTo>
                    <a:pt x="0" y="230646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6" name="object 2946"/>
            <p:cNvSpPr/>
            <p:nvPr/>
          </p:nvSpPr>
          <p:spPr>
            <a:xfrm>
              <a:off x="15544642" y="549163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2846"/>
                  </a:moveTo>
                  <a:lnTo>
                    <a:pt x="33408" y="37228"/>
                  </a:lnTo>
                  <a:lnTo>
                    <a:pt x="37228" y="33408"/>
                  </a:lnTo>
                  <a:lnTo>
                    <a:pt x="0" y="2846"/>
                  </a:lnTo>
                  <a:close/>
                </a:path>
                <a:path w="37465" h="37464">
                  <a:moveTo>
                    <a:pt x="3820" y="0"/>
                  </a:moveTo>
                  <a:lnTo>
                    <a:pt x="0" y="2846"/>
                  </a:lnTo>
                  <a:lnTo>
                    <a:pt x="37228" y="33408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7" name="object 2947"/>
            <p:cNvSpPr/>
            <p:nvPr/>
          </p:nvSpPr>
          <p:spPr>
            <a:xfrm>
              <a:off x="15544642" y="549163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37228"/>
                  </a:moveTo>
                  <a:lnTo>
                    <a:pt x="37228" y="33408"/>
                  </a:lnTo>
                  <a:lnTo>
                    <a:pt x="0" y="2846"/>
                  </a:lnTo>
                  <a:lnTo>
                    <a:pt x="33408" y="37228"/>
                  </a:lnTo>
                  <a:close/>
                </a:path>
                <a:path w="37465" h="37464">
                  <a:moveTo>
                    <a:pt x="37228" y="33408"/>
                  </a:moveTo>
                  <a:lnTo>
                    <a:pt x="0" y="2846"/>
                  </a:lnTo>
                  <a:lnTo>
                    <a:pt x="3820" y="0"/>
                  </a:lnTo>
                  <a:lnTo>
                    <a:pt x="37228" y="3340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8" name="object 2948"/>
            <p:cNvSpPr/>
            <p:nvPr/>
          </p:nvSpPr>
          <p:spPr>
            <a:xfrm>
              <a:off x="15544623" y="7751300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0" y="3820"/>
                  </a:moveTo>
                  <a:lnTo>
                    <a:pt x="33408" y="38202"/>
                  </a:lnTo>
                  <a:lnTo>
                    <a:pt x="37228" y="34382"/>
                  </a:lnTo>
                  <a:lnTo>
                    <a:pt x="0" y="3820"/>
                  </a:lnTo>
                  <a:close/>
                </a:path>
                <a:path w="37465" h="38734">
                  <a:moveTo>
                    <a:pt x="3820" y="0"/>
                  </a:moveTo>
                  <a:lnTo>
                    <a:pt x="0" y="3820"/>
                  </a:lnTo>
                  <a:lnTo>
                    <a:pt x="37228" y="34382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9" name="object 2949"/>
            <p:cNvSpPr/>
            <p:nvPr/>
          </p:nvSpPr>
          <p:spPr>
            <a:xfrm>
              <a:off x="15544623" y="7751300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820" y="0"/>
                  </a:moveTo>
                  <a:lnTo>
                    <a:pt x="0" y="3820"/>
                  </a:lnTo>
                  <a:lnTo>
                    <a:pt x="37228" y="34382"/>
                  </a:lnTo>
                  <a:lnTo>
                    <a:pt x="3820" y="0"/>
                  </a:lnTo>
                  <a:close/>
                </a:path>
                <a:path w="37465" h="38734">
                  <a:moveTo>
                    <a:pt x="0" y="3820"/>
                  </a:moveTo>
                  <a:lnTo>
                    <a:pt x="37228" y="34382"/>
                  </a:lnTo>
                  <a:lnTo>
                    <a:pt x="33408" y="38202"/>
                  </a:lnTo>
                  <a:lnTo>
                    <a:pt x="0" y="38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50" name="object 2950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15482544" y="6516402"/>
              <a:ext cx="69700" cy="247361"/>
            </a:xfrm>
            <a:prstGeom prst="rect">
              <a:avLst/>
            </a:prstGeom>
          </p:spPr>
        </p:pic>
        <p:pic>
          <p:nvPicPr>
            <p:cNvPr id="2951" name="object 2951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14489296" y="5486862"/>
              <a:ext cx="926373" cy="2769666"/>
            </a:xfrm>
            <a:prstGeom prst="rect">
              <a:avLst/>
            </a:prstGeom>
          </p:spPr>
        </p:pic>
      </p:grpSp>
      <p:grpSp>
        <p:nvGrpSpPr>
          <p:cNvPr id="2952" name="object 2952"/>
          <p:cNvGrpSpPr/>
          <p:nvPr/>
        </p:nvGrpSpPr>
        <p:grpSpPr>
          <a:xfrm>
            <a:off x="12755093" y="9976507"/>
            <a:ext cx="2239010" cy="452755"/>
            <a:chOff x="12752016" y="7803829"/>
            <a:chExt cx="2239010" cy="452755"/>
          </a:xfrm>
        </p:grpSpPr>
        <p:sp>
          <p:nvSpPr>
            <p:cNvPr id="2953" name="object 2953"/>
            <p:cNvSpPr/>
            <p:nvPr/>
          </p:nvSpPr>
          <p:spPr>
            <a:xfrm>
              <a:off x="12774937" y="7803829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h="452754">
                  <a:moveTo>
                    <a:pt x="0" y="0"/>
                  </a:moveTo>
                  <a:lnTo>
                    <a:pt x="0" y="45270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4" name="object 2954"/>
            <p:cNvSpPr/>
            <p:nvPr/>
          </p:nvSpPr>
          <p:spPr>
            <a:xfrm>
              <a:off x="12752016" y="8233607"/>
              <a:ext cx="2239010" cy="0"/>
            </a:xfrm>
            <a:custGeom>
              <a:avLst/>
              <a:gdLst/>
              <a:ahLst/>
              <a:cxnLst/>
              <a:rect l="l" t="t" r="r" b="b"/>
              <a:pathLst>
                <a:path w="2239009">
                  <a:moveTo>
                    <a:pt x="2238670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5" name="object 2955"/>
            <p:cNvSpPr/>
            <p:nvPr/>
          </p:nvSpPr>
          <p:spPr>
            <a:xfrm>
              <a:off x="14949618" y="821548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5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6" name="object 2956"/>
            <p:cNvSpPr/>
            <p:nvPr/>
          </p:nvSpPr>
          <p:spPr>
            <a:xfrm>
              <a:off x="14949618" y="821548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5">
                  <a:moveTo>
                    <a:pt x="3820" y="37228"/>
                  </a:moveTo>
                  <a:lnTo>
                    <a:pt x="34382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7" name="object 2957"/>
            <p:cNvSpPr/>
            <p:nvPr/>
          </p:nvSpPr>
          <p:spPr>
            <a:xfrm>
              <a:off x="12755855" y="821548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5" h="37465">
                  <a:moveTo>
                    <a:pt x="33408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8" name="object 2958"/>
            <p:cNvSpPr/>
            <p:nvPr/>
          </p:nvSpPr>
          <p:spPr>
            <a:xfrm>
              <a:off x="12755855" y="821548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7228" y="2846"/>
                  </a:moveTo>
                  <a:lnTo>
                    <a:pt x="33408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5" h="37465">
                  <a:moveTo>
                    <a:pt x="33408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59" name="object 2959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3770133" y="8153401"/>
              <a:ext cx="202435" cy="68726"/>
            </a:xfrm>
            <a:prstGeom prst="rect">
              <a:avLst/>
            </a:prstGeom>
          </p:spPr>
        </p:pic>
      </p:grpSp>
      <p:sp>
        <p:nvSpPr>
          <p:cNvPr id="2960" name="object 2960"/>
          <p:cNvSpPr/>
          <p:nvPr/>
        </p:nvSpPr>
        <p:spPr>
          <a:xfrm>
            <a:off x="14971797" y="8654698"/>
            <a:ext cx="0" cy="124460"/>
          </a:xfrm>
          <a:custGeom>
            <a:avLst/>
            <a:gdLst/>
            <a:ahLst/>
            <a:cxnLst/>
            <a:rect l="l" t="t" r="r" b="b"/>
            <a:pathLst>
              <a:path h="124459">
                <a:moveTo>
                  <a:pt x="0" y="124158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61" name="object 2961"/>
          <p:cNvGrpSpPr/>
          <p:nvPr/>
        </p:nvGrpSpPr>
        <p:grpSpPr>
          <a:xfrm>
            <a:off x="12803820" y="8597394"/>
            <a:ext cx="2190115" cy="181610"/>
            <a:chOff x="12800743" y="6424716"/>
            <a:chExt cx="2190115" cy="181610"/>
          </a:xfrm>
        </p:grpSpPr>
        <p:sp>
          <p:nvSpPr>
            <p:cNvPr id="2962" name="object 2962"/>
            <p:cNvSpPr/>
            <p:nvPr/>
          </p:nvSpPr>
          <p:spPr>
            <a:xfrm>
              <a:off x="12822690" y="6482020"/>
              <a:ext cx="0" cy="124460"/>
            </a:xfrm>
            <a:custGeom>
              <a:avLst/>
              <a:gdLst/>
              <a:ahLst/>
              <a:cxnLst/>
              <a:rect l="l" t="t" r="r" b="b"/>
              <a:pathLst>
                <a:path h="124459">
                  <a:moveTo>
                    <a:pt x="0" y="12415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3" name="object 2963"/>
            <p:cNvSpPr/>
            <p:nvPr/>
          </p:nvSpPr>
          <p:spPr>
            <a:xfrm>
              <a:off x="12800743" y="6504941"/>
              <a:ext cx="2190115" cy="0"/>
            </a:xfrm>
            <a:custGeom>
              <a:avLst/>
              <a:gdLst/>
              <a:ahLst/>
              <a:cxnLst/>
              <a:rect l="l" t="t" r="r" b="b"/>
              <a:pathLst>
                <a:path w="2190115">
                  <a:moveTo>
                    <a:pt x="2189942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4" name="object 2964"/>
            <p:cNvSpPr/>
            <p:nvPr/>
          </p:nvSpPr>
          <p:spPr>
            <a:xfrm>
              <a:off x="14949618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5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5" name="object 2965"/>
            <p:cNvSpPr/>
            <p:nvPr/>
          </p:nvSpPr>
          <p:spPr>
            <a:xfrm>
              <a:off x="14949618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5">
                  <a:moveTo>
                    <a:pt x="3820" y="37228"/>
                  </a:moveTo>
                  <a:lnTo>
                    <a:pt x="34382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6" name="object 2966"/>
            <p:cNvSpPr/>
            <p:nvPr/>
          </p:nvSpPr>
          <p:spPr>
            <a:xfrm>
              <a:off x="12804563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5" h="37465">
                  <a:moveTo>
                    <a:pt x="33408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7" name="object 2967"/>
            <p:cNvSpPr/>
            <p:nvPr/>
          </p:nvSpPr>
          <p:spPr>
            <a:xfrm>
              <a:off x="12804563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7228" y="2846"/>
                  </a:moveTo>
                  <a:lnTo>
                    <a:pt x="33408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5" h="37465">
                  <a:moveTo>
                    <a:pt x="33408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68" name="object 2968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3794965" y="6424716"/>
              <a:ext cx="201499" cy="68764"/>
            </a:xfrm>
            <a:prstGeom prst="rect">
              <a:avLst/>
            </a:prstGeom>
          </p:spPr>
        </p:pic>
      </p:grpSp>
      <p:sp>
        <p:nvSpPr>
          <p:cNvPr id="2969" name="object 2969"/>
          <p:cNvSpPr/>
          <p:nvPr/>
        </p:nvSpPr>
        <p:spPr>
          <a:xfrm>
            <a:off x="12860150" y="385454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0" y="0"/>
                </a:moveTo>
                <a:lnTo>
                  <a:pt x="127978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70" name="object 2970"/>
          <p:cNvGrpSpPr/>
          <p:nvPr/>
        </p:nvGrpSpPr>
        <p:grpSpPr>
          <a:xfrm>
            <a:off x="12860150" y="3831624"/>
            <a:ext cx="128270" cy="5003800"/>
            <a:chOff x="12857073" y="1658946"/>
            <a:chExt cx="128270" cy="5003800"/>
          </a:xfrm>
        </p:grpSpPr>
        <p:sp>
          <p:nvSpPr>
            <p:cNvPr id="2971" name="object 2971"/>
            <p:cNvSpPr/>
            <p:nvPr/>
          </p:nvSpPr>
          <p:spPr>
            <a:xfrm>
              <a:off x="12857073" y="6640560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0" y="0"/>
                  </a:moveTo>
                  <a:lnTo>
                    <a:pt x="127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2" name="object 2972"/>
            <p:cNvSpPr/>
            <p:nvPr/>
          </p:nvSpPr>
          <p:spPr>
            <a:xfrm>
              <a:off x="12963085" y="1658946"/>
              <a:ext cx="0" cy="5003800"/>
            </a:xfrm>
            <a:custGeom>
              <a:avLst/>
              <a:gdLst/>
              <a:ahLst/>
              <a:cxnLst/>
              <a:rect l="l" t="t" r="r" b="b"/>
              <a:pathLst>
                <a:path h="5003800">
                  <a:moveTo>
                    <a:pt x="0" y="0"/>
                  </a:moveTo>
                  <a:lnTo>
                    <a:pt x="0" y="500356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3" name="object 2973"/>
            <p:cNvSpPr/>
            <p:nvPr/>
          </p:nvSpPr>
          <p:spPr>
            <a:xfrm>
              <a:off x="12943984" y="166278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820"/>
                  </a:moveTo>
                  <a:lnTo>
                    <a:pt x="34382" y="37228"/>
                  </a:lnTo>
                  <a:lnTo>
                    <a:pt x="37228" y="33408"/>
                  </a:lnTo>
                  <a:lnTo>
                    <a:pt x="0" y="3820"/>
                  </a:lnTo>
                  <a:close/>
                </a:path>
                <a:path w="37465" h="37464">
                  <a:moveTo>
                    <a:pt x="3820" y="0"/>
                  </a:moveTo>
                  <a:lnTo>
                    <a:pt x="0" y="3820"/>
                  </a:lnTo>
                  <a:lnTo>
                    <a:pt x="37228" y="33408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4" name="object 2974"/>
            <p:cNvSpPr/>
            <p:nvPr/>
          </p:nvSpPr>
          <p:spPr>
            <a:xfrm>
              <a:off x="12943984" y="166278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37228"/>
                  </a:moveTo>
                  <a:lnTo>
                    <a:pt x="37228" y="33408"/>
                  </a:lnTo>
                  <a:lnTo>
                    <a:pt x="0" y="3820"/>
                  </a:lnTo>
                  <a:lnTo>
                    <a:pt x="34382" y="37228"/>
                  </a:lnTo>
                  <a:close/>
                </a:path>
                <a:path w="37465" h="37464">
                  <a:moveTo>
                    <a:pt x="37228" y="33408"/>
                  </a:moveTo>
                  <a:lnTo>
                    <a:pt x="0" y="3820"/>
                  </a:lnTo>
                  <a:lnTo>
                    <a:pt x="3820" y="0"/>
                  </a:lnTo>
                  <a:lnTo>
                    <a:pt x="37228" y="3340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5" name="object 2975"/>
            <p:cNvSpPr/>
            <p:nvPr/>
          </p:nvSpPr>
          <p:spPr>
            <a:xfrm>
              <a:off x="12943984" y="662145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0" y="3820"/>
                  </a:moveTo>
                  <a:lnTo>
                    <a:pt x="34382" y="37228"/>
                  </a:lnTo>
                  <a:lnTo>
                    <a:pt x="37228" y="33408"/>
                  </a:lnTo>
                  <a:lnTo>
                    <a:pt x="0" y="3820"/>
                  </a:lnTo>
                  <a:close/>
                </a:path>
                <a:path w="37465" h="37465">
                  <a:moveTo>
                    <a:pt x="3820" y="0"/>
                  </a:moveTo>
                  <a:lnTo>
                    <a:pt x="0" y="3820"/>
                  </a:lnTo>
                  <a:lnTo>
                    <a:pt x="37228" y="33408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6" name="object 2976"/>
            <p:cNvSpPr/>
            <p:nvPr/>
          </p:nvSpPr>
          <p:spPr>
            <a:xfrm>
              <a:off x="12943984" y="662145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820" y="0"/>
                  </a:moveTo>
                  <a:lnTo>
                    <a:pt x="0" y="3820"/>
                  </a:lnTo>
                  <a:lnTo>
                    <a:pt x="37228" y="33408"/>
                  </a:lnTo>
                  <a:lnTo>
                    <a:pt x="3820" y="0"/>
                  </a:lnTo>
                  <a:close/>
                </a:path>
                <a:path w="37465" h="37465">
                  <a:moveTo>
                    <a:pt x="0" y="3820"/>
                  </a:moveTo>
                  <a:lnTo>
                    <a:pt x="37228" y="33408"/>
                  </a:lnTo>
                  <a:lnTo>
                    <a:pt x="34382" y="37228"/>
                  </a:lnTo>
                  <a:lnTo>
                    <a:pt x="0" y="38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77" name="object 2977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12882860" y="4033235"/>
              <a:ext cx="68764" cy="254983"/>
            </a:xfrm>
            <a:prstGeom prst="rect">
              <a:avLst/>
            </a:prstGeom>
          </p:spPr>
        </p:pic>
      </p:grpSp>
      <p:pic>
        <p:nvPicPr>
          <p:cNvPr id="2978" name="object 2978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10911819" y="3578532"/>
            <a:ext cx="361969" cy="1511866"/>
          </a:xfrm>
          <a:prstGeom prst="rect">
            <a:avLst/>
          </a:prstGeom>
        </p:spPr>
      </p:pic>
      <p:grpSp>
        <p:nvGrpSpPr>
          <p:cNvPr id="2979" name="object 2979"/>
          <p:cNvGrpSpPr/>
          <p:nvPr/>
        </p:nvGrpSpPr>
        <p:grpSpPr>
          <a:xfrm>
            <a:off x="14208701" y="3441003"/>
            <a:ext cx="781685" cy="1407795"/>
            <a:chOff x="14205624" y="1268325"/>
            <a:chExt cx="781685" cy="1407795"/>
          </a:xfrm>
        </p:grpSpPr>
        <p:pic>
          <p:nvPicPr>
            <p:cNvPr id="2980" name="object 2980"/>
            <p:cNvPicPr/>
            <p:nvPr/>
          </p:nvPicPr>
          <p:blipFill>
            <a:blip r:embed="rId187" cstate="print"/>
            <a:stretch>
              <a:fillRect/>
            </a:stretch>
          </p:blipFill>
          <p:spPr>
            <a:xfrm>
              <a:off x="14205624" y="2270187"/>
              <a:ext cx="440265" cy="405883"/>
            </a:xfrm>
            <a:prstGeom prst="rect">
              <a:avLst/>
            </a:prstGeom>
          </p:spPr>
        </p:pic>
        <p:pic>
          <p:nvPicPr>
            <p:cNvPr id="2981" name="object 2981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14474971" y="1268325"/>
              <a:ext cx="511876" cy="1114540"/>
            </a:xfrm>
            <a:prstGeom prst="rect">
              <a:avLst/>
            </a:prstGeom>
          </p:spPr>
        </p:pic>
      </p:grpSp>
      <p:pic>
        <p:nvPicPr>
          <p:cNvPr id="2982" name="object 2982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12735037" y="9942124"/>
            <a:ext cx="289384" cy="249271"/>
          </a:xfrm>
          <a:prstGeom prst="rect">
            <a:avLst/>
          </a:prstGeom>
        </p:spPr>
      </p:pic>
      <p:pic>
        <p:nvPicPr>
          <p:cNvPr id="2983" name="object 2983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11758025" y="9878135"/>
            <a:ext cx="286500" cy="297005"/>
          </a:xfrm>
          <a:prstGeom prst="rect">
            <a:avLst/>
          </a:prstGeom>
        </p:spPr>
      </p:pic>
      <p:pic>
        <p:nvPicPr>
          <p:cNvPr id="2984" name="object 2984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11289069" y="9397738"/>
            <a:ext cx="341912" cy="99326"/>
          </a:xfrm>
          <a:prstGeom prst="rect">
            <a:avLst/>
          </a:prstGeom>
        </p:spPr>
      </p:pic>
      <p:pic>
        <p:nvPicPr>
          <p:cNvPr id="2985" name="object 2985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12163908" y="9713864"/>
            <a:ext cx="457475" cy="725848"/>
          </a:xfrm>
          <a:prstGeom prst="rect">
            <a:avLst/>
          </a:prstGeom>
        </p:spPr>
      </p:pic>
      <p:pic>
        <p:nvPicPr>
          <p:cNvPr id="2986" name="object 2986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11472461" y="9195283"/>
            <a:ext cx="953134" cy="103127"/>
          </a:xfrm>
          <a:prstGeom prst="rect">
            <a:avLst/>
          </a:prstGeom>
        </p:spPr>
      </p:pic>
      <p:pic>
        <p:nvPicPr>
          <p:cNvPr id="2987" name="object 2987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11315811" y="8323309"/>
            <a:ext cx="329497" cy="562513"/>
          </a:xfrm>
          <a:prstGeom prst="rect">
            <a:avLst/>
          </a:prstGeom>
        </p:spPr>
      </p:pic>
      <p:pic>
        <p:nvPicPr>
          <p:cNvPr id="2988" name="object 2988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11694036" y="8126547"/>
            <a:ext cx="382961" cy="99326"/>
          </a:xfrm>
          <a:prstGeom prst="rect">
            <a:avLst/>
          </a:prstGeom>
        </p:spPr>
      </p:pic>
      <p:pic>
        <p:nvPicPr>
          <p:cNvPr id="2989" name="object 2989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10932830" y="7763642"/>
            <a:ext cx="107922" cy="334234"/>
          </a:xfrm>
          <a:prstGeom prst="rect">
            <a:avLst/>
          </a:prstGeom>
        </p:spPr>
      </p:pic>
      <p:grpSp>
        <p:nvGrpSpPr>
          <p:cNvPr id="2990" name="object 2990"/>
          <p:cNvGrpSpPr/>
          <p:nvPr/>
        </p:nvGrpSpPr>
        <p:grpSpPr>
          <a:xfrm>
            <a:off x="12052166" y="7630888"/>
            <a:ext cx="340995" cy="817880"/>
            <a:chOff x="12049089" y="5458210"/>
            <a:chExt cx="340995" cy="817880"/>
          </a:xfrm>
        </p:grpSpPr>
        <p:pic>
          <p:nvPicPr>
            <p:cNvPr id="2991" name="object 2991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12085381" y="5773362"/>
              <a:ext cx="304646" cy="502363"/>
            </a:xfrm>
            <a:prstGeom prst="rect">
              <a:avLst/>
            </a:prstGeom>
          </p:spPr>
        </p:pic>
        <p:sp>
          <p:nvSpPr>
            <p:cNvPr id="2992" name="object 2992"/>
            <p:cNvSpPr/>
            <p:nvPr/>
          </p:nvSpPr>
          <p:spPr>
            <a:xfrm>
              <a:off x="12051954" y="5458210"/>
              <a:ext cx="0" cy="304800"/>
            </a:xfrm>
            <a:custGeom>
              <a:avLst/>
              <a:gdLst/>
              <a:ahLst/>
              <a:cxnLst/>
              <a:rect l="l" t="t" r="r" b="b"/>
              <a:pathLst>
                <a:path h="304800">
                  <a:moveTo>
                    <a:pt x="0" y="30464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93" name="object 2993"/>
          <p:cNvGrpSpPr/>
          <p:nvPr/>
        </p:nvGrpSpPr>
        <p:grpSpPr>
          <a:xfrm>
            <a:off x="11052232" y="7572629"/>
            <a:ext cx="1024890" cy="363220"/>
            <a:chOff x="11049155" y="5399951"/>
            <a:chExt cx="1024890" cy="363220"/>
          </a:xfrm>
        </p:grpSpPr>
        <p:sp>
          <p:nvSpPr>
            <p:cNvPr id="2994" name="object 2994"/>
            <p:cNvSpPr/>
            <p:nvPr/>
          </p:nvSpPr>
          <p:spPr>
            <a:xfrm>
              <a:off x="11071103" y="5458210"/>
              <a:ext cx="0" cy="304800"/>
            </a:xfrm>
            <a:custGeom>
              <a:avLst/>
              <a:gdLst/>
              <a:ahLst/>
              <a:cxnLst/>
              <a:rect l="l" t="t" r="r" b="b"/>
              <a:pathLst>
                <a:path h="304800">
                  <a:moveTo>
                    <a:pt x="0" y="30464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5" name="object 2995"/>
            <p:cNvSpPr/>
            <p:nvPr/>
          </p:nvSpPr>
          <p:spPr>
            <a:xfrm>
              <a:off x="11049155" y="5480158"/>
              <a:ext cx="1024890" cy="0"/>
            </a:xfrm>
            <a:custGeom>
              <a:avLst/>
              <a:gdLst/>
              <a:ahLst/>
              <a:cxnLst/>
              <a:rect l="l" t="t" r="r" b="b"/>
              <a:pathLst>
                <a:path w="1024890">
                  <a:moveTo>
                    <a:pt x="102476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6" name="object 2996"/>
            <p:cNvSpPr/>
            <p:nvPr/>
          </p:nvSpPr>
          <p:spPr>
            <a:xfrm>
              <a:off x="12032852" y="546203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7" name="object 2997"/>
            <p:cNvSpPr/>
            <p:nvPr/>
          </p:nvSpPr>
          <p:spPr>
            <a:xfrm>
              <a:off x="12032852" y="5462030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8" name="object 2998"/>
            <p:cNvSpPr/>
            <p:nvPr/>
          </p:nvSpPr>
          <p:spPr>
            <a:xfrm>
              <a:off x="11052976" y="546201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9" name="object 2999"/>
            <p:cNvSpPr/>
            <p:nvPr/>
          </p:nvSpPr>
          <p:spPr>
            <a:xfrm>
              <a:off x="11052976" y="546201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3820"/>
                  </a:moveTo>
                  <a:lnTo>
                    <a:pt x="33408" y="0"/>
                  </a:lnTo>
                  <a:lnTo>
                    <a:pt x="2846" y="37228"/>
                  </a:lnTo>
                  <a:lnTo>
                    <a:pt x="37228" y="382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00" name="object 3000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11458878" y="5399951"/>
              <a:ext cx="205300" cy="69700"/>
            </a:xfrm>
            <a:prstGeom prst="rect">
              <a:avLst/>
            </a:prstGeom>
          </p:spPr>
        </p:pic>
      </p:grpSp>
      <p:pic>
        <p:nvPicPr>
          <p:cNvPr id="3001" name="object 3001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4808004" y="9700493"/>
            <a:ext cx="997086" cy="1004727"/>
          </a:xfrm>
          <a:prstGeom prst="rect">
            <a:avLst/>
          </a:prstGeom>
        </p:spPr>
      </p:pic>
      <p:pic>
        <p:nvPicPr>
          <p:cNvPr id="3002" name="object 3002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1936126" y="11028032"/>
            <a:ext cx="672365" cy="266462"/>
          </a:xfrm>
          <a:prstGeom prst="rect">
            <a:avLst/>
          </a:prstGeom>
        </p:spPr>
      </p:pic>
      <p:grpSp>
        <p:nvGrpSpPr>
          <p:cNvPr id="3003" name="object 3003"/>
          <p:cNvGrpSpPr/>
          <p:nvPr/>
        </p:nvGrpSpPr>
        <p:grpSpPr>
          <a:xfrm>
            <a:off x="2563603" y="10907694"/>
            <a:ext cx="3264535" cy="387350"/>
            <a:chOff x="2560526" y="8735016"/>
            <a:chExt cx="3264535" cy="387350"/>
          </a:xfrm>
        </p:grpSpPr>
        <p:sp>
          <p:nvSpPr>
            <p:cNvPr id="3004" name="object 3004"/>
            <p:cNvSpPr/>
            <p:nvPr/>
          </p:nvSpPr>
          <p:spPr>
            <a:xfrm>
              <a:off x="4529869" y="8912677"/>
              <a:ext cx="0" cy="209550"/>
            </a:xfrm>
            <a:custGeom>
              <a:avLst/>
              <a:gdLst/>
              <a:ahLst/>
              <a:cxnLst/>
              <a:rect l="l" t="t" r="r" b="b"/>
              <a:pathLst>
                <a:path h="209550">
                  <a:moveTo>
                    <a:pt x="0" y="20913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5" name="object 3005"/>
            <p:cNvSpPr/>
            <p:nvPr/>
          </p:nvSpPr>
          <p:spPr>
            <a:xfrm>
              <a:off x="2560526" y="8935579"/>
              <a:ext cx="1992630" cy="0"/>
            </a:xfrm>
            <a:custGeom>
              <a:avLst/>
              <a:gdLst/>
              <a:ahLst/>
              <a:cxnLst/>
              <a:rect l="l" t="t" r="r" b="b"/>
              <a:pathLst>
                <a:path w="1992629">
                  <a:moveTo>
                    <a:pt x="0" y="0"/>
                  </a:moveTo>
                  <a:lnTo>
                    <a:pt x="199226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6" name="object 3006"/>
            <p:cNvSpPr/>
            <p:nvPr/>
          </p:nvSpPr>
          <p:spPr>
            <a:xfrm>
              <a:off x="2564366" y="891647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3408" y="0"/>
                  </a:moveTo>
                  <a:lnTo>
                    <a:pt x="0" y="34382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4" h="37465">
                  <a:moveTo>
                    <a:pt x="33408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7" name="object 3007"/>
            <p:cNvSpPr/>
            <p:nvPr/>
          </p:nvSpPr>
          <p:spPr>
            <a:xfrm>
              <a:off x="2564366" y="891647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7228" y="3820"/>
                  </a:moveTo>
                  <a:lnTo>
                    <a:pt x="33408" y="0"/>
                  </a:lnTo>
                  <a:lnTo>
                    <a:pt x="3820" y="37228"/>
                  </a:lnTo>
                  <a:lnTo>
                    <a:pt x="37228" y="3820"/>
                  </a:lnTo>
                  <a:close/>
                </a:path>
                <a:path w="37464" h="37465">
                  <a:moveTo>
                    <a:pt x="33408" y="0"/>
                  </a:moveTo>
                  <a:lnTo>
                    <a:pt x="3820" y="37228"/>
                  </a:lnTo>
                  <a:lnTo>
                    <a:pt x="0" y="34382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08" name="object 3008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3455421" y="8855354"/>
              <a:ext cx="202454" cy="68764"/>
            </a:xfrm>
            <a:prstGeom prst="rect">
              <a:avLst/>
            </a:prstGeom>
          </p:spPr>
        </p:pic>
        <p:pic>
          <p:nvPicPr>
            <p:cNvPr id="3009" name="object 3009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4506947" y="8735016"/>
              <a:ext cx="1317969" cy="386800"/>
            </a:xfrm>
            <a:prstGeom prst="rect">
              <a:avLst/>
            </a:prstGeom>
          </p:spPr>
        </p:pic>
      </p:grpSp>
      <p:grpSp>
        <p:nvGrpSpPr>
          <p:cNvPr id="3010" name="object 3010"/>
          <p:cNvGrpSpPr/>
          <p:nvPr/>
        </p:nvGrpSpPr>
        <p:grpSpPr>
          <a:xfrm>
            <a:off x="5783124" y="11028032"/>
            <a:ext cx="5136515" cy="234950"/>
            <a:chOff x="5780047" y="8855354"/>
            <a:chExt cx="5136515" cy="234950"/>
          </a:xfrm>
        </p:grpSpPr>
        <p:sp>
          <p:nvSpPr>
            <p:cNvPr id="3011" name="object 3011"/>
            <p:cNvSpPr/>
            <p:nvPr/>
          </p:nvSpPr>
          <p:spPr>
            <a:xfrm>
              <a:off x="10894416" y="8912658"/>
              <a:ext cx="0" cy="177800"/>
            </a:xfrm>
            <a:custGeom>
              <a:avLst/>
              <a:gdLst/>
              <a:ahLst/>
              <a:cxnLst/>
              <a:rect l="l" t="t" r="r" b="b"/>
              <a:pathLst>
                <a:path h="177800">
                  <a:moveTo>
                    <a:pt x="0" y="17764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2" name="object 3012"/>
            <p:cNvSpPr/>
            <p:nvPr/>
          </p:nvSpPr>
          <p:spPr>
            <a:xfrm>
              <a:off x="5780047" y="8935580"/>
              <a:ext cx="5136515" cy="0"/>
            </a:xfrm>
            <a:custGeom>
              <a:avLst/>
              <a:gdLst/>
              <a:ahLst/>
              <a:cxnLst/>
              <a:rect l="l" t="t" r="r" b="b"/>
              <a:pathLst>
                <a:path w="5136515">
                  <a:moveTo>
                    <a:pt x="0" y="0"/>
                  </a:moveTo>
                  <a:lnTo>
                    <a:pt x="513633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3" name="object 3013"/>
            <p:cNvSpPr/>
            <p:nvPr/>
          </p:nvSpPr>
          <p:spPr>
            <a:xfrm>
              <a:off x="5783887" y="891647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3408" y="0"/>
                  </a:moveTo>
                  <a:lnTo>
                    <a:pt x="0" y="34382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4" h="37465">
                  <a:moveTo>
                    <a:pt x="33408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4" name="object 3014"/>
            <p:cNvSpPr/>
            <p:nvPr/>
          </p:nvSpPr>
          <p:spPr>
            <a:xfrm>
              <a:off x="5783887" y="891647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7228" y="3820"/>
                  </a:moveTo>
                  <a:lnTo>
                    <a:pt x="33408" y="0"/>
                  </a:lnTo>
                  <a:lnTo>
                    <a:pt x="3820" y="37228"/>
                  </a:lnTo>
                  <a:lnTo>
                    <a:pt x="37228" y="3820"/>
                  </a:lnTo>
                  <a:close/>
                </a:path>
                <a:path w="37464" h="37465">
                  <a:moveTo>
                    <a:pt x="33408" y="0"/>
                  </a:moveTo>
                  <a:lnTo>
                    <a:pt x="3820" y="37228"/>
                  </a:lnTo>
                  <a:lnTo>
                    <a:pt x="0" y="34382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5" name="object 3015"/>
            <p:cNvSpPr/>
            <p:nvPr/>
          </p:nvSpPr>
          <p:spPr>
            <a:xfrm>
              <a:off x="10875315" y="891647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34382" y="0"/>
                  </a:moveTo>
                  <a:lnTo>
                    <a:pt x="0" y="34382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5">
                  <a:moveTo>
                    <a:pt x="34382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6" name="object 3016"/>
            <p:cNvSpPr/>
            <p:nvPr/>
          </p:nvSpPr>
          <p:spPr>
            <a:xfrm>
              <a:off x="10875315" y="891647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5">
                  <a:moveTo>
                    <a:pt x="0" y="34382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4382"/>
                  </a:lnTo>
                  <a:close/>
                </a:path>
                <a:path w="37465" h="37465">
                  <a:moveTo>
                    <a:pt x="3820" y="37228"/>
                  </a:moveTo>
                  <a:lnTo>
                    <a:pt x="34382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17" name="object 3017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8220255" y="8855354"/>
              <a:ext cx="255938" cy="68764"/>
            </a:xfrm>
            <a:prstGeom prst="rect">
              <a:avLst/>
            </a:prstGeom>
          </p:spPr>
        </p:pic>
      </p:grpSp>
      <p:pic>
        <p:nvPicPr>
          <p:cNvPr id="3018" name="object 3018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973422" y="3806792"/>
            <a:ext cx="227305" cy="6275726"/>
          </a:xfrm>
          <a:prstGeom prst="rect">
            <a:avLst/>
          </a:prstGeom>
        </p:spPr>
      </p:pic>
      <p:pic>
        <p:nvPicPr>
          <p:cNvPr id="3019" name="object 3019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1599944" y="3104839"/>
            <a:ext cx="1076338" cy="708619"/>
          </a:xfrm>
          <a:prstGeom prst="rect">
            <a:avLst/>
          </a:prstGeom>
        </p:spPr>
      </p:pic>
      <p:pic>
        <p:nvPicPr>
          <p:cNvPr id="3020" name="object 3020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1881688" y="4634833"/>
            <a:ext cx="103146" cy="296069"/>
          </a:xfrm>
          <a:prstGeom prst="rect">
            <a:avLst/>
          </a:prstGeom>
        </p:spPr>
      </p:pic>
      <p:pic>
        <p:nvPicPr>
          <p:cNvPr id="3021" name="object 3021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1926576" y="5966192"/>
            <a:ext cx="567308" cy="501389"/>
          </a:xfrm>
          <a:prstGeom prst="rect">
            <a:avLst/>
          </a:prstGeom>
        </p:spPr>
      </p:pic>
      <p:pic>
        <p:nvPicPr>
          <p:cNvPr id="3022" name="object 3022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5072557" y="3396134"/>
            <a:ext cx="99326" cy="340938"/>
          </a:xfrm>
          <a:prstGeom prst="rect">
            <a:avLst/>
          </a:prstGeom>
        </p:spPr>
      </p:pic>
      <p:grpSp>
        <p:nvGrpSpPr>
          <p:cNvPr id="3023" name="object 3023"/>
          <p:cNvGrpSpPr/>
          <p:nvPr/>
        </p:nvGrpSpPr>
        <p:grpSpPr>
          <a:xfrm>
            <a:off x="2335343" y="3047516"/>
            <a:ext cx="3082290" cy="1509395"/>
            <a:chOff x="2332266" y="874838"/>
            <a:chExt cx="3082290" cy="1509395"/>
          </a:xfrm>
        </p:grpSpPr>
        <p:sp>
          <p:nvSpPr>
            <p:cNvPr id="3024" name="object 3024"/>
            <p:cNvSpPr/>
            <p:nvPr/>
          </p:nvSpPr>
          <p:spPr>
            <a:xfrm>
              <a:off x="5391337" y="932161"/>
              <a:ext cx="0" cy="463550"/>
            </a:xfrm>
            <a:custGeom>
              <a:avLst/>
              <a:gdLst/>
              <a:ahLst/>
              <a:cxnLst/>
              <a:rect l="l" t="t" r="r" b="b"/>
              <a:pathLst>
                <a:path h="463550">
                  <a:moveTo>
                    <a:pt x="0" y="46318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5" name="object 3025"/>
            <p:cNvSpPr/>
            <p:nvPr/>
          </p:nvSpPr>
          <p:spPr>
            <a:xfrm>
              <a:off x="2332285" y="955064"/>
              <a:ext cx="3082290" cy="0"/>
            </a:xfrm>
            <a:custGeom>
              <a:avLst/>
              <a:gdLst/>
              <a:ahLst/>
              <a:cxnLst/>
              <a:rect l="l" t="t" r="r" b="b"/>
              <a:pathLst>
                <a:path w="3082290">
                  <a:moveTo>
                    <a:pt x="3081972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6" name="object 3026"/>
            <p:cNvSpPr/>
            <p:nvPr/>
          </p:nvSpPr>
          <p:spPr>
            <a:xfrm>
              <a:off x="5373190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4">
                  <a:moveTo>
                    <a:pt x="33408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3408" y="0"/>
                  </a:lnTo>
                  <a:close/>
                </a:path>
                <a:path w="37464" h="38734">
                  <a:moveTo>
                    <a:pt x="33408" y="0"/>
                  </a:moveTo>
                  <a:lnTo>
                    <a:pt x="3820" y="38202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7" name="object 3027"/>
            <p:cNvSpPr/>
            <p:nvPr/>
          </p:nvSpPr>
          <p:spPr>
            <a:xfrm>
              <a:off x="5373190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4">
                  <a:moveTo>
                    <a:pt x="0" y="34382"/>
                  </a:moveTo>
                  <a:lnTo>
                    <a:pt x="3820" y="38202"/>
                  </a:lnTo>
                  <a:lnTo>
                    <a:pt x="33408" y="0"/>
                  </a:lnTo>
                  <a:lnTo>
                    <a:pt x="0" y="34382"/>
                  </a:lnTo>
                  <a:close/>
                </a:path>
                <a:path w="37464" h="38734">
                  <a:moveTo>
                    <a:pt x="3820" y="38202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3820" y="38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8" name="object 3028"/>
            <p:cNvSpPr/>
            <p:nvPr/>
          </p:nvSpPr>
          <p:spPr>
            <a:xfrm>
              <a:off x="2336086" y="93596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34382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4382" y="0"/>
                  </a:lnTo>
                  <a:close/>
                </a:path>
                <a:path w="38735" h="38734">
                  <a:moveTo>
                    <a:pt x="34382" y="0"/>
                  </a:moveTo>
                  <a:lnTo>
                    <a:pt x="3820" y="38202"/>
                  </a:lnTo>
                  <a:lnTo>
                    <a:pt x="38202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9" name="object 3029"/>
            <p:cNvSpPr/>
            <p:nvPr/>
          </p:nvSpPr>
          <p:spPr>
            <a:xfrm>
              <a:off x="2336086" y="935962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5" h="38734">
                  <a:moveTo>
                    <a:pt x="38202" y="3820"/>
                  </a:moveTo>
                  <a:lnTo>
                    <a:pt x="34382" y="0"/>
                  </a:lnTo>
                  <a:lnTo>
                    <a:pt x="3820" y="38202"/>
                  </a:lnTo>
                  <a:lnTo>
                    <a:pt x="38202" y="3820"/>
                  </a:lnTo>
                  <a:close/>
                </a:path>
                <a:path w="38735" h="38734">
                  <a:moveTo>
                    <a:pt x="34382" y="0"/>
                  </a:moveTo>
                  <a:lnTo>
                    <a:pt x="3820" y="38202"/>
                  </a:lnTo>
                  <a:lnTo>
                    <a:pt x="0" y="34382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30" name="object 3030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3749581" y="874838"/>
              <a:ext cx="248297" cy="68764"/>
            </a:xfrm>
            <a:prstGeom prst="rect">
              <a:avLst/>
            </a:prstGeom>
          </p:spPr>
        </p:pic>
        <p:pic>
          <p:nvPicPr>
            <p:cNvPr id="3031" name="object 3031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2332266" y="1032424"/>
              <a:ext cx="3081991" cy="1351396"/>
            </a:xfrm>
            <a:prstGeom prst="rect">
              <a:avLst/>
            </a:prstGeom>
          </p:spPr>
        </p:pic>
      </p:grpSp>
      <p:pic>
        <p:nvPicPr>
          <p:cNvPr id="3032" name="object 3032"/>
          <p:cNvPicPr/>
          <p:nvPr/>
        </p:nvPicPr>
        <p:blipFill>
          <a:blip r:embed="rId211" cstate="print"/>
          <a:stretch>
            <a:fillRect/>
          </a:stretch>
        </p:blipFill>
        <p:spPr>
          <a:xfrm>
            <a:off x="2042138" y="6947998"/>
            <a:ext cx="451726" cy="204383"/>
          </a:xfrm>
          <a:prstGeom prst="rect">
            <a:avLst/>
          </a:prstGeom>
        </p:spPr>
      </p:pic>
      <p:pic>
        <p:nvPicPr>
          <p:cNvPr id="3033" name="object 3033"/>
          <p:cNvPicPr/>
          <p:nvPr/>
        </p:nvPicPr>
        <p:blipFill>
          <a:blip r:embed="rId212" cstate="print"/>
          <a:stretch>
            <a:fillRect/>
          </a:stretch>
        </p:blipFill>
        <p:spPr>
          <a:xfrm>
            <a:off x="2193058" y="7521037"/>
            <a:ext cx="483224" cy="480397"/>
          </a:xfrm>
          <a:prstGeom prst="rect">
            <a:avLst/>
          </a:prstGeom>
        </p:spPr>
      </p:pic>
      <p:pic>
        <p:nvPicPr>
          <p:cNvPr id="3034" name="object 3034"/>
          <p:cNvPicPr/>
          <p:nvPr/>
        </p:nvPicPr>
        <p:blipFill>
          <a:blip r:embed="rId213" cstate="print"/>
          <a:stretch>
            <a:fillRect/>
          </a:stretch>
        </p:blipFill>
        <p:spPr>
          <a:xfrm>
            <a:off x="1826313" y="7163862"/>
            <a:ext cx="204364" cy="654199"/>
          </a:xfrm>
          <a:prstGeom prst="rect">
            <a:avLst/>
          </a:prstGeom>
        </p:spPr>
      </p:pic>
      <p:grpSp>
        <p:nvGrpSpPr>
          <p:cNvPr id="3035" name="object 3035"/>
          <p:cNvGrpSpPr/>
          <p:nvPr/>
        </p:nvGrpSpPr>
        <p:grpSpPr>
          <a:xfrm>
            <a:off x="1519718" y="3624375"/>
            <a:ext cx="288925" cy="1473835"/>
            <a:chOff x="1516641" y="1451697"/>
            <a:chExt cx="288925" cy="1473835"/>
          </a:xfrm>
        </p:grpSpPr>
        <p:pic>
          <p:nvPicPr>
            <p:cNvPr id="3036" name="object 3036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1516641" y="1451697"/>
              <a:ext cx="252136" cy="1123155"/>
            </a:xfrm>
            <a:prstGeom prst="rect">
              <a:avLst/>
            </a:prstGeom>
          </p:spPr>
        </p:pic>
        <p:sp>
          <p:nvSpPr>
            <p:cNvPr id="3037" name="object 3037"/>
            <p:cNvSpPr/>
            <p:nvPr/>
          </p:nvSpPr>
          <p:spPr>
            <a:xfrm>
              <a:off x="1802206" y="2586313"/>
              <a:ext cx="0" cy="339090"/>
            </a:xfrm>
            <a:custGeom>
              <a:avLst/>
              <a:gdLst/>
              <a:ahLst/>
              <a:cxnLst/>
              <a:rect l="l" t="t" r="r" b="b"/>
              <a:pathLst>
                <a:path h="339089">
                  <a:moveTo>
                    <a:pt x="0" y="0"/>
                  </a:moveTo>
                  <a:lnTo>
                    <a:pt x="0" y="3390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38" name="object 3038"/>
          <p:cNvGrpSpPr/>
          <p:nvPr/>
        </p:nvGrpSpPr>
        <p:grpSpPr>
          <a:xfrm>
            <a:off x="1783316" y="4758991"/>
            <a:ext cx="372110" cy="339090"/>
            <a:chOff x="1780239" y="2586313"/>
            <a:chExt cx="372110" cy="339090"/>
          </a:xfrm>
        </p:grpSpPr>
        <p:sp>
          <p:nvSpPr>
            <p:cNvPr id="3039" name="object 3039"/>
            <p:cNvSpPr/>
            <p:nvPr/>
          </p:nvSpPr>
          <p:spPr>
            <a:xfrm>
              <a:off x="2129793" y="2586313"/>
              <a:ext cx="0" cy="339090"/>
            </a:xfrm>
            <a:custGeom>
              <a:avLst/>
              <a:gdLst/>
              <a:ahLst/>
              <a:cxnLst/>
              <a:rect l="l" t="t" r="r" b="b"/>
              <a:pathLst>
                <a:path h="339089">
                  <a:moveTo>
                    <a:pt x="0" y="0"/>
                  </a:moveTo>
                  <a:lnTo>
                    <a:pt x="0" y="3390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0" name="object 3040"/>
            <p:cNvSpPr/>
            <p:nvPr/>
          </p:nvSpPr>
          <p:spPr>
            <a:xfrm>
              <a:off x="1780239" y="2903394"/>
              <a:ext cx="372110" cy="0"/>
            </a:xfrm>
            <a:custGeom>
              <a:avLst/>
              <a:gdLst/>
              <a:ahLst/>
              <a:cxnLst/>
              <a:rect l="l" t="t" r="r" b="b"/>
              <a:pathLst>
                <a:path w="372110">
                  <a:moveTo>
                    <a:pt x="0" y="0"/>
                  </a:moveTo>
                  <a:lnTo>
                    <a:pt x="37150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1" name="object 3041"/>
            <p:cNvSpPr/>
            <p:nvPr/>
          </p:nvSpPr>
          <p:spPr>
            <a:xfrm>
              <a:off x="1784078" y="2884293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3408" y="0"/>
                  </a:moveTo>
                  <a:lnTo>
                    <a:pt x="0" y="34382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2" name="object 3042"/>
            <p:cNvSpPr/>
            <p:nvPr/>
          </p:nvSpPr>
          <p:spPr>
            <a:xfrm>
              <a:off x="1784078" y="2884293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7228" y="3820"/>
                  </a:moveTo>
                  <a:lnTo>
                    <a:pt x="33408" y="0"/>
                  </a:lnTo>
                  <a:lnTo>
                    <a:pt x="2846" y="37228"/>
                  </a:lnTo>
                  <a:lnTo>
                    <a:pt x="37228" y="3820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2846" y="37228"/>
                  </a:lnTo>
                  <a:lnTo>
                    <a:pt x="0" y="34382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3" name="object 3043"/>
            <p:cNvSpPr/>
            <p:nvPr/>
          </p:nvSpPr>
          <p:spPr>
            <a:xfrm>
              <a:off x="2110691" y="2884293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4382" y="0"/>
                  </a:moveTo>
                  <a:lnTo>
                    <a:pt x="0" y="34382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4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4" name="object 3044"/>
            <p:cNvSpPr/>
            <p:nvPr/>
          </p:nvSpPr>
          <p:spPr>
            <a:xfrm>
              <a:off x="2110691" y="2884293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0" y="34382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4382"/>
                  </a:lnTo>
                  <a:close/>
                </a:path>
                <a:path w="37464" h="37464">
                  <a:moveTo>
                    <a:pt x="3820" y="37228"/>
                  </a:moveTo>
                  <a:lnTo>
                    <a:pt x="34382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5" name="object 3045"/>
            <p:cNvSpPr/>
            <p:nvPr/>
          </p:nvSpPr>
          <p:spPr>
            <a:xfrm>
              <a:off x="1868105" y="2823188"/>
              <a:ext cx="25400" cy="67945"/>
            </a:xfrm>
            <a:custGeom>
              <a:avLst/>
              <a:gdLst/>
              <a:ahLst/>
              <a:cxnLst/>
              <a:rect l="l" t="t" r="r" b="b"/>
              <a:pathLst>
                <a:path w="25400" h="67944">
                  <a:moveTo>
                    <a:pt x="24831" y="14306"/>
                  </a:moveTo>
                  <a:lnTo>
                    <a:pt x="17191" y="14306"/>
                  </a:lnTo>
                  <a:lnTo>
                    <a:pt x="17191" y="67790"/>
                  </a:lnTo>
                  <a:lnTo>
                    <a:pt x="24831" y="67790"/>
                  </a:lnTo>
                  <a:lnTo>
                    <a:pt x="24831" y="14306"/>
                  </a:lnTo>
                  <a:close/>
                </a:path>
                <a:path w="25400" h="67944">
                  <a:moveTo>
                    <a:pt x="24831" y="0"/>
                  </a:moveTo>
                  <a:lnTo>
                    <a:pt x="19101" y="0"/>
                  </a:lnTo>
                  <a:lnTo>
                    <a:pt x="19101" y="1910"/>
                  </a:lnTo>
                  <a:lnTo>
                    <a:pt x="18165" y="1910"/>
                  </a:lnTo>
                  <a:lnTo>
                    <a:pt x="18165" y="2846"/>
                  </a:lnTo>
                  <a:lnTo>
                    <a:pt x="14345" y="6666"/>
                  </a:lnTo>
                  <a:lnTo>
                    <a:pt x="14345" y="7640"/>
                  </a:lnTo>
                  <a:lnTo>
                    <a:pt x="13370" y="7640"/>
                  </a:lnTo>
                  <a:lnTo>
                    <a:pt x="10524" y="10486"/>
                  </a:lnTo>
                  <a:lnTo>
                    <a:pt x="9550" y="10486"/>
                  </a:lnTo>
                  <a:lnTo>
                    <a:pt x="9550" y="11460"/>
                  </a:lnTo>
                  <a:lnTo>
                    <a:pt x="8614" y="11460"/>
                  </a:lnTo>
                  <a:lnTo>
                    <a:pt x="7640" y="12396"/>
                  </a:lnTo>
                  <a:lnTo>
                    <a:pt x="6704" y="13370"/>
                  </a:lnTo>
                  <a:lnTo>
                    <a:pt x="5730" y="13370"/>
                  </a:lnTo>
                  <a:lnTo>
                    <a:pt x="3820" y="15281"/>
                  </a:lnTo>
                  <a:lnTo>
                    <a:pt x="2884" y="15281"/>
                  </a:lnTo>
                  <a:lnTo>
                    <a:pt x="1910" y="16216"/>
                  </a:lnTo>
                  <a:lnTo>
                    <a:pt x="0" y="16216"/>
                  </a:lnTo>
                  <a:lnTo>
                    <a:pt x="0" y="24831"/>
                  </a:lnTo>
                  <a:lnTo>
                    <a:pt x="974" y="23857"/>
                  </a:lnTo>
                  <a:lnTo>
                    <a:pt x="2884" y="23857"/>
                  </a:lnTo>
                  <a:lnTo>
                    <a:pt x="3820" y="22921"/>
                  </a:lnTo>
                  <a:lnTo>
                    <a:pt x="4794" y="22921"/>
                  </a:lnTo>
                  <a:lnTo>
                    <a:pt x="4794" y="21947"/>
                  </a:lnTo>
                  <a:lnTo>
                    <a:pt x="5730" y="21947"/>
                  </a:lnTo>
                  <a:lnTo>
                    <a:pt x="6704" y="21011"/>
                  </a:lnTo>
                  <a:lnTo>
                    <a:pt x="7640" y="21011"/>
                  </a:lnTo>
                  <a:lnTo>
                    <a:pt x="8614" y="20037"/>
                  </a:lnTo>
                  <a:lnTo>
                    <a:pt x="10524" y="20037"/>
                  </a:lnTo>
                  <a:lnTo>
                    <a:pt x="10524" y="19101"/>
                  </a:lnTo>
                  <a:lnTo>
                    <a:pt x="11460" y="18127"/>
                  </a:lnTo>
                  <a:lnTo>
                    <a:pt x="12434" y="18127"/>
                  </a:lnTo>
                  <a:lnTo>
                    <a:pt x="13370" y="17191"/>
                  </a:lnTo>
                  <a:lnTo>
                    <a:pt x="14345" y="17191"/>
                  </a:lnTo>
                  <a:lnTo>
                    <a:pt x="15281" y="16216"/>
                  </a:lnTo>
                  <a:lnTo>
                    <a:pt x="16255" y="15281"/>
                  </a:lnTo>
                  <a:lnTo>
                    <a:pt x="17191" y="14306"/>
                  </a:lnTo>
                  <a:lnTo>
                    <a:pt x="24831" y="14306"/>
                  </a:lnTo>
                  <a:lnTo>
                    <a:pt x="2483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46" name="object 3046"/>
            <p:cNvPicPr/>
            <p:nvPr/>
          </p:nvPicPr>
          <p:blipFill>
            <a:blip r:embed="rId215" cstate="print"/>
            <a:stretch>
              <a:fillRect/>
            </a:stretch>
          </p:blipFill>
          <p:spPr>
            <a:xfrm>
              <a:off x="1912038" y="2823169"/>
              <a:ext cx="151855" cy="68764"/>
            </a:xfrm>
            <a:prstGeom prst="rect">
              <a:avLst/>
            </a:prstGeom>
          </p:spPr>
        </p:pic>
      </p:grpSp>
      <p:sp>
        <p:nvSpPr>
          <p:cNvPr id="3047" name="object 3047"/>
          <p:cNvSpPr/>
          <p:nvPr/>
        </p:nvSpPr>
        <p:spPr>
          <a:xfrm>
            <a:off x="1235109" y="3601453"/>
            <a:ext cx="1089025" cy="0"/>
          </a:xfrm>
          <a:custGeom>
            <a:avLst/>
            <a:gdLst/>
            <a:ahLst/>
            <a:cxnLst/>
            <a:rect l="l" t="t" r="r" b="b"/>
            <a:pathLst>
              <a:path w="1089025">
                <a:moveTo>
                  <a:pt x="1088773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48" name="object 3048"/>
          <p:cNvGrpSpPr/>
          <p:nvPr/>
        </p:nvGrpSpPr>
        <p:grpSpPr>
          <a:xfrm>
            <a:off x="1176850" y="3578532"/>
            <a:ext cx="1204595" cy="4126865"/>
            <a:chOff x="1173773" y="1405854"/>
            <a:chExt cx="1204595" cy="4126865"/>
          </a:xfrm>
        </p:grpSpPr>
        <p:sp>
          <p:nvSpPr>
            <p:cNvPr id="3049" name="object 3049"/>
            <p:cNvSpPr/>
            <p:nvPr/>
          </p:nvSpPr>
          <p:spPr>
            <a:xfrm>
              <a:off x="1232032" y="5509765"/>
              <a:ext cx="462280" cy="0"/>
            </a:xfrm>
            <a:custGeom>
              <a:avLst/>
              <a:gdLst/>
              <a:ahLst/>
              <a:cxnLst/>
              <a:rect l="l" t="t" r="r" b="b"/>
              <a:pathLst>
                <a:path w="462280">
                  <a:moveTo>
                    <a:pt x="462251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0" name="object 3050"/>
            <p:cNvSpPr/>
            <p:nvPr/>
          </p:nvSpPr>
          <p:spPr>
            <a:xfrm>
              <a:off x="1253999" y="1405854"/>
              <a:ext cx="0" cy="4126865"/>
            </a:xfrm>
            <a:custGeom>
              <a:avLst/>
              <a:gdLst/>
              <a:ahLst/>
              <a:cxnLst/>
              <a:rect l="l" t="t" r="r" b="b"/>
              <a:pathLst>
                <a:path h="4126865">
                  <a:moveTo>
                    <a:pt x="0" y="0"/>
                  </a:moveTo>
                  <a:lnTo>
                    <a:pt x="0" y="412681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1" name="object 3051"/>
            <p:cNvSpPr/>
            <p:nvPr/>
          </p:nvSpPr>
          <p:spPr>
            <a:xfrm>
              <a:off x="1235872" y="1409674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0" y="3820"/>
                  </a:moveTo>
                  <a:lnTo>
                    <a:pt x="33408" y="38202"/>
                  </a:lnTo>
                  <a:lnTo>
                    <a:pt x="37228" y="34382"/>
                  </a:lnTo>
                  <a:lnTo>
                    <a:pt x="0" y="3820"/>
                  </a:lnTo>
                  <a:close/>
                </a:path>
                <a:path w="37465" h="38734">
                  <a:moveTo>
                    <a:pt x="2846" y="0"/>
                  </a:moveTo>
                  <a:lnTo>
                    <a:pt x="0" y="3820"/>
                  </a:lnTo>
                  <a:lnTo>
                    <a:pt x="37228" y="34382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2" name="object 3052"/>
            <p:cNvSpPr/>
            <p:nvPr/>
          </p:nvSpPr>
          <p:spPr>
            <a:xfrm>
              <a:off x="1235872" y="1409674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3408" y="38202"/>
                  </a:moveTo>
                  <a:lnTo>
                    <a:pt x="37228" y="34382"/>
                  </a:lnTo>
                  <a:lnTo>
                    <a:pt x="0" y="3820"/>
                  </a:lnTo>
                  <a:lnTo>
                    <a:pt x="33408" y="38202"/>
                  </a:lnTo>
                  <a:close/>
                </a:path>
                <a:path w="37465" h="38734">
                  <a:moveTo>
                    <a:pt x="37228" y="34382"/>
                  </a:moveTo>
                  <a:lnTo>
                    <a:pt x="0" y="3820"/>
                  </a:lnTo>
                  <a:lnTo>
                    <a:pt x="2846" y="0"/>
                  </a:lnTo>
                  <a:lnTo>
                    <a:pt x="37228" y="3438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3" name="object 3053"/>
            <p:cNvSpPr/>
            <p:nvPr/>
          </p:nvSpPr>
          <p:spPr>
            <a:xfrm>
              <a:off x="1235872" y="549161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2846"/>
                  </a:moveTo>
                  <a:lnTo>
                    <a:pt x="33408" y="37228"/>
                  </a:lnTo>
                  <a:lnTo>
                    <a:pt x="37228" y="33408"/>
                  </a:lnTo>
                  <a:lnTo>
                    <a:pt x="0" y="2846"/>
                  </a:lnTo>
                  <a:close/>
                </a:path>
                <a:path w="37465" h="37464">
                  <a:moveTo>
                    <a:pt x="2846" y="0"/>
                  </a:moveTo>
                  <a:lnTo>
                    <a:pt x="0" y="2846"/>
                  </a:lnTo>
                  <a:lnTo>
                    <a:pt x="37228" y="33408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4" name="object 3054"/>
            <p:cNvSpPr/>
            <p:nvPr/>
          </p:nvSpPr>
          <p:spPr>
            <a:xfrm>
              <a:off x="1235872" y="549161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2846" y="0"/>
                  </a:moveTo>
                  <a:lnTo>
                    <a:pt x="0" y="2846"/>
                  </a:lnTo>
                  <a:lnTo>
                    <a:pt x="37228" y="33408"/>
                  </a:lnTo>
                  <a:lnTo>
                    <a:pt x="2846" y="0"/>
                  </a:lnTo>
                  <a:close/>
                </a:path>
                <a:path w="37465" h="37464">
                  <a:moveTo>
                    <a:pt x="0" y="2846"/>
                  </a:moveTo>
                  <a:lnTo>
                    <a:pt x="37228" y="33408"/>
                  </a:lnTo>
                  <a:lnTo>
                    <a:pt x="33408" y="37228"/>
                  </a:lnTo>
                  <a:lnTo>
                    <a:pt x="0" y="284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55" name="object 3055"/>
            <p:cNvPicPr/>
            <p:nvPr/>
          </p:nvPicPr>
          <p:blipFill>
            <a:blip r:embed="rId216" cstate="print"/>
            <a:stretch>
              <a:fillRect/>
            </a:stretch>
          </p:blipFill>
          <p:spPr>
            <a:xfrm>
              <a:off x="1173773" y="3345589"/>
              <a:ext cx="68764" cy="247361"/>
            </a:xfrm>
            <a:prstGeom prst="rect">
              <a:avLst/>
            </a:prstGeom>
          </p:spPr>
        </p:pic>
        <p:pic>
          <p:nvPicPr>
            <p:cNvPr id="3056" name="object 3056"/>
            <p:cNvPicPr/>
            <p:nvPr/>
          </p:nvPicPr>
          <p:blipFill>
            <a:blip r:embed="rId217" cstate="print"/>
            <a:stretch>
              <a:fillRect/>
            </a:stretch>
          </p:blipFill>
          <p:spPr>
            <a:xfrm>
              <a:off x="1705744" y="4617735"/>
              <a:ext cx="672365" cy="858602"/>
            </a:xfrm>
            <a:prstGeom prst="rect">
              <a:avLst/>
            </a:prstGeom>
          </p:spPr>
        </p:pic>
      </p:grpSp>
      <p:pic>
        <p:nvPicPr>
          <p:cNvPr id="3057" name="object 3057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1492977" y="8113177"/>
            <a:ext cx="204383" cy="722028"/>
          </a:xfrm>
          <a:prstGeom prst="rect">
            <a:avLst/>
          </a:prstGeom>
        </p:spPr>
      </p:pic>
      <p:sp>
        <p:nvSpPr>
          <p:cNvPr id="3058" name="object 3058"/>
          <p:cNvSpPr/>
          <p:nvPr/>
        </p:nvSpPr>
        <p:spPr>
          <a:xfrm>
            <a:off x="1235109" y="7682442"/>
            <a:ext cx="462280" cy="0"/>
          </a:xfrm>
          <a:custGeom>
            <a:avLst/>
            <a:gdLst/>
            <a:ahLst/>
            <a:cxnLst/>
            <a:rect l="l" t="t" r="r" b="b"/>
            <a:pathLst>
              <a:path w="462280">
                <a:moveTo>
                  <a:pt x="462251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59" name="object 3059"/>
          <p:cNvGrpSpPr/>
          <p:nvPr/>
        </p:nvGrpSpPr>
        <p:grpSpPr>
          <a:xfrm>
            <a:off x="1176850" y="7659521"/>
            <a:ext cx="1033780" cy="2780665"/>
            <a:chOff x="1173773" y="5486843"/>
            <a:chExt cx="1033780" cy="2780665"/>
          </a:xfrm>
        </p:grpSpPr>
        <p:sp>
          <p:nvSpPr>
            <p:cNvPr id="3060" name="object 3060"/>
            <p:cNvSpPr/>
            <p:nvPr/>
          </p:nvSpPr>
          <p:spPr>
            <a:xfrm>
              <a:off x="1232032" y="7770401"/>
              <a:ext cx="462280" cy="0"/>
            </a:xfrm>
            <a:custGeom>
              <a:avLst/>
              <a:gdLst/>
              <a:ahLst/>
              <a:cxnLst/>
              <a:rect l="l" t="t" r="r" b="b"/>
              <a:pathLst>
                <a:path w="462280">
                  <a:moveTo>
                    <a:pt x="462251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1" name="object 3061"/>
            <p:cNvSpPr/>
            <p:nvPr/>
          </p:nvSpPr>
          <p:spPr>
            <a:xfrm>
              <a:off x="1253999" y="5486843"/>
              <a:ext cx="0" cy="2306955"/>
            </a:xfrm>
            <a:custGeom>
              <a:avLst/>
              <a:gdLst/>
              <a:ahLst/>
              <a:cxnLst/>
              <a:rect l="l" t="t" r="r" b="b"/>
              <a:pathLst>
                <a:path h="2306954">
                  <a:moveTo>
                    <a:pt x="0" y="0"/>
                  </a:moveTo>
                  <a:lnTo>
                    <a:pt x="0" y="230646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2" name="object 3062"/>
            <p:cNvSpPr/>
            <p:nvPr/>
          </p:nvSpPr>
          <p:spPr>
            <a:xfrm>
              <a:off x="1235872" y="549163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2846"/>
                  </a:moveTo>
                  <a:lnTo>
                    <a:pt x="33408" y="37228"/>
                  </a:lnTo>
                  <a:lnTo>
                    <a:pt x="37228" y="33408"/>
                  </a:lnTo>
                  <a:lnTo>
                    <a:pt x="0" y="2846"/>
                  </a:lnTo>
                  <a:close/>
                </a:path>
                <a:path w="37465" h="37464">
                  <a:moveTo>
                    <a:pt x="2846" y="0"/>
                  </a:moveTo>
                  <a:lnTo>
                    <a:pt x="0" y="2846"/>
                  </a:lnTo>
                  <a:lnTo>
                    <a:pt x="37228" y="33408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3" name="object 3063"/>
            <p:cNvSpPr/>
            <p:nvPr/>
          </p:nvSpPr>
          <p:spPr>
            <a:xfrm>
              <a:off x="1235872" y="549163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37228"/>
                  </a:moveTo>
                  <a:lnTo>
                    <a:pt x="37228" y="33408"/>
                  </a:lnTo>
                  <a:lnTo>
                    <a:pt x="0" y="2846"/>
                  </a:lnTo>
                  <a:lnTo>
                    <a:pt x="33408" y="37228"/>
                  </a:lnTo>
                  <a:close/>
                </a:path>
                <a:path w="37465" h="37464">
                  <a:moveTo>
                    <a:pt x="37228" y="33408"/>
                  </a:moveTo>
                  <a:lnTo>
                    <a:pt x="0" y="2846"/>
                  </a:lnTo>
                  <a:lnTo>
                    <a:pt x="2846" y="0"/>
                  </a:lnTo>
                  <a:lnTo>
                    <a:pt x="37228" y="3340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4" name="object 3064"/>
            <p:cNvSpPr/>
            <p:nvPr/>
          </p:nvSpPr>
          <p:spPr>
            <a:xfrm>
              <a:off x="1235872" y="7751300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0" y="3820"/>
                  </a:moveTo>
                  <a:lnTo>
                    <a:pt x="33408" y="38202"/>
                  </a:lnTo>
                  <a:lnTo>
                    <a:pt x="37228" y="34382"/>
                  </a:lnTo>
                  <a:lnTo>
                    <a:pt x="0" y="3820"/>
                  </a:lnTo>
                  <a:close/>
                </a:path>
                <a:path w="37465" h="38734">
                  <a:moveTo>
                    <a:pt x="2846" y="0"/>
                  </a:moveTo>
                  <a:lnTo>
                    <a:pt x="0" y="3820"/>
                  </a:lnTo>
                  <a:lnTo>
                    <a:pt x="37228" y="34382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5" name="object 3065"/>
            <p:cNvSpPr/>
            <p:nvPr/>
          </p:nvSpPr>
          <p:spPr>
            <a:xfrm>
              <a:off x="1235872" y="7751300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2846" y="0"/>
                  </a:moveTo>
                  <a:lnTo>
                    <a:pt x="0" y="3820"/>
                  </a:lnTo>
                  <a:lnTo>
                    <a:pt x="37228" y="34382"/>
                  </a:lnTo>
                  <a:lnTo>
                    <a:pt x="2846" y="0"/>
                  </a:lnTo>
                  <a:close/>
                </a:path>
                <a:path w="37465" h="38734">
                  <a:moveTo>
                    <a:pt x="0" y="3820"/>
                  </a:moveTo>
                  <a:lnTo>
                    <a:pt x="37228" y="34382"/>
                  </a:lnTo>
                  <a:lnTo>
                    <a:pt x="33408" y="38202"/>
                  </a:lnTo>
                  <a:lnTo>
                    <a:pt x="0" y="38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66" name="object 3066"/>
            <p:cNvPicPr/>
            <p:nvPr/>
          </p:nvPicPr>
          <p:blipFill>
            <a:blip r:embed="rId219" cstate="print"/>
            <a:stretch>
              <a:fillRect/>
            </a:stretch>
          </p:blipFill>
          <p:spPr>
            <a:xfrm>
              <a:off x="1173773" y="6516402"/>
              <a:ext cx="68764" cy="247361"/>
            </a:xfrm>
            <a:prstGeom prst="rect">
              <a:avLst/>
            </a:prstGeom>
          </p:spPr>
        </p:pic>
        <p:pic>
          <p:nvPicPr>
            <p:cNvPr id="3067" name="object 3067"/>
            <p:cNvPicPr/>
            <p:nvPr/>
          </p:nvPicPr>
          <p:blipFill>
            <a:blip r:embed="rId220" cstate="print"/>
            <a:stretch>
              <a:fillRect/>
            </a:stretch>
          </p:blipFill>
          <p:spPr>
            <a:xfrm>
              <a:off x="1331359" y="5486862"/>
              <a:ext cx="875774" cy="2780153"/>
            </a:xfrm>
            <a:prstGeom prst="rect">
              <a:avLst/>
            </a:prstGeom>
          </p:spPr>
        </p:pic>
      </p:grpSp>
      <p:grpSp>
        <p:nvGrpSpPr>
          <p:cNvPr id="3068" name="object 3068"/>
          <p:cNvGrpSpPr/>
          <p:nvPr/>
        </p:nvGrpSpPr>
        <p:grpSpPr>
          <a:xfrm>
            <a:off x="1708821" y="9713864"/>
            <a:ext cx="3233420" cy="883919"/>
            <a:chOff x="1705744" y="7541186"/>
            <a:chExt cx="3233420" cy="883919"/>
          </a:xfrm>
        </p:grpSpPr>
        <p:sp>
          <p:nvSpPr>
            <p:cNvPr id="3069" name="object 3069"/>
            <p:cNvSpPr/>
            <p:nvPr/>
          </p:nvSpPr>
          <p:spPr>
            <a:xfrm>
              <a:off x="3922448" y="7803828"/>
              <a:ext cx="0" cy="463550"/>
            </a:xfrm>
            <a:custGeom>
              <a:avLst/>
              <a:gdLst/>
              <a:ahLst/>
              <a:cxnLst/>
              <a:rect l="l" t="t" r="r" b="b"/>
              <a:pathLst>
                <a:path h="463550">
                  <a:moveTo>
                    <a:pt x="0" y="0"/>
                  </a:moveTo>
                  <a:lnTo>
                    <a:pt x="0" y="463186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0" name="object 3070"/>
            <p:cNvSpPr/>
            <p:nvPr/>
          </p:nvSpPr>
          <p:spPr>
            <a:xfrm>
              <a:off x="1705744" y="8244113"/>
              <a:ext cx="2239010" cy="0"/>
            </a:xfrm>
            <a:custGeom>
              <a:avLst/>
              <a:gdLst/>
              <a:ahLst/>
              <a:cxnLst/>
              <a:rect l="l" t="t" r="r" b="b"/>
              <a:pathLst>
                <a:path w="2239010">
                  <a:moveTo>
                    <a:pt x="0" y="0"/>
                  </a:moveTo>
                  <a:lnTo>
                    <a:pt x="223867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1" name="object 3071"/>
            <p:cNvSpPr/>
            <p:nvPr/>
          </p:nvSpPr>
          <p:spPr>
            <a:xfrm>
              <a:off x="1709583" y="822501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4">
                  <a:moveTo>
                    <a:pt x="33408" y="0"/>
                  </a:moveTo>
                  <a:lnTo>
                    <a:pt x="0" y="34382"/>
                  </a:lnTo>
                  <a:lnTo>
                    <a:pt x="2846" y="38202"/>
                  </a:lnTo>
                  <a:lnTo>
                    <a:pt x="33408" y="0"/>
                  </a:lnTo>
                  <a:close/>
                </a:path>
                <a:path w="37464" h="38734">
                  <a:moveTo>
                    <a:pt x="33408" y="0"/>
                  </a:moveTo>
                  <a:lnTo>
                    <a:pt x="2846" y="38202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2" name="object 3072"/>
            <p:cNvSpPr/>
            <p:nvPr/>
          </p:nvSpPr>
          <p:spPr>
            <a:xfrm>
              <a:off x="1709583" y="822501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4">
                  <a:moveTo>
                    <a:pt x="37228" y="3820"/>
                  </a:moveTo>
                  <a:lnTo>
                    <a:pt x="33408" y="0"/>
                  </a:lnTo>
                  <a:lnTo>
                    <a:pt x="2846" y="38202"/>
                  </a:lnTo>
                  <a:lnTo>
                    <a:pt x="37228" y="3820"/>
                  </a:lnTo>
                  <a:close/>
                </a:path>
                <a:path w="37464" h="38734">
                  <a:moveTo>
                    <a:pt x="33408" y="0"/>
                  </a:moveTo>
                  <a:lnTo>
                    <a:pt x="2846" y="38202"/>
                  </a:lnTo>
                  <a:lnTo>
                    <a:pt x="0" y="34382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73" name="object 3073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2723862" y="8163907"/>
              <a:ext cx="202435" cy="68745"/>
            </a:xfrm>
            <a:prstGeom prst="rect">
              <a:avLst/>
            </a:prstGeom>
          </p:spPr>
        </p:pic>
        <p:pic>
          <p:nvPicPr>
            <p:cNvPr id="3074" name="object 3074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3672221" y="7541186"/>
              <a:ext cx="1266395" cy="883434"/>
            </a:xfrm>
            <a:prstGeom prst="rect">
              <a:avLst/>
            </a:prstGeom>
          </p:spPr>
        </p:pic>
      </p:grpSp>
      <p:pic>
        <p:nvPicPr>
          <p:cNvPr id="3075" name="object 3075"/>
          <p:cNvPicPr/>
          <p:nvPr/>
        </p:nvPicPr>
        <p:blipFill>
          <a:blip r:embed="rId223" cstate="print"/>
          <a:stretch>
            <a:fillRect/>
          </a:stretch>
        </p:blipFill>
        <p:spPr>
          <a:xfrm>
            <a:off x="5072557" y="9397738"/>
            <a:ext cx="340938" cy="99326"/>
          </a:xfrm>
          <a:prstGeom prst="rect">
            <a:avLst/>
          </a:prstGeom>
        </p:spPr>
      </p:pic>
      <p:pic>
        <p:nvPicPr>
          <p:cNvPr id="3076" name="object 3076"/>
          <p:cNvPicPr/>
          <p:nvPr/>
        </p:nvPicPr>
        <p:blipFill>
          <a:blip r:embed="rId224" cstate="print"/>
          <a:stretch>
            <a:fillRect/>
          </a:stretch>
        </p:blipFill>
        <p:spPr>
          <a:xfrm>
            <a:off x="5063006" y="8595484"/>
            <a:ext cx="246406" cy="290339"/>
          </a:xfrm>
          <a:prstGeom prst="rect">
            <a:avLst/>
          </a:prstGeom>
        </p:spPr>
      </p:pic>
      <p:pic>
        <p:nvPicPr>
          <p:cNvPr id="3077" name="object 3077"/>
          <p:cNvPicPr/>
          <p:nvPr/>
        </p:nvPicPr>
        <p:blipFill>
          <a:blip r:embed="rId225" cstate="print"/>
          <a:stretch>
            <a:fillRect/>
          </a:stretch>
        </p:blipFill>
        <p:spPr>
          <a:xfrm>
            <a:off x="4276988" y="9195283"/>
            <a:ext cx="953134" cy="103127"/>
          </a:xfrm>
          <a:prstGeom prst="rect">
            <a:avLst/>
          </a:prstGeom>
        </p:spPr>
      </p:pic>
      <p:sp>
        <p:nvSpPr>
          <p:cNvPr id="3078" name="object 3078"/>
          <p:cNvSpPr/>
          <p:nvPr/>
        </p:nvSpPr>
        <p:spPr>
          <a:xfrm>
            <a:off x="1730788" y="8654698"/>
            <a:ext cx="0" cy="124460"/>
          </a:xfrm>
          <a:custGeom>
            <a:avLst/>
            <a:gdLst/>
            <a:ahLst/>
            <a:cxnLst/>
            <a:rect l="l" t="t" r="r" b="b"/>
            <a:pathLst>
              <a:path h="124459">
                <a:moveTo>
                  <a:pt x="0" y="124158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79" name="object 3079"/>
          <p:cNvGrpSpPr/>
          <p:nvPr/>
        </p:nvGrpSpPr>
        <p:grpSpPr>
          <a:xfrm>
            <a:off x="1708821" y="8597394"/>
            <a:ext cx="2190115" cy="181610"/>
            <a:chOff x="1705744" y="6424716"/>
            <a:chExt cx="2190115" cy="181610"/>
          </a:xfrm>
        </p:grpSpPr>
        <p:sp>
          <p:nvSpPr>
            <p:cNvPr id="3080" name="object 3080"/>
            <p:cNvSpPr/>
            <p:nvPr/>
          </p:nvSpPr>
          <p:spPr>
            <a:xfrm>
              <a:off x="3873740" y="6482020"/>
              <a:ext cx="0" cy="124460"/>
            </a:xfrm>
            <a:custGeom>
              <a:avLst/>
              <a:gdLst/>
              <a:ahLst/>
              <a:cxnLst/>
              <a:rect l="l" t="t" r="r" b="b"/>
              <a:pathLst>
                <a:path h="124459">
                  <a:moveTo>
                    <a:pt x="0" y="12415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1" name="object 3081"/>
            <p:cNvSpPr/>
            <p:nvPr/>
          </p:nvSpPr>
          <p:spPr>
            <a:xfrm>
              <a:off x="1705744" y="6504941"/>
              <a:ext cx="2190115" cy="0"/>
            </a:xfrm>
            <a:custGeom>
              <a:avLst/>
              <a:gdLst/>
              <a:ahLst/>
              <a:cxnLst/>
              <a:rect l="l" t="t" r="r" b="b"/>
              <a:pathLst>
                <a:path w="2190115">
                  <a:moveTo>
                    <a:pt x="0" y="0"/>
                  </a:moveTo>
                  <a:lnTo>
                    <a:pt x="218994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2" name="object 3082"/>
            <p:cNvSpPr/>
            <p:nvPr/>
          </p:nvSpPr>
          <p:spPr>
            <a:xfrm>
              <a:off x="1709583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4" h="37465">
                  <a:moveTo>
                    <a:pt x="33408" y="0"/>
                  </a:moveTo>
                  <a:lnTo>
                    <a:pt x="2846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3" name="object 3083"/>
            <p:cNvSpPr/>
            <p:nvPr/>
          </p:nvSpPr>
          <p:spPr>
            <a:xfrm>
              <a:off x="1709583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7228" y="2846"/>
                  </a:moveTo>
                  <a:lnTo>
                    <a:pt x="33408" y="0"/>
                  </a:lnTo>
                  <a:lnTo>
                    <a:pt x="2846" y="37228"/>
                  </a:lnTo>
                  <a:lnTo>
                    <a:pt x="37228" y="2846"/>
                  </a:lnTo>
                  <a:close/>
                </a:path>
                <a:path w="37464" h="37465">
                  <a:moveTo>
                    <a:pt x="33408" y="0"/>
                  </a:moveTo>
                  <a:lnTo>
                    <a:pt x="2846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4" name="object 3084"/>
            <p:cNvSpPr/>
            <p:nvPr/>
          </p:nvSpPr>
          <p:spPr>
            <a:xfrm>
              <a:off x="3854638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4" h="37465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5" name="object 3085"/>
            <p:cNvSpPr/>
            <p:nvPr/>
          </p:nvSpPr>
          <p:spPr>
            <a:xfrm>
              <a:off x="3854638" y="648681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4" h="37465">
                  <a:moveTo>
                    <a:pt x="3820" y="37228"/>
                  </a:moveTo>
                  <a:lnTo>
                    <a:pt x="34382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86" name="object 3086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2699985" y="6424716"/>
              <a:ext cx="201499" cy="68764"/>
            </a:xfrm>
            <a:prstGeom prst="rect">
              <a:avLst/>
            </a:prstGeom>
          </p:spPr>
        </p:pic>
      </p:grpSp>
      <p:sp>
        <p:nvSpPr>
          <p:cNvPr id="3087" name="object 3087"/>
          <p:cNvSpPr/>
          <p:nvPr/>
        </p:nvSpPr>
        <p:spPr>
          <a:xfrm>
            <a:off x="3714456" y="3854545"/>
            <a:ext cx="128270" cy="0"/>
          </a:xfrm>
          <a:custGeom>
            <a:avLst/>
            <a:gdLst/>
            <a:ahLst/>
            <a:cxnLst/>
            <a:rect l="l" t="t" r="r" b="b"/>
            <a:pathLst>
              <a:path w="128270">
                <a:moveTo>
                  <a:pt x="127978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88" name="object 3088"/>
          <p:cNvGrpSpPr/>
          <p:nvPr/>
        </p:nvGrpSpPr>
        <p:grpSpPr>
          <a:xfrm>
            <a:off x="3656197" y="3831624"/>
            <a:ext cx="186690" cy="5003800"/>
            <a:chOff x="3653120" y="1658946"/>
            <a:chExt cx="186690" cy="5003800"/>
          </a:xfrm>
        </p:grpSpPr>
        <p:sp>
          <p:nvSpPr>
            <p:cNvPr id="3089" name="object 3089"/>
            <p:cNvSpPr/>
            <p:nvPr/>
          </p:nvSpPr>
          <p:spPr>
            <a:xfrm>
              <a:off x="3711379" y="6640560"/>
              <a:ext cx="128270" cy="0"/>
            </a:xfrm>
            <a:custGeom>
              <a:avLst/>
              <a:gdLst/>
              <a:ahLst/>
              <a:cxnLst/>
              <a:rect l="l" t="t" r="r" b="b"/>
              <a:pathLst>
                <a:path w="128270">
                  <a:moveTo>
                    <a:pt x="127978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0" name="object 3090"/>
            <p:cNvSpPr/>
            <p:nvPr/>
          </p:nvSpPr>
          <p:spPr>
            <a:xfrm>
              <a:off x="3733345" y="1658946"/>
              <a:ext cx="0" cy="5003800"/>
            </a:xfrm>
            <a:custGeom>
              <a:avLst/>
              <a:gdLst/>
              <a:ahLst/>
              <a:cxnLst/>
              <a:rect l="l" t="t" r="r" b="b"/>
              <a:pathLst>
                <a:path h="5003800">
                  <a:moveTo>
                    <a:pt x="0" y="0"/>
                  </a:moveTo>
                  <a:lnTo>
                    <a:pt x="0" y="500356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1" name="object 3091"/>
            <p:cNvSpPr/>
            <p:nvPr/>
          </p:nvSpPr>
          <p:spPr>
            <a:xfrm>
              <a:off x="3715218" y="166278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0" y="3820"/>
                  </a:moveTo>
                  <a:lnTo>
                    <a:pt x="33408" y="37228"/>
                  </a:lnTo>
                  <a:lnTo>
                    <a:pt x="37228" y="33408"/>
                  </a:lnTo>
                  <a:lnTo>
                    <a:pt x="0" y="3820"/>
                  </a:lnTo>
                  <a:close/>
                </a:path>
                <a:path w="37464" h="37464">
                  <a:moveTo>
                    <a:pt x="2846" y="0"/>
                  </a:moveTo>
                  <a:lnTo>
                    <a:pt x="0" y="3820"/>
                  </a:lnTo>
                  <a:lnTo>
                    <a:pt x="37228" y="33408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2" name="object 3092"/>
            <p:cNvSpPr/>
            <p:nvPr/>
          </p:nvSpPr>
          <p:spPr>
            <a:xfrm>
              <a:off x="3715218" y="1662785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3408" y="37228"/>
                  </a:moveTo>
                  <a:lnTo>
                    <a:pt x="37228" y="33408"/>
                  </a:lnTo>
                  <a:lnTo>
                    <a:pt x="0" y="3820"/>
                  </a:lnTo>
                  <a:lnTo>
                    <a:pt x="33408" y="37228"/>
                  </a:lnTo>
                  <a:close/>
                </a:path>
                <a:path w="37464" h="37464">
                  <a:moveTo>
                    <a:pt x="37228" y="33408"/>
                  </a:moveTo>
                  <a:lnTo>
                    <a:pt x="0" y="3820"/>
                  </a:lnTo>
                  <a:lnTo>
                    <a:pt x="2846" y="0"/>
                  </a:lnTo>
                  <a:lnTo>
                    <a:pt x="37228" y="3340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3" name="object 3093"/>
            <p:cNvSpPr/>
            <p:nvPr/>
          </p:nvSpPr>
          <p:spPr>
            <a:xfrm>
              <a:off x="3715218" y="662145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0" y="3820"/>
                  </a:moveTo>
                  <a:lnTo>
                    <a:pt x="33408" y="37228"/>
                  </a:lnTo>
                  <a:lnTo>
                    <a:pt x="37228" y="33408"/>
                  </a:lnTo>
                  <a:lnTo>
                    <a:pt x="0" y="3820"/>
                  </a:lnTo>
                  <a:close/>
                </a:path>
                <a:path w="37464" h="37465">
                  <a:moveTo>
                    <a:pt x="2846" y="0"/>
                  </a:moveTo>
                  <a:lnTo>
                    <a:pt x="0" y="3820"/>
                  </a:lnTo>
                  <a:lnTo>
                    <a:pt x="37228" y="33408"/>
                  </a:lnTo>
                  <a:lnTo>
                    <a:pt x="28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4" name="object 3094"/>
            <p:cNvSpPr/>
            <p:nvPr/>
          </p:nvSpPr>
          <p:spPr>
            <a:xfrm>
              <a:off x="3715218" y="662145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5">
                  <a:moveTo>
                    <a:pt x="2846" y="0"/>
                  </a:moveTo>
                  <a:lnTo>
                    <a:pt x="0" y="3820"/>
                  </a:lnTo>
                  <a:lnTo>
                    <a:pt x="37228" y="33408"/>
                  </a:lnTo>
                  <a:lnTo>
                    <a:pt x="2846" y="0"/>
                  </a:lnTo>
                  <a:close/>
                </a:path>
                <a:path w="37464" h="37465">
                  <a:moveTo>
                    <a:pt x="0" y="3820"/>
                  </a:moveTo>
                  <a:lnTo>
                    <a:pt x="37228" y="33408"/>
                  </a:lnTo>
                  <a:lnTo>
                    <a:pt x="33408" y="37228"/>
                  </a:lnTo>
                  <a:lnTo>
                    <a:pt x="0" y="38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5" name="object 3095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3653120" y="4033235"/>
              <a:ext cx="69719" cy="254983"/>
            </a:xfrm>
            <a:prstGeom prst="rect">
              <a:avLst/>
            </a:prstGeom>
          </p:spPr>
        </p:pic>
      </p:grpSp>
      <p:grpSp>
        <p:nvGrpSpPr>
          <p:cNvPr id="3096" name="object 3096"/>
          <p:cNvGrpSpPr/>
          <p:nvPr/>
        </p:nvGrpSpPr>
        <p:grpSpPr>
          <a:xfrm>
            <a:off x="4252157" y="7572629"/>
            <a:ext cx="1399540" cy="971550"/>
            <a:chOff x="4249080" y="5399951"/>
            <a:chExt cx="1399540" cy="971550"/>
          </a:xfrm>
        </p:grpSpPr>
        <p:pic>
          <p:nvPicPr>
            <p:cNvPr id="3097" name="object 3097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4622510" y="5399951"/>
              <a:ext cx="1025738" cy="653244"/>
            </a:xfrm>
            <a:prstGeom prst="rect">
              <a:avLst/>
            </a:prstGeom>
          </p:spPr>
        </p:pic>
        <p:pic>
          <p:nvPicPr>
            <p:cNvPr id="3098" name="object 3098"/>
            <p:cNvPicPr/>
            <p:nvPr/>
          </p:nvPicPr>
          <p:blipFill>
            <a:blip r:embed="rId229" cstate="print"/>
            <a:stretch>
              <a:fillRect/>
            </a:stretch>
          </p:blipFill>
          <p:spPr>
            <a:xfrm>
              <a:off x="4249080" y="5773362"/>
              <a:ext cx="361969" cy="502363"/>
            </a:xfrm>
            <a:prstGeom prst="rect">
              <a:avLst/>
            </a:prstGeom>
          </p:spPr>
        </p:pic>
        <p:pic>
          <p:nvPicPr>
            <p:cNvPr id="3099" name="object 3099"/>
            <p:cNvPicPr/>
            <p:nvPr/>
          </p:nvPicPr>
          <p:blipFill>
            <a:blip r:embed="rId230" cstate="print"/>
            <a:stretch>
              <a:fillRect/>
            </a:stretch>
          </p:blipFill>
          <p:spPr>
            <a:xfrm>
              <a:off x="5126784" y="6156343"/>
              <a:ext cx="255957" cy="214870"/>
            </a:xfrm>
            <a:prstGeom prst="rect">
              <a:avLst/>
            </a:prstGeom>
          </p:spPr>
        </p:pic>
      </p:grpSp>
      <p:pic>
        <p:nvPicPr>
          <p:cNvPr id="3100" name="object 3100"/>
          <p:cNvPicPr/>
          <p:nvPr/>
        </p:nvPicPr>
        <p:blipFill>
          <a:blip r:embed="rId231" cstate="print"/>
          <a:stretch>
            <a:fillRect/>
          </a:stretch>
        </p:blipFill>
        <p:spPr>
          <a:xfrm>
            <a:off x="5428796" y="3578532"/>
            <a:ext cx="304646" cy="1511866"/>
          </a:xfrm>
          <a:prstGeom prst="rect">
            <a:avLst/>
          </a:prstGeom>
        </p:spPr>
      </p:pic>
      <p:sp>
        <p:nvSpPr>
          <p:cNvPr id="3101" name="object 3101"/>
          <p:cNvSpPr/>
          <p:nvPr/>
        </p:nvSpPr>
        <p:spPr>
          <a:xfrm>
            <a:off x="3876817" y="6060763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5">
                <a:moveTo>
                  <a:pt x="0" y="423074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02" name="object 3102"/>
          <p:cNvGrpSpPr/>
          <p:nvPr/>
        </p:nvGrpSpPr>
        <p:grpSpPr>
          <a:xfrm>
            <a:off x="3853895" y="6003440"/>
            <a:ext cx="4520565" cy="480695"/>
            <a:chOff x="3850818" y="3830762"/>
            <a:chExt cx="4520565" cy="480695"/>
          </a:xfrm>
        </p:grpSpPr>
        <p:sp>
          <p:nvSpPr>
            <p:cNvPr id="3103" name="object 3103"/>
            <p:cNvSpPr/>
            <p:nvPr/>
          </p:nvSpPr>
          <p:spPr>
            <a:xfrm>
              <a:off x="8348215" y="3888085"/>
              <a:ext cx="0" cy="423545"/>
            </a:xfrm>
            <a:custGeom>
              <a:avLst/>
              <a:gdLst/>
              <a:ahLst/>
              <a:cxnLst/>
              <a:rect l="l" t="t" r="r" b="b"/>
              <a:pathLst>
                <a:path h="423545">
                  <a:moveTo>
                    <a:pt x="0" y="423074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4" name="object 3104"/>
            <p:cNvSpPr/>
            <p:nvPr/>
          </p:nvSpPr>
          <p:spPr>
            <a:xfrm>
              <a:off x="3850818" y="3910987"/>
              <a:ext cx="4520565" cy="0"/>
            </a:xfrm>
            <a:custGeom>
              <a:avLst/>
              <a:gdLst/>
              <a:ahLst/>
              <a:cxnLst/>
              <a:rect l="l" t="t" r="r" b="b"/>
              <a:pathLst>
                <a:path w="4520565">
                  <a:moveTo>
                    <a:pt x="0" y="0"/>
                  </a:moveTo>
                  <a:lnTo>
                    <a:pt x="45202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5" name="object 3105"/>
            <p:cNvSpPr/>
            <p:nvPr/>
          </p:nvSpPr>
          <p:spPr>
            <a:xfrm>
              <a:off x="3854657" y="3891886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5">
                  <a:moveTo>
                    <a:pt x="34382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4382" y="0"/>
                  </a:lnTo>
                  <a:close/>
                </a:path>
                <a:path w="37464" h="38735">
                  <a:moveTo>
                    <a:pt x="34382" y="0"/>
                  </a:moveTo>
                  <a:lnTo>
                    <a:pt x="3820" y="38202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6" name="object 3106"/>
            <p:cNvSpPr/>
            <p:nvPr/>
          </p:nvSpPr>
          <p:spPr>
            <a:xfrm>
              <a:off x="3854657" y="3891886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5">
                  <a:moveTo>
                    <a:pt x="37228" y="3820"/>
                  </a:moveTo>
                  <a:lnTo>
                    <a:pt x="34382" y="0"/>
                  </a:lnTo>
                  <a:lnTo>
                    <a:pt x="3820" y="38202"/>
                  </a:lnTo>
                  <a:lnTo>
                    <a:pt x="37228" y="3820"/>
                  </a:lnTo>
                  <a:close/>
                </a:path>
                <a:path w="37464" h="38735">
                  <a:moveTo>
                    <a:pt x="34382" y="0"/>
                  </a:moveTo>
                  <a:lnTo>
                    <a:pt x="3820" y="38202"/>
                  </a:lnTo>
                  <a:lnTo>
                    <a:pt x="0" y="34382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7" name="object 3107"/>
            <p:cNvSpPr/>
            <p:nvPr/>
          </p:nvSpPr>
          <p:spPr>
            <a:xfrm>
              <a:off x="8329114" y="3891886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34382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4382" y="0"/>
                  </a:lnTo>
                  <a:close/>
                </a:path>
                <a:path w="38734" h="38735">
                  <a:moveTo>
                    <a:pt x="34382" y="0"/>
                  </a:moveTo>
                  <a:lnTo>
                    <a:pt x="3820" y="38202"/>
                  </a:lnTo>
                  <a:lnTo>
                    <a:pt x="38202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8" name="object 3108"/>
            <p:cNvSpPr/>
            <p:nvPr/>
          </p:nvSpPr>
          <p:spPr>
            <a:xfrm>
              <a:off x="8329114" y="3891886"/>
              <a:ext cx="38735" cy="38735"/>
            </a:xfrm>
            <a:custGeom>
              <a:avLst/>
              <a:gdLst/>
              <a:ahLst/>
              <a:cxnLst/>
              <a:rect l="l" t="t" r="r" b="b"/>
              <a:pathLst>
                <a:path w="38734" h="38735">
                  <a:moveTo>
                    <a:pt x="0" y="34382"/>
                  </a:moveTo>
                  <a:lnTo>
                    <a:pt x="3820" y="38202"/>
                  </a:lnTo>
                  <a:lnTo>
                    <a:pt x="34382" y="0"/>
                  </a:lnTo>
                  <a:lnTo>
                    <a:pt x="0" y="34382"/>
                  </a:lnTo>
                  <a:close/>
                </a:path>
                <a:path w="38734" h="38735">
                  <a:moveTo>
                    <a:pt x="3820" y="38202"/>
                  </a:moveTo>
                  <a:lnTo>
                    <a:pt x="34382" y="0"/>
                  </a:lnTo>
                  <a:lnTo>
                    <a:pt x="38202" y="3820"/>
                  </a:lnTo>
                  <a:lnTo>
                    <a:pt x="3820" y="38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09" name="object 3109"/>
            <p:cNvPicPr/>
            <p:nvPr/>
          </p:nvPicPr>
          <p:blipFill>
            <a:blip r:embed="rId232" cstate="print"/>
            <a:stretch>
              <a:fillRect/>
            </a:stretch>
          </p:blipFill>
          <p:spPr>
            <a:xfrm>
              <a:off x="5986341" y="3830762"/>
              <a:ext cx="249252" cy="68764"/>
            </a:xfrm>
            <a:prstGeom prst="rect">
              <a:avLst/>
            </a:prstGeom>
          </p:spPr>
        </p:pic>
      </p:grpSp>
      <p:sp>
        <p:nvSpPr>
          <p:cNvPr id="3110" name="object 3110"/>
          <p:cNvSpPr/>
          <p:nvPr/>
        </p:nvSpPr>
        <p:spPr>
          <a:xfrm>
            <a:off x="4986601" y="8113177"/>
            <a:ext cx="0" cy="309880"/>
          </a:xfrm>
          <a:custGeom>
            <a:avLst/>
            <a:gdLst/>
            <a:ahLst/>
            <a:cxnLst/>
            <a:rect l="l" t="t" r="r" b="b"/>
            <a:pathLst>
              <a:path h="309879">
                <a:moveTo>
                  <a:pt x="0" y="0"/>
                </a:moveTo>
                <a:lnTo>
                  <a:pt x="0" y="30944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11" name="object 3111"/>
          <p:cNvGrpSpPr/>
          <p:nvPr/>
        </p:nvGrpSpPr>
        <p:grpSpPr>
          <a:xfrm>
            <a:off x="4963680" y="8113177"/>
            <a:ext cx="2369185" cy="309880"/>
            <a:chOff x="4960603" y="5940499"/>
            <a:chExt cx="2369185" cy="309880"/>
          </a:xfrm>
        </p:grpSpPr>
        <p:sp>
          <p:nvSpPr>
            <p:cNvPr id="3112" name="object 3112"/>
            <p:cNvSpPr/>
            <p:nvPr/>
          </p:nvSpPr>
          <p:spPr>
            <a:xfrm>
              <a:off x="7307195" y="5940499"/>
              <a:ext cx="0" cy="309880"/>
            </a:xfrm>
            <a:custGeom>
              <a:avLst/>
              <a:gdLst/>
              <a:ahLst/>
              <a:cxnLst/>
              <a:rect l="l" t="t" r="r" b="b"/>
              <a:pathLst>
                <a:path h="309879">
                  <a:moveTo>
                    <a:pt x="0" y="0"/>
                  </a:moveTo>
                  <a:lnTo>
                    <a:pt x="0" y="30944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3" name="object 3113"/>
            <p:cNvSpPr/>
            <p:nvPr/>
          </p:nvSpPr>
          <p:spPr>
            <a:xfrm>
              <a:off x="4960603" y="6227018"/>
              <a:ext cx="2369185" cy="0"/>
            </a:xfrm>
            <a:custGeom>
              <a:avLst/>
              <a:gdLst/>
              <a:ahLst/>
              <a:cxnLst/>
              <a:rect l="l" t="t" r="r" b="b"/>
              <a:pathLst>
                <a:path w="2369184">
                  <a:moveTo>
                    <a:pt x="0" y="0"/>
                  </a:moveTo>
                  <a:lnTo>
                    <a:pt x="236855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4" name="object 3114"/>
            <p:cNvSpPr/>
            <p:nvPr/>
          </p:nvSpPr>
          <p:spPr>
            <a:xfrm>
              <a:off x="4964442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4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5" name="object 3115"/>
            <p:cNvSpPr/>
            <p:nvPr/>
          </p:nvSpPr>
          <p:spPr>
            <a:xfrm>
              <a:off x="4964442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7228" y="2846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4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6" name="object 3116"/>
            <p:cNvSpPr/>
            <p:nvPr/>
          </p:nvSpPr>
          <p:spPr>
            <a:xfrm>
              <a:off x="7288094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7" name="object 3117"/>
            <p:cNvSpPr/>
            <p:nvPr/>
          </p:nvSpPr>
          <p:spPr>
            <a:xfrm>
              <a:off x="7288094" y="6208891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4382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18" name="object 3118"/>
            <p:cNvPicPr/>
            <p:nvPr/>
          </p:nvPicPr>
          <p:blipFill>
            <a:blip r:embed="rId233" cstate="print"/>
            <a:stretch>
              <a:fillRect/>
            </a:stretch>
          </p:blipFill>
          <p:spPr>
            <a:xfrm>
              <a:off x="6020743" y="6146792"/>
              <a:ext cx="248297" cy="68764"/>
            </a:xfrm>
            <a:prstGeom prst="rect">
              <a:avLst/>
            </a:prstGeom>
          </p:spPr>
        </p:pic>
      </p:grpSp>
      <p:sp>
        <p:nvSpPr>
          <p:cNvPr id="3119" name="object 3119"/>
          <p:cNvSpPr/>
          <p:nvPr/>
        </p:nvSpPr>
        <p:spPr>
          <a:xfrm>
            <a:off x="6944502" y="4954779"/>
            <a:ext cx="333375" cy="0"/>
          </a:xfrm>
          <a:custGeom>
            <a:avLst/>
            <a:gdLst/>
            <a:ahLst/>
            <a:cxnLst/>
            <a:rect l="l" t="t" r="r" b="b"/>
            <a:pathLst>
              <a:path w="333375">
                <a:moveTo>
                  <a:pt x="333298" y="0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20" name="object 3120"/>
          <p:cNvGrpSpPr/>
          <p:nvPr/>
        </p:nvGrpSpPr>
        <p:grpSpPr>
          <a:xfrm>
            <a:off x="6887179" y="4932813"/>
            <a:ext cx="391160" cy="3168015"/>
            <a:chOff x="6884102" y="2760135"/>
            <a:chExt cx="391160" cy="3168015"/>
          </a:xfrm>
        </p:grpSpPr>
        <p:sp>
          <p:nvSpPr>
            <p:cNvPr id="3121" name="object 3121"/>
            <p:cNvSpPr/>
            <p:nvPr/>
          </p:nvSpPr>
          <p:spPr>
            <a:xfrm>
              <a:off x="6941425" y="5906116"/>
              <a:ext cx="333375" cy="0"/>
            </a:xfrm>
            <a:custGeom>
              <a:avLst/>
              <a:gdLst/>
              <a:ahLst/>
              <a:cxnLst/>
              <a:rect l="l" t="t" r="r" b="b"/>
              <a:pathLst>
                <a:path w="333375">
                  <a:moveTo>
                    <a:pt x="333298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2" name="object 3122"/>
            <p:cNvSpPr/>
            <p:nvPr/>
          </p:nvSpPr>
          <p:spPr>
            <a:xfrm>
              <a:off x="6964327" y="2760135"/>
              <a:ext cx="0" cy="3168015"/>
            </a:xfrm>
            <a:custGeom>
              <a:avLst/>
              <a:gdLst/>
              <a:ahLst/>
              <a:cxnLst/>
              <a:rect l="l" t="t" r="r" b="b"/>
              <a:pathLst>
                <a:path h="3168015">
                  <a:moveTo>
                    <a:pt x="0" y="0"/>
                  </a:moveTo>
                  <a:lnTo>
                    <a:pt x="0" y="316792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3" name="object 3123"/>
            <p:cNvSpPr/>
            <p:nvPr/>
          </p:nvSpPr>
          <p:spPr>
            <a:xfrm>
              <a:off x="6945226" y="276397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0" y="2846"/>
                  </a:moveTo>
                  <a:lnTo>
                    <a:pt x="34382" y="37228"/>
                  </a:lnTo>
                  <a:lnTo>
                    <a:pt x="38202" y="33408"/>
                  </a:lnTo>
                  <a:lnTo>
                    <a:pt x="0" y="2846"/>
                  </a:lnTo>
                  <a:close/>
                </a:path>
                <a:path w="38734" h="37464">
                  <a:moveTo>
                    <a:pt x="3820" y="0"/>
                  </a:moveTo>
                  <a:lnTo>
                    <a:pt x="0" y="2846"/>
                  </a:lnTo>
                  <a:lnTo>
                    <a:pt x="38202" y="33408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4" name="object 3124"/>
            <p:cNvSpPr/>
            <p:nvPr/>
          </p:nvSpPr>
          <p:spPr>
            <a:xfrm>
              <a:off x="6945226" y="276397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4382" y="37228"/>
                  </a:moveTo>
                  <a:lnTo>
                    <a:pt x="38202" y="33408"/>
                  </a:lnTo>
                  <a:lnTo>
                    <a:pt x="0" y="2846"/>
                  </a:lnTo>
                  <a:lnTo>
                    <a:pt x="34382" y="37228"/>
                  </a:lnTo>
                  <a:close/>
                </a:path>
                <a:path w="38734" h="37464">
                  <a:moveTo>
                    <a:pt x="38202" y="33408"/>
                  </a:moveTo>
                  <a:lnTo>
                    <a:pt x="0" y="2846"/>
                  </a:lnTo>
                  <a:lnTo>
                    <a:pt x="3820" y="0"/>
                  </a:lnTo>
                  <a:lnTo>
                    <a:pt x="38202" y="3340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5" name="object 3125"/>
            <p:cNvSpPr/>
            <p:nvPr/>
          </p:nvSpPr>
          <p:spPr>
            <a:xfrm>
              <a:off x="6945226" y="5887015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0" y="3820"/>
                  </a:moveTo>
                  <a:lnTo>
                    <a:pt x="34382" y="37228"/>
                  </a:lnTo>
                  <a:lnTo>
                    <a:pt x="38202" y="34382"/>
                  </a:lnTo>
                  <a:lnTo>
                    <a:pt x="0" y="3820"/>
                  </a:lnTo>
                  <a:close/>
                </a:path>
                <a:path w="38734" h="37464">
                  <a:moveTo>
                    <a:pt x="3820" y="0"/>
                  </a:moveTo>
                  <a:lnTo>
                    <a:pt x="0" y="3820"/>
                  </a:lnTo>
                  <a:lnTo>
                    <a:pt x="38202" y="34382"/>
                  </a:lnTo>
                  <a:lnTo>
                    <a:pt x="382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6" name="object 3126"/>
            <p:cNvSpPr/>
            <p:nvPr/>
          </p:nvSpPr>
          <p:spPr>
            <a:xfrm>
              <a:off x="6945226" y="5887015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820" y="0"/>
                  </a:moveTo>
                  <a:lnTo>
                    <a:pt x="0" y="3820"/>
                  </a:lnTo>
                  <a:lnTo>
                    <a:pt x="38202" y="34382"/>
                  </a:lnTo>
                  <a:lnTo>
                    <a:pt x="3820" y="0"/>
                  </a:lnTo>
                  <a:close/>
                </a:path>
                <a:path w="38734" h="37464">
                  <a:moveTo>
                    <a:pt x="0" y="3820"/>
                  </a:moveTo>
                  <a:lnTo>
                    <a:pt x="38202" y="34382"/>
                  </a:lnTo>
                  <a:lnTo>
                    <a:pt x="34382" y="37228"/>
                  </a:lnTo>
                  <a:lnTo>
                    <a:pt x="0" y="382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27" name="object 3127"/>
            <p:cNvPicPr/>
            <p:nvPr/>
          </p:nvPicPr>
          <p:blipFill>
            <a:blip r:embed="rId234" cstate="print"/>
            <a:stretch>
              <a:fillRect/>
            </a:stretch>
          </p:blipFill>
          <p:spPr>
            <a:xfrm>
              <a:off x="6884102" y="4462078"/>
              <a:ext cx="68764" cy="248297"/>
            </a:xfrm>
            <a:prstGeom prst="rect">
              <a:avLst/>
            </a:prstGeom>
          </p:spPr>
        </p:pic>
      </p:grpSp>
      <p:pic>
        <p:nvPicPr>
          <p:cNvPr id="3128" name="object 3128"/>
          <p:cNvPicPr/>
          <p:nvPr/>
        </p:nvPicPr>
        <p:blipFill>
          <a:blip r:embed="rId235" cstate="print"/>
          <a:stretch>
            <a:fillRect/>
          </a:stretch>
        </p:blipFill>
        <p:spPr>
          <a:xfrm>
            <a:off x="12612788" y="8736833"/>
            <a:ext cx="207229" cy="186237"/>
          </a:xfrm>
          <a:prstGeom prst="rect">
            <a:avLst/>
          </a:prstGeom>
        </p:spPr>
      </p:pic>
      <p:pic>
        <p:nvPicPr>
          <p:cNvPr id="3129" name="object 3129"/>
          <p:cNvPicPr/>
          <p:nvPr/>
        </p:nvPicPr>
        <p:blipFill>
          <a:blip r:embed="rId236" cstate="print"/>
          <a:stretch>
            <a:fillRect/>
          </a:stretch>
        </p:blipFill>
        <p:spPr>
          <a:xfrm>
            <a:off x="3093664" y="9605942"/>
            <a:ext cx="813714" cy="807984"/>
          </a:xfrm>
          <a:prstGeom prst="rect">
            <a:avLst/>
          </a:prstGeom>
        </p:spPr>
      </p:pic>
      <p:pic>
        <p:nvPicPr>
          <p:cNvPr id="3130" name="object 3130"/>
          <p:cNvPicPr/>
          <p:nvPr/>
        </p:nvPicPr>
        <p:blipFill>
          <a:blip r:embed="rId237" cstate="print"/>
          <a:stretch>
            <a:fillRect/>
          </a:stretch>
        </p:blipFill>
        <p:spPr>
          <a:xfrm>
            <a:off x="4700082" y="8803687"/>
            <a:ext cx="947404" cy="1620743"/>
          </a:xfrm>
          <a:prstGeom prst="rect">
            <a:avLst/>
          </a:prstGeom>
        </p:spPr>
      </p:pic>
      <p:sp>
        <p:nvSpPr>
          <p:cNvPr id="3131" name="object 3131"/>
          <p:cNvSpPr/>
          <p:nvPr/>
        </p:nvSpPr>
        <p:spPr>
          <a:xfrm>
            <a:off x="4461316" y="4568933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62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32" name="object 3132"/>
          <p:cNvGrpSpPr/>
          <p:nvPr/>
        </p:nvGrpSpPr>
        <p:grpSpPr>
          <a:xfrm>
            <a:off x="4439350" y="4558428"/>
            <a:ext cx="978535" cy="103505"/>
            <a:chOff x="4436273" y="2385750"/>
            <a:chExt cx="978535" cy="103505"/>
          </a:xfrm>
        </p:grpSpPr>
        <p:sp>
          <p:nvSpPr>
            <p:cNvPr id="3133" name="object 3133"/>
            <p:cNvSpPr/>
            <p:nvPr/>
          </p:nvSpPr>
          <p:spPr>
            <a:xfrm>
              <a:off x="5391337" y="2396255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0"/>
                  </a:moveTo>
                  <a:lnTo>
                    <a:pt x="0" y="9262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4" name="object 3134"/>
            <p:cNvSpPr/>
            <p:nvPr/>
          </p:nvSpPr>
          <p:spPr>
            <a:xfrm>
              <a:off x="4436273" y="2465975"/>
              <a:ext cx="978535" cy="0"/>
            </a:xfrm>
            <a:custGeom>
              <a:avLst/>
              <a:gdLst/>
              <a:ahLst/>
              <a:cxnLst/>
              <a:rect l="l" t="t" r="r" b="b"/>
              <a:pathLst>
                <a:path w="978535">
                  <a:moveTo>
                    <a:pt x="0" y="0"/>
                  </a:moveTo>
                  <a:lnTo>
                    <a:pt x="977985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5" name="object 3135"/>
            <p:cNvSpPr/>
            <p:nvPr/>
          </p:nvSpPr>
          <p:spPr>
            <a:xfrm>
              <a:off x="4440112" y="244782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6" name="object 3136"/>
            <p:cNvSpPr/>
            <p:nvPr/>
          </p:nvSpPr>
          <p:spPr>
            <a:xfrm>
              <a:off x="4440112" y="244782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7228" y="3820"/>
                  </a:moveTo>
                  <a:lnTo>
                    <a:pt x="33408" y="0"/>
                  </a:lnTo>
                  <a:lnTo>
                    <a:pt x="2846" y="37228"/>
                  </a:lnTo>
                  <a:lnTo>
                    <a:pt x="37228" y="3820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2846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7" name="object 3137"/>
            <p:cNvSpPr/>
            <p:nvPr/>
          </p:nvSpPr>
          <p:spPr>
            <a:xfrm>
              <a:off x="5373190" y="244784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8" name="object 3138"/>
            <p:cNvSpPr/>
            <p:nvPr/>
          </p:nvSpPr>
          <p:spPr>
            <a:xfrm>
              <a:off x="5373190" y="244784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0" y="33408"/>
                  </a:moveTo>
                  <a:lnTo>
                    <a:pt x="3820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4" h="37464">
                  <a:moveTo>
                    <a:pt x="3820" y="37228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39" name="object 3139"/>
            <p:cNvPicPr/>
            <p:nvPr/>
          </p:nvPicPr>
          <p:blipFill>
            <a:blip r:embed="rId238" cstate="print"/>
            <a:stretch>
              <a:fillRect/>
            </a:stretch>
          </p:blipFill>
          <p:spPr>
            <a:xfrm>
              <a:off x="4823073" y="2385769"/>
              <a:ext cx="85955" cy="67790"/>
            </a:xfrm>
            <a:prstGeom prst="rect">
              <a:avLst/>
            </a:prstGeom>
          </p:spPr>
        </p:pic>
        <p:pic>
          <p:nvPicPr>
            <p:cNvPr id="3140" name="object 3140"/>
            <p:cNvPicPr/>
            <p:nvPr/>
          </p:nvPicPr>
          <p:blipFill>
            <a:blip r:embed="rId239" cstate="print"/>
            <a:stretch>
              <a:fillRect/>
            </a:stretch>
          </p:blipFill>
          <p:spPr>
            <a:xfrm>
              <a:off x="4928150" y="2385750"/>
              <a:ext cx="99307" cy="69700"/>
            </a:xfrm>
            <a:prstGeom prst="rect">
              <a:avLst/>
            </a:prstGeom>
          </p:spPr>
        </p:pic>
      </p:grpSp>
      <p:sp>
        <p:nvSpPr>
          <p:cNvPr id="3141" name="object 3141"/>
          <p:cNvSpPr/>
          <p:nvPr/>
        </p:nvSpPr>
        <p:spPr>
          <a:xfrm>
            <a:off x="3291362" y="4568933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62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42" name="object 3142"/>
          <p:cNvGrpSpPr/>
          <p:nvPr/>
        </p:nvGrpSpPr>
        <p:grpSpPr>
          <a:xfrm>
            <a:off x="2335362" y="4558428"/>
            <a:ext cx="979169" cy="103505"/>
            <a:chOff x="2332285" y="2385750"/>
            <a:chExt cx="979169" cy="103505"/>
          </a:xfrm>
        </p:grpSpPr>
        <p:sp>
          <p:nvSpPr>
            <p:cNvPr id="3143" name="object 3143"/>
            <p:cNvSpPr/>
            <p:nvPr/>
          </p:nvSpPr>
          <p:spPr>
            <a:xfrm>
              <a:off x="2355188" y="2396255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0"/>
                  </a:moveTo>
                  <a:lnTo>
                    <a:pt x="0" y="9262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4" name="object 3144"/>
            <p:cNvSpPr/>
            <p:nvPr/>
          </p:nvSpPr>
          <p:spPr>
            <a:xfrm>
              <a:off x="2332285" y="2465975"/>
              <a:ext cx="979169" cy="0"/>
            </a:xfrm>
            <a:custGeom>
              <a:avLst/>
              <a:gdLst/>
              <a:ahLst/>
              <a:cxnLst/>
              <a:rect l="l" t="t" r="r" b="b"/>
              <a:pathLst>
                <a:path w="979170">
                  <a:moveTo>
                    <a:pt x="978921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5" name="object 3145"/>
            <p:cNvSpPr/>
            <p:nvPr/>
          </p:nvSpPr>
          <p:spPr>
            <a:xfrm>
              <a:off x="3269184" y="2447848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5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6" name="object 3146"/>
            <p:cNvSpPr/>
            <p:nvPr/>
          </p:nvSpPr>
          <p:spPr>
            <a:xfrm>
              <a:off x="3269184" y="2447848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5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8735" h="37464">
                  <a:moveTo>
                    <a:pt x="3820" y="37228"/>
                  </a:moveTo>
                  <a:lnTo>
                    <a:pt x="34382" y="0"/>
                  </a:lnTo>
                  <a:lnTo>
                    <a:pt x="38202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7" name="object 3147"/>
            <p:cNvSpPr/>
            <p:nvPr/>
          </p:nvSpPr>
          <p:spPr>
            <a:xfrm>
              <a:off x="2336086" y="2447829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5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8" name="object 3148"/>
            <p:cNvSpPr/>
            <p:nvPr/>
          </p:nvSpPr>
          <p:spPr>
            <a:xfrm>
              <a:off x="2336086" y="2447829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5" h="37464">
                  <a:moveTo>
                    <a:pt x="38202" y="3820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8202" y="3820"/>
                  </a:lnTo>
                  <a:close/>
                </a:path>
                <a:path w="38735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49" name="object 3149"/>
            <p:cNvPicPr/>
            <p:nvPr/>
          </p:nvPicPr>
          <p:blipFill>
            <a:blip r:embed="rId240" cstate="print"/>
            <a:stretch>
              <a:fillRect/>
            </a:stretch>
          </p:blipFill>
          <p:spPr>
            <a:xfrm>
              <a:off x="2719086" y="2385750"/>
              <a:ext cx="205300" cy="69700"/>
            </a:xfrm>
            <a:prstGeom prst="rect">
              <a:avLst/>
            </a:prstGeom>
          </p:spPr>
        </p:pic>
      </p:grpSp>
      <p:sp>
        <p:nvSpPr>
          <p:cNvPr id="3150" name="object 3150"/>
          <p:cNvSpPr/>
          <p:nvPr/>
        </p:nvSpPr>
        <p:spPr>
          <a:xfrm>
            <a:off x="13411222" y="4568933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62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51" name="object 3151"/>
          <p:cNvGrpSpPr/>
          <p:nvPr/>
        </p:nvGrpSpPr>
        <p:grpSpPr>
          <a:xfrm>
            <a:off x="13388300" y="4558428"/>
            <a:ext cx="979169" cy="103505"/>
            <a:chOff x="13385223" y="2385750"/>
            <a:chExt cx="979169" cy="103505"/>
          </a:xfrm>
        </p:grpSpPr>
        <p:sp>
          <p:nvSpPr>
            <p:cNvPr id="3152" name="object 3152"/>
            <p:cNvSpPr/>
            <p:nvPr/>
          </p:nvSpPr>
          <p:spPr>
            <a:xfrm>
              <a:off x="14341242" y="2396255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0"/>
                  </a:moveTo>
                  <a:lnTo>
                    <a:pt x="0" y="9262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3" name="object 3153"/>
            <p:cNvSpPr/>
            <p:nvPr/>
          </p:nvSpPr>
          <p:spPr>
            <a:xfrm>
              <a:off x="13385223" y="2465975"/>
              <a:ext cx="979169" cy="0"/>
            </a:xfrm>
            <a:custGeom>
              <a:avLst/>
              <a:gdLst/>
              <a:ahLst/>
              <a:cxnLst/>
              <a:rect l="l" t="t" r="r" b="b"/>
              <a:pathLst>
                <a:path w="979169">
                  <a:moveTo>
                    <a:pt x="0" y="0"/>
                  </a:moveTo>
                  <a:lnTo>
                    <a:pt x="97892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4" name="object 3154"/>
            <p:cNvSpPr/>
            <p:nvPr/>
          </p:nvSpPr>
          <p:spPr>
            <a:xfrm>
              <a:off x="13389043" y="2447829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5" name="object 3155"/>
            <p:cNvSpPr/>
            <p:nvPr/>
          </p:nvSpPr>
          <p:spPr>
            <a:xfrm>
              <a:off x="13389043" y="2447829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8202" y="3820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8202" y="3820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6" name="object 3156"/>
            <p:cNvSpPr/>
            <p:nvPr/>
          </p:nvSpPr>
          <p:spPr>
            <a:xfrm>
              <a:off x="14323096" y="244784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7" name="object 3157"/>
            <p:cNvSpPr/>
            <p:nvPr/>
          </p:nvSpPr>
          <p:spPr>
            <a:xfrm>
              <a:off x="14323096" y="244784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2846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2846" y="37228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2846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58" name="object 3158"/>
            <p:cNvPicPr/>
            <p:nvPr/>
          </p:nvPicPr>
          <p:blipFill>
            <a:blip r:embed="rId241" cstate="print"/>
            <a:stretch>
              <a:fillRect/>
            </a:stretch>
          </p:blipFill>
          <p:spPr>
            <a:xfrm>
              <a:off x="13772043" y="2385769"/>
              <a:ext cx="86891" cy="67790"/>
            </a:xfrm>
            <a:prstGeom prst="rect">
              <a:avLst/>
            </a:prstGeom>
          </p:spPr>
        </p:pic>
        <p:pic>
          <p:nvPicPr>
            <p:cNvPr id="3159" name="object 3159"/>
            <p:cNvPicPr/>
            <p:nvPr/>
          </p:nvPicPr>
          <p:blipFill>
            <a:blip r:embed="rId242" cstate="print"/>
            <a:stretch>
              <a:fillRect/>
            </a:stretch>
          </p:blipFill>
          <p:spPr>
            <a:xfrm>
              <a:off x="13878036" y="2385750"/>
              <a:ext cx="99326" cy="69700"/>
            </a:xfrm>
            <a:prstGeom prst="rect">
              <a:avLst/>
            </a:prstGeom>
          </p:spPr>
        </p:pic>
      </p:grpSp>
      <p:sp>
        <p:nvSpPr>
          <p:cNvPr id="3160" name="object 3160"/>
          <p:cNvSpPr/>
          <p:nvPr/>
        </p:nvSpPr>
        <p:spPr>
          <a:xfrm>
            <a:off x="12241268" y="4568933"/>
            <a:ext cx="0" cy="92710"/>
          </a:xfrm>
          <a:custGeom>
            <a:avLst/>
            <a:gdLst/>
            <a:ahLst/>
            <a:cxnLst/>
            <a:rect l="l" t="t" r="r" b="b"/>
            <a:pathLst>
              <a:path h="92710">
                <a:moveTo>
                  <a:pt x="0" y="0"/>
                </a:moveTo>
                <a:lnTo>
                  <a:pt x="0" y="92622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61" name="object 3161"/>
          <p:cNvGrpSpPr/>
          <p:nvPr/>
        </p:nvGrpSpPr>
        <p:grpSpPr>
          <a:xfrm>
            <a:off x="11285249" y="4558428"/>
            <a:ext cx="978535" cy="103505"/>
            <a:chOff x="11282172" y="2385750"/>
            <a:chExt cx="978535" cy="103505"/>
          </a:xfrm>
        </p:grpSpPr>
        <p:sp>
          <p:nvSpPr>
            <p:cNvPr id="3162" name="object 3162"/>
            <p:cNvSpPr/>
            <p:nvPr/>
          </p:nvSpPr>
          <p:spPr>
            <a:xfrm>
              <a:off x="11305094" y="2396255"/>
              <a:ext cx="0" cy="92710"/>
            </a:xfrm>
            <a:custGeom>
              <a:avLst/>
              <a:gdLst/>
              <a:ahLst/>
              <a:cxnLst/>
              <a:rect l="l" t="t" r="r" b="b"/>
              <a:pathLst>
                <a:path h="92710">
                  <a:moveTo>
                    <a:pt x="0" y="0"/>
                  </a:moveTo>
                  <a:lnTo>
                    <a:pt x="0" y="92622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3" name="object 3163"/>
            <p:cNvSpPr/>
            <p:nvPr/>
          </p:nvSpPr>
          <p:spPr>
            <a:xfrm>
              <a:off x="11282172" y="2465975"/>
              <a:ext cx="978535" cy="0"/>
            </a:xfrm>
            <a:custGeom>
              <a:avLst/>
              <a:gdLst/>
              <a:ahLst/>
              <a:cxnLst/>
              <a:rect l="l" t="t" r="r" b="b"/>
              <a:pathLst>
                <a:path w="978534">
                  <a:moveTo>
                    <a:pt x="977985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4" name="object 3164"/>
            <p:cNvSpPr/>
            <p:nvPr/>
          </p:nvSpPr>
          <p:spPr>
            <a:xfrm>
              <a:off x="12219090" y="244784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5" name="object 3165"/>
            <p:cNvSpPr/>
            <p:nvPr/>
          </p:nvSpPr>
          <p:spPr>
            <a:xfrm>
              <a:off x="12219090" y="244784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4382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6" name="object 3166"/>
            <p:cNvSpPr/>
            <p:nvPr/>
          </p:nvSpPr>
          <p:spPr>
            <a:xfrm>
              <a:off x="11286011" y="244782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7" name="object 3167"/>
            <p:cNvSpPr/>
            <p:nvPr/>
          </p:nvSpPr>
          <p:spPr>
            <a:xfrm>
              <a:off x="11286011" y="2447829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3820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7228" y="382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68" name="object 3168"/>
            <p:cNvPicPr/>
            <p:nvPr/>
          </p:nvPicPr>
          <p:blipFill>
            <a:blip r:embed="rId243" cstate="print"/>
            <a:stretch>
              <a:fillRect/>
            </a:stretch>
          </p:blipFill>
          <p:spPr>
            <a:xfrm>
              <a:off x="11668992" y="2385750"/>
              <a:ext cx="204364" cy="69700"/>
            </a:xfrm>
            <a:prstGeom prst="rect">
              <a:avLst/>
            </a:prstGeom>
          </p:spPr>
        </p:pic>
      </p:grpSp>
      <p:sp>
        <p:nvSpPr>
          <p:cNvPr id="3169" name="object 3169"/>
          <p:cNvSpPr/>
          <p:nvPr/>
        </p:nvSpPr>
        <p:spPr>
          <a:xfrm>
            <a:off x="5394414" y="3104839"/>
            <a:ext cx="0" cy="463550"/>
          </a:xfrm>
          <a:custGeom>
            <a:avLst/>
            <a:gdLst/>
            <a:ahLst/>
            <a:cxnLst/>
            <a:rect l="l" t="t" r="r" b="b"/>
            <a:pathLst>
              <a:path h="463550">
                <a:moveTo>
                  <a:pt x="0" y="463186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70" name="object 3170"/>
          <p:cNvGrpSpPr/>
          <p:nvPr/>
        </p:nvGrpSpPr>
        <p:grpSpPr>
          <a:xfrm>
            <a:off x="5372447" y="3047516"/>
            <a:ext cx="5958205" cy="520700"/>
            <a:chOff x="5369370" y="874838"/>
            <a:chExt cx="5958205" cy="520700"/>
          </a:xfrm>
        </p:grpSpPr>
        <p:sp>
          <p:nvSpPr>
            <p:cNvPr id="3171" name="object 3171"/>
            <p:cNvSpPr/>
            <p:nvPr/>
          </p:nvSpPr>
          <p:spPr>
            <a:xfrm>
              <a:off x="11305094" y="932161"/>
              <a:ext cx="0" cy="463550"/>
            </a:xfrm>
            <a:custGeom>
              <a:avLst/>
              <a:gdLst/>
              <a:ahLst/>
              <a:cxnLst/>
              <a:rect l="l" t="t" r="r" b="b"/>
              <a:pathLst>
                <a:path h="463550">
                  <a:moveTo>
                    <a:pt x="0" y="463186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2" name="object 3172"/>
            <p:cNvSpPr/>
            <p:nvPr/>
          </p:nvSpPr>
          <p:spPr>
            <a:xfrm>
              <a:off x="5369370" y="955064"/>
              <a:ext cx="5958205" cy="0"/>
            </a:xfrm>
            <a:custGeom>
              <a:avLst/>
              <a:gdLst/>
              <a:ahLst/>
              <a:cxnLst/>
              <a:rect l="l" t="t" r="r" b="b"/>
              <a:pathLst>
                <a:path w="5958205">
                  <a:moveTo>
                    <a:pt x="0" y="0"/>
                  </a:moveTo>
                  <a:lnTo>
                    <a:pt x="595768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3" name="object 3173"/>
            <p:cNvSpPr/>
            <p:nvPr/>
          </p:nvSpPr>
          <p:spPr>
            <a:xfrm>
              <a:off x="5373210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4">
                  <a:moveTo>
                    <a:pt x="33408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3408" y="0"/>
                  </a:lnTo>
                  <a:close/>
                </a:path>
                <a:path w="37464" h="38734">
                  <a:moveTo>
                    <a:pt x="33408" y="0"/>
                  </a:moveTo>
                  <a:lnTo>
                    <a:pt x="3820" y="38202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4" name="object 3174"/>
            <p:cNvSpPr/>
            <p:nvPr/>
          </p:nvSpPr>
          <p:spPr>
            <a:xfrm>
              <a:off x="5373210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4" h="38734">
                  <a:moveTo>
                    <a:pt x="37228" y="3820"/>
                  </a:moveTo>
                  <a:lnTo>
                    <a:pt x="33408" y="0"/>
                  </a:lnTo>
                  <a:lnTo>
                    <a:pt x="3820" y="38202"/>
                  </a:lnTo>
                  <a:lnTo>
                    <a:pt x="37228" y="3820"/>
                  </a:lnTo>
                  <a:close/>
                </a:path>
                <a:path w="37464" h="38734">
                  <a:moveTo>
                    <a:pt x="33408" y="0"/>
                  </a:moveTo>
                  <a:lnTo>
                    <a:pt x="3820" y="38202"/>
                  </a:lnTo>
                  <a:lnTo>
                    <a:pt x="0" y="34382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5" name="object 3175"/>
            <p:cNvSpPr/>
            <p:nvPr/>
          </p:nvSpPr>
          <p:spPr>
            <a:xfrm>
              <a:off x="11285992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34382" y="0"/>
                  </a:moveTo>
                  <a:lnTo>
                    <a:pt x="0" y="34382"/>
                  </a:lnTo>
                  <a:lnTo>
                    <a:pt x="3820" y="38202"/>
                  </a:lnTo>
                  <a:lnTo>
                    <a:pt x="34382" y="0"/>
                  </a:lnTo>
                  <a:close/>
                </a:path>
                <a:path w="37465" h="38734">
                  <a:moveTo>
                    <a:pt x="34382" y="0"/>
                  </a:moveTo>
                  <a:lnTo>
                    <a:pt x="3820" y="38202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6" name="object 3176"/>
            <p:cNvSpPr/>
            <p:nvPr/>
          </p:nvSpPr>
          <p:spPr>
            <a:xfrm>
              <a:off x="11285992" y="935962"/>
              <a:ext cx="37465" cy="38735"/>
            </a:xfrm>
            <a:custGeom>
              <a:avLst/>
              <a:gdLst/>
              <a:ahLst/>
              <a:cxnLst/>
              <a:rect l="l" t="t" r="r" b="b"/>
              <a:pathLst>
                <a:path w="37465" h="38734">
                  <a:moveTo>
                    <a:pt x="0" y="34382"/>
                  </a:moveTo>
                  <a:lnTo>
                    <a:pt x="3820" y="38202"/>
                  </a:lnTo>
                  <a:lnTo>
                    <a:pt x="34382" y="0"/>
                  </a:lnTo>
                  <a:lnTo>
                    <a:pt x="0" y="34382"/>
                  </a:lnTo>
                  <a:close/>
                </a:path>
                <a:path w="37465" h="38734">
                  <a:moveTo>
                    <a:pt x="3820" y="38202"/>
                  </a:moveTo>
                  <a:lnTo>
                    <a:pt x="34382" y="0"/>
                  </a:lnTo>
                  <a:lnTo>
                    <a:pt x="37228" y="3820"/>
                  </a:lnTo>
                  <a:lnTo>
                    <a:pt x="3820" y="38202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77" name="object 3177"/>
            <p:cNvPicPr/>
            <p:nvPr/>
          </p:nvPicPr>
          <p:blipFill>
            <a:blip r:embed="rId244" cstate="print"/>
            <a:stretch>
              <a:fillRect/>
            </a:stretch>
          </p:blipFill>
          <p:spPr>
            <a:xfrm>
              <a:off x="8220256" y="874838"/>
              <a:ext cx="255938" cy="68764"/>
            </a:xfrm>
            <a:prstGeom prst="rect">
              <a:avLst/>
            </a:prstGeom>
          </p:spPr>
        </p:pic>
      </p:grpSp>
      <p:pic>
        <p:nvPicPr>
          <p:cNvPr id="3178" name="object 3178"/>
          <p:cNvPicPr/>
          <p:nvPr/>
        </p:nvPicPr>
        <p:blipFill>
          <a:blip r:embed="rId245" cstate="print"/>
          <a:stretch>
            <a:fillRect/>
          </a:stretch>
        </p:blipFill>
        <p:spPr>
          <a:xfrm>
            <a:off x="10997775" y="8803687"/>
            <a:ext cx="2606370" cy="1793610"/>
          </a:xfrm>
          <a:prstGeom prst="rect">
            <a:avLst/>
          </a:prstGeom>
        </p:spPr>
      </p:pic>
      <p:sp>
        <p:nvSpPr>
          <p:cNvPr id="3179" name="object 3179"/>
          <p:cNvSpPr/>
          <p:nvPr/>
        </p:nvSpPr>
        <p:spPr>
          <a:xfrm>
            <a:off x="8351292" y="4334943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58640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80" name="object 3180"/>
          <p:cNvGrpSpPr/>
          <p:nvPr/>
        </p:nvGrpSpPr>
        <p:grpSpPr>
          <a:xfrm>
            <a:off x="7288325" y="4276684"/>
            <a:ext cx="1086485" cy="645160"/>
            <a:chOff x="7285248" y="2104006"/>
            <a:chExt cx="1086485" cy="645160"/>
          </a:xfrm>
        </p:grpSpPr>
        <p:sp>
          <p:nvSpPr>
            <p:cNvPr id="3181" name="object 3181"/>
            <p:cNvSpPr/>
            <p:nvPr/>
          </p:nvSpPr>
          <p:spPr>
            <a:xfrm>
              <a:off x="7307195" y="2162265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40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2" name="object 3182"/>
            <p:cNvSpPr/>
            <p:nvPr/>
          </p:nvSpPr>
          <p:spPr>
            <a:xfrm>
              <a:off x="7285248" y="2184231"/>
              <a:ext cx="1086485" cy="0"/>
            </a:xfrm>
            <a:custGeom>
              <a:avLst/>
              <a:gdLst/>
              <a:ahLst/>
              <a:cxnLst/>
              <a:rect l="l" t="t" r="r" b="b"/>
              <a:pathLst>
                <a:path w="1086484">
                  <a:moveTo>
                    <a:pt x="1085888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3" name="object 3183"/>
            <p:cNvSpPr/>
            <p:nvPr/>
          </p:nvSpPr>
          <p:spPr>
            <a:xfrm>
              <a:off x="8329114" y="216610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8734" h="37464">
                  <a:moveTo>
                    <a:pt x="34382" y="0"/>
                  </a:moveTo>
                  <a:lnTo>
                    <a:pt x="3820" y="37228"/>
                  </a:lnTo>
                  <a:lnTo>
                    <a:pt x="38202" y="2846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4" name="object 3184"/>
            <p:cNvSpPr/>
            <p:nvPr/>
          </p:nvSpPr>
          <p:spPr>
            <a:xfrm>
              <a:off x="8329114" y="2166104"/>
              <a:ext cx="38735" cy="37465"/>
            </a:xfrm>
            <a:custGeom>
              <a:avLst/>
              <a:gdLst/>
              <a:ahLst/>
              <a:cxnLst/>
              <a:rect l="l" t="t" r="r" b="b"/>
              <a:pathLst>
                <a:path w="38734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8734" h="37464">
                  <a:moveTo>
                    <a:pt x="3820" y="37228"/>
                  </a:moveTo>
                  <a:lnTo>
                    <a:pt x="34382" y="0"/>
                  </a:lnTo>
                  <a:lnTo>
                    <a:pt x="38202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5" name="object 3185"/>
            <p:cNvSpPr/>
            <p:nvPr/>
          </p:nvSpPr>
          <p:spPr>
            <a:xfrm>
              <a:off x="7289068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6" name="object 3186"/>
            <p:cNvSpPr/>
            <p:nvPr/>
          </p:nvSpPr>
          <p:spPr>
            <a:xfrm>
              <a:off x="7289068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2846"/>
                  </a:moveTo>
                  <a:lnTo>
                    <a:pt x="33408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87" name="object 3187"/>
            <p:cNvPicPr/>
            <p:nvPr/>
          </p:nvPicPr>
          <p:blipFill>
            <a:blip r:embed="rId246" cstate="print"/>
            <a:stretch>
              <a:fillRect/>
            </a:stretch>
          </p:blipFill>
          <p:spPr>
            <a:xfrm>
              <a:off x="7725532" y="2104006"/>
              <a:ext cx="139420" cy="69700"/>
            </a:xfrm>
            <a:prstGeom prst="rect">
              <a:avLst/>
            </a:prstGeom>
          </p:spPr>
        </p:pic>
        <p:sp>
          <p:nvSpPr>
            <p:cNvPr id="3188" name="object 3188"/>
            <p:cNvSpPr/>
            <p:nvPr/>
          </p:nvSpPr>
          <p:spPr>
            <a:xfrm>
              <a:off x="7885964" y="2104006"/>
              <a:ext cx="44450" cy="69850"/>
            </a:xfrm>
            <a:custGeom>
              <a:avLst/>
              <a:gdLst/>
              <a:ahLst/>
              <a:cxnLst/>
              <a:rect l="l" t="t" r="r" b="b"/>
              <a:pathLst>
                <a:path w="44450" h="69850">
                  <a:moveTo>
                    <a:pt x="23857" y="68764"/>
                  </a:moveTo>
                  <a:lnTo>
                    <a:pt x="21011" y="68764"/>
                  </a:lnTo>
                  <a:lnTo>
                    <a:pt x="21947" y="69700"/>
                  </a:lnTo>
                  <a:lnTo>
                    <a:pt x="22921" y="69700"/>
                  </a:lnTo>
                  <a:lnTo>
                    <a:pt x="23857" y="68764"/>
                  </a:lnTo>
                  <a:close/>
                </a:path>
                <a:path w="44450" h="69850">
                  <a:moveTo>
                    <a:pt x="28651" y="67790"/>
                  </a:moveTo>
                  <a:lnTo>
                    <a:pt x="14306" y="67790"/>
                  </a:lnTo>
                  <a:lnTo>
                    <a:pt x="15281" y="68764"/>
                  </a:lnTo>
                  <a:lnTo>
                    <a:pt x="28651" y="68764"/>
                  </a:lnTo>
                  <a:lnTo>
                    <a:pt x="28651" y="67790"/>
                  </a:lnTo>
                  <a:close/>
                </a:path>
                <a:path w="44450" h="69850">
                  <a:moveTo>
                    <a:pt x="31498" y="66854"/>
                  </a:moveTo>
                  <a:lnTo>
                    <a:pt x="12396" y="66854"/>
                  </a:lnTo>
                  <a:lnTo>
                    <a:pt x="13370" y="67790"/>
                  </a:lnTo>
                  <a:lnTo>
                    <a:pt x="30562" y="67790"/>
                  </a:lnTo>
                  <a:lnTo>
                    <a:pt x="31498" y="66854"/>
                  </a:lnTo>
                  <a:close/>
                </a:path>
                <a:path w="44450" h="69850">
                  <a:moveTo>
                    <a:pt x="16216" y="60149"/>
                  </a:moveTo>
                  <a:lnTo>
                    <a:pt x="5730" y="60149"/>
                  </a:lnTo>
                  <a:lnTo>
                    <a:pt x="5730" y="61124"/>
                  </a:lnTo>
                  <a:lnTo>
                    <a:pt x="11460" y="66854"/>
                  </a:lnTo>
                  <a:lnTo>
                    <a:pt x="32472" y="66854"/>
                  </a:lnTo>
                  <a:lnTo>
                    <a:pt x="33408" y="65880"/>
                  </a:lnTo>
                  <a:lnTo>
                    <a:pt x="34382" y="64944"/>
                  </a:lnTo>
                  <a:lnTo>
                    <a:pt x="35318" y="64944"/>
                  </a:lnTo>
                  <a:lnTo>
                    <a:pt x="35318" y="63970"/>
                  </a:lnTo>
                  <a:lnTo>
                    <a:pt x="36292" y="63970"/>
                  </a:lnTo>
                  <a:lnTo>
                    <a:pt x="36292" y="63034"/>
                  </a:lnTo>
                  <a:lnTo>
                    <a:pt x="37228" y="62060"/>
                  </a:lnTo>
                  <a:lnTo>
                    <a:pt x="18127" y="62060"/>
                  </a:lnTo>
                  <a:lnTo>
                    <a:pt x="17191" y="61124"/>
                  </a:lnTo>
                  <a:lnTo>
                    <a:pt x="16216" y="61124"/>
                  </a:lnTo>
                  <a:lnTo>
                    <a:pt x="16216" y="60149"/>
                  </a:lnTo>
                  <a:close/>
                </a:path>
                <a:path w="44450" h="69850">
                  <a:moveTo>
                    <a:pt x="40112" y="10524"/>
                  </a:moveTo>
                  <a:lnTo>
                    <a:pt x="30562" y="10524"/>
                  </a:lnTo>
                  <a:lnTo>
                    <a:pt x="31498" y="11460"/>
                  </a:lnTo>
                  <a:lnTo>
                    <a:pt x="31498" y="12434"/>
                  </a:lnTo>
                  <a:lnTo>
                    <a:pt x="32472" y="13370"/>
                  </a:lnTo>
                  <a:lnTo>
                    <a:pt x="32472" y="14345"/>
                  </a:lnTo>
                  <a:lnTo>
                    <a:pt x="33408" y="15281"/>
                  </a:lnTo>
                  <a:lnTo>
                    <a:pt x="33408" y="17191"/>
                  </a:lnTo>
                  <a:lnTo>
                    <a:pt x="34382" y="17191"/>
                  </a:lnTo>
                  <a:lnTo>
                    <a:pt x="34382" y="21011"/>
                  </a:lnTo>
                  <a:lnTo>
                    <a:pt x="35318" y="21985"/>
                  </a:lnTo>
                  <a:lnTo>
                    <a:pt x="35318" y="46779"/>
                  </a:lnTo>
                  <a:lnTo>
                    <a:pt x="34382" y="47753"/>
                  </a:lnTo>
                  <a:lnTo>
                    <a:pt x="34382" y="52509"/>
                  </a:lnTo>
                  <a:lnTo>
                    <a:pt x="33408" y="52509"/>
                  </a:lnTo>
                  <a:lnTo>
                    <a:pt x="33408" y="54419"/>
                  </a:lnTo>
                  <a:lnTo>
                    <a:pt x="32472" y="55393"/>
                  </a:lnTo>
                  <a:lnTo>
                    <a:pt x="32472" y="56329"/>
                  </a:lnTo>
                  <a:lnTo>
                    <a:pt x="27677" y="61124"/>
                  </a:lnTo>
                  <a:lnTo>
                    <a:pt x="26741" y="61124"/>
                  </a:lnTo>
                  <a:lnTo>
                    <a:pt x="25767" y="62060"/>
                  </a:lnTo>
                  <a:lnTo>
                    <a:pt x="38202" y="62060"/>
                  </a:lnTo>
                  <a:lnTo>
                    <a:pt x="38202" y="61124"/>
                  </a:lnTo>
                  <a:lnTo>
                    <a:pt x="39138" y="60149"/>
                  </a:lnTo>
                  <a:lnTo>
                    <a:pt x="39138" y="59213"/>
                  </a:lnTo>
                  <a:lnTo>
                    <a:pt x="40112" y="58239"/>
                  </a:lnTo>
                  <a:lnTo>
                    <a:pt x="40112" y="57303"/>
                  </a:lnTo>
                  <a:lnTo>
                    <a:pt x="41048" y="56329"/>
                  </a:lnTo>
                  <a:lnTo>
                    <a:pt x="41048" y="54419"/>
                  </a:lnTo>
                  <a:lnTo>
                    <a:pt x="42022" y="53483"/>
                  </a:lnTo>
                  <a:lnTo>
                    <a:pt x="42022" y="51573"/>
                  </a:lnTo>
                  <a:lnTo>
                    <a:pt x="42958" y="51573"/>
                  </a:lnTo>
                  <a:lnTo>
                    <a:pt x="42958" y="46779"/>
                  </a:lnTo>
                  <a:lnTo>
                    <a:pt x="43932" y="45843"/>
                  </a:lnTo>
                  <a:lnTo>
                    <a:pt x="43932" y="22921"/>
                  </a:lnTo>
                  <a:lnTo>
                    <a:pt x="42958" y="21985"/>
                  </a:lnTo>
                  <a:lnTo>
                    <a:pt x="42958" y="18165"/>
                  </a:lnTo>
                  <a:lnTo>
                    <a:pt x="42022" y="17191"/>
                  </a:lnTo>
                  <a:lnTo>
                    <a:pt x="42022" y="15281"/>
                  </a:lnTo>
                  <a:lnTo>
                    <a:pt x="41048" y="14345"/>
                  </a:lnTo>
                  <a:lnTo>
                    <a:pt x="41048" y="12434"/>
                  </a:lnTo>
                  <a:lnTo>
                    <a:pt x="40112" y="11460"/>
                  </a:lnTo>
                  <a:lnTo>
                    <a:pt x="40112" y="10524"/>
                  </a:lnTo>
                  <a:close/>
                </a:path>
                <a:path w="44450" h="69850">
                  <a:moveTo>
                    <a:pt x="14306" y="9550"/>
                  </a:moveTo>
                  <a:lnTo>
                    <a:pt x="4756" y="9550"/>
                  </a:lnTo>
                  <a:lnTo>
                    <a:pt x="4756" y="10524"/>
                  </a:lnTo>
                  <a:lnTo>
                    <a:pt x="3820" y="11460"/>
                  </a:lnTo>
                  <a:lnTo>
                    <a:pt x="3820" y="12434"/>
                  </a:lnTo>
                  <a:lnTo>
                    <a:pt x="2846" y="13370"/>
                  </a:lnTo>
                  <a:lnTo>
                    <a:pt x="2846" y="16255"/>
                  </a:lnTo>
                  <a:lnTo>
                    <a:pt x="1910" y="16255"/>
                  </a:lnTo>
                  <a:lnTo>
                    <a:pt x="1910" y="19101"/>
                  </a:lnTo>
                  <a:lnTo>
                    <a:pt x="935" y="20075"/>
                  </a:lnTo>
                  <a:lnTo>
                    <a:pt x="935" y="24831"/>
                  </a:lnTo>
                  <a:lnTo>
                    <a:pt x="0" y="25805"/>
                  </a:lnTo>
                  <a:lnTo>
                    <a:pt x="0" y="42958"/>
                  </a:lnTo>
                  <a:lnTo>
                    <a:pt x="935" y="43932"/>
                  </a:lnTo>
                  <a:lnTo>
                    <a:pt x="935" y="48689"/>
                  </a:lnTo>
                  <a:lnTo>
                    <a:pt x="1910" y="49663"/>
                  </a:lnTo>
                  <a:lnTo>
                    <a:pt x="1910" y="53483"/>
                  </a:lnTo>
                  <a:lnTo>
                    <a:pt x="2846" y="54419"/>
                  </a:lnTo>
                  <a:lnTo>
                    <a:pt x="2846" y="55393"/>
                  </a:lnTo>
                  <a:lnTo>
                    <a:pt x="3820" y="56329"/>
                  </a:lnTo>
                  <a:lnTo>
                    <a:pt x="3820" y="58239"/>
                  </a:lnTo>
                  <a:lnTo>
                    <a:pt x="4756" y="58239"/>
                  </a:lnTo>
                  <a:lnTo>
                    <a:pt x="4756" y="60149"/>
                  </a:lnTo>
                  <a:lnTo>
                    <a:pt x="15281" y="60149"/>
                  </a:lnTo>
                  <a:lnTo>
                    <a:pt x="14306" y="59213"/>
                  </a:lnTo>
                  <a:lnTo>
                    <a:pt x="13370" y="58239"/>
                  </a:lnTo>
                  <a:lnTo>
                    <a:pt x="13370" y="57303"/>
                  </a:lnTo>
                  <a:lnTo>
                    <a:pt x="12396" y="57303"/>
                  </a:lnTo>
                  <a:lnTo>
                    <a:pt x="12396" y="56329"/>
                  </a:lnTo>
                  <a:lnTo>
                    <a:pt x="11460" y="55393"/>
                  </a:lnTo>
                  <a:lnTo>
                    <a:pt x="11460" y="53483"/>
                  </a:lnTo>
                  <a:lnTo>
                    <a:pt x="10486" y="53483"/>
                  </a:lnTo>
                  <a:lnTo>
                    <a:pt x="10486" y="50599"/>
                  </a:lnTo>
                  <a:lnTo>
                    <a:pt x="9550" y="49663"/>
                  </a:lnTo>
                  <a:lnTo>
                    <a:pt x="9550" y="45843"/>
                  </a:lnTo>
                  <a:lnTo>
                    <a:pt x="8576" y="44868"/>
                  </a:lnTo>
                  <a:lnTo>
                    <a:pt x="8576" y="25805"/>
                  </a:lnTo>
                  <a:lnTo>
                    <a:pt x="9550" y="24831"/>
                  </a:lnTo>
                  <a:lnTo>
                    <a:pt x="9550" y="19101"/>
                  </a:lnTo>
                  <a:lnTo>
                    <a:pt x="10486" y="18165"/>
                  </a:lnTo>
                  <a:lnTo>
                    <a:pt x="10486" y="16255"/>
                  </a:lnTo>
                  <a:lnTo>
                    <a:pt x="11460" y="15281"/>
                  </a:lnTo>
                  <a:lnTo>
                    <a:pt x="11460" y="14345"/>
                  </a:lnTo>
                  <a:lnTo>
                    <a:pt x="12396" y="13370"/>
                  </a:lnTo>
                  <a:lnTo>
                    <a:pt x="12396" y="12434"/>
                  </a:lnTo>
                  <a:lnTo>
                    <a:pt x="14306" y="10524"/>
                  </a:lnTo>
                  <a:lnTo>
                    <a:pt x="14306" y="9550"/>
                  </a:lnTo>
                  <a:close/>
                </a:path>
                <a:path w="44450" h="69850">
                  <a:moveTo>
                    <a:pt x="37228" y="6704"/>
                  </a:moveTo>
                  <a:lnTo>
                    <a:pt x="23857" y="6704"/>
                  </a:lnTo>
                  <a:lnTo>
                    <a:pt x="24831" y="7640"/>
                  </a:lnTo>
                  <a:lnTo>
                    <a:pt x="25767" y="7640"/>
                  </a:lnTo>
                  <a:lnTo>
                    <a:pt x="26741" y="8614"/>
                  </a:lnTo>
                  <a:lnTo>
                    <a:pt x="28651" y="8614"/>
                  </a:lnTo>
                  <a:lnTo>
                    <a:pt x="29587" y="9550"/>
                  </a:lnTo>
                  <a:lnTo>
                    <a:pt x="29587" y="10524"/>
                  </a:lnTo>
                  <a:lnTo>
                    <a:pt x="39138" y="10524"/>
                  </a:lnTo>
                  <a:lnTo>
                    <a:pt x="39138" y="9550"/>
                  </a:lnTo>
                  <a:lnTo>
                    <a:pt x="38202" y="8614"/>
                  </a:lnTo>
                  <a:lnTo>
                    <a:pt x="38202" y="7640"/>
                  </a:lnTo>
                  <a:lnTo>
                    <a:pt x="37228" y="6704"/>
                  </a:lnTo>
                  <a:close/>
                </a:path>
                <a:path w="44450" h="69850">
                  <a:moveTo>
                    <a:pt x="20037" y="6704"/>
                  </a:moveTo>
                  <a:lnTo>
                    <a:pt x="6666" y="6704"/>
                  </a:lnTo>
                  <a:lnTo>
                    <a:pt x="6666" y="7640"/>
                  </a:lnTo>
                  <a:lnTo>
                    <a:pt x="5730" y="8614"/>
                  </a:lnTo>
                  <a:lnTo>
                    <a:pt x="5730" y="9550"/>
                  </a:lnTo>
                  <a:lnTo>
                    <a:pt x="15281" y="9550"/>
                  </a:lnTo>
                  <a:lnTo>
                    <a:pt x="16216" y="8614"/>
                  </a:lnTo>
                  <a:lnTo>
                    <a:pt x="17191" y="8614"/>
                  </a:lnTo>
                  <a:lnTo>
                    <a:pt x="17191" y="7640"/>
                  </a:lnTo>
                  <a:lnTo>
                    <a:pt x="19101" y="7640"/>
                  </a:lnTo>
                  <a:lnTo>
                    <a:pt x="20037" y="6704"/>
                  </a:lnTo>
                  <a:close/>
                </a:path>
                <a:path w="44450" h="69850">
                  <a:moveTo>
                    <a:pt x="35318" y="4794"/>
                  </a:moveTo>
                  <a:lnTo>
                    <a:pt x="8576" y="4794"/>
                  </a:lnTo>
                  <a:lnTo>
                    <a:pt x="8576" y="5730"/>
                  </a:lnTo>
                  <a:lnTo>
                    <a:pt x="7640" y="6704"/>
                  </a:lnTo>
                  <a:lnTo>
                    <a:pt x="36292" y="6704"/>
                  </a:lnTo>
                  <a:lnTo>
                    <a:pt x="36292" y="5730"/>
                  </a:lnTo>
                  <a:lnTo>
                    <a:pt x="35318" y="4794"/>
                  </a:lnTo>
                  <a:close/>
                </a:path>
                <a:path w="44450" h="69850">
                  <a:moveTo>
                    <a:pt x="33408" y="2884"/>
                  </a:moveTo>
                  <a:lnTo>
                    <a:pt x="11460" y="2884"/>
                  </a:lnTo>
                  <a:lnTo>
                    <a:pt x="10486" y="3820"/>
                  </a:lnTo>
                  <a:lnTo>
                    <a:pt x="9550" y="3820"/>
                  </a:lnTo>
                  <a:lnTo>
                    <a:pt x="9550" y="4794"/>
                  </a:lnTo>
                  <a:lnTo>
                    <a:pt x="34382" y="4794"/>
                  </a:lnTo>
                  <a:lnTo>
                    <a:pt x="34382" y="3820"/>
                  </a:lnTo>
                  <a:lnTo>
                    <a:pt x="33408" y="2884"/>
                  </a:lnTo>
                  <a:close/>
                </a:path>
                <a:path w="44450" h="69850">
                  <a:moveTo>
                    <a:pt x="31498" y="1910"/>
                  </a:moveTo>
                  <a:lnTo>
                    <a:pt x="12396" y="1910"/>
                  </a:lnTo>
                  <a:lnTo>
                    <a:pt x="12396" y="2884"/>
                  </a:lnTo>
                  <a:lnTo>
                    <a:pt x="32472" y="2884"/>
                  </a:lnTo>
                  <a:lnTo>
                    <a:pt x="31498" y="1910"/>
                  </a:lnTo>
                  <a:close/>
                </a:path>
                <a:path w="44450" h="69850">
                  <a:moveTo>
                    <a:pt x="29587" y="974"/>
                  </a:moveTo>
                  <a:lnTo>
                    <a:pt x="15281" y="974"/>
                  </a:lnTo>
                  <a:lnTo>
                    <a:pt x="14306" y="1910"/>
                  </a:lnTo>
                  <a:lnTo>
                    <a:pt x="30562" y="1910"/>
                  </a:lnTo>
                  <a:lnTo>
                    <a:pt x="29587" y="974"/>
                  </a:lnTo>
                  <a:close/>
                </a:path>
                <a:path w="44450" h="69850">
                  <a:moveTo>
                    <a:pt x="25767" y="0"/>
                  </a:moveTo>
                  <a:lnTo>
                    <a:pt x="19101" y="0"/>
                  </a:lnTo>
                  <a:lnTo>
                    <a:pt x="18127" y="974"/>
                  </a:lnTo>
                  <a:lnTo>
                    <a:pt x="26741" y="974"/>
                  </a:lnTo>
                  <a:lnTo>
                    <a:pt x="257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89" name="object 3189"/>
          <p:cNvSpPr/>
          <p:nvPr/>
        </p:nvSpPr>
        <p:spPr>
          <a:xfrm>
            <a:off x="5394414" y="4334943"/>
            <a:ext cx="0" cy="586740"/>
          </a:xfrm>
          <a:custGeom>
            <a:avLst/>
            <a:gdLst/>
            <a:ahLst/>
            <a:cxnLst/>
            <a:rect l="l" t="t" r="r" b="b"/>
            <a:pathLst>
              <a:path h="586739">
                <a:moveTo>
                  <a:pt x="0" y="586409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90" name="object 3190"/>
          <p:cNvGrpSpPr/>
          <p:nvPr/>
        </p:nvGrpSpPr>
        <p:grpSpPr>
          <a:xfrm>
            <a:off x="5372447" y="4276684"/>
            <a:ext cx="1960880" cy="645160"/>
            <a:chOff x="5369370" y="2104006"/>
            <a:chExt cx="1960880" cy="645160"/>
          </a:xfrm>
        </p:grpSpPr>
        <p:sp>
          <p:nvSpPr>
            <p:cNvPr id="3191" name="object 3191"/>
            <p:cNvSpPr/>
            <p:nvPr/>
          </p:nvSpPr>
          <p:spPr>
            <a:xfrm>
              <a:off x="7307195" y="2162265"/>
              <a:ext cx="0" cy="586740"/>
            </a:xfrm>
            <a:custGeom>
              <a:avLst/>
              <a:gdLst/>
              <a:ahLst/>
              <a:cxnLst/>
              <a:rect l="l" t="t" r="r" b="b"/>
              <a:pathLst>
                <a:path h="586739">
                  <a:moveTo>
                    <a:pt x="0" y="586409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2" name="object 3192"/>
            <p:cNvSpPr/>
            <p:nvPr/>
          </p:nvSpPr>
          <p:spPr>
            <a:xfrm>
              <a:off x="5369370" y="2184231"/>
              <a:ext cx="1960880" cy="0"/>
            </a:xfrm>
            <a:custGeom>
              <a:avLst/>
              <a:gdLst/>
              <a:ahLst/>
              <a:cxnLst/>
              <a:rect l="l" t="t" r="r" b="b"/>
              <a:pathLst>
                <a:path w="1960879">
                  <a:moveTo>
                    <a:pt x="0" y="0"/>
                  </a:moveTo>
                  <a:lnTo>
                    <a:pt x="196072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3" name="object 3193"/>
            <p:cNvSpPr/>
            <p:nvPr/>
          </p:nvSpPr>
          <p:spPr>
            <a:xfrm>
              <a:off x="5373210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4" name="object 3194"/>
            <p:cNvSpPr/>
            <p:nvPr/>
          </p:nvSpPr>
          <p:spPr>
            <a:xfrm>
              <a:off x="5373210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4" h="37464">
                  <a:moveTo>
                    <a:pt x="37228" y="2846"/>
                  </a:moveTo>
                  <a:lnTo>
                    <a:pt x="33408" y="0"/>
                  </a:lnTo>
                  <a:lnTo>
                    <a:pt x="3820" y="37228"/>
                  </a:lnTo>
                  <a:lnTo>
                    <a:pt x="37228" y="2846"/>
                  </a:lnTo>
                  <a:close/>
                </a:path>
                <a:path w="37464" h="37464">
                  <a:moveTo>
                    <a:pt x="33408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5" name="object 3195"/>
            <p:cNvSpPr/>
            <p:nvPr/>
          </p:nvSpPr>
          <p:spPr>
            <a:xfrm>
              <a:off x="7289049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3820" y="37228"/>
                  </a:lnTo>
                  <a:lnTo>
                    <a:pt x="37228" y="2846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6" name="object 3196"/>
            <p:cNvSpPr/>
            <p:nvPr/>
          </p:nvSpPr>
          <p:spPr>
            <a:xfrm>
              <a:off x="7289049" y="2166104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3408" y="0"/>
                  </a:lnTo>
                  <a:lnTo>
                    <a:pt x="37228" y="2846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7" name="object 3197"/>
            <p:cNvPicPr/>
            <p:nvPr/>
          </p:nvPicPr>
          <p:blipFill>
            <a:blip r:embed="rId247" cstate="print"/>
            <a:stretch>
              <a:fillRect/>
            </a:stretch>
          </p:blipFill>
          <p:spPr>
            <a:xfrm>
              <a:off x="6249003" y="2104006"/>
              <a:ext cx="201499" cy="69719"/>
            </a:xfrm>
            <a:prstGeom prst="rect">
              <a:avLst/>
            </a:prstGeom>
          </p:spPr>
        </p:pic>
      </p:grpSp>
      <p:pic>
        <p:nvPicPr>
          <p:cNvPr id="3198" name="object 3198"/>
          <p:cNvPicPr/>
          <p:nvPr/>
        </p:nvPicPr>
        <p:blipFill>
          <a:blip r:embed="rId248" cstate="print"/>
          <a:stretch>
            <a:fillRect/>
          </a:stretch>
        </p:blipFill>
        <p:spPr>
          <a:xfrm>
            <a:off x="10810582" y="7671937"/>
            <a:ext cx="2038087" cy="1274055"/>
          </a:xfrm>
          <a:prstGeom prst="rect">
            <a:avLst/>
          </a:prstGeom>
        </p:spPr>
      </p:pic>
      <p:pic>
        <p:nvPicPr>
          <p:cNvPr id="3199" name="object 3199"/>
          <p:cNvPicPr/>
          <p:nvPr/>
        </p:nvPicPr>
        <p:blipFill>
          <a:blip r:embed="rId249" cstate="print"/>
          <a:stretch>
            <a:fillRect/>
          </a:stretch>
        </p:blipFill>
        <p:spPr>
          <a:xfrm>
            <a:off x="12803801" y="6182037"/>
            <a:ext cx="1563420" cy="301800"/>
          </a:xfrm>
          <a:prstGeom prst="rect">
            <a:avLst/>
          </a:prstGeom>
        </p:spPr>
      </p:pic>
      <p:pic>
        <p:nvPicPr>
          <p:cNvPr id="3200" name="object 3200"/>
          <p:cNvPicPr/>
          <p:nvPr/>
        </p:nvPicPr>
        <p:blipFill>
          <a:blip r:embed="rId250" cstate="print"/>
          <a:stretch>
            <a:fillRect/>
          </a:stretch>
        </p:blipFill>
        <p:spPr>
          <a:xfrm>
            <a:off x="15005224" y="9467457"/>
            <a:ext cx="249252" cy="498543"/>
          </a:xfrm>
          <a:prstGeom prst="rect">
            <a:avLst/>
          </a:prstGeom>
        </p:spPr>
      </p:pic>
      <p:pic>
        <p:nvPicPr>
          <p:cNvPr id="3201" name="object 3201"/>
          <p:cNvPicPr/>
          <p:nvPr/>
        </p:nvPicPr>
        <p:blipFill>
          <a:blip r:embed="rId251" cstate="print"/>
          <a:stretch>
            <a:fillRect/>
          </a:stretch>
        </p:blipFill>
        <p:spPr>
          <a:xfrm>
            <a:off x="15005224" y="7659540"/>
            <a:ext cx="249252" cy="499479"/>
          </a:xfrm>
          <a:prstGeom prst="rect">
            <a:avLst/>
          </a:prstGeom>
        </p:spPr>
      </p:pic>
      <p:pic>
        <p:nvPicPr>
          <p:cNvPr id="3202" name="object 3202"/>
          <p:cNvPicPr/>
          <p:nvPr/>
        </p:nvPicPr>
        <p:blipFill>
          <a:blip r:embed="rId252" cstate="print"/>
          <a:stretch>
            <a:fillRect/>
          </a:stretch>
        </p:blipFill>
        <p:spPr>
          <a:xfrm>
            <a:off x="5259749" y="3709376"/>
            <a:ext cx="340938" cy="103127"/>
          </a:xfrm>
          <a:prstGeom prst="rect">
            <a:avLst/>
          </a:prstGeom>
        </p:spPr>
      </p:pic>
      <p:pic>
        <p:nvPicPr>
          <p:cNvPr id="3203" name="object 3203"/>
          <p:cNvPicPr/>
          <p:nvPr/>
        </p:nvPicPr>
        <p:blipFill>
          <a:blip r:embed="rId253" cstate="print"/>
          <a:stretch>
            <a:fillRect/>
          </a:stretch>
        </p:blipFill>
        <p:spPr>
          <a:xfrm>
            <a:off x="4663789" y="7989973"/>
            <a:ext cx="1214841" cy="953134"/>
          </a:xfrm>
          <a:prstGeom prst="rect">
            <a:avLst/>
          </a:prstGeom>
        </p:spPr>
      </p:pic>
      <p:pic>
        <p:nvPicPr>
          <p:cNvPr id="3204" name="object 3204"/>
          <p:cNvPicPr/>
          <p:nvPr/>
        </p:nvPicPr>
        <p:blipFill>
          <a:blip r:embed="rId254" cstate="print"/>
          <a:stretch>
            <a:fillRect/>
          </a:stretch>
        </p:blipFill>
        <p:spPr>
          <a:xfrm>
            <a:off x="6289328" y="4434269"/>
            <a:ext cx="1389580" cy="656129"/>
          </a:xfrm>
          <a:prstGeom prst="rect">
            <a:avLst/>
          </a:prstGeom>
        </p:spPr>
      </p:pic>
      <p:pic>
        <p:nvPicPr>
          <p:cNvPr id="3205" name="object 3205"/>
          <p:cNvPicPr/>
          <p:nvPr/>
        </p:nvPicPr>
        <p:blipFill>
          <a:blip r:embed="rId255" cstate="print"/>
          <a:stretch>
            <a:fillRect/>
          </a:stretch>
        </p:blipFill>
        <p:spPr>
          <a:xfrm>
            <a:off x="1519718" y="4702642"/>
            <a:ext cx="578768" cy="1466004"/>
          </a:xfrm>
          <a:prstGeom prst="rect">
            <a:avLst/>
          </a:prstGeom>
        </p:spPr>
      </p:pic>
      <p:grpSp>
        <p:nvGrpSpPr>
          <p:cNvPr id="3206" name="object 3206"/>
          <p:cNvGrpSpPr/>
          <p:nvPr/>
        </p:nvGrpSpPr>
        <p:grpSpPr>
          <a:xfrm>
            <a:off x="15817029" y="6864908"/>
            <a:ext cx="4173854" cy="176530"/>
            <a:chOff x="15813952" y="4692230"/>
            <a:chExt cx="4173854" cy="176530"/>
          </a:xfrm>
        </p:grpSpPr>
        <p:sp>
          <p:nvSpPr>
            <p:cNvPr id="3207" name="object 3207"/>
            <p:cNvSpPr/>
            <p:nvPr/>
          </p:nvSpPr>
          <p:spPr>
            <a:xfrm>
              <a:off x="15813952" y="4865096"/>
              <a:ext cx="4173854" cy="0"/>
            </a:xfrm>
            <a:custGeom>
              <a:avLst/>
              <a:gdLst/>
              <a:ahLst/>
              <a:cxnLst/>
              <a:rect l="l" t="t" r="r" b="b"/>
              <a:pathLst>
                <a:path w="4173855">
                  <a:moveTo>
                    <a:pt x="0" y="0"/>
                  </a:moveTo>
                  <a:lnTo>
                    <a:pt x="4173630" y="0"/>
                  </a:lnTo>
                </a:path>
              </a:pathLst>
            </a:custGeom>
            <a:ln w="668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08" name="object 3208"/>
            <p:cNvPicPr/>
            <p:nvPr/>
          </p:nvPicPr>
          <p:blipFill>
            <a:blip r:embed="rId256" cstate="print"/>
            <a:stretch>
              <a:fillRect/>
            </a:stretch>
          </p:blipFill>
          <p:spPr>
            <a:xfrm>
              <a:off x="17529247" y="4692230"/>
              <a:ext cx="1314149" cy="168091"/>
            </a:xfrm>
            <a:prstGeom prst="rect">
              <a:avLst/>
            </a:prstGeom>
          </p:spPr>
        </p:pic>
        <p:pic>
          <p:nvPicPr>
            <p:cNvPr id="3209" name="object 3209"/>
            <p:cNvPicPr/>
            <p:nvPr/>
          </p:nvPicPr>
          <p:blipFill>
            <a:blip r:embed="rId257" cstate="print"/>
            <a:stretch>
              <a:fillRect/>
            </a:stretch>
          </p:blipFill>
          <p:spPr>
            <a:xfrm>
              <a:off x="19245498" y="4750489"/>
              <a:ext cx="235900" cy="67809"/>
            </a:xfrm>
            <a:prstGeom prst="rect">
              <a:avLst/>
            </a:prstGeom>
          </p:spPr>
        </p:pic>
        <p:pic>
          <p:nvPicPr>
            <p:cNvPr id="3210" name="object 3210"/>
            <p:cNvPicPr/>
            <p:nvPr/>
          </p:nvPicPr>
          <p:blipFill>
            <a:blip r:embed="rId258" cstate="print"/>
            <a:stretch>
              <a:fillRect/>
            </a:stretch>
          </p:blipFill>
          <p:spPr>
            <a:xfrm>
              <a:off x="18980964" y="4764815"/>
              <a:ext cx="197660" cy="42958"/>
            </a:xfrm>
            <a:prstGeom prst="rect">
              <a:avLst/>
            </a:prstGeom>
          </p:spPr>
        </p:pic>
        <p:pic>
          <p:nvPicPr>
            <p:cNvPr id="3211" name="object 3211"/>
            <p:cNvPicPr/>
            <p:nvPr/>
          </p:nvPicPr>
          <p:blipFill>
            <a:blip r:embed="rId259" cstate="print"/>
            <a:stretch>
              <a:fillRect/>
            </a:stretch>
          </p:blipFill>
          <p:spPr>
            <a:xfrm>
              <a:off x="15967717" y="4744758"/>
              <a:ext cx="92641" cy="68764"/>
            </a:xfrm>
            <a:prstGeom prst="rect">
              <a:avLst/>
            </a:prstGeom>
          </p:spPr>
        </p:pic>
        <p:pic>
          <p:nvPicPr>
            <p:cNvPr id="3212" name="object 3212"/>
            <p:cNvPicPr/>
            <p:nvPr/>
          </p:nvPicPr>
          <p:blipFill>
            <a:blip r:embed="rId260" cstate="print"/>
            <a:stretch>
              <a:fillRect/>
            </a:stretch>
          </p:blipFill>
          <p:spPr>
            <a:xfrm>
              <a:off x="19558758" y="4750489"/>
              <a:ext cx="321856" cy="72584"/>
            </a:xfrm>
            <a:prstGeom prst="rect">
              <a:avLst/>
            </a:prstGeom>
          </p:spPr>
        </p:pic>
      </p:grpSp>
      <p:grpSp>
        <p:nvGrpSpPr>
          <p:cNvPr id="3213" name="object 3213"/>
          <p:cNvGrpSpPr/>
          <p:nvPr/>
        </p:nvGrpSpPr>
        <p:grpSpPr>
          <a:xfrm>
            <a:off x="6209083" y="7892557"/>
            <a:ext cx="325120" cy="379730"/>
            <a:chOff x="6206006" y="5719879"/>
            <a:chExt cx="325120" cy="379730"/>
          </a:xfrm>
        </p:grpSpPr>
        <p:pic>
          <p:nvPicPr>
            <p:cNvPr id="3214" name="object 3214"/>
            <p:cNvPicPr/>
            <p:nvPr/>
          </p:nvPicPr>
          <p:blipFill>
            <a:blip r:embed="rId261" cstate="print"/>
            <a:stretch>
              <a:fillRect/>
            </a:stretch>
          </p:blipFill>
          <p:spPr>
            <a:xfrm>
              <a:off x="6357881" y="6010218"/>
              <a:ext cx="172847" cy="88820"/>
            </a:xfrm>
            <a:prstGeom prst="rect">
              <a:avLst/>
            </a:prstGeom>
          </p:spPr>
        </p:pic>
        <p:sp>
          <p:nvSpPr>
            <p:cNvPr id="3215" name="object 3215"/>
            <p:cNvSpPr/>
            <p:nvPr/>
          </p:nvSpPr>
          <p:spPr>
            <a:xfrm>
              <a:off x="6208872" y="5722744"/>
              <a:ext cx="149225" cy="374015"/>
            </a:xfrm>
            <a:custGeom>
              <a:avLst/>
              <a:gdLst/>
              <a:ahLst/>
              <a:cxnLst/>
              <a:rect l="l" t="t" r="r" b="b"/>
              <a:pathLst>
                <a:path w="149225" h="374014">
                  <a:moveTo>
                    <a:pt x="0" y="0"/>
                  </a:moveTo>
                  <a:lnTo>
                    <a:pt x="148990" y="37341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16" name="object 3216"/>
          <p:cNvGrpSpPr/>
          <p:nvPr/>
        </p:nvGrpSpPr>
        <p:grpSpPr>
          <a:xfrm>
            <a:off x="4181482" y="3394204"/>
            <a:ext cx="296545" cy="394970"/>
            <a:chOff x="4178405" y="1221526"/>
            <a:chExt cx="296545" cy="394970"/>
          </a:xfrm>
        </p:grpSpPr>
        <p:pic>
          <p:nvPicPr>
            <p:cNvPr id="3217" name="object 3217"/>
            <p:cNvPicPr/>
            <p:nvPr/>
          </p:nvPicPr>
          <p:blipFill>
            <a:blip r:embed="rId262" cstate="print"/>
            <a:stretch>
              <a:fillRect/>
            </a:stretch>
          </p:blipFill>
          <p:spPr>
            <a:xfrm>
              <a:off x="4302563" y="1221526"/>
              <a:ext cx="171911" cy="92641"/>
            </a:xfrm>
            <a:prstGeom prst="rect">
              <a:avLst/>
            </a:prstGeom>
          </p:spPr>
        </p:pic>
        <p:sp>
          <p:nvSpPr>
            <p:cNvPr id="3218" name="object 3218"/>
            <p:cNvSpPr/>
            <p:nvPr/>
          </p:nvSpPr>
          <p:spPr>
            <a:xfrm>
              <a:off x="4181270" y="1311303"/>
              <a:ext cx="121285" cy="302260"/>
            </a:xfrm>
            <a:custGeom>
              <a:avLst/>
              <a:gdLst/>
              <a:ahLst/>
              <a:cxnLst/>
              <a:rect l="l" t="t" r="r" b="b"/>
              <a:pathLst>
                <a:path w="121285" h="302259">
                  <a:moveTo>
                    <a:pt x="0" y="301800"/>
                  </a:moveTo>
                  <a:lnTo>
                    <a:pt x="121274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19" name="object 3219"/>
          <p:cNvPicPr/>
          <p:nvPr/>
        </p:nvPicPr>
        <p:blipFill>
          <a:blip r:embed="rId263" cstate="print"/>
          <a:stretch>
            <a:fillRect/>
          </a:stretch>
        </p:blipFill>
        <p:spPr>
          <a:xfrm>
            <a:off x="2335343" y="3832579"/>
            <a:ext cx="1750613" cy="1516641"/>
          </a:xfrm>
          <a:prstGeom prst="rect">
            <a:avLst/>
          </a:prstGeom>
        </p:spPr>
      </p:pic>
      <p:grpSp>
        <p:nvGrpSpPr>
          <p:cNvPr id="3220" name="object 3220"/>
          <p:cNvGrpSpPr/>
          <p:nvPr/>
        </p:nvGrpSpPr>
        <p:grpSpPr>
          <a:xfrm>
            <a:off x="2336298" y="6186812"/>
            <a:ext cx="3723004" cy="776605"/>
            <a:chOff x="2333221" y="4014134"/>
            <a:chExt cx="3723004" cy="776605"/>
          </a:xfrm>
        </p:grpSpPr>
        <p:pic>
          <p:nvPicPr>
            <p:cNvPr id="3221" name="object 3221"/>
            <p:cNvPicPr/>
            <p:nvPr/>
          </p:nvPicPr>
          <p:blipFill>
            <a:blip r:embed="rId264" cstate="print"/>
            <a:stretch>
              <a:fillRect/>
            </a:stretch>
          </p:blipFill>
          <p:spPr>
            <a:xfrm>
              <a:off x="2333221" y="4181270"/>
              <a:ext cx="1714321" cy="609330"/>
            </a:xfrm>
            <a:prstGeom prst="rect">
              <a:avLst/>
            </a:prstGeom>
          </p:spPr>
        </p:pic>
        <p:pic>
          <p:nvPicPr>
            <p:cNvPr id="3222" name="object 3222"/>
            <p:cNvPicPr/>
            <p:nvPr/>
          </p:nvPicPr>
          <p:blipFill>
            <a:blip r:embed="rId265" cstate="print"/>
            <a:stretch>
              <a:fillRect/>
            </a:stretch>
          </p:blipFill>
          <p:spPr>
            <a:xfrm>
              <a:off x="3850818" y="4014134"/>
              <a:ext cx="2205223" cy="565397"/>
            </a:xfrm>
            <a:prstGeom prst="rect">
              <a:avLst/>
            </a:prstGeom>
          </p:spPr>
        </p:pic>
      </p:grpSp>
      <p:pic>
        <p:nvPicPr>
          <p:cNvPr id="3223" name="object 3223"/>
          <p:cNvPicPr/>
          <p:nvPr/>
        </p:nvPicPr>
        <p:blipFill>
          <a:blip r:embed="rId266" cstate="print"/>
          <a:stretch>
            <a:fillRect/>
          </a:stretch>
        </p:blipFill>
        <p:spPr>
          <a:xfrm>
            <a:off x="10777155" y="6198292"/>
            <a:ext cx="276013" cy="552963"/>
          </a:xfrm>
          <a:prstGeom prst="rect">
            <a:avLst/>
          </a:prstGeom>
        </p:spPr>
      </p:pic>
      <p:sp>
        <p:nvSpPr>
          <p:cNvPr id="3224" name="object 3224"/>
          <p:cNvSpPr/>
          <p:nvPr/>
        </p:nvSpPr>
        <p:spPr>
          <a:xfrm>
            <a:off x="12825767" y="6240295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89776"/>
                </a:moveTo>
                <a:lnTo>
                  <a:pt x="0" y="0"/>
                </a:lnTo>
              </a:path>
            </a:pathLst>
          </a:custGeom>
          <a:ln w="573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25" name="object 3225"/>
          <p:cNvGrpSpPr/>
          <p:nvPr/>
        </p:nvGrpSpPr>
        <p:grpSpPr>
          <a:xfrm>
            <a:off x="10720806" y="6182037"/>
            <a:ext cx="2127885" cy="143510"/>
            <a:chOff x="10717729" y="4009359"/>
            <a:chExt cx="2127885" cy="143510"/>
          </a:xfrm>
        </p:grpSpPr>
        <p:sp>
          <p:nvSpPr>
            <p:cNvPr id="3226" name="object 3226"/>
            <p:cNvSpPr/>
            <p:nvPr/>
          </p:nvSpPr>
          <p:spPr>
            <a:xfrm>
              <a:off x="10740651" y="4067637"/>
              <a:ext cx="0" cy="85090"/>
            </a:xfrm>
            <a:custGeom>
              <a:avLst/>
              <a:gdLst/>
              <a:ahLst/>
              <a:cxnLst/>
              <a:rect l="l" t="t" r="r" b="b"/>
              <a:pathLst>
                <a:path h="85089">
                  <a:moveTo>
                    <a:pt x="0" y="8498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7" name="object 3227"/>
            <p:cNvSpPr/>
            <p:nvPr/>
          </p:nvSpPr>
          <p:spPr>
            <a:xfrm>
              <a:off x="10717729" y="4089584"/>
              <a:ext cx="2127885" cy="0"/>
            </a:xfrm>
            <a:custGeom>
              <a:avLst/>
              <a:gdLst/>
              <a:ahLst/>
              <a:cxnLst/>
              <a:rect l="l" t="t" r="r" b="b"/>
              <a:pathLst>
                <a:path w="2127884">
                  <a:moveTo>
                    <a:pt x="2127882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8" name="object 3228"/>
            <p:cNvSpPr/>
            <p:nvPr/>
          </p:nvSpPr>
          <p:spPr>
            <a:xfrm>
              <a:off x="12804544" y="407145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9" name="object 3229"/>
            <p:cNvSpPr/>
            <p:nvPr/>
          </p:nvSpPr>
          <p:spPr>
            <a:xfrm>
              <a:off x="12804544" y="407145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3408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3408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0" name="object 3230"/>
            <p:cNvSpPr/>
            <p:nvPr/>
          </p:nvSpPr>
          <p:spPr>
            <a:xfrm>
              <a:off x="10721568" y="407143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1" name="object 3231"/>
            <p:cNvSpPr/>
            <p:nvPr/>
          </p:nvSpPr>
          <p:spPr>
            <a:xfrm>
              <a:off x="10721568" y="407143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3820"/>
                  </a:moveTo>
                  <a:lnTo>
                    <a:pt x="34382" y="0"/>
                  </a:lnTo>
                  <a:lnTo>
                    <a:pt x="3820" y="37228"/>
                  </a:lnTo>
                  <a:lnTo>
                    <a:pt x="37228" y="382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0" y="33408"/>
                  </a:lnTo>
                  <a:lnTo>
                    <a:pt x="34382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32" name="object 3232"/>
            <p:cNvPicPr/>
            <p:nvPr/>
          </p:nvPicPr>
          <p:blipFill>
            <a:blip r:embed="rId267" cstate="print"/>
            <a:stretch>
              <a:fillRect/>
            </a:stretch>
          </p:blipFill>
          <p:spPr>
            <a:xfrm>
              <a:off x="11680434" y="4009359"/>
              <a:ext cx="202473" cy="69719"/>
            </a:xfrm>
            <a:prstGeom prst="rect">
              <a:avLst/>
            </a:prstGeom>
          </p:spPr>
        </p:pic>
        <p:sp>
          <p:nvSpPr>
            <p:cNvPr id="3233" name="object 3233"/>
            <p:cNvSpPr/>
            <p:nvPr/>
          </p:nvSpPr>
          <p:spPr>
            <a:xfrm>
              <a:off x="10740651" y="4067637"/>
              <a:ext cx="0" cy="85090"/>
            </a:xfrm>
            <a:custGeom>
              <a:avLst/>
              <a:gdLst/>
              <a:ahLst/>
              <a:cxnLst/>
              <a:rect l="l" t="t" r="r" b="b"/>
              <a:pathLst>
                <a:path h="85089">
                  <a:moveTo>
                    <a:pt x="0" y="8498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34" name="object 3234"/>
          <p:cNvGrpSpPr/>
          <p:nvPr/>
        </p:nvGrpSpPr>
        <p:grpSpPr>
          <a:xfrm>
            <a:off x="10631049" y="6108497"/>
            <a:ext cx="266700" cy="217170"/>
            <a:chOff x="10627972" y="3935819"/>
            <a:chExt cx="266700" cy="217170"/>
          </a:xfrm>
        </p:grpSpPr>
        <p:sp>
          <p:nvSpPr>
            <p:cNvPr id="3235" name="object 3235"/>
            <p:cNvSpPr/>
            <p:nvPr/>
          </p:nvSpPr>
          <p:spPr>
            <a:xfrm>
              <a:off x="10649920" y="4067637"/>
              <a:ext cx="0" cy="85090"/>
            </a:xfrm>
            <a:custGeom>
              <a:avLst/>
              <a:gdLst/>
              <a:ahLst/>
              <a:cxnLst/>
              <a:rect l="l" t="t" r="r" b="b"/>
              <a:pathLst>
                <a:path h="85089">
                  <a:moveTo>
                    <a:pt x="0" y="8498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6" name="object 3236"/>
            <p:cNvSpPr/>
            <p:nvPr/>
          </p:nvSpPr>
          <p:spPr>
            <a:xfrm>
              <a:off x="10627972" y="4089584"/>
              <a:ext cx="135255" cy="0"/>
            </a:xfrm>
            <a:custGeom>
              <a:avLst/>
              <a:gdLst/>
              <a:ahLst/>
              <a:cxnLst/>
              <a:rect l="l" t="t" r="r" b="b"/>
              <a:pathLst>
                <a:path w="135254">
                  <a:moveTo>
                    <a:pt x="134644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7" name="object 3237"/>
            <p:cNvSpPr/>
            <p:nvPr/>
          </p:nvSpPr>
          <p:spPr>
            <a:xfrm>
              <a:off x="10694808" y="4016063"/>
              <a:ext cx="196850" cy="73660"/>
            </a:xfrm>
            <a:custGeom>
              <a:avLst/>
              <a:gdLst/>
              <a:ahLst/>
              <a:cxnLst/>
              <a:rect l="l" t="t" r="r" b="b"/>
              <a:pathLst>
                <a:path w="196850" h="73660">
                  <a:moveTo>
                    <a:pt x="0" y="73520"/>
                  </a:moveTo>
                  <a:lnTo>
                    <a:pt x="22921" y="0"/>
                  </a:lnTo>
                  <a:lnTo>
                    <a:pt x="19674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8" name="object 3238"/>
            <p:cNvSpPr/>
            <p:nvPr/>
          </p:nvSpPr>
          <p:spPr>
            <a:xfrm>
              <a:off x="10728249" y="3935829"/>
              <a:ext cx="153035" cy="69215"/>
            </a:xfrm>
            <a:custGeom>
              <a:avLst/>
              <a:gdLst/>
              <a:ahLst/>
              <a:cxnLst/>
              <a:rect l="l" t="t" r="r" b="b"/>
              <a:pathLst>
                <a:path w="153034" h="69214">
                  <a:moveTo>
                    <a:pt x="47713" y="43942"/>
                  </a:moveTo>
                  <a:lnTo>
                    <a:pt x="38163" y="43942"/>
                  </a:lnTo>
                  <a:lnTo>
                    <a:pt x="38163" y="13385"/>
                  </a:lnTo>
                  <a:lnTo>
                    <a:pt x="38163" y="12"/>
                  </a:lnTo>
                  <a:lnTo>
                    <a:pt x="31496" y="12"/>
                  </a:lnTo>
                  <a:lnTo>
                    <a:pt x="29591" y="2679"/>
                  </a:lnTo>
                  <a:lnTo>
                    <a:pt x="29591" y="13385"/>
                  </a:lnTo>
                  <a:lnTo>
                    <a:pt x="29591" y="43942"/>
                  </a:lnTo>
                  <a:lnTo>
                    <a:pt x="8572" y="43942"/>
                  </a:lnTo>
                  <a:lnTo>
                    <a:pt x="29591" y="13385"/>
                  </a:lnTo>
                  <a:lnTo>
                    <a:pt x="29591" y="2679"/>
                  </a:lnTo>
                  <a:lnTo>
                    <a:pt x="0" y="43942"/>
                  </a:lnTo>
                  <a:lnTo>
                    <a:pt x="0" y="51587"/>
                  </a:lnTo>
                  <a:lnTo>
                    <a:pt x="29591" y="51587"/>
                  </a:lnTo>
                  <a:lnTo>
                    <a:pt x="29591" y="67805"/>
                  </a:lnTo>
                  <a:lnTo>
                    <a:pt x="38163" y="67805"/>
                  </a:lnTo>
                  <a:lnTo>
                    <a:pt x="38163" y="51587"/>
                  </a:lnTo>
                  <a:lnTo>
                    <a:pt x="47713" y="51587"/>
                  </a:lnTo>
                  <a:lnTo>
                    <a:pt x="47713" y="43942"/>
                  </a:lnTo>
                  <a:close/>
                </a:path>
                <a:path w="153034" h="69214">
                  <a:moveTo>
                    <a:pt x="100241" y="29616"/>
                  </a:moveTo>
                  <a:lnTo>
                    <a:pt x="99301" y="28651"/>
                  </a:lnTo>
                  <a:lnTo>
                    <a:pt x="99301" y="20066"/>
                  </a:lnTo>
                  <a:lnTo>
                    <a:pt x="98336" y="20066"/>
                  </a:lnTo>
                  <a:lnTo>
                    <a:pt x="98336" y="16256"/>
                  </a:lnTo>
                  <a:lnTo>
                    <a:pt x="97396" y="15278"/>
                  </a:lnTo>
                  <a:lnTo>
                    <a:pt x="97396" y="13360"/>
                  </a:lnTo>
                  <a:lnTo>
                    <a:pt x="96418" y="13360"/>
                  </a:lnTo>
                  <a:lnTo>
                    <a:pt x="96418" y="12433"/>
                  </a:lnTo>
                  <a:lnTo>
                    <a:pt x="95491" y="11455"/>
                  </a:lnTo>
                  <a:lnTo>
                    <a:pt x="95491" y="9550"/>
                  </a:lnTo>
                  <a:lnTo>
                    <a:pt x="94513" y="8610"/>
                  </a:lnTo>
                  <a:lnTo>
                    <a:pt x="93573" y="7632"/>
                  </a:lnTo>
                  <a:lnTo>
                    <a:pt x="92608" y="6705"/>
                  </a:lnTo>
                  <a:lnTo>
                    <a:pt x="92608" y="5727"/>
                  </a:lnTo>
                  <a:lnTo>
                    <a:pt x="91668" y="4787"/>
                  </a:lnTo>
                  <a:lnTo>
                    <a:pt x="91668" y="27711"/>
                  </a:lnTo>
                  <a:lnTo>
                    <a:pt x="91668" y="40106"/>
                  </a:lnTo>
                  <a:lnTo>
                    <a:pt x="90690" y="41046"/>
                  </a:lnTo>
                  <a:lnTo>
                    <a:pt x="90690" y="48679"/>
                  </a:lnTo>
                  <a:lnTo>
                    <a:pt x="89750" y="49657"/>
                  </a:lnTo>
                  <a:lnTo>
                    <a:pt x="89750" y="52501"/>
                  </a:lnTo>
                  <a:lnTo>
                    <a:pt x="88785" y="53479"/>
                  </a:lnTo>
                  <a:lnTo>
                    <a:pt x="88785" y="54419"/>
                  </a:lnTo>
                  <a:lnTo>
                    <a:pt x="87845" y="55384"/>
                  </a:lnTo>
                  <a:lnTo>
                    <a:pt x="87845" y="56324"/>
                  </a:lnTo>
                  <a:lnTo>
                    <a:pt x="83058" y="61125"/>
                  </a:lnTo>
                  <a:lnTo>
                    <a:pt x="81140" y="61125"/>
                  </a:lnTo>
                  <a:lnTo>
                    <a:pt x="80200" y="62052"/>
                  </a:lnTo>
                  <a:lnTo>
                    <a:pt x="75412" y="62052"/>
                  </a:lnTo>
                  <a:lnTo>
                    <a:pt x="74472" y="61125"/>
                  </a:lnTo>
                  <a:lnTo>
                    <a:pt x="73494" y="61125"/>
                  </a:lnTo>
                  <a:lnTo>
                    <a:pt x="72567" y="60147"/>
                  </a:lnTo>
                  <a:lnTo>
                    <a:pt x="71589" y="60147"/>
                  </a:lnTo>
                  <a:lnTo>
                    <a:pt x="67767" y="56324"/>
                  </a:lnTo>
                  <a:lnTo>
                    <a:pt x="67767" y="55384"/>
                  </a:lnTo>
                  <a:lnTo>
                    <a:pt x="66840" y="54419"/>
                  </a:lnTo>
                  <a:lnTo>
                    <a:pt x="66840" y="52501"/>
                  </a:lnTo>
                  <a:lnTo>
                    <a:pt x="65862" y="51574"/>
                  </a:lnTo>
                  <a:lnTo>
                    <a:pt x="65862" y="48679"/>
                  </a:lnTo>
                  <a:lnTo>
                    <a:pt x="64922" y="47752"/>
                  </a:lnTo>
                  <a:lnTo>
                    <a:pt x="64922" y="41046"/>
                  </a:lnTo>
                  <a:lnTo>
                    <a:pt x="63944" y="39128"/>
                  </a:lnTo>
                  <a:lnTo>
                    <a:pt x="63944" y="28651"/>
                  </a:lnTo>
                  <a:lnTo>
                    <a:pt x="64922" y="27711"/>
                  </a:lnTo>
                  <a:lnTo>
                    <a:pt x="64922" y="21005"/>
                  </a:lnTo>
                  <a:lnTo>
                    <a:pt x="65862" y="20066"/>
                  </a:lnTo>
                  <a:lnTo>
                    <a:pt x="65862" y="16256"/>
                  </a:lnTo>
                  <a:lnTo>
                    <a:pt x="66840" y="15278"/>
                  </a:lnTo>
                  <a:lnTo>
                    <a:pt x="66840" y="14338"/>
                  </a:lnTo>
                  <a:lnTo>
                    <a:pt x="67767" y="13360"/>
                  </a:lnTo>
                  <a:lnTo>
                    <a:pt x="67767" y="11455"/>
                  </a:lnTo>
                  <a:lnTo>
                    <a:pt x="68745" y="11455"/>
                  </a:lnTo>
                  <a:lnTo>
                    <a:pt x="68745" y="10515"/>
                  </a:lnTo>
                  <a:lnTo>
                    <a:pt x="69684" y="9550"/>
                  </a:lnTo>
                  <a:lnTo>
                    <a:pt x="70650" y="9550"/>
                  </a:lnTo>
                  <a:lnTo>
                    <a:pt x="70650" y="8610"/>
                  </a:lnTo>
                  <a:lnTo>
                    <a:pt x="71589" y="8610"/>
                  </a:lnTo>
                  <a:lnTo>
                    <a:pt x="72567" y="7632"/>
                  </a:lnTo>
                  <a:lnTo>
                    <a:pt x="73494" y="7632"/>
                  </a:lnTo>
                  <a:lnTo>
                    <a:pt x="74472" y="6705"/>
                  </a:lnTo>
                  <a:lnTo>
                    <a:pt x="81140" y="6705"/>
                  </a:lnTo>
                  <a:lnTo>
                    <a:pt x="82118" y="7632"/>
                  </a:lnTo>
                  <a:lnTo>
                    <a:pt x="83058" y="7632"/>
                  </a:lnTo>
                  <a:lnTo>
                    <a:pt x="83058" y="8610"/>
                  </a:lnTo>
                  <a:lnTo>
                    <a:pt x="84023" y="8610"/>
                  </a:lnTo>
                  <a:lnTo>
                    <a:pt x="84963" y="9550"/>
                  </a:lnTo>
                  <a:lnTo>
                    <a:pt x="85940" y="9550"/>
                  </a:lnTo>
                  <a:lnTo>
                    <a:pt x="85940" y="10515"/>
                  </a:lnTo>
                  <a:lnTo>
                    <a:pt x="87845" y="12433"/>
                  </a:lnTo>
                  <a:lnTo>
                    <a:pt x="87845" y="13360"/>
                  </a:lnTo>
                  <a:lnTo>
                    <a:pt x="88785" y="14338"/>
                  </a:lnTo>
                  <a:lnTo>
                    <a:pt x="88785" y="16256"/>
                  </a:lnTo>
                  <a:lnTo>
                    <a:pt x="89750" y="16256"/>
                  </a:lnTo>
                  <a:lnTo>
                    <a:pt x="89750" y="19100"/>
                  </a:lnTo>
                  <a:lnTo>
                    <a:pt x="90690" y="20066"/>
                  </a:lnTo>
                  <a:lnTo>
                    <a:pt x="90690" y="26733"/>
                  </a:lnTo>
                  <a:lnTo>
                    <a:pt x="91668" y="27711"/>
                  </a:lnTo>
                  <a:lnTo>
                    <a:pt x="91668" y="4787"/>
                  </a:lnTo>
                  <a:lnTo>
                    <a:pt x="90690" y="4787"/>
                  </a:lnTo>
                  <a:lnTo>
                    <a:pt x="90690" y="3810"/>
                  </a:lnTo>
                  <a:lnTo>
                    <a:pt x="89750" y="3810"/>
                  </a:lnTo>
                  <a:lnTo>
                    <a:pt x="88785" y="2882"/>
                  </a:lnTo>
                  <a:lnTo>
                    <a:pt x="87845" y="1905"/>
                  </a:lnTo>
                  <a:lnTo>
                    <a:pt x="86868" y="1905"/>
                  </a:lnTo>
                  <a:lnTo>
                    <a:pt x="85940" y="965"/>
                  </a:lnTo>
                  <a:lnTo>
                    <a:pt x="84023" y="965"/>
                  </a:lnTo>
                  <a:lnTo>
                    <a:pt x="84023" y="0"/>
                  </a:lnTo>
                  <a:lnTo>
                    <a:pt x="71589" y="0"/>
                  </a:lnTo>
                  <a:lnTo>
                    <a:pt x="70650" y="965"/>
                  </a:lnTo>
                  <a:lnTo>
                    <a:pt x="69684" y="965"/>
                  </a:lnTo>
                  <a:lnTo>
                    <a:pt x="68745" y="1905"/>
                  </a:lnTo>
                  <a:lnTo>
                    <a:pt x="67767" y="1905"/>
                  </a:lnTo>
                  <a:lnTo>
                    <a:pt x="66840" y="2882"/>
                  </a:lnTo>
                  <a:lnTo>
                    <a:pt x="65862" y="2882"/>
                  </a:lnTo>
                  <a:lnTo>
                    <a:pt x="65862" y="3810"/>
                  </a:lnTo>
                  <a:lnTo>
                    <a:pt x="64922" y="3810"/>
                  </a:lnTo>
                  <a:lnTo>
                    <a:pt x="64922" y="4787"/>
                  </a:lnTo>
                  <a:lnTo>
                    <a:pt x="63944" y="4787"/>
                  </a:lnTo>
                  <a:lnTo>
                    <a:pt x="63017" y="5727"/>
                  </a:lnTo>
                  <a:lnTo>
                    <a:pt x="63017" y="6705"/>
                  </a:lnTo>
                  <a:lnTo>
                    <a:pt x="62039" y="7632"/>
                  </a:lnTo>
                  <a:lnTo>
                    <a:pt x="61099" y="8610"/>
                  </a:lnTo>
                  <a:lnTo>
                    <a:pt x="61099" y="9550"/>
                  </a:lnTo>
                  <a:lnTo>
                    <a:pt x="60134" y="10515"/>
                  </a:lnTo>
                  <a:lnTo>
                    <a:pt x="60134" y="11455"/>
                  </a:lnTo>
                  <a:lnTo>
                    <a:pt x="59194" y="12433"/>
                  </a:lnTo>
                  <a:lnTo>
                    <a:pt x="59194" y="13360"/>
                  </a:lnTo>
                  <a:lnTo>
                    <a:pt x="58216" y="14338"/>
                  </a:lnTo>
                  <a:lnTo>
                    <a:pt x="58216" y="16256"/>
                  </a:lnTo>
                  <a:lnTo>
                    <a:pt x="57289" y="17183"/>
                  </a:lnTo>
                  <a:lnTo>
                    <a:pt x="57289" y="20066"/>
                  </a:lnTo>
                  <a:lnTo>
                    <a:pt x="56311" y="21005"/>
                  </a:lnTo>
                  <a:lnTo>
                    <a:pt x="56311" y="29616"/>
                  </a:lnTo>
                  <a:lnTo>
                    <a:pt x="55372" y="30556"/>
                  </a:lnTo>
                  <a:lnTo>
                    <a:pt x="55372" y="38201"/>
                  </a:lnTo>
                  <a:lnTo>
                    <a:pt x="56311" y="39128"/>
                  </a:lnTo>
                  <a:lnTo>
                    <a:pt x="56311" y="47752"/>
                  </a:lnTo>
                  <a:lnTo>
                    <a:pt x="57289" y="48679"/>
                  </a:lnTo>
                  <a:lnTo>
                    <a:pt x="57289" y="51574"/>
                  </a:lnTo>
                  <a:lnTo>
                    <a:pt x="58216" y="51574"/>
                  </a:lnTo>
                  <a:lnTo>
                    <a:pt x="58216" y="54419"/>
                  </a:lnTo>
                  <a:lnTo>
                    <a:pt x="59194" y="55384"/>
                  </a:lnTo>
                  <a:lnTo>
                    <a:pt x="59194" y="56324"/>
                  </a:lnTo>
                  <a:lnTo>
                    <a:pt x="60134" y="57302"/>
                  </a:lnTo>
                  <a:lnTo>
                    <a:pt x="60134" y="59207"/>
                  </a:lnTo>
                  <a:lnTo>
                    <a:pt x="61099" y="59207"/>
                  </a:lnTo>
                  <a:lnTo>
                    <a:pt x="61099" y="60147"/>
                  </a:lnTo>
                  <a:lnTo>
                    <a:pt x="62039" y="61125"/>
                  </a:lnTo>
                  <a:lnTo>
                    <a:pt x="62039" y="62052"/>
                  </a:lnTo>
                  <a:lnTo>
                    <a:pt x="63017" y="62052"/>
                  </a:lnTo>
                  <a:lnTo>
                    <a:pt x="63017" y="63030"/>
                  </a:lnTo>
                  <a:lnTo>
                    <a:pt x="63944" y="63030"/>
                  </a:lnTo>
                  <a:lnTo>
                    <a:pt x="63944" y="63969"/>
                  </a:lnTo>
                  <a:lnTo>
                    <a:pt x="64922" y="64935"/>
                  </a:lnTo>
                  <a:lnTo>
                    <a:pt x="65862" y="64935"/>
                  </a:lnTo>
                  <a:lnTo>
                    <a:pt x="66840" y="65874"/>
                  </a:lnTo>
                  <a:lnTo>
                    <a:pt x="67767" y="66852"/>
                  </a:lnTo>
                  <a:lnTo>
                    <a:pt x="69684" y="66852"/>
                  </a:lnTo>
                  <a:lnTo>
                    <a:pt x="70650" y="67792"/>
                  </a:lnTo>
                  <a:lnTo>
                    <a:pt x="72567" y="67792"/>
                  </a:lnTo>
                  <a:lnTo>
                    <a:pt x="72567" y="68757"/>
                  </a:lnTo>
                  <a:lnTo>
                    <a:pt x="82118" y="68757"/>
                  </a:lnTo>
                  <a:lnTo>
                    <a:pt x="83058" y="67792"/>
                  </a:lnTo>
                  <a:lnTo>
                    <a:pt x="85940" y="67792"/>
                  </a:lnTo>
                  <a:lnTo>
                    <a:pt x="87845" y="65874"/>
                  </a:lnTo>
                  <a:lnTo>
                    <a:pt x="88785" y="65874"/>
                  </a:lnTo>
                  <a:lnTo>
                    <a:pt x="89750" y="64935"/>
                  </a:lnTo>
                  <a:lnTo>
                    <a:pt x="90690" y="63969"/>
                  </a:lnTo>
                  <a:lnTo>
                    <a:pt x="91668" y="63969"/>
                  </a:lnTo>
                  <a:lnTo>
                    <a:pt x="91668" y="63030"/>
                  </a:lnTo>
                  <a:lnTo>
                    <a:pt x="92608" y="63030"/>
                  </a:lnTo>
                  <a:lnTo>
                    <a:pt x="92608" y="62052"/>
                  </a:lnTo>
                  <a:lnTo>
                    <a:pt x="93573" y="61125"/>
                  </a:lnTo>
                  <a:lnTo>
                    <a:pt x="94513" y="60147"/>
                  </a:lnTo>
                  <a:lnTo>
                    <a:pt x="95491" y="59207"/>
                  </a:lnTo>
                  <a:lnTo>
                    <a:pt x="95491" y="57302"/>
                  </a:lnTo>
                  <a:lnTo>
                    <a:pt x="96418" y="56324"/>
                  </a:lnTo>
                  <a:lnTo>
                    <a:pt x="96418" y="55384"/>
                  </a:lnTo>
                  <a:lnTo>
                    <a:pt x="97396" y="54419"/>
                  </a:lnTo>
                  <a:lnTo>
                    <a:pt x="97396" y="52501"/>
                  </a:lnTo>
                  <a:lnTo>
                    <a:pt x="98336" y="51574"/>
                  </a:lnTo>
                  <a:lnTo>
                    <a:pt x="98336" y="48679"/>
                  </a:lnTo>
                  <a:lnTo>
                    <a:pt x="99301" y="47752"/>
                  </a:lnTo>
                  <a:lnTo>
                    <a:pt x="99301" y="40106"/>
                  </a:lnTo>
                  <a:lnTo>
                    <a:pt x="100241" y="39128"/>
                  </a:lnTo>
                  <a:lnTo>
                    <a:pt x="100241" y="29616"/>
                  </a:lnTo>
                  <a:close/>
                </a:path>
                <a:path w="153034" h="69214">
                  <a:moveTo>
                    <a:pt x="152768" y="28651"/>
                  </a:moveTo>
                  <a:lnTo>
                    <a:pt x="151841" y="27711"/>
                  </a:lnTo>
                  <a:lnTo>
                    <a:pt x="151841" y="20066"/>
                  </a:lnTo>
                  <a:lnTo>
                    <a:pt x="150863" y="20066"/>
                  </a:lnTo>
                  <a:lnTo>
                    <a:pt x="150863" y="16256"/>
                  </a:lnTo>
                  <a:lnTo>
                    <a:pt x="149923" y="15278"/>
                  </a:lnTo>
                  <a:lnTo>
                    <a:pt x="149923" y="13360"/>
                  </a:lnTo>
                  <a:lnTo>
                    <a:pt x="148945" y="13360"/>
                  </a:lnTo>
                  <a:lnTo>
                    <a:pt x="148945" y="12433"/>
                  </a:lnTo>
                  <a:lnTo>
                    <a:pt x="148018" y="11455"/>
                  </a:lnTo>
                  <a:lnTo>
                    <a:pt x="148018" y="9550"/>
                  </a:lnTo>
                  <a:lnTo>
                    <a:pt x="147040" y="8610"/>
                  </a:lnTo>
                  <a:lnTo>
                    <a:pt x="146100" y="7632"/>
                  </a:lnTo>
                  <a:lnTo>
                    <a:pt x="145135" y="6705"/>
                  </a:lnTo>
                  <a:lnTo>
                    <a:pt x="145135" y="5727"/>
                  </a:lnTo>
                  <a:lnTo>
                    <a:pt x="144195" y="4787"/>
                  </a:lnTo>
                  <a:lnTo>
                    <a:pt x="144195" y="27711"/>
                  </a:lnTo>
                  <a:lnTo>
                    <a:pt x="144195" y="41046"/>
                  </a:lnTo>
                  <a:lnTo>
                    <a:pt x="143217" y="42024"/>
                  </a:lnTo>
                  <a:lnTo>
                    <a:pt x="143217" y="49657"/>
                  </a:lnTo>
                  <a:lnTo>
                    <a:pt x="142290" y="49657"/>
                  </a:lnTo>
                  <a:lnTo>
                    <a:pt x="142290" y="52501"/>
                  </a:lnTo>
                  <a:lnTo>
                    <a:pt x="141312" y="53479"/>
                  </a:lnTo>
                  <a:lnTo>
                    <a:pt x="141312" y="54419"/>
                  </a:lnTo>
                  <a:lnTo>
                    <a:pt x="140373" y="55384"/>
                  </a:lnTo>
                  <a:lnTo>
                    <a:pt x="140373" y="56324"/>
                  </a:lnTo>
                  <a:lnTo>
                    <a:pt x="139395" y="57302"/>
                  </a:lnTo>
                  <a:lnTo>
                    <a:pt x="139395" y="58229"/>
                  </a:lnTo>
                  <a:lnTo>
                    <a:pt x="138468" y="58229"/>
                  </a:lnTo>
                  <a:lnTo>
                    <a:pt x="135585" y="61125"/>
                  </a:lnTo>
                  <a:lnTo>
                    <a:pt x="133667" y="61125"/>
                  </a:lnTo>
                  <a:lnTo>
                    <a:pt x="132740" y="62052"/>
                  </a:lnTo>
                  <a:lnTo>
                    <a:pt x="127939" y="62052"/>
                  </a:lnTo>
                  <a:lnTo>
                    <a:pt x="127000" y="61125"/>
                  </a:lnTo>
                  <a:lnTo>
                    <a:pt x="126034" y="61125"/>
                  </a:lnTo>
                  <a:lnTo>
                    <a:pt x="125095" y="60147"/>
                  </a:lnTo>
                  <a:lnTo>
                    <a:pt x="124117" y="60147"/>
                  </a:lnTo>
                  <a:lnTo>
                    <a:pt x="123177" y="59207"/>
                  </a:lnTo>
                  <a:lnTo>
                    <a:pt x="123177" y="58229"/>
                  </a:lnTo>
                  <a:lnTo>
                    <a:pt x="122212" y="58229"/>
                  </a:lnTo>
                  <a:lnTo>
                    <a:pt x="121272" y="57302"/>
                  </a:lnTo>
                  <a:lnTo>
                    <a:pt x="121272" y="56324"/>
                  </a:lnTo>
                  <a:lnTo>
                    <a:pt x="120294" y="56324"/>
                  </a:lnTo>
                  <a:lnTo>
                    <a:pt x="120294" y="55384"/>
                  </a:lnTo>
                  <a:lnTo>
                    <a:pt x="119367" y="54419"/>
                  </a:lnTo>
                  <a:lnTo>
                    <a:pt x="119367" y="52501"/>
                  </a:lnTo>
                  <a:lnTo>
                    <a:pt x="118389" y="51574"/>
                  </a:lnTo>
                  <a:lnTo>
                    <a:pt x="118389" y="48679"/>
                  </a:lnTo>
                  <a:lnTo>
                    <a:pt x="117449" y="47752"/>
                  </a:lnTo>
                  <a:lnTo>
                    <a:pt x="117449" y="39128"/>
                  </a:lnTo>
                  <a:lnTo>
                    <a:pt x="116484" y="38201"/>
                  </a:lnTo>
                  <a:lnTo>
                    <a:pt x="116484" y="30556"/>
                  </a:lnTo>
                  <a:lnTo>
                    <a:pt x="117449" y="28651"/>
                  </a:lnTo>
                  <a:lnTo>
                    <a:pt x="117449" y="21005"/>
                  </a:lnTo>
                  <a:lnTo>
                    <a:pt x="118389" y="20066"/>
                  </a:lnTo>
                  <a:lnTo>
                    <a:pt x="118389" y="17183"/>
                  </a:lnTo>
                  <a:lnTo>
                    <a:pt x="119367" y="16256"/>
                  </a:lnTo>
                  <a:lnTo>
                    <a:pt x="119367" y="14338"/>
                  </a:lnTo>
                  <a:lnTo>
                    <a:pt x="120294" y="13360"/>
                  </a:lnTo>
                  <a:lnTo>
                    <a:pt x="120294" y="12433"/>
                  </a:lnTo>
                  <a:lnTo>
                    <a:pt x="121272" y="11455"/>
                  </a:lnTo>
                  <a:lnTo>
                    <a:pt x="121272" y="10515"/>
                  </a:lnTo>
                  <a:lnTo>
                    <a:pt x="122212" y="9550"/>
                  </a:lnTo>
                  <a:lnTo>
                    <a:pt x="123177" y="9550"/>
                  </a:lnTo>
                  <a:lnTo>
                    <a:pt x="123177" y="8610"/>
                  </a:lnTo>
                  <a:lnTo>
                    <a:pt x="124117" y="8610"/>
                  </a:lnTo>
                  <a:lnTo>
                    <a:pt x="125095" y="7632"/>
                  </a:lnTo>
                  <a:lnTo>
                    <a:pt x="126034" y="7632"/>
                  </a:lnTo>
                  <a:lnTo>
                    <a:pt x="127000" y="6705"/>
                  </a:lnTo>
                  <a:lnTo>
                    <a:pt x="133667" y="6705"/>
                  </a:lnTo>
                  <a:lnTo>
                    <a:pt x="134645" y="7632"/>
                  </a:lnTo>
                  <a:lnTo>
                    <a:pt x="135585" y="7632"/>
                  </a:lnTo>
                  <a:lnTo>
                    <a:pt x="135585" y="8610"/>
                  </a:lnTo>
                  <a:lnTo>
                    <a:pt x="136550" y="8610"/>
                  </a:lnTo>
                  <a:lnTo>
                    <a:pt x="137490" y="9550"/>
                  </a:lnTo>
                  <a:lnTo>
                    <a:pt x="138468" y="9550"/>
                  </a:lnTo>
                  <a:lnTo>
                    <a:pt x="138468" y="10515"/>
                  </a:lnTo>
                  <a:lnTo>
                    <a:pt x="140373" y="12433"/>
                  </a:lnTo>
                  <a:lnTo>
                    <a:pt x="140373" y="13360"/>
                  </a:lnTo>
                  <a:lnTo>
                    <a:pt x="141312" y="14338"/>
                  </a:lnTo>
                  <a:lnTo>
                    <a:pt x="141312" y="15278"/>
                  </a:lnTo>
                  <a:lnTo>
                    <a:pt x="142290" y="16256"/>
                  </a:lnTo>
                  <a:lnTo>
                    <a:pt x="142290" y="19100"/>
                  </a:lnTo>
                  <a:lnTo>
                    <a:pt x="143217" y="20066"/>
                  </a:lnTo>
                  <a:lnTo>
                    <a:pt x="143217" y="26733"/>
                  </a:lnTo>
                  <a:lnTo>
                    <a:pt x="144195" y="27711"/>
                  </a:lnTo>
                  <a:lnTo>
                    <a:pt x="144195" y="4787"/>
                  </a:lnTo>
                  <a:lnTo>
                    <a:pt x="143217" y="4787"/>
                  </a:lnTo>
                  <a:lnTo>
                    <a:pt x="143217" y="3810"/>
                  </a:lnTo>
                  <a:lnTo>
                    <a:pt x="142290" y="3810"/>
                  </a:lnTo>
                  <a:lnTo>
                    <a:pt x="141312" y="2882"/>
                  </a:lnTo>
                  <a:lnTo>
                    <a:pt x="140373" y="1905"/>
                  </a:lnTo>
                  <a:lnTo>
                    <a:pt x="139395" y="1905"/>
                  </a:lnTo>
                  <a:lnTo>
                    <a:pt x="138468" y="965"/>
                  </a:lnTo>
                  <a:lnTo>
                    <a:pt x="137490" y="965"/>
                  </a:lnTo>
                  <a:lnTo>
                    <a:pt x="136550" y="0"/>
                  </a:lnTo>
                  <a:lnTo>
                    <a:pt x="124117" y="0"/>
                  </a:lnTo>
                  <a:lnTo>
                    <a:pt x="123177" y="965"/>
                  </a:lnTo>
                  <a:lnTo>
                    <a:pt x="122212" y="965"/>
                  </a:lnTo>
                  <a:lnTo>
                    <a:pt x="121272" y="1905"/>
                  </a:lnTo>
                  <a:lnTo>
                    <a:pt x="120294" y="1905"/>
                  </a:lnTo>
                  <a:lnTo>
                    <a:pt x="119367" y="2882"/>
                  </a:lnTo>
                  <a:lnTo>
                    <a:pt x="118389" y="2882"/>
                  </a:lnTo>
                  <a:lnTo>
                    <a:pt x="118389" y="3810"/>
                  </a:lnTo>
                  <a:lnTo>
                    <a:pt x="117449" y="3810"/>
                  </a:lnTo>
                  <a:lnTo>
                    <a:pt x="117449" y="4787"/>
                  </a:lnTo>
                  <a:lnTo>
                    <a:pt x="116484" y="4787"/>
                  </a:lnTo>
                  <a:lnTo>
                    <a:pt x="115544" y="5727"/>
                  </a:lnTo>
                  <a:lnTo>
                    <a:pt x="115544" y="6705"/>
                  </a:lnTo>
                  <a:lnTo>
                    <a:pt x="114566" y="7632"/>
                  </a:lnTo>
                  <a:lnTo>
                    <a:pt x="113626" y="8610"/>
                  </a:lnTo>
                  <a:lnTo>
                    <a:pt x="113626" y="9550"/>
                  </a:lnTo>
                  <a:lnTo>
                    <a:pt x="112661" y="10515"/>
                  </a:lnTo>
                  <a:lnTo>
                    <a:pt x="112661" y="11455"/>
                  </a:lnTo>
                  <a:lnTo>
                    <a:pt x="111721" y="12433"/>
                  </a:lnTo>
                  <a:lnTo>
                    <a:pt x="111721" y="13360"/>
                  </a:lnTo>
                  <a:lnTo>
                    <a:pt x="110744" y="14338"/>
                  </a:lnTo>
                  <a:lnTo>
                    <a:pt x="110744" y="16256"/>
                  </a:lnTo>
                  <a:lnTo>
                    <a:pt x="109816" y="17183"/>
                  </a:lnTo>
                  <a:lnTo>
                    <a:pt x="109816" y="20066"/>
                  </a:lnTo>
                  <a:lnTo>
                    <a:pt x="108839" y="21005"/>
                  </a:lnTo>
                  <a:lnTo>
                    <a:pt x="108839" y="30556"/>
                  </a:lnTo>
                  <a:lnTo>
                    <a:pt x="107899" y="32473"/>
                  </a:lnTo>
                  <a:lnTo>
                    <a:pt x="107899" y="36283"/>
                  </a:lnTo>
                  <a:lnTo>
                    <a:pt x="108839" y="38201"/>
                  </a:lnTo>
                  <a:lnTo>
                    <a:pt x="108839" y="46774"/>
                  </a:lnTo>
                  <a:lnTo>
                    <a:pt x="109816" y="47752"/>
                  </a:lnTo>
                  <a:lnTo>
                    <a:pt x="109816" y="51574"/>
                  </a:lnTo>
                  <a:lnTo>
                    <a:pt x="110744" y="51574"/>
                  </a:lnTo>
                  <a:lnTo>
                    <a:pt x="110744" y="54419"/>
                  </a:lnTo>
                  <a:lnTo>
                    <a:pt x="111721" y="55384"/>
                  </a:lnTo>
                  <a:lnTo>
                    <a:pt x="111721" y="56324"/>
                  </a:lnTo>
                  <a:lnTo>
                    <a:pt x="112661" y="57302"/>
                  </a:lnTo>
                  <a:lnTo>
                    <a:pt x="112661" y="59207"/>
                  </a:lnTo>
                  <a:lnTo>
                    <a:pt x="113626" y="59207"/>
                  </a:lnTo>
                  <a:lnTo>
                    <a:pt x="113626" y="60147"/>
                  </a:lnTo>
                  <a:lnTo>
                    <a:pt x="114566" y="61125"/>
                  </a:lnTo>
                  <a:lnTo>
                    <a:pt x="114566" y="62052"/>
                  </a:lnTo>
                  <a:lnTo>
                    <a:pt x="115544" y="62052"/>
                  </a:lnTo>
                  <a:lnTo>
                    <a:pt x="115544" y="63030"/>
                  </a:lnTo>
                  <a:lnTo>
                    <a:pt x="116484" y="63030"/>
                  </a:lnTo>
                  <a:lnTo>
                    <a:pt x="117449" y="63969"/>
                  </a:lnTo>
                  <a:lnTo>
                    <a:pt x="117449" y="64935"/>
                  </a:lnTo>
                  <a:lnTo>
                    <a:pt x="118389" y="64935"/>
                  </a:lnTo>
                  <a:lnTo>
                    <a:pt x="119367" y="65874"/>
                  </a:lnTo>
                  <a:lnTo>
                    <a:pt x="120294" y="66852"/>
                  </a:lnTo>
                  <a:lnTo>
                    <a:pt x="122212" y="66852"/>
                  </a:lnTo>
                  <a:lnTo>
                    <a:pt x="123177" y="67792"/>
                  </a:lnTo>
                  <a:lnTo>
                    <a:pt x="125095" y="67792"/>
                  </a:lnTo>
                  <a:lnTo>
                    <a:pt x="126034" y="68757"/>
                  </a:lnTo>
                  <a:lnTo>
                    <a:pt x="134645" y="68757"/>
                  </a:lnTo>
                  <a:lnTo>
                    <a:pt x="135585" y="67792"/>
                  </a:lnTo>
                  <a:lnTo>
                    <a:pt x="138468" y="67792"/>
                  </a:lnTo>
                  <a:lnTo>
                    <a:pt x="140373" y="65874"/>
                  </a:lnTo>
                  <a:lnTo>
                    <a:pt x="141312" y="65874"/>
                  </a:lnTo>
                  <a:lnTo>
                    <a:pt x="142290" y="64935"/>
                  </a:lnTo>
                  <a:lnTo>
                    <a:pt x="143217" y="63969"/>
                  </a:lnTo>
                  <a:lnTo>
                    <a:pt x="144195" y="63969"/>
                  </a:lnTo>
                  <a:lnTo>
                    <a:pt x="144195" y="63030"/>
                  </a:lnTo>
                  <a:lnTo>
                    <a:pt x="145135" y="63030"/>
                  </a:lnTo>
                  <a:lnTo>
                    <a:pt x="145135" y="62052"/>
                  </a:lnTo>
                  <a:lnTo>
                    <a:pt x="146100" y="61125"/>
                  </a:lnTo>
                  <a:lnTo>
                    <a:pt x="147040" y="60147"/>
                  </a:lnTo>
                  <a:lnTo>
                    <a:pt x="148018" y="59207"/>
                  </a:lnTo>
                  <a:lnTo>
                    <a:pt x="148018" y="58229"/>
                  </a:lnTo>
                  <a:lnTo>
                    <a:pt x="148945" y="57302"/>
                  </a:lnTo>
                  <a:lnTo>
                    <a:pt x="148945" y="55384"/>
                  </a:lnTo>
                  <a:lnTo>
                    <a:pt x="149923" y="54419"/>
                  </a:lnTo>
                  <a:lnTo>
                    <a:pt x="149923" y="53479"/>
                  </a:lnTo>
                  <a:lnTo>
                    <a:pt x="150863" y="52501"/>
                  </a:lnTo>
                  <a:lnTo>
                    <a:pt x="150863" y="48679"/>
                  </a:lnTo>
                  <a:lnTo>
                    <a:pt x="151841" y="48679"/>
                  </a:lnTo>
                  <a:lnTo>
                    <a:pt x="151841" y="41046"/>
                  </a:lnTo>
                  <a:lnTo>
                    <a:pt x="152768" y="40106"/>
                  </a:lnTo>
                  <a:lnTo>
                    <a:pt x="152768" y="286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9" name="object 3239"/>
            <p:cNvSpPr/>
            <p:nvPr/>
          </p:nvSpPr>
          <p:spPr>
            <a:xfrm>
              <a:off x="10721550" y="407145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4382" y="0"/>
                  </a:moveTo>
                  <a:lnTo>
                    <a:pt x="0" y="33408"/>
                  </a:lnTo>
                  <a:lnTo>
                    <a:pt x="3820" y="37228"/>
                  </a:lnTo>
                  <a:lnTo>
                    <a:pt x="34382" y="0"/>
                  </a:lnTo>
                  <a:close/>
                </a:path>
                <a:path w="37465" h="37464">
                  <a:moveTo>
                    <a:pt x="34382" y="0"/>
                  </a:moveTo>
                  <a:lnTo>
                    <a:pt x="3820" y="37228"/>
                  </a:lnTo>
                  <a:lnTo>
                    <a:pt x="37228" y="3820"/>
                  </a:lnTo>
                  <a:lnTo>
                    <a:pt x="34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0" name="object 3240"/>
            <p:cNvSpPr/>
            <p:nvPr/>
          </p:nvSpPr>
          <p:spPr>
            <a:xfrm>
              <a:off x="10721550" y="4071457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0" y="33408"/>
                  </a:moveTo>
                  <a:lnTo>
                    <a:pt x="3820" y="37228"/>
                  </a:lnTo>
                  <a:lnTo>
                    <a:pt x="34382" y="0"/>
                  </a:lnTo>
                  <a:lnTo>
                    <a:pt x="0" y="33408"/>
                  </a:lnTo>
                  <a:close/>
                </a:path>
                <a:path w="37465" h="37464">
                  <a:moveTo>
                    <a:pt x="3820" y="37228"/>
                  </a:moveTo>
                  <a:lnTo>
                    <a:pt x="34382" y="0"/>
                  </a:lnTo>
                  <a:lnTo>
                    <a:pt x="37228" y="3820"/>
                  </a:lnTo>
                  <a:lnTo>
                    <a:pt x="3820" y="3722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1" name="object 3241"/>
            <p:cNvSpPr/>
            <p:nvPr/>
          </p:nvSpPr>
          <p:spPr>
            <a:xfrm>
              <a:off x="10631793" y="407143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3408" y="0"/>
                  </a:moveTo>
                  <a:lnTo>
                    <a:pt x="0" y="33408"/>
                  </a:lnTo>
                  <a:lnTo>
                    <a:pt x="2846" y="37228"/>
                  </a:lnTo>
                  <a:lnTo>
                    <a:pt x="33408" y="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37228" y="3820"/>
                  </a:lnTo>
                  <a:lnTo>
                    <a:pt x="3340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2" name="object 3242"/>
            <p:cNvSpPr/>
            <p:nvPr/>
          </p:nvSpPr>
          <p:spPr>
            <a:xfrm>
              <a:off x="10631793" y="4071438"/>
              <a:ext cx="37465" cy="37465"/>
            </a:xfrm>
            <a:custGeom>
              <a:avLst/>
              <a:gdLst/>
              <a:ahLst/>
              <a:cxnLst/>
              <a:rect l="l" t="t" r="r" b="b"/>
              <a:pathLst>
                <a:path w="37465" h="37464">
                  <a:moveTo>
                    <a:pt x="37228" y="3820"/>
                  </a:moveTo>
                  <a:lnTo>
                    <a:pt x="33408" y="0"/>
                  </a:lnTo>
                  <a:lnTo>
                    <a:pt x="2846" y="37228"/>
                  </a:lnTo>
                  <a:lnTo>
                    <a:pt x="37228" y="3820"/>
                  </a:lnTo>
                  <a:close/>
                </a:path>
                <a:path w="37465" h="37464">
                  <a:moveTo>
                    <a:pt x="33408" y="0"/>
                  </a:moveTo>
                  <a:lnTo>
                    <a:pt x="2846" y="37228"/>
                  </a:lnTo>
                  <a:lnTo>
                    <a:pt x="0" y="33408"/>
                  </a:lnTo>
                  <a:lnTo>
                    <a:pt x="3340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43" name="object 3243"/>
          <p:cNvPicPr/>
          <p:nvPr/>
        </p:nvPicPr>
        <p:blipFill>
          <a:blip r:embed="rId268" cstate="print"/>
          <a:stretch>
            <a:fillRect/>
          </a:stretch>
        </p:blipFill>
        <p:spPr>
          <a:xfrm>
            <a:off x="12627133" y="3831624"/>
            <a:ext cx="693357" cy="1528102"/>
          </a:xfrm>
          <a:prstGeom prst="rect">
            <a:avLst/>
          </a:prstGeom>
        </p:spPr>
      </p:pic>
      <p:pic>
        <p:nvPicPr>
          <p:cNvPr id="3244" name="object 3244"/>
          <p:cNvPicPr/>
          <p:nvPr/>
        </p:nvPicPr>
        <p:blipFill>
          <a:blip r:embed="rId269" cstate="print"/>
          <a:stretch>
            <a:fillRect/>
          </a:stretch>
        </p:blipFill>
        <p:spPr>
          <a:xfrm>
            <a:off x="16304130" y="6918410"/>
            <a:ext cx="613112" cy="68726"/>
          </a:xfrm>
          <a:prstGeom prst="rect">
            <a:avLst/>
          </a:prstGeom>
        </p:spPr>
      </p:pic>
      <p:pic>
        <p:nvPicPr>
          <p:cNvPr id="3245" name="object 3245"/>
          <p:cNvPicPr/>
          <p:nvPr/>
        </p:nvPicPr>
        <p:blipFill>
          <a:blip r:embed="rId270" cstate="print"/>
          <a:stretch>
            <a:fillRect/>
          </a:stretch>
        </p:blipFill>
        <p:spPr>
          <a:xfrm>
            <a:off x="16304130" y="4571799"/>
            <a:ext cx="848077" cy="68745"/>
          </a:xfrm>
          <a:prstGeom prst="rect">
            <a:avLst/>
          </a:prstGeom>
        </p:spPr>
      </p:pic>
      <p:pic>
        <p:nvPicPr>
          <p:cNvPr id="3246" name="object 3246"/>
          <p:cNvPicPr/>
          <p:nvPr/>
        </p:nvPicPr>
        <p:blipFill>
          <a:blip r:embed="rId271" cstate="print"/>
          <a:stretch>
            <a:fillRect/>
          </a:stretch>
        </p:blipFill>
        <p:spPr>
          <a:xfrm>
            <a:off x="16304130" y="4752306"/>
            <a:ext cx="848077" cy="68745"/>
          </a:xfrm>
          <a:prstGeom prst="rect">
            <a:avLst/>
          </a:prstGeom>
        </p:spPr>
      </p:pic>
      <p:pic>
        <p:nvPicPr>
          <p:cNvPr id="3247" name="object 3247"/>
          <p:cNvPicPr/>
          <p:nvPr/>
        </p:nvPicPr>
        <p:blipFill>
          <a:blip r:embed="rId272" cstate="print"/>
          <a:stretch>
            <a:fillRect/>
          </a:stretch>
        </p:blipFill>
        <p:spPr>
          <a:xfrm>
            <a:off x="16304130" y="4932813"/>
            <a:ext cx="848077" cy="68745"/>
          </a:xfrm>
          <a:prstGeom prst="rect">
            <a:avLst/>
          </a:prstGeom>
        </p:spPr>
      </p:pic>
      <p:pic>
        <p:nvPicPr>
          <p:cNvPr id="3248" name="object 3248"/>
          <p:cNvPicPr/>
          <p:nvPr/>
        </p:nvPicPr>
        <p:blipFill>
          <a:blip r:embed="rId273" cstate="print"/>
          <a:stretch>
            <a:fillRect/>
          </a:stretch>
        </p:blipFill>
        <p:spPr>
          <a:xfrm>
            <a:off x="16304130" y="5113320"/>
            <a:ext cx="848077" cy="68745"/>
          </a:xfrm>
          <a:prstGeom prst="rect">
            <a:avLst/>
          </a:prstGeom>
        </p:spPr>
      </p:pic>
      <p:pic>
        <p:nvPicPr>
          <p:cNvPr id="3249" name="object 3249"/>
          <p:cNvPicPr/>
          <p:nvPr/>
        </p:nvPicPr>
        <p:blipFill>
          <a:blip r:embed="rId274" cstate="print"/>
          <a:stretch>
            <a:fillRect/>
          </a:stretch>
        </p:blipFill>
        <p:spPr>
          <a:xfrm>
            <a:off x="16304130" y="5293827"/>
            <a:ext cx="848077" cy="68745"/>
          </a:xfrm>
          <a:prstGeom prst="rect">
            <a:avLst/>
          </a:prstGeom>
        </p:spPr>
      </p:pic>
      <p:grpSp>
        <p:nvGrpSpPr>
          <p:cNvPr id="3250" name="object 3250"/>
          <p:cNvGrpSpPr/>
          <p:nvPr/>
        </p:nvGrpSpPr>
        <p:grpSpPr>
          <a:xfrm>
            <a:off x="212" y="2174588"/>
            <a:ext cx="20106005" cy="9480550"/>
            <a:chOff x="-2865" y="1910"/>
            <a:chExt cx="20106005" cy="9480550"/>
          </a:xfrm>
        </p:grpSpPr>
        <p:pic>
          <p:nvPicPr>
            <p:cNvPr id="3251" name="object 3251"/>
            <p:cNvPicPr/>
            <p:nvPr/>
          </p:nvPicPr>
          <p:blipFill>
            <a:blip r:embed="rId275" cstate="print"/>
            <a:stretch>
              <a:fillRect/>
            </a:stretch>
          </p:blipFill>
          <p:spPr>
            <a:xfrm>
              <a:off x="16292457" y="2210018"/>
              <a:ext cx="854744" cy="68745"/>
            </a:xfrm>
            <a:prstGeom prst="rect">
              <a:avLst/>
            </a:prstGeom>
          </p:spPr>
        </p:pic>
        <p:sp>
          <p:nvSpPr>
            <p:cNvPr id="3252" name="object 3252"/>
            <p:cNvSpPr/>
            <p:nvPr/>
          </p:nvSpPr>
          <p:spPr>
            <a:xfrm>
              <a:off x="0" y="4775"/>
              <a:ext cx="20100290" cy="9474835"/>
            </a:xfrm>
            <a:custGeom>
              <a:avLst/>
              <a:gdLst/>
              <a:ahLst/>
              <a:cxnLst/>
              <a:rect l="l" t="t" r="r" b="b"/>
              <a:pathLst>
                <a:path w="20100290" h="9474835">
                  <a:moveTo>
                    <a:pt x="0" y="9474236"/>
                  </a:moveTo>
                  <a:lnTo>
                    <a:pt x="20100279" y="9474236"/>
                  </a:lnTo>
                  <a:lnTo>
                    <a:pt x="20100279" y="0"/>
                  </a:lnTo>
                  <a:lnTo>
                    <a:pt x="0" y="0"/>
                  </a:lnTo>
                  <a:lnTo>
                    <a:pt x="0" y="9474236"/>
                  </a:lnTo>
                  <a:close/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3" name="object 3253"/>
            <p:cNvSpPr/>
            <p:nvPr/>
          </p:nvSpPr>
          <p:spPr>
            <a:xfrm>
              <a:off x="450790" y="117473"/>
              <a:ext cx="19537045" cy="9249410"/>
            </a:xfrm>
            <a:custGeom>
              <a:avLst/>
              <a:gdLst/>
              <a:ahLst/>
              <a:cxnLst/>
              <a:rect l="l" t="t" r="r" b="b"/>
              <a:pathLst>
                <a:path w="19537045" h="9249410">
                  <a:moveTo>
                    <a:pt x="0" y="9248840"/>
                  </a:moveTo>
                  <a:lnTo>
                    <a:pt x="19536791" y="9248840"/>
                  </a:lnTo>
                  <a:lnTo>
                    <a:pt x="19536791" y="0"/>
                  </a:lnTo>
                  <a:lnTo>
                    <a:pt x="0" y="0"/>
                  </a:lnTo>
                  <a:lnTo>
                    <a:pt x="0" y="9248840"/>
                  </a:lnTo>
                  <a:close/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54" name="object 3254"/>
            <p:cNvPicPr/>
            <p:nvPr/>
          </p:nvPicPr>
          <p:blipFill>
            <a:blip r:embed="rId276" cstate="print"/>
            <a:stretch>
              <a:fillRect/>
            </a:stretch>
          </p:blipFill>
          <p:spPr>
            <a:xfrm>
              <a:off x="17926553" y="9391145"/>
              <a:ext cx="378205" cy="77360"/>
            </a:xfrm>
            <a:prstGeom prst="rect">
              <a:avLst/>
            </a:prstGeom>
          </p:spPr>
        </p:pic>
        <p:sp>
          <p:nvSpPr>
            <p:cNvPr id="3255" name="object 3255"/>
            <p:cNvSpPr/>
            <p:nvPr/>
          </p:nvSpPr>
          <p:spPr>
            <a:xfrm>
              <a:off x="19676249" y="9434123"/>
              <a:ext cx="26034" cy="0"/>
            </a:xfrm>
            <a:custGeom>
              <a:avLst/>
              <a:gdLst/>
              <a:ahLst/>
              <a:cxnLst/>
              <a:rect l="l" t="t" r="r" b="b"/>
              <a:pathLst>
                <a:path w="26034">
                  <a:moveTo>
                    <a:pt x="25767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6" name="object 3256"/>
            <p:cNvSpPr/>
            <p:nvPr/>
          </p:nvSpPr>
          <p:spPr>
            <a:xfrm>
              <a:off x="19669546" y="9394985"/>
              <a:ext cx="39370" cy="56515"/>
            </a:xfrm>
            <a:custGeom>
              <a:avLst/>
              <a:gdLst/>
              <a:ahLst/>
              <a:cxnLst/>
              <a:rect l="l" t="t" r="r" b="b"/>
              <a:pathLst>
                <a:path w="39369" h="56515">
                  <a:moveTo>
                    <a:pt x="0" y="56329"/>
                  </a:moveTo>
                  <a:lnTo>
                    <a:pt x="19101" y="0"/>
                  </a:lnTo>
                  <a:lnTo>
                    <a:pt x="39138" y="5632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7" name="object 3257"/>
            <p:cNvSpPr/>
            <p:nvPr/>
          </p:nvSpPr>
          <p:spPr>
            <a:xfrm>
              <a:off x="19738867" y="9394030"/>
              <a:ext cx="13335" cy="26034"/>
            </a:xfrm>
            <a:custGeom>
              <a:avLst/>
              <a:gdLst/>
              <a:ahLst/>
              <a:cxnLst/>
              <a:rect l="l" t="t" r="r" b="b"/>
              <a:pathLst>
                <a:path w="13334" h="26034">
                  <a:moveTo>
                    <a:pt x="0" y="25767"/>
                  </a:moveTo>
                  <a:lnTo>
                    <a:pt x="7048" y="25767"/>
                  </a:lnTo>
                  <a:lnTo>
                    <a:pt x="12778" y="19999"/>
                  </a:lnTo>
                  <a:lnTo>
                    <a:pt x="12778" y="12874"/>
                  </a:lnTo>
                  <a:lnTo>
                    <a:pt x="12778" y="5749"/>
                  </a:lnTo>
                  <a:lnTo>
                    <a:pt x="7048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8" name="object 3258"/>
            <p:cNvSpPr/>
            <p:nvPr/>
          </p:nvSpPr>
          <p:spPr>
            <a:xfrm>
              <a:off x="19725913" y="9394965"/>
              <a:ext cx="12700" cy="0"/>
            </a:xfrm>
            <a:custGeom>
              <a:avLst/>
              <a:gdLst/>
              <a:ahLst/>
              <a:cxnLst/>
              <a:rect l="l" t="t" r="r" b="b"/>
              <a:pathLst>
                <a:path w="12700">
                  <a:moveTo>
                    <a:pt x="12396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9" name="object 3259"/>
            <p:cNvSpPr/>
            <p:nvPr/>
          </p:nvSpPr>
          <p:spPr>
            <a:xfrm>
              <a:off x="19743678" y="9419797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8003" y="8118"/>
                  </a:moveTo>
                  <a:lnTo>
                    <a:pt x="8003" y="3629"/>
                  </a:lnTo>
                  <a:lnTo>
                    <a:pt x="4393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0" name="object 3260"/>
            <p:cNvSpPr/>
            <p:nvPr/>
          </p:nvSpPr>
          <p:spPr>
            <a:xfrm>
              <a:off x="19731624" y="9419797"/>
              <a:ext cx="12065" cy="0"/>
            </a:xfrm>
            <a:custGeom>
              <a:avLst/>
              <a:gdLst/>
              <a:ahLst/>
              <a:cxnLst/>
              <a:rect l="l" t="t" r="r" b="b"/>
              <a:pathLst>
                <a:path w="12065">
                  <a:moveTo>
                    <a:pt x="11460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1" name="object 3261"/>
            <p:cNvSpPr/>
            <p:nvPr/>
          </p:nvSpPr>
          <p:spPr>
            <a:xfrm>
              <a:off x="19740777" y="9439376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0" y="10983"/>
                  </a:moveTo>
                  <a:lnTo>
                    <a:pt x="5902" y="10983"/>
                  </a:lnTo>
                  <a:lnTo>
                    <a:pt x="10868" y="6055"/>
                  </a:lnTo>
                  <a:lnTo>
                    <a:pt x="1086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2" name="object 3262"/>
            <p:cNvSpPr/>
            <p:nvPr/>
          </p:nvSpPr>
          <p:spPr>
            <a:xfrm>
              <a:off x="19750725" y="9428393"/>
              <a:ext cx="0" cy="12065"/>
            </a:xfrm>
            <a:custGeom>
              <a:avLst/>
              <a:gdLst/>
              <a:ahLst/>
              <a:cxnLst/>
              <a:rect l="l" t="t" r="r" b="b"/>
              <a:pathLst>
                <a:path h="12065">
                  <a:moveTo>
                    <a:pt x="0" y="1146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3" name="object 3263"/>
            <p:cNvSpPr/>
            <p:nvPr/>
          </p:nvSpPr>
          <p:spPr>
            <a:xfrm>
              <a:off x="19725894" y="945131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30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4" name="object 3264"/>
            <p:cNvSpPr/>
            <p:nvPr/>
          </p:nvSpPr>
          <p:spPr>
            <a:xfrm>
              <a:off x="19767917" y="9412156"/>
              <a:ext cx="26034" cy="39370"/>
            </a:xfrm>
            <a:custGeom>
              <a:avLst/>
              <a:gdLst/>
              <a:ahLst/>
              <a:cxnLst/>
              <a:rect l="l" t="t" r="r" b="b"/>
              <a:pathLst>
                <a:path w="26034" h="39370">
                  <a:moveTo>
                    <a:pt x="0" y="0"/>
                  </a:moveTo>
                  <a:lnTo>
                    <a:pt x="25767" y="3913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5" name="object 3265"/>
            <p:cNvSpPr/>
            <p:nvPr/>
          </p:nvSpPr>
          <p:spPr>
            <a:xfrm>
              <a:off x="19767917" y="9412176"/>
              <a:ext cx="26034" cy="39370"/>
            </a:xfrm>
            <a:custGeom>
              <a:avLst/>
              <a:gdLst/>
              <a:ahLst/>
              <a:cxnLst/>
              <a:rect l="l" t="t" r="r" b="b"/>
              <a:pathLst>
                <a:path w="26034" h="39370">
                  <a:moveTo>
                    <a:pt x="0" y="39138"/>
                  </a:moveTo>
                  <a:lnTo>
                    <a:pt x="2576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6" name="object 3266"/>
            <p:cNvSpPr/>
            <p:nvPr/>
          </p:nvSpPr>
          <p:spPr>
            <a:xfrm>
              <a:off x="19823868" y="9394030"/>
              <a:ext cx="13335" cy="26034"/>
            </a:xfrm>
            <a:custGeom>
              <a:avLst/>
              <a:gdLst/>
              <a:ahLst/>
              <a:cxnLst/>
              <a:rect l="l" t="t" r="r" b="b"/>
              <a:pathLst>
                <a:path w="13334" h="26034">
                  <a:moveTo>
                    <a:pt x="0" y="25767"/>
                  </a:moveTo>
                  <a:lnTo>
                    <a:pt x="7048" y="25767"/>
                  </a:lnTo>
                  <a:lnTo>
                    <a:pt x="12778" y="19999"/>
                  </a:lnTo>
                  <a:lnTo>
                    <a:pt x="12778" y="12874"/>
                  </a:lnTo>
                  <a:lnTo>
                    <a:pt x="12778" y="5749"/>
                  </a:lnTo>
                  <a:lnTo>
                    <a:pt x="7048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7" name="object 3267"/>
            <p:cNvSpPr/>
            <p:nvPr/>
          </p:nvSpPr>
          <p:spPr>
            <a:xfrm>
              <a:off x="19809940" y="9394965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13370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8" name="object 3268"/>
            <p:cNvSpPr/>
            <p:nvPr/>
          </p:nvSpPr>
          <p:spPr>
            <a:xfrm>
              <a:off x="19827722" y="9419797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5" h="8254">
                  <a:moveTo>
                    <a:pt x="8003" y="8118"/>
                  </a:moveTo>
                  <a:lnTo>
                    <a:pt x="8003" y="3629"/>
                  </a:lnTo>
                  <a:lnTo>
                    <a:pt x="4393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9" name="object 3269"/>
            <p:cNvSpPr/>
            <p:nvPr/>
          </p:nvSpPr>
          <p:spPr>
            <a:xfrm>
              <a:off x="19815670" y="9419797"/>
              <a:ext cx="12065" cy="0"/>
            </a:xfrm>
            <a:custGeom>
              <a:avLst/>
              <a:gdLst/>
              <a:ahLst/>
              <a:cxnLst/>
              <a:rect l="l" t="t" r="r" b="b"/>
              <a:pathLst>
                <a:path w="12065">
                  <a:moveTo>
                    <a:pt x="11460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0" name="object 3270"/>
            <p:cNvSpPr/>
            <p:nvPr/>
          </p:nvSpPr>
          <p:spPr>
            <a:xfrm>
              <a:off x="19824823" y="9439376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29">
                  <a:moveTo>
                    <a:pt x="0" y="10983"/>
                  </a:moveTo>
                  <a:lnTo>
                    <a:pt x="5902" y="10983"/>
                  </a:lnTo>
                  <a:lnTo>
                    <a:pt x="10868" y="6055"/>
                  </a:lnTo>
                  <a:lnTo>
                    <a:pt x="1086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1" name="object 3271"/>
            <p:cNvSpPr/>
            <p:nvPr/>
          </p:nvSpPr>
          <p:spPr>
            <a:xfrm>
              <a:off x="19835726" y="9428393"/>
              <a:ext cx="0" cy="12065"/>
            </a:xfrm>
            <a:custGeom>
              <a:avLst/>
              <a:gdLst/>
              <a:ahLst/>
              <a:cxnLst/>
              <a:rect l="l" t="t" r="r" b="b"/>
              <a:pathLst>
                <a:path h="12065">
                  <a:moveTo>
                    <a:pt x="0" y="1146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2" name="object 3272"/>
            <p:cNvSpPr/>
            <p:nvPr/>
          </p:nvSpPr>
          <p:spPr>
            <a:xfrm>
              <a:off x="19809940" y="9451314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306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3" name="object 3273"/>
            <p:cNvSpPr/>
            <p:nvPr/>
          </p:nvSpPr>
          <p:spPr>
            <a:xfrm>
              <a:off x="19942694" y="9366313"/>
              <a:ext cx="45085" cy="0"/>
            </a:xfrm>
            <a:custGeom>
              <a:avLst/>
              <a:gdLst/>
              <a:ahLst/>
              <a:cxnLst/>
              <a:rect l="l" t="t" r="r" b="b"/>
              <a:pathLst>
                <a:path w="45084">
                  <a:moveTo>
                    <a:pt x="0" y="0"/>
                  </a:moveTo>
                  <a:lnTo>
                    <a:pt x="4486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4" name="object 3274"/>
            <p:cNvSpPr/>
            <p:nvPr/>
          </p:nvSpPr>
          <p:spPr>
            <a:xfrm>
              <a:off x="450790" y="9321445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4">
                  <a:moveTo>
                    <a:pt x="0" y="4486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5" name="object 3275"/>
            <p:cNvSpPr/>
            <p:nvPr/>
          </p:nvSpPr>
          <p:spPr>
            <a:xfrm>
              <a:off x="19942694" y="117472"/>
              <a:ext cx="45085" cy="0"/>
            </a:xfrm>
            <a:custGeom>
              <a:avLst/>
              <a:gdLst/>
              <a:ahLst/>
              <a:cxnLst/>
              <a:rect l="l" t="t" r="r" b="b"/>
              <a:pathLst>
                <a:path w="45084">
                  <a:moveTo>
                    <a:pt x="0" y="0"/>
                  </a:moveTo>
                  <a:lnTo>
                    <a:pt x="4486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6" name="object 3276"/>
            <p:cNvSpPr/>
            <p:nvPr/>
          </p:nvSpPr>
          <p:spPr>
            <a:xfrm>
              <a:off x="15814907" y="8122820"/>
              <a:ext cx="4175125" cy="1243965"/>
            </a:xfrm>
            <a:custGeom>
              <a:avLst/>
              <a:gdLst/>
              <a:ahLst/>
              <a:cxnLst/>
              <a:rect l="l" t="t" r="r" b="b"/>
              <a:pathLst>
                <a:path w="4175125" h="1243965">
                  <a:moveTo>
                    <a:pt x="0" y="1243493"/>
                  </a:moveTo>
                  <a:lnTo>
                    <a:pt x="0" y="0"/>
                  </a:lnTo>
                  <a:lnTo>
                    <a:pt x="4174566" y="0"/>
                  </a:lnTo>
                </a:path>
              </a:pathLst>
            </a:custGeom>
            <a:ln w="85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7" name="object 3277"/>
            <p:cNvSpPr/>
            <p:nvPr/>
          </p:nvSpPr>
          <p:spPr>
            <a:xfrm>
              <a:off x="16199798" y="8122820"/>
              <a:ext cx="518159" cy="0"/>
            </a:xfrm>
            <a:custGeom>
              <a:avLst/>
              <a:gdLst/>
              <a:ahLst/>
              <a:cxnLst/>
              <a:rect l="l" t="t" r="r" b="b"/>
              <a:pathLst>
                <a:path w="518159">
                  <a:moveTo>
                    <a:pt x="0" y="0"/>
                  </a:moveTo>
                  <a:lnTo>
                    <a:pt x="517644" y="0"/>
                  </a:lnTo>
                </a:path>
              </a:pathLst>
            </a:custGeom>
            <a:ln w="85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8" name="object 3278"/>
            <p:cNvSpPr/>
            <p:nvPr/>
          </p:nvSpPr>
          <p:spPr>
            <a:xfrm>
              <a:off x="15814907" y="8574566"/>
              <a:ext cx="0" cy="113030"/>
            </a:xfrm>
            <a:custGeom>
              <a:avLst/>
              <a:gdLst/>
              <a:ahLst/>
              <a:cxnLst/>
              <a:rect l="l" t="t" r="r" b="b"/>
              <a:pathLst>
                <a:path h="113029">
                  <a:moveTo>
                    <a:pt x="0" y="112697"/>
                  </a:moveTo>
                  <a:lnTo>
                    <a:pt x="0" y="0"/>
                  </a:lnTo>
                </a:path>
              </a:pathLst>
            </a:custGeom>
            <a:ln w="85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9" name="object 3279"/>
            <p:cNvSpPr/>
            <p:nvPr/>
          </p:nvSpPr>
          <p:spPr>
            <a:xfrm>
              <a:off x="15948615" y="8122820"/>
              <a:ext cx="516890" cy="0"/>
            </a:xfrm>
            <a:custGeom>
              <a:avLst/>
              <a:gdLst/>
              <a:ahLst/>
              <a:cxnLst/>
              <a:rect l="l" t="t" r="r" b="b"/>
              <a:pathLst>
                <a:path w="516890">
                  <a:moveTo>
                    <a:pt x="0" y="0"/>
                  </a:moveTo>
                  <a:lnTo>
                    <a:pt x="516670" y="0"/>
                  </a:lnTo>
                </a:path>
              </a:pathLst>
            </a:custGeom>
            <a:ln w="85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0" name="object 3280"/>
            <p:cNvSpPr/>
            <p:nvPr/>
          </p:nvSpPr>
          <p:spPr>
            <a:xfrm>
              <a:off x="17055535" y="8122820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4">
                  <a:moveTo>
                    <a:pt x="0" y="0"/>
                  </a:moveTo>
                  <a:lnTo>
                    <a:pt x="226331" y="0"/>
                  </a:lnTo>
                </a:path>
              </a:pathLst>
            </a:custGeom>
            <a:ln w="85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1" name="object 3281"/>
            <p:cNvSpPr/>
            <p:nvPr/>
          </p:nvSpPr>
          <p:spPr>
            <a:xfrm>
              <a:off x="19546343" y="8257503"/>
              <a:ext cx="31115" cy="10795"/>
            </a:xfrm>
            <a:custGeom>
              <a:avLst/>
              <a:gdLst/>
              <a:ahLst/>
              <a:cxnLst/>
              <a:rect l="l" t="t" r="r" b="b"/>
              <a:pathLst>
                <a:path w="31115" h="10795">
                  <a:moveTo>
                    <a:pt x="30562" y="0"/>
                  </a:moveTo>
                  <a:lnTo>
                    <a:pt x="0" y="0"/>
                  </a:lnTo>
                  <a:lnTo>
                    <a:pt x="0" y="10486"/>
                  </a:lnTo>
                  <a:lnTo>
                    <a:pt x="30562" y="10486"/>
                  </a:lnTo>
                  <a:lnTo>
                    <a:pt x="3056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2" name="object 3282"/>
            <p:cNvPicPr/>
            <p:nvPr/>
          </p:nvPicPr>
          <p:blipFill>
            <a:blip r:embed="rId277" cstate="print"/>
            <a:stretch>
              <a:fillRect/>
            </a:stretch>
          </p:blipFill>
          <p:spPr>
            <a:xfrm>
              <a:off x="19611286" y="8210685"/>
              <a:ext cx="146124" cy="81180"/>
            </a:xfrm>
            <a:prstGeom prst="rect">
              <a:avLst/>
            </a:prstGeom>
          </p:spPr>
        </p:pic>
        <p:sp>
          <p:nvSpPr>
            <p:cNvPr id="3283" name="object 3283"/>
            <p:cNvSpPr/>
            <p:nvPr/>
          </p:nvSpPr>
          <p:spPr>
            <a:xfrm>
              <a:off x="19198699" y="8690128"/>
              <a:ext cx="0" cy="338455"/>
            </a:xfrm>
            <a:custGeom>
              <a:avLst/>
              <a:gdLst/>
              <a:ahLst/>
              <a:cxnLst/>
              <a:rect l="l" t="t" r="r" b="b"/>
              <a:pathLst>
                <a:path h="338454">
                  <a:moveTo>
                    <a:pt x="0" y="0"/>
                  </a:moveTo>
                  <a:lnTo>
                    <a:pt x="0" y="338092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4" name="object 3284"/>
            <p:cNvSpPr/>
            <p:nvPr/>
          </p:nvSpPr>
          <p:spPr>
            <a:xfrm>
              <a:off x="18859651" y="8690128"/>
              <a:ext cx="0" cy="676275"/>
            </a:xfrm>
            <a:custGeom>
              <a:avLst/>
              <a:gdLst/>
              <a:ahLst/>
              <a:cxnLst/>
              <a:rect l="l" t="t" r="r" b="b"/>
              <a:pathLst>
                <a:path h="676275">
                  <a:moveTo>
                    <a:pt x="0" y="676185"/>
                  </a:moveTo>
                  <a:lnTo>
                    <a:pt x="0" y="0"/>
                  </a:lnTo>
                  <a:lnTo>
                    <a:pt x="0" y="676185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5" name="object 3285"/>
            <p:cNvSpPr/>
            <p:nvPr/>
          </p:nvSpPr>
          <p:spPr>
            <a:xfrm>
              <a:off x="16265696" y="8125685"/>
              <a:ext cx="0" cy="1240790"/>
            </a:xfrm>
            <a:custGeom>
              <a:avLst/>
              <a:gdLst/>
              <a:ahLst/>
              <a:cxnLst/>
              <a:rect l="l" t="t" r="r" b="b"/>
              <a:pathLst>
                <a:path h="1240790">
                  <a:moveTo>
                    <a:pt x="0" y="0"/>
                  </a:moveTo>
                  <a:lnTo>
                    <a:pt x="0" y="1240609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6" name="object 3286"/>
            <p:cNvSpPr/>
            <p:nvPr/>
          </p:nvSpPr>
          <p:spPr>
            <a:xfrm>
              <a:off x="19536791" y="8690128"/>
              <a:ext cx="0" cy="338455"/>
            </a:xfrm>
            <a:custGeom>
              <a:avLst/>
              <a:gdLst/>
              <a:ahLst/>
              <a:cxnLst/>
              <a:rect l="l" t="t" r="r" b="b"/>
              <a:pathLst>
                <a:path h="338454">
                  <a:moveTo>
                    <a:pt x="0" y="0"/>
                  </a:moveTo>
                  <a:lnTo>
                    <a:pt x="0" y="338092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7" name="object 3287"/>
            <p:cNvSpPr/>
            <p:nvPr/>
          </p:nvSpPr>
          <p:spPr>
            <a:xfrm>
              <a:off x="17280930" y="8125705"/>
              <a:ext cx="0" cy="1240790"/>
            </a:xfrm>
            <a:custGeom>
              <a:avLst/>
              <a:gdLst/>
              <a:ahLst/>
              <a:cxnLst/>
              <a:rect l="l" t="t" r="r" b="b"/>
              <a:pathLst>
                <a:path h="1240790">
                  <a:moveTo>
                    <a:pt x="0" y="1240609"/>
                  </a:moveTo>
                  <a:lnTo>
                    <a:pt x="0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8" name="object 3288"/>
            <p:cNvSpPr/>
            <p:nvPr/>
          </p:nvSpPr>
          <p:spPr>
            <a:xfrm>
              <a:off x="17280930" y="8351080"/>
              <a:ext cx="2707005" cy="0"/>
            </a:xfrm>
            <a:custGeom>
              <a:avLst/>
              <a:gdLst/>
              <a:ahLst/>
              <a:cxnLst/>
              <a:rect l="l" t="t" r="r" b="b"/>
              <a:pathLst>
                <a:path w="2707005">
                  <a:moveTo>
                    <a:pt x="0" y="0"/>
                  </a:moveTo>
                  <a:lnTo>
                    <a:pt x="2706651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9" name="object 3289"/>
            <p:cNvSpPr/>
            <p:nvPr/>
          </p:nvSpPr>
          <p:spPr>
            <a:xfrm>
              <a:off x="17280930" y="9028221"/>
              <a:ext cx="2707005" cy="0"/>
            </a:xfrm>
            <a:custGeom>
              <a:avLst/>
              <a:gdLst/>
              <a:ahLst/>
              <a:cxnLst/>
              <a:rect l="l" t="t" r="r" b="b"/>
              <a:pathLst>
                <a:path w="2707005">
                  <a:moveTo>
                    <a:pt x="0" y="0"/>
                  </a:moveTo>
                  <a:lnTo>
                    <a:pt x="2706651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0" name="object 3290"/>
            <p:cNvSpPr/>
            <p:nvPr/>
          </p:nvSpPr>
          <p:spPr>
            <a:xfrm>
              <a:off x="17055535" y="8125685"/>
              <a:ext cx="0" cy="1240790"/>
            </a:xfrm>
            <a:custGeom>
              <a:avLst/>
              <a:gdLst/>
              <a:ahLst/>
              <a:cxnLst/>
              <a:rect l="l" t="t" r="r" b="b"/>
              <a:pathLst>
                <a:path h="1240790">
                  <a:moveTo>
                    <a:pt x="0" y="0"/>
                  </a:moveTo>
                  <a:lnTo>
                    <a:pt x="0" y="1240609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1" name="object 3291"/>
            <p:cNvSpPr/>
            <p:nvPr/>
          </p:nvSpPr>
          <p:spPr>
            <a:xfrm>
              <a:off x="16716487" y="8125685"/>
              <a:ext cx="0" cy="1240790"/>
            </a:xfrm>
            <a:custGeom>
              <a:avLst/>
              <a:gdLst/>
              <a:ahLst/>
              <a:cxnLst/>
              <a:rect l="l" t="t" r="r" b="b"/>
              <a:pathLst>
                <a:path h="1240790">
                  <a:moveTo>
                    <a:pt x="0" y="0"/>
                  </a:moveTo>
                  <a:lnTo>
                    <a:pt x="0" y="1240609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2" name="object 3292"/>
            <p:cNvSpPr/>
            <p:nvPr/>
          </p:nvSpPr>
          <p:spPr>
            <a:xfrm>
              <a:off x="18859651" y="8802825"/>
              <a:ext cx="1128395" cy="0"/>
            </a:xfrm>
            <a:custGeom>
              <a:avLst/>
              <a:gdLst/>
              <a:ahLst/>
              <a:cxnLst/>
              <a:rect l="l" t="t" r="r" b="b"/>
              <a:pathLst>
                <a:path w="1128394">
                  <a:moveTo>
                    <a:pt x="0" y="0"/>
                  </a:moveTo>
                  <a:lnTo>
                    <a:pt x="1127911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3" name="object 3293"/>
            <p:cNvSpPr/>
            <p:nvPr/>
          </p:nvSpPr>
          <p:spPr>
            <a:xfrm>
              <a:off x="15813952" y="9028221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4" name="object 3294"/>
            <p:cNvSpPr/>
            <p:nvPr/>
          </p:nvSpPr>
          <p:spPr>
            <a:xfrm>
              <a:off x="15813952" y="9253616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5" name="object 3295"/>
            <p:cNvSpPr/>
            <p:nvPr/>
          </p:nvSpPr>
          <p:spPr>
            <a:xfrm>
              <a:off x="15813952" y="8802825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6" name="object 3296"/>
            <p:cNvSpPr/>
            <p:nvPr/>
          </p:nvSpPr>
          <p:spPr>
            <a:xfrm>
              <a:off x="15813952" y="9366313"/>
              <a:ext cx="4173854" cy="0"/>
            </a:xfrm>
            <a:custGeom>
              <a:avLst/>
              <a:gdLst/>
              <a:ahLst/>
              <a:cxnLst/>
              <a:rect l="l" t="t" r="r" b="b"/>
              <a:pathLst>
                <a:path w="4173855">
                  <a:moveTo>
                    <a:pt x="0" y="0"/>
                  </a:moveTo>
                  <a:lnTo>
                    <a:pt x="4173630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7" name="object 3297"/>
            <p:cNvSpPr/>
            <p:nvPr/>
          </p:nvSpPr>
          <p:spPr>
            <a:xfrm>
              <a:off x="15813952" y="9140919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8" name="object 3298"/>
            <p:cNvSpPr/>
            <p:nvPr/>
          </p:nvSpPr>
          <p:spPr>
            <a:xfrm>
              <a:off x="15813952" y="8915523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9" name="object 3299"/>
            <p:cNvSpPr/>
            <p:nvPr/>
          </p:nvSpPr>
          <p:spPr>
            <a:xfrm>
              <a:off x="15813952" y="8238383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0" name="object 3300"/>
            <p:cNvSpPr/>
            <p:nvPr/>
          </p:nvSpPr>
          <p:spPr>
            <a:xfrm>
              <a:off x="15813952" y="8464733"/>
              <a:ext cx="1467485" cy="0"/>
            </a:xfrm>
            <a:custGeom>
              <a:avLst/>
              <a:gdLst/>
              <a:ahLst/>
              <a:cxnLst/>
              <a:rect l="l" t="t" r="r" b="b"/>
              <a:pathLst>
                <a:path w="1467484">
                  <a:moveTo>
                    <a:pt x="0" y="0"/>
                  </a:moveTo>
                  <a:lnTo>
                    <a:pt x="146697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1" name="object 3301"/>
            <p:cNvSpPr/>
            <p:nvPr/>
          </p:nvSpPr>
          <p:spPr>
            <a:xfrm>
              <a:off x="15813952" y="8690128"/>
              <a:ext cx="4173854" cy="0"/>
            </a:xfrm>
            <a:custGeom>
              <a:avLst/>
              <a:gdLst/>
              <a:ahLst/>
              <a:cxnLst/>
              <a:rect l="l" t="t" r="r" b="b"/>
              <a:pathLst>
                <a:path w="4173855">
                  <a:moveTo>
                    <a:pt x="0" y="0"/>
                  </a:moveTo>
                  <a:lnTo>
                    <a:pt x="4173630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2" name="object 3302"/>
            <p:cNvSpPr/>
            <p:nvPr/>
          </p:nvSpPr>
          <p:spPr>
            <a:xfrm>
              <a:off x="15813952" y="8125685"/>
              <a:ext cx="4173854" cy="0"/>
            </a:xfrm>
            <a:custGeom>
              <a:avLst/>
              <a:gdLst/>
              <a:ahLst/>
              <a:cxnLst/>
              <a:rect l="l" t="t" r="r" b="b"/>
              <a:pathLst>
                <a:path w="4173855">
                  <a:moveTo>
                    <a:pt x="0" y="0"/>
                  </a:moveTo>
                  <a:lnTo>
                    <a:pt x="4173630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3" name="object 3303"/>
            <p:cNvSpPr/>
            <p:nvPr/>
          </p:nvSpPr>
          <p:spPr>
            <a:xfrm>
              <a:off x="19987582" y="8125705"/>
              <a:ext cx="0" cy="1240790"/>
            </a:xfrm>
            <a:custGeom>
              <a:avLst/>
              <a:gdLst/>
              <a:ahLst/>
              <a:cxnLst/>
              <a:rect l="l" t="t" r="r" b="b"/>
              <a:pathLst>
                <a:path h="1240790">
                  <a:moveTo>
                    <a:pt x="0" y="1240609"/>
                  </a:moveTo>
                  <a:lnTo>
                    <a:pt x="0" y="0"/>
                  </a:lnTo>
                </a:path>
              </a:pathLst>
            </a:custGeom>
            <a:ln w="1337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4" name="object 3304"/>
            <p:cNvSpPr/>
            <p:nvPr/>
          </p:nvSpPr>
          <p:spPr>
            <a:xfrm>
              <a:off x="17800485" y="8227877"/>
              <a:ext cx="40640" cy="67310"/>
            </a:xfrm>
            <a:custGeom>
              <a:avLst/>
              <a:gdLst/>
              <a:ahLst/>
              <a:cxnLst/>
              <a:rect l="l" t="t" r="r" b="b"/>
              <a:pathLst>
                <a:path w="40640" h="67309">
                  <a:moveTo>
                    <a:pt x="0" y="0"/>
                  </a:moveTo>
                  <a:lnTo>
                    <a:pt x="40112" y="6685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5" name="object 3305"/>
            <p:cNvSpPr/>
            <p:nvPr/>
          </p:nvSpPr>
          <p:spPr>
            <a:xfrm>
              <a:off x="17778519" y="8182053"/>
              <a:ext cx="62230" cy="67945"/>
            </a:xfrm>
            <a:custGeom>
              <a:avLst/>
              <a:gdLst/>
              <a:ahLst/>
              <a:cxnLst/>
              <a:rect l="l" t="t" r="r" b="b"/>
              <a:pathLst>
                <a:path w="62230" h="67945">
                  <a:moveTo>
                    <a:pt x="0" y="67790"/>
                  </a:moveTo>
                  <a:lnTo>
                    <a:pt x="6206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6" name="object 3306"/>
            <p:cNvSpPr/>
            <p:nvPr/>
          </p:nvSpPr>
          <p:spPr>
            <a:xfrm>
              <a:off x="17778519" y="8182034"/>
              <a:ext cx="0" cy="113030"/>
            </a:xfrm>
            <a:custGeom>
              <a:avLst/>
              <a:gdLst/>
              <a:ahLst/>
              <a:cxnLst/>
              <a:rect l="l" t="t" r="r" b="b"/>
              <a:pathLst>
                <a:path h="113029">
                  <a:moveTo>
                    <a:pt x="0" y="112697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7" name="object 3307"/>
            <p:cNvSpPr/>
            <p:nvPr/>
          </p:nvSpPr>
          <p:spPr>
            <a:xfrm>
              <a:off x="17874025" y="8196360"/>
              <a:ext cx="0" cy="82550"/>
            </a:xfrm>
            <a:custGeom>
              <a:avLst/>
              <a:gdLst/>
              <a:ahLst/>
              <a:cxnLst/>
              <a:rect l="l" t="t" r="r" b="b"/>
              <a:pathLst>
                <a:path h="82550">
                  <a:moveTo>
                    <a:pt x="0" y="0"/>
                  </a:moveTo>
                  <a:lnTo>
                    <a:pt x="0" y="8213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8" name="object 3308"/>
            <p:cNvSpPr/>
            <p:nvPr/>
          </p:nvSpPr>
          <p:spPr>
            <a:xfrm>
              <a:off x="17874979" y="8278018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0" y="0"/>
                  </a:moveTo>
                  <a:lnTo>
                    <a:pt x="0" y="9245"/>
                  </a:lnTo>
                  <a:lnTo>
                    <a:pt x="7487" y="16713"/>
                  </a:lnTo>
                  <a:lnTo>
                    <a:pt x="16713" y="1671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9" name="object 3309"/>
            <p:cNvSpPr/>
            <p:nvPr/>
          </p:nvSpPr>
          <p:spPr>
            <a:xfrm>
              <a:off x="17891216" y="8294732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0" name="object 3310"/>
            <p:cNvSpPr/>
            <p:nvPr/>
          </p:nvSpPr>
          <p:spPr>
            <a:xfrm>
              <a:off x="17882639" y="8207821"/>
              <a:ext cx="14604" cy="12065"/>
            </a:xfrm>
            <a:custGeom>
              <a:avLst/>
              <a:gdLst/>
              <a:ahLst/>
              <a:cxnLst/>
              <a:rect l="l" t="t" r="r" b="b"/>
              <a:pathLst>
                <a:path w="14605" h="12065">
                  <a:moveTo>
                    <a:pt x="14306" y="0"/>
                  </a:moveTo>
                  <a:lnTo>
                    <a:pt x="0" y="1146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1" name="object 3311"/>
            <p:cNvSpPr/>
            <p:nvPr/>
          </p:nvSpPr>
          <p:spPr>
            <a:xfrm>
              <a:off x="17874979" y="8182034"/>
              <a:ext cx="13970" cy="13970"/>
            </a:xfrm>
            <a:custGeom>
              <a:avLst/>
              <a:gdLst/>
              <a:ahLst/>
              <a:cxnLst/>
              <a:rect l="l" t="t" r="r" b="b"/>
              <a:pathLst>
                <a:path w="13969" h="13970">
                  <a:moveTo>
                    <a:pt x="13848" y="0"/>
                  </a:moveTo>
                  <a:lnTo>
                    <a:pt x="6207" y="0"/>
                  </a:lnTo>
                  <a:lnTo>
                    <a:pt x="0" y="6188"/>
                  </a:lnTo>
                  <a:lnTo>
                    <a:pt x="0" y="1384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2" name="object 3312"/>
            <p:cNvSpPr/>
            <p:nvPr/>
          </p:nvSpPr>
          <p:spPr>
            <a:xfrm>
              <a:off x="17889086" y="8182080"/>
              <a:ext cx="15240" cy="26034"/>
            </a:xfrm>
            <a:custGeom>
              <a:avLst/>
              <a:gdLst/>
              <a:ahLst/>
              <a:cxnLst/>
              <a:rect l="l" t="t" r="r" b="b"/>
              <a:pathLst>
                <a:path w="15240" h="26034">
                  <a:moveTo>
                    <a:pt x="8576" y="25844"/>
                  </a:moveTo>
                  <a:lnTo>
                    <a:pt x="13027" y="21928"/>
                  </a:lnTo>
                  <a:lnTo>
                    <a:pt x="14669" y="15739"/>
                  </a:lnTo>
                  <a:lnTo>
                    <a:pt x="12759" y="10066"/>
                  </a:lnTo>
                  <a:lnTo>
                    <a:pt x="10964" y="4469"/>
                  </a:lnTo>
                  <a:lnTo>
                    <a:pt x="5864" y="477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3" name="object 3313"/>
            <p:cNvSpPr/>
            <p:nvPr/>
          </p:nvSpPr>
          <p:spPr>
            <a:xfrm>
              <a:off x="17921778" y="8233607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4">
                  <a:moveTo>
                    <a:pt x="0" y="0"/>
                  </a:moveTo>
                  <a:lnTo>
                    <a:pt x="0" y="44868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4" name="object 3314"/>
            <p:cNvSpPr/>
            <p:nvPr/>
          </p:nvSpPr>
          <p:spPr>
            <a:xfrm>
              <a:off x="17905064" y="8278018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0" y="16713"/>
                  </a:moveTo>
                  <a:lnTo>
                    <a:pt x="9225" y="16713"/>
                  </a:lnTo>
                  <a:lnTo>
                    <a:pt x="16713" y="9245"/>
                  </a:lnTo>
                  <a:lnTo>
                    <a:pt x="16713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5" name="object 3315"/>
            <p:cNvSpPr/>
            <p:nvPr/>
          </p:nvSpPr>
          <p:spPr>
            <a:xfrm>
              <a:off x="17891216" y="8216416"/>
              <a:ext cx="13970" cy="0"/>
            </a:xfrm>
            <a:custGeom>
              <a:avLst/>
              <a:gdLst/>
              <a:ahLst/>
              <a:cxnLst/>
              <a:rect l="l" t="t" r="r" b="b"/>
              <a:pathLst>
                <a:path w="13969">
                  <a:moveTo>
                    <a:pt x="0" y="0"/>
                  </a:moveTo>
                  <a:lnTo>
                    <a:pt x="1337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6" name="object 3316"/>
            <p:cNvSpPr/>
            <p:nvPr/>
          </p:nvSpPr>
          <p:spPr>
            <a:xfrm>
              <a:off x="17874979" y="8216416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16713" y="0"/>
                  </a:moveTo>
                  <a:lnTo>
                    <a:pt x="7487" y="0"/>
                  </a:lnTo>
                  <a:lnTo>
                    <a:pt x="0" y="7468"/>
                  </a:lnTo>
                  <a:lnTo>
                    <a:pt x="0" y="1671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7" name="object 3317"/>
            <p:cNvSpPr/>
            <p:nvPr/>
          </p:nvSpPr>
          <p:spPr>
            <a:xfrm>
              <a:off x="17905064" y="8216416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16713" y="16713"/>
                  </a:moveTo>
                  <a:lnTo>
                    <a:pt x="16713" y="7468"/>
                  </a:lnTo>
                  <a:lnTo>
                    <a:pt x="9225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18" name="object 3318"/>
            <p:cNvPicPr/>
            <p:nvPr/>
          </p:nvPicPr>
          <p:blipFill>
            <a:blip r:embed="rId278" cstate="print"/>
            <a:stretch>
              <a:fillRect/>
            </a:stretch>
          </p:blipFill>
          <p:spPr>
            <a:xfrm>
              <a:off x="17953296" y="8213551"/>
              <a:ext cx="68287" cy="84045"/>
            </a:xfrm>
            <a:prstGeom prst="rect">
              <a:avLst/>
            </a:prstGeom>
          </p:spPr>
        </p:pic>
        <p:sp>
          <p:nvSpPr>
            <p:cNvPr id="3319" name="object 3319"/>
            <p:cNvSpPr/>
            <p:nvPr/>
          </p:nvSpPr>
          <p:spPr>
            <a:xfrm>
              <a:off x="18051687" y="8216416"/>
              <a:ext cx="50800" cy="78740"/>
            </a:xfrm>
            <a:custGeom>
              <a:avLst/>
              <a:gdLst/>
              <a:ahLst/>
              <a:cxnLst/>
              <a:rect l="l" t="t" r="r" b="b"/>
              <a:pathLst>
                <a:path w="50800" h="78740">
                  <a:moveTo>
                    <a:pt x="50599" y="78315"/>
                  </a:moveTo>
                  <a:lnTo>
                    <a:pt x="50599" y="0"/>
                  </a:lnTo>
                  <a:lnTo>
                    <a:pt x="22921" y="0"/>
                  </a:ln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0" name="object 3320"/>
            <p:cNvSpPr/>
            <p:nvPr/>
          </p:nvSpPr>
          <p:spPr>
            <a:xfrm>
              <a:off x="18136667" y="8182034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573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1" name="object 3321"/>
            <p:cNvSpPr/>
            <p:nvPr/>
          </p:nvSpPr>
          <p:spPr>
            <a:xfrm>
              <a:off x="18136667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22" name="object 3322"/>
            <p:cNvPicPr/>
            <p:nvPr/>
          </p:nvPicPr>
          <p:blipFill>
            <a:blip r:embed="rId279" cstate="print"/>
            <a:stretch>
              <a:fillRect/>
            </a:stretch>
          </p:blipFill>
          <p:spPr>
            <a:xfrm>
              <a:off x="18167230" y="8193495"/>
              <a:ext cx="79270" cy="129888"/>
            </a:xfrm>
            <a:prstGeom prst="rect">
              <a:avLst/>
            </a:prstGeom>
          </p:spPr>
        </p:pic>
        <p:sp>
          <p:nvSpPr>
            <p:cNvPr id="3323" name="object 3323"/>
            <p:cNvSpPr/>
            <p:nvPr/>
          </p:nvSpPr>
          <p:spPr>
            <a:xfrm>
              <a:off x="18277062" y="8182034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573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4" name="object 3324"/>
            <p:cNvSpPr/>
            <p:nvPr/>
          </p:nvSpPr>
          <p:spPr>
            <a:xfrm>
              <a:off x="18277062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5" name="object 3325"/>
            <p:cNvSpPr/>
            <p:nvPr/>
          </p:nvSpPr>
          <p:spPr>
            <a:xfrm>
              <a:off x="18327681" y="8249863"/>
              <a:ext cx="34925" cy="45085"/>
            </a:xfrm>
            <a:custGeom>
              <a:avLst/>
              <a:gdLst/>
              <a:ahLst/>
              <a:cxnLst/>
              <a:rect l="l" t="t" r="r" b="b"/>
              <a:pathLst>
                <a:path w="34925" h="45084">
                  <a:moveTo>
                    <a:pt x="34382" y="4486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6" name="object 3326"/>
            <p:cNvSpPr/>
            <p:nvPr/>
          </p:nvSpPr>
          <p:spPr>
            <a:xfrm>
              <a:off x="18311444" y="8216436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50599"/>
                  </a:moveTo>
                  <a:lnTo>
                    <a:pt x="505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7" name="object 3327"/>
            <p:cNvSpPr/>
            <p:nvPr/>
          </p:nvSpPr>
          <p:spPr>
            <a:xfrm>
              <a:off x="18311444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28" name="object 3328"/>
            <p:cNvPicPr/>
            <p:nvPr/>
          </p:nvPicPr>
          <p:blipFill>
            <a:blip r:embed="rId280" cstate="print"/>
            <a:stretch>
              <a:fillRect/>
            </a:stretch>
          </p:blipFill>
          <p:spPr>
            <a:xfrm>
              <a:off x="18392624" y="8213551"/>
              <a:ext cx="68287" cy="84045"/>
            </a:xfrm>
            <a:prstGeom prst="rect">
              <a:avLst/>
            </a:prstGeom>
          </p:spPr>
        </p:pic>
        <p:pic>
          <p:nvPicPr>
            <p:cNvPr id="3329" name="object 3329"/>
            <p:cNvPicPr/>
            <p:nvPr/>
          </p:nvPicPr>
          <p:blipFill>
            <a:blip r:embed="rId281" cstate="print"/>
            <a:stretch>
              <a:fillRect/>
            </a:stretch>
          </p:blipFill>
          <p:spPr>
            <a:xfrm>
              <a:off x="18489086" y="8216416"/>
              <a:ext cx="67809" cy="98371"/>
            </a:xfrm>
            <a:prstGeom prst="rect">
              <a:avLst/>
            </a:prstGeom>
          </p:spPr>
        </p:pic>
        <p:sp>
          <p:nvSpPr>
            <p:cNvPr id="3330" name="object 3330"/>
            <p:cNvSpPr/>
            <p:nvPr/>
          </p:nvSpPr>
          <p:spPr>
            <a:xfrm>
              <a:off x="18587457" y="8182034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573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1" name="object 3331"/>
            <p:cNvSpPr/>
            <p:nvPr/>
          </p:nvSpPr>
          <p:spPr>
            <a:xfrm>
              <a:off x="18587457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2" name="object 3332"/>
            <p:cNvSpPr/>
            <p:nvPr/>
          </p:nvSpPr>
          <p:spPr>
            <a:xfrm>
              <a:off x="18626616" y="8182034"/>
              <a:ext cx="34925" cy="0"/>
            </a:xfrm>
            <a:custGeom>
              <a:avLst/>
              <a:gdLst/>
              <a:ahLst/>
              <a:cxnLst/>
              <a:rect l="l" t="t" r="r" b="b"/>
              <a:pathLst>
                <a:path w="34925">
                  <a:moveTo>
                    <a:pt x="0" y="0"/>
                  </a:moveTo>
                  <a:lnTo>
                    <a:pt x="3438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3" name="object 3333"/>
            <p:cNvSpPr/>
            <p:nvPr/>
          </p:nvSpPr>
          <p:spPr>
            <a:xfrm>
              <a:off x="18618974" y="8272287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59">
                  <a:moveTo>
                    <a:pt x="0" y="0"/>
                  </a:moveTo>
                  <a:lnTo>
                    <a:pt x="1760" y="8728"/>
                  </a:lnTo>
                  <a:lnTo>
                    <a:pt x="6566" y="15863"/>
                  </a:lnTo>
                  <a:lnTo>
                    <a:pt x="13699" y="20677"/>
                  </a:lnTo>
                  <a:lnTo>
                    <a:pt x="22444" y="224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4" name="object 3334"/>
            <p:cNvSpPr/>
            <p:nvPr/>
          </p:nvSpPr>
          <p:spPr>
            <a:xfrm>
              <a:off x="18640940" y="8216416"/>
              <a:ext cx="29209" cy="78740"/>
            </a:xfrm>
            <a:custGeom>
              <a:avLst/>
              <a:gdLst/>
              <a:ahLst/>
              <a:cxnLst/>
              <a:rect l="l" t="t" r="r" b="b"/>
              <a:pathLst>
                <a:path w="29209" h="78740">
                  <a:moveTo>
                    <a:pt x="0" y="78315"/>
                  </a:moveTo>
                  <a:lnTo>
                    <a:pt x="28651" y="78315"/>
                  </a:lnTo>
                  <a:lnTo>
                    <a:pt x="2865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5" name="object 3335"/>
            <p:cNvSpPr/>
            <p:nvPr/>
          </p:nvSpPr>
          <p:spPr>
            <a:xfrm>
              <a:off x="18618019" y="8216416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h="56515">
                  <a:moveTo>
                    <a:pt x="0" y="0"/>
                  </a:moveTo>
                  <a:lnTo>
                    <a:pt x="0" y="5632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6" name="object 3336"/>
            <p:cNvSpPr/>
            <p:nvPr/>
          </p:nvSpPr>
          <p:spPr>
            <a:xfrm>
              <a:off x="18700155" y="8255574"/>
              <a:ext cx="50800" cy="0"/>
            </a:xfrm>
            <a:custGeom>
              <a:avLst/>
              <a:gdLst/>
              <a:ahLst/>
              <a:cxnLst/>
              <a:rect l="l" t="t" r="r" b="b"/>
              <a:pathLst>
                <a:path w="50800">
                  <a:moveTo>
                    <a:pt x="0" y="0"/>
                  </a:moveTo>
                  <a:lnTo>
                    <a:pt x="505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7" name="object 3337"/>
            <p:cNvSpPr/>
            <p:nvPr/>
          </p:nvSpPr>
          <p:spPr>
            <a:xfrm>
              <a:off x="18750774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315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8" name="object 3338"/>
            <p:cNvSpPr/>
            <p:nvPr/>
          </p:nvSpPr>
          <p:spPr>
            <a:xfrm>
              <a:off x="18700155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78315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9" name="object 3339"/>
            <p:cNvSpPr/>
            <p:nvPr/>
          </p:nvSpPr>
          <p:spPr>
            <a:xfrm>
              <a:off x="18785157" y="8272287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59">
                  <a:moveTo>
                    <a:pt x="0" y="0"/>
                  </a:moveTo>
                  <a:lnTo>
                    <a:pt x="1760" y="8728"/>
                  </a:lnTo>
                  <a:lnTo>
                    <a:pt x="6566" y="15863"/>
                  </a:lnTo>
                  <a:lnTo>
                    <a:pt x="13699" y="20677"/>
                  </a:lnTo>
                  <a:lnTo>
                    <a:pt x="22444" y="224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0" name="object 3340"/>
            <p:cNvSpPr/>
            <p:nvPr/>
          </p:nvSpPr>
          <p:spPr>
            <a:xfrm>
              <a:off x="18807123" y="8216416"/>
              <a:ext cx="29209" cy="78740"/>
            </a:xfrm>
            <a:custGeom>
              <a:avLst/>
              <a:gdLst/>
              <a:ahLst/>
              <a:cxnLst/>
              <a:rect l="l" t="t" r="r" b="b"/>
              <a:pathLst>
                <a:path w="29209" h="78740">
                  <a:moveTo>
                    <a:pt x="0" y="78315"/>
                  </a:moveTo>
                  <a:lnTo>
                    <a:pt x="28651" y="78315"/>
                  </a:lnTo>
                  <a:lnTo>
                    <a:pt x="2865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1" name="object 3341"/>
            <p:cNvSpPr/>
            <p:nvPr/>
          </p:nvSpPr>
          <p:spPr>
            <a:xfrm>
              <a:off x="18785157" y="8216416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h="56515">
                  <a:moveTo>
                    <a:pt x="0" y="0"/>
                  </a:moveTo>
                  <a:lnTo>
                    <a:pt x="0" y="5632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2" name="object 3342"/>
            <p:cNvSpPr/>
            <p:nvPr/>
          </p:nvSpPr>
          <p:spPr>
            <a:xfrm>
              <a:off x="18874932" y="8182034"/>
              <a:ext cx="34925" cy="0"/>
            </a:xfrm>
            <a:custGeom>
              <a:avLst/>
              <a:gdLst/>
              <a:ahLst/>
              <a:cxnLst/>
              <a:rect l="l" t="t" r="r" b="b"/>
              <a:pathLst>
                <a:path w="34925">
                  <a:moveTo>
                    <a:pt x="0" y="0"/>
                  </a:moveTo>
                  <a:lnTo>
                    <a:pt x="3438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3" name="object 3343"/>
            <p:cNvSpPr/>
            <p:nvPr/>
          </p:nvSpPr>
          <p:spPr>
            <a:xfrm>
              <a:off x="18867291" y="8272287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59">
                  <a:moveTo>
                    <a:pt x="0" y="0"/>
                  </a:moveTo>
                  <a:lnTo>
                    <a:pt x="1760" y="8728"/>
                  </a:lnTo>
                  <a:lnTo>
                    <a:pt x="6566" y="15863"/>
                  </a:lnTo>
                  <a:lnTo>
                    <a:pt x="13699" y="20677"/>
                  </a:lnTo>
                  <a:lnTo>
                    <a:pt x="22444" y="22444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44" name="object 3344"/>
            <p:cNvPicPr/>
            <p:nvPr/>
          </p:nvPicPr>
          <p:blipFill>
            <a:blip r:embed="rId282" cstate="print"/>
            <a:stretch>
              <a:fillRect/>
            </a:stretch>
          </p:blipFill>
          <p:spPr>
            <a:xfrm>
              <a:off x="15807265" y="8125685"/>
              <a:ext cx="1473663" cy="1240628"/>
            </a:xfrm>
            <a:prstGeom prst="rect">
              <a:avLst/>
            </a:prstGeom>
          </p:spPr>
        </p:pic>
        <p:sp>
          <p:nvSpPr>
            <p:cNvPr id="3345" name="object 3345"/>
            <p:cNvSpPr/>
            <p:nvPr/>
          </p:nvSpPr>
          <p:spPr>
            <a:xfrm>
              <a:off x="18889259" y="8216416"/>
              <a:ext cx="27940" cy="78740"/>
            </a:xfrm>
            <a:custGeom>
              <a:avLst/>
              <a:gdLst/>
              <a:ahLst/>
              <a:cxnLst/>
              <a:rect l="l" t="t" r="r" b="b"/>
              <a:pathLst>
                <a:path w="27940" h="78740">
                  <a:moveTo>
                    <a:pt x="0" y="78315"/>
                  </a:moveTo>
                  <a:lnTo>
                    <a:pt x="27677" y="78315"/>
                  </a:lnTo>
                  <a:lnTo>
                    <a:pt x="27677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6" name="object 3346"/>
            <p:cNvSpPr/>
            <p:nvPr/>
          </p:nvSpPr>
          <p:spPr>
            <a:xfrm>
              <a:off x="18866336" y="8216416"/>
              <a:ext cx="0" cy="56515"/>
            </a:xfrm>
            <a:custGeom>
              <a:avLst/>
              <a:gdLst/>
              <a:ahLst/>
              <a:cxnLst/>
              <a:rect l="l" t="t" r="r" b="b"/>
              <a:pathLst>
                <a:path h="56515">
                  <a:moveTo>
                    <a:pt x="0" y="0"/>
                  </a:moveTo>
                  <a:lnTo>
                    <a:pt x="0" y="5632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7" name="object 3347"/>
            <p:cNvSpPr/>
            <p:nvPr/>
          </p:nvSpPr>
          <p:spPr>
            <a:xfrm>
              <a:off x="19028219" y="8216416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16713" y="16713"/>
                  </a:moveTo>
                  <a:lnTo>
                    <a:pt x="16713" y="7468"/>
                  </a:lnTo>
                  <a:lnTo>
                    <a:pt x="9225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8" name="object 3348"/>
            <p:cNvSpPr/>
            <p:nvPr/>
          </p:nvSpPr>
          <p:spPr>
            <a:xfrm>
              <a:off x="18993359" y="8216416"/>
              <a:ext cx="34925" cy="78740"/>
            </a:xfrm>
            <a:custGeom>
              <a:avLst/>
              <a:gdLst/>
              <a:ahLst/>
              <a:cxnLst/>
              <a:rect l="l" t="t" r="r" b="b"/>
              <a:pathLst>
                <a:path w="34925" h="78740">
                  <a:moveTo>
                    <a:pt x="34382" y="0"/>
                  </a:moveTo>
                  <a:lnTo>
                    <a:pt x="0" y="0"/>
                  </a:ln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9" name="object 3349"/>
            <p:cNvSpPr/>
            <p:nvPr/>
          </p:nvSpPr>
          <p:spPr>
            <a:xfrm>
              <a:off x="19043978" y="8233607"/>
              <a:ext cx="0" cy="61594"/>
            </a:xfrm>
            <a:custGeom>
              <a:avLst/>
              <a:gdLst/>
              <a:ahLst/>
              <a:cxnLst/>
              <a:rect l="l" t="t" r="r" b="b"/>
              <a:pathLst>
                <a:path h="61595">
                  <a:moveTo>
                    <a:pt x="0" y="61124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0" name="object 3350"/>
            <p:cNvSpPr/>
            <p:nvPr/>
          </p:nvSpPr>
          <p:spPr>
            <a:xfrm>
              <a:off x="19109479" y="8278018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0" y="16713"/>
                  </a:moveTo>
                  <a:lnTo>
                    <a:pt x="9149" y="16713"/>
                  </a:lnTo>
                  <a:lnTo>
                    <a:pt x="16599" y="9245"/>
                  </a:lnTo>
                  <a:lnTo>
                    <a:pt x="165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1" name="object 3351"/>
            <p:cNvSpPr/>
            <p:nvPr/>
          </p:nvSpPr>
          <p:spPr>
            <a:xfrm>
              <a:off x="19126114" y="8233627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4">
                  <a:moveTo>
                    <a:pt x="0" y="4486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2" name="object 3352"/>
            <p:cNvSpPr/>
            <p:nvPr/>
          </p:nvSpPr>
          <p:spPr>
            <a:xfrm>
              <a:off x="19109515" y="8216416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16599" y="16713"/>
                  </a:moveTo>
                  <a:lnTo>
                    <a:pt x="16599" y="7468"/>
                  </a:lnTo>
                  <a:lnTo>
                    <a:pt x="9168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3" name="object 3353"/>
            <p:cNvSpPr/>
            <p:nvPr/>
          </p:nvSpPr>
          <p:spPr>
            <a:xfrm>
              <a:off x="19078360" y="8216416"/>
              <a:ext cx="31115" cy="107314"/>
            </a:xfrm>
            <a:custGeom>
              <a:avLst/>
              <a:gdLst/>
              <a:ahLst/>
              <a:cxnLst/>
              <a:rect l="l" t="t" r="r" b="b"/>
              <a:pathLst>
                <a:path w="31115" h="107315">
                  <a:moveTo>
                    <a:pt x="30562" y="0"/>
                  </a:moveTo>
                  <a:lnTo>
                    <a:pt x="0" y="0"/>
                  </a:lnTo>
                  <a:lnTo>
                    <a:pt x="0" y="106967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4" name="object 3354"/>
            <p:cNvSpPr/>
            <p:nvPr/>
          </p:nvSpPr>
          <p:spPr>
            <a:xfrm>
              <a:off x="19078360" y="8294732"/>
              <a:ext cx="31115" cy="0"/>
            </a:xfrm>
            <a:custGeom>
              <a:avLst/>
              <a:gdLst/>
              <a:ahLst/>
              <a:cxnLst/>
              <a:rect l="l" t="t" r="r" b="b"/>
              <a:pathLst>
                <a:path w="31115">
                  <a:moveTo>
                    <a:pt x="0" y="0"/>
                  </a:moveTo>
                  <a:lnTo>
                    <a:pt x="30562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5" name="object 3355"/>
            <p:cNvSpPr/>
            <p:nvPr/>
          </p:nvSpPr>
          <p:spPr>
            <a:xfrm>
              <a:off x="19160515" y="8215461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50599" y="25309"/>
                  </a:moveTo>
                  <a:lnTo>
                    <a:pt x="48623" y="15455"/>
                  </a:lnTo>
                  <a:lnTo>
                    <a:pt x="43230" y="7411"/>
                  </a:lnTo>
                  <a:lnTo>
                    <a:pt x="35223" y="1988"/>
                  </a:lnTo>
                  <a:lnTo>
                    <a:pt x="25404" y="0"/>
                  </a:lnTo>
                  <a:lnTo>
                    <a:pt x="15472" y="1988"/>
                  </a:lnTo>
                  <a:lnTo>
                    <a:pt x="7401" y="7411"/>
                  </a:lnTo>
                  <a:lnTo>
                    <a:pt x="1981" y="15455"/>
                  </a:lnTo>
                  <a:lnTo>
                    <a:pt x="0" y="2530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6" name="object 3356"/>
            <p:cNvSpPr/>
            <p:nvPr/>
          </p:nvSpPr>
          <p:spPr>
            <a:xfrm>
              <a:off x="19159541" y="8241248"/>
              <a:ext cx="0" cy="29209"/>
            </a:xfrm>
            <a:custGeom>
              <a:avLst/>
              <a:gdLst/>
              <a:ahLst/>
              <a:cxnLst/>
              <a:rect l="l" t="t" r="r" b="b"/>
              <a:pathLst>
                <a:path h="29209">
                  <a:moveTo>
                    <a:pt x="0" y="0"/>
                  </a:moveTo>
                  <a:lnTo>
                    <a:pt x="0" y="28651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7" name="object 3357"/>
            <p:cNvSpPr/>
            <p:nvPr/>
          </p:nvSpPr>
          <p:spPr>
            <a:xfrm>
              <a:off x="19160496" y="8269422"/>
              <a:ext cx="50800" cy="25400"/>
            </a:xfrm>
            <a:custGeom>
              <a:avLst/>
              <a:gdLst/>
              <a:ahLst/>
              <a:cxnLst/>
              <a:rect l="l" t="t" r="r" b="b"/>
              <a:pathLst>
                <a:path w="50800" h="25400">
                  <a:moveTo>
                    <a:pt x="0" y="0"/>
                  </a:moveTo>
                  <a:lnTo>
                    <a:pt x="1978" y="9853"/>
                  </a:lnTo>
                  <a:lnTo>
                    <a:pt x="7392" y="17897"/>
                  </a:lnTo>
                  <a:lnTo>
                    <a:pt x="15455" y="23320"/>
                  </a:lnTo>
                  <a:lnTo>
                    <a:pt x="25385" y="25309"/>
                  </a:lnTo>
                  <a:lnTo>
                    <a:pt x="35207" y="23320"/>
                  </a:lnTo>
                  <a:lnTo>
                    <a:pt x="43221" y="17897"/>
                  </a:lnTo>
                  <a:lnTo>
                    <a:pt x="48620" y="9853"/>
                  </a:lnTo>
                  <a:lnTo>
                    <a:pt x="505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8" name="object 3358"/>
            <p:cNvSpPr/>
            <p:nvPr/>
          </p:nvSpPr>
          <p:spPr>
            <a:xfrm>
              <a:off x="19211115" y="8241248"/>
              <a:ext cx="0" cy="29209"/>
            </a:xfrm>
            <a:custGeom>
              <a:avLst/>
              <a:gdLst/>
              <a:ahLst/>
              <a:cxnLst/>
              <a:rect l="l" t="t" r="r" b="b"/>
              <a:pathLst>
                <a:path h="29209">
                  <a:moveTo>
                    <a:pt x="0" y="28651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9" name="object 3359"/>
            <p:cNvSpPr/>
            <p:nvPr/>
          </p:nvSpPr>
          <p:spPr>
            <a:xfrm>
              <a:off x="19261752" y="8294732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33408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0" name="object 3360"/>
            <p:cNvSpPr/>
            <p:nvPr/>
          </p:nvSpPr>
          <p:spPr>
            <a:xfrm>
              <a:off x="19245497" y="8278018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0" y="0"/>
                  </a:moveTo>
                  <a:lnTo>
                    <a:pt x="0" y="9245"/>
                  </a:lnTo>
                  <a:lnTo>
                    <a:pt x="7430" y="16713"/>
                  </a:lnTo>
                  <a:lnTo>
                    <a:pt x="16790" y="1671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1" name="object 3361"/>
            <p:cNvSpPr/>
            <p:nvPr/>
          </p:nvSpPr>
          <p:spPr>
            <a:xfrm>
              <a:off x="19244542" y="8233627"/>
              <a:ext cx="0" cy="45085"/>
            </a:xfrm>
            <a:custGeom>
              <a:avLst/>
              <a:gdLst/>
              <a:ahLst/>
              <a:cxnLst/>
              <a:rect l="l" t="t" r="r" b="b"/>
              <a:pathLst>
                <a:path h="45084">
                  <a:moveTo>
                    <a:pt x="0" y="4486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2" name="object 3362"/>
            <p:cNvSpPr/>
            <p:nvPr/>
          </p:nvSpPr>
          <p:spPr>
            <a:xfrm>
              <a:off x="19245500" y="8216416"/>
              <a:ext cx="17145" cy="17145"/>
            </a:xfrm>
            <a:custGeom>
              <a:avLst/>
              <a:gdLst/>
              <a:ahLst/>
              <a:cxnLst/>
              <a:rect l="l" t="t" r="r" b="b"/>
              <a:pathLst>
                <a:path w="17144" h="17145">
                  <a:moveTo>
                    <a:pt x="16790" y="0"/>
                  </a:moveTo>
                  <a:lnTo>
                    <a:pt x="7449" y="0"/>
                  </a:lnTo>
                  <a:lnTo>
                    <a:pt x="0" y="7468"/>
                  </a:lnTo>
                  <a:lnTo>
                    <a:pt x="0" y="16713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3" name="object 3363"/>
            <p:cNvSpPr/>
            <p:nvPr/>
          </p:nvSpPr>
          <p:spPr>
            <a:xfrm>
              <a:off x="19261734" y="8216416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3408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4" name="object 3364"/>
            <p:cNvSpPr/>
            <p:nvPr/>
          </p:nvSpPr>
          <p:spPr>
            <a:xfrm>
              <a:off x="19244542" y="8255574"/>
              <a:ext cx="29209" cy="0"/>
            </a:xfrm>
            <a:custGeom>
              <a:avLst/>
              <a:gdLst/>
              <a:ahLst/>
              <a:cxnLst/>
              <a:rect l="l" t="t" r="r" b="b"/>
              <a:pathLst>
                <a:path w="29209">
                  <a:moveTo>
                    <a:pt x="28651" y="0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5" name="object 3365"/>
            <p:cNvSpPr/>
            <p:nvPr/>
          </p:nvSpPr>
          <p:spPr>
            <a:xfrm>
              <a:off x="19345778" y="8249863"/>
              <a:ext cx="34925" cy="45085"/>
            </a:xfrm>
            <a:custGeom>
              <a:avLst/>
              <a:gdLst/>
              <a:ahLst/>
              <a:cxnLst/>
              <a:rect l="l" t="t" r="r" b="b"/>
              <a:pathLst>
                <a:path w="34925" h="45084">
                  <a:moveTo>
                    <a:pt x="34382" y="44868"/>
                  </a:move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6" name="object 3366"/>
            <p:cNvSpPr/>
            <p:nvPr/>
          </p:nvSpPr>
          <p:spPr>
            <a:xfrm>
              <a:off x="19329542" y="8216436"/>
              <a:ext cx="50800" cy="50800"/>
            </a:xfrm>
            <a:custGeom>
              <a:avLst/>
              <a:gdLst/>
              <a:ahLst/>
              <a:cxnLst/>
              <a:rect l="l" t="t" r="r" b="b"/>
              <a:pathLst>
                <a:path w="50800" h="50800">
                  <a:moveTo>
                    <a:pt x="0" y="50599"/>
                  </a:moveTo>
                  <a:lnTo>
                    <a:pt x="50599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7" name="object 3367"/>
            <p:cNvSpPr/>
            <p:nvPr/>
          </p:nvSpPr>
          <p:spPr>
            <a:xfrm>
              <a:off x="19329542" y="8216416"/>
              <a:ext cx="0" cy="78740"/>
            </a:xfrm>
            <a:custGeom>
              <a:avLst/>
              <a:gdLst/>
              <a:ahLst/>
              <a:cxnLst/>
              <a:rect l="l" t="t" r="r" b="b"/>
              <a:pathLst>
                <a:path h="78740">
                  <a:moveTo>
                    <a:pt x="0" y="0"/>
                  </a:moveTo>
                  <a:lnTo>
                    <a:pt x="0" y="78315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68" name="object 3368"/>
            <p:cNvPicPr/>
            <p:nvPr/>
          </p:nvPicPr>
          <p:blipFill>
            <a:blip r:embed="rId283" cstate="print"/>
            <a:stretch>
              <a:fillRect/>
            </a:stretch>
          </p:blipFill>
          <p:spPr>
            <a:xfrm>
              <a:off x="19410742" y="8213551"/>
              <a:ext cx="79251" cy="84045"/>
            </a:xfrm>
            <a:prstGeom prst="rect">
              <a:avLst/>
            </a:prstGeom>
          </p:spPr>
        </p:pic>
        <p:sp>
          <p:nvSpPr>
            <p:cNvPr id="3369" name="object 3369"/>
            <p:cNvSpPr/>
            <p:nvPr/>
          </p:nvSpPr>
          <p:spPr>
            <a:xfrm>
              <a:off x="19029174" y="8886891"/>
              <a:ext cx="15875" cy="31750"/>
            </a:xfrm>
            <a:custGeom>
              <a:avLst/>
              <a:gdLst/>
              <a:ahLst/>
              <a:cxnLst/>
              <a:rect l="l" t="t" r="r" b="b"/>
              <a:pathLst>
                <a:path w="15875" h="31750">
                  <a:moveTo>
                    <a:pt x="0" y="31498"/>
                  </a:moveTo>
                  <a:lnTo>
                    <a:pt x="8671" y="31498"/>
                  </a:lnTo>
                  <a:lnTo>
                    <a:pt x="15758" y="24449"/>
                  </a:lnTo>
                  <a:lnTo>
                    <a:pt x="15758" y="15739"/>
                  </a:lnTo>
                  <a:lnTo>
                    <a:pt x="15758" y="7029"/>
                  </a:lnTo>
                  <a:lnTo>
                    <a:pt x="8671" y="0"/>
                  </a:lnTo>
                  <a:lnTo>
                    <a:pt x="0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0" name="object 3370"/>
            <p:cNvSpPr/>
            <p:nvPr/>
          </p:nvSpPr>
          <p:spPr>
            <a:xfrm>
              <a:off x="19013417" y="8886871"/>
              <a:ext cx="15875" cy="56515"/>
            </a:xfrm>
            <a:custGeom>
              <a:avLst/>
              <a:gdLst/>
              <a:ahLst/>
              <a:cxnLst/>
              <a:rect l="l" t="t" r="r" b="b"/>
              <a:pathLst>
                <a:path w="15875" h="56515">
                  <a:moveTo>
                    <a:pt x="15281" y="0"/>
                  </a:moveTo>
                  <a:lnTo>
                    <a:pt x="0" y="0"/>
                  </a:lnTo>
                  <a:lnTo>
                    <a:pt x="0" y="56329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1" name="object 3371"/>
            <p:cNvSpPr/>
            <p:nvPr/>
          </p:nvSpPr>
          <p:spPr>
            <a:xfrm>
              <a:off x="19013417" y="8918388"/>
              <a:ext cx="15875" cy="0"/>
            </a:xfrm>
            <a:custGeom>
              <a:avLst/>
              <a:gdLst/>
              <a:ahLst/>
              <a:cxnLst/>
              <a:rect l="l" t="t" r="r" b="b"/>
              <a:pathLst>
                <a:path w="15875">
                  <a:moveTo>
                    <a:pt x="0" y="0"/>
                  </a:moveTo>
                  <a:lnTo>
                    <a:pt x="15281" y="0"/>
                  </a:lnTo>
                </a:path>
              </a:pathLst>
            </a:custGeom>
            <a:ln w="573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72" name="object 3372"/>
            <p:cNvPicPr/>
            <p:nvPr/>
          </p:nvPicPr>
          <p:blipFill>
            <a:blip r:embed="rId284" cstate="print"/>
            <a:stretch>
              <a:fillRect/>
            </a:stretch>
          </p:blipFill>
          <p:spPr>
            <a:xfrm>
              <a:off x="18910288" y="8713049"/>
              <a:ext cx="233971" cy="68764"/>
            </a:xfrm>
            <a:prstGeom prst="rect">
              <a:avLst/>
            </a:prstGeom>
          </p:spPr>
        </p:pic>
        <p:pic>
          <p:nvPicPr>
            <p:cNvPr id="3373" name="object 3373"/>
            <p:cNvPicPr/>
            <p:nvPr/>
          </p:nvPicPr>
          <p:blipFill>
            <a:blip r:embed="rId285" cstate="print"/>
            <a:stretch>
              <a:fillRect/>
            </a:stretch>
          </p:blipFill>
          <p:spPr>
            <a:xfrm>
              <a:off x="19252182" y="8714024"/>
              <a:ext cx="228241" cy="73501"/>
            </a:xfrm>
            <a:prstGeom prst="rect">
              <a:avLst/>
            </a:prstGeom>
          </p:spPr>
        </p:pic>
        <p:pic>
          <p:nvPicPr>
            <p:cNvPr id="3374" name="object 3374"/>
            <p:cNvPicPr/>
            <p:nvPr/>
          </p:nvPicPr>
          <p:blipFill>
            <a:blip r:embed="rId286" cstate="print"/>
            <a:stretch>
              <a:fillRect/>
            </a:stretch>
          </p:blipFill>
          <p:spPr>
            <a:xfrm>
              <a:off x="19623702" y="8714024"/>
              <a:ext cx="289365" cy="73501"/>
            </a:xfrm>
            <a:prstGeom prst="rect">
              <a:avLst/>
            </a:prstGeom>
          </p:spPr>
        </p:pic>
        <p:pic>
          <p:nvPicPr>
            <p:cNvPr id="3375" name="object 3375"/>
            <p:cNvPicPr/>
            <p:nvPr/>
          </p:nvPicPr>
          <p:blipFill>
            <a:blip r:embed="rId287" cstate="print"/>
            <a:stretch>
              <a:fillRect/>
            </a:stretch>
          </p:blipFill>
          <p:spPr>
            <a:xfrm>
              <a:off x="16117681" y="7730308"/>
              <a:ext cx="1793591" cy="88782"/>
            </a:xfrm>
            <a:prstGeom prst="rect">
              <a:avLst/>
            </a:prstGeom>
          </p:spPr>
        </p:pic>
      </p:grpSp>
      <p:sp>
        <p:nvSpPr>
          <p:cNvPr id="3376" name="object 3376"/>
          <p:cNvSpPr txBox="1"/>
          <p:nvPr/>
        </p:nvSpPr>
        <p:spPr>
          <a:xfrm>
            <a:off x="16272150" y="11105753"/>
            <a:ext cx="466725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10" dirty="0">
                <a:latin typeface="GOST Common"/>
                <a:cs typeface="GOST Common"/>
              </a:rPr>
              <a:t>Колесніченко</a:t>
            </a:r>
            <a:r>
              <a:rPr sz="400" spc="-10" dirty="0">
                <a:latin typeface="GOST Common"/>
                <a:cs typeface="GOST Common"/>
              </a:rPr>
              <a:t>С</a:t>
            </a:r>
            <a:r>
              <a:rPr sz="400" spc="-10" dirty="0">
                <a:latin typeface="GOST 2.304 A"/>
                <a:cs typeface="GOST 2.304 A"/>
              </a:rPr>
              <a:t>.</a:t>
            </a:r>
            <a:r>
              <a:rPr sz="400" spc="-10" dirty="0">
                <a:latin typeface="GOST Common"/>
                <a:cs typeface="GOST Common"/>
              </a:rPr>
              <a:t>В</a:t>
            </a:r>
            <a:r>
              <a:rPr sz="400" spc="-10" dirty="0">
                <a:latin typeface="GOST 2.304 A"/>
                <a:cs typeface="GOST 2.304 A"/>
              </a:rPr>
              <a:t>.</a:t>
            </a:r>
            <a:endParaRPr sz="400">
              <a:latin typeface="GOST 2.304 A"/>
              <a:cs typeface="GOST 2.304 A"/>
            </a:endParaRPr>
          </a:p>
        </p:txBody>
      </p:sp>
      <p:sp>
        <p:nvSpPr>
          <p:cNvPr id="3377" name="object 3377"/>
          <p:cNvSpPr txBox="1"/>
          <p:nvPr/>
        </p:nvSpPr>
        <p:spPr>
          <a:xfrm>
            <a:off x="16245716" y="10878925"/>
            <a:ext cx="476884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750" baseline="5555" dirty="0">
                <a:latin typeface="GOST 2.304 A"/>
                <a:cs typeface="GOST 2.304 A"/>
              </a:rPr>
              <a:t>Kpa</a:t>
            </a:r>
            <a:r>
              <a:rPr sz="750" spc="75" baseline="5555" dirty="0">
                <a:latin typeface="GOST 2.304 A"/>
                <a:cs typeface="GOST 2.304 A"/>
              </a:rPr>
              <a:t> </a:t>
            </a:r>
            <a:r>
              <a:rPr sz="750" spc="-15" baseline="5555" dirty="0">
                <a:latin typeface="GOST Common"/>
                <a:cs typeface="GOST Common"/>
              </a:rPr>
              <a:t>ченко</a:t>
            </a:r>
            <a:r>
              <a:rPr sz="500" spc="-10" dirty="0">
                <a:latin typeface="GOST Common"/>
                <a:cs typeface="GOST Common"/>
              </a:rPr>
              <a:t>М</a:t>
            </a:r>
            <a:r>
              <a:rPr sz="500" spc="-10" dirty="0">
                <a:latin typeface="GOST 2.304 A"/>
                <a:cs typeface="GOST 2.304 A"/>
              </a:rPr>
              <a:t>.</a:t>
            </a:r>
            <a:r>
              <a:rPr sz="500" spc="-10" dirty="0">
                <a:latin typeface="GOST Common"/>
                <a:cs typeface="GOST Common"/>
              </a:rPr>
              <a:t>А.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378" name="object 3378"/>
          <p:cNvSpPr txBox="1"/>
          <p:nvPr/>
        </p:nvSpPr>
        <p:spPr>
          <a:xfrm>
            <a:off x="16271753" y="10983664"/>
            <a:ext cx="325120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dirty="0">
                <a:latin typeface="GOST Common"/>
                <a:cs typeface="GOST Common"/>
              </a:rPr>
              <a:t>Артим</a:t>
            </a:r>
            <a:r>
              <a:rPr sz="500" spc="25" dirty="0">
                <a:latin typeface="GOST Common"/>
                <a:cs typeface="GOST Common"/>
              </a:rPr>
              <a:t> </a:t>
            </a:r>
            <a:r>
              <a:rPr sz="500" dirty="0">
                <a:latin typeface="GOST Common"/>
                <a:cs typeface="GOST Common"/>
              </a:rPr>
              <a:t>В.</a:t>
            </a:r>
            <a:r>
              <a:rPr sz="500" spc="-15" dirty="0">
                <a:latin typeface="GOST Common"/>
                <a:cs typeface="GOST Common"/>
              </a:rPr>
              <a:t> </a:t>
            </a:r>
            <a:r>
              <a:rPr sz="500" spc="-25" dirty="0">
                <a:latin typeface="GOST Common"/>
                <a:cs typeface="GOST Common"/>
              </a:rPr>
              <a:t>І.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379" name="object 3379"/>
          <p:cNvSpPr txBox="1"/>
          <p:nvPr/>
        </p:nvSpPr>
        <p:spPr>
          <a:xfrm>
            <a:off x="17288975" y="10915973"/>
            <a:ext cx="1465580" cy="1771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240" marR="5080" indent="-3175">
              <a:lnSpc>
                <a:spcPct val="100000"/>
              </a:lnSpc>
              <a:spcBef>
                <a:spcPts val="100"/>
              </a:spcBef>
            </a:pPr>
            <a:r>
              <a:rPr sz="500" i="1" dirty="0">
                <a:latin typeface="GOST Common"/>
                <a:cs typeface="GOST Common"/>
              </a:rPr>
              <a:t>Нове</a:t>
            </a:r>
            <a:r>
              <a:rPr sz="500" i="1" spc="2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будівництво</a:t>
            </a:r>
            <a:r>
              <a:rPr sz="500" i="1" spc="-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дитячого</a:t>
            </a:r>
            <a:r>
              <a:rPr sz="500" i="1" spc="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садочку</a:t>
            </a:r>
            <a:r>
              <a:rPr sz="500" i="1" spc="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по</a:t>
            </a:r>
            <a:r>
              <a:rPr sz="500" i="1" spc="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Шкільному</a:t>
            </a:r>
            <a:r>
              <a:rPr sz="500" i="1" spc="50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провулку</a:t>
            </a:r>
            <a:r>
              <a:rPr sz="500" i="1" spc="1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у</a:t>
            </a:r>
            <a:r>
              <a:rPr sz="500" i="1" spc="12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м.Калуш,</a:t>
            </a:r>
            <a:r>
              <a:rPr sz="500" i="1" spc="2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Івано-Франківської</a:t>
            </a:r>
            <a:r>
              <a:rPr sz="500" i="1" spc="2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області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380" name="object 3380"/>
          <p:cNvSpPr txBox="1"/>
          <p:nvPr/>
        </p:nvSpPr>
        <p:spPr>
          <a:xfrm>
            <a:off x="17396660" y="10617349"/>
            <a:ext cx="2493010" cy="1212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00" dirty="0">
                <a:latin typeface="GOST Common"/>
                <a:cs typeface="GOST Common"/>
              </a:rPr>
              <a:t>Івано-Франківський</a:t>
            </a:r>
            <a:r>
              <a:rPr sz="600" spc="80" dirty="0">
                <a:latin typeface="GOST Common"/>
                <a:cs typeface="GOST Common"/>
              </a:rPr>
              <a:t> </a:t>
            </a:r>
            <a:r>
              <a:rPr sz="600" dirty="0">
                <a:latin typeface="GOST Common"/>
                <a:cs typeface="GOST Common"/>
              </a:rPr>
              <a:t>національний</a:t>
            </a:r>
            <a:r>
              <a:rPr sz="600" spc="80" dirty="0">
                <a:latin typeface="GOST Common"/>
                <a:cs typeface="GOST Common"/>
              </a:rPr>
              <a:t> </a:t>
            </a:r>
            <a:r>
              <a:rPr sz="600" dirty="0">
                <a:latin typeface="GOST Common"/>
                <a:cs typeface="GOST Common"/>
              </a:rPr>
              <a:t>технічний</a:t>
            </a:r>
            <a:r>
              <a:rPr sz="600" spc="85" dirty="0">
                <a:latin typeface="GOST Common"/>
                <a:cs typeface="GOST Common"/>
              </a:rPr>
              <a:t> </a:t>
            </a:r>
            <a:r>
              <a:rPr sz="600" dirty="0">
                <a:latin typeface="GOST Common"/>
                <a:cs typeface="GOST Common"/>
              </a:rPr>
              <a:t>університет</a:t>
            </a:r>
            <a:r>
              <a:rPr sz="600" spc="80" dirty="0">
                <a:latin typeface="GOST Common"/>
                <a:cs typeface="GOST Common"/>
              </a:rPr>
              <a:t> </a:t>
            </a:r>
            <a:r>
              <a:rPr sz="600" dirty="0">
                <a:latin typeface="GOST Common"/>
                <a:cs typeface="GOST Common"/>
              </a:rPr>
              <a:t>нафти</a:t>
            </a:r>
            <a:r>
              <a:rPr sz="600" spc="80" dirty="0">
                <a:latin typeface="GOST Common"/>
                <a:cs typeface="GOST Common"/>
              </a:rPr>
              <a:t> </a:t>
            </a:r>
            <a:r>
              <a:rPr sz="600" dirty="0">
                <a:latin typeface="GOST Common"/>
                <a:cs typeface="GOST Common"/>
              </a:rPr>
              <a:t>і</a:t>
            </a:r>
            <a:r>
              <a:rPr sz="600" spc="85" dirty="0">
                <a:latin typeface="GOST Common"/>
                <a:cs typeface="GOST Common"/>
              </a:rPr>
              <a:t> </a:t>
            </a:r>
            <a:r>
              <a:rPr sz="600" spc="-20" dirty="0">
                <a:latin typeface="GOST Common"/>
                <a:cs typeface="GOST Common"/>
              </a:rPr>
              <a:t>газу</a:t>
            </a:r>
            <a:endParaRPr sz="600">
              <a:latin typeface="GOST Common"/>
              <a:cs typeface="GOST Common"/>
            </a:endParaRPr>
          </a:p>
        </p:txBody>
      </p:sp>
      <p:sp>
        <p:nvSpPr>
          <p:cNvPr id="3381" name="object 3381"/>
          <p:cNvSpPr txBox="1"/>
          <p:nvPr/>
        </p:nvSpPr>
        <p:spPr>
          <a:xfrm>
            <a:off x="16272708" y="11207483"/>
            <a:ext cx="405130" cy="102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00" spc="-10" dirty="0">
                <a:latin typeface="GOST Common"/>
                <a:cs typeface="GOST Common"/>
              </a:rPr>
              <a:t>Андрусяк</a:t>
            </a:r>
            <a:r>
              <a:rPr sz="500" spc="40" dirty="0">
                <a:latin typeface="GOST Common"/>
                <a:cs typeface="GOST Common"/>
              </a:rPr>
              <a:t> </a:t>
            </a:r>
            <a:r>
              <a:rPr sz="500" spc="-20" dirty="0">
                <a:latin typeface="GOST Common"/>
                <a:cs typeface="GOST Common"/>
              </a:rPr>
              <a:t>А.В.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382" name="object 3382"/>
          <p:cNvSpPr txBox="1"/>
          <p:nvPr/>
        </p:nvSpPr>
        <p:spPr>
          <a:xfrm>
            <a:off x="18896429" y="11218737"/>
            <a:ext cx="864235" cy="2578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600" dirty="0">
                <a:latin typeface="GOST Common"/>
                <a:cs typeface="GOST Common"/>
              </a:rPr>
              <a:t>Кафедра</a:t>
            </a:r>
            <a:r>
              <a:rPr sz="600" spc="85" dirty="0">
                <a:latin typeface="GOST Common"/>
                <a:cs typeface="GOST Common"/>
              </a:rPr>
              <a:t> </a:t>
            </a:r>
            <a:r>
              <a:rPr sz="600" spc="-10" dirty="0">
                <a:latin typeface="GOST Common"/>
                <a:cs typeface="GOST Common"/>
              </a:rPr>
              <a:t>"Будівництва"</a:t>
            </a:r>
            <a:endParaRPr sz="600">
              <a:latin typeface="GOST Common"/>
              <a:cs typeface="GOST Common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850" dirty="0">
                <a:latin typeface="GOST Common"/>
                <a:cs typeface="GOST Common"/>
              </a:rPr>
              <a:t>Група</a:t>
            </a:r>
            <a:r>
              <a:rPr sz="850" spc="105" dirty="0">
                <a:latin typeface="GOST Common"/>
                <a:cs typeface="GOST Common"/>
              </a:rPr>
              <a:t> </a:t>
            </a:r>
            <a:r>
              <a:rPr sz="850" dirty="0">
                <a:latin typeface="GOST Common"/>
                <a:cs typeface="GOST Common"/>
              </a:rPr>
              <a:t>Б-22-</a:t>
            </a:r>
            <a:r>
              <a:rPr sz="850" spc="-50" dirty="0">
                <a:latin typeface="GOST Common"/>
                <a:cs typeface="GOST Common"/>
              </a:rPr>
              <a:t>3</a:t>
            </a:r>
            <a:endParaRPr sz="85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Зображення, що містить будинок, ескіз, схема, План&#10;&#10;Автоматично згенерований опис">
            <a:extLst>
              <a:ext uri="{FF2B5EF4-FFF2-40B4-BE49-F238E27FC236}">
                <a16:creationId xmlns:a16="http://schemas.microsoft.com/office/drawing/2014/main" id="{AE52927B-33CB-4E85-0931-D009D63D16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3"/>
            <a:ext cx="20108912" cy="1422059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Зображення, що містить текст, схема, План, Паралель&#10;&#10;Автоматично згенерований опис">
            <a:extLst>
              <a:ext uri="{FF2B5EF4-FFF2-40B4-BE49-F238E27FC236}">
                <a16:creationId xmlns:a16="http://schemas.microsoft.com/office/drawing/2014/main" id="{3BD4C4A1-E903-CF85-A5A0-78862E8B5B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4" y="47509"/>
            <a:ext cx="20004212" cy="14128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5302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131" y="14973"/>
            <a:ext cx="20101560" cy="14189710"/>
            <a:chOff x="-2131" y="14973"/>
            <a:chExt cx="20101560" cy="14189710"/>
          </a:xfrm>
        </p:grpSpPr>
        <p:sp>
          <p:nvSpPr>
            <p:cNvPr id="3" name="object 3"/>
            <p:cNvSpPr/>
            <p:nvPr/>
          </p:nvSpPr>
          <p:spPr>
            <a:xfrm>
              <a:off x="1678" y="55536"/>
              <a:ext cx="20093940" cy="14145260"/>
            </a:xfrm>
            <a:custGeom>
              <a:avLst/>
              <a:gdLst/>
              <a:ahLst/>
              <a:cxnLst/>
              <a:rect l="l" t="t" r="r" b="b"/>
              <a:pathLst>
                <a:path w="20093940" h="14145260">
                  <a:moveTo>
                    <a:pt x="0" y="14144879"/>
                  </a:moveTo>
                  <a:lnTo>
                    <a:pt x="0" y="0"/>
                  </a:lnTo>
                  <a:lnTo>
                    <a:pt x="20093686" y="0"/>
                  </a:lnTo>
                </a:path>
              </a:pathLst>
            </a:custGeom>
            <a:ln w="71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9767" y="175006"/>
              <a:ext cx="19505930" cy="13960475"/>
            </a:xfrm>
            <a:custGeom>
              <a:avLst/>
              <a:gdLst/>
              <a:ahLst/>
              <a:cxnLst/>
              <a:rect l="l" t="t" r="r" b="b"/>
              <a:pathLst>
                <a:path w="19505930" h="13960475">
                  <a:moveTo>
                    <a:pt x="0" y="0"/>
                  </a:moveTo>
                  <a:lnTo>
                    <a:pt x="19505803" y="0"/>
                  </a:lnTo>
                  <a:lnTo>
                    <a:pt x="19505803" y="13960221"/>
                  </a:lnTo>
                  <a:lnTo>
                    <a:pt x="0" y="13960221"/>
                  </a:lnTo>
                  <a:lnTo>
                    <a:pt x="0" y="0"/>
                  </a:lnTo>
                  <a:close/>
                </a:path>
              </a:pathLst>
            </a:custGeom>
            <a:ln w="71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777456" y="141321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921" y="0"/>
                  </a:moveTo>
                  <a:lnTo>
                    <a:pt x="889" y="889"/>
                  </a:lnTo>
                  <a:lnTo>
                    <a:pt x="0" y="3048"/>
                  </a:lnTo>
                  <a:lnTo>
                    <a:pt x="889" y="5207"/>
                  </a:lnTo>
                  <a:lnTo>
                    <a:pt x="2921" y="6096"/>
                  </a:lnTo>
                  <a:lnTo>
                    <a:pt x="4953" y="5207"/>
                  </a:lnTo>
                  <a:lnTo>
                    <a:pt x="5969" y="3048"/>
                  </a:lnTo>
                  <a:lnTo>
                    <a:pt x="4953" y="889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563468" y="1282052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0" y="0"/>
                  </a:moveTo>
                  <a:lnTo>
                    <a:pt x="4422267" y="0"/>
                  </a:lnTo>
                  <a:lnTo>
                    <a:pt x="4422267" y="1314703"/>
                  </a:lnTo>
                  <a:lnTo>
                    <a:pt x="0" y="1314703"/>
                  </a:lnTo>
                  <a:lnTo>
                    <a:pt x="0" y="0"/>
                  </a:lnTo>
                  <a:close/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117187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63468" y="12939991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563468" y="1305951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6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63468" y="1317903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563468" y="13298550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563468" y="1341807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6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563468" y="13537590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563468" y="1365712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563468" y="1377664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6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563468" y="1389616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563468" y="1401568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802483" y="12820523"/>
              <a:ext cx="0" cy="597535"/>
            </a:xfrm>
            <a:custGeom>
              <a:avLst/>
              <a:gdLst/>
              <a:ahLst/>
              <a:cxnLst/>
              <a:rect l="l" t="t" r="r" b="b"/>
              <a:pathLst>
                <a:path h="597534">
                  <a:moveTo>
                    <a:pt x="0" y="0"/>
                  </a:moveTo>
                  <a:lnTo>
                    <a:pt x="0" y="597534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41496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280511" y="12820523"/>
              <a:ext cx="0" cy="597535"/>
            </a:xfrm>
            <a:custGeom>
              <a:avLst/>
              <a:gdLst/>
              <a:ahLst/>
              <a:cxnLst/>
              <a:rect l="l" t="t" r="r" b="b"/>
              <a:pathLst>
                <a:path h="597534">
                  <a:moveTo>
                    <a:pt x="0" y="0"/>
                  </a:moveTo>
                  <a:lnTo>
                    <a:pt x="0" y="597534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519651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878172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790539" y="13418036"/>
              <a:ext cx="1195705" cy="717550"/>
            </a:xfrm>
            <a:custGeom>
              <a:avLst/>
              <a:gdLst/>
              <a:ahLst/>
              <a:cxnLst/>
              <a:rect l="l" t="t" r="r" b="b"/>
              <a:pathLst>
                <a:path w="1195705" h="717550">
                  <a:moveTo>
                    <a:pt x="1195196" y="717169"/>
                  </a:moveTo>
                  <a:lnTo>
                    <a:pt x="0" y="717169"/>
                  </a:lnTo>
                  <a:lnTo>
                    <a:pt x="0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8790539" y="13537590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19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507708" y="13418121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358520"/>
                  </a:moveTo>
                  <a:lnTo>
                    <a:pt x="0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149060" y="13418070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521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2" y="15926"/>
              <a:ext cx="20095210" cy="14184630"/>
            </a:xfrm>
            <a:custGeom>
              <a:avLst/>
              <a:gdLst/>
              <a:ahLst/>
              <a:cxnLst/>
              <a:rect l="l" t="t" r="r" b="b"/>
              <a:pathLst>
                <a:path w="20095210" h="14184630">
                  <a:moveTo>
                    <a:pt x="0" y="14184503"/>
                  </a:moveTo>
                  <a:lnTo>
                    <a:pt x="20095083" y="14184503"/>
                  </a:lnTo>
                  <a:lnTo>
                    <a:pt x="20095083" y="0"/>
                  </a:lnTo>
                  <a:lnTo>
                    <a:pt x="0" y="0"/>
                  </a:lnTo>
                  <a:lnTo>
                    <a:pt x="0" y="1418450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5581884" y="13276580"/>
            <a:ext cx="95440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050" baseline="3968" dirty="0">
                <a:latin typeface="Lucida Sans Unicode"/>
                <a:cs typeface="Lucida Sans Unicode"/>
              </a:rPr>
              <a:t>Зм.</a:t>
            </a:r>
            <a:r>
              <a:rPr sz="1050" spc="569" baseline="3968" dirty="0">
                <a:latin typeface="Lucida Sans Unicode"/>
                <a:cs typeface="Lucida Sans Unicode"/>
              </a:rPr>
              <a:t> </a:t>
            </a:r>
            <a:r>
              <a:rPr sz="1050" spc="-67" baseline="7936" dirty="0">
                <a:latin typeface="Lucida Sans Unicode"/>
                <a:cs typeface="Lucida Sans Unicode"/>
              </a:rPr>
              <a:t>К-</a:t>
            </a:r>
            <a:r>
              <a:rPr sz="1050" baseline="7936" dirty="0">
                <a:latin typeface="Lucida Sans Unicode"/>
                <a:cs typeface="Lucida Sans Unicode"/>
              </a:rPr>
              <a:t>ть</a:t>
            </a:r>
            <a:r>
              <a:rPr sz="1050" spc="450" baseline="7936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Арк.</a:t>
            </a:r>
            <a:r>
              <a:rPr sz="700" spc="-10" dirty="0">
                <a:latin typeface="Lucida Sans Unicode"/>
                <a:cs typeface="Lucida Sans Unicode"/>
              </a:rPr>
              <a:t> </a:t>
            </a:r>
            <a:r>
              <a:rPr sz="1050" spc="-52" baseline="-7936" dirty="0">
                <a:latin typeface="Lucida Sans Unicode"/>
                <a:cs typeface="Lucida Sans Unicode"/>
              </a:rPr>
              <a:t>№док.</a:t>
            </a:r>
            <a:endParaRPr sz="1050" baseline="-7936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572737" y="13291819"/>
            <a:ext cx="233679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30" dirty="0">
                <a:latin typeface="Lucida Sans Unicode"/>
                <a:cs typeface="Lucida Sans Unicode"/>
              </a:rPr>
              <a:t>Підпис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871441" y="13275817"/>
            <a:ext cx="224154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Lucida Sans Unicode"/>
                <a:cs typeface="Lucida Sans Unicode"/>
              </a:rPr>
              <a:t>Дата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531587" y="12804140"/>
            <a:ext cx="204470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204" dirty="0">
                <a:latin typeface="Lucida Sans Unicode"/>
                <a:cs typeface="Lucida Sans Unicode"/>
              </a:rPr>
              <a:t>КВАЛІФІКАЦІЙНИЙ</a:t>
            </a:r>
            <a:r>
              <a:rPr sz="1450" spc="260" dirty="0">
                <a:latin typeface="Lucida Sans Unicode"/>
                <a:cs typeface="Lucida Sans Unicode"/>
              </a:rPr>
              <a:t> </a:t>
            </a:r>
            <a:r>
              <a:rPr sz="1450" spc="-100" dirty="0">
                <a:latin typeface="Lucida Sans Unicode"/>
                <a:cs typeface="Lucida Sans Unicode"/>
              </a:rPr>
              <a:t>ПРОЄКТ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560039" y="13400329"/>
            <a:ext cx="379095" cy="25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>
              <a:lnSpc>
                <a:spcPct val="105700"/>
              </a:lnSpc>
              <a:spcBef>
                <a:spcPts val="100"/>
              </a:spcBef>
            </a:pPr>
            <a:r>
              <a:rPr sz="700" spc="-65" dirty="0">
                <a:latin typeface="Lucida Sans Unicode"/>
                <a:cs typeface="Lucida Sans Unicode"/>
              </a:rPr>
              <a:t>Розробив</a:t>
            </a:r>
            <a:r>
              <a:rPr sz="700" spc="500" dirty="0">
                <a:latin typeface="Lucida Sans Unicode"/>
                <a:cs typeface="Lucida Sans Unicode"/>
              </a:rPr>
              <a:t> </a:t>
            </a:r>
            <a:r>
              <a:rPr sz="700" spc="-75" dirty="0">
                <a:latin typeface="Lucida Sans Unicode"/>
                <a:cs typeface="Lucida Sans Unicode"/>
              </a:rPr>
              <a:t>Консульт.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561563" y="13631671"/>
            <a:ext cx="14351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latin typeface="Lucida Sans Unicode"/>
                <a:cs typeface="Lucida Sans Unicode"/>
              </a:rPr>
              <a:t>ГІП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815558" y="13365615"/>
            <a:ext cx="1103630" cy="3651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  <a:tabLst>
                <a:tab pos="775970" algn="l"/>
              </a:tabLst>
            </a:pPr>
            <a:r>
              <a:rPr sz="700" dirty="0">
                <a:latin typeface="Lucida Sans Unicode"/>
                <a:cs typeface="Lucida Sans Unicode"/>
              </a:rPr>
              <a:t>Стадія</a:t>
            </a:r>
            <a:r>
              <a:rPr sz="700" spc="434" dirty="0">
                <a:latin typeface="Lucida Sans Unicode"/>
                <a:cs typeface="Lucida Sans Unicode"/>
              </a:rPr>
              <a:t> </a:t>
            </a:r>
            <a:r>
              <a:rPr sz="700" spc="-10" dirty="0">
                <a:latin typeface="Lucida Sans Unicode"/>
                <a:cs typeface="Lucida Sans Unicode"/>
              </a:rPr>
              <a:t>Аркуш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1050" spc="-75" baseline="3968" dirty="0">
                <a:latin typeface="Lucida Sans Unicode"/>
                <a:cs typeface="Lucida Sans Unicode"/>
              </a:rPr>
              <a:t>Аркушів</a:t>
            </a:r>
            <a:endParaRPr sz="1050" baseline="3968">
              <a:latin typeface="Lucida Sans Unicode"/>
              <a:cs typeface="Lucida Sans Unicode"/>
            </a:endParaRPr>
          </a:p>
          <a:p>
            <a:pPr marL="123825">
              <a:lnSpc>
                <a:spcPct val="100000"/>
              </a:lnSpc>
              <a:spcBef>
                <a:spcPts val="370"/>
              </a:spcBef>
            </a:pPr>
            <a:r>
              <a:rPr sz="1000" spc="-50" dirty="0">
                <a:latin typeface="Lucida Sans Unicode"/>
                <a:cs typeface="Lucida Sans Unicode"/>
              </a:rPr>
              <a:t>Р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5561563" y="13882369"/>
            <a:ext cx="37909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latin typeface="Lucida Sans Unicode"/>
                <a:cs typeface="Lucida Sans Unicode"/>
              </a:rPr>
              <a:t>Зав.</a:t>
            </a:r>
            <a:r>
              <a:rPr sz="700" spc="-25" dirty="0">
                <a:latin typeface="Lucida Sans Unicode"/>
                <a:cs typeface="Lucida Sans Unicode"/>
              </a:rPr>
              <a:t> </a:t>
            </a:r>
            <a:r>
              <a:rPr sz="700" spc="-45" dirty="0">
                <a:latin typeface="Lucida Sans Unicode"/>
                <a:cs typeface="Lucida Sans Unicode"/>
              </a:rPr>
              <a:t>каф.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040862" y="13901419"/>
            <a:ext cx="394970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80" dirty="0">
                <a:latin typeface="Lucida Sans Unicode"/>
                <a:cs typeface="Lucida Sans Unicode"/>
              </a:rPr>
              <a:t>Шамріна</a:t>
            </a:r>
            <a:r>
              <a:rPr sz="550" spc="85" dirty="0">
                <a:latin typeface="Lucida Sans Unicode"/>
                <a:cs typeface="Lucida Sans Unicode"/>
              </a:rPr>
              <a:t> </a:t>
            </a:r>
            <a:r>
              <a:rPr sz="550" spc="-25" dirty="0">
                <a:latin typeface="Lucida Sans Unicode"/>
                <a:cs typeface="Lucida Sans Unicode"/>
              </a:rPr>
              <a:t>Г.В.</a:t>
            </a:r>
            <a:endParaRPr sz="55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188180" y="12986718"/>
            <a:ext cx="2606040" cy="4000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3335" marR="5080" indent="-1270">
              <a:lnSpc>
                <a:spcPct val="129200"/>
              </a:lnSpc>
              <a:spcBef>
                <a:spcPts val="185"/>
              </a:spcBef>
            </a:pPr>
            <a:r>
              <a:rPr sz="1000" spc="-10" dirty="0">
                <a:latin typeface="GOST Common"/>
                <a:cs typeface="GOST Common"/>
              </a:rPr>
              <a:t>І</a:t>
            </a:r>
            <a:r>
              <a:rPr sz="800" spc="-10" dirty="0">
                <a:latin typeface="GOST Common"/>
                <a:cs typeface="GOST Common"/>
              </a:rPr>
              <a:t>вано-</a:t>
            </a:r>
            <a:r>
              <a:rPr sz="800" dirty="0">
                <a:latin typeface="GOST Common"/>
                <a:cs typeface="GOST Common"/>
              </a:rPr>
              <a:t>Франківський</a:t>
            </a:r>
            <a:r>
              <a:rPr sz="800" spc="-1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національний</a:t>
            </a:r>
            <a:r>
              <a:rPr sz="800" spc="-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технічний</a:t>
            </a:r>
            <a:r>
              <a:rPr sz="800" spc="-10" dirty="0">
                <a:latin typeface="GOST Common"/>
                <a:cs typeface="GOST Common"/>
              </a:rPr>
              <a:t> університет</a:t>
            </a:r>
            <a:r>
              <a:rPr sz="800" spc="50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нафти</a:t>
            </a:r>
            <a:r>
              <a:rPr sz="800" spc="3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і</a:t>
            </a:r>
            <a:r>
              <a:rPr sz="800" spc="35" dirty="0">
                <a:latin typeface="GOST Common"/>
                <a:cs typeface="GOST Common"/>
              </a:rPr>
              <a:t> </a:t>
            </a:r>
            <a:r>
              <a:rPr sz="800" spc="-20" dirty="0">
                <a:latin typeface="GOST Common"/>
                <a:cs typeface="GOST Common"/>
              </a:rPr>
              <a:t>газу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179543" y="13479386"/>
            <a:ext cx="1381760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i="1" dirty="0">
                <a:latin typeface="GOST Common"/>
                <a:cs typeface="GOST Common"/>
              </a:rPr>
              <a:t>Нове</a:t>
            </a:r>
            <a:r>
              <a:rPr sz="400" i="1" spc="26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будівництво</a:t>
            </a:r>
            <a:r>
              <a:rPr sz="400" i="1" spc="200" dirty="0">
                <a:latin typeface="GOST Common"/>
                <a:cs typeface="GOST Common"/>
              </a:rPr>
              <a:t>  </a:t>
            </a:r>
            <a:r>
              <a:rPr sz="350" i="1" dirty="0">
                <a:latin typeface="GOST Common"/>
                <a:cs typeface="GOST Common"/>
              </a:rPr>
              <a:t>дитячого</a:t>
            </a:r>
            <a:r>
              <a:rPr sz="350" i="1" spc="105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садочку</a:t>
            </a:r>
            <a:r>
              <a:rPr sz="400" i="1" spc="415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по</a:t>
            </a:r>
            <a:r>
              <a:rPr sz="400" i="1" spc="295" dirty="0">
                <a:latin typeface="GOST Common"/>
                <a:cs typeface="GOST Common"/>
              </a:rPr>
              <a:t> </a:t>
            </a:r>
            <a:r>
              <a:rPr sz="400" i="1" spc="-10" dirty="0">
                <a:latin typeface="GOST Common"/>
                <a:cs typeface="GOST Common"/>
              </a:rPr>
              <a:t>Шкільному</a:t>
            </a:r>
            <a:endParaRPr sz="400">
              <a:latin typeface="GOST Common"/>
              <a:cs typeface="GOST Commo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183988" y="13596010"/>
            <a:ext cx="129730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i="1" spc="-10" dirty="0">
                <a:latin typeface="GOST Common"/>
                <a:cs typeface="GOST Common"/>
              </a:rPr>
              <a:t>провулку</a:t>
            </a:r>
            <a:r>
              <a:rPr sz="400" i="1" spc="95" dirty="0">
                <a:latin typeface="GOST Common"/>
                <a:cs typeface="GOST Common"/>
              </a:rPr>
              <a:t> </a:t>
            </a:r>
            <a:r>
              <a:rPr sz="400" i="1" spc="-25" dirty="0">
                <a:latin typeface="GOST Common"/>
                <a:cs typeface="GOST Common"/>
              </a:rPr>
              <a:t>у</a:t>
            </a:r>
            <a:r>
              <a:rPr sz="400" i="1" spc="-5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м</a:t>
            </a:r>
            <a:r>
              <a:rPr sz="400" i="1" spc="2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.</a:t>
            </a:r>
            <a:r>
              <a:rPr sz="400" i="1" spc="-6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Калуш</a:t>
            </a:r>
            <a:r>
              <a:rPr sz="400" i="1" spc="48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,</a:t>
            </a:r>
            <a:r>
              <a:rPr sz="400" i="1" spc="150" dirty="0">
                <a:latin typeface="GOST Common"/>
                <a:cs typeface="GOST Common"/>
              </a:rPr>
              <a:t> </a:t>
            </a:r>
            <a:r>
              <a:rPr sz="400" i="1" spc="-10" dirty="0">
                <a:latin typeface="GOST Common"/>
                <a:cs typeface="GOST Common"/>
              </a:rPr>
              <a:t>Івано</a:t>
            </a:r>
            <a:r>
              <a:rPr sz="400" i="1" spc="-5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- </a:t>
            </a:r>
            <a:r>
              <a:rPr sz="400" i="1" spc="-10" dirty="0">
                <a:latin typeface="GOST Common"/>
                <a:cs typeface="GOST Common"/>
              </a:rPr>
              <a:t>Франківської</a:t>
            </a:r>
            <a:r>
              <a:rPr sz="400" i="1" spc="110" dirty="0">
                <a:latin typeface="GOST Common"/>
                <a:cs typeface="GOST Common"/>
              </a:rPr>
              <a:t> </a:t>
            </a:r>
            <a:r>
              <a:rPr sz="400" i="1" spc="-10" dirty="0">
                <a:latin typeface="GOST Common"/>
                <a:cs typeface="GOST Common"/>
              </a:rPr>
              <a:t>області</a:t>
            </a:r>
            <a:endParaRPr sz="400">
              <a:latin typeface="GOST Common"/>
              <a:cs typeface="GOST Commo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951320" y="13756399"/>
            <a:ext cx="804545" cy="35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400"/>
              </a:lnSpc>
              <a:spcBef>
                <a:spcPts val="100"/>
              </a:spcBef>
            </a:pPr>
            <a:r>
              <a:rPr sz="1000" dirty="0">
                <a:latin typeface="GOST Common"/>
                <a:cs typeface="GOST Common"/>
              </a:rPr>
              <a:t>Кафедра</a:t>
            </a:r>
            <a:r>
              <a:rPr sz="1000" spc="20" dirty="0">
                <a:latin typeface="GOST Common"/>
                <a:cs typeface="GOST Common"/>
              </a:rPr>
              <a:t> </a:t>
            </a:r>
            <a:r>
              <a:rPr sz="1000" spc="-20" dirty="0">
                <a:latin typeface="GOST Common"/>
                <a:cs typeface="GOST Common"/>
              </a:rPr>
              <a:t>ІАБЕ </a:t>
            </a:r>
            <a:r>
              <a:rPr sz="1000" dirty="0">
                <a:latin typeface="GOST Common"/>
                <a:cs typeface="GOST Common"/>
              </a:rPr>
              <a:t>Група</a:t>
            </a:r>
            <a:r>
              <a:rPr sz="1000" spc="75" dirty="0">
                <a:latin typeface="GOST Common"/>
                <a:cs typeface="GOST Common"/>
              </a:rPr>
              <a:t> </a:t>
            </a:r>
            <a:r>
              <a:rPr sz="1000" spc="-10" dirty="0">
                <a:latin typeface="GOST Common"/>
                <a:cs typeface="GOST Common"/>
              </a:rPr>
              <a:t>Б-</a:t>
            </a:r>
            <a:r>
              <a:rPr sz="1000" dirty="0">
                <a:latin typeface="GOST Common"/>
                <a:cs typeface="GOST Common"/>
              </a:rPr>
              <a:t>22-</a:t>
            </a:r>
            <a:r>
              <a:rPr sz="1000" spc="-50" dirty="0">
                <a:latin typeface="GOST Common"/>
                <a:cs typeface="GOST Common"/>
              </a:rPr>
              <a:t>3</a:t>
            </a:r>
            <a:endParaRPr sz="1000">
              <a:latin typeface="GOST Common"/>
              <a:cs typeface="GOST Commo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031083" y="13620687"/>
            <a:ext cx="48323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" spc="-160" dirty="0">
                <a:latin typeface="GOST Common"/>
                <a:cs typeface="GOST Common"/>
              </a:rPr>
              <a:t>КолесніченкоС</a:t>
            </a:r>
            <a:r>
              <a:rPr sz="850" spc="-160" dirty="0">
                <a:latin typeface="GOST 2.304 A"/>
                <a:cs typeface="GOST 2.304 A"/>
              </a:rPr>
              <a:t>.</a:t>
            </a:r>
            <a:r>
              <a:rPr sz="850" spc="-160" dirty="0">
                <a:latin typeface="GOST Common"/>
                <a:cs typeface="GOST Common"/>
              </a:rPr>
              <a:t>В</a:t>
            </a:r>
            <a:r>
              <a:rPr sz="1000" spc="-160" dirty="0">
                <a:latin typeface="GOST 2.304 A"/>
                <a:cs typeface="GOST 2.304 A"/>
              </a:rPr>
              <a:t>.</a:t>
            </a:r>
            <a:endParaRPr sz="1000">
              <a:latin typeface="GOST 2.304 A"/>
              <a:cs typeface="GOST 2.304 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6153384" y="13429019"/>
            <a:ext cx="31115" cy="80645"/>
            <a:chOff x="16153384" y="13429019"/>
            <a:chExt cx="31115" cy="80645"/>
          </a:xfrm>
        </p:grpSpPr>
        <p:sp>
          <p:nvSpPr>
            <p:cNvPr id="43" name="object 43"/>
            <p:cNvSpPr/>
            <p:nvPr/>
          </p:nvSpPr>
          <p:spPr>
            <a:xfrm>
              <a:off x="16156559" y="13442252"/>
              <a:ext cx="0" cy="52705"/>
            </a:xfrm>
            <a:custGeom>
              <a:avLst/>
              <a:gdLst/>
              <a:ahLst/>
              <a:cxnLst/>
              <a:rect l="l" t="t" r="r" b="b"/>
              <a:pathLst>
                <a:path h="52705">
                  <a:moveTo>
                    <a:pt x="0" y="0"/>
                  </a:moveTo>
                  <a:lnTo>
                    <a:pt x="0" y="52229"/>
                  </a:lnTo>
                </a:path>
              </a:pathLst>
            </a:custGeom>
            <a:ln w="58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157702" y="13493890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0" y="0"/>
                  </a:moveTo>
                  <a:lnTo>
                    <a:pt x="0" y="5687"/>
                  </a:lnTo>
                  <a:lnTo>
                    <a:pt x="3725" y="10304"/>
                  </a:lnTo>
                  <a:lnTo>
                    <a:pt x="8247" y="10304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165322" y="13505422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772" y="0"/>
                  </a:lnTo>
                </a:path>
              </a:pathLst>
            </a:custGeom>
            <a:ln w="72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161471" y="13449516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19">
                  <a:moveTo>
                    <a:pt x="6772" y="0"/>
                  </a:moveTo>
                  <a:lnTo>
                    <a:pt x="0" y="7291"/>
                  </a:lnTo>
                </a:path>
              </a:pathLst>
            </a:custGeom>
            <a:ln w="65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157664" y="13432511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7277" y="0"/>
                  </a:moveTo>
                  <a:lnTo>
                    <a:pt x="3240" y="0"/>
                  </a:lnTo>
                  <a:lnTo>
                    <a:pt x="0" y="4083"/>
                  </a:lnTo>
                  <a:lnTo>
                    <a:pt x="0" y="9113"/>
                  </a:lnTo>
                </a:path>
              </a:pathLst>
            </a:custGeom>
            <a:ln w="6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164501" y="13432543"/>
              <a:ext cx="7620" cy="16510"/>
            </a:xfrm>
            <a:custGeom>
              <a:avLst/>
              <a:gdLst/>
              <a:ahLst/>
              <a:cxnLst/>
              <a:rect l="l" t="t" r="r" b="b"/>
              <a:pathLst>
                <a:path w="7619" h="16509">
                  <a:moveTo>
                    <a:pt x="4249" y="15919"/>
                  </a:moveTo>
                  <a:lnTo>
                    <a:pt x="6442" y="13513"/>
                  </a:lnTo>
                  <a:lnTo>
                    <a:pt x="7257" y="9672"/>
                  </a:lnTo>
                  <a:lnTo>
                    <a:pt x="6287" y="6197"/>
                  </a:lnTo>
                  <a:lnTo>
                    <a:pt x="5394" y="2746"/>
                  </a:lnTo>
                  <a:lnTo>
                    <a:pt x="2910" y="315"/>
                  </a:lnTo>
                  <a:lnTo>
                    <a:pt x="0" y="0"/>
                  </a:lnTo>
                </a:path>
              </a:pathLst>
            </a:custGeom>
            <a:ln w="60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180943" y="13465341"/>
              <a:ext cx="0" cy="29209"/>
            </a:xfrm>
            <a:custGeom>
              <a:avLst/>
              <a:gdLst/>
              <a:ahLst/>
              <a:cxnLst/>
              <a:rect l="l" t="t" r="r" b="b"/>
              <a:pathLst>
                <a:path h="29209">
                  <a:moveTo>
                    <a:pt x="0" y="0"/>
                  </a:moveTo>
                  <a:lnTo>
                    <a:pt x="0" y="29140"/>
                  </a:lnTo>
                </a:path>
              </a:pathLst>
            </a:custGeom>
            <a:ln w="58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172688" y="13493898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0" y="10304"/>
                  </a:moveTo>
                  <a:lnTo>
                    <a:pt x="4540" y="10304"/>
                  </a:lnTo>
                  <a:lnTo>
                    <a:pt x="8247" y="5711"/>
                  </a:lnTo>
                  <a:lnTo>
                    <a:pt x="8247" y="0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165322" y="13455600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772" y="0"/>
                  </a:lnTo>
                </a:path>
              </a:pathLst>
            </a:custGeom>
            <a:ln w="72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157583" y="13454406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8247" y="0"/>
                  </a:moveTo>
                  <a:lnTo>
                    <a:pt x="3725" y="0"/>
                  </a:lnTo>
                  <a:lnTo>
                    <a:pt x="0" y="4593"/>
                  </a:lnTo>
                  <a:lnTo>
                    <a:pt x="0" y="10304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172696" y="13454401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8247" y="10304"/>
                  </a:moveTo>
                  <a:lnTo>
                    <a:pt x="8247" y="4617"/>
                  </a:lnTo>
                  <a:lnTo>
                    <a:pt x="4540" y="0"/>
                  </a:lnTo>
                  <a:lnTo>
                    <a:pt x="0" y="0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6009238" y="13402817"/>
            <a:ext cx="5511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-157" baseline="6944" dirty="0">
                <a:latin typeface="GOST 2.304 A"/>
                <a:cs typeface="GOST 2.304 A"/>
              </a:rPr>
              <a:t>Kpa</a:t>
            </a:r>
            <a:r>
              <a:rPr sz="1200" spc="-7" baseline="6944" dirty="0">
                <a:latin typeface="GOST 2.304 A"/>
                <a:cs typeface="GOST 2.304 A"/>
              </a:rPr>
              <a:t> </a:t>
            </a:r>
            <a:r>
              <a:rPr sz="1200" spc="-75" baseline="6944" dirty="0">
                <a:latin typeface="GOST Common"/>
                <a:cs typeface="GOST Common"/>
              </a:rPr>
              <a:t>ченко</a:t>
            </a:r>
            <a:r>
              <a:rPr sz="800" spc="-50" dirty="0">
                <a:latin typeface="GOST Common"/>
                <a:cs typeface="GOST Common"/>
              </a:rPr>
              <a:t>М</a:t>
            </a:r>
            <a:r>
              <a:rPr sz="800" spc="-50" dirty="0">
                <a:latin typeface="GOST 2.304 A"/>
                <a:cs typeface="GOST 2.304 A"/>
              </a:rPr>
              <a:t>.</a:t>
            </a:r>
            <a:r>
              <a:rPr sz="800" spc="-50" dirty="0">
                <a:latin typeface="GOST Common"/>
                <a:cs typeface="GOST Common"/>
              </a:rPr>
              <a:t>А.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120869" y="13859865"/>
            <a:ext cx="1682114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GOST Common"/>
                <a:cs typeface="GOST Common"/>
              </a:rPr>
              <a:t>Календарний графік </a:t>
            </a:r>
            <a:r>
              <a:rPr sz="800" dirty="0">
                <a:latin typeface="GOST Common"/>
                <a:cs typeface="GOST Common"/>
              </a:rPr>
              <a:t>виконання</a:t>
            </a:r>
            <a:r>
              <a:rPr sz="800" spc="-10" dirty="0">
                <a:latin typeface="GOST Common"/>
                <a:cs typeface="GOST Common"/>
              </a:rPr>
              <a:t> </a:t>
            </a:r>
            <a:r>
              <a:rPr sz="800" spc="-20" dirty="0">
                <a:latin typeface="GOST Common"/>
                <a:cs typeface="GOST Common"/>
              </a:rPr>
              <a:t>робіт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6034258" y="13515695"/>
            <a:ext cx="44830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30" dirty="0">
                <a:latin typeface="GOST Common"/>
                <a:cs typeface="GOST Common"/>
              </a:rPr>
              <a:t>Галушко</a:t>
            </a:r>
            <a:r>
              <a:rPr sz="800" spc="-40" dirty="0">
                <a:latin typeface="GOST Common"/>
                <a:cs typeface="GOST Common"/>
              </a:rPr>
              <a:t> </a:t>
            </a:r>
            <a:r>
              <a:rPr sz="800" spc="-100" dirty="0">
                <a:latin typeface="GOST Common"/>
                <a:cs typeface="GOST Common"/>
              </a:rPr>
              <a:t>В.</a:t>
            </a:r>
            <a:r>
              <a:rPr sz="800" spc="-35" dirty="0">
                <a:latin typeface="GOST Common"/>
                <a:cs typeface="GOST Common"/>
              </a:rPr>
              <a:t> </a:t>
            </a:r>
            <a:r>
              <a:rPr sz="800" spc="-50" dirty="0">
                <a:latin typeface="GOST Common"/>
                <a:cs typeface="GOST Common"/>
              </a:rPr>
              <a:t>О.</a:t>
            </a:r>
            <a:endParaRPr sz="800">
              <a:latin typeface="GOST Common"/>
              <a:cs typeface="GOST Common"/>
            </a:endParaRPr>
          </a:p>
        </p:txBody>
      </p:sp>
      <p:pic>
        <p:nvPicPr>
          <p:cNvPr id="57" name="object 5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2927" y="2046122"/>
            <a:ext cx="19327495" cy="7825981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2131" y="14973"/>
            <a:ext cx="20101560" cy="14189710"/>
            <a:chOff x="-2131" y="14973"/>
            <a:chExt cx="20101560" cy="14189710"/>
          </a:xfrm>
        </p:grpSpPr>
        <p:sp>
          <p:nvSpPr>
            <p:cNvPr id="3" name="object 3"/>
            <p:cNvSpPr/>
            <p:nvPr/>
          </p:nvSpPr>
          <p:spPr>
            <a:xfrm>
              <a:off x="1678" y="55536"/>
              <a:ext cx="20093940" cy="14145260"/>
            </a:xfrm>
            <a:custGeom>
              <a:avLst/>
              <a:gdLst/>
              <a:ahLst/>
              <a:cxnLst/>
              <a:rect l="l" t="t" r="r" b="b"/>
              <a:pathLst>
                <a:path w="20093940" h="14145260">
                  <a:moveTo>
                    <a:pt x="0" y="14144879"/>
                  </a:moveTo>
                  <a:lnTo>
                    <a:pt x="0" y="0"/>
                  </a:lnTo>
                  <a:lnTo>
                    <a:pt x="20093686" y="0"/>
                  </a:lnTo>
                </a:path>
              </a:pathLst>
            </a:custGeom>
            <a:ln w="71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9767" y="175006"/>
              <a:ext cx="19505930" cy="13960475"/>
            </a:xfrm>
            <a:custGeom>
              <a:avLst/>
              <a:gdLst/>
              <a:ahLst/>
              <a:cxnLst/>
              <a:rect l="l" t="t" r="r" b="b"/>
              <a:pathLst>
                <a:path w="19505930" h="13960475">
                  <a:moveTo>
                    <a:pt x="0" y="0"/>
                  </a:moveTo>
                  <a:lnTo>
                    <a:pt x="19505803" y="0"/>
                  </a:lnTo>
                  <a:lnTo>
                    <a:pt x="19505803" y="13960221"/>
                  </a:lnTo>
                  <a:lnTo>
                    <a:pt x="0" y="13960221"/>
                  </a:lnTo>
                  <a:lnTo>
                    <a:pt x="0" y="0"/>
                  </a:lnTo>
                  <a:close/>
                </a:path>
              </a:pathLst>
            </a:custGeom>
            <a:ln w="716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9777456" y="141321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2921" y="0"/>
                  </a:moveTo>
                  <a:lnTo>
                    <a:pt x="889" y="889"/>
                  </a:lnTo>
                  <a:lnTo>
                    <a:pt x="0" y="3048"/>
                  </a:lnTo>
                  <a:lnTo>
                    <a:pt x="889" y="5207"/>
                  </a:lnTo>
                  <a:lnTo>
                    <a:pt x="2921" y="6096"/>
                  </a:lnTo>
                  <a:lnTo>
                    <a:pt x="4953" y="5207"/>
                  </a:lnTo>
                  <a:lnTo>
                    <a:pt x="5969" y="3048"/>
                  </a:lnTo>
                  <a:lnTo>
                    <a:pt x="4953" y="889"/>
                  </a:lnTo>
                  <a:lnTo>
                    <a:pt x="292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5563468" y="12820523"/>
              <a:ext cx="4422775" cy="1315085"/>
            </a:xfrm>
            <a:custGeom>
              <a:avLst/>
              <a:gdLst/>
              <a:ahLst/>
              <a:cxnLst/>
              <a:rect l="l" t="t" r="r" b="b"/>
              <a:pathLst>
                <a:path w="4422775" h="1315084">
                  <a:moveTo>
                    <a:pt x="0" y="0"/>
                  </a:moveTo>
                  <a:lnTo>
                    <a:pt x="4422267" y="0"/>
                  </a:lnTo>
                  <a:lnTo>
                    <a:pt x="4422267" y="1314703"/>
                  </a:lnTo>
                  <a:lnTo>
                    <a:pt x="0" y="1314703"/>
                  </a:lnTo>
                  <a:lnTo>
                    <a:pt x="0" y="0"/>
                  </a:lnTo>
                  <a:close/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7117187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5563468" y="12939991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563468" y="1305951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6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5563468" y="1317903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563468" y="13298550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5563468" y="1341807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6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5563468" y="13537590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5563468" y="1365712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5563468" y="1377664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6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5563468" y="1389616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5563468" y="14015682"/>
              <a:ext cx="1553845" cy="0"/>
            </a:xfrm>
            <a:custGeom>
              <a:avLst/>
              <a:gdLst/>
              <a:ahLst/>
              <a:cxnLst/>
              <a:rect l="l" t="t" r="r" b="b"/>
              <a:pathLst>
                <a:path w="1553844">
                  <a:moveTo>
                    <a:pt x="0" y="0"/>
                  </a:moveTo>
                  <a:lnTo>
                    <a:pt x="1553718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5802483" y="12820523"/>
              <a:ext cx="0" cy="597535"/>
            </a:xfrm>
            <a:custGeom>
              <a:avLst/>
              <a:gdLst/>
              <a:ahLst/>
              <a:cxnLst/>
              <a:rect l="l" t="t" r="r" b="b"/>
              <a:pathLst>
                <a:path h="597534">
                  <a:moveTo>
                    <a:pt x="0" y="0"/>
                  </a:moveTo>
                  <a:lnTo>
                    <a:pt x="0" y="597534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6041496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6280511" y="12820523"/>
              <a:ext cx="0" cy="597535"/>
            </a:xfrm>
            <a:custGeom>
              <a:avLst/>
              <a:gdLst/>
              <a:ahLst/>
              <a:cxnLst/>
              <a:rect l="l" t="t" r="r" b="b"/>
              <a:pathLst>
                <a:path h="597534">
                  <a:moveTo>
                    <a:pt x="0" y="0"/>
                  </a:moveTo>
                  <a:lnTo>
                    <a:pt x="0" y="597534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6519651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6878172" y="12820523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703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8790539" y="13418036"/>
              <a:ext cx="1195705" cy="717550"/>
            </a:xfrm>
            <a:custGeom>
              <a:avLst/>
              <a:gdLst/>
              <a:ahLst/>
              <a:cxnLst/>
              <a:rect l="l" t="t" r="r" b="b"/>
              <a:pathLst>
                <a:path w="1195705" h="717550">
                  <a:moveTo>
                    <a:pt x="1195196" y="717169"/>
                  </a:moveTo>
                  <a:lnTo>
                    <a:pt x="0" y="717169"/>
                  </a:lnTo>
                  <a:lnTo>
                    <a:pt x="0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8790539" y="13537590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197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9507708" y="13418121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358520"/>
                  </a:moveTo>
                  <a:lnTo>
                    <a:pt x="0" y="0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9149060" y="13418070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521"/>
                  </a:lnTo>
                </a:path>
              </a:pathLst>
            </a:custGeom>
            <a:ln w="598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02" y="15926"/>
              <a:ext cx="20095210" cy="14184630"/>
            </a:xfrm>
            <a:custGeom>
              <a:avLst/>
              <a:gdLst/>
              <a:ahLst/>
              <a:cxnLst/>
              <a:rect l="l" t="t" r="r" b="b"/>
              <a:pathLst>
                <a:path w="20095210" h="14184630">
                  <a:moveTo>
                    <a:pt x="0" y="14184503"/>
                  </a:moveTo>
                  <a:lnTo>
                    <a:pt x="20095083" y="14184503"/>
                  </a:lnTo>
                  <a:lnTo>
                    <a:pt x="20095083" y="0"/>
                  </a:lnTo>
                  <a:lnTo>
                    <a:pt x="0" y="0"/>
                  </a:lnTo>
                  <a:lnTo>
                    <a:pt x="0" y="14184503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/>
          <p:nvPr/>
        </p:nvSpPr>
        <p:spPr>
          <a:xfrm>
            <a:off x="15581884" y="13276580"/>
            <a:ext cx="95440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050" baseline="3968" dirty="0">
                <a:latin typeface="Lucida Sans Unicode"/>
                <a:cs typeface="Lucida Sans Unicode"/>
              </a:rPr>
              <a:t>Зм.</a:t>
            </a:r>
            <a:r>
              <a:rPr sz="1050" spc="569" baseline="3968" dirty="0">
                <a:latin typeface="Lucida Sans Unicode"/>
                <a:cs typeface="Lucida Sans Unicode"/>
              </a:rPr>
              <a:t> </a:t>
            </a:r>
            <a:r>
              <a:rPr sz="1050" spc="-67" baseline="7936" dirty="0">
                <a:latin typeface="Lucida Sans Unicode"/>
                <a:cs typeface="Lucida Sans Unicode"/>
              </a:rPr>
              <a:t>К-</a:t>
            </a:r>
            <a:r>
              <a:rPr sz="1050" baseline="7936" dirty="0">
                <a:latin typeface="Lucida Sans Unicode"/>
                <a:cs typeface="Lucida Sans Unicode"/>
              </a:rPr>
              <a:t>ть</a:t>
            </a:r>
            <a:r>
              <a:rPr sz="1050" spc="450" baseline="7936" dirty="0">
                <a:latin typeface="Lucida Sans Unicode"/>
                <a:cs typeface="Lucida Sans Unicode"/>
              </a:rPr>
              <a:t> </a:t>
            </a:r>
            <a:r>
              <a:rPr sz="700" spc="-70" dirty="0">
                <a:latin typeface="Lucida Sans Unicode"/>
                <a:cs typeface="Lucida Sans Unicode"/>
              </a:rPr>
              <a:t>Арк.</a:t>
            </a:r>
            <a:r>
              <a:rPr sz="700" spc="-10" dirty="0">
                <a:latin typeface="Lucida Sans Unicode"/>
                <a:cs typeface="Lucida Sans Unicode"/>
              </a:rPr>
              <a:t> </a:t>
            </a:r>
            <a:r>
              <a:rPr sz="1050" spc="-52" baseline="-7936" dirty="0">
                <a:latin typeface="Lucida Sans Unicode"/>
                <a:cs typeface="Lucida Sans Unicode"/>
              </a:rPr>
              <a:t>№док.</a:t>
            </a:r>
            <a:endParaRPr sz="1050" baseline="-7936">
              <a:latin typeface="Lucida Sans Unicode"/>
              <a:cs typeface="Lucida Sans Unicode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6572737" y="13291819"/>
            <a:ext cx="233679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130" dirty="0">
                <a:latin typeface="Lucida Sans Unicode"/>
                <a:cs typeface="Lucida Sans Unicode"/>
              </a:rPr>
              <a:t>Підпис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16871441" y="13275817"/>
            <a:ext cx="224154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20" dirty="0">
                <a:latin typeface="Lucida Sans Unicode"/>
                <a:cs typeface="Lucida Sans Unicode"/>
              </a:rPr>
              <a:t>Дата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7531587" y="12804140"/>
            <a:ext cx="2044700" cy="2470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50" spc="-204" dirty="0">
                <a:latin typeface="Lucida Sans Unicode"/>
                <a:cs typeface="Lucida Sans Unicode"/>
              </a:rPr>
              <a:t>КВАЛІФІКАЦІЙНИЙ</a:t>
            </a:r>
            <a:r>
              <a:rPr sz="1450" spc="260" dirty="0">
                <a:latin typeface="Lucida Sans Unicode"/>
                <a:cs typeface="Lucida Sans Unicode"/>
              </a:rPr>
              <a:t> </a:t>
            </a:r>
            <a:r>
              <a:rPr sz="1450" spc="-100" dirty="0">
                <a:latin typeface="Lucida Sans Unicode"/>
                <a:cs typeface="Lucida Sans Unicode"/>
              </a:rPr>
              <a:t>ПРОЄКТ</a:t>
            </a:r>
            <a:endParaRPr sz="1450">
              <a:latin typeface="Lucida Sans Unicode"/>
              <a:cs typeface="Lucida Sans Unicode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5560039" y="13400329"/>
            <a:ext cx="379095" cy="2514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970" marR="5080" indent="-1905">
              <a:lnSpc>
                <a:spcPct val="105700"/>
              </a:lnSpc>
              <a:spcBef>
                <a:spcPts val="100"/>
              </a:spcBef>
            </a:pPr>
            <a:r>
              <a:rPr sz="700" spc="-65" dirty="0">
                <a:latin typeface="Lucida Sans Unicode"/>
                <a:cs typeface="Lucida Sans Unicode"/>
              </a:rPr>
              <a:t>Розробив</a:t>
            </a:r>
            <a:r>
              <a:rPr sz="700" spc="500" dirty="0">
                <a:latin typeface="Lucida Sans Unicode"/>
                <a:cs typeface="Lucida Sans Unicode"/>
              </a:rPr>
              <a:t> </a:t>
            </a:r>
            <a:r>
              <a:rPr sz="700" spc="-75" dirty="0">
                <a:latin typeface="Lucida Sans Unicode"/>
                <a:cs typeface="Lucida Sans Unicode"/>
              </a:rPr>
              <a:t>Консульт.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15561563" y="13631671"/>
            <a:ext cx="143510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40" dirty="0">
                <a:latin typeface="Lucida Sans Unicode"/>
                <a:cs typeface="Lucida Sans Unicode"/>
              </a:rPr>
              <a:t>ГІП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18815558" y="13365615"/>
            <a:ext cx="1103630" cy="365125"/>
          </a:xfrm>
          <a:prstGeom prst="rect">
            <a:avLst/>
          </a:prstGeom>
        </p:spPr>
        <p:txBody>
          <a:bodyPr vert="horz" wrap="square" lIns="0" tIns="457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60"/>
              </a:spcBef>
              <a:tabLst>
                <a:tab pos="775970" algn="l"/>
              </a:tabLst>
            </a:pPr>
            <a:r>
              <a:rPr sz="700" dirty="0">
                <a:latin typeface="Lucida Sans Unicode"/>
                <a:cs typeface="Lucida Sans Unicode"/>
              </a:rPr>
              <a:t>Стадія</a:t>
            </a:r>
            <a:r>
              <a:rPr sz="700" spc="434" dirty="0">
                <a:latin typeface="Lucida Sans Unicode"/>
                <a:cs typeface="Lucida Sans Unicode"/>
              </a:rPr>
              <a:t> </a:t>
            </a:r>
            <a:r>
              <a:rPr sz="700" spc="-10" dirty="0">
                <a:latin typeface="Lucida Sans Unicode"/>
                <a:cs typeface="Lucida Sans Unicode"/>
              </a:rPr>
              <a:t>Аркуш</a:t>
            </a:r>
            <a:r>
              <a:rPr sz="700" dirty="0">
                <a:latin typeface="Lucida Sans Unicode"/>
                <a:cs typeface="Lucida Sans Unicode"/>
              </a:rPr>
              <a:t>	</a:t>
            </a:r>
            <a:r>
              <a:rPr sz="1050" spc="-75" baseline="3968" dirty="0">
                <a:latin typeface="Lucida Sans Unicode"/>
                <a:cs typeface="Lucida Sans Unicode"/>
              </a:rPr>
              <a:t>Аркушів</a:t>
            </a:r>
            <a:endParaRPr sz="1050" baseline="3968">
              <a:latin typeface="Lucida Sans Unicode"/>
              <a:cs typeface="Lucida Sans Unicode"/>
            </a:endParaRPr>
          </a:p>
          <a:p>
            <a:pPr marL="123825">
              <a:lnSpc>
                <a:spcPct val="100000"/>
              </a:lnSpc>
              <a:spcBef>
                <a:spcPts val="370"/>
              </a:spcBef>
            </a:pPr>
            <a:r>
              <a:rPr sz="1000" spc="-50" dirty="0">
                <a:latin typeface="Lucida Sans Unicode"/>
                <a:cs typeface="Lucida Sans Unicode"/>
              </a:rPr>
              <a:t>Р</a:t>
            </a:r>
            <a:endParaRPr sz="1000">
              <a:latin typeface="Lucida Sans Unicode"/>
              <a:cs typeface="Lucida Sans Unicode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15561563" y="13882369"/>
            <a:ext cx="379095" cy="13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" spc="-30" dirty="0">
                <a:latin typeface="Lucida Sans Unicode"/>
                <a:cs typeface="Lucida Sans Unicode"/>
              </a:rPr>
              <a:t>Зав.</a:t>
            </a:r>
            <a:r>
              <a:rPr sz="700" spc="-25" dirty="0">
                <a:latin typeface="Lucida Sans Unicode"/>
                <a:cs typeface="Lucida Sans Unicode"/>
              </a:rPr>
              <a:t> </a:t>
            </a:r>
            <a:r>
              <a:rPr sz="700" spc="-45" dirty="0">
                <a:latin typeface="Lucida Sans Unicode"/>
                <a:cs typeface="Lucida Sans Unicode"/>
              </a:rPr>
              <a:t>каф.</a:t>
            </a:r>
            <a:endParaRPr sz="700">
              <a:latin typeface="Lucida Sans Unicode"/>
              <a:cs typeface="Lucida Sans Unicode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16040862" y="13901419"/>
            <a:ext cx="394970" cy="1098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50" spc="-80" dirty="0">
                <a:latin typeface="Lucida Sans Unicode"/>
                <a:cs typeface="Lucida Sans Unicode"/>
              </a:rPr>
              <a:t>Шамріна</a:t>
            </a:r>
            <a:r>
              <a:rPr sz="550" spc="85" dirty="0">
                <a:latin typeface="Lucida Sans Unicode"/>
                <a:cs typeface="Lucida Sans Unicode"/>
              </a:rPr>
              <a:t> </a:t>
            </a:r>
            <a:r>
              <a:rPr sz="550" spc="-25" dirty="0">
                <a:latin typeface="Lucida Sans Unicode"/>
                <a:cs typeface="Lucida Sans Unicode"/>
              </a:rPr>
              <a:t>Г.В.</a:t>
            </a:r>
            <a:endParaRPr sz="550">
              <a:latin typeface="Lucida Sans Unicode"/>
              <a:cs typeface="Lucida Sans Unicode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17188180" y="12986718"/>
            <a:ext cx="2606040" cy="40005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3335" marR="5080" indent="-1270">
              <a:lnSpc>
                <a:spcPct val="129200"/>
              </a:lnSpc>
              <a:spcBef>
                <a:spcPts val="185"/>
              </a:spcBef>
            </a:pPr>
            <a:r>
              <a:rPr sz="1000" spc="-10" dirty="0">
                <a:latin typeface="GOST Common"/>
                <a:cs typeface="GOST Common"/>
              </a:rPr>
              <a:t>І</a:t>
            </a:r>
            <a:r>
              <a:rPr sz="800" spc="-10" dirty="0">
                <a:latin typeface="GOST Common"/>
                <a:cs typeface="GOST Common"/>
              </a:rPr>
              <a:t>вано-</a:t>
            </a:r>
            <a:r>
              <a:rPr sz="800" dirty="0">
                <a:latin typeface="GOST Common"/>
                <a:cs typeface="GOST Common"/>
              </a:rPr>
              <a:t>Франківський</a:t>
            </a:r>
            <a:r>
              <a:rPr sz="800" spc="-1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національний</a:t>
            </a:r>
            <a:r>
              <a:rPr sz="800" spc="-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технічний</a:t>
            </a:r>
            <a:r>
              <a:rPr sz="800" spc="-10" dirty="0">
                <a:latin typeface="GOST Common"/>
                <a:cs typeface="GOST Common"/>
              </a:rPr>
              <a:t> університет</a:t>
            </a:r>
            <a:r>
              <a:rPr sz="800" spc="50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нафти</a:t>
            </a:r>
            <a:r>
              <a:rPr sz="800" spc="3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і</a:t>
            </a:r>
            <a:r>
              <a:rPr sz="800" spc="35" dirty="0">
                <a:latin typeface="GOST Common"/>
                <a:cs typeface="GOST Common"/>
              </a:rPr>
              <a:t> </a:t>
            </a:r>
            <a:r>
              <a:rPr sz="800" spc="-20" dirty="0">
                <a:latin typeface="GOST Common"/>
                <a:cs typeface="GOST Common"/>
              </a:rPr>
              <a:t>газу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17179543" y="13479386"/>
            <a:ext cx="1381760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i="1" dirty="0">
                <a:latin typeface="GOST Common"/>
                <a:cs typeface="GOST Common"/>
              </a:rPr>
              <a:t>Нове</a:t>
            </a:r>
            <a:r>
              <a:rPr sz="400" i="1" spc="26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будівництво</a:t>
            </a:r>
            <a:r>
              <a:rPr sz="400" i="1" spc="200" dirty="0">
                <a:latin typeface="GOST Common"/>
                <a:cs typeface="GOST Common"/>
              </a:rPr>
              <a:t>  </a:t>
            </a:r>
            <a:r>
              <a:rPr sz="350" i="1" dirty="0">
                <a:latin typeface="GOST Common"/>
                <a:cs typeface="GOST Common"/>
              </a:rPr>
              <a:t>дитячого</a:t>
            </a:r>
            <a:r>
              <a:rPr sz="350" i="1" spc="105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садочку</a:t>
            </a:r>
            <a:r>
              <a:rPr sz="400" i="1" spc="415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по</a:t>
            </a:r>
            <a:r>
              <a:rPr sz="400" i="1" spc="295" dirty="0">
                <a:latin typeface="GOST Common"/>
                <a:cs typeface="GOST Common"/>
              </a:rPr>
              <a:t> </a:t>
            </a:r>
            <a:r>
              <a:rPr sz="400" i="1" spc="-10" dirty="0">
                <a:latin typeface="GOST Common"/>
                <a:cs typeface="GOST Common"/>
              </a:rPr>
              <a:t>Шкільному</a:t>
            </a:r>
            <a:endParaRPr sz="400">
              <a:latin typeface="GOST Common"/>
              <a:cs typeface="GOST Common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17183988" y="13596010"/>
            <a:ext cx="1297305" cy="86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00" i="1" spc="-10" dirty="0">
                <a:latin typeface="GOST Common"/>
                <a:cs typeface="GOST Common"/>
              </a:rPr>
              <a:t>провулку</a:t>
            </a:r>
            <a:r>
              <a:rPr sz="400" i="1" spc="95" dirty="0">
                <a:latin typeface="GOST Common"/>
                <a:cs typeface="GOST Common"/>
              </a:rPr>
              <a:t> </a:t>
            </a:r>
            <a:r>
              <a:rPr sz="400" i="1" spc="-25" dirty="0">
                <a:latin typeface="GOST Common"/>
                <a:cs typeface="GOST Common"/>
              </a:rPr>
              <a:t>у</a:t>
            </a:r>
            <a:r>
              <a:rPr sz="400" i="1" spc="-5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м</a:t>
            </a:r>
            <a:r>
              <a:rPr sz="400" i="1" spc="2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.</a:t>
            </a:r>
            <a:r>
              <a:rPr sz="400" i="1" spc="-6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Калуш</a:t>
            </a:r>
            <a:r>
              <a:rPr sz="400" i="1" spc="48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,</a:t>
            </a:r>
            <a:r>
              <a:rPr sz="400" i="1" spc="150" dirty="0">
                <a:latin typeface="GOST Common"/>
                <a:cs typeface="GOST Common"/>
              </a:rPr>
              <a:t> </a:t>
            </a:r>
            <a:r>
              <a:rPr sz="400" i="1" spc="-10" dirty="0">
                <a:latin typeface="GOST Common"/>
                <a:cs typeface="GOST Common"/>
              </a:rPr>
              <a:t>Івано</a:t>
            </a:r>
            <a:r>
              <a:rPr sz="400" i="1" spc="-50" dirty="0">
                <a:latin typeface="GOST Common"/>
                <a:cs typeface="GOST Common"/>
              </a:rPr>
              <a:t> </a:t>
            </a:r>
            <a:r>
              <a:rPr sz="400" i="1" dirty="0">
                <a:latin typeface="GOST Common"/>
                <a:cs typeface="GOST Common"/>
              </a:rPr>
              <a:t>- </a:t>
            </a:r>
            <a:r>
              <a:rPr sz="400" i="1" spc="-10" dirty="0">
                <a:latin typeface="GOST Common"/>
                <a:cs typeface="GOST Common"/>
              </a:rPr>
              <a:t>Франківської</a:t>
            </a:r>
            <a:r>
              <a:rPr sz="400" i="1" spc="110" dirty="0">
                <a:latin typeface="GOST Common"/>
                <a:cs typeface="GOST Common"/>
              </a:rPr>
              <a:t> </a:t>
            </a:r>
            <a:r>
              <a:rPr sz="400" i="1" spc="-10" dirty="0">
                <a:latin typeface="GOST Common"/>
                <a:cs typeface="GOST Common"/>
              </a:rPr>
              <a:t>області</a:t>
            </a:r>
            <a:endParaRPr sz="400">
              <a:latin typeface="GOST Common"/>
              <a:cs typeface="GOST Common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18951320" y="13756399"/>
            <a:ext cx="804545" cy="3562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8400"/>
              </a:lnSpc>
              <a:spcBef>
                <a:spcPts val="100"/>
              </a:spcBef>
            </a:pPr>
            <a:r>
              <a:rPr sz="1000" dirty="0">
                <a:latin typeface="GOST Common"/>
                <a:cs typeface="GOST Common"/>
              </a:rPr>
              <a:t>Кафедра</a:t>
            </a:r>
            <a:r>
              <a:rPr sz="1000" spc="20" dirty="0">
                <a:latin typeface="GOST Common"/>
                <a:cs typeface="GOST Common"/>
              </a:rPr>
              <a:t> </a:t>
            </a:r>
            <a:r>
              <a:rPr sz="1000" spc="-20" dirty="0">
                <a:latin typeface="GOST Common"/>
                <a:cs typeface="GOST Common"/>
              </a:rPr>
              <a:t>ІАБЕ </a:t>
            </a:r>
            <a:r>
              <a:rPr sz="1000" dirty="0">
                <a:latin typeface="GOST Common"/>
                <a:cs typeface="GOST Common"/>
              </a:rPr>
              <a:t>Група</a:t>
            </a:r>
            <a:r>
              <a:rPr sz="1000" spc="75" dirty="0">
                <a:latin typeface="GOST Common"/>
                <a:cs typeface="GOST Common"/>
              </a:rPr>
              <a:t> </a:t>
            </a:r>
            <a:r>
              <a:rPr sz="1000" spc="-10" dirty="0">
                <a:latin typeface="GOST Common"/>
                <a:cs typeface="GOST Common"/>
              </a:rPr>
              <a:t>Б-</a:t>
            </a:r>
            <a:r>
              <a:rPr sz="1000" dirty="0">
                <a:latin typeface="GOST Common"/>
                <a:cs typeface="GOST Common"/>
              </a:rPr>
              <a:t>22-</a:t>
            </a:r>
            <a:r>
              <a:rPr sz="1000" spc="-50" dirty="0">
                <a:latin typeface="GOST Common"/>
                <a:cs typeface="GOST Common"/>
              </a:rPr>
              <a:t>3</a:t>
            </a:r>
            <a:endParaRPr sz="1000">
              <a:latin typeface="GOST Common"/>
              <a:cs typeface="GOST Common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16031083" y="13620687"/>
            <a:ext cx="483234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850" spc="-160" dirty="0">
                <a:latin typeface="GOST Common"/>
                <a:cs typeface="GOST Common"/>
              </a:rPr>
              <a:t>КолесніченкоС</a:t>
            </a:r>
            <a:r>
              <a:rPr sz="850" spc="-160" dirty="0">
                <a:latin typeface="GOST 2.304 A"/>
                <a:cs typeface="GOST 2.304 A"/>
              </a:rPr>
              <a:t>.</a:t>
            </a:r>
            <a:r>
              <a:rPr sz="850" spc="-160" dirty="0">
                <a:latin typeface="GOST Common"/>
                <a:cs typeface="GOST Common"/>
              </a:rPr>
              <a:t>В</a:t>
            </a:r>
            <a:r>
              <a:rPr sz="1000" spc="-160" dirty="0">
                <a:latin typeface="GOST 2.304 A"/>
                <a:cs typeface="GOST 2.304 A"/>
              </a:rPr>
              <a:t>.</a:t>
            </a:r>
            <a:endParaRPr sz="1000">
              <a:latin typeface="GOST 2.304 A"/>
              <a:cs typeface="GOST 2.304 A"/>
            </a:endParaRPr>
          </a:p>
        </p:txBody>
      </p:sp>
      <p:grpSp>
        <p:nvGrpSpPr>
          <p:cNvPr id="42" name="object 42"/>
          <p:cNvGrpSpPr/>
          <p:nvPr/>
        </p:nvGrpSpPr>
        <p:grpSpPr>
          <a:xfrm>
            <a:off x="16153384" y="13429019"/>
            <a:ext cx="31115" cy="80645"/>
            <a:chOff x="16153384" y="13429019"/>
            <a:chExt cx="31115" cy="80645"/>
          </a:xfrm>
        </p:grpSpPr>
        <p:sp>
          <p:nvSpPr>
            <p:cNvPr id="43" name="object 43"/>
            <p:cNvSpPr/>
            <p:nvPr/>
          </p:nvSpPr>
          <p:spPr>
            <a:xfrm>
              <a:off x="16156559" y="13442252"/>
              <a:ext cx="0" cy="52705"/>
            </a:xfrm>
            <a:custGeom>
              <a:avLst/>
              <a:gdLst/>
              <a:ahLst/>
              <a:cxnLst/>
              <a:rect l="l" t="t" r="r" b="b"/>
              <a:pathLst>
                <a:path h="52705">
                  <a:moveTo>
                    <a:pt x="0" y="0"/>
                  </a:moveTo>
                  <a:lnTo>
                    <a:pt x="0" y="52229"/>
                  </a:lnTo>
                </a:path>
              </a:pathLst>
            </a:custGeom>
            <a:ln w="58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6157702" y="13493890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0" y="0"/>
                  </a:moveTo>
                  <a:lnTo>
                    <a:pt x="0" y="5687"/>
                  </a:lnTo>
                  <a:lnTo>
                    <a:pt x="3725" y="10304"/>
                  </a:lnTo>
                  <a:lnTo>
                    <a:pt x="8247" y="10304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6165322" y="13505422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772" y="0"/>
                  </a:lnTo>
                </a:path>
              </a:pathLst>
            </a:custGeom>
            <a:ln w="72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6161471" y="13449516"/>
              <a:ext cx="6985" cy="7620"/>
            </a:xfrm>
            <a:custGeom>
              <a:avLst/>
              <a:gdLst/>
              <a:ahLst/>
              <a:cxnLst/>
              <a:rect l="l" t="t" r="r" b="b"/>
              <a:pathLst>
                <a:path w="6984" h="7619">
                  <a:moveTo>
                    <a:pt x="6772" y="0"/>
                  </a:moveTo>
                  <a:lnTo>
                    <a:pt x="0" y="7291"/>
                  </a:lnTo>
                </a:path>
              </a:pathLst>
            </a:custGeom>
            <a:ln w="6502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6157664" y="13432511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19" h="9525">
                  <a:moveTo>
                    <a:pt x="7277" y="0"/>
                  </a:moveTo>
                  <a:lnTo>
                    <a:pt x="3240" y="0"/>
                  </a:lnTo>
                  <a:lnTo>
                    <a:pt x="0" y="4083"/>
                  </a:lnTo>
                  <a:lnTo>
                    <a:pt x="0" y="9113"/>
                  </a:lnTo>
                </a:path>
              </a:pathLst>
            </a:custGeom>
            <a:ln w="639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6164501" y="13432543"/>
              <a:ext cx="7620" cy="16510"/>
            </a:xfrm>
            <a:custGeom>
              <a:avLst/>
              <a:gdLst/>
              <a:ahLst/>
              <a:cxnLst/>
              <a:rect l="l" t="t" r="r" b="b"/>
              <a:pathLst>
                <a:path w="7619" h="16509">
                  <a:moveTo>
                    <a:pt x="4249" y="15919"/>
                  </a:moveTo>
                  <a:lnTo>
                    <a:pt x="6442" y="13513"/>
                  </a:lnTo>
                  <a:lnTo>
                    <a:pt x="7257" y="9672"/>
                  </a:lnTo>
                  <a:lnTo>
                    <a:pt x="6287" y="6197"/>
                  </a:lnTo>
                  <a:lnTo>
                    <a:pt x="5394" y="2746"/>
                  </a:lnTo>
                  <a:lnTo>
                    <a:pt x="2910" y="315"/>
                  </a:lnTo>
                  <a:lnTo>
                    <a:pt x="0" y="0"/>
                  </a:lnTo>
                </a:path>
              </a:pathLst>
            </a:custGeom>
            <a:ln w="607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6180943" y="13465341"/>
              <a:ext cx="0" cy="29209"/>
            </a:xfrm>
            <a:custGeom>
              <a:avLst/>
              <a:gdLst/>
              <a:ahLst/>
              <a:cxnLst/>
              <a:rect l="l" t="t" r="r" b="b"/>
              <a:pathLst>
                <a:path h="29209">
                  <a:moveTo>
                    <a:pt x="0" y="0"/>
                  </a:moveTo>
                  <a:lnTo>
                    <a:pt x="0" y="29140"/>
                  </a:lnTo>
                </a:path>
              </a:pathLst>
            </a:custGeom>
            <a:ln w="582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172688" y="13493898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0" y="10304"/>
                  </a:moveTo>
                  <a:lnTo>
                    <a:pt x="4540" y="10304"/>
                  </a:lnTo>
                  <a:lnTo>
                    <a:pt x="8247" y="5711"/>
                  </a:lnTo>
                  <a:lnTo>
                    <a:pt x="8247" y="0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165322" y="13455600"/>
              <a:ext cx="6985" cy="0"/>
            </a:xfrm>
            <a:custGeom>
              <a:avLst/>
              <a:gdLst/>
              <a:ahLst/>
              <a:cxnLst/>
              <a:rect l="l" t="t" r="r" b="b"/>
              <a:pathLst>
                <a:path w="6984">
                  <a:moveTo>
                    <a:pt x="0" y="0"/>
                  </a:moveTo>
                  <a:lnTo>
                    <a:pt x="6772" y="0"/>
                  </a:lnTo>
                </a:path>
              </a:pathLst>
            </a:custGeom>
            <a:ln w="729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6157583" y="13454406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8247" y="0"/>
                  </a:moveTo>
                  <a:lnTo>
                    <a:pt x="3725" y="0"/>
                  </a:lnTo>
                  <a:lnTo>
                    <a:pt x="0" y="4593"/>
                  </a:lnTo>
                  <a:lnTo>
                    <a:pt x="0" y="10304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16172696" y="13454401"/>
              <a:ext cx="8255" cy="10795"/>
            </a:xfrm>
            <a:custGeom>
              <a:avLst/>
              <a:gdLst/>
              <a:ahLst/>
              <a:cxnLst/>
              <a:rect l="l" t="t" r="r" b="b"/>
              <a:pathLst>
                <a:path w="8255" h="10794">
                  <a:moveTo>
                    <a:pt x="8247" y="10304"/>
                  </a:moveTo>
                  <a:lnTo>
                    <a:pt x="8247" y="4617"/>
                  </a:lnTo>
                  <a:lnTo>
                    <a:pt x="4540" y="0"/>
                  </a:lnTo>
                  <a:lnTo>
                    <a:pt x="0" y="0"/>
                  </a:lnTo>
                </a:path>
              </a:pathLst>
            </a:custGeom>
            <a:ln w="639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" name="object 54"/>
          <p:cNvSpPr txBox="1"/>
          <p:nvPr/>
        </p:nvSpPr>
        <p:spPr>
          <a:xfrm>
            <a:off x="16009238" y="13402817"/>
            <a:ext cx="55118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1200" spc="-157" baseline="6944" dirty="0">
                <a:latin typeface="GOST 2.304 A"/>
                <a:cs typeface="GOST 2.304 A"/>
              </a:rPr>
              <a:t>Kpa</a:t>
            </a:r>
            <a:r>
              <a:rPr sz="1200" spc="-7" baseline="6944" dirty="0">
                <a:latin typeface="GOST 2.304 A"/>
                <a:cs typeface="GOST 2.304 A"/>
              </a:rPr>
              <a:t> </a:t>
            </a:r>
            <a:r>
              <a:rPr sz="1200" spc="-75" baseline="6944" dirty="0">
                <a:latin typeface="GOST Common"/>
                <a:cs typeface="GOST Common"/>
              </a:rPr>
              <a:t>ченко</a:t>
            </a:r>
            <a:r>
              <a:rPr sz="800" spc="-50" dirty="0">
                <a:latin typeface="GOST Common"/>
                <a:cs typeface="GOST Common"/>
              </a:rPr>
              <a:t>М</a:t>
            </a:r>
            <a:r>
              <a:rPr sz="800" spc="-50" dirty="0">
                <a:latin typeface="GOST 2.304 A"/>
                <a:cs typeface="GOST 2.304 A"/>
              </a:rPr>
              <a:t>.</a:t>
            </a:r>
            <a:r>
              <a:rPr sz="800" spc="-50" dirty="0">
                <a:latin typeface="GOST Common"/>
                <a:cs typeface="GOST Common"/>
              </a:rPr>
              <a:t>А.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17120869" y="13755065"/>
            <a:ext cx="14243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GOST Common"/>
                <a:cs typeface="GOST Common"/>
              </a:rPr>
              <a:t>Графік</a:t>
            </a:r>
            <a:r>
              <a:rPr sz="800" spc="-1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руху</a:t>
            </a:r>
            <a:r>
              <a:rPr sz="800" spc="-1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робочіх</a:t>
            </a:r>
            <a:r>
              <a:rPr sz="800" spc="-1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по</a:t>
            </a:r>
            <a:r>
              <a:rPr sz="800" spc="-15" dirty="0">
                <a:latin typeface="GOST Common"/>
                <a:cs typeface="GOST Common"/>
              </a:rPr>
              <a:t> </a:t>
            </a:r>
            <a:r>
              <a:rPr sz="800" spc="-10" dirty="0">
                <a:latin typeface="GOST Common"/>
                <a:cs typeface="GOST Common"/>
              </a:rPr>
              <a:t>об'єкту,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17120869" y="13858977"/>
            <a:ext cx="1424305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GOST Common"/>
                <a:cs typeface="GOST Common"/>
              </a:rPr>
              <a:t>графік</a:t>
            </a:r>
            <a:r>
              <a:rPr sz="800" spc="-2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руху</a:t>
            </a:r>
            <a:r>
              <a:rPr sz="800" spc="-1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машин</a:t>
            </a:r>
            <a:r>
              <a:rPr sz="800" spc="-20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і</a:t>
            </a:r>
            <a:r>
              <a:rPr sz="800" spc="-15" dirty="0">
                <a:latin typeface="GOST Common"/>
                <a:cs typeface="GOST Common"/>
              </a:rPr>
              <a:t> </a:t>
            </a:r>
            <a:r>
              <a:rPr sz="800" spc="-10" dirty="0">
                <a:latin typeface="GOST Common"/>
                <a:cs typeface="GOST Common"/>
              </a:rPr>
              <a:t>механізмів,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57" name="object 57"/>
          <p:cNvSpPr txBox="1"/>
          <p:nvPr/>
        </p:nvSpPr>
        <p:spPr>
          <a:xfrm>
            <a:off x="17120869" y="13953363"/>
            <a:ext cx="170433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0" dirty="0">
                <a:latin typeface="GOST Common"/>
                <a:cs typeface="GOST Common"/>
              </a:rPr>
              <a:t>графік</a:t>
            </a:r>
            <a:r>
              <a:rPr sz="800" spc="-2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поставки</a:t>
            </a:r>
            <a:r>
              <a:rPr sz="800" spc="-25" dirty="0">
                <a:latin typeface="GOST Common"/>
                <a:cs typeface="GOST Common"/>
              </a:rPr>
              <a:t> </a:t>
            </a:r>
            <a:r>
              <a:rPr sz="800" dirty="0">
                <a:latin typeface="GOST Common"/>
                <a:cs typeface="GOST Common"/>
              </a:rPr>
              <a:t>основних</a:t>
            </a:r>
            <a:r>
              <a:rPr sz="800" spc="-25" dirty="0">
                <a:latin typeface="GOST Common"/>
                <a:cs typeface="GOST Common"/>
              </a:rPr>
              <a:t> </a:t>
            </a:r>
            <a:r>
              <a:rPr sz="800" spc="-10" dirty="0">
                <a:latin typeface="GOST Common"/>
                <a:cs typeface="GOST Common"/>
              </a:rPr>
              <a:t>матеріалів</a:t>
            </a:r>
            <a:endParaRPr sz="800">
              <a:latin typeface="GOST Common"/>
              <a:cs typeface="GOST Common"/>
            </a:endParaRPr>
          </a:p>
        </p:txBody>
      </p:sp>
      <p:sp>
        <p:nvSpPr>
          <p:cNvPr id="58" name="object 58"/>
          <p:cNvSpPr txBox="1"/>
          <p:nvPr/>
        </p:nvSpPr>
        <p:spPr>
          <a:xfrm>
            <a:off x="16034258" y="13515695"/>
            <a:ext cx="448309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spc="-130" dirty="0">
                <a:latin typeface="GOST Common"/>
                <a:cs typeface="GOST Common"/>
              </a:rPr>
              <a:t>Галушко</a:t>
            </a:r>
            <a:r>
              <a:rPr sz="800" spc="-40" dirty="0">
                <a:latin typeface="GOST Common"/>
                <a:cs typeface="GOST Common"/>
              </a:rPr>
              <a:t> </a:t>
            </a:r>
            <a:r>
              <a:rPr sz="800" spc="-100" dirty="0">
                <a:latin typeface="GOST Common"/>
                <a:cs typeface="GOST Common"/>
              </a:rPr>
              <a:t>В.</a:t>
            </a:r>
            <a:r>
              <a:rPr sz="800" spc="-35" dirty="0">
                <a:latin typeface="GOST Common"/>
                <a:cs typeface="GOST Common"/>
              </a:rPr>
              <a:t> </a:t>
            </a:r>
            <a:r>
              <a:rPr sz="800" spc="-50" dirty="0">
                <a:latin typeface="GOST Common"/>
                <a:cs typeface="GOST Common"/>
              </a:rPr>
              <a:t>О.</a:t>
            </a:r>
            <a:endParaRPr sz="800">
              <a:latin typeface="GOST Common"/>
              <a:cs typeface="GOST Common"/>
            </a:endParaRPr>
          </a:p>
        </p:txBody>
      </p:sp>
      <p:pic>
        <p:nvPicPr>
          <p:cNvPr id="59" name="object 5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493" y="510920"/>
            <a:ext cx="19286563" cy="7460348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Зображення, що містить текст, знімок екрана, число, Паралель&#10;&#10;Автоматично згенерований опис">
            <a:extLst>
              <a:ext uri="{FF2B5EF4-FFF2-40B4-BE49-F238E27FC236}">
                <a16:creationId xmlns:a16="http://schemas.microsoft.com/office/drawing/2014/main" id="{6F4A6940-3469-C540-8FA1-D03406D6A1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50" y="-210110"/>
            <a:ext cx="10363199" cy="1464422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A77378-FFE6-2419-A689-2F18C16FACF2}"/>
              </a:ext>
            </a:extLst>
          </p:cNvPr>
          <p:cNvSpPr txBox="1"/>
          <p:nvPr/>
        </p:nvSpPr>
        <p:spPr>
          <a:xfrm>
            <a:off x="6851650" y="10617200"/>
            <a:ext cx="34147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Вартість 1м2 </a:t>
            </a:r>
            <a:r>
              <a:rPr lang="uk-UA" dirty="0">
                <a:effectLst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складає 45800грн </a:t>
            </a:r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C4B4AD-1C5C-0ADA-1688-96A58E471CA2}"/>
              </a:ext>
            </a:extLst>
          </p:cNvPr>
          <p:cNvSpPr txBox="1"/>
          <p:nvPr/>
        </p:nvSpPr>
        <p:spPr>
          <a:xfrm>
            <a:off x="5441950" y="5403840"/>
            <a:ext cx="9220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Доповідь закінчено </a:t>
            </a:r>
          </a:p>
          <a:p>
            <a:pPr algn="ctr"/>
            <a:endParaRPr lang="uk-UA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uk-UA" sz="7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Дякую за увагу</a:t>
            </a:r>
          </a:p>
        </p:txBody>
      </p:sp>
    </p:spTree>
    <p:extLst>
      <p:ext uri="{BB962C8B-B14F-4D97-AF65-F5344CB8AC3E}">
        <p14:creationId xmlns:p14="http://schemas.microsoft.com/office/powerpoint/2010/main" val="20292848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047" y="33442"/>
            <a:ext cx="20031963" cy="1416551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4167733" y="1051480"/>
            <a:ext cx="1081405" cy="1974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100" i="1" dirty="0">
                <a:latin typeface="GOST Common"/>
                <a:cs typeface="GOST Common"/>
              </a:rPr>
              <a:t>Будівля</a:t>
            </a:r>
            <a:r>
              <a:rPr sz="1100" i="1" spc="30" dirty="0">
                <a:latin typeface="GOST Common"/>
                <a:cs typeface="GOST Common"/>
              </a:rPr>
              <a:t> </a:t>
            </a:r>
            <a:r>
              <a:rPr sz="1100" i="1" spc="-10" dirty="0">
                <a:latin typeface="GOST Common"/>
                <a:cs typeface="GOST Common"/>
              </a:rPr>
              <a:t>садочка</a:t>
            </a:r>
            <a:endParaRPr sz="1100">
              <a:latin typeface="GOST Common"/>
              <a:cs typeface="GOST Commo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4330243" y="13006519"/>
            <a:ext cx="677545" cy="328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4450" marR="30480" indent="-6985">
              <a:lnSpc>
                <a:spcPct val="132500"/>
              </a:lnSpc>
              <a:spcBef>
                <a:spcPts val="100"/>
              </a:spcBef>
            </a:pPr>
            <a:r>
              <a:rPr sz="1125" baseline="7407" dirty="0">
                <a:latin typeface="GOST 2.304 A"/>
                <a:cs typeface="GOST 2.304 A"/>
              </a:rPr>
              <a:t>Kpa</a:t>
            </a:r>
            <a:r>
              <a:rPr sz="1125" spc="75" baseline="7407" dirty="0">
                <a:latin typeface="GOST 2.304 A"/>
                <a:cs typeface="GOST 2.304 A"/>
              </a:rPr>
              <a:t> </a:t>
            </a:r>
            <a:r>
              <a:rPr sz="1125" spc="-15" baseline="7407" dirty="0">
                <a:latin typeface="GOST Common"/>
                <a:cs typeface="GOST Common"/>
              </a:rPr>
              <a:t>ченко</a:t>
            </a:r>
            <a:r>
              <a:rPr sz="750" spc="-10" dirty="0">
                <a:latin typeface="GOST Common"/>
                <a:cs typeface="GOST Common"/>
              </a:rPr>
              <a:t>М</a:t>
            </a:r>
            <a:r>
              <a:rPr sz="750" spc="-10" dirty="0">
                <a:latin typeface="GOST 2.304 A"/>
                <a:cs typeface="GOST 2.304 A"/>
              </a:rPr>
              <a:t>.</a:t>
            </a:r>
            <a:r>
              <a:rPr sz="750" spc="-10" dirty="0">
                <a:latin typeface="GOST Common"/>
                <a:cs typeface="GOST Common"/>
              </a:rPr>
              <a:t>А.</a:t>
            </a:r>
            <a:r>
              <a:rPr sz="750" spc="500" dirty="0">
                <a:latin typeface="GOST Common"/>
                <a:cs typeface="GOST Common"/>
              </a:rPr>
              <a:t> </a:t>
            </a:r>
            <a:r>
              <a:rPr sz="750" dirty="0">
                <a:latin typeface="GOST Common"/>
                <a:cs typeface="GOST Common"/>
              </a:rPr>
              <a:t>Артим</a:t>
            </a:r>
            <a:r>
              <a:rPr sz="750" spc="70" dirty="0">
                <a:latin typeface="GOST Common"/>
                <a:cs typeface="GOST Common"/>
              </a:rPr>
              <a:t> </a:t>
            </a:r>
            <a:r>
              <a:rPr sz="750" dirty="0">
                <a:latin typeface="GOST Common"/>
                <a:cs typeface="GOST Common"/>
              </a:rPr>
              <a:t>В.</a:t>
            </a:r>
            <a:r>
              <a:rPr sz="750" spc="5" dirty="0">
                <a:latin typeface="GOST Common"/>
                <a:cs typeface="GOST Common"/>
              </a:rPr>
              <a:t> </a:t>
            </a:r>
            <a:r>
              <a:rPr sz="750" spc="-25" dirty="0">
                <a:latin typeface="GOST Common"/>
                <a:cs typeface="GOST Common"/>
              </a:rPr>
              <a:t>І.</a:t>
            </a:r>
            <a:endParaRPr sz="750">
              <a:latin typeface="GOST Common"/>
              <a:cs typeface="GOST Common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6080130" y="12650972"/>
            <a:ext cx="3726815" cy="16891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950" spc="-10" dirty="0">
                <a:latin typeface="GOST Common"/>
                <a:cs typeface="GOST Common"/>
              </a:rPr>
              <a:t>Івано-Франківський національний</a:t>
            </a:r>
            <a:r>
              <a:rPr sz="950" spc="-5" dirty="0">
                <a:latin typeface="GOST Common"/>
                <a:cs typeface="GOST Common"/>
              </a:rPr>
              <a:t> </a:t>
            </a:r>
            <a:r>
              <a:rPr sz="950" spc="-10" dirty="0">
                <a:latin typeface="GOST Common"/>
                <a:cs typeface="GOST Common"/>
              </a:rPr>
              <a:t>технічний</a:t>
            </a:r>
            <a:r>
              <a:rPr sz="950" spc="-5" dirty="0">
                <a:latin typeface="GOST Common"/>
                <a:cs typeface="GOST Common"/>
              </a:rPr>
              <a:t> </a:t>
            </a:r>
            <a:r>
              <a:rPr sz="950" spc="-10" dirty="0">
                <a:latin typeface="GOST Common"/>
                <a:cs typeface="GOST Common"/>
              </a:rPr>
              <a:t>університет </a:t>
            </a:r>
            <a:r>
              <a:rPr sz="950" dirty="0">
                <a:latin typeface="GOST Common"/>
                <a:cs typeface="GOST Common"/>
              </a:rPr>
              <a:t>нафти</a:t>
            </a:r>
            <a:r>
              <a:rPr sz="950" spc="-5" dirty="0">
                <a:latin typeface="GOST Common"/>
                <a:cs typeface="GOST Common"/>
              </a:rPr>
              <a:t> </a:t>
            </a:r>
            <a:r>
              <a:rPr sz="950" dirty="0">
                <a:latin typeface="GOST Common"/>
                <a:cs typeface="GOST Common"/>
              </a:rPr>
              <a:t>і</a:t>
            </a:r>
            <a:r>
              <a:rPr sz="950" spc="-5" dirty="0">
                <a:latin typeface="GOST Common"/>
                <a:cs typeface="GOST Common"/>
              </a:rPr>
              <a:t> </a:t>
            </a:r>
            <a:r>
              <a:rPr sz="950" spc="-20" dirty="0">
                <a:latin typeface="GOST Common"/>
                <a:cs typeface="GOST Common"/>
              </a:rPr>
              <a:t>газу</a:t>
            </a:r>
            <a:endParaRPr sz="950">
              <a:latin typeface="GOST Common"/>
              <a:cs typeface="GOST Common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5897713" y="13139452"/>
            <a:ext cx="2185035" cy="252729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marL="16510" marR="5080" indent="-4445">
              <a:lnSpc>
                <a:spcPts val="890"/>
              </a:lnSpc>
              <a:spcBef>
                <a:spcPts val="140"/>
              </a:spcBef>
            </a:pPr>
            <a:r>
              <a:rPr sz="750" i="1" dirty="0">
                <a:latin typeface="GOST Common"/>
                <a:cs typeface="GOST Common"/>
              </a:rPr>
              <a:t>Нове</a:t>
            </a:r>
            <a:r>
              <a:rPr sz="750" i="1" spc="10" dirty="0">
                <a:latin typeface="GOST Common"/>
                <a:cs typeface="GOST Common"/>
              </a:rPr>
              <a:t> </a:t>
            </a:r>
            <a:r>
              <a:rPr sz="750" i="1" spc="-10" dirty="0">
                <a:latin typeface="GOST Common"/>
                <a:cs typeface="GOST Common"/>
              </a:rPr>
              <a:t>булівництво</a:t>
            </a:r>
            <a:r>
              <a:rPr sz="750" i="1" spc="-25" dirty="0">
                <a:latin typeface="GOST Common"/>
                <a:cs typeface="GOST Common"/>
              </a:rPr>
              <a:t> </a:t>
            </a:r>
            <a:r>
              <a:rPr sz="750" i="1" dirty="0">
                <a:latin typeface="GOST Common"/>
                <a:cs typeface="GOST Common"/>
              </a:rPr>
              <a:t>дитячого</a:t>
            </a:r>
            <a:r>
              <a:rPr sz="750" i="1" spc="-10" dirty="0">
                <a:latin typeface="GOST Common"/>
                <a:cs typeface="GOST Common"/>
              </a:rPr>
              <a:t> </a:t>
            </a:r>
            <a:r>
              <a:rPr sz="750" i="1" dirty="0">
                <a:latin typeface="GOST Common"/>
                <a:cs typeface="GOST Common"/>
              </a:rPr>
              <a:t>садочку</a:t>
            </a:r>
            <a:r>
              <a:rPr sz="750" i="1" spc="-10" dirty="0">
                <a:latin typeface="GOST Common"/>
                <a:cs typeface="GOST Common"/>
              </a:rPr>
              <a:t> </a:t>
            </a:r>
            <a:r>
              <a:rPr sz="750" i="1" dirty="0">
                <a:latin typeface="GOST Common"/>
                <a:cs typeface="GOST Common"/>
              </a:rPr>
              <a:t>по</a:t>
            </a:r>
            <a:r>
              <a:rPr sz="750" i="1" spc="-5" dirty="0">
                <a:latin typeface="GOST Common"/>
                <a:cs typeface="GOST Common"/>
              </a:rPr>
              <a:t> </a:t>
            </a:r>
            <a:r>
              <a:rPr sz="750" i="1" spc="-10" dirty="0">
                <a:latin typeface="GOST Common"/>
                <a:cs typeface="GOST Common"/>
              </a:rPr>
              <a:t>Шкільному</a:t>
            </a:r>
            <a:r>
              <a:rPr sz="750" i="1" spc="500" dirty="0">
                <a:latin typeface="GOST Common"/>
                <a:cs typeface="GOST Common"/>
              </a:rPr>
              <a:t> </a:t>
            </a:r>
            <a:r>
              <a:rPr sz="750" i="1" dirty="0">
                <a:latin typeface="GOST Common"/>
                <a:cs typeface="GOST Common"/>
              </a:rPr>
              <a:t>провулку</a:t>
            </a:r>
            <a:r>
              <a:rPr sz="750" i="1" spc="20" dirty="0">
                <a:latin typeface="GOST Common"/>
                <a:cs typeface="GOST Common"/>
              </a:rPr>
              <a:t> </a:t>
            </a:r>
            <a:r>
              <a:rPr sz="750" i="1" dirty="0">
                <a:latin typeface="GOST Common"/>
                <a:cs typeface="GOST Common"/>
              </a:rPr>
              <a:t>у</a:t>
            </a:r>
            <a:r>
              <a:rPr sz="750" i="1" spc="140" dirty="0">
                <a:latin typeface="GOST Common"/>
                <a:cs typeface="GOST Common"/>
              </a:rPr>
              <a:t> </a:t>
            </a:r>
            <a:r>
              <a:rPr sz="750" i="1" spc="-10" dirty="0">
                <a:latin typeface="GOST Common"/>
                <a:cs typeface="GOST Common"/>
              </a:rPr>
              <a:t>м.Калуш,</a:t>
            </a:r>
            <a:r>
              <a:rPr sz="750" i="1" spc="20" dirty="0">
                <a:latin typeface="GOST Common"/>
                <a:cs typeface="GOST Common"/>
              </a:rPr>
              <a:t> </a:t>
            </a:r>
            <a:r>
              <a:rPr sz="750" i="1" spc="-10" dirty="0">
                <a:latin typeface="GOST Common"/>
                <a:cs typeface="GOST Common"/>
              </a:rPr>
              <a:t>Івано-Франківської</a:t>
            </a:r>
            <a:r>
              <a:rPr sz="750" i="1" spc="15" dirty="0">
                <a:latin typeface="GOST Common"/>
                <a:cs typeface="GOST Common"/>
              </a:rPr>
              <a:t> </a:t>
            </a:r>
            <a:r>
              <a:rPr sz="750" i="1" spc="-10" dirty="0">
                <a:latin typeface="GOST Common"/>
                <a:cs typeface="GOST Common"/>
              </a:rPr>
              <a:t>області</a:t>
            </a:r>
            <a:endParaRPr sz="750">
              <a:latin typeface="GOST Common"/>
              <a:cs typeface="GOST Commo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4357194" y="13344827"/>
            <a:ext cx="687705" cy="3321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8415" marR="5080" indent="-6350">
              <a:lnSpc>
                <a:spcPct val="134200"/>
              </a:lnSpc>
              <a:spcBef>
                <a:spcPts val="100"/>
              </a:spcBef>
            </a:pPr>
            <a:r>
              <a:rPr sz="750" spc="-10" dirty="0">
                <a:latin typeface="GOST Common"/>
                <a:cs typeface="GOST Common"/>
              </a:rPr>
              <a:t>Колесніченко</a:t>
            </a:r>
            <a:r>
              <a:rPr sz="650" spc="-10" dirty="0">
                <a:latin typeface="GOST Common"/>
                <a:cs typeface="GOST Common"/>
              </a:rPr>
              <a:t>С</a:t>
            </a:r>
            <a:r>
              <a:rPr sz="650" spc="-10" dirty="0">
                <a:latin typeface="GOST 2.304 A"/>
                <a:cs typeface="GOST 2.304 A"/>
              </a:rPr>
              <a:t>.</a:t>
            </a:r>
            <a:r>
              <a:rPr sz="650" spc="-10" dirty="0">
                <a:latin typeface="GOST Common"/>
                <a:cs typeface="GOST Common"/>
              </a:rPr>
              <a:t>В</a:t>
            </a:r>
            <a:r>
              <a:rPr sz="650" spc="-10" dirty="0">
                <a:latin typeface="GOST 2.304 A"/>
                <a:cs typeface="GOST 2.304 A"/>
              </a:rPr>
              <a:t>. </a:t>
            </a:r>
            <a:r>
              <a:rPr sz="750" dirty="0">
                <a:latin typeface="GOST Common"/>
                <a:cs typeface="GOST Common"/>
              </a:rPr>
              <a:t>Андрусяк</a:t>
            </a:r>
            <a:r>
              <a:rPr sz="750" spc="-40" dirty="0">
                <a:latin typeface="GOST Common"/>
                <a:cs typeface="GOST Common"/>
              </a:rPr>
              <a:t> </a:t>
            </a:r>
            <a:r>
              <a:rPr sz="750" spc="-20" dirty="0">
                <a:latin typeface="GOST Common"/>
                <a:cs typeface="GOST Common"/>
              </a:rPr>
              <a:t>А.В.</a:t>
            </a:r>
            <a:endParaRPr sz="750">
              <a:latin typeface="GOST Common"/>
              <a:cs typeface="GOST Commo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8283583" y="13543092"/>
            <a:ext cx="1283335" cy="411480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5"/>
              </a:spcBef>
            </a:pPr>
            <a:r>
              <a:rPr sz="950" spc="-10" dirty="0">
                <a:latin typeface="GOST Common"/>
                <a:cs typeface="GOST Common"/>
              </a:rPr>
              <a:t>Кафедра</a:t>
            </a:r>
            <a:r>
              <a:rPr sz="950" spc="-30" dirty="0">
                <a:latin typeface="GOST Common"/>
                <a:cs typeface="GOST Common"/>
              </a:rPr>
              <a:t> </a:t>
            </a:r>
            <a:r>
              <a:rPr sz="950" spc="-10" dirty="0">
                <a:latin typeface="GOST Common"/>
                <a:cs typeface="GOST Common"/>
              </a:rPr>
              <a:t>"Будівництва"</a:t>
            </a:r>
            <a:endParaRPr sz="950">
              <a:latin typeface="GOST Common"/>
              <a:cs typeface="GOST Common"/>
            </a:endParaRPr>
          </a:p>
          <a:p>
            <a:pPr marL="17145">
              <a:lnSpc>
                <a:spcPct val="100000"/>
              </a:lnSpc>
              <a:spcBef>
                <a:spcPts val="204"/>
              </a:spcBef>
            </a:pPr>
            <a:r>
              <a:rPr sz="1300" dirty="0">
                <a:latin typeface="GOST Common"/>
                <a:cs typeface="GOST Common"/>
              </a:rPr>
              <a:t>Група</a:t>
            </a:r>
            <a:r>
              <a:rPr sz="1300" spc="30" dirty="0">
                <a:latin typeface="GOST Common"/>
                <a:cs typeface="GOST Common"/>
              </a:rPr>
              <a:t> </a:t>
            </a:r>
            <a:r>
              <a:rPr sz="1300" dirty="0">
                <a:latin typeface="GOST Common"/>
                <a:cs typeface="GOST Common"/>
              </a:rPr>
              <a:t>Б-22-</a:t>
            </a:r>
            <a:r>
              <a:rPr sz="1300" spc="-50" dirty="0">
                <a:latin typeface="GOST Common"/>
                <a:cs typeface="GOST Common"/>
              </a:rPr>
              <a:t>3</a:t>
            </a:r>
            <a:endParaRPr sz="130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Рисунок 186" descr="Зображення, що містить Масштабна модель&#10;&#10;Автоматично згенерований опис">
            <a:extLst>
              <a:ext uri="{FF2B5EF4-FFF2-40B4-BE49-F238E27FC236}">
                <a16:creationId xmlns:a16="http://schemas.microsoft.com/office/drawing/2014/main" id="{C49011B2-FC70-34A3-B535-54FAE958FB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13" y="0"/>
            <a:ext cx="20113725" cy="14224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6" name="Рисунок 2085" descr="Зображення, що містить схема, текст, малюнок, ескіз">
            <a:extLst>
              <a:ext uri="{FF2B5EF4-FFF2-40B4-BE49-F238E27FC236}">
                <a16:creationId xmlns:a16="http://schemas.microsoft.com/office/drawing/2014/main" id="{A66BCE0D-2F0C-C21A-625D-BDC3C9A5AB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3"/>
            <a:ext cx="20104100" cy="142171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26" name="Рисунок 3325" descr="Зображення, що містить схема, Креслення, ескіз, План&#10;&#10;Автоматично згенерований опис">
            <a:extLst>
              <a:ext uri="{FF2B5EF4-FFF2-40B4-BE49-F238E27FC236}">
                <a16:creationId xmlns:a16="http://schemas.microsoft.com/office/drawing/2014/main" id="{D507FFA2-E390-15C3-BD59-763FAD2765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61055"/>
            <a:ext cx="20104102" cy="710189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0852166" y="2849992"/>
            <a:ext cx="695325" cy="0"/>
          </a:xfrm>
          <a:custGeom>
            <a:avLst/>
            <a:gdLst/>
            <a:ahLst/>
            <a:cxnLst/>
            <a:rect l="l" t="t" r="r" b="b"/>
            <a:pathLst>
              <a:path w="695325">
                <a:moveTo>
                  <a:pt x="0" y="0"/>
                </a:moveTo>
                <a:lnTo>
                  <a:pt x="69519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103758" y="3002796"/>
            <a:ext cx="0" cy="721995"/>
          </a:xfrm>
          <a:custGeom>
            <a:avLst/>
            <a:gdLst/>
            <a:ahLst/>
            <a:cxnLst/>
            <a:rect l="l" t="t" r="r" b="b"/>
            <a:pathLst>
              <a:path h="721995">
                <a:moveTo>
                  <a:pt x="0" y="0"/>
                </a:moveTo>
                <a:lnTo>
                  <a:pt x="0" y="72150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589775" y="1534455"/>
            <a:ext cx="14016990" cy="6350"/>
            <a:chOff x="1589775" y="1534455"/>
            <a:chExt cx="14016990" cy="6350"/>
          </a:xfrm>
        </p:grpSpPr>
        <p:sp>
          <p:nvSpPr>
            <p:cNvPr id="5" name="object 5"/>
            <p:cNvSpPr/>
            <p:nvPr/>
          </p:nvSpPr>
          <p:spPr>
            <a:xfrm>
              <a:off x="1589775" y="1537491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853894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886277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141289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172659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2427671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2459041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15065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2746435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01447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32818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288841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320212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575224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606594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86160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893988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149000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180370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435382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467765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72277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4754147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009159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041541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296553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5327923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582935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5615317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5870329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901700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6156711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6188082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6444105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6475476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730488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6761858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7017882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7049253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7304264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7335635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759064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7623029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7878041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7909411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8164423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196805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8451817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483188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8738199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770582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9025593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9056964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931197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9344358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9599370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9630740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9885752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9917123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017314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0204517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0459528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0490899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0746923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0778293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033305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11064676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11319687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" name="object 73"/>
            <p:cNvSpPr/>
            <p:nvPr/>
          </p:nvSpPr>
          <p:spPr>
            <a:xfrm>
              <a:off x="11352070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11607081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1638452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11893464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1925846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2180858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2212228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2467240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12499622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12754634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12786005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1304101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13073399" y="1537491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13328410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13359781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13614793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13646163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13902187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13933557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4188570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4219940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14475964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14507334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14762346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4793716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15048727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15081110" y="1537491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5336122" y="1534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15367492" y="1537491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" name="object 102"/>
          <p:cNvSpPr/>
          <p:nvPr/>
        </p:nvSpPr>
        <p:spPr>
          <a:xfrm>
            <a:off x="5134641" y="4601700"/>
            <a:ext cx="8255" cy="7620"/>
          </a:xfrm>
          <a:custGeom>
            <a:avLst/>
            <a:gdLst/>
            <a:ahLst/>
            <a:cxnLst/>
            <a:rect l="l" t="t" r="r" b="b"/>
            <a:pathLst>
              <a:path w="8254" h="7620">
                <a:moveTo>
                  <a:pt x="0" y="7063"/>
                </a:moveTo>
                <a:lnTo>
                  <a:pt x="809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5401796" y="460673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0" y="2023"/>
                </a:moveTo>
                <a:lnTo>
                  <a:pt x="592" y="592"/>
                </a:lnTo>
                <a:lnTo>
                  <a:pt x="2023" y="0"/>
                </a:lnTo>
                <a:lnTo>
                  <a:pt x="3455" y="592"/>
                </a:lnTo>
                <a:lnTo>
                  <a:pt x="4047" y="2023"/>
                </a:lnTo>
                <a:lnTo>
                  <a:pt x="3455" y="3455"/>
                </a:lnTo>
                <a:lnTo>
                  <a:pt x="2023" y="4047"/>
                </a:lnTo>
                <a:lnTo>
                  <a:pt x="592" y="3455"/>
                </a:lnTo>
                <a:lnTo>
                  <a:pt x="0" y="2023"/>
                </a:lnTo>
                <a:close/>
              </a:path>
            </a:pathLst>
          </a:custGeom>
          <a:solidFill>
            <a:srgbClr val="C15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4" name="object 104"/>
          <p:cNvGrpSpPr/>
          <p:nvPr/>
        </p:nvGrpSpPr>
        <p:grpSpPr>
          <a:xfrm>
            <a:off x="5130593" y="4454947"/>
            <a:ext cx="294005" cy="294005"/>
            <a:chOff x="5130593" y="4454947"/>
            <a:chExt cx="294005" cy="294005"/>
          </a:xfrm>
        </p:grpSpPr>
        <p:sp>
          <p:nvSpPr>
            <p:cNvPr id="105" name="object 105"/>
            <p:cNvSpPr/>
            <p:nvPr/>
          </p:nvSpPr>
          <p:spPr>
            <a:xfrm>
              <a:off x="5133629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5133629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5133629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5133629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5133629" y="4731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0" y="14167"/>
                  </a:lnTo>
                  <a:lnTo>
                    <a:pt x="14167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5191310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5263159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5335007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5406856" y="4731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5421023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5421023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5421023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5406856" y="445798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1416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5335007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5263159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5191310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5133629" y="445798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" name="object 122"/>
          <p:cNvSpPr/>
          <p:nvPr/>
        </p:nvSpPr>
        <p:spPr>
          <a:xfrm>
            <a:off x="5298577" y="4919432"/>
            <a:ext cx="9525" cy="8255"/>
          </a:xfrm>
          <a:custGeom>
            <a:avLst/>
            <a:gdLst/>
            <a:ahLst/>
            <a:cxnLst/>
            <a:rect l="l" t="t" r="r" b="b"/>
            <a:pathLst>
              <a:path w="9525" h="8254">
                <a:moveTo>
                  <a:pt x="0" y="8095"/>
                </a:moveTo>
                <a:lnTo>
                  <a:pt x="908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3" name="object 123"/>
          <p:cNvGrpSpPr/>
          <p:nvPr/>
        </p:nvGrpSpPr>
        <p:grpSpPr>
          <a:xfrm>
            <a:off x="5120494" y="4457982"/>
            <a:ext cx="853440" cy="730885"/>
            <a:chOff x="5120494" y="4457982"/>
            <a:chExt cx="853440" cy="730885"/>
          </a:xfrm>
        </p:grpSpPr>
        <p:sp>
          <p:nvSpPr>
            <p:cNvPr id="124" name="object 124"/>
            <p:cNvSpPr/>
            <p:nvPr/>
          </p:nvSpPr>
          <p:spPr>
            <a:xfrm>
              <a:off x="5967477" y="51724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5932058" y="5175456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5">
                  <a:moveTo>
                    <a:pt x="3845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5860230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5789373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5717525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" name="object 129"/>
            <p:cNvSpPr/>
            <p:nvPr/>
          </p:nvSpPr>
          <p:spPr>
            <a:xfrm>
              <a:off x="5645676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557382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5501979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" name="object 132"/>
            <p:cNvSpPr/>
            <p:nvPr/>
          </p:nvSpPr>
          <p:spPr>
            <a:xfrm>
              <a:off x="5430151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5358302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5286454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521559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5133629" y="5161289"/>
              <a:ext cx="38735" cy="14604"/>
            </a:xfrm>
            <a:custGeom>
              <a:avLst/>
              <a:gdLst/>
              <a:ahLst/>
              <a:cxnLst/>
              <a:rect l="l" t="t" r="r" b="b"/>
              <a:pathLst>
                <a:path w="38735" h="14604">
                  <a:moveTo>
                    <a:pt x="38454" y="14167"/>
                  </a:moveTo>
                  <a:lnTo>
                    <a:pt x="0" y="141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5133629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5133629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133629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133629" y="487391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133629" y="480206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5133629" y="473120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133629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133629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133629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5133629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5684130" y="4888062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5684130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5684130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5684130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5684130" y="51612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0" y="14167"/>
                  </a:lnTo>
                  <a:lnTo>
                    <a:pt x="14167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5740799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5812648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588449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5956345" y="51612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5970512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5970512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5970512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5956345" y="4888082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14167" y="15159"/>
                  </a:moveTo>
                  <a:lnTo>
                    <a:pt x="1416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5884497" y="48880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5812668" y="488806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5740820" y="488806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5684130" y="488806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5349174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5349174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5349174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5349174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5349174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5277326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5277326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5277326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5277326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5277326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5205477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5205477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5205477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5205477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5205477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5956345" y="49599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5884497" y="495991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5812668" y="495991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5740820" y="495991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5684130" y="49599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5956345" y="503175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5884497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5812668" y="503175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5740820" y="503175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5684130" y="503175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5956345" y="510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5884497" y="510360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812668" y="510360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740820" y="510360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684130" y="510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141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5810624" y="4888082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4" h="41910">
                  <a:moveTo>
                    <a:pt x="0" y="41469"/>
                  </a:moveTo>
                  <a:lnTo>
                    <a:pt x="16191" y="0"/>
                  </a:lnTo>
                  <a:lnTo>
                    <a:pt x="33374" y="414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5826815" y="516128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5826815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5826815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5826815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5826815" y="4888082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5816716" y="516432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54" y="0"/>
                  </a:lnTo>
                  <a:lnTo>
                    <a:pt x="10625" y="0"/>
                  </a:lnTo>
                  <a:lnTo>
                    <a:pt x="4756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56" y="21250"/>
                  </a:lnTo>
                  <a:lnTo>
                    <a:pt x="10625" y="21250"/>
                  </a:lnTo>
                  <a:lnTo>
                    <a:pt x="1645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5123529" y="459054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54" y="0"/>
                  </a:lnTo>
                  <a:lnTo>
                    <a:pt x="10625" y="0"/>
                  </a:lnTo>
                  <a:lnTo>
                    <a:pt x="4756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56" y="21250"/>
                  </a:lnTo>
                  <a:lnTo>
                    <a:pt x="10625" y="21250"/>
                  </a:lnTo>
                  <a:lnTo>
                    <a:pt x="1645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5379929" y="4585488"/>
              <a:ext cx="41910" cy="32384"/>
            </a:xfrm>
            <a:custGeom>
              <a:avLst/>
              <a:gdLst/>
              <a:ahLst/>
              <a:cxnLst/>
              <a:rect l="l" t="t" r="r" b="b"/>
              <a:pathLst>
                <a:path w="41910" h="32385">
                  <a:moveTo>
                    <a:pt x="0" y="32382"/>
                  </a:moveTo>
                  <a:lnTo>
                    <a:pt x="41469" y="1619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5133629" y="460168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5191310" y="460168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5263158" y="460168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5335007" y="460168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5406856" y="460168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8" name="object 208"/>
          <p:cNvSpPr/>
          <p:nvPr/>
        </p:nvSpPr>
        <p:spPr>
          <a:xfrm>
            <a:off x="5703357" y="1446415"/>
            <a:ext cx="389890" cy="932180"/>
          </a:xfrm>
          <a:custGeom>
            <a:avLst/>
            <a:gdLst/>
            <a:ahLst/>
            <a:cxnLst/>
            <a:rect l="l" t="t" r="r" b="b"/>
            <a:pathLst>
              <a:path w="389889" h="932180">
                <a:moveTo>
                  <a:pt x="0" y="0"/>
                </a:moveTo>
                <a:lnTo>
                  <a:pt x="389581" y="0"/>
                </a:lnTo>
                <a:lnTo>
                  <a:pt x="389581" y="931986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9" name="object 20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60087" y="364639"/>
            <a:ext cx="1236604" cy="127505"/>
          </a:xfrm>
          <a:prstGeom prst="rect">
            <a:avLst/>
          </a:prstGeom>
        </p:spPr>
      </p:pic>
      <p:pic>
        <p:nvPicPr>
          <p:cNvPr id="210" name="object 2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10256" y="13857006"/>
            <a:ext cx="866230" cy="93059"/>
          </a:xfrm>
          <a:prstGeom prst="rect">
            <a:avLst/>
          </a:prstGeom>
        </p:spPr>
      </p:pic>
      <p:pic>
        <p:nvPicPr>
          <p:cNvPr id="211" name="object 2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51524" y="3933286"/>
            <a:ext cx="217549" cy="125461"/>
          </a:xfrm>
          <a:prstGeom prst="rect">
            <a:avLst/>
          </a:prstGeom>
        </p:spPr>
      </p:pic>
      <p:grpSp>
        <p:nvGrpSpPr>
          <p:cNvPr id="212" name="object 212"/>
          <p:cNvGrpSpPr/>
          <p:nvPr/>
        </p:nvGrpSpPr>
        <p:grpSpPr>
          <a:xfrm>
            <a:off x="15603277" y="1412009"/>
            <a:ext cx="353695" cy="802640"/>
            <a:chOff x="15603277" y="1412009"/>
            <a:chExt cx="353695" cy="802640"/>
          </a:xfrm>
        </p:grpSpPr>
        <p:sp>
          <p:nvSpPr>
            <p:cNvPr id="213" name="object 213"/>
            <p:cNvSpPr/>
            <p:nvPr/>
          </p:nvSpPr>
          <p:spPr>
            <a:xfrm>
              <a:off x="15606312" y="1415045"/>
              <a:ext cx="347345" cy="796925"/>
            </a:xfrm>
            <a:custGeom>
              <a:avLst/>
              <a:gdLst/>
              <a:ahLst/>
              <a:cxnLst/>
              <a:rect l="l" t="t" r="r" b="b"/>
              <a:pathLst>
                <a:path w="347344" h="796925">
                  <a:moveTo>
                    <a:pt x="0" y="234772"/>
                  </a:moveTo>
                  <a:lnTo>
                    <a:pt x="0" y="0"/>
                  </a:lnTo>
                  <a:lnTo>
                    <a:pt x="347079" y="0"/>
                  </a:lnTo>
                  <a:lnTo>
                    <a:pt x="347079" y="796385"/>
                  </a:lnTo>
                  <a:lnTo>
                    <a:pt x="0" y="796385"/>
                  </a:lnTo>
                  <a:lnTo>
                    <a:pt x="0" y="4563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15606312" y="1924056"/>
              <a:ext cx="287655" cy="287655"/>
            </a:xfrm>
            <a:custGeom>
              <a:avLst/>
              <a:gdLst/>
              <a:ahLst/>
              <a:cxnLst/>
              <a:rect l="l" t="t" r="r" b="b"/>
              <a:pathLst>
                <a:path w="287655" h="287655">
                  <a:moveTo>
                    <a:pt x="287394" y="0"/>
                  </a:moveTo>
                  <a:lnTo>
                    <a:pt x="0" y="0"/>
                  </a:lnTo>
                  <a:lnTo>
                    <a:pt x="0" y="287394"/>
                  </a:lnTo>
                  <a:lnTo>
                    <a:pt x="287394" y="287394"/>
                  </a:lnTo>
                  <a:lnTo>
                    <a:pt x="287394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5606312" y="2139602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5">
                  <a:moveTo>
                    <a:pt x="28739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5606312" y="2067753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5">
                  <a:moveTo>
                    <a:pt x="28739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5606312" y="1995905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5">
                  <a:moveTo>
                    <a:pt x="28739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8" name="object 218"/>
          <p:cNvGrpSpPr/>
          <p:nvPr/>
        </p:nvGrpSpPr>
        <p:grpSpPr>
          <a:xfrm>
            <a:off x="2508627" y="1412009"/>
            <a:ext cx="640080" cy="2512060"/>
            <a:chOff x="2508627" y="1412009"/>
            <a:chExt cx="640080" cy="2512060"/>
          </a:xfrm>
        </p:grpSpPr>
        <p:sp>
          <p:nvSpPr>
            <p:cNvPr id="219" name="object 219"/>
            <p:cNvSpPr/>
            <p:nvPr/>
          </p:nvSpPr>
          <p:spPr>
            <a:xfrm>
              <a:off x="2571388" y="1474770"/>
              <a:ext cx="574040" cy="652780"/>
            </a:xfrm>
            <a:custGeom>
              <a:avLst/>
              <a:gdLst/>
              <a:ahLst/>
              <a:cxnLst/>
              <a:rect l="l" t="t" r="r" b="b"/>
              <a:pathLst>
                <a:path w="574039" h="652780">
                  <a:moveTo>
                    <a:pt x="573756" y="162903"/>
                  </a:moveTo>
                  <a:lnTo>
                    <a:pt x="573756" y="0"/>
                  </a:lnTo>
                  <a:lnTo>
                    <a:pt x="0" y="0"/>
                  </a:lnTo>
                  <a:lnTo>
                    <a:pt x="0" y="652688"/>
                  </a:lnTo>
                  <a:lnTo>
                    <a:pt x="573756" y="652688"/>
                  </a:lnTo>
                  <a:lnTo>
                    <a:pt x="573756" y="3784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2511663" y="1415045"/>
              <a:ext cx="633730" cy="1000125"/>
            </a:xfrm>
            <a:custGeom>
              <a:avLst/>
              <a:gdLst/>
              <a:ahLst/>
              <a:cxnLst/>
              <a:rect l="l" t="t" r="r" b="b"/>
              <a:pathLst>
                <a:path w="633730" h="1000125">
                  <a:moveTo>
                    <a:pt x="633481" y="0"/>
                  </a:moveTo>
                  <a:lnTo>
                    <a:pt x="0" y="0"/>
                  </a:lnTo>
                  <a:lnTo>
                    <a:pt x="0" y="999807"/>
                  </a:lnTo>
                  <a:lnTo>
                    <a:pt x="59725" y="9998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2858782" y="2127479"/>
              <a:ext cx="286385" cy="1793239"/>
            </a:xfrm>
            <a:custGeom>
              <a:avLst/>
              <a:gdLst/>
              <a:ahLst/>
              <a:cxnLst/>
              <a:rect l="l" t="t" r="r" b="b"/>
              <a:pathLst>
                <a:path w="286385" h="1793239">
                  <a:moveTo>
                    <a:pt x="286361" y="1431890"/>
                  </a:moveTo>
                  <a:lnTo>
                    <a:pt x="286361" y="1793137"/>
                  </a:lnTo>
                  <a:lnTo>
                    <a:pt x="0" y="1793137"/>
                  </a:lnTo>
                  <a:lnTo>
                    <a:pt x="0" y="0"/>
                  </a:lnTo>
                  <a:lnTo>
                    <a:pt x="286361" y="0"/>
                  </a:lnTo>
                  <a:lnTo>
                    <a:pt x="286361" y="9319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2" name="object 222"/>
          <p:cNvGrpSpPr/>
          <p:nvPr/>
        </p:nvGrpSpPr>
        <p:grpSpPr>
          <a:xfrm>
            <a:off x="10529373" y="2499857"/>
            <a:ext cx="756285" cy="353695"/>
            <a:chOff x="10529373" y="2499857"/>
            <a:chExt cx="756285" cy="353695"/>
          </a:xfrm>
        </p:grpSpPr>
        <p:sp>
          <p:nvSpPr>
            <p:cNvPr id="223" name="object 223"/>
            <p:cNvSpPr/>
            <p:nvPr/>
          </p:nvSpPr>
          <p:spPr>
            <a:xfrm>
              <a:off x="10532409" y="2502892"/>
              <a:ext cx="452755" cy="347345"/>
            </a:xfrm>
            <a:custGeom>
              <a:avLst/>
              <a:gdLst/>
              <a:ahLst/>
              <a:cxnLst/>
              <a:rect l="l" t="t" r="r" b="b"/>
              <a:pathLst>
                <a:path w="452754" h="347344">
                  <a:moveTo>
                    <a:pt x="452322" y="0"/>
                  </a:moveTo>
                  <a:lnTo>
                    <a:pt x="0" y="0"/>
                  </a:lnTo>
                  <a:lnTo>
                    <a:pt x="0" y="347079"/>
                  </a:lnTo>
                  <a:lnTo>
                    <a:pt x="104210" y="3470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0852165" y="2562598"/>
              <a:ext cx="132715" cy="287655"/>
            </a:xfrm>
            <a:custGeom>
              <a:avLst/>
              <a:gdLst/>
              <a:ahLst/>
              <a:cxnLst/>
              <a:rect l="l" t="t" r="r" b="b"/>
              <a:pathLst>
                <a:path w="132715" h="287655">
                  <a:moveTo>
                    <a:pt x="0" y="287394"/>
                  </a:moveTo>
                  <a:lnTo>
                    <a:pt x="132545" y="287394"/>
                  </a:lnTo>
                  <a:lnTo>
                    <a:pt x="13254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0984731" y="2562598"/>
              <a:ext cx="286385" cy="287655"/>
            </a:xfrm>
            <a:custGeom>
              <a:avLst/>
              <a:gdLst/>
              <a:ahLst/>
              <a:cxnLst/>
              <a:rect l="l" t="t" r="r" b="b"/>
              <a:pathLst>
                <a:path w="286384" h="287655">
                  <a:moveTo>
                    <a:pt x="0" y="287394"/>
                  </a:moveTo>
                  <a:lnTo>
                    <a:pt x="286361" y="287394"/>
                  </a:lnTo>
                  <a:lnTo>
                    <a:pt x="286361" y="0"/>
                  </a:lnTo>
                  <a:lnTo>
                    <a:pt x="0" y="0"/>
                  </a:lnTo>
                  <a:lnTo>
                    <a:pt x="0" y="287394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1199265" y="2562598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1127416" y="2562598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1056580" y="2562598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0984731" y="2681016"/>
              <a:ext cx="40640" cy="33655"/>
            </a:xfrm>
            <a:custGeom>
              <a:avLst/>
              <a:gdLst/>
              <a:ahLst/>
              <a:cxnLst/>
              <a:rect l="l" t="t" r="r" b="b"/>
              <a:pathLst>
                <a:path w="40640" h="33655">
                  <a:moveTo>
                    <a:pt x="40478" y="33374"/>
                  </a:moveTo>
                  <a:lnTo>
                    <a:pt x="0" y="17182"/>
                  </a:lnTo>
                  <a:lnTo>
                    <a:pt x="4047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0984751" y="2698199"/>
              <a:ext cx="286385" cy="0"/>
            </a:xfrm>
            <a:custGeom>
              <a:avLst/>
              <a:gdLst/>
              <a:ahLst/>
              <a:cxnLst/>
              <a:rect l="l" t="t" r="r" b="b"/>
              <a:pathLst>
                <a:path w="286384">
                  <a:moveTo>
                    <a:pt x="28636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1261014" y="268706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0984731" y="2502913"/>
              <a:ext cx="286385" cy="59690"/>
            </a:xfrm>
            <a:custGeom>
              <a:avLst/>
              <a:gdLst/>
              <a:ahLst/>
              <a:cxnLst/>
              <a:rect l="l" t="t" r="r" b="b"/>
              <a:pathLst>
                <a:path w="286384" h="59689">
                  <a:moveTo>
                    <a:pt x="0" y="59684"/>
                  </a:moveTo>
                  <a:lnTo>
                    <a:pt x="286361" y="59684"/>
                  </a:lnTo>
                  <a:lnTo>
                    <a:pt x="286361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3" name="object 233"/>
          <p:cNvGrpSpPr/>
          <p:nvPr/>
        </p:nvGrpSpPr>
        <p:grpSpPr>
          <a:xfrm>
            <a:off x="14108625" y="1567849"/>
            <a:ext cx="55880" cy="1330325"/>
            <a:chOff x="14108625" y="1567849"/>
            <a:chExt cx="55880" cy="1330325"/>
          </a:xfrm>
        </p:grpSpPr>
        <p:sp>
          <p:nvSpPr>
            <p:cNvPr id="234" name="object 234"/>
            <p:cNvSpPr/>
            <p:nvPr/>
          </p:nvSpPr>
          <p:spPr>
            <a:xfrm>
              <a:off x="14114697" y="1567849"/>
              <a:ext cx="0" cy="1330325"/>
            </a:xfrm>
            <a:custGeom>
              <a:avLst/>
              <a:gdLst/>
              <a:ahLst/>
              <a:cxnLst/>
              <a:rect l="l" t="t" r="r" b="b"/>
              <a:pathLst>
                <a:path h="1330325">
                  <a:moveTo>
                    <a:pt x="0" y="132970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4158211" y="1567849"/>
              <a:ext cx="0" cy="1330325"/>
            </a:xfrm>
            <a:custGeom>
              <a:avLst/>
              <a:gdLst/>
              <a:ahLst/>
              <a:cxnLst/>
              <a:rect l="l" t="t" r="r" b="b"/>
              <a:pathLst>
                <a:path h="1330325">
                  <a:moveTo>
                    <a:pt x="0" y="132970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6" name="object 236"/>
          <p:cNvGrpSpPr/>
          <p:nvPr/>
        </p:nvGrpSpPr>
        <p:grpSpPr>
          <a:xfrm>
            <a:off x="14852409" y="1841076"/>
            <a:ext cx="40640" cy="1056640"/>
            <a:chOff x="14852409" y="1841076"/>
            <a:chExt cx="40640" cy="1056640"/>
          </a:xfrm>
        </p:grpSpPr>
        <p:sp>
          <p:nvSpPr>
            <p:cNvPr id="237" name="object 237"/>
            <p:cNvSpPr/>
            <p:nvPr/>
          </p:nvSpPr>
          <p:spPr>
            <a:xfrm>
              <a:off x="14858481" y="1841076"/>
              <a:ext cx="0" cy="1056640"/>
            </a:xfrm>
            <a:custGeom>
              <a:avLst/>
              <a:gdLst/>
              <a:ahLst/>
              <a:cxnLst/>
              <a:rect l="l" t="t" r="r" b="b"/>
              <a:pathLst>
                <a:path h="1056639">
                  <a:moveTo>
                    <a:pt x="0" y="1056477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4886816" y="1953423"/>
              <a:ext cx="0" cy="944244"/>
            </a:xfrm>
            <a:custGeom>
              <a:avLst/>
              <a:gdLst/>
              <a:ahLst/>
              <a:cxnLst/>
              <a:rect l="l" t="t" r="r" b="b"/>
              <a:pathLst>
                <a:path h="944244">
                  <a:moveTo>
                    <a:pt x="0" y="94413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9" name="object 239"/>
          <p:cNvGrpSpPr/>
          <p:nvPr/>
        </p:nvGrpSpPr>
        <p:grpSpPr>
          <a:xfrm>
            <a:off x="13327398" y="4454947"/>
            <a:ext cx="294005" cy="294005"/>
            <a:chOff x="13327398" y="4454947"/>
            <a:chExt cx="294005" cy="294005"/>
          </a:xfrm>
        </p:grpSpPr>
        <p:sp>
          <p:nvSpPr>
            <p:cNvPr id="240" name="object 240"/>
            <p:cNvSpPr/>
            <p:nvPr/>
          </p:nvSpPr>
          <p:spPr>
            <a:xfrm>
              <a:off x="13617828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3617828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3617828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3617828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3603661" y="4731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14167" y="14167"/>
                  </a:ln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3531813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3459964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3388115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3330434" y="4731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3330434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3330434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3330434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3330434" y="445798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0" y="0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13388115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3459964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3531813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3603661" y="445798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7" name="object 257"/>
          <p:cNvGrpSpPr/>
          <p:nvPr/>
        </p:nvGrpSpPr>
        <p:grpSpPr>
          <a:xfrm>
            <a:off x="12777909" y="4457982"/>
            <a:ext cx="843280" cy="720725"/>
            <a:chOff x="12777909" y="4457982"/>
            <a:chExt cx="843280" cy="720725"/>
          </a:xfrm>
        </p:grpSpPr>
        <p:sp>
          <p:nvSpPr>
            <p:cNvPr id="258" name="object 258"/>
            <p:cNvSpPr/>
            <p:nvPr/>
          </p:nvSpPr>
          <p:spPr>
            <a:xfrm>
              <a:off x="12777909" y="51724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12780945" y="5175456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2861901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2933750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3005599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307744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13149296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13221144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3291981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3363829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13435678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13507526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13579375" y="5161289"/>
              <a:ext cx="38735" cy="14604"/>
            </a:xfrm>
            <a:custGeom>
              <a:avLst/>
              <a:gdLst/>
              <a:ahLst/>
              <a:cxnLst/>
              <a:rect l="l" t="t" r="r" b="b"/>
              <a:pathLst>
                <a:path w="38734" h="14604">
                  <a:moveTo>
                    <a:pt x="0" y="14167"/>
                  </a:moveTo>
                  <a:lnTo>
                    <a:pt x="38454" y="14167"/>
                  </a:lnTo>
                  <a:lnTo>
                    <a:pt x="384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13617829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13617829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13617829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13617829" y="487391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13617829" y="480206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13617829" y="473120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3617829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3617829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3617829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3617829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3067328" y="4888062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13067328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13067328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13067328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13053160" y="51612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14167" y="14167"/>
                  </a:ln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12981332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12910475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1283862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2780945" y="51612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2780945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2780945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2780945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2780945" y="4888082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15159"/>
                  </a:moveTo>
                  <a:lnTo>
                    <a:pt x="0" y="0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2838627" y="48880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2910475" y="48880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2981312" y="488806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" name="object 297"/>
            <p:cNvSpPr/>
            <p:nvPr/>
          </p:nvSpPr>
          <p:spPr>
            <a:xfrm>
              <a:off x="13053160" y="488806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" name="object 298"/>
            <p:cNvSpPr/>
            <p:nvPr/>
          </p:nvSpPr>
          <p:spPr>
            <a:xfrm>
              <a:off x="13402283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3402283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" name="object 300"/>
            <p:cNvSpPr/>
            <p:nvPr/>
          </p:nvSpPr>
          <p:spPr>
            <a:xfrm>
              <a:off x="13402283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" name="object 301"/>
            <p:cNvSpPr/>
            <p:nvPr/>
          </p:nvSpPr>
          <p:spPr>
            <a:xfrm>
              <a:off x="13402283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3402283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3474132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3474132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3474132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3474132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3474132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3545981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3545981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3545981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3545981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3545981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2780945" y="49599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2838627" y="495991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2910475" y="495991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2981312" y="495991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3053160" y="49599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2780945" y="503175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2838627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2910475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2981312" y="503175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3053160" y="503175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2780945" y="510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2838627" y="510360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2910475" y="510360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2981312" y="510360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3053160" y="510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8" name="object 328"/>
          <p:cNvSpPr/>
          <p:nvPr/>
        </p:nvSpPr>
        <p:spPr>
          <a:xfrm>
            <a:off x="3147188" y="5259448"/>
            <a:ext cx="5080" cy="4445"/>
          </a:xfrm>
          <a:custGeom>
            <a:avLst/>
            <a:gdLst/>
            <a:ahLst/>
            <a:cxnLst/>
            <a:rect l="l" t="t" r="r" b="b"/>
            <a:pathLst>
              <a:path w="5080" h="4445">
                <a:moveTo>
                  <a:pt x="5039" y="4047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3293901" y="525944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0" y="4047"/>
                </a:moveTo>
                <a:lnTo>
                  <a:pt x="404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3946610" y="6045734"/>
            <a:ext cx="13335" cy="14604"/>
          </a:xfrm>
          <a:custGeom>
            <a:avLst/>
            <a:gdLst/>
            <a:ahLst/>
            <a:cxnLst/>
            <a:rect l="l" t="t" r="r" b="b"/>
            <a:pathLst>
              <a:path w="13335" h="14604">
                <a:moveTo>
                  <a:pt x="0" y="14167"/>
                </a:moveTo>
                <a:lnTo>
                  <a:pt x="1313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4925167" y="5890905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0" y="2023"/>
                </a:moveTo>
                <a:lnTo>
                  <a:pt x="99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2" name="object 332"/>
          <p:cNvGrpSpPr/>
          <p:nvPr/>
        </p:nvGrpSpPr>
        <p:grpSpPr>
          <a:xfrm>
            <a:off x="1589775" y="5858523"/>
            <a:ext cx="11069320" cy="8255"/>
            <a:chOff x="1589775" y="5858523"/>
            <a:chExt cx="11069320" cy="8255"/>
          </a:xfrm>
        </p:grpSpPr>
        <p:sp>
          <p:nvSpPr>
            <p:cNvPr id="333" name="object 333"/>
            <p:cNvSpPr/>
            <p:nvPr/>
          </p:nvSpPr>
          <p:spPr>
            <a:xfrm>
              <a:off x="1589775" y="5861559"/>
              <a:ext cx="199390" cy="0"/>
            </a:xfrm>
            <a:custGeom>
              <a:avLst/>
              <a:gdLst/>
              <a:ahLst/>
              <a:cxnLst/>
              <a:rect l="l" t="t" r="r" b="b"/>
              <a:pathLst>
                <a:path w="199389">
                  <a:moveTo>
                    <a:pt x="0" y="0"/>
                  </a:moveTo>
                  <a:lnTo>
                    <a:pt x="199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1814428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1846811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101822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133193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388205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2419575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2675599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706969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961981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993352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3249375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3280746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3535757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3567128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3822140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3854522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4109534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4140904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4395916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4428298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4683310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4714681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4969692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5002075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5257087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5288457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5543469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5575852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5830863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5862234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6117245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6148616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6404640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6436010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6691022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6722392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6978416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7009786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7264798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7296169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7551181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7583563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7838575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7869945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8124957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8157339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8412351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8443722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8698733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8731116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8986127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9017498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9272510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9304892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9559904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9591274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9846286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9878668" y="586155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0133680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0165051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0420062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0451433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0707456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0738827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0993839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1025209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1280221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11312603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11567616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1598986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1853997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1888488" y="586366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2141391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2172762" y="586155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2427774" y="5858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2460156" y="5861559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>
                  <a:moveTo>
                    <a:pt x="0" y="0"/>
                  </a:moveTo>
                  <a:lnTo>
                    <a:pt x="19834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0" name="object 410"/>
          <p:cNvSpPr/>
          <p:nvPr/>
        </p:nvSpPr>
        <p:spPr>
          <a:xfrm>
            <a:off x="10636620" y="2878327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0" y="0"/>
                </a:moveTo>
                <a:lnTo>
                  <a:pt x="10119" y="0"/>
                </a:lnTo>
                <a:lnTo>
                  <a:pt x="10119" y="28334"/>
                </a:lnTo>
                <a:lnTo>
                  <a:pt x="0" y="2833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10842046" y="2878327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0" y="0"/>
                </a:moveTo>
                <a:lnTo>
                  <a:pt x="10119" y="0"/>
                </a:lnTo>
                <a:lnTo>
                  <a:pt x="10119" y="28334"/>
                </a:lnTo>
                <a:lnTo>
                  <a:pt x="0" y="2833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2" name="object 412"/>
          <p:cNvSpPr/>
          <p:nvPr/>
        </p:nvSpPr>
        <p:spPr>
          <a:xfrm>
            <a:off x="3173479" y="1637674"/>
            <a:ext cx="29845" cy="9525"/>
          </a:xfrm>
          <a:custGeom>
            <a:avLst/>
            <a:gdLst/>
            <a:ahLst/>
            <a:cxnLst/>
            <a:rect l="l" t="t" r="r" b="b"/>
            <a:pathLst>
              <a:path w="29844" h="9525">
                <a:moveTo>
                  <a:pt x="0" y="0"/>
                </a:moveTo>
                <a:lnTo>
                  <a:pt x="29326" y="0"/>
                </a:lnTo>
                <a:lnTo>
                  <a:pt x="29326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3" name="object 413"/>
          <p:cNvSpPr/>
          <p:nvPr/>
        </p:nvSpPr>
        <p:spPr>
          <a:xfrm>
            <a:off x="3173479" y="1843100"/>
            <a:ext cx="29845" cy="10160"/>
          </a:xfrm>
          <a:custGeom>
            <a:avLst/>
            <a:gdLst/>
            <a:ahLst/>
            <a:cxnLst/>
            <a:rect l="l" t="t" r="r" b="b"/>
            <a:pathLst>
              <a:path w="29844" h="10160">
                <a:moveTo>
                  <a:pt x="0" y="0"/>
                </a:moveTo>
                <a:lnTo>
                  <a:pt x="29326" y="0"/>
                </a:lnTo>
                <a:lnTo>
                  <a:pt x="29326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" name="object 414"/>
          <p:cNvSpPr/>
          <p:nvPr/>
        </p:nvSpPr>
        <p:spPr>
          <a:xfrm>
            <a:off x="4543661" y="141504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5" name="object 415"/>
          <p:cNvSpPr/>
          <p:nvPr/>
        </p:nvSpPr>
        <p:spPr>
          <a:xfrm>
            <a:off x="4196562" y="141504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6" name="object 416"/>
          <p:cNvGrpSpPr/>
          <p:nvPr/>
        </p:nvGrpSpPr>
        <p:grpSpPr>
          <a:xfrm>
            <a:off x="7223308" y="2843920"/>
            <a:ext cx="579120" cy="38735"/>
            <a:chOff x="7223308" y="2843920"/>
            <a:chExt cx="579120" cy="38735"/>
          </a:xfrm>
        </p:grpSpPr>
        <p:sp>
          <p:nvSpPr>
            <p:cNvPr id="417" name="object 417"/>
            <p:cNvSpPr/>
            <p:nvPr/>
          </p:nvSpPr>
          <p:spPr>
            <a:xfrm>
              <a:off x="7223308" y="2880350"/>
              <a:ext cx="579120" cy="0"/>
            </a:xfrm>
            <a:custGeom>
              <a:avLst/>
              <a:gdLst/>
              <a:ahLst/>
              <a:cxnLst/>
              <a:rect l="l" t="t" r="r" b="b"/>
              <a:pathLst>
                <a:path w="579120">
                  <a:moveTo>
                    <a:pt x="0" y="0"/>
                  </a:moveTo>
                  <a:lnTo>
                    <a:pt x="578836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7223308" y="2852016"/>
              <a:ext cx="579120" cy="0"/>
            </a:xfrm>
            <a:custGeom>
              <a:avLst/>
              <a:gdLst/>
              <a:ahLst/>
              <a:cxnLst/>
              <a:rect l="l" t="t" r="r" b="b"/>
              <a:pathLst>
                <a:path w="579120">
                  <a:moveTo>
                    <a:pt x="0" y="0"/>
                  </a:moveTo>
                  <a:lnTo>
                    <a:pt x="578836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" name="object 419"/>
            <p:cNvSpPr/>
            <p:nvPr/>
          </p:nvSpPr>
          <p:spPr>
            <a:xfrm>
              <a:off x="7223308" y="2849992"/>
              <a:ext cx="579120" cy="0"/>
            </a:xfrm>
            <a:custGeom>
              <a:avLst/>
              <a:gdLst/>
              <a:ahLst/>
              <a:cxnLst/>
              <a:rect l="l" t="t" r="r" b="b"/>
              <a:pathLst>
                <a:path w="579120">
                  <a:moveTo>
                    <a:pt x="0" y="0"/>
                  </a:moveTo>
                  <a:lnTo>
                    <a:pt x="57883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0" name="object 420"/>
          <p:cNvGrpSpPr/>
          <p:nvPr/>
        </p:nvGrpSpPr>
        <p:grpSpPr>
          <a:xfrm>
            <a:off x="4543661" y="1408973"/>
            <a:ext cx="574040" cy="40005"/>
            <a:chOff x="4543661" y="1408973"/>
            <a:chExt cx="574040" cy="40005"/>
          </a:xfrm>
        </p:grpSpPr>
        <p:sp>
          <p:nvSpPr>
            <p:cNvPr id="421" name="object 421"/>
            <p:cNvSpPr/>
            <p:nvPr/>
          </p:nvSpPr>
          <p:spPr>
            <a:xfrm>
              <a:off x="4543661" y="144641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3756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4543661" y="1418081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3756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4543661" y="1415045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0" y="0"/>
                  </a:moveTo>
                  <a:lnTo>
                    <a:pt x="57375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4" name="object 424"/>
          <p:cNvSpPr/>
          <p:nvPr/>
        </p:nvSpPr>
        <p:spPr>
          <a:xfrm>
            <a:off x="5703357" y="141504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5" name="object 425"/>
          <p:cNvSpPr/>
          <p:nvPr/>
        </p:nvSpPr>
        <p:spPr>
          <a:xfrm>
            <a:off x="5117438" y="141504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6" name="object 426"/>
          <p:cNvGrpSpPr/>
          <p:nvPr/>
        </p:nvGrpSpPr>
        <p:grpSpPr>
          <a:xfrm>
            <a:off x="8016678" y="2843920"/>
            <a:ext cx="423545" cy="38735"/>
            <a:chOff x="8016678" y="2843920"/>
            <a:chExt cx="423545" cy="38735"/>
          </a:xfrm>
        </p:grpSpPr>
        <p:sp>
          <p:nvSpPr>
            <p:cNvPr id="427" name="object 427"/>
            <p:cNvSpPr/>
            <p:nvPr/>
          </p:nvSpPr>
          <p:spPr>
            <a:xfrm>
              <a:off x="8016678" y="2880350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8016678" y="2852016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8016678" y="2849992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0" name="object 430"/>
          <p:cNvSpPr/>
          <p:nvPr/>
        </p:nvSpPr>
        <p:spPr>
          <a:xfrm>
            <a:off x="3176515" y="1446415"/>
            <a:ext cx="1020444" cy="0"/>
          </a:xfrm>
          <a:custGeom>
            <a:avLst/>
            <a:gdLst/>
            <a:ahLst/>
            <a:cxnLst/>
            <a:rect l="l" t="t" r="r" b="b"/>
            <a:pathLst>
              <a:path w="1020445">
                <a:moveTo>
                  <a:pt x="0" y="0"/>
                </a:moveTo>
                <a:lnTo>
                  <a:pt x="1020046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1" name="object 431"/>
          <p:cNvGrpSpPr/>
          <p:nvPr/>
        </p:nvGrpSpPr>
        <p:grpSpPr>
          <a:xfrm>
            <a:off x="6090935" y="2719450"/>
            <a:ext cx="791845" cy="163195"/>
            <a:chOff x="6090935" y="2719450"/>
            <a:chExt cx="791845" cy="163195"/>
          </a:xfrm>
        </p:grpSpPr>
        <p:sp>
          <p:nvSpPr>
            <p:cNvPr id="432" name="object 432"/>
            <p:cNvSpPr/>
            <p:nvPr/>
          </p:nvSpPr>
          <p:spPr>
            <a:xfrm>
              <a:off x="6092959" y="2725522"/>
              <a:ext cx="783590" cy="154940"/>
            </a:xfrm>
            <a:custGeom>
              <a:avLst/>
              <a:gdLst/>
              <a:ahLst/>
              <a:cxnLst/>
              <a:rect l="l" t="t" r="r" b="b"/>
              <a:pathLst>
                <a:path w="783590" h="154939">
                  <a:moveTo>
                    <a:pt x="0" y="0"/>
                  </a:moveTo>
                  <a:lnTo>
                    <a:pt x="0" y="154808"/>
                  </a:lnTo>
                  <a:lnTo>
                    <a:pt x="783250" y="15480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6121293" y="2725522"/>
              <a:ext cx="755015" cy="127000"/>
            </a:xfrm>
            <a:custGeom>
              <a:avLst/>
              <a:gdLst/>
              <a:ahLst/>
              <a:cxnLst/>
              <a:rect l="l" t="t" r="r" b="b"/>
              <a:pathLst>
                <a:path w="755015" h="127000">
                  <a:moveTo>
                    <a:pt x="0" y="0"/>
                  </a:moveTo>
                  <a:lnTo>
                    <a:pt x="0" y="126473"/>
                  </a:lnTo>
                  <a:lnTo>
                    <a:pt x="754915" y="12647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6123317" y="2725522"/>
              <a:ext cx="753110" cy="124460"/>
            </a:xfrm>
            <a:custGeom>
              <a:avLst/>
              <a:gdLst/>
              <a:ahLst/>
              <a:cxnLst/>
              <a:rect l="l" t="t" r="r" b="b"/>
              <a:pathLst>
                <a:path w="753109" h="124460">
                  <a:moveTo>
                    <a:pt x="0" y="0"/>
                  </a:moveTo>
                  <a:lnTo>
                    <a:pt x="0" y="124449"/>
                  </a:lnTo>
                  <a:lnTo>
                    <a:pt x="752891" y="124449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5" name="object 435"/>
          <p:cNvGrpSpPr/>
          <p:nvPr/>
        </p:nvGrpSpPr>
        <p:grpSpPr>
          <a:xfrm>
            <a:off x="8786773" y="2843920"/>
            <a:ext cx="423545" cy="38735"/>
            <a:chOff x="8786773" y="2843920"/>
            <a:chExt cx="423545" cy="38735"/>
          </a:xfrm>
        </p:grpSpPr>
        <p:sp>
          <p:nvSpPr>
            <p:cNvPr id="436" name="object 436"/>
            <p:cNvSpPr/>
            <p:nvPr/>
          </p:nvSpPr>
          <p:spPr>
            <a:xfrm>
              <a:off x="8786773" y="2880350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8786773" y="2852016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8786773" y="2849992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9" name="object 439"/>
          <p:cNvGrpSpPr/>
          <p:nvPr/>
        </p:nvGrpSpPr>
        <p:grpSpPr>
          <a:xfrm>
            <a:off x="5697285" y="1408973"/>
            <a:ext cx="432434" cy="975994"/>
            <a:chOff x="5697285" y="1408973"/>
            <a:chExt cx="432434" cy="975994"/>
          </a:xfrm>
        </p:grpSpPr>
        <p:sp>
          <p:nvSpPr>
            <p:cNvPr id="440" name="object 440"/>
            <p:cNvSpPr/>
            <p:nvPr/>
          </p:nvSpPr>
          <p:spPr>
            <a:xfrm>
              <a:off x="5703357" y="1418081"/>
              <a:ext cx="418465" cy="960755"/>
            </a:xfrm>
            <a:custGeom>
              <a:avLst/>
              <a:gdLst/>
              <a:ahLst/>
              <a:cxnLst/>
              <a:rect l="l" t="t" r="r" b="b"/>
              <a:pathLst>
                <a:path w="418464" h="960755">
                  <a:moveTo>
                    <a:pt x="0" y="0"/>
                  </a:moveTo>
                  <a:lnTo>
                    <a:pt x="417915" y="0"/>
                  </a:lnTo>
                  <a:lnTo>
                    <a:pt x="417915" y="96032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5703357" y="1415045"/>
              <a:ext cx="420370" cy="963930"/>
            </a:xfrm>
            <a:custGeom>
              <a:avLst/>
              <a:gdLst/>
              <a:ahLst/>
              <a:cxnLst/>
              <a:rect l="l" t="t" r="r" b="b"/>
              <a:pathLst>
                <a:path w="420370" h="963930">
                  <a:moveTo>
                    <a:pt x="0" y="0"/>
                  </a:moveTo>
                  <a:lnTo>
                    <a:pt x="419939" y="0"/>
                  </a:lnTo>
                  <a:lnTo>
                    <a:pt x="419939" y="963377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2" name="object 442"/>
          <p:cNvSpPr/>
          <p:nvPr/>
        </p:nvSpPr>
        <p:spPr>
          <a:xfrm>
            <a:off x="14234107" y="4457982"/>
            <a:ext cx="340360" cy="0"/>
          </a:xfrm>
          <a:custGeom>
            <a:avLst/>
            <a:gdLst/>
            <a:ahLst/>
            <a:cxnLst/>
            <a:rect l="l" t="t" r="r" b="b"/>
            <a:pathLst>
              <a:path w="340359">
                <a:moveTo>
                  <a:pt x="3400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3" name="object 443"/>
          <p:cNvGrpSpPr/>
          <p:nvPr/>
        </p:nvGrpSpPr>
        <p:grpSpPr>
          <a:xfrm>
            <a:off x="10852166" y="2849992"/>
            <a:ext cx="695325" cy="32384"/>
            <a:chOff x="10852166" y="2849992"/>
            <a:chExt cx="695325" cy="32384"/>
          </a:xfrm>
        </p:grpSpPr>
        <p:sp>
          <p:nvSpPr>
            <p:cNvPr id="444" name="object 444"/>
            <p:cNvSpPr/>
            <p:nvPr/>
          </p:nvSpPr>
          <p:spPr>
            <a:xfrm>
              <a:off x="10852166" y="2880350"/>
              <a:ext cx="695325" cy="0"/>
            </a:xfrm>
            <a:custGeom>
              <a:avLst/>
              <a:gdLst/>
              <a:ahLst/>
              <a:cxnLst/>
              <a:rect l="l" t="t" r="r" b="b"/>
              <a:pathLst>
                <a:path w="695325">
                  <a:moveTo>
                    <a:pt x="0" y="0"/>
                  </a:moveTo>
                  <a:lnTo>
                    <a:pt x="69519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10852166" y="2852016"/>
              <a:ext cx="695325" cy="0"/>
            </a:xfrm>
            <a:custGeom>
              <a:avLst/>
              <a:gdLst/>
              <a:ahLst/>
              <a:cxnLst/>
              <a:rect l="l" t="t" r="r" b="b"/>
              <a:pathLst>
                <a:path w="695325">
                  <a:moveTo>
                    <a:pt x="0" y="0"/>
                  </a:moveTo>
                  <a:lnTo>
                    <a:pt x="69519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6" name="object 446"/>
          <p:cNvSpPr/>
          <p:nvPr/>
        </p:nvSpPr>
        <p:spPr>
          <a:xfrm>
            <a:off x="5970513" y="4989277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341007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7" name="object 447"/>
          <p:cNvSpPr/>
          <p:nvPr/>
        </p:nvSpPr>
        <p:spPr>
          <a:xfrm>
            <a:off x="8016678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8" name="object 448"/>
          <p:cNvGrpSpPr/>
          <p:nvPr/>
        </p:nvGrpSpPr>
        <p:grpSpPr>
          <a:xfrm>
            <a:off x="15572919" y="1871435"/>
            <a:ext cx="40005" cy="389890"/>
            <a:chOff x="15572919" y="1871435"/>
            <a:chExt cx="40005" cy="389890"/>
          </a:xfrm>
        </p:grpSpPr>
        <p:sp>
          <p:nvSpPr>
            <p:cNvPr id="449" name="object 449"/>
            <p:cNvSpPr/>
            <p:nvPr/>
          </p:nvSpPr>
          <p:spPr>
            <a:xfrm>
              <a:off x="15574943" y="1871435"/>
              <a:ext cx="0" cy="389890"/>
            </a:xfrm>
            <a:custGeom>
              <a:avLst/>
              <a:gdLst/>
              <a:ahLst/>
              <a:cxnLst/>
              <a:rect l="l" t="t" r="r" b="b"/>
              <a:pathLst>
                <a:path h="389889">
                  <a:moveTo>
                    <a:pt x="0" y="0"/>
                  </a:moveTo>
                  <a:lnTo>
                    <a:pt x="0" y="38958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15604289" y="1871435"/>
              <a:ext cx="0" cy="389890"/>
            </a:xfrm>
            <a:custGeom>
              <a:avLst/>
              <a:gdLst/>
              <a:ahLst/>
              <a:cxnLst/>
              <a:rect l="l" t="t" r="r" b="b"/>
              <a:pathLst>
                <a:path h="389889">
                  <a:moveTo>
                    <a:pt x="0" y="0"/>
                  </a:moveTo>
                  <a:lnTo>
                    <a:pt x="0" y="38958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15606313" y="1871435"/>
              <a:ext cx="0" cy="389890"/>
            </a:xfrm>
            <a:custGeom>
              <a:avLst/>
              <a:gdLst/>
              <a:ahLst/>
              <a:cxnLst/>
              <a:rect l="l" t="t" r="r" b="b"/>
              <a:pathLst>
                <a:path h="389889">
                  <a:moveTo>
                    <a:pt x="0" y="0"/>
                  </a:moveTo>
                  <a:lnTo>
                    <a:pt x="0" y="38958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2" name="object 452"/>
          <p:cNvGrpSpPr/>
          <p:nvPr/>
        </p:nvGrpSpPr>
        <p:grpSpPr>
          <a:xfrm>
            <a:off x="14560968" y="1408973"/>
            <a:ext cx="1051560" cy="247015"/>
            <a:chOff x="14560968" y="1408973"/>
            <a:chExt cx="1051560" cy="247015"/>
          </a:xfrm>
        </p:grpSpPr>
        <p:sp>
          <p:nvSpPr>
            <p:cNvPr id="453" name="object 453"/>
            <p:cNvSpPr/>
            <p:nvPr/>
          </p:nvSpPr>
          <p:spPr>
            <a:xfrm>
              <a:off x="14567040" y="1446415"/>
              <a:ext cx="1008380" cy="203835"/>
            </a:xfrm>
            <a:custGeom>
              <a:avLst/>
              <a:gdLst/>
              <a:ahLst/>
              <a:cxnLst/>
              <a:rect l="l" t="t" r="r" b="b"/>
              <a:pathLst>
                <a:path w="1008380" h="203835">
                  <a:moveTo>
                    <a:pt x="0" y="0"/>
                  </a:moveTo>
                  <a:lnTo>
                    <a:pt x="1007903" y="0"/>
                  </a:lnTo>
                  <a:lnTo>
                    <a:pt x="1007903" y="20338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14567040" y="1418081"/>
              <a:ext cx="1037590" cy="231775"/>
            </a:xfrm>
            <a:custGeom>
              <a:avLst/>
              <a:gdLst/>
              <a:ahLst/>
              <a:cxnLst/>
              <a:rect l="l" t="t" r="r" b="b"/>
              <a:pathLst>
                <a:path w="1037590" h="231775">
                  <a:moveTo>
                    <a:pt x="0" y="0"/>
                  </a:moveTo>
                  <a:lnTo>
                    <a:pt x="1037229" y="0"/>
                  </a:lnTo>
                  <a:lnTo>
                    <a:pt x="1037229" y="23171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14567040" y="1415045"/>
              <a:ext cx="1039494" cy="234950"/>
            </a:xfrm>
            <a:custGeom>
              <a:avLst/>
              <a:gdLst/>
              <a:ahLst/>
              <a:cxnLst/>
              <a:rect l="l" t="t" r="r" b="b"/>
              <a:pathLst>
                <a:path w="1039494" h="234950">
                  <a:moveTo>
                    <a:pt x="0" y="0"/>
                  </a:moveTo>
                  <a:lnTo>
                    <a:pt x="1039253" y="0"/>
                  </a:lnTo>
                  <a:lnTo>
                    <a:pt x="1039253" y="23477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6" name="object 456"/>
          <p:cNvGrpSpPr/>
          <p:nvPr/>
        </p:nvGrpSpPr>
        <p:grpSpPr>
          <a:xfrm>
            <a:off x="13653247" y="1408973"/>
            <a:ext cx="567055" cy="40005"/>
            <a:chOff x="13653247" y="1408973"/>
            <a:chExt cx="567055" cy="40005"/>
          </a:xfrm>
        </p:grpSpPr>
        <p:sp>
          <p:nvSpPr>
            <p:cNvPr id="457" name="object 457"/>
            <p:cNvSpPr/>
            <p:nvPr/>
          </p:nvSpPr>
          <p:spPr>
            <a:xfrm>
              <a:off x="13653247" y="1446415"/>
              <a:ext cx="567055" cy="0"/>
            </a:xfrm>
            <a:custGeom>
              <a:avLst/>
              <a:gdLst/>
              <a:ahLst/>
              <a:cxnLst/>
              <a:rect l="l" t="t" r="r" b="b"/>
              <a:pathLst>
                <a:path w="567055">
                  <a:moveTo>
                    <a:pt x="0" y="0"/>
                  </a:moveTo>
                  <a:lnTo>
                    <a:pt x="56669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13653247" y="1418081"/>
              <a:ext cx="567055" cy="0"/>
            </a:xfrm>
            <a:custGeom>
              <a:avLst/>
              <a:gdLst/>
              <a:ahLst/>
              <a:cxnLst/>
              <a:rect l="l" t="t" r="r" b="b"/>
              <a:pathLst>
                <a:path w="567055">
                  <a:moveTo>
                    <a:pt x="0" y="0"/>
                  </a:moveTo>
                  <a:lnTo>
                    <a:pt x="56669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3653247" y="1415045"/>
              <a:ext cx="567055" cy="0"/>
            </a:xfrm>
            <a:custGeom>
              <a:avLst/>
              <a:gdLst/>
              <a:ahLst/>
              <a:cxnLst/>
              <a:rect l="l" t="t" r="r" b="b"/>
              <a:pathLst>
                <a:path w="567055">
                  <a:moveTo>
                    <a:pt x="0" y="0"/>
                  </a:moveTo>
                  <a:lnTo>
                    <a:pt x="56669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0" name="object 460"/>
          <p:cNvGrpSpPr/>
          <p:nvPr/>
        </p:nvGrpSpPr>
        <p:grpSpPr>
          <a:xfrm>
            <a:off x="9555856" y="2843920"/>
            <a:ext cx="423545" cy="38735"/>
            <a:chOff x="9555856" y="2843920"/>
            <a:chExt cx="423545" cy="38735"/>
          </a:xfrm>
        </p:grpSpPr>
        <p:sp>
          <p:nvSpPr>
            <p:cNvPr id="461" name="object 461"/>
            <p:cNvSpPr/>
            <p:nvPr/>
          </p:nvSpPr>
          <p:spPr>
            <a:xfrm>
              <a:off x="9555856" y="2880350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9555856" y="2852016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9555856" y="2849992"/>
              <a:ext cx="423545" cy="0"/>
            </a:xfrm>
            <a:custGeom>
              <a:avLst/>
              <a:gdLst/>
              <a:ahLst/>
              <a:cxnLst/>
              <a:rect l="l" t="t" r="r" b="b"/>
              <a:pathLst>
                <a:path w="423545">
                  <a:moveTo>
                    <a:pt x="0" y="0"/>
                  </a:moveTo>
                  <a:lnTo>
                    <a:pt x="42299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4" name="object 464"/>
          <p:cNvGrpSpPr/>
          <p:nvPr/>
        </p:nvGrpSpPr>
        <p:grpSpPr>
          <a:xfrm>
            <a:off x="11888404" y="2719470"/>
            <a:ext cx="772160" cy="163195"/>
            <a:chOff x="11888404" y="2719470"/>
            <a:chExt cx="772160" cy="163195"/>
          </a:xfrm>
        </p:grpSpPr>
        <p:sp>
          <p:nvSpPr>
            <p:cNvPr id="465" name="object 465"/>
            <p:cNvSpPr/>
            <p:nvPr/>
          </p:nvSpPr>
          <p:spPr>
            <a:xfrm>
              <a:off x="11894476" y="2725542"/>
              <a:ext cx="764540" cy="154940"/>
            </a:xfrm>
            <a:custGeom>
              <a:avLst/>
              <a:gdLst/>
              <a:ahLst/>
              <a:cxnLst/>
              <a:rect l="l" t="t" r="r" b="b"/>
              <a:pathLst>
                <a:path w="764540" h="154939">
                  <a:moveTo>
                    <a:pt x="0" y="154808"/>
                  </a:moveTo>
                  <a:lnTo>
                    <a:pt x="764003" y="154808"/>
                  </a:lnTo>
                  <a:lnTo>
                    <a:pt x="76400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11894476" y="2725542"/>
              <a:ext cx="735965" cy="127000"/>
            </a:xfrm>
            <a:custGeom>
              <a:avLst/>
              <a:gdLst/>
              <a:ahLst/>
              <a:cxnLst/>
              <a:rect l="l" t="t" r="r" b="b"/>
              <a:pathLst>
                <a:path w="735965" h="127000">
                  <a:moveTo>
                    <a:pt x="0" y="126473"/>
                  </a:moveTo>
                  <a:lnTo>
                    <a:pt x="735668" y="126473"/>
                  </a:lnTo>
                  <a:lnTo>
                    <a:pt x="73566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1894476" y="2725542"/>
              <a:ext cx="734060" cy="124460"/>
            </a:xfrm>
            <a:custGeom>
              <a:avLst/>
              <a:gdLst/>
              <a:ahLst/>
              <a:cxnLst/>
              <a:rect l="l" t="t" r="r" b="b"/>
              <a:pathLst>
                <a:path w="734059" h="124460">
                  <a:moveTo>
                    <a:pt x="0" y="124449"/>
                  </a:moveTo>
                  <a:lnTo>
                    <a:pt x="733644" y="124449"/>
                  </a:lnTo>
                  <a:lnTo>
                    <a:pt x="73364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8" name="object 468"/>
          <p:cNvGrpSpPr/>
          <p:nvPr/>
        </p:nvGrpSpPr>
        <p:grpSpPr>
          <a:xfrm>
            <a:off x="10325951" y="2843920"/>
            <a:ext cx="311150" cy="38735"/>
            <a:chOff x="10325951" y="2843920"/>
            <a:chExt cx="311150" cy="38735"/>
          </a:xfrm>
        </p:grpSpPr>
        <p:sp>
          <p:nvSpPr>
            <p:cNvPr id="469" name="object 469"/>
            <p:cNvSpPr/>
            <p:nvPr/>
          </p:nvSpPr>
          <p:spPr>
            <a:xfrm>
              <a:off x="10325951" y="2880350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10325951" y="2852016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0325951" y="2849992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2" name="object 472"/>
          <p:cNvGrpSpPr/>
          <p:nvPr/>
        </p:nvGrpSpPr>
        <p:grpSpPr>
          <a:xfrm>
            <a:off x="12622069" y="1408973"/>
            <a:ext cx="451484" cy="975994"/>
            <a:chOff x="12622069" y="1408973"/>
            <a:chExt cx="451484" cy="975994"/>
          </a:xfrm>
        </p:grpSpPr>
        <p:sp>
          <p:nvSpPr>
            <p:cNvPr id="473" name="object 473"/>
            <p:cNvSpPr/>
            <p:nvPr/>
          </p:nvSpPr>
          <p:spPr>
            <a:xfrm>
              <a:off x="12658499" y="1446436"/>
              <a:ext cx="408940" cy="932180"/>
            </a:xfrm>
            <a:custGeom>
              <a:avLst/>
              <a:gdLst/>
              <a:ahLst/>
              <a:cxnLst/>
              <a:rect l="l" t="t" r="r" b="b"/>
              <a:pathLst>
                <a:path w="408940" h="932180">
                  <a:moveTo>
                    <a:pt x="0" y="931986"/>
                  </a:moveTo>
                  <a:lnTo>
                    <a:pt x="0" y="0"/>
                  </a:lnTo>
                  <a:lnTo>
                    <a:pt x="40882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2630164" y="1418101"/>
              <a:ext cx="437515" cy="960755"/>
            </a:xfrm>
            <a:custGeom>
              <a:avLst/>
              <a:gdLst/>
              <a:ahLst/>
              <a:cxnLst/>
              <a:rect l="l" t="t" r="r" b="b"/>
              <a:pathLst>
                <a:path w="437515" h="960755">
                  <a:moveTo>
                    <a:pt x="0" y="960321"/>
                  </a:moveTo>
                  <a:lnTo>
                    <a:pt x="0" y="0"/>
                  </a:lnTo>
                  <a:lnTo>
                    <a:pt x="43716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2628140" y="1415045"/>
              <a:ext cx="439420" cy="963930"/>
            </a:xfrm>
            <a:custGeom>
              <a:avLst/>
              <a:gdLst/>
              <a:ahLst/>
              <a:cxnLst/>
              <a:rect l="l" t="t" r="r" b="b"/>
              <a:pathLst>
                <a:path w="439419" h="963930">
                  <a:moveTo>
                    <a:pt x="0" y="963377"/>
                  </a:moveTo>
                  <a:lnTo>
                    <a:pt x="0" y="0"/>
                  </a:lnTo>
                  <a:lnTo>
                    <a:pt x="43918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6" name="object 476"/>
          <p:cNvGrpSpPr/>
          <p:nvPr/>
        </p:nvGrpSpPr>
        <p:grpSpPr>
          <a:xfrm>
            <a:off x="10194418" y="5890905"/>
            <a:ext cx="430530" cy="38735"/>
            <a:chOff x="10194418" y="5890905"/>
            <a:chExt cx="430530" cy="38735"/>
          </a:xfrm>
        </p:grpSpPr>
        <p:sp>
          <p:nvSpPr>
            <p:cNvPr id="477" name="object 477"/>
            <p:cNvSpPr/>
            <p:nvPr/>
          </p:nvSpPr>
          <p:spPr>
            <a:xfrm>
              <a:off x="10194418" y="5892929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43005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0194418" y="5921264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43005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10194418" y="5923288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430059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0" name="object 480"/>
          <p:cNvGrpSpPr/>
          <p:nvPr/>
        </p:nvGrpSpPr>
        <p:grpSpPr>
          <a:xfrm>
            <a:off x="15572919" y="2608135"/>
            <a:ext cx="40005" cy="1850389"/>
            <a:chOff x="15572919" y="2608135"/>
            <a:chExt cx="40005" cy="1850389"/>
          </a:xfrm>
        </p:grpSpPr>
        <p:sp>
          <p:nvSpPr>
            <p:cNvPr id="481" name="object 481"/>
            <p:cNvSpPr/>
            <p:nvPr/>
          </p:nvSpPr>
          <p:spPr>
            <a:xfrm>
              <a:off x="15593158" y="3080717"/>
              <a:ext cx="11430" cy="10160"/>
            </a:xfrm>
            <a:custGeom>
              <a:avLst/>
              <a:gdLst/>
              <a:ahLst/>
              <a:cxnLst/>
              <a:rect l="l" t="t" r="r" b="b"/>
              <a:pathLst>
                <a:path w="11430" h="10160">
                  <a:moveTo>
                    <a:pt x="0" y="10119"/>
                  </a:moveTo>
                  <a:lnTo>
                    <a:pt x="11111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15574943" y="2608135"/>
              <a:ext cx="0" cy="1850389"/>
            </a:xfrm>
            <a:custGeom>
              <a:avLst/>
              <a:gdLst/>
              <a:ahLst/>
              <a:cxnLst/>
              <a:rect l="l" t="t" r="r" b="b"/>
              <a:pathLst>
                <a:path h="1850389">
                  <a:moveTo>
                    <a:pt x="0" y="0"/>
                  </a:moveTo>
                  <a:lnTo>
                    <a:pt x="0" y="184984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5604289" y="2608135"/>
              <a:ext cx="0" cy="483234"/>
            </a:xfrm>
            <a:custGeom>
              <a:avLst/>
              <a:gdLst/>
              <a:ahLst/>
              <a:cxnLst/>
              <a:rect l="l" t="t" r="r" b="b"/>
              <a:pathLst>
                <a:path h="483235">
                  <a:moveTo>
                    <a:pt x="0" y="0"/>
                  </a:moveTo>
                  <a:lnTo>
                    <a:pt x="0" y="48268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5604289" y="4243449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0"/>
                  </a:moveTo>
                  <a:lnTo>
                    <a:pt x="0" y="21453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5606313" y="2608135"/>
              <a:ext cx="0" cy="483234"/>
            </a:xfrm>
            <a:custGeom>
              <a:avLst/>
              <a:gdLst/>
              <a:ahLst/>
              <a:cxnLst/>
              <a:rect l="l" t="t" r="r" b="b"/>
              <a:pathLst>
                <a:path h="483235">
                  <a:moveTo>
                    <a:pt x="0" y="0"/>
                  </a:moveTo>
                  <a:lnTo>
                    <a:pt x="0" y="48268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15600241" y="3590740"/>
              <a:ext cx="12700" cy="153035"/>
            </a:xfrm>
            <a:custGeom>
              <a:avLst/>
              <a:gdLst/>
              <a:ahLst/>
              <a:cxnLst/>
              <a:rect l="l" t="t" r="r" b="b"/>
              <a:pathLst>
                <a:path w="12700" h="153035">
                  <a:moveTo>
                    <a:pt x="0" y="152784"/>
                  </a:moveTo>
                  <a:lnTo>
                    <a:pt x="12143" y="152784"/>
                  </a:lnTo>
                  <a:lnTo>
                    <a:pt x="12143" y="0"/>
                  </a:lnTo>
                  <a:lnTo>
                    <a:pt x="0" y="0"/>
                  </a:lnTo>
                  <a:lnTo>
                    <a:pt x="0" y="15278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15606313" y="4243449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0"/>
                  </a:moveTo>
                  <a:lnTo>
                    <a:pt x="0" y="21453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88" name="object 488"/>
          <p:cNvGrpSpPr/>
          <p:nvPr/>
        </p:nvGrpSpPr>
        <p:grpSpPr>
          <a:xfrm>
            <a:off x="4543661" y="1561778"/>
            <a:ext cx="574040" cy="12700"/>
            <a:chOff x="4543661" y="1561778"/>
            <a:chExt cx="574040" cy="12700"/>
          </a:xfrm>
        </p:grpSpPr>
        <p:sp>
          <p:nvSpPr>
            <p:cNvPr id="489" name="object 489"/>
            <p:cNvSpPr/>
            <p:nvPr/>
          </p:nvSpPr>
          <p:spPr>
            <a:xfrm>
              <a:off x="4543661" y="1567849"/>
              <a:ext cx="72390" cy="0"/>
            </a:xfrm>
            <a:custGeom>
              <a:avLst/>
              <a:gdLst/>
              <a:ahLst/>
              <a:cxnLst/>
              <a:rect l="l" t="t" r="r" b="b"/>
              <a:pathLst>
                <a:path w="72389">
                  <a:moveTo>
                    <a:pt x="0" y="0"/>
                  </a:moveTo>
                  <a:lnTo>
                    <a:pt x="7182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4643844" y="1567849"/>
              <a:ext cx="473709" cy="0"/>
            </a:xfrm>
            <a:custGeom>
              <a:avLst/>
              <a:gdLst/>
              <a:ahLst/>
              <a:cxnLst/>
              <a:rect l="l" t="t" r="r" b="b"/>
              <a:pathLst>
                <a:path w="473710">
                  <a:moveTo>
                    <a:pt x="0" y="0"/>
                  </a:moveTo>
                  <a:lnTo>
                    <a:pt x="47359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1" name="object 491"/>
          <p:cNvSpPr/>
          <p:nvPr/>
        </p:nvSpPr>
        <p:spPr>
          <a:xfrm>
            <a:off x="12780945" y="4864787"/>
            <a:ext cx="0" cy="365760"/>
          </a:xfrm>
          <a:custGeom>
            <a:avLst/>
            <a:gdLst/>
            <a:ahLst/>
            <a:cxnLst/>
            <a:rect l="l" t="t" r="r" b="b"/>
            <a:pathLst>
              <a:path h="365760">
                <a:moveTo>
                  <a:pt x="0" y="0"/>
                </a:moveTo>
                <a:lnTo>
                  <a:pt x="0" y="36529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13330434" y="4457982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4">
                <a:moveTo>
                  <a:pt x="31775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2780945" y="4457982"/>
            <a:ext cx="120014" cy="407034"/>
          </a:xfrm>
          <a:custGeom>
            <a:avLst/>
            <a:gdLst/>
            <a:ahLst/>
            <a:cxnLst/>
            <a:rect l="l" t="t" r="r" b="b"/>
            <a:pathLst>
              <a:path w="120015" h="407035">
                <a:moveTo>
                  <a:pt x="119410" y="0"/>
                </a:moveTo>
                <a:lnTo>
                  <a:pt x="0" y="0"/>
                </a:lnTo>
                <a:lnTo>
                  <a:pt x="0" y="40680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4" name="object 494"/>
          <p:cNvGrpSpPr/>
          <p:nvPr/>
        </p:nvGrpSpPr>
        <p:grpSpPr>
          <a:xfrm>
            <a:off x="12577563" y="5890905"/>
            <a:ext cx="325120" cy="32384"/>
            <a:chOff x="12577563" y="5890905"/>
            <a:chExt cx="325120" cy="32384"/>
          </a:xfrm>
        </p:grpSpPr>
        <p:sp>
          <p:nvSpPr>
            <p:cNvPr id="495" name="object 495"/>
            <p:cNvSpPr/>
            <p:nvPr/>
          </p:nvSpPr>
          <p:spPr>
            <a:xfrm>
              <a:off x="12892259" y="5912177"/>
              <a:ext cx="8255" cy="9525"/>
            </a:xfrm>
            <a:custGeom>
              <a:avLst/>
              <a:gdLst/>
              <a:ahLst/>
              <a:cxnLst/>
              <a:rect l="l" t="t" r="r" b="b"/>
              <a:pathLst>
                <a:path w="8254" h="9525">
                  <a:moveTo>
                    <a:pt x="0" y="9087"/>
                  </a:moveTo>
                  <a:lnTo>
                    <a:pt x="8095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12893292" y="5892929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20" h="6350">
                  <a:moveTo>
                    <a:pt x="7063" y="607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12577563" y="5892929"/>
              <a:ext cx="323215" cy="0"/>
            </a:xfrm>
            <a:custGeom>
              <a:avLst/>
              <a:gdLst/>
              <a:ahLst/>
              <a:cxnLst/>
              <a:rect l="l" t="t" r="r" b="b"/>
              <a:pathLst>
                <a:path w="323215">
                  <a:moveTo>
                    <a:pt x="32279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8" name="object 498"/>
          <p:cNvSpPr/>
          <p:nvPr/>
        </p:nvSpPr>
        <p:spPr>
          <a:xfrm>
            <a:off x="12035137" y="5892929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196318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9" name="object 499"/>
          <p:cNvSpPr/>
          <p:nvPr/>
        </p:nvSpPr>
        <p:spPr>
          <a:xfrm>
            <a:off x="12577563" y="5921264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5">
                <a:moveTo>
                  <a:pt x="32279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0" name="object 500"/>
          <p:cNvSpPr/>
          <p:nvPr/>
        </p:nvSpPr>
        <p:spPr>
          <a:xfrm>
            <a:off x="12035137" y="5921264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19631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1" name="object 501"/>
          <p:cNvGrpSpPr/>
          <p:nvPr/>
        </p:nvGrpSpPr>
        <p:grpSpPr>
          <a:xfrm>
            <a:off x="12577563" y="5577201"/>
            <a:ext cx="209550" cy="352425"/>
            <a:chOff x="12577563" y="5577201"/>
            <a:chExt cx="209550" cy="352425"/>
          </a:xfrm>
        </p:grpSpPr>
        <p:sp>
          <p:nvSpPr>
            <p:cNvPr id="502" name="object 502"/>
            <p:cNvSpPr/>
            <p:nvPr/>
          </p:nvSpPr>
          <p:spPr>
            <a:xfrm>
              <a:off x="12780945" y="5577201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12577563" y="5923288"/>
              <a:ext cx="203835" cy="0"/>
            </a:xfrm>
            <a:custGeom>
              <a:avLst/>
              <a:gdLst/>
              <a:ahLst/>
              <a:cxnLst/>
              <a:rect l="l" t="t" r="r" b="b"/>
              <a:pathLst>
                <a:path w="203834">
                  <a:moveTo>
                    <a:pt x="20338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04" name="object 504"/>
          <p:cNvSpPr/>
          <p:nvPr/>
        </p:nvSpPr>
        <p:spPr>
          <a:xfrm>
            <a:off x="12035137" y="5923288"/>
            <a:ext cx="196850" cy="0"/>
          </a:xfrm>
          <a:custGeom>
            <a:avLst/>
            <a:gdLst/>
            <a:ahLst/>
            <a:cxnLst/>
            <a:rect l="l" t="t" r="r" b="b"/>
            <a:pathLst>
              <a:path w="196850">
                <a:moveTo>
                  <a:pt x="19631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5" name="object 505"/>
          <p:cNvGrpSpPr/>
          <p:nvPr/>
        </p:nvGrpSpPr>
        <p:grpSpPr>
          <a:xfrm>
            <a:off x="9171315" y="5890905"/>
            <a:ext cx="439420" cy="38735"/>
            <a:chOff x="9171315" y="5890905"/>
            <a:chExt cx="439420" cy="38735"/>
          </a:xfrm>
        </p:grpSpPr>
        <p:sp>
          <p:nvSpPr>
            <p:cNvPr id="506" name="object 506"/>
            <p:cNvSpPr/>
            <p:nvPr/>
          </p:nvSpPr>
          <p:spPr>
            <a:xfrm>
              <a:off x="9607466" y="5920272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991"/>
                  </a:moveTo>
                  <a:lnTo>
                    <a:pt x="991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9171315" y="5892929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9171315" y="5921264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9171315" y="5923288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10" name="object 510"/>
          <p:cNvGrpSpPr/>
          <p:nvPr/>
        </p:nvGrpSpPr>
        <p:grpSpPr>
          <a:xfrm>
            <a:off x="11210397" y="5890905"/>
            <a:ext cx="478155" cy="38735"/>
            <a:chOff x="11210397" y="5890905"/>
            <a:chExt cx="478155" cy="38735"/>
          </a:xfrm>
        </p:grpSpPr>
        <p:sp>
          <p:nvSpPr>
            <p:cNvPr id="511" name="object 511"/>
            <p:cNvSpPr/>
            <p:nvPr/>
          </p:nvSpPr>
          <p:spPr>
            <a:xfrm>
              <a:off x="11210397" y="5892929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477641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1210397" y="5921264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47764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11210397" y="5923288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47764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4" name="object 514"/>
          <p:cNvSpPr/>
          <p:nvPr/>
        </p:nvSpPr>
        <p:spPr>
          <a:xfrm>
            <a:off x="3176515" y="4243449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53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5" name="object 515"/>
          <p:cNvSpPr/>
          <p:nvPr/>
        </p:nvSpPr>
        <p:spPr>
          <a:xfrm>
            <a:off x="3176515" y="359076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6" name="object 516"/>
          <p:cNvSpPr/>
          <p:nvPr/>
        </p:nvSpPr>
        <p:spPr>
          <a:xfrm>
            <a:off x="3176515" y="2641530"/>
            <a:ext cx="0" cy="449580"/>
          </a:xfrm>
          <a:custGeom>
            <a:avLst/>
            <a:gdLst/>
            <a:ahLst/>
            <a:cxnLst/>
            <a:rect l="l" t="t" r="r" b="b"/>
            <a:pathLst>
              <a:path h="449580">
                <a:moveTo>
                  <a:pt x="0" y="449306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7" name="object 517"/>
          <p:cNvSpPr/>
          <p:nvPr/>
        </p:nvSpPr>
        <p:spPr>
          <a:xfrm>
            <a:off x="3147168" y="4243469"/>
            <a:ext cx="0" cy="244475"/>
          </a:xfrm>
          <a:custGeom>
            <a:avLst/>
            <a:gdLst/>
            <a:ahLst/>
            <a:cxnLst/>
            <a:rect l="l" t="t" r="r" b="b"/>
            <a:pathLst>
              <a:path h="244475">
                <a:moveTo>
                  <a:pt x="0" y="24386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8" name="object 518"/>
          <p:cNvSpPr/>
          <p:nvPr/>
        </p:nvSpPr>
        <p:spPr>
          <a:xfrm>
            <a:off x="3147168" y="359076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9" name="object 519"/>
          <p:cNvSpPr/>
          <p:nvPr/>
        </p:nvSpPr>
        <p:spPr>
          <a:xfrm>
            <a:off x="3147168" y="2641530"/>
            <a:ext cx="0" cy="449580"/>
          </a:xfrm>
          <a:custGeom>
            <a:avLst/>
            <a:gdLst/>
            <a:ahLst/>
            <a:cxnLst/>
            <a:rect l="l" t="t" r="r" b="b"/>
            <a:pathLst>
              <a:path h="449580">
                <a:moveTo>
                  <a:pt x="0" y="449306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0" name="object 520"/>
          <p:cNvGrpSpPr/>
          <p:nvPr/>
        </p:nvGrpSpPr>
        <p:grpSpPr>
          <a:xfrm>
            <a:off x="3139073" y="4243469"/>
            <a:ext cx="455930" cy="246379"/>
            <a:chOff x="3139073" y="4243469"/>
            <a:chExt cx="455930" cy="246379"/>
          </a:xfrm>
        </p:grpSpPr>
        <p:sp>
          <p:nvSpPr>
            <p:cNvPr id="521" name="object 521"/>
            <p:cNvSpPr/>
            <p:nvPr/>
          </p:nvSpPr>
          <p:spPr>
            <a:xfrm>
              <a:off x="3176535" y="4457983"/>
              <a:ext cx="418465" cy="0"/>
            </a:xfrm>
            <a:custGeom>
              <a:avLst/>
              <a:gdLst/>
              <a:ahLst/>
              <a:cxnLst/>
              <a:rect l="l" t="t" r="r" b="b"/>
              <a:pathLst>
                <a:path w="418464">
                  <a:moveTo>
                    <a:pt x="417915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3145144" y="4243469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245883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3" name="object 523"/>
          <p:cNvSpPr/>
          <p:nvPr/>
        </p:nvSpPr>
        <p:spPr>
          <a:xfrm>
            <a:off x="3145144" y="359076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4" name="object 524"/>
          <p:cNvSpPr/>
          <p:nvPr/>
        </p:nvSpPr>
        <p:spPr>
          <a:xfrm>
            <a:off x="3145144" y="2641530"/>
            <a:ext cx="0" cy="449580"/>
          </a:xfrm>
          <a:custGeom>
            <a:avLst/>
            <a:gdLst/>
            <a:ahLst/>
            <a:cxnLst/>
            <a:rect l="l" t="t" r="r" b="b"/>
            <a:pathLst>
              <a:path h="449580">
                <a:moveTo>
                  <a:pt x="0" y="44930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5" name="object 525"/>
          <p:cNvGrpSpPr/>
          <p:nvPr/>
        </p:nvGrpSpPr>
        <p:grpSpPr>
          <a:xfrm>
            <a:off x="8146208" y="5889893"/>
            <a:ext cx="441325" cy="40005"/>
            <a:chOff x="8146208" y="5889893"/>
            <a:chExt cx="441325" cy="40005"/>
          </a:xfrm>
        </p:grpSpPr>
        <p:sp>
          <p:nvSpPr>
            <p:cNvPr id="526" name="object 526"/>
            <p:cNvSpPr/>
            <p:nvPr/>
          </p:nvSpPr>
          <p:spPr>
            <a:xfrm>
              <a:off x="8577299" y="5912177"/>
              <a:ext cx="8255" cy="9525"/>
            </a:xfrm>
            <a:custGeom>
              <a:avLst/>
              <a:gdLst/>
              <a:ahLst/>
              <a:cxnLst/>
              <a:rect l="l" t="t" r="r" b="b"/>
              <a:pathLst>
                <a:path w="8254" h="9525">
                  <a:moveTo>
                    <a:pt x="0" y="9087"/>
                  </a:moveTo>
                  <a:lnTo>
                    <a:pt x="8095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8578331" y="589295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7063" y="7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8146208" y="5892929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20">
                  <a:moveTo>
                    <a:pt x="4391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8146208" y="5921264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20">
                  <a:moveTo>
                    <a:pt x="43918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8146208" y="5923288"/>
              <a:ext cx="439420" cy="0"/>
            </a:xfrm>
            <a:custGeom>
              <a:avLst/>
              <a:gdLst/>
              <a:ahLst/>
              <a:cxnLst/>
              <a:rect l="l" t="t" r="r" b="b"/>
              <a:pathLst>
                <a:path w="439420">
                  <a:moveTo>
                    <a:pt x="439186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1" name="object 531"/>
          <p:cNvGrpSpPr/>
          <p:nvPr/>
        </p:nvGrpSpPr>
        <p:grpSpPr>
          <a:xfrm>
            <a:off x="7081655" y="5889893"/>
            <a:ext cx="478790" cy="40005"/>
            <a:chOff x="7081655" y="5889893"/>
            <a:chExt cx="478790" cy="40005"/>
          </a:xfrm>
        </p:grpSpPr>
        <p:sp>
          <p:nvSpPr>
            <p:cNvPr id="532" name="object 532"/>
            <p:cNvSpPr/>
            <p:nvPr/>
          </p:nvSpPr>
          <p:spPr>
            <a:xfrm>
              <a:off x="7081655" y="5892929"/>
              <a:ext cx="478790" cy="0"/>
            </a:xfrm>
            <a:custGeom>
              <a:avLst/>
              <a:gdLst/>
              <a:ahLst/>
              <a:cxnLst/>
              <a:rect l="l" t="t" r="r" b="b"/>
              <a:pathLst>
                <a:path w="478790">
                  <a:moveTo>
                    <a:pt x="47863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7081655" y="5921264"/>
              <a:ext cx="478790" cy="0"/>
            </a:xfrm>
            <a:custGeom>
              <a:avLst/>
              <a:gdLst/>
              <a:ahLst/>
              <a:cxnLst/>
              <a:rect l="l" t="t" r="r" b="b"/>
              <a:pathLst>
                <a:path w="478790">
                  <a:moveTo>
                    <a:pt x="47863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7081655" y="5923288"/>
              <a:ext cx="478790" cy="0"/>
            </a:xfrm>
            <a:custGeom>
              <a:avLst/>
              <a:gdLst/>
              <a:ahLst/>
              <a:cxnLst/>
              <a:rect l="l" t="t" r="r" b="b"/>
              <a:pathLst>
                <a:path w="478790">
                  <a:moveTo>
                    <a:pt x="47863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5" name="object 535"/>
          <p:cNvSpPr/>
          <p:nvPr/>
        </p:nvSpPr>
        <p:spPr>
          <a:xfrm>
            <a:off x="6520022" y="5892929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6" name="object 536"/>
          <p:cNvSpPr/>
          <p:nvPr/>
        </p:nvSpPr>
        <p:spPr>
          <a:xfrm>
            <a:off x="5851122" y="5892929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4">
                <a:moveTo>
                  <a:pt x="32279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7" name="object 537"/>
          <p:cNvSpPr/>
          <p:nvPr/>
        </p:nvSpPr>
        <p:spPr>
          <a:xfrm>
            <a:off x="6520022" y="5921264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8" name="object 538"/>
          <p:cNvSpPr/>
          <p:nvPr/>
        </p:nvSpPr>
        <p:spPr>
          <a:xfrm>
            <a:off x="5851122" y="5921264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4">
                <a:moveTo>
                  <a:pt x="32279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9" name="object 539"/>
          <p:cNvSpPr/>
          <p:nvPr/>
        </p:nvSpPr>
        <p:spPr>
          <a:xfrm>
            <a:off x="6520022" y="5923288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0" name="object 540"/>
          <p:cNvGrpSpPr/>
          <p:nvPr/>
        </p:nvGrpSpPr>
        <p:grpSpPr>
          <a:xfrm>
            <a:off x="5851122" y="5677404"/>
            <a:ext cx="323215" cy="252095"/>
            <a:chOff x="5851122" y="5677404"/>
            <a:chExt cx="323215" cy="252095"/>
          </a:xfrm>
        </p:grpSpPr>
        <p:sp>
          <p:nvSpPr>
            <p:cNvPr id="541" name="object 541"/>
            <p:cNvSpPr/>
            <p:nvPr/>
          </p:nvSpPr>
          <p:spPr>
            <a:xfrm>
              <a:off x="5851122" y="5923288"/>
              <a:ext cx="323215" cy="0"/>
            </a:xfrm>
            <a:custGeom>
              <a:avLst/>
              <a:gdLst/>
              <a:ahLst/>
              <a:cxnLst/>
              <a:rect l="l" t="t" r="r" b="b"/>
              <a:pathLst>
                <a:path w="323214">
                  <a:moveTo>
                    <a:pt x="32279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5970512" y="5677404"/>
              <a:ext cx="0" cy="215900"/>
            </a:xfrm>
            <a:custGeom>
              <a:avLst/>
              <a:gdLst/>
              <a:ahLst/>
              <a:cxnLst/>
              <a:rect l="l" t="t" r="r" b="b"/>
              <a:pathLst>
                <a:path h="215900">
                  <a:moveTo>
                    <a:pt x="0" y="215525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43" name="object 543"/>
          <p:cNvSpPr/>
          <p:nvPr/>
        </p:nvSpPr>
        <p:spPr>
          <a:xfrm>
            <a:off x="5100254" y="4457982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41589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4" name="object 544"/>
          <p:cNvSpPr/>
          <p:nvPr/>
        </p:nvSpPr>
        <p:spPr>
          <a:xfrm>
            <a:off x="5851102" y="4458003"/>
            <a:ext cx="120014" cy="311150"/>
          </a:xfrm>
          <a:custGeom>
            <a:avLst/>
            <a:gdLst/>
            <a:ahLst/>
            <a:cxnLst/>
            <a:rect l="l" t="t" r="r" b="b"/>
            <a:pathLst>
              <a:path w="120014" h="311150">
                <a:moveTo>
                  <a:pt x="119410" y="310648"/>
                </a:moveTo>
                <a:lnTo>
                  <a:pt x="119410" y="0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5" name="object 545"/>
          <p:cNvGrpSpPr/>
          <p:nvPr/>
        </p:nvGrpSpPr>
        <p:grpSpPr>
          <a:xfrm>
            <a:off x="5327923" y="5379870"/>
            <a:ext cx="98425" cy="35560"/>
            <a:chOff x="5327923" y="5379870"/>
            <a:chExt cx="98425" cy="35560"/>
          </a:xfrm>
        </p:grpSpPr>
        <p:sp>
          <p:nvSpPr>
            <p:cNvPr id="546" name="object 546"/>
            <p:cNvSpPr/>
            <p:nvPr/>
          </p:nvSpPr>
          <p:spPr>
            <a:xfrm>
              <a:off x="5330959" y="5382926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5357290" y="5382926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5384592" y="5382926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5410903" y="538290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1214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0" name="object 550"/>
          <p:cNvGrpSpPr/>
          <p:nvPr/>
        </p:nvGrpSpPr>
        <p:grpSpPr>
          <a:xfrm>
            <a:off x="5816696" y="4989257"/>
            <a:ext cx="40640" cy="781685"/>
            <a:chOff x="5816696" y="4989257"/>
            <a:chExt cx="40640" cy="781685"/>
          </a:xfrm>
        </p:grpSpPr>
        <p:sp>
          <p:nvSpPr>
            <p:cNvPr id="551" name="object 551"/>
            <p:cNvSpPr/>
            <p:nvPr/>
          </p:nvSpPr>
          <p:spPr>
            <a:xfrm>
              <a:off x="5819732" y="5389990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60" h="22860">
                  <a:moveTo>
                    <a:pt x="22262" y="2226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5851102" y="4989257"/>
              <a:ext cx="0" cy="781685"/>
            </a:xfrm>
            <a:custGeom>
              <a:avLst/>
              <a:gdLst/>
              <a:ahLst/>
              <a:cxnLst/>
              <a:rect l="l" t="t" r="r" b="b"/>
              <a:pathLst>
                <a:path h="781685">
                  <a:moveTo>
                    <a:pt x="0" y="78122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3" name="object 553"/>
          <p:cNvSpPr/>
          <p:nvPr/>
        </p:nvSpPr>
        <p:spPr>
          <a:xfrm>
            <a:off x="5851102" y="4608763"/>
            <a:ext cx="0" cy="160020"/>
          </a:xfrm>
          <a:custGeom>
            <a:avLst/>
            <a:gdLst/>
            <a:ahLst/>
            <a:cxnLst/>
            <a:rect l="l" t="t" r="r" b="b"/>
            <a:pathLst>
              <a:path h="160020">
                <a:moveTo>
                  <a:pt x="0" y="15988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4" name="object 554"/>
          <p:cNvGrpSpPr/>
          <p:nvPr/>
        </p:nvGrpSpPr>
        <p:grpSpPr>
          <a:xfrm>
            <a:off x="3297949" y="4602691"/>
            <a:ext cx="2218690" cy="12700"/>
            <a:chOff x="3297949" y="4602691"/>
            <a:chExt cx="2218690" cy="12700"/>
          </a:xfrm>
        </p:grpSpPr>
        <p:sp>
          <p:nvSpPr>
            <p:cNvPr id="555" name="object 555"/>
            <p:cNvSpPr/>
            <p:nvPr/>
          </p:nvSpPr>
          <p:spPr>
            <a:xfrm>
              <a:off x="5327923" y="4608763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18822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4237060" y="4608763"/>
              <a:ext cx="1061720" cy="0"/>
            </a:xfrm>
            <a:custGeom>
              <a:avLst/>
              <a:gdLst/>
              <a:ahLst/>
              <a:cxnLst/>
              <a:rect l="l" t="t" r="r" b="b"/>
              <a:pathLst>
                <a:path w="1061720">
                  <a:moveTo>
                    <a:pt x="1061516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3297949" y="4608763"/>
              <a:ext cx="911225" cy="0"/>
            </a:xfrm>
            <a:custGeom>
              <a:avLst/>
              <a:gdLst/>
              <a:ahLst/>
              <a:cxnLst/>
              <a:rect l="l" t="t" r="r" b="b"/>
              <a:pathLst>
                <a:path w="911225">
                  <a:moveTo>
                    <a:pt x="910756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58" name="object 558"/>
          <p:cNvSpPr/>
          <p:nvPr/>
        </p:nvSpPr>
        <p:spPr>
          <a:xfrm>
            <a:off x="9171315" y="5770483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43716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9" name="object 559"/>
          <p:cNvGrpSpPr/>
          <p:nvPr/>
        </p:nvGrpSpPr>
        <p:grpSpPr>
          <a:xfrm>
            <a:off x="4180391" y="4451911"/>
            <a:ext cx="337185" cy="67945"/>
            <a:chOff x="4180391" y="4451911"/>
            <a:chExt cx="337185" cy="67945"/>
          </a:xfrm>
        </p:grpSpPr>
        <p:sp>
          <p:nvSpPr>
            <p:cNvPr id="560" name="object 560"/>
            <p:cNvSpPr/>
            <p:nvPr/>
          </p:nvSpPr>
          <p:spPr>
            <a:xfrm>
              <a:off x="4505207" y="4508600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60" h="9525">
                  <a:moveTo>
                    <a:pt x="0" y="9087"/>
                  </a:moveTo>
                  <a:lnTo>
                    <a:pt x="10119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4180391" y="4457982"/>
              <a:ext cx="335280" cy="0"/>
            </a:xfrm>
            <a:custGeom>
              <a:avLst/>
              <a:gdLst/>
              <a:ahLst/>
              <a:cxnLst/>
              <a:rect l="l" t="t" r="r" b="b"/>
              <a:pathLst>
                <a:path w="335279">
                  <a:moveTo>
                    <a:pt x="334935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2" name="object 562"/>
          <p:cNvGrpSpPr/>
          <p:nvPr/>
        </p:nvGrpSpPr>
        <p:grpSpPr>
          <a:xfrm>
            <a:off x="3139073" y="1853240"/>
            <a:ext cx="40005" cy="442595"/>
            <a:chOff x="3139073" y="1853240"/>
            <a:chExt cx="40005" cy="442595"/>
          </a:xfrm>
        </p:grpSpPr>
        <p:sp>
          <p:nvSpPr>
            <p:cNvPr id="563" name="object 563"/>
            <p:cNvSpPr/>
            <p:nvPr/>
          </p:nvSpPr>
          <p:spPr>
            <a:xfrm>
              <a:off x="3176515" y="1853240"/>
              <a:ext cx="0" cy="442595"/>
            </a:xfrm>
            <a:custGeom>
              <a:avLst/>
              <a:gdLst/>
              <a:ahLst/>
              <a:cxnLst/>
              <a:rect l="l" t="t" r="r" b="b"/>
              <a:pathLst>
                <a:path h="442594">
                  <a:moveTo>
                    <a:pt x="0" y="44220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3147168" y="1853240"/>
              <a:ext cx="0" cy="442595"/>
            </a:xfrm>
            <a:custGeom>
              <a:avLst/>
              <a:gdLst/>
              <a:ahLst/>
              <a:cxnLst/>
              <a:rect l="l" t="t" r="r" b="b"/>
              <a:pathLst>
                <a:path h="442594">
                  <a:moveTo>
                    <a:pt x="0" y="44220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3145144" y="1853240"/>
              <a:ext cx="0" cy="442595"/>
            </a:xfrm>
            <a:custGeom>
              <a:avLst/>
              <a:gdLst/>
              <a:ahLst/>
              <a:cxnLst/>
              <a:rect l="l" t="t" r="r" b="b"/>
              <a:pathLst>
                <a:path h="442594">
                  <a:moveTo>
                    <a:pt x="0" y="442202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6" name="object 566"/>
          <p:cNvSpPr/>
          <p:nvPr/>
        </p:nvSpPr>
        <p:spPr>
          <a:xfrm>
            <a:off x="5516167" y="4336548"/>
            <a:ext cx="57785" cy="0"/>
          </a:xfrm>
          <a:custGeom>
            <a:avLst/>
            <a:gdLst/>
            <a:ahLst/>
            <a:cxnLst/>
            <a:rect l="l" t="t" r="r" b="b"/>
            <a:pathLst>
              <a:path w="57785">
                <a:moveTo>
                  <a:pt x="5766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5487812" y="3973258"/>
            <a:ext cx="35560" cy="34925"/>
          </a:xfrm>
          <a:custGeom>
            <a:avLst/>
            <a:gdLst/>
            <a:ahLst/>
            <a:cxnLst/>
            <a:rect l="l" t="t" r="r" b="b"/>
            <a:pathLst>
              <a:path w="35560" h="34925">
                <a:moveTo>
                  <a:pt x="0" y="34406"/>
                </a:moveTo>
                <a:lnTo>
                  <a:pt x="35398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5490847" y="406030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25278"/>
                </a:moveTo>
                <a:lnTo>
                  <a:pt x="25278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9" name="object 569"/>
          <p:cNvSpPr/>
          <p:nvPr/>
        </p:nvSpPr>
        <p:spPr>
          <a:xfrm>
            <a:off x="5574839" y="397325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0" y="28334"/>
                </a:moveTo>
                <a:lnTo>
                  <a:pt x="28334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0" name="object 570"/>
          <p:cNvSpPr/>
          <p:nvPr/>
        </p:nvSpPr>
        <p:spPr>
          <a:xfrm>
            <a:off x="5654783" y="397325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0" y="28334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1" name="object 571"/>
          <p:cNvSpPr/>
          <p:nvPr/>
        </p:nvSpPr>
        <p:spPr>
          <a:xfrm>
            <a:off x="5487812" y="4301150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0" y="29326"/>
                </a:moveTo>
                <a:lnTo>
                  <a:pt x="28334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5898664" y="3973258"/>
            <a:ext cx="26670" cy="26670"/>
          </a:xfrm>
          <a:custGeom>
            <a:avLst/>
            <a:gdLst/>
            <a:ahLst/>
            <a:cxnLst/>
            <a:rect l="l" t="t" r="r" b="b"/>
            <a:pathLst>
              <a:path w="26670" h="26670">
                <a:moveTo>
                  <a:pt x="0" y="26310"/>
                </a:moveTo>
                <a:lnTo>
                  <a:pt x="2631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5977596" y="3984409"/>
            <a:ext cx="17780" cy="17780"/>
          </a:xfrm>
          <a:custGeom>
            <a:avLst/>
            <a:gdLst/>
            <a:ahLst/>
            <a:cxnLst/>
            <a:rect l="l" t="t" r="r" b="b"/>
            <a:pathLst>
              <a:path w="17779" h="17779">
                <a:moveTo>
                  <a:pt x="0" y="17182"/>
                </a:moveTo>
                <a:lnTo>
                  <a:pt x="17182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4" name="object 574"/>
          <p:cNvGrpSpPr/>
          <p:nvPr/>
        </p:nvGrpSpPr>
        <p:grpSpPr>
          <a:xfrm>
            <a:off x="5485788" y="3971234"/>
            <a:ext cx="66040" cy="66040"/>
            <a:chOff x="5485788" y="3971234"/>
            <a:chExt cx="66040" cy="66040"/>
          </a:xfrm>
        </p:grpSpPr>
        <p:sp>
          <p:nvSpPr>
            <p:cNvPr id="575" name="object 575"/>
            <p:cNvSpPr/>
            <p:nvPr/>
          </p:nvSpPr>
          <p:spPr>
            <a:xfrm>
              <a:off x="5487812" y="4006652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8334"/>
                  </a:moveTo>
                  <a:lnTo>
                    <a:pt x="28334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5521206" y="397325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0" y="28334"/>
                  </a:moveTo>
                  <a:lnTo>
                    <a:pt x="28334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7" name="object 577"/>
          <p:cNvSpPr/>
          <p:nvPr/>
        </p:nvSpPr>
        <p:spPr>
          <a:xfrm>
            <a:off x="5601150" y="397325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0" y="28334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8" name="object 578"/>
          <p:cNvSpPr/>
          <p:nvPr/>
        </p:nvSpPr>
        <p:spPr>
          <a:xfrm>
            <a:off x="5682106" y="399956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39">
                <a:moveTo>
                  <a:pt x="0" y="2023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9" name="object 579"/>
          <p:cNvSpPr/>
          <p:nvPr/>
        </p:nvSpPr>
        <p:spPr>
          <a:xfrm>
            <a:off x="5508051" y="4328453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0" y="8095"/>
                </a:moveTo>
                <a:lnTo>
                  <a:pt x="809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0" name="object 580"/>
          <p:cNvSpPr/>
          <p:nvPr/>
        </p:nvSpPr>
        <p:spPr>
          <a:xfrm>
            <a:off x="5923963" y="397325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0" y="28334"/>
                </a:moveTo>
                <a:lnTo>
                  <a:pt x="28334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1" name="object 581"/>
          <p:cNvSpPr/>
          <p:nvPr/>
        </p:nvSpPr>
        <p:spPr>
          <a:xfrm>
            <a:off x="5100254" y="4336548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41589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2" name="object 582"/>
          <p:cNvGrpSpPr/>
          <p:nvPr/>
        </p:nvGrpSpPr>
        <p:grpSpPr>
          <a:xfrm>
            <a:off x="3139073" y="1408973"/>
            <a:ext cx="1063625" cy="234950"/>
            <a:chOff x="3139073" y="1408973"/>
            <a:chExt cx="1063625" cy="234950"/>
          </a:xfrm>
        </p:grpSpPr>
        <p:sp>
          <p:nvSpPr>
            <p:cNvPr id="583" name="object 583"/>
            <p:cNvSpPr/>
            <p:nvPr/>
          </p:nvSpPr>
          <p:spPr>
            <a:xfrm>
              <a:off x="3176515" y="1446436"/>
              <a:ext cx="0" cy="191770"/>
            </a:xfrm>
            <a:custGeom>
              <a:avLst/>
              <a:gdLst/>
              <a:ahLst/>
              <a:cxnLst/>
              <a:rect l="l" t="t" r="r" b="b"/>
              <a:pathLst>
                <a:path h="191769">
                  <a:moveTo>
                    <a:pt x="0" y="19123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3147168" y="1418101"/>
              <a:ext cx="1049655" cy="219710"/>
            </a:xfrm>
            <a:custGeom>
              <a:avLst/>
              <a:gdLst/>
              <a:ahLst/>
              <a:cxnLst/>
              <a:rect l="l" t="t" r="r" b="b"/>
              <a:pathLst>
                <a:path w="1049654" h="219710">
                  <a:moveTo>
                    <a:pt x="0" y="219573"/>
                  </a:moveTo>
                  <a:lnTo>
                    <a:pt x="0" y="0"/>
                  </a:lnTo>
                  <a:lnTo>
                    <a:pt x="104937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3145144" y="1415045"/>
              <a:ext cx="1051560" cy="222885"/>
            </a:xfrm>
            <a:custGeom>
              <a:avLst/>
              <a:gdLst/>
              <a:ahLst/>
              <a:cxnLst/>
              <a:rect l="l" t="t" r="r" b="b"/>
              <a:pathLst>
                <a:path w="1051560" h="222885">
                  <a:moveTo>
                    <a:pt x="0" y="222629"/>
                  </a:moveTo>
                  <a:lnTo>
                    <a:pt x="0" y="0"/>
                  </a:lnTo>
                  <a:lnTo>
                    <a:pt x="105139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6" name="object 586"/>
          <p:cNvSpPr/>
          <p:nvPr/>
        </p:nvSpPr>
        <p:spPr>
          <a:xfrm>
            <a:off x="5703357" y="1567849"/>
            <a:ext cx="267335" cy="810895"/>
          </a:xfrm>
          <a:custGeom>
            <a:avLst/>
            <a:gdLst/>
            <a:ahLst/>
            <a:cxnLst/>
            <a:rect l="l" t="t" r="r" b="b"/>
            <a:pathLst>
              <a:path w="267335" h="810894">
                <a:moveTo>
                  <a:pt x="0" y="0"/>
                </a:moveTo>
                <a:lnTo>
                  <a:pt x="267155" y="0"/>
                </a:lnTo>
                <a:lnTo>
                  <a:pt x="267155" y="81055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5970513" y="272552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8" name="object 588"/>
          <p:cNvSpPr/>
          <p:nvPr/>
        </p:nvSpPr>
        <p:spPr>
          <a:xfrm>
            <a:off x="5970513" y="3002796"/>
            <a:ext cx="24765" cy="0"/>
          </a:xfrm>
          <a:custGeom>
            <a:avLst/>
            <a:gdLst/>
            <a:ahLst/>
            <a:cxnLst/>
            <a:rect l="l" t="t" r="r" b="b"/>
            <a:pathLst>
              <a:path w="24764">
                <a:moveTo>
                  <a:pt x="0" y="0"/>
                </a:moveTo>
                <a:lnTo>
                  <a:pt x="2428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9" name="object 589"/>
          <p:cNvSpPr/>
          <p:nvPr/>
        </p:nvSpPr>
        <p:spPr>
          <a:xfrm>
            <a:off x="6092959" y="3002796"/>
            <a:ext cx="554990" cy="0"/>
          </a:xfrm>
          <a:custGeom>
            <a:avLst/>
            <a:gdLst/>
            <a:ahLst/>
            <a:cxnLst/>
            <a:rect l="l" t="t" r="r" b="b"/>
            <a:pathLst>
              <a:path w="554990">
                <a:moveTo>
                  <a:pt x="0" y="0"/>
                </a:moveTo>
                <a:lnTo>
                  <a:pt x="55454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6707213" y="3002796"/>
            <a:ext cx="169545" cy="0"/>
          </a:xfrm>
          <a:custGeom>
            <a:avLst/>
            <a:gdLst/>
            <a:ahLst/>
            <a:cxnLst/>
            <a:rect l="l" t="t" r="r" b="b"/>
            <a:pathLst>
              <a:path w="169545">
                <a:moveTo>
                  <a:pt x="0" y="0"/>
                </a:moveTo>
                <a:lnTo>
                  <a:pt x="16897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91" name="object 591"/>
          <p:cNvGrpSpPr/>
          <p:nvPr/>
        </p:nvGrpSpPr>
        <p:grpSpPr>
          <a:xfrm>
            <a:off x="7552192" y="3379242"/>
            <a:ext cx="35560" cy="195580"/>
            <a:chOff x="7552192" y="3379242"/>
            <a:chExt cx="35560" cy="195580"/>
          </a:xfrm>
        </p:grpSpPr>
        <p:sp>
          <p:nvSpPr>
            <p:cNvPr id="592" name="object 592"/>
            <p:cNvSpPr/>
            <p:nvPr/>
          </p:nvSpPr>
          <p:spPr>
            <a:xfrm>
              <a:off x="7555228" y="3551274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20239" y="2023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7555248" y="3523972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7555248" y="3497641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7555248" y="3470338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7555248" y="3444007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7555248" y="3416705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7555248" y="3390374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7574455" y="3382278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60">
                  <a:moveTo>
                    <a:pt x="10119" y="1011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00" name="object 600"/>
          <p:cNvGrpSpPr/>
          <p:nvPr/>
        </p:nvGrpSpPr>
        <p:grpSpPr>
          <a:xfrm>
            <a:off x="7223308" y="2996725"/>
            <a:ext cx="579120" cy="174625"/>
            <a:chOff x="7223308" y="2996725"/>
            <a:chExt cx="579120" cy="174625"/>
          </a:xfrm>
        </p:grpSpPr>
        <p:sp>
          <p:nvSpPr>
            <p:cNvPr id="601" name="object 601"/>
            <p:cNvSpPr/>
            <p:nvPr/>
          </p:nvSpPr>
          <p:spPr>
            <a:xfrm>
              <a:off x="7555248" y="3148538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19206" y="1920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7555248" y="3122207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7555248" y="309490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7555248" y="3068573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7555248" y="3041271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7555248" y="3014940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7570408" y="300279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4167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7223308" y="3002796"/>
              <a:ext cx="579120" cy="0"/>
            </a:xfrm>
            <a:custGeom>
              <a:avLst/>
              <a:gdLst/>
              <a:ahLst/>
              <a:cxnLst/>
              <a:rect l="l" t="t" r="r" b="b"/>
              <a:pathLst>
                <a:path w="579120">
                  <a:moveTo>
                    <a:pt x="0" y="0"/>
                  </a:moveTo>
                  <a:lnTo>
                    <a:pt x="57883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09" name="object 609"/>
          <p:cNvSpPr/>
          <p:nvPr/>
        </p:nvSpPr>
        <p:spPr>
          <a:xfrm>
            <a:off x="8016678" y="3002796"/>
            <a:ext cx="423545" cy="0"/>
          </a:xfrm>
          <a:custGeom>
            <a:avLst/>
            <a:gdLst/>
            <a:ahLst/>
            <a:cxnLst/>
            <a:rect l="l" t="t" r="r" b="b"/>
            <a:pathLst>
              <a:path w="423545">
                <a:moveTo>
                  <a:pt x="0" y="0"/>
                </a:moveTo>
                <a:lnTo>
                  <a:pt x="42299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10" name="object 610"/>
          <p:cNvGrpSpPr/>
          <p:nvPr/>
        </p:nvGrpSpPr>
        <p:grpSpPr>
          <a:xfrm>
            <a:off x="7265810" y="3596832"/>
            <a:ext cx="34925" cy="341630"/>
            <a:chOff x="7265810" y="3596832"/>
            <a:chExt cx="34925" cy="341630"/>
          </a:xfrm>
        </p:grpSpPr>
        <p:sp>
          <p:nvSpPr>
            <p:cNvPr id="611" name="object 611"/>
            <p:cNvSpPr/>
            <p:nvPr/>
          </p:nvSpPr>
          <p:spPr>
            <a:xfrm>
              <a:off x="7268846" y="3908493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70">
                  <a:moveTo>
                    <a:pt x="26310" y="263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7268846" y="3881191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7268846" y="385486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7268846" y="3827557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7268846" y="380122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7268846" y="3773924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7268846" y="374759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7268846" y="3720290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7268846" y="369395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7268846" y="3666657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7268846" y="364032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7268846" y="3613024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7282022" y="3599868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5159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4" name="object 624"/>
          <p:cNvSpPr/>
          <p:nvPr/>
        </p:nvSpPr>
        <p:spPr>
          <a:xfrm>
            <a:off x="6707213" y="3934804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48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5" name="object 625"/>
          <p:cNvSpPr/>
          <p:nvPr/>
        </p:nvSpPr>
        <p:spPr>
          <a:xfrm>
            <a:off x="7218248" y="3928732"/>
            <a:ext cx="234950" cy="12700"/>
          </a:xfrm>
          <a:custGeom>
            <a:avLst/>
            <a:gdLst/>
            <a:ahLst/>
            <a:cxnLst/>
            <a:rect l="l" t="t" r="r" b="b"/>
            <a:pathLst>
              <a:path w="234950" h="12700">
                <a:moveTo>
                  <a:pt x="0" y="12143"/>
                </a:moveTo>
                <a:lnTo>
                  <a:pt x="234772" y="12143"/>
                </a:lnTo>
                <a:lnTo>
                  <a:pt x="234772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6" name="object 626"/>
          <p:cNvSpPr/>
          <p:nvPr/>
        </p:nvSpPr>
        <p:spPr>
          <a:xfrm>
            <a:off x="7584575" y="3382298"/>
            <a:ext cx="0" cy="189230"/>
          </a:xfrm>
          <a:custGeom>
            <a:avLst/>
            <a:gdLst/>
            <a:ahLst/>
            <a:cxnLst/>
            <a:rect l="l" t="t" r="r" b="b"/>
            <a:pathLst>
              <a:path h="189229">
                <a:moveTo>
                  <a:pt x="0" y="18921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7584575" y="3002817"/>
            <a:ext cx="0" cy="165100"/>
          </a:xfrm>
          <a:custGeom>
            <a:avLst/>
            <a:gdLst/>
            <a:ahLst/>
            <a:cxnLst/>
            <a:rect l="l" t="t" r="r" b="b"/>
            <a:pathLst>
              <a:path h="165100">
                <a:moveTo>
                  <a:pt x="0" y="164927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7218248" y="3928732"/>
            <a:ext cx="234950" cy="12700"/>
          </a:xfrm>
          <a:custGeom>
            <a:avLst/>
            <a:gdLst/>
            <a:ahLst/>
            <a:cxnLst/>
            <a:rect l="l" t="t" r="r" b="b"/>
            <a:pathLst>
              <a:path w="234950" h="12700">
                <a:moveTo>
                  <a:pt x="0" y="12143"/>
                </a:moveTo>
                <a:lnTo>
                  <a:pt x="234772" y="12143"/>
                </a:lnTo>
                <a:lnTo>
                  <a:pt x="234772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29" name="object 62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667555" y="3568477"/>
            <a:ext cx="363290" cy="372398"/>
          </a:xfrm>
          <a:prstGeom prst="rect">
            <a:avLst/>
          </a:prstGeom>
        </p:spPr>
      </p:pic>
      <p:grpSp>
        <p:nvGrpSpPr>
          <p:cNvPr id="630" name="object 630"/>
          <p:cNvGrpSpPr/>
          <p:nvPr/>
        </p:nvGrpSpPr>
        <p:grpSpPr>
          <a:xfrm>
            <a:off x="8246391" y="3928732"/>
            <a:ext cx="727075" cy="12700"/>
            <a:chOff x="8246391" y="3928732"/>
            <a:chExt cx="727075" cy="12700"/>
          </a:xfrm>
        </p:grpSpPr>
        <p:sp>
          <p:nvSpPr>
            <p:cNvPr id="631" name="object 631"/>
            <p:cNvSpPr/>
            <p:nvPr/>
          </p:nvSpPr>
          <p:spPr>
            <a:xfrm>
              <a:off x="8246391" y="3934803"/>
              <a:ext cx="628650" cy="0"/>
            </a:xfrm>
            <a:custGeom>
              <a:avLst/>
              <a:gdLst/>
              <a:ahLst/>
              <a:cxnLst/>
              <a:rect l="l" t="t" r="r" b="b"/>
              <a:pathLst>
                <a:path w="628650">
                  <a:moveTo>
                    <a:pt x="0" y="0"/>
                  </a:moveTo>
                  <a:lnTo>
                    <a:pt x="628401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8903147" y="3934803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0" y="0"/>
                  </a:moveTo>
                  <a:lnTo>
                    <a:pt x="6980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3" name="object 633"/>
          <p:cNvSpPr/>
          <p:nvPr/>
        </p:nvSpPr>
        <p:spPr>
          <a:xfrm>
            <a:off x="9188518" y="3934804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35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4" name="object 634"/>
          <p:cNvSpPr/>
          <p:nvPr/>
        </p:nvSpPr>
        <p:spPr>
          <a:xfrm>
            <a:off x="9615561" y="3934804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064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5" name="object 635"/>
          <p:cNvSpPr/>
          <p:nvPr/>
        </p:nvSpPr>
        <p:spPr>
          <a:xfrm>
            <a:off x="10237911" y="3934804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064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6" name="object 636"/>
          <p:cNvGrpSpPr/>
          <p:nvPr/>
        </p:nvGrpSpPr>
        <p:grpSpPr>
          <a:xfrm>
            <a:off x="10859249" y="3928732"/>
            <a:ext cx="626745" cy="12700"/>
            <a:chOff x="10859249" y="3928732"/>
            <a:chExt cx="626745" cy="12700"/>
          </a:xfrm>
        </p:grpSpPr>
        <p:sp>
          <p:nvSpPr>
            <p:cNvPr id="637" name="object 637"/>
            <p:cNvSpPr/>
            <p:nvPr/>
          </p:nvSpPr>
          <p:spPr>
            <a:xfrm>
              <a:off x="10859249" y="3934803"/>
              <a:ext cx="83185" cy="0"/>
            </a:xfrm>
            <a:custGeom>
              <a:avLst/>
              <a:gdLst/>
              <a:ahLst/>
              <a:cxnLst/>
              <a:rect l="l" t="t" r="r" b="b"/>
              <a:pathLst>
                <a:path w="83184">
                  <a:moveTo>
                    <a:pt x="0" y="0"/>
                  </a:moveTo>
                  <a:lnTo>
                    <a:pt x="8298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10971576" y="3934803"/>
              <a:ext cx="514350" cy="0"/>
            </a:xfrm>
            <a:custGeom>
              <a:avLst/>
              <a:gdLst/>
              <a:ahLst/>
              <a:cxnLst/>
              <a:rect l="l" t="t" r="r" b="b"/>
              <a:pathLst>
                <a:path w="514350">
                  <a:moveTo>
                    <a:pt x="0" y="0"/>
                  </a:moveTo>
                  <a:lnTo>
                    <a:pt x="514071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9" name="object 639"/>
          <p:cNvSpPr/>
          <p:nvPr/>
        </p:nvSpPr>
        <p:spPr>
          <a:xfrm>
            <a:off x="6707213" y="3963138"/>
            <a:ext cx="296545" cy="0"/>
          </a:xfrm>
          <a:custGeom>
            <a:avLst/>
            <a:gdLst/>
            <a:ahLst/>
            <a:cxnLst/>
            <a:rect l="l" t="t" r="r" b="b"/>
            <a:pathLst>
              <a:path w="296545">
                <a:moveTo>
                  <a:pt x="0" y="0"/>
                </a:moveTo>
                <a:lnTo>
                  <a:pt x="29648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0" name="object 640"/>
          <p:cNvSpPr/>
          <p:nvPr/>
        </p:nvSpPr>
        <p:spPr>
          <a:xfrm>
            <a:off x="7218248" y="3963138"/>
            <a:ext cx="234950" cy="0"/>
          </a:xfrm>
          <a:custGeom>
            <a:avLst/>
            <a:gdLst/>
            <a:ahLst/>
            <a:cxnLst/>
            <a:rect l="l" t="t" r="r" b="b"/>
            <a:pathLst>
              <a:path w="234950">
                <a:moveTo>
                  <a:pt x="0" y="0"/>
                </a:moveTo>
                <a:lnTo>
                  <a:pt x="23477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7667555" y="3963138"/>
            <a:ext cx="363855" cy="0"/>
          </a:xfrm>
          <a:custGeom>
            <a:avLst/>
            <a:gdLst/>
            <a:ahLst/>
            <a:cxnLst/>
            <a:rect l="l" t="t" r="r" b="b"/>
            <a:pathLst>
              <a:path w="363854">
                <a:moveTo>
                  <a:pt x="0" y="0"/>
                </a:moveTo>
                <a:lnTo>
                  <a:pt x="36327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2" name="object 642"/>
          <p:cNvSpPr/>
          <p:nvPr/>
        </p:nvSpPr>
        <p:spPr>
          <a:xfrm>
            <a:off x="8246391" y="3963138"/>
            <a:ext cx="727075" cy="0"/>
          </a:xfrm>
          <a:custGeom>
            <a:avLst/>
            <a:gdLst/>
            <a:ahLst/>
            <a:cxnLst/>
            <a:rect l="l" t="t" r="r" b="b"/>
            <a:pathLst>
              <a:path w="727075">
                <a:moveTo>
                  <a:pt x="0" y="0"/>
                </a:moveTo>
                <a:lnTo>
                  <a:pt x="72658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3" name="object 643"/>
          <p:cNvSpPr/>
          <p:nvPr/>
        </p:nvSpPr>
        <p:spPr>
          <a:xfrm>
            <a:off x="9188518" y="3963138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0" y="0"/>
                </a:moveTo>
                <a:lnTo>
                  <a:pt x="11635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4" name="object 644"/>
          <p:cNvSpPr/>
          <p:nvPr/>
        </p:nvSpPr>
        <p:spPr>
          <a:xfrm>
            <a:off x="9615561" y="3963138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064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5" name="object 645"/>
          <p:cNvSpPr/>
          <p:nvPr/>
        </p:nvSpPr>
        <p:spPr>
          <a:xfrm>
            <a:off x="10237911" y="3963138"/>
            <a:ext cx="311150" cy="0"/>
          </a:xfrm>
          <a:custGeom>
            <a:avLst/>
            <a:gdLst/>
            <a:ahLst/>
            <a:cxnLst/>
            <a:rect l="l" t="t" r="r" b="b"/>
            <a:pathLst>
              <a:path w="311150">
                <a:moveTo>
                  <a:pt x="0" y="0"/>
                </a:moveTo>
                <a:lnTo>
                  <a:pt x="31064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6" name="object 646"/>
          <p:cNvGrpSpPr/>
          <p:nvPr/>
        </p:nvGrpSpPr>
        <p:grpSpPr>
          <a:xfrm>
            <a:off x="8786773" y="2996725"/>
            <a:ext cx="423545" cy="12700"/>
            <a:chOff x="8786773" y="2996725"/>
            <a:chExt cx="423545" cy="12700"/>
          </a:xfrm>
        </p:grpSpPr>
        <p:sp>
          <p:nvSpPr>
            <p:cNvPr id="647" name="object 647"/>
            <p:cNvSpPr/>
            <p:nvPr/>
          </p:nvSpPr>
          <p:spPr>
            <a:xfrm>
              <a:off x="8786773" y="3002796"/>
              <a:ext cx="88265" cy="0"/>
            </a:xfrm>
            <a:custGeom>
              <a:avLst/>
              <a:gdLst/>
              <a:ahLst/>
              <a:cxnLst/>
              <a:rect l="l" t="t" r="r" b="b"/>
              <a:pathLst>
                <a:path w="88265">
                  <a:moveTo>
                    <a:pt x="0" y="0"/>
                  </a:moveTo>
                  <a:lnTo>
                    <a:pt x="8801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8903148" y="3002796"/>
              <a:ext cx="306705" cy="0"/>
            </a:xfrm>
            <a:custGeom>
              <a:avLst/>
              <a:gdLst/>
              <a:ahLst/>
              <a:cxnLst/>
              <a:rect l="l" t="t" r="r" b="b"/>
              <a:pathLst>
                <a:path w="306704">
                  <a:moveTo>
                    <a:pt x="0" y="0"/>
                  </a:moveTo>
                  <a:lnTo>
                    <a:pt x="306601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9" name="object 649"/>
          <p:cNvSpPr/>
          <p:nvPr/>
        </p:nvSpPr>
        <p:spPr>
          <a:xfrm>
            <a:off x="9555856" y="3002796"/>
            <a:ext cx="423545" cy="0"/>
          </a:xfrm>
          <a:custGeom>
            <a:avLst/>
            <a:gdLst/>
            <a:ahLst/>
            <a:cxnLst/>
            <a:rect l="l" t="t" r="r" b="b"/>
            <a:pathLst>
              <a:path w="423545">
                <a:moveTo>
                  <a:pt x="0" y="0"/>
                </a:moveTo>
                <a:lnTo>
                  <a:pt x="42299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0" name="object 650"/>
          <p:cNvGrpSpPr/>
          <p:nvPr/>
        </p:nvGrpSpPr>
        <p:grpSpPr>
          <a:xfrm>
            <a:off x="10405811" y="2996725"/>
            <a:ext cx="231140" cy="65405"/>
            <a:chOff x="10405811" y="2996725"/>
            <a:chExt cx="231140" cy="65405"/>
          </a:xfrm>
        </p:grpSpPr>
        <p:sp>
          <p:nvSpPr>
            <p:cNvPr id="651" name="object 651"/>
            <p:cNvSpPr/>
            <p:nvPr/>
          </p:nvSpPr>
          <p:spPr>
            <a:xfrm>
              <a:off x="10405811" y="3055755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4">
                  <a:moveTo>
                    <a:pt x="0" y="0"/>
                  </a:moveTo>
                  <a:lnTo>
                    <a:pt x="19834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0548580" y="3002796"/>
              <a:ext cx="88265" cy="0"/>
            </a:xfrm>
            <a:custGeom>
              <a:avLst/>
              <a:gdLst/>
              <a:ahLst/>
              <a:cxnLst/>
              <a:rect l="l" t="t" r="r" b="b"/>
              <a:pathLst>
                <a:path w="88265">
                  <a:moveTo>
                    <a:pt x="0" y="0"/>
                  </a:moveTo>
                  <a:lnTo>
                    <a:pt x="8801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3" name="object 653"/>
          <p:cNvGrpSpPr/>
          <p:nvPr/>
        </p:nvGrpSpPr>
        <p:grpSpPr>
          <a:xfrm>
            <a:off x="10852166" y="2996725"/>
            <a:ext cx="633730" cy="12700"/>
            <a:chOff x="10852166" y="2996725"/>
            <a:chExt cx="633730" cy="12700"/>
          </a:xfrm>
        </p:grpSpPr>
        <p:sp>
          <p:nvSpPr>
            <p:cNvPr id="654" name="object 654"/>
            <p:cNvSpPr/>
            <p:nvPr/>
          </p:nvSpPr>
          <p:spPr>
            <a:xfrm>
              <a:off x="10852166" y="3002796"/>
              <a:ext cx="90170" cy="0"/>
            </a:xfrm>
            <a:custGeom>
              <a:avLst/>
              <a:gdLst/>
              <a:ahLst/>
              <a:cxnLst/>
              <a:rect l="l" t="t" r="r" b="b"/>
              <a:pathLst>
                <a:path w="90170">
                  <a:moveTo>
                    <a:pt x="0" y="0"/>
                  </a:moveTo>
                  <a:lnTo>
                    <a:pt x="9004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0971576" y="3002796"/>
              <a:ext cx="514350" cy="0"/>
            </a:xfrm>
            <a:custGeom>
              <a:avLst/>
              <a:gdLst/>
              <a:ahLst/>
              <a:cxnLst/>
              <a:rect l="l" t="t" r="r" b="b"/>
              <a:pathLst>
                <a:path w="514350">
                  <a:moveTo>
                    <a:pt x="0" y="0"/>
                  </a:moveTo>
                  <a:lnTo>
                    <a:pt x="514071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6" name="object 656"/>
          <p:cNvSpPr/>
          <p:nvPr/>
        </p:nvSpPr>
        <p:spPr>
          <a:xfrm>
            <a:off x="11894476" y="3002796"/>
            <a:ext cx="149860" cy="0"/>
          </a:xfrm>
          <a:custGeom>
            <a:avLst/>
            <a:gdLst/>
            <a:ahLst/>
            <a:cxnLst/>
            <a:rect l="l" t="t" r="r" b="b"/>
            <a:pathLst>
              <a:path w="149859">
                <a:moveTo>
                  <a:pt x="0" y="0"/>
                </a:moveTo>
                <a:lnTo>
                  <a:pt x="14976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12711121" y="3002796"/>
            <a:ext cx="519430" cy="0"/>
          </a:xfrm>
          <a:custGeom>
            <a:avLst/>
            <a:gdLst/>
            <a:ahLst/>
            <a:cxnLst/>
            <a:rect l="l" t="t" r="r" b="b"/>
            <a:pathLst>
              <a:path w="519430">
                <a:moveTo>
                  <a:pt x="0" y="0"/>
                </a:moveTo>
                <a:lnTo>
                  <a:pt x="5191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1703217" y="5894953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4">
                <a:moveTo>
                  <a:pt x="31775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12780945" y="2725522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172031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11703217" y="5880786"/>
            <a:ext cx="318135" cy="0"/>
          </a:xfrm>
          <a:custGeom>
            <a:avLst/>
            <a:gdLst/>
            <a:ahLst/>
            <a:cxnLst/>
            <a:rect l="l" t="t" r="r" b="b"/>
            <a:pathLst>
              <a:path w="318134">
                <a:moveTo>
                  <a:pt x="31775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12780945" y="1567870"/>
            <a:ext cx="286385" cy="810895"/>
          </a:xfrm>
          <a:custGeom>
            <a:avLst/>
            <a:gdLst/>
            <a:ahLst/>
            <a:cxnLst/>
            <a:rect l="l" t="t" r="r" b="b"/>
            <a:pathLst>
              <a:path w="286384" h="810894">
                <a:moveTo>
                  <a:pt x="0" y="810552"/>
                </a:moveTo>
                <a:lnTo>
                  <a:pt x="0" y="0"/>
                </a:lnTo>
                <a:lnTo>
                  <a:pt x="28636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10325951" y="3002796"/>
            <a:ext cx="198755" cy="0"/>
          </a:xfrm>
          <a:custGeom>
            <a:avLst/>
            <a:gdLst/>
            <a:ahLst/>
            <a:cxnLst/>
            <a:rect l="l" t="t" r="r" b="b"/>
            <a:pathLst>
              <a:path w="198754">
                <a:moveTo>
                  <a:pt x="0" y="0"/>
                </a:moveTo>
                <a:lnTo>
                  <a:pt x="19834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4158211" y="1567849"/>
            <a:ext cx="62230" cy="0"/>
          </a:xfrm>
          <a:custGeom>
            <a:avLst/>
            <a:gdLst/>
            <a:ahLst/>
            <a:cxnLst/>
            <a:rect l="l" t="t" r="r" b="b"/>
            <a:pathLst>
              <a:path w="62230">
                <a:moveTo>
                  <a:pt x="0" y="0"/>
                </a:moveTo>
                <a:lnTo>
                  <a:pt x="6170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4" name="object 664"/>
          <p:cNvGrpSpPr/>
          <p:nvPr/>
        </p:nvGrpSpPr>
        <p:grpSpPr>
          <a:xfrm>
            <a:off x="14567039" y="1561778"/>
            <a:ext cx="892810" cy="94615"/>
            <a:chOff x="14567039" y="1561778"/>
            <a:chExt cx="892810" cy="94615"/>
          </a:xfrm>
        </p:grpSpPr>
        <p:sp>
          <p:nvSpPr>
            <p:cNvPr id="665" name="object 665"/>
            <p:cNvSpPr/>
            <p:nvPr/>
          </p:nvSpPr>
          <p:spPr>
            <a:xfrm>
              <a:off x="14567039" y="1567849"/>
              <a:ext cx="291465" cy="0"/>
            </a:xfrm>
            <a:custGeom>
              <a:avLst/>
              <a:gdLst/>
              <a:ahLst/>
              <a:cxnLst/>
              <a:rect l="l" t="t" r="r" b="b"/>
              <a:pathLst>
                <a:path w="291465">
                  <a:moveTo>
                    <a:pt x="0" y="0"/>
                  </a:moveTo>
                  <a:lnTo>
                    <a:pt x="291441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4886816" y="1567849"/>
              <a:ext cx="299085" cy="0"/>
            </a:xfrm>
            <a:custGeom>
              <a:avLst/>
              <a:gdLst/>
              <a:ahLst/>
              <a:cxnLst/>
              <a:rect l="l" t="t" r="r" b="b"/>
              <a:pathLst>
                <a:path w="299084">
                  <a:moveTo>
                    <a:pt x="0" y="0"/>
                  </a:moveTo>
                  <a:lnTo>
                    <a:pt x="29850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5214688" y="1567849"/>
              <a:ext cx="239395" cy="82550"/>
            </a:xfrm>
            <a:custGeom>
              <a:avLst/>
              <a:gdLst/>
              <a:ahLst/>
              <a:cxnLst/>
              <a:rect l="l" t="t" r="r" b="b"/>
              <a:pathLst>
                <a:path w="239394" h="82550">
                  <a:moveTo>
                    <a:pt x="0" y="0"/>
                  </a:moveTo>
                  <a:lnTo>
                    <a:pt x="238820" y="0"/>
                  </a:lnTo>
                  <a:lnTo>
                    <a:pt x="238820" y="81947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8" name="object 668"/>
          <p:cNvGrpSpPr/>
          <p:nvPr/>
        </p:nvGrpSpPr>
        <p:grpSpPr>
          <a:xfrm>
            <a:off x="15447436" y="1871435"/>
            <a:ext cx="12700" cy="389890"/>
            <a:chOff x="15447436" y="1871435"/>
            <a:chExt cx="12700" cy="389890"/>
          </a:xfrm>
        </p:grpSpPr>
        <p:sp>
          <p:nvSpPr>
            <p:cNvPr id="669" name="object 669"/>
            <p:cNvSpPr/>
            <p:nvPr/>
          </p:nvSpPr>
          <p:spPr>
            <a:xfrm>
              <a:off x="15453508" y="1871435"/>
              <a:ext cx="0" cy="52705"/>
            </a:xfrm>
            <a:custGeom>
              <a:avLst/>
              <a:gdLst/>
              <a:ahLst/>
              <a:cxnLst/>
              <a:rect l="l" t="t" r="r" b="b"/>
              <a:pathLst>
                <a:path h="52705">
                  <a:moveTo>
                    <a:pt x="0" y="0"/>
                  </a:moveTo>
                  <a:lnTo>
                    <a:pt x="0" y="5262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15453508" y="1953403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0"/>
                  </a:moveTo>
                  <a:lnTo>
                    <a:pt x="0" y="30763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71" name="object 671"/>
          <p:cNvSpPr/>
          <p:nvPr/>
        </p:nvSpPr>
        <p:spPr>
          <a:xfrm>
            <a:off x="15453509" y="2608135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41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15453509" y="3002796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0"/>
                </a:moveTo>
                <a:lnTo>
                  <a:pt x="0" y="8801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15447436" y="3590740"/>
            <a:ext cx="12700" cy="153035"/>
          </a:xfrm>
          <a:custGeom>
            <a:avLst/>
            <a:gdLst/>
            <a:ahLst/>
            <a:cxnLst/>
            <a:rect l="l" t="t" r="r" b="b"/>
            <a:pathLst>
              <a:path w="12700" h="153035">
                <a:moveTo>
                  <a:pt x="0" y="152784"/>
                </a:moveTo>
                <a:lnTo>
                  <a:pt x="12143" y="152784"/>
                </a:lnTo>
                <a:lnTo>
                  <a:pt x="12143" y="0"/>
                </a:lnTo>
                <a:lnTo>
                  <a:pt x="0" y="0"/>
                </a:lnTo>
                <a:lnTo>
                  <a:pt x="0" y="152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15159051" y="4243449"/>
            <a:ext cx="294640" cy="93345"/>
          </a:xfrm>
          <a:custGeom>
            <a:avLst/>
            <a:gdLst/>
            <a:ahLst/>
            <a:cxnLst/>
            <a:rect l="l" t="t" r="r" b="b"/>
            <a:pathLst>
              <a:path w="294640" h="93345">
                <a:moveTo>
                  <a:pt x="294457" y="0"/>
                </a:moveTo>
                <a:lnTo>
                  <a:pt x="294457" y="93099"/>
                </a:lnTo>
                <a:lnTo>
                  <a:pt x="0" y="9309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14234107" y="4336548"/>
            <a:ext cx="340360" cy="0"/>
          </a:xfrm>
          <a:custGeom>
            <a:avLst/>
            <a:gdLst/>
            <a:ahLst/>
            <a:cxnLst/>
            <a:rect l="l" t="t" r="r" b="b"/>
            <a:pathLst>
              <a:path w="340359">
                <a:moveTo>
                  <a:pt x="3400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13235311" y="3752673"/>
            <a:ext cx="2540" cy="3175"/>
          </a:xfrm>
          <a:custGeom>
            <a:avLst/>
            <a:gdLst/>
            <a:ahLst/>
            <a:cxnLst/>
            <a:rect l="l" t="t" r="r" b="b"/>
            <a:pathLst>
              <a:path w="2540" h="3175">
                <a:moveTo>
                  <a:pt x="0" y="3015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13235311" y="4336548"/>
            <a:ext cx="413384" cy="0"/>
          </a:xfrm>
          <a:custGeom>
            <a:avLst/>
            <a:gdLst/>
            <a:ahLst/>
            <a:cxnLst/>
            <a:rect l="l" t="t" r="r" b="b"/>
            <a:pathLst>
              <a:path w="413384">
                <a:moveTo>
                  <a:pt x="412876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12711141" y="4336548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18921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9" name="object 679"/>
          <p:cNvGrpSpPr/>
          <p:nvPr/>
        </p:nvGrpSpPr>
        <p:grpSpPr>
          <a:xfrm>
            <a:off x="12652427" y="4431672"/>
            <a:ext cx="12700" cy="798830"/>
            <a:chOff x="12652427" y="4431672"/>
            <a:chExt cx="12700" cy="798830"/>
          </a:xfrm>
        </p:grpSpPr>
        <p:sp>
          <p:nvSpPr>
            <p:cNvPr id="680" name="object 680"/>
            <p:cNvSpPr/>
            <p:nvPr/>
          </p:nvSpPr>
          <p:spPr>
            <a:xfrm>
              <a:off x="12658499" y="4431672"/>
              <a:ext cx="0" cy="588010"/>
            </a:xfrm>
            <a:custGeom>
              <a:avLst/>
              <a:gdLst/>
              <a:ahLst/>
              <a:cxnLst/>
              <a:rect l="l" t="t" r="r" b="b"/>
              <a:pathLst>
                <a:path h="588010">
                  <a:moveTo>
                    <a:pt x="0" y="0"/>
                  </a:moveTo>
                  <a:lnTo>
                    <a:pt x="0" y="58792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1" name="object 681"/>
            <p:cNvSpPr/>
            <p:nvPr/>
          </p:nvSpPr>
          <p:spPr>
            <a:xfrm>
              <a:off x="12658499" y="5048962"/>
              <a:ext cx="0" cy="181610"/>
            </a:xfrm>
            <a:custGeom>
              <a:avLst/>
              <a:gdLst/>
              <a:ahLst/>
              <a:cxnLst/>
              <a:rect l="l" t="t" r="r" b="b"/>
              <a:pathLst>
                <a:path h="181610">
                  <a:moveTo>
                    <a:pt x="0" y="0"/>
                  </a:moveTo>
                  <a:lnTo>
                    <a:pt x="0" y="181119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2" name="object 682"/>
          <p:cNvSpPr/>
          <p:nvPr/>
        </p:nvSpPr>
        <p:spPr>
          <a:xfrm>
            <a:off x="12577543" y="5577201"/>
            <a:ext cx="81280" cy="193675"/>
          </a:xfrm>
          <a:custGeom>
            <a:avLst/>
            <a:gdLst/>
            <a:ahLst/>
            <a:cxnLst/>
            <a:rect l="l" t="t" r="r" b="b"/>
            <a:pathLst>
              <a:path w="81279" h="193675">
                <a:moveTo>
                  <a:pt x="80956" y="0"/>
                </a:moveTo>
                <a:lnTo>
                  <a:pt x="80956" y="193262"/>
                </a:lnTo>
                <a:lnTo>
                  <a:pt x="0" y="19326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3" name="object 683"/>
          <p:cNvGrpSpPr/>
          <p:nvPr/>
        </p:nvGrpSpPr>
        <p:grpSpPr>
          <a:xfrm>
            <a:off x="12035157" y="5764412"/>
            <a:ext cx="196850" cy="12700"/>
            <a:chOff x="12035157" y="5764412"/>
            <a:chExt cx="196850" cy="12700"/>
          </a:xfrm>
        </p:grpSpPr>
        <p:sp>
          <p:nvSpPr>
            <p:cNvPr id="684" name="object 684"/>
            <p:cNvSpPr/>
            <p:nvPr/>
          </p:nvSpPr>
          <p:spPr>
            <a:xfrm>
              <a:off x="12085734" y="5770483"/>
              <a:ext cx="146050" cy="0"/>
            </a:xfrm>
            <a:custGeom>
              <a:avLst/>
              <a:gdLst/>
              <a:ahLst/>
              <a:cxnLst/>
              <a:rect l="l" t="t" r="r" b="b"/>
              <a:pathLst>
                <a:path w="146050">
                  <a:moveTo>
                    <a:pt x="14572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12035157" y="5770483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2123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6" name="object 686"/>
          <p:cNvSpPr/>
          <p:nvPr/>
        </p:nvSpPr>
        <p:spPr>
          <a:xfrm>
            <a:off x="10194418" y="5770483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>
                <a:moveTo>
                  <a:pt x="43005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7" name="object 687"/>
          <p:cNvSpPr/>
          <p:nvPr/>
        </p:nvSpPr>
        <p:spPr>
          <a:xfrm>
            <a:off x="11310600" y="5646013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29326" y="28334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8" name="object 688"/>
          <p:cNvGrpSpPr/>
          <p:nvPr/>
        </p:nvGrpSpPr>
        <p:grpSpPr>
          <a:xfrm>
            <a:off x="11308576" y="4429668"/>
            <a:ext cx="33655" cy="14604"/>
            <a:chOff x="11308576" y="4429668"/>
            <a:chExt cx="33655" cy="14604"/>
          </a:xfrm>
        </p:grpSpPr>
        <p:sp>
          <p:nvSpPr>
            <p:cNvPr id="689" name="object 689"/>
            <p:cNvSpPr/>
            <p:nvPr/>
          </p:nvSpPr>
          <p:spPr>
            <a:xfrm>
              <a:off x="11310600" y="4438776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15" y="3015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11330839" y="4431692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087" y="90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1" name="object 691"/>
          <p:cNvSpPr/>
          <p:nvPr/>
        </p:nvSpPr>
        <p:spPr>
          <a:xfrm>
            <a:off x="11210397" y="5770483"/>
            <a:ext cx="478155" cy="0"/>
          </a:xfrm>
          <a:custGeom>
            <a:avLst/>
            <a:gdLst/>
            <a:ahLst/>
            <a:cxnLst/>
            <a:rect l="l" t="t" r="r" b="b"/>
            <a:pathLst>
              <a:path w="478154">
                <a:moveTo>
                  <a:pt x="47764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2" name="object 692"/>
          <p:cNvSpPr/>
          <p:nvPr/>
        </p:nvSpPr>
        <p:spPr>
          <a:xfrm>
            <a:off x="8146208" y="5770483"/>
            <a:ext cx="439420" cy="0"/>
          </a:xfrm>
          <a:custGeom>
            <a:avLst/>
            <a:gdLst/>
            <a:ahLst/>
            <a:cxnLst/>
            <a:rect l="l" t="t" r="r" b="b"/>
            <a:pathLst>
              <a:path w="439420">
                <a:moveTo>
                  <a:pt x="439186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3" name="object 693"/>
          <p:cNvGrpSpPr/>
          <p:nvPr/>
        </p:nvGrpSpPr>
        <p:grpSpPr>
          <a:xfrm>
            <a:off x="6686974" y="4966994"/>
            <a:ext cx="34925" cy="807085"/>
            <a:chOff x="6686974" y="4966994"/>
            <a:chExt cx="34925" cy="807085"/>
          </a:xfrm>
        </p:grpSpPr>
        <p:sp>
          <p:nvSpPr>
            <p:cNvPr id="694" name="object 694"/>
            <p:cNvSpPr/>
            <p:nvPr/>
          </p:nvSpPr>
          <p:spPr>
            <a:xfrm>
              <a:off x="6690010" y="5748220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60">
                  <a:moveTo>
                    <a:pt x="22262" y="2226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6690010" y="5720918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6" name="object 696"/>
            <p:cNvSpPr/>
            <p:nvPr/>
          </p:nvSpPr>
          <p:spPr>
            <a:xfrm>
              <a:off x="6690010" y="569458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6690010" y="5667285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6690010" y="564095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6690010" y="5613651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6690010" y="558732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6690010" y="5560018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6690010" y="553368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6690010" y="5506384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6690010" y="548005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6690010" y="5452751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6" name="object 706"/>
            <p:cNvSpPr/>
            <p:nvPr/>
          </p:nvSpPr>
          <p:spPr>
            <a:xfrm>
              <a:off x="6690010" y="542642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7" name="object 707"/>
            <p:cNvSpPr/>
            <p:nvPr/>
          </p:nvSpPr>
          <p:spPr>
            <a:xfrm>
              <a:off x="6690010" y="539909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6690010" y="537278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6690010" y="534546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6690010" y="531915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6690010" y="529183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6690010" y="526552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6690010" y="523819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6690010" y="5211886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6690010" y="5184564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6" name="object 716"/>
            <p:cNvSpPr/>
            <p:nvPr/>
          </p:nvSpPr>
          <p:spPr>
            <a:xfrm>
              <a:off x="6690010" y="515825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7" name="object 717"/>
            <p:cNvSpPr/>
            <p:nvPr/>
          </p:nvSpPr>
          <p:spPr>
            <a:xfrm>
              <a:off x="6690010" y="513093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8" name="object 718"/>
            <p:cNvSpPr/>
            <p:nvPr/>
          </p:nvSpPr>
          <p:spPr>
            <a:xfrm>
              <a:off x="6690010" y="5103628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9" name="object 719"/>
            <p:cNvSpPr/>
            <p:nvPr/>
          </p:nvSpPr>
          <p:spPr>
            <a:xfrm>
              <a:off x="6690010" y="507729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0" name="object 720"/>
            <p:cNvSpPr/>
            <p:nvPr/>
          </p:nvSpPr>
          <p:spPr>
            <a:xfrm>
              <a:off x="6690010" y="5049994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10119" y="1011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6690010" y="502366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8095" y="809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2" name="object 722"/>
            <p:cNvSpPr/>
            <p:nvPr/>
          </p:nvSpPr>
          <p:spPr>
            <a:xfrm>
              <a:off x="6690010" y="4996361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3" name="object 723"/>
            <p:cNvSpPr/>
            <p:nvPr/>
          </p:nvSpPr>
          <p:spPr>
            <a:xfrm>
              <a:off x="6690010" y="497003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24" name="object 724"/>
          <p:cNvSpPr/>
          <p:nvPr/>
        </p:nvSpPr>
        <p:spPr>
          <a:xfrm>
            <a:off x="7498579" y="5751276"/>
            <a:ext cx="19685" cy="19685"/>
          </a:xfrm>
          <a:custGeom>
            <a:avLst/>
            <a:gdLst/>
            <a:ahLst/>
            <a:cxnLst/>
            <a:rect l="l" t="t" r="r" b="b"/>
            <a:pathLst>
              <a:path w="19684" h="19685">
                <a:moveTo>
                  <a:pt x="19206" y="1920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5" name="object 725"/>
          <p:cNvSpPr/>
          <p:nvPr/>
        </p:nvSpPr>
        <p:spPr>
          <a:xfrm>
            <a:off x="6690010" y="4942727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6" name="object 726"/>
          <p:cNvSpPr/>
          <p:nvPr/>
        </p:nvSpPr>
        <p:spPr>
          <a:xfrm>
            <a:off x="7498559" y="5723954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7" name="object 727"/>
          <p:cNvSpPr/>
          <p:nvPr/>
        </p:nvSpPr>
        <p:spPr>
          <a:xfrm>
            <a:off x="6690010" y="491639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8" name="object 728"/>
          <p:cNvSpPr/>
          <p:nvPr/>
        </p:nvSpPr>
        <p:spPr>
          <a:xfrm>
            <a:off x="7498559" y="5697623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9" name="object 729"/>
          <p:cNvSpPr/>
          <p:nvPr/>
        </p:nvSpPr>
        <p:spPr>
          <a:xfrm>
            <a:off x="6690010" y="4889094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0" name="object 730"/>
          <p:cNvSpPr/>
          <p:nvPr/>
        </p:nvSpPr>
        <p:spPr>
          <a:xfrm>
            <a:off x="7498559" y="5670320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6690010" y="4862763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7498559" y="564398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3" name="object 733"/>
          <p:cNvSpPr/>
          <p:nvPr/>
        </p:nvSpPr>
        <p:spPr>
          <a:xfrm>
            <a:off x="6690010" y="4835461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4" name="object 734"/>
          <p:cNvSpPr/>
          <p:nvPr/>
        </p:nvSpPr>
        <p:spPr>
          <a:xfrm>
            <a:off x="7498559" y="5616687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5" name="object 735"/>
          <p:cNvSpPr/>
          <p:nvPr/>
        </p:nvSpPr>
        <p:spPr>
          <a:xfrm>
            <a:off x="6690010" y="4809130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6" name="object 736"/>
          <p:cNvSpPr/>
          <p:nvPr/>
        </p:nvSpPr>
        <p:spPr>
          <a:xfrm>
            <a:off x="7499591" y="5591388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7302" y="2730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7" name="object 737"/>
          <p:cNvSpPr/>
          <p:nvPr/>
        </p:nvSpPr>
        <p:spPr>
          <a:xfrm>
            <a:off x="6690010" y="4781827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8" name="object 738"/>
          <p:cNvSpPr/>
          <p:nvPr/>
        </p:nvSpPr>
        <p:spPr>
          <a:xfrm>
            <a:off x="7525902" y="5591388"/>
            <a:ext cx="1270" cy="1270"/>
          </a:xfrm>
          <a:custGeom>
            <a:avLst/>
            <a:gdLst/>
            <a:ahLst/>
            <a:cxnLst/>
            <a:rect l="l" t="t" r="r" b="b"/>
            <a:pathLst>
              <a:path w="1270" h="1270">
                <a:moveTo>
                  <a:pt x="991" y="99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9" name="object 739"/>
          <p:cNvGrpSpPr/>
          <p:nvPr/>
        </p:nvGrpSpPr>
        <p:grpSpPr>
          <a:xfrm>
            <a:off x="6698126" y="4763592"/>
            <a:ext cx="196850" cy="34925"/>
            <a:chOff x="6698126" y="4763592"/>
            <a:chExt cx="196850" cy="34925"/>
          </a:xfrm>
        </p:grpSpPr>
        <p:sp>
          <p:nvSpPr>
            <p:cNvPr id="740" name="object 740"/>
            <p:cNvSpPr/>
            <p:nvPr/>
          </p:nvSpPr>
          <p:spPr>
            <a:xfrm>
              <a:off x="6701161" y="4766628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6728464" y="476662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6754795" y="4766628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6782097" y="476662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6808428" y="4766628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6835731" y="476662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6862062" y="4766628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7" name="object 747"/>
          <p:cNvSpPr/>
          <p:nvPr/>
        </p:nvSpPr>
        <p:spPr>
          <a:xfrm>
            <a:off x="7495523" y="5372787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5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8" name="object 748"/>
          <p:cNvSpPr/>
          <p:nvPr/>
        </p:nvSpPr>
        <p:spPr>
          <a:xfrm>
            <a:off x="6889364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9" name="object 749"/>
          <p:cNvSpPr/>
          <p:nvPr/>
        </p:nvSpPr>
        <p:spPr>
          <a:xfrm>
            <a:off x="7498579" y="5348520"/>
            <a:ext cx="27305" cy="27305"/>
          </a:xfrm>
          <a:custGeom>
            <a:avLst/>
            <a:gdLst/>
            <a:ahLst/>
            <a:cxnLst/>
            <a:rect l="l" t="t" r="r" b="b"/>
            <a:pathLst>
              <a:path w="27304" h="27304">
                <a:moveTo>
                  <a:pt x="27302" y="2730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0" name="object 750"/>
          <p:cNvSpPr/>
          <p:nvPr/>
        </p:nvSpPr>
        <p:spPr>
          <a:xfrm>
            <a:off x="6915695" y="476662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29326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1" name="object 751"/>
          <p:cNvSpPr/>
          <p:nvPr/>
        </p:nvSpPr>
        <p:spPr>
          <a:xfrm>
            <a:off x="7498559" y="532218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6942997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7498559" y="529486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4" name="object 754"/>
          <p:cNvSpPr/>
          <p:nvPr/>
        </p:nvSpPr>
        <p:spPr>
          <a:xfrm>
            <a:off x="6969328" y="476662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29326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5" name="object 755"/>
          <p:cNvSpPr/>
          <p:nvPr/>
        </p:nvSpPr>
        <p:spPr>
          <a:xfrm>
            <a:off x="7498559" y="5268555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6" name="object 756"/>
          <p:cNvSpPr/>
          <p:nvPr/>
        </p:nvSpPr>
        <p:spPr>
          <a:xfrm>
            <a:off x="6996631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7" name="object 757"/>
          <p:cNvSpPr/>
          <p:nvPr/>
        </p:nvSpPr>
        <p:spPr>
          <a:xfrm>
            <a:off x="7498559" y="5241233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7022962" y="476662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29326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7498559" y="5213930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7050265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7498559" y="5187600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2" name="object 762"/>
          <p:cNvSpPr/>
          <p:nvPr/>
        </p:nvSpPr>
        <p:spPr>
          <a:xfrm>
            <a:off x="7077587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3" name="object 763"/>
          <p:cNvSpPr/>
          <p:nvPr/>
        </p:nvSpPr>
        <p:spPr>
          <a:xfrm>
            <a:off x="7498559" y="5160297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4" name="object 764"/>
          <p:cNvSpPr/>
          <p:nvPr/>
        </p:nvSpPr>
        <p:spPr>
          <a:xfrm>
            <a:off x="7103898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5" name="object 765"/>
          <p:cNvSpPr/>
          <p:nvPr/>
        </p:nvSpPr>
        <p:spPr>
          <a:xfrm>
            <a:off x="7498559" y="513396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6" name="object 766"/>
          <p:cNvSpPr/>
          <p:nvPr/>
        </p:nvSpPr>
        <p:spPr>
          <a:xfrm>
            <a:off x="7131221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7" name="object 767"/>
          <p:cNvSpPr/>
          <p:nvPr/>
        </p:nvSpPr>
        <p:spPr>
          <a:xfrm>
            <a:off x="7498559" y="5106663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8" name="object 768"/>
          <p:cNvSpPr/>
          <p:nvPr/>
        </p:nvSpPr>
        <p:spPr>
          <a:xfrm>
            <a:off x="7157532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9" name="object 769"/>
          <p:cNvSpPr/>
          <p:nvPr/>
        </p:nvSpPr>
        <p:spPr>
          <a:xfrm>
            <a:off x="7498559" y="5080332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0" name="object 770"/>
          <p:cNvSpPr/>
          <p:nvPr/>
        </p:nvSpPr>
        <p:spPr>
          <a:xfrm>
            <a:off x="7163623" y="4745397"/>
            <a:ext cx="50165" cy="50165"/>
          </a:xfrm>
          <a:custGeom>
            <a:avLst/>
            <a:gdLst/>
            <a:ahLst/>
            <a:cxnLst/>
            <a:rect l="l" t="t" r="r" b="b"/>
            <a:pathLst>
              <a:path w="50165" h="50164">
                <a:moveTo>
                  <a:pt x="49565" y="4956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1" name="object 771"/>
          <p:cNvSpPr/>
          <p:nvPr/>
        </p:nvSpPr>
        <p:spPr>
          <a:xfrm>
            <a:off x="7498559" y="5053030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2" name="object 772"/>
          <p:cNvGrpSpPr/>
          <p:nvPr/>
        </p:nvGrpSpPr>
        <p:grpSpPr>
          <a:xfrm>
            <a:off x="7172711" y="4728173"/>
            <a:ext cx="69850" cy="69850"/>
            <a:chOff x="7172711" y="4728173"/>
            <a:chExt cx="69850" cy="69850"/>
          </a:xfrm>
        </p:grpSpPr>
        <p:sp>
          <p:nvSpPr>
            <p:cNvPr id="773" name="object 773"/>
            <p:cNvSpPr/>
            <p:nvPr/>
          </p:nvSpPr>
          <p:spPr>
            <a:xfrm>
              <a:off x="7175746" y="4731209"/>
              <a:ext cx="16510" cy="16510"/>
            </a:xfrm>
            <a:custGeom>
              <a:avLst/>
              <a:gdLst/>
              <a:ahLst/>
              <a:cxnLst/>
              <a:rect l="l" t="t" r="r" b="b"/>
              <a:pathLst>
                <a:path w="16509" h="16510">
                  <a:moveTo>
                    <a:pt x="16191" y="1619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7211165" y="4766627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5" name="object 775"/>
          <p:cNvSpPr/>
          <p:nvPr/>
        </p:nvSpPr>
        <p:spPr>
          <a:xfrm>
            <a:off x="7498559" y="502669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6" name="object 776"/>
          <p:cNvSpPr/>
          <p:nvPr/>
        </p:nvSpPr>
        <p:spPr>
          <a:xfrm>
            <a:off x="7238487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7" name="object 777"/>
          <p:cNvSpPr/>
          <p:nvPr/>
        </p:nvSpPr>
        <p:spPr>
          <a:xfrm>
            <a:off x="7498559" y="4999397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8" name="object 778"/>
          <p:cNvSpPr/>
          <p:nvPr/>
        </p:nvSpPr>
        <p:spPr>
          <a:xfrm>
            <a:off x="7264798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0" y="0"/>
                </a:moveTo>
                <a:lnTo>
                  <a:pt x="18215" y="18215"/>
                </a:lnTo>
                <a:lnTo>
                  <a:pt x="28334" y="2833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9" name="object 779"/>
          <p:cNvSpPr/>
          <p:nvPr/>
        </p:nvSpPr>
        <p:spPr>
          <a:xfrm>
            <a:off x="7498559" y="4973066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0" name="object 780"/>
          <p:cNvSpPr/>
          <p:nvPr/>
        </p:nvSpPr>
        <p:spPr>
          <a:xfrm>
            <a:off x="7292121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0" y="0"/>
                </a:moveTo>
                <a:lnTo>
                  <a:pt x="19206" y="20239"/>
                </a:lnTo>
                <a:lnTo>
                  <a:pt x="28334" y="2833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1" name="object 781"/>
          <p:cNvSpPr/>
          <p:nvPr/>
        </p:nvSpPr>
        <p:spPr>
          <a:xfrm>
            <a:off x="7498559" y="4945763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2" name="object 782"/>
          <p:cNvSpPr/>
          <p:nvPr/>
        </p:nvSpPr>
        <p:spPr>
          <a:xfrm>
            <a:off x="7318432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3" name="object 783"/>
          <p:cNvSpPr/>
          <p:nvPr/>
        </p:nvSpPr>
        <p:spPr>
          <a:xfrm>
            <a:off x="7498559" y="4919432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4" name="object 784"/>
          <p:cNvSpPr/>
          <p:nvPr/>
        </p:nvSpPr>
        <p:spPr>
          <a:xfrm>
            <a:off x="7345754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5" name="object 785"/>
          <p:cNvSpPr/>
          <p:nvPr/>
        </p:nvSpPr>
        <p:spPr>
          <a:xfrm>
            <a:off x="7498559" y="4892130"/>
            <a:ext cx="28575" cy="29845"/>
          </a:xfrm>
          <a:custGeom>
            <a:avLst/>
            <a:gdLst/>
            <a:ahLst/>
            <a:cxnLst/>
            <a:rect l="l" t="t" r="r" b="b"/>
            <a:pathLst>
              <a:path w="28575" h="29845">
                <a:moveTo>
                  <a:pt x="28334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6" name="object 786"/>
          <p:cNvSpPr/>
          <p:nvPr/>
        </p:nvSpPr>
        <p:spPr>
          <a:xfrm>
            <a:off x="7372085" y="476662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29326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7" name="object 787"/>
          <p:cNvSpPr/>
          <p:nvPr/>
        </p:nvSpPr>
        <p:spPr>
          <a:xfrm>
            <a:off x="7498559" y="4865799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8" name="object 788"/>
          <p:cNvSpPr/>
          <p:nvPr/>
        </p:nvSpPr>
        <p:spPr>
          <a:xfrm>
            <a:off x="7399387" y="4766628"/>
            <a:ext cx="28575" cy="28575"/>
          </a:xfrm>
          <a:custGeom>
            <a:avLst/>
            <a:gdLst/>
            <a:ahLst/>
            <a:cxnLst/>
            <a:rect l="l" t="t" r="r" b="b"/>
            <a:pathLst>
              <a:path w="28575" h="28575">
                <a:moveTo>
                  <a:pt x="28334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9" name="object 789"/>
          <p:cNvGrpSpPr/>
          <p:nvPr/>
        </p:nvGrpSpPr>
        <p:grpSpPr>
          <a:xfrm>
            <a:off x="7422683" y="4763592"/>
            <a:ext cx="107314" cy="107314"/>
            <a:chOff x="7422683" y="4763592"/>
            <a:chExt cx="107314" cy="107314"/>
          </a:xfrm>
        </p:grpSpPr>
        <p:sp>
          <p:nvSpPr>
            <p:cNvPr id="790" name="object 790"/>
            <p:cNvSpPr/>
            <p:nvPr/>
          </p:nvSpPr>
          <p:spPr>
            <a:xfrm>
              <a:off x="7498559" y="4838496"/>
              <a:ext cx="28575" cy="29845"/>
            </a:xfrm>
            <a:custGeom>
              <a:avLst/>
              <a:gdLst/>
              <a:ahLst/>
              <a:cxnLst/>
              <a:rect l="l" t="t" r="r" b="b"/>
              <a:pathLst>
                <a:path w="28575" h="29845">
                  <a:moveTo>
                    <a:pt x="28334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7425719" y="4766628"/>
              <a:ext cx="29845" cy="28575"/>
            </a:xfrm>
            <a:custGeom>
              <a:avLst/>
              <a:gdLst/>
              <a:ahLst/>
              <a:cxnLst/>
              <a:rect l="l" t="t" r="r" b="b"/>
              <a:pathLst>
                <a:path w="29845" h="28575">
                  <a:moveTo>
                    <a:pt x="29326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7498559" y="4812165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7453021" y="4766628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7479352" y="4766648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7506655" y="4766628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20239" y="2023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96" name="object 796"/>
          <p:cNvSpPr/>
          <p:nvPr/>
        </p:nvSpPr>
        <p:spPr>
          <a:xfrm>
            <a:off x="7081655" y="5770483"/>
            <a:ext cx="478790" cy="0"/>
          </a:xfrm>
          <a:custGeom>
            <a:avLst/>
            <a:gdLst/>
            <a:ahLst/>
            <a:cxnLst/>
            <a:rect l="l" t="t" r="r" b="b"/>
            <a:pathLst>
              <a:path w="478790">
                <a:moveTo>
                  <a:pt x="47863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7" name="object 797"/>
          <p:cNvSpPr/>
          <p:nvPr/>
        </p:nvSpPr>
        <p:spPr>
          <a:xfrm>
            <a:off x="6520022" y="5770483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8" name="object 798"/>
          <p:cNvSpPr/>
          <p:nvPr/>
        </p:nvSpPr>
        <p:spPr>
          <a:xfrm>
            <a:off x="6092959" y="5677384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79" h="93345">
                <a:moveTo>
                  <a:pt x="80956" y="93099"/>
                </a:moveTo>
                <a:lnTo>
                  <a:pt x="0" y="93099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9" name="object 799"/>
          <p:cNvSpPr/>
          <p:nvPr/>
        </p:nvSpPr>
        <p:spPr>
          <a:xfrm>
            <a:off x="6092959" y="4989277"/>
            <a:ext cx="0" cy="341630"/>
          </a:xfrm>
          <a:custGeom>
            <a:avLst/>
            <a:gdLst/>
            <a:ahLst/>
            <a:cxnLst/>
            <a:rect l="l" t="t" r="r" b="b"/>
            <a:pathLst>
              <a:path h="341629">
                <a:moveTo>
                  <a:pt x="0" y="341007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00" name="object 800"/>
          <p:cNvGrpSpPr/>
          <p:nvPr/>
        </p:nvGrpSpPr>
        <p:grpSpPr>
          <a:xfrm>
            <a:off x="3291877" y="1853220"/>
            <a:ext cx="12700" cy="442595"/>
            <a:chOff x="3291877" y="1853220"/>
            <a:chExt cx="12700" cy="442595"/>
          </a:xfrm>
        </p:grpSpPr>
        <p:sp>
          <p:nvSpPr>
            <p:cNvPr id="801" name="object 801"/>
            <p:cNvSpPr/>
            <p:nvPr/>
          </p:nvSpPr>
          <p:spPr>
            <a:xfrm>
              <a:off x="3297949" y="1922053"/>
              <a:ext cx="0" cy="374015"/>
            </a:xfrm>
            <a:custGeom>
              <a:avLst/>
              <a:gdLst/>
              <a:ahLst/>
              <a:cxnLst/>
              <a:rect l="l" t="t" r="r" b="b"/>
              <a:pathLst>
                <a:path h="374014">
                  <a:moveTo>
                    <a:pt x="0" y="373389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3297949" y="1853220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40478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3" name="object 803"/>
          <p:cNvSpPr/>
          <p:nvPr/>
        </p:nvSpPr>
        <p:spPr>
          <a:xfrm>
            <a:off x="4180391" y="4336548"/>
            <a:ext cx="335280" cy="0"/>
          </a:xfrm>
          <a:custGeom>
            <a:avLst/>
            <a:gdLst/>
            <a:ahLst/>
            <a:cxnLst/>
            <a:rect l="l" t="t" r="r" b="b"/>
            <a:pathLst>
              <a:path w="335279">
                <a:moveTo>
                  <a:pt x="33493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6092959" y="4431692"/>
            <a:ext cx="0" cy="337185"/>
          </a:xfrm>
          <a:custGeom>
            <a:avLst/>
            <a:gdLst/>
            <a:ahLst/>
            <a:cxnLst/>
            <a:rect l="l" t="t" r="r" b="b"/>
            <a:pathLst>
              <a:path h="337185">
                <a:moveTo>
                  <a:pt x="0" y="33695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5851102" y="4336548"/>
            <a:ext cx="144145" cy="0"/>
          </a:xfrm>
          <a:custGeom>
            <a:avLst/>
            <a:gdLst/>
            <a:ahLst/>
            <a:cxnLst/>
            <a:rect l="l" t="t" r="r" b="b"/>
            <a:pathLst>
              <a:path w="144145">
                <a:moveTo>
                  <a:pt x="14369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3297969" y="4243449"/>
            <a:ext cx="296545" cy="93345"/>
          </a:xfrm>
          <a:custGeom>
            <a:avLst/>
            <a:gdLst/>
            <a:ahLst/>
            <a:cxnLst/>
            <a:rect l="l" t="t" r="r" b="b"/>
            <a:pathLst>
              <a:path w="296545" h="93345">
                <a:moveTo>
                  <a:pt x="296481" y="93099"/>
                </a:moveTo>
                <a:lnTo>
                  <a:pt x="0" y="93099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7" name="object 807"/>
          <p:cNvSpPr/>
          <p:nvPr/>
        </p:nvSpPr>
        <p:spPr>
          <a:xfrm>
            <a:off x="3297949" y="359076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8" name="object 808"/>
          <p:cNvSpPr/>
          <p:nvPr/>
        </p:nvSpPr>
        <p:spPr>
          <a:xfrm>
            <a:off x="3297949" y="3002817"/>
            <a:ext cx="0" cy="88265"/>
          </a:xfrm>
          <a:custGeom>
            <a:avLst/>
            <a:gdLst/>
            <a:ahLst/>
            <a:cxnLst/>
            <a:rect l="l" t="t" r="r" b="b"/>
            <a:pathLst>
              <a:path h="88264">
                <a:moveTo>
                  <a:pt x="0" y="8801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3297949" y="2641530"/>
            <a:ext cx="0" cy="236854"/>
          </a:xfrm>
          <a:custGeom>
            <a:avLst/>
            <a:gdLst/>
            <a:ahLst/>
            <a:cxnLst/>
            <a:rect l="l" t="t" r="r" b="b"/>
            <a:pathLst>
              <a:path h="236855">
                <a:moveTo>
                  <a:pt x="0" y="23679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3145164" y="2295864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3145164" y="1637674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5970533" y="2139602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13" name="object 813"/>
          <p:cNvGrpSpPr/>
          <p:nvPr/>
        </p:nvGrpSpPr>
        <p:grpSpPr>
          <a:xfrm>
            <a:off x="3291877" y="1561778"/>
            <a:ext cx="904875" cy="82550"/>
            <a:chOff x="3291877" y="1561778"/>
            <a:chExt cx="904875" cy="82550"/>
          </a:xfrm>
        </p:grpSpPr>
        <p:sp>
          <p:nvSpPr>
            <p:cNvPr id="814" name="object 814"/>
            <p:cNvSpPr/>
            <p:nvPr/>
          </p:nvSpPr>
          <p:spPr>
            <a:xfrm>
              <a:off x="3297949" y="1567870"/>
              <a:ext cx="263525" cy="69850"/>
            </a:xfrm>
            <a:custGeom>
              <a:avLst/>
              <a:gdLst/>
              <a:ahLst/>
              <a:cxnLst/>
              <a:rect l="l" t="t" r="r" b="b"/>
              <a:pathLst>
                <a:path w="263525" h="69850">
                  <a:moveTo>
                    <a:pt x="0" y="69804"/>
                  </a:moveTo>
                  <a:lnTo>
                    <a:pt x="0" y="0"/>
                  </a:lnTo>
                  <a:lnTo>
                    <a:pt x="26310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3589391" y="1567849"/>
              <a:ext cx="299720" cy="0"/>
            </a:xfrm>
            <a:custGeom>
              <a:avLst/>
              <a:gdLst/>
              <a:ahLst/>
              <a:cxnLst/>
              <a:rect l="l" t="t" r="r" b="b"/>
              <a:pathLst>
                <a:path w="299720">
                  <a:moveTo>
                    <a:pt x="0" y="0"/>
                  </a:moveTo>
                  <a:lnTo>
                    <a:pt x="29953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3917263" y="1567849"/>
              <a:ext cx="279400" cy="0"/>
            </a:xfrm>
            <a:custGeom>
              <a:avLst/>
              <a:gdLst/>
              <a:ahLst/>
              <a:cxnLst/>
              <a:rect l="l" t="t" r="r" b="b"/>
              <a:pathLst>
                <a:path w="279400">
                  <a:moveTo>
                    <a:pt x="0" y="0"/>
                  </a:moveTo>
                  <a:lnTo>
                    <a:pt x="27929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7" name="object 817"/>
          <p:cNvSpPr/>
          <p:nvPr/>
        </p:nvSpPr>
        <p:spPr>
          <a:xfrm>
            <a:off x="5970533" y="2725522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3145164" y="1853220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5851102" y="4336548"/>
            <a:ext cx="0" cy="121920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1214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3145164" y="2641530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21" name="object 821"/>
          <p:cNvGrpSpPr/>
          <p:nvPr/>
        </p:nvGrpSpPr>
        <p:grpSpPr>
          <a:xfrm>
            <a:off x="5570792" y="4336569"/>
            <a:ext cx="6350" cy="121920"/>
            <a:chOff x="5570792" y="4336569"/>
            <a:chExt cx="6350" cy="121920"/>
          </a:xfrm>
        </p:grpSpPr>
        <p:sp>
          <p:nvSpPr>
            <p:cNvPr id="822" name="object 822"/>
            <p:cNvSpPr/>
            <p:nvPr/>
          </p:nvSpPr>
          <p:spPr>
            <a:xfrm>
              <a:off x="5573827" y="4418537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5573827" y="4336569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4" name="object 824"/>
          <p:cNvSpPr/>
          <p:nvPr/>
        </p:nvSpPr>
        <p:spPr>
          <a:xfrm>
            <a:off x="5851102" y="4989257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5">
                <a:moveTo>
                  <a:pt x="0" y="0"/>
                </a:moveTo>
                <a:lnTo>
                  <a:pt x="24183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5970513" y="5330285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42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5970513" y="5677384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42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7" name="object 827"/>
          <p:cNvSpPr/>
          <p:nvPr/>
        </p:nvSpPr>
        <p:spPr>
          <a:xfrm>
            <a:off x="673554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8" name="object 828"/>
          <p:cNvSpPr/>
          <p:nvPr/>
        </p:nvSpPr>
        <p:spPr>
          <a:xfrm>
            <a:off x="7081635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9" name="object 829"/>
          <p:cNvSpPr/>
          <p:nvPr/>
        </p:nvSpPr>
        <p:spPr>
          <a:xfrm>
            <a:off x="7560288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0" name="object 830"/>
          <p:cNvSpPr/>
          <p:nvPr/>
        </p:nvSpPr>
        <p:spPr>
          <a:xfrm>
            <a:off x="8146208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1" name="object 831"/>
          <p:cNvSpPr/>
          <p:nvPr/>
        </p:nvSpPr>
        <p:spPr>
          <a:xfrm>
            <a:off x="8585395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2" name="object 832"/>
          <p:cNvSpPr/>
          <p:nvPr/>
        </p:nvSpPr>
        <p:spPr>
          <a:xfrm>
            <a:off x="9171315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960847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4" name="object 834"/>
          <p:cNvSpPr/>
          <p:nvPr/>
        </p:nvSpPr>
        <p:spPr>
          <a:xfrm>
            <a:off x="1019439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5" name="object 835"/>
          <p:cNvSpPr/>
          <p:nvPr/>
        </p:nvSpPr>
        <p:spPr>
          <a:xfrm>
            <a:off x="1062447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6" name="object 836"/>
          <p:cNvSpPr/>
          <p:nvPr/>
        </p:nvSpPr>
        <p:spPr>
          <a:xfrm>
            <a:off x="1121039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7" name="object 837"/>
          <p:cNvSpPr/>
          <p:nvPr/>
        </p:nvSpPr>
        <p:spPr>
          <a:xfrm>
            <a:off x="1168803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8" name="object 838"/>
          <p:cNvSpPr/>
          <p:nvPr/>
        </p:nvSpPr>
        <p:spPr>
          <a:xfrm>
            <a:off x="12035137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9" name="object 839"/>
          <p:cNvSpPr/>
          <p:nvPr/>
        </p:nvSpPr>
        <p:spPr>
          <a:xfrm>
            <a:off x="12658519" y="4864787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0" name="object 840"/>
          <p:cNvSpPr/>
          <p:nvPr/>
        </p:nvSpPr>
        <p:spPr>
          <a:xfrm>
            <a:off x="12658519" y="5230101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1" name="object 841"/>
          <p:cNvSpPr/>
          <p:nvPr/>
        </p:nvSpPr>
        <p:spPr>
          <a:xfrm>
            <a:off x="12658519" y="5577201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2" name="object 842"/>
          <p:cNvSpPr/>
          <p:nvPr/>
        </p:nvSpPr>
        <p:spPr>
          <a:xfrm>
            <a:off x="14463821" y="4857703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0" y="2023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3" name="object 843"/>
          <p:cNvSpPr/>
          <p:nvPr/>
        </p:nvSpPr>
        <p:spPr>
          <a:xfrm>
            <a:off x="13617829" y="4517708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063"/>
                </a:moveTo>
                <a:lnTo>
                  <a:pt x="706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4" name="object 844"/>
          <p:cNvSpPr/>
          <p:nvPr/>
        </p:nvSpPr>
        <p:spPr>
          <a:xfrm>
            <a:off x="15453509" y="4457982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0" y="2023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45" name="object 845"/>
          <p:cNvGrpSpPr/>
          <p:nvPr/>
        </p:nvGrpSpPr>
        <p:grpSpPr>
          <a:xfrm>
            <a:off x="13863733" y="4602691"/>
            <a:ext cx="1590040" cy="12700"/>
            <a:chOff x="13863733" y="4602691"/>
            <a:chExt cx="1590040" cy="12700"/>
          </a:xfrm>
        </p:grpSpPr>
        <p:sp>
          <p:nvSpPr>
            <p:cNvPr id="846" name="object 846"/>
            <p:cNvSpPr/>
            <p:nvPr/>
          </p:nvSpPr>
          <p:spPr>
            <a:xfrm>
              <a:off x="14893920" y="4608763"/>
              <a:ext cx="560070" cy="0"/>
            </a:xfrm>
            <a:custGeom>
              <a:avLst/>
              <a:gdLst/>
              <a:ahLst/>
              <a:cxnLst/>
              <a:rect l="l" t="t" r="r" b="b"/>
              <a:pathLst>
                <a:path w="560069">
                  <a:moveTo>
                    <a:pt x="55958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3863733" y="4608763"/>
              <a:ext cx="1002030" cy="0"/>
            </a:xfrm>
            <a:custGeom>
              <a:avLst/>
              <a:gdLst/>
              <a:ahLst/>
              <a:cxnLst/>
              <a:rect l="l" t="t" r="r" b="b"/>
              <a:pathLst>
                <a:path w="1002030">
                  <a:moveTo>
                    <a:pt x="100183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48" name="object 848"/>
          <p:cNvSpPr/>
          <p:nvPr/>
        </p:nvSpPr>
        <p:spPr>
          <a:xfrm>
            <a:off x="15453509" y="1649818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9" name="object 849"/>
          <p:cNvSpPr/>
          <p:nvPr/>
        </p:nvSpPr>
        <p:spPr>
          <a:xfrm>
            <a:off x="15453509" y="1871435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0" name="object 850"/>
          <p:cNvSpPr/>
          <p:nvPr/>
        </p:nvSpPr>
        <p:spPr>
          <a:xfrm>
            <a:off x="15453509" y="2261036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1" name="object 851"/>
          <p:cNvSpPr/>
          <p:nvPr/>
        </p:nvSpPr>
        <p:spPr>
          <a:xfrm>
            <a:off x="15453509" y="2608135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2" name="object 852"/>
          <p:cNvSpPr/>
          <p:nvPr/>
        </p:nvSpPr>
        <p:spPr>
          <a:xfrm>
            <a:off x="14567039" y="141506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3" name="object 853"/>
          <p:cNvSpPr/>
          <p:nvPr/>
        </p:nvSpPr>
        <p:spPr>
          <a:xfrm>
            <a:off x="14219939" y="141506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4" name="object 854"/>
          <p:cNvSpPr/>
          <p:nvPr/>
        </p:nvSpPr>
        <p:spPr>
          <a:xfrm>
            <a:off x="13653247" y="141506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5" name="object 855"/>
          <p:cNvSpPr/>
          <p:nvPr/>
        </p:nvSpPr>
        <p:spPr>
          <a:xfrm>
            <a:off x="13067327" y="1415065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6" name="object 856"/>
          <p:cNvSpPr/>
          <p:nvPr/>
        </p:nvSpPr>
        <p:spPr>
          <a:xfrm>
            <a:off x="11894476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7" name="object 857"/>
          <p:cNvSpPr/>
          <p:nvPr/>
        </p:nvSpPr>
        <p:spPr>
          <a:xfrm>
            <a:off x="11547376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8" name="object 858"/>
          <p:cNvSpPr/>
          <p:nvPr/>
        </p:nvSpPr>
        <p:spPr>
          <a:xfrm>
            <a:off x="10852166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9" name="object 859"/>
          <p:cNvSpPr/>
          <p:nvPr/>
        </p:nvSpPr>
        <p:spPr>
          <a:xfrm>
            <a:off x="10636620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0" name="object 860"/>
          <p:cNvSpPr/>
          <p:nvPr/>
        </p:nvSpPr>
        <p:spPr>
          <a:xfrm>
            <a:off x="10325951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1" name="object 861"/>
          <p:cNvSpPr/>
          <p:nvPr/>
        </p:nvSpPr>
        <p:spPr>
          <a:xfrm>
            <a:off x="9978852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2" name="object 862"/>
          <p:cNvSpPr/>
          <p:nvPr/>
        </p:nvSpPr>
        <p:spPr>
          <a:xfrm>
            <a:off x="9555856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3" name="object 863"/>
          <p:cNvSpPr/>
          <p:nvPr/>
        </p:nvSpPr>
        <p:spPr>
          <a:xfrm>
            <a:off x="9209768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4" name="object 864"/>
          <p:cNvSpPr/>
          <p:nvPr/>
        </p:nvSpPr>
        <p:spPr>
          <a:xfrm>
            <a:off x="8786773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5" name="object 865"/>
          <p:cNvSpPr/>
          <p:nvPr/>
        </p:nvSpPr>
        <p:spPr>
          <a:xfrm>
            <a:off x="8439673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6" name="object 866"/>
          <p:cNvSpPr/>
          <p:nvPr/>
        </p:nvSpPr>
        <p:spPr>
          <a:xfrm>
            <a:off x="12658499" y="4312261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7" name="object 867"/>
          <p:cNvSpPr/>
          <p:nvPr/>
        </p:nvSpPr>
        <p:spPr>
          <a:xfrm>
            <a:off x="7802144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8" name="object 868"/>
          <p:cNvSpPr/>
          <p:nvPr/>
        </p:nvSpPr>
        <p:spPr>
          <a:xfrm>
            <a:off x="7223308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69" name="object 869"/>
          <p:cNvSpPr/>
          <p:nvPr/>
        </p:nvSpPr>
        <p:spPr>
          <a:xfrm>
            <a:off x="6876209" y="284999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0" name="object 870"/>
          <p:cNvGrpSpPr/>
          <p:nvPr/>
        </p:nvGrpSpPr>
        <p:grpSpPr>
          <a:xfrm>
            <a:off x="4193020" y="1413021"/>
            <a:ext cx="354330" cy="49530"/>
            <a:chOff x="4193020" y="1413021"/>
            <a:chExt cx="354330" cy="49530"/>
          </a:xfrm>
        </p:grpSpPr>
        <p:sp>
          <p:nvSpPr>
            <p:cNvPr id="871" name="object 871"/>
            <p:cNvSpPr/>
            <p:nvPr/>
          </p:nvSpPr>
          <p:spPr>
            <a:xfrm>
              <a:off x="4211741" y="1444391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5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4211741" y="1458559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5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4196582" y="1415045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4196562" y="1444391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39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4529494" y="14443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4377701" y="1451475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4211741" y="1451475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78" name="object 878"/>
          <p:cNvSpPr/>
          <p:nvPr/>
        </p:nvSpPr>
        <p:spPr>
          <a:xfrm>
            <a:off x="4196582" y="1567849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9" name="object 879"/>
          <p:cNvSpPr/>
          <p:nvPr/>
        </p:nvSpPr>
        <p:spPr>
          <a:xfrm>
            <a:off x="4363534" y="144439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80" name="object 880"/>
          <p:cNvGrpSpPr/>
          <p:nvPr/>
        </p:nvGrpSpPr>
        <p:grpSpPr>
          <a:xfrm>
            <a:off x="5113895" y="1413021"/>
            <a:ext cx="593090" cy="49530"/>
            <a:chOff x="5113895" y="1413021"/>
            <a:chExt cx="593090" cy="49530"/>
          </a:xfrm>
        </p:grpSpPr>
        <p:sp>
          <p:nvSpPr>
            <p:cNvPr id="881" name="object 881"/>
            <p:cNvSpPr/>
            <p:nvPr/>
          </p:nvSpPr>
          <p:spPr>
            <a:xfrm>
              <a:off x="5131605" y="144439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5131605" y="1458559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5117458" y="1415045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5117437" y="14443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5688178" y="1444391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39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5513131" y="1451475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60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5321872" y="1451475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4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5131605" y="1451475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89" name="object 889"/>
          <p:cNvSpPr/>
          <p:nvPr/>
        </p:nvSpPr>
        <p:spPr>
          <a:xfrm>
            <a:off x="5117458" y="1567849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0" name="object 890"/>
          <p:cNvSpPr/>
          <p:nvPr/>
        </p:nvSpPr>
        <p:spPr>
          <a:xfrm>
            <a:off x="5307684" y="144439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1" name="object 891"/>
          <p:cNvSpPr/>
          <p:nvPr/>
        </p:nvSpPr>
        <p:spPr>
          <a:xfrm>
            <a:off x="5498943" y="144439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92" name="object 89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547134" y="1648300"/>
            <a:ext cx="126041" cy="224653"/>
          </a:xfrm>
          <a:prstGeom prst="rect">
            <a:avLst/>
          </a:prstGeom>
        </p:spPr>
      </p:pic>
      <p:grpSp>
        <p:nvGrpSpPr>
          <p:cNvPr id="893" name="object 893"/>
          <p:cNvGrpSpPr/>
          <p:nvPr/>
        </p:nvGrpSpPr>
        <p:grpSpPr>
          <a:xfrm>
            <a:off x="3143120" y="2291901"/>
            <a:ext cx="48260" cy="353695"/>
            <a:chOff x="3143120" y="2291901"/>
            <a:chExt cx="48260" cy="353695"/>
          </a:xfrm>
        </p:grpSpPr>
        <p:sp>
          <p:nvSpPr>
            <p:cNvPr id="894" name="object 894"/>
            <p:cNvSpPr/>
            <p:nvPr/>
          </p:nvSpPr>
          <p:spPr>
            <a:xfrm>
              <a:off x="3173479" y="2309610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3187646" y="2309610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3145144" y="2295443"/>
              <a:ext cx="0" cy="346710"/>
            </a:xfrm>
            <a:custGeom>
              <a:avLst/>
              <a:gdLst/>
              <a:ahLst/>
              <a:cxnLst/>
              <a:rect l="l" t="t" r="r" b="b"/>
              <a:pathLst>
                <a:path h="346710">
                  <a:moveTo>
                    <a:pt x="0" y="0"/>
                  </a:moveTo>
                  <a:lnTo>
                    <a:pt x="0" y="34608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3173479" y="262736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3173479" y="229544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3180563" y="2309610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3180563" y="2475570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01" name="object 901"/>
          <p:cNvSpPr/>
          <p:nvPr/>
        </p:nvSpPr>
        <p:spPr>
          <a:xfrm>
            <a:off x="3297949" y="2295443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2" name="object 902"/>
          <p:cNvSpPr/>
          <p:nvPr/>
        </p:nvSpPr>
        <p:spPr>
          <a:xfrm>
            <a:off x="3173479" y="246140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3" name="object 903"/>
          <p:cNvSpPr/>
          <p:nvPr/>
        </p:nvSpPr>
        <p:spPr>
          <a:xfrm>
            <a:off x="5970513" y="5330285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4" name="object 904"/>
          <p:cNvSpPr/>
          <p:nvPr/>
        </p:nvSpPr>
        <p:spPr>
          <a:xfrm>
            <a:off x="6092959" y="5330285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5" name="object 905"/>
          <p:cNvSpPr/>
          <p:nvPr/>
        </p:nvSpPr>
        <p:spPr>
          <a:xfrm>
            <a:off x="3176515" y="4457982"/>
            <a:ext cx="1003935" cy="0"/>
          </a:xfrm>
          <a:custGeom>
            <a:avLst/>
            <a:gdLst/>
            <a:ahLst/>
            <a:cxnLst/>
            <a:rect l="l" t="t" r="r" b="b"/>
            <a:pathLst>
              <a:path w="1003935">
                <a:moveTo>
                  <a:pt x="100385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6" name="object 906"/>
          <p:cNvSpPr/>
          <p:nvPr/>
        </p:nvSpPr>
        <p:spPr>
          <a:xfrm>
            <a:off x="3594471" y="4336548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7" name="object 907"/>
          <p:cNvSpPr/>
          <p:nvPr/>
        </p:nvSpPr>
        <p:spPr>
          <a:xfrm>
            <a:off x="4515326" y="4457982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8" name="object 908"/>
          <p:cNvSpPr/>
          <p:nvPr/>
        </p:nvSpPr>
        <p:spPr>
          <a:xfrm>
            <a:off x="4515326" y="4336548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09" name="object 909"/>
          <p:cNvGrpSpPr/>
          <p:nvPr/>
        </p:nvGrpSpPr>
        <p:grpSpPr>
          <a:xfrm>
            <a:off x="7556746" y="5877244"/>
            <a:ext cx="593090" cy="48260"/>
            <a:chOff x="7556746" y="5877244"/>
            <a:chExt cx="593090" cy="48260"/>
          </a:xfrm>
        </p:grpSpPr>
        <p:sp>
          <p:nvSpPr>
            <p:cNvPr id="910" name="object 910"/>
            <p:cNvSpPr/>
            <p:nvPr/>
          </p:nvSpPr>
          <p:spPr>
            <a:xfrm>
              <a:off x="7574455" y="5894953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7574455" y="5880786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7560308" y="5923288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7560288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8131028" y="588078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7955981" y="5887870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7764722" y="5887870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7574455" y="5887870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18" name="object 918"/>
          <p:cNvSpPr/>
          <p:nvPr/>
        </p:nvSpPr>
        <p:spPr>
          <a:xfrm>
            <a:off x="7560309" y="5770483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9" name="object 919"/>
          <p:cNvSpPr/>
          <p:nvPr/>
        </p:nvSpPr>
        <p:spPr>
          <a:xfrm>
            <a:off x="7750535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20" name="object 920"/>
          <p:cNvSpPr/>
          <p:nvPr/>
        </p:nvSpPr>
        <p:spPr>
          <a:xfrm>
            <a:off x="7941794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21" name="object 921"/>
          <p:cNvGrpSpPr/>
          <p:nvPr/>
        </p:nvGrpSpPr>
        <p:grpSpPr>
          <a:xfrm>
            <a:off x="8581853" y="5877244"/>
            <a:ext cx="593090" cy="48260"/>
            <a:chOff x="8581853" y="5877244"/>
            <a:chExt cx="593090" cy="48260"/>
          </a:xfrm>
        </p:grpSpPr>
        <p:sp>
          <p:nvSpPr>
            <p:cNvPr id="922" name="object 922"/>
            <p:cNvSpPr/>
            <p:nvPr/>
          </p:nvSpPr>
          <p:spPr>
            <a:xfrm>
              <a:off x="8599583" y="5894953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8599583" y="5880786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8585415" y="5923288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8585395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9157148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8981068" y="5887870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8789829" y="5887870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8599562" y="5887870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0" name="object 930"/>
          <p:cNvSpPr/>
          <p:nvPr/>
        </p:nvSpPr>
        <p:spPr>
          <a:xfrm>
            <a:off x="8585415" y="5770483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1" name="object 931"/>
          <p:cNvSpPr/>
          <p:nvPr/>
        </p:nvSpPr>
        <p:spPr>
          <a:xfrm>
            <a:off x="8775641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32" name="object 932"/>
          <p:cNvSpPr/>
          <p:nvPr/>
        </p:nvSpPr>
        <p:spPr>
          <a:xfrm>
            <a:off x="8966900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33" name="object 933"/>
          <p:cNvGrpSpPr/>
          <p:nvPr/>
        </p:nvGrpSpPr>
        <p:grpSpPr>
          <a:xfrm>
            <a:off x="9604936" y="5877244"/>
            <a:ext cx="593090" cy="48260"/>
            <a:chOff x="9604936" y="5877244"/>
            <a:chExt cx="593090" cy="48260"/>
          </a:xfrm>
        </p:grpSpPr>
        <p:sp>
          <p:nvSpPr>
            <p:cNvPr id="934" name="object 934"/>
            <p:cNvSpPr/>
            <p:nvPr/>
          </p:nvSpPr>
          <p:spPr>
            <a:xfrm>
              <a:off x="9623657" y="5894953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9623657" y="5880786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9608498" y="5923288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9608478" y="588078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10180230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0004151" y="5887870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9812912" y="5887870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9623677" y="5887870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2" name="object 942"/>
          <p:cNvSpPr/>
          <p:nvPr/>
        </p:nvSpPr>
        <p:spPr>
          <a:xfrm>
            <a:off x="9608498" y="5770483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3" name="object 943"/>
          <p:cNvSpPr/>
          <p:nvPr/>
        </p:nvSpPr>
        <p:spPr>
          <a:xfrm>
            <a:off x="9798725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4" name="object 944"/>
          <p:cNvSpPr/>
          <p:nvPr/>
        </p:nvSpPr>
        <p:spPr>
          <a:xfrm>
            <a:off x="9989984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45" name="object 945"/>
          <p:cNvGrpSpPr/>
          <p:nvPr/>
        </p:nvGrpSpPr>
        <p:grpSpPr>
          <a:xfrm>
            <a:off x="10620935" y="5877244"/>
            <a:ext cx="593090" cy="48260"/>
            <a:chOff x="10620935" y="5877244"/>
            <a:chExt cx="593090" cy="48260"/>
          </a:xfrm>
        </p:grpSpPr>
        <p:sp>
          <p:nvSpPr>
            <p:cNvPr id="946" name="object 946"/>
            <p:cNvSpPr/>
            <p:nvPr/>
          </p:nvSpPr>
          <p:spPr>
            <a:xfrm>
              <a:off x="10638664" y="5894953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10638664" y="5880786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10624497" y="5923288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10624477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11196229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11020150" y="5887870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0828911" y="5887870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10638644" y="5887870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4" name="object 954"/>
          <p:cNvSpPr/>
          <p:nvPr/>
        </p:nvSpPr>
        <p:spPr>
          <a:xfrm>
            <a:off x="10624497" y="5770483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10814724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11005982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7" name="object 957"/>
          <p:cNvGrpSpPr/>
          <p:nvPr/>
        </p:nvGrpSpPr>
        <p:grpSpPr>
          <a:xfrm>
            <a:off x="6732006" y="5877244"/>
            <a:ext cx="353695" cy="48260"/>
            <a:chOff x="6732006" y="5877244"/>
            <a:chExt cx="353695" cy="48260"/>
          </a:xfrm>
        </p:grpSpPr>
        <p:sp>
          <p:nvSpPr>
            <p:cNvPr id="958" name="object 958"/>
            <p:cNvSpPr/>
            <p:nvPr/>
          </p:nvSpPr>
          <p:spPr>
            <a:xfrm>
              <a:off x="6749715" y="5894953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6749715" y="588078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6735547" y="5923288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6735547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7067468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6915675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6749715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5" name="object 965"/>
          <p:cNvSpPr/>
          <p:nvPr/>
        </p:nvSpPr>
        <p:spPr>
          <a:xfrm>
            <a:off x="6735547" y="5770483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34608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6901508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67" name="object 967"/>
          <p:cNvGrpSpPr/>
          <p:nvPr/>
        </p:nvGrpSpPr>
        <p:grpSpPr>
          <a:xfrm>
            <a:off x="11684496" y="5877244"/>
            <a:ext cx="354330" cy="48260"/>
            <a:chOff x="11684496" y="5877244"/>
            <a:chExt cx="354330" cy="48260"/>
          </a:xfrm>
        </p:grpSpPr>
        <p:sp>
          <p:nvSpPr>
            <p:cNvPr id="968" name="object 968"/>
            <p:cNvSpPr/>
            <p:nvPr/>
          </p:nvSpPr>
          <p:spPr>
            <a:xfrm>
              <a:off x="11688058" y="5923288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2020969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1688037" y="588078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1" name="object 971"/>
          <p:cNvSpPr/>
          <p:nvPr/>
        </p:nvSpPr>
        <p:spPr>
          <a:xfrm>
            <a:off x="11688057" y="5770483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2" name="object 972"/>
          <p:cNvGrpSpPr/>
          <p:nvPr/>
        </p:nvGrpSpPr>
        <p:grpSpPr>
          <a:xfrm>
            <a:off x="11703217" y="5877244"/>
            <a:ext cx="318135" cy="21590"/>
            <a:chOff x="11703217" y="5877244"/>
            <a:chExt cx="318135" cy="21590"/>
          </a:xfrm>
        </p:grpSpPr>
        <p:sp>
          <p:nvSpPr>
            <p:cNvPr id="973" name="object 973"/>
            <p:cNvSpPr/>
            <p:nvPr/>
          </p:nvSpPr>
          <p:spPr>
            <a:xfrm>
              <a:off x="11869177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1855010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1703217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76" name="object 976"/>
          <p:cNvSpPr/>
          <p:nvPr/>
        </p:nvSpPr>
        <p:spPr>
          <a:xfrm>
            <a:off x="12780945" y="523010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12658499" y="5230101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8" name="object 978"/>
          <p:cNvSpPr/>
          <p:nvPr/>
        </p:nvSpPr>
        <p:spPr>
          <a:xfrm>
            <a:off x="13648207" y="4457982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9" name="object 979"/>
          <p:cNvGrpSpPr/>
          <p:nvPr/>
        </p:nvGrpSpPr>
        <p:grpSpPr>
          <a:xfrm>
            <a:off x="15561788" y="2276215"/>
            <a:ext cx="18415" cy="318135"/>
            <a:chOff x="15561788" y="2276215"/>
            <a:chExt cx="18415" cy="318135"/>
          </a:xfrm>
        </p:grpSpPr>
        <p:sp>
          <p:nvSpPr>
            <p:cNvPr id="980" name="object 980"/>
            <p:cNvSpPr/>
            <p:nvPr/>
          </p:nvSpPr>
          <p:spPr>
            <a:xfrm>
              <a:off x="15577979" y="2276215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15563812" y="2276215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2" name="object 982"/>
          <p:cNvSpPr/>
          <p:nvPr/>
        </p:nvSpPr>
        <p:spPr>
          <a:xfrm>
            <a:off x="13648207" y="4336548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15570894" y="2276215"/>
            <a:ext cx="0" cy="152400"/>
          </a:xfrm>
          <a:custGeom>
            <a:avLst/>
            <a:gdLst/>
            <a:ahLst/>
            <a:cxnLst/>
            <a:rect l="l" t="t" r="r" b="b"/>
            <a:pathLst>
              <a:path h="152400">
                <a:moveTo>
                  <a:pt x="0" y="0"/>
                </a:moveTo>
                <a:lnTo>
                  <a:pt x="0" y="151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84" name="object 984"/>
          <p:cNvGrpSpPr/>
          <p:nvPr/>
        </p:nvGrpSpPr>
        <p:grpSpPr>
          <a:xfrm>
            <a:off x="15560270" y="2257515"/>
            <a:ext cx="48260" cy="354330"/>
            <a:chOff x="15560270" y="2257515"/>
            <a:chExt cx="48260" cy="354330"/>
          </a:xfrm>
        </p:grpSpPr>
        <p:sp>
          <p:nvSpPr>
            <p:cNvPr id="985" name="object 985"/>
            <p:cNvSpPr/>
            <p:nvPr/>
          </p:nvSpPr>
          <p:spPr>
            <a:xfrm>
              <a:off x="15563812" y="259396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15606314" y="2261036"/>
              <a:ext cx="0" cy="347345"/>
            </a:xfrm>
            <a:custGeom>
              <a:avLst/>
              <a:gdLst/>
              <a:ahLst/>
              <a:cxnLst/>
              <a:rect l="l" t="t" r="r" b="b"/>
              <a:pathLst>
                <a:path h="347344">
                  <a:moveTo>
                    <a:pt x="0" y="0"/>
                  </a:moveTo>
                  <a:lnTo>
                    <a:pt x="0" y="347079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15570895" y="2442175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15563812" y="2261056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14167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9" name="object 989"/>
          <p:cNvSpPr/>
          <p:nvPr/>
        </p:nvSpPr>
        <p:spPr>
          <a:xfrm>
            <a:off x="5487812" y="4300118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90" name="object 990"/>
          <p:cNvGrpSpPr/>
          <p:nvPr/>
        </p:nvGrpSpPr>
        <p:grpSpPr>
          <a:xfrm>
            <a:off x="5556624" y="4024867"/>
            <a:ext cx="438784" cy="6350"/>
            <a:chOff x="5556624" y="4024867"/>
            <a:chExt cx="438784" cy="6350"/>
          </a:xfrm>
        </p:grpSpPr>
        <p:sp>
          <p:nvSpPr>
            <p:cNvPr id="991" name="object 991"/>
            <p:cNvSpPr/>
            <p:nvPr/>
          </p:nvSpPr>
          <p:spPr>
            <a:xfrm>
              <a:off x="5556624" y="402790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0" y="0"/>
                  </a:moveTo>
                  <a:lnTo>
                    <a:pt x="182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5618353" y="402790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5690202" y="402790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5761038" y="4027903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5832887" y="4027903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5904736" y="402790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5976584" y="4027903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0" y="0"/>
                  </a:moveTo>
                  <a:lnTo>
                    <a:pt x="182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8" name="object 998"/>
          <p:cNvSpPr/>
          <p:nvPr/>
        </p:nvSpPr>
        <p:spPr>
          <a:xfrm>
            <a:off x="15453509" y="2261036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4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9" name="object 999"/>
          <p:cNvSpPr/>
          <p:nvPr/>
        </p:nvSpPr>
        <p:spPr>
          <a:xfrm>
            <a:off x="15563811" y="242800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0" name="object 1000"/>
          <p:cNvGrpSpPr/>
          <p:nvPr/>
        </p:nvGrpSpPr>
        <p:grpSpPr>
          <a:xfrm>
            <a:off x="6872667" y="2847968"/>
            <a:ext cx="354330" cy="48260"/>
            <a:chOff x="6872667" y="2847968"/>
            <a:chExt cx="354330" cy="48260"/>
          </a:xfrm>
        </p:grpSpPr>
        <p:sp>
          <p:nvSpPr>
            <p:cNvPr id="1001" name="object 1001"/>
            <p:cNvSpPr/>
            <p:nvPr/>
          </p:nvSpPr>
          <p:spPr>
            <a:xfrm>
              <a:off x="6891388" y="287832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6891388" y="289249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6876229" y="2849992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6876209" y="287832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7209141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7057348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6891388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8" name="object 1008"/>
          <p:cNvSpPr/>
          <p:nvPr/>
        </p:nvSpPr>
        <p:spPr>
          <a:xfrm>
            <a:off x="6876229" y="3002796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7043181" y="287832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10" name="object 1010"/>
          <p:cNvGrpSpPr/>
          <p:nvPr/>
        </p:nvGrpSpPr>
        <p:grpSpPr>
          <a:xfrm>
            <a:off x="8436132" y="2847968"/>
            <a:ext cx="354330" cy="48260"/>
            <a:chOff x="8436132" y="2847968"/>
            <a:chExt cx="354330" cy="48260"/>
          </a:xfrm>
        </p:grpSpPr>
        <p:sp>
          <p:nvSpPr>
            <p:cNvPr id="1011" name="object 1011"/>
            <p:cNvSpPr/>
            <p:nvPr/>
          </p:nvSpPr>
          <p:spPr>
            <a:xfrm>
              <a:off x="8453861" y="2878326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31874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8453861" y="2892494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70">
                  <a:moveTo>
                    <a:pt x="31874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8439694" y="2849992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8439674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8772606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8620813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8453841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8" name="object 1018"/>
          <p:cNvSpPr/>
          <p:nvPr/>
        </p:nvSpPr>
        <p:spPr>
          <a:xfrm>
            <a:off x="8439694" y="3002796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9" name="object 1019"/>
          <p:cNvSpPr/>
          <p:nvPr/>
        </p:nvSpPr>
        <p:spPr>
          <a:xfrm>
            <a:off x="8605634" y="2878327"/>
            <a:ext cx="15240" cy="14604"/>
          </a:xfrm>
          <a:custGeom>
            <a:avLst/>
            <a:gdLst/>
            <a:ahLst/>
            <a:cxnLst/>
            <a:rect l="l" t="t" r="r" b="b"/>
            <a:pathLst>
              <a:path w="15240" h="14605">
                <a:moveTo>
                  <a:pt x="0" y="0"/>
                </a:moveTo>
                <a:lnTo>
                  <a:pt x="15159" y="0"/>
                </a:lnTo>
                <a:lnTo>
                  <a:pt x="15159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20" name="object 1020"/>
          <p:cNvGrpSpPr/>
          <p:nvPr/>
        </p:nvGrpSpPr>
        <p:grpSpPr>
          <a:xfrm>
            <a:off x="9206227" y="2847968"/>
            <a:ext cx="353695" cy="48260"/>
            <a:chOff x="9206227" y="2847968"/>
            <a:chExt cx="353695" cy="48260"/>
          </a:xfrm>
        </p:grpSpPr>
        <p:sp>
          <p:nvSpPr>
            <p:cNvPr id="1021" name="object 1021"/>
            <p:cNvSpPr/>
            <p:nvPr/>
          </p:nvSpPr>
          <p:spPr>
            <a:xfrm>
              <a:off x="9223936" y="287832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9223936" y="289249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9209769" y="2849992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9209769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9541689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9389896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9223936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28" name="object 1028"/>
          <p:cNvSpPr/>
          <p:nvPr/>
        </p:nvSpPr>
        <p:spPr>
          <a:xfrm>
            <a:off x="9209768" y="3002796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34608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9" name="object 1029"/>
          <p:cNvSpPr/>
          <p:nvPr/>
        </p:nvSpPr>
        <p:spPr>
          <a:xfrm>
            <a:off x="9375729" y="287832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30" name="object 1030"/>
          <p:cNvGrpSpPr/>
          <p:nvPr/>
        </p:nvGrpSpPr>
        <p:grpSpPr>
          <a:xfrm>
            <a:off x="9975310" y="2847968"/>
            <a:ext cx="354330" cy="48260"/>
            <a:chOff x="9975310" y="2847968"/>
            <a:chExt cx="354330" cy="48260"/>
          </a:xfrm>
        </p:grpSpPr>
        <p:sp>
          <p:nvSpPr>
            <p:cNvPr id="1031" name="object 1031"/>
            <p:cNvSpPr/>
            <p:nvPr/>
          </p:nvSpPr>
          <p:spPr>
            <a:xfrm>
              <a:off x="9994031" y="287832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9994031" y="289249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9978872" y="2849992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9978852" y="287832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0311784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0159991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9994031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8" name="object 1038"/>
          <p:cNvSpPr/>
          <p:nvPr/>
        </p:nvSpPr>
        <p:spPr>
          <a:xfrm>
            <a:off x="9978872" y="3002796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9" name="object 1039"/>
          <p:cNvSpPr/>
          <p:nvPr/>
        </p:nvSpPr>
        <p:spPr>
          <a:xfrm>
            <a:off x="10145824" y="287832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40" name="object 1040"/>
          <p:cNvGrpSpPr/>
          <p:nvPr/>
        </p:nvGrpSpPr>
        <p:grpSpPr>
          <a:xfrm>
            <a:off x="11543834" y="2847968"/>
            <a:ext cx="354330" cy="48260"/>
            <a:chOff x="11543834" y="2847968"/>
            <a:chExt cx="354330" cy="48260"/>
          </a:xfrm>
        </p:grpSpPr>
        <p:sp>
          <p:nvSpPr>
            <p:cNvPr id="1041" name="object 1041"/>
            <p:cNvSpPr/>
            <p:nvPr/>
          </p:nvSpPr>
          <p:spPr>
            <a:xfrm>
              <a:off x="11561544" y="287832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1561544" y="289249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1547396" y="2849992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1547376" y="28783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1879296" y="287832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11727504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11561544" y="288541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" name="object 1048"/>
          <p:cNvSpPr/>
          <p:nvPr/>
        </p:nvSpPr>
        <p:spPr>
          <a:xfrm>
            <a:off x="11547396" y="3002796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11713336" y="287832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50" name="object 1050"/>
          <p:cNvGrpSpPr/>
          <p:nvPr/>
        </p:nvGrpSpPr>
        <p:grpSpPr>
          <a:xfrm>
            <a:off x="14216398" y="1413021"/>
            <a:ext cx="354330" cy="49530"/>
            <a:chOff x="14216398" y="1413021"/>
            <a:chExt cx="354330" cy="49530"/>
          </a:xfrm>
        </p:grpSpPr>
        <p:sp>
          <p:nvSpPr>
            <p:cNvPr id="1051" name="object 1051"/>
            <p:cNvSpPr/>
            <p:nvPr/>
          </p:nvSpPr>
          <p:spPr>
            <a:xfrm>
              <a:off x="14234108" y="1444391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4234108" y="1458559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4219960" y="1415045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4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4219940" y="14443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4551860" y="1444391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4400068" y="1451475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14234108" y="1451475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58" name="object 1058"/>
          <p:cNvSpPr/>
          <p:nvPr/>
        </p:nvSpPr>
        <p:spPr>
          <a:xfrm>
            <a:off x="14219959" y="1567849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4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9" name="object 1059"/>
          <p:cNvSpPr/>
          <p:nvPr/>
        </p:nvSpPr>
        <p:spPr>
          <a:xfrm>
            <a:off x="14385900" y="144439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0" name="object 1060"/>
          <p:cNvGrpSpPr/>
          <p:nvPr/>
        </p:nvGrpSpPr>
        <p:grpSpPr>
          <a:xfrm>
            <a:off x="6077273" y="2139622"/>
            <a:ext cx="48260" cy="589915"/>
            <a:chOff x="6077273" y="2139622"/>
            <a:chExt cx="48260" cy="589915"/>
          </a:xfrm>
        </p:grpSpPr>
        <p:sp>
          <p:nvSpPr>
            <p:cNvPr id="1061" name="object 1061"/>
            <p:cNvSpPr/>
            <p:nvPr/>
          </p:nvSpPr>
          <p:spPr>
            <a:xfrm>
              <a:off x="6094982" y="2392610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69">
                  <a:moveTo>
                    <a:pt x="0" y="31874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6080815" y="2392610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69">
                  <a:moveTo>
                    <a:pt x="0" y="31874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6123317" y="2139622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589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6080815" y="27113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6087899" y="2559562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15179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6087899" y="2392590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15179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7" name="object 1067"/>
          <p:cNvSpPr/>
          <p:nvPr/>
        </p:nvSpPr>
        <p:spPr>
          <a:xfrm>
            <a:off x="5970513" y="2139622"/>
            <a:ext cx="0" cy="586105"/>
          </a:xfrm>
          <a:custGeom>
            <a:avLst/>
            <a:gdLst/>
            <a:ahLst/>
            <a:cxnLst/>
            <a:rect l="l" t="t" r="r" b="b"/>
            <a:pathLst>
              <a:path h="586105">
                <a:moveTo>
                  <a:pt x="0" y="585899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8" name="object 1068"/>
          <p:cNvSpPr/>
          <p:nvPr/>
        </p:nvSpPr>
        <p:spPr>
          <a:xfrm>
            <a:off x="6080815" y="2378423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69" name="object 1069"/>
          <p:cNvSpPr/>
          <p:nvPr/>
        </p:nvSpPr>
        <p:spPr>
          <a:xfrm>
            <a:off x="6080815" y="2544403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14167" y="15159"/>
                </a:moveTo>
                <a:lnTo>
                  <a:pt x="0" y="15159"/>
                </a:lnTo>
                <a:lnTo>
                  <a:pt x="0" y="0"/>
                </a:lnTo>
                <a:lnTo>
                  <a:pt x="14167" y="0"/>
                </a:lnTo>
                <a:lnTo>
                  <a:pt x="14167" y="15159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70" name="object 1070"/>
          <p:cNvGrpSpPr/>
          <p:nvPr/>
        </p:nvGrpSpPr>
        <p:grpSpPr>
          <a:xfrm>
            <a:off x="13063785" y="1413021"/>
            <a:ext cx="593090" cy="49530"/>
            <a:chOff x="13063785" y="1413021"/>
            <a:chExt cx="593090" cy="49530"/>
          </a:xfrm>
        </p:grpSpPr>
        <p:sp>
          <p:nvSpPr>
            <p:cNvPr id="1071" name="object 1071"/>
            <p:cNvSpPr/>
            <p:nvPr/>
          </p:nvSpPr>
          <p:spPr>
            <a:xfrm>
              <a:off x="13082506" y="144439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4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13082506" y="1458559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4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3" name="object 1073"/>
            <p:cNvSpPr/>
            <p:nvPr/>
          </p:nvSpPr>
          <p:spPr>
            <a:xfrm>
              <a:off x="13067347" y="1415045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5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4" name="object 1074"/>
            <p:cNvSpPr/>
            <p:nvPr/>
          </p:nvSpPr>
          <p:spPr>
            <a:xfrm>
              <a:off x="13067327" y="1444391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3639079" y="144439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3463000" y="1451475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3271761" y="1451475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3082526" y="1451475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9" name="object 1079"/>
          <p:cNvSpPr/>
          <p:nvPr/>
        </p:nvSpPr>
        <p:spPr>
          <a:xfrm>
            <a:off x="13067348" y="1567849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13257575" y="144439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13448833" y="1444391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82" name="object 1082"/>
          <p:cNvGrpSpPr/>
          <p:nvPr/>
        </p:nvGrpSpPr>
        <p:grpSpPr>
          <a:xfrm>
            <a:off x="5550553" y="3002796"/>
            <a:ext cx="12700" cy="1083310"/>
            <a:chOff x="5550553" y="3002796"/>
            <a:chExt cx="12700" cy="1083310"/>
          </a:xfrm>
        </p:grpSpPr>
        <p:sp>
          <p:nvSpPr>
            <p:cNvPr id="1083" name="object 1083"/>
            <p:cNvSpPr/>
            <p:nvPr/>
          </p:nvSpPr>
          <p:spPr>
            <a:xfrm>
              <a:off x="5556624" y="3002796"/>
              <a:ext cx="0" cy="970915"/>
            </a:xfrm>
            <a:custGeom>
              <a:avLst/>
              <a:gdLst/>
              <a:ahLst/>
              <a:cxnLst/>
              <a:rect l="l" t="t" r="r" b="b"/>
              <a:pathLst>
                <a:path h="970914">
                  <a:moveTo>
                    <a:pt x="0" y="0"/>
                  </a:moveTo>
                  <a:lnTo>
                    <a:pt x="0" y="97044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4" name="object 1084"/>
            <p:cNvSpPr/>
            <p:nvPr/>
          </p:nvSpPr>
          <p:spPr>
            <a:xfrm>
              <a:off x="5556624" y="4001592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0"/>
                  </a:moveTo>
                  <a:lnTo>
                    <a:pt x="0" y="202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5" name="object 1085"/>
            <p:cNvSpPr/>
            <p:nvPr/>
          </p:nvSpPr>
          <p:spPr>
            <a:xfrm>
              <a:off x="5556624" y="4065345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0"/>
                  </a:moveTo>
                  <a:lnTo>
                    <a:pt x="0" y="202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6" name="object 1086"/>
          <p:cNvSpPr/>
          <p:nvPr/>
        </p:nvSpPr>
        <p:spPr>
          <a:xfrm>
            <a:off x="5556624" y="430011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4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87" name="object 1087"/>
          <p:cNvGrpSpPr/>
          <p:nvPr/>
        </p:nvGrpSpPr>
        <p:grpSpPr>
          <a:xfrm>
            <a:off x="5522218" y="3002796"/>
            <a:ext cx="12700" cy="1083310"/>
            <a:chOff x="5522218" y="3002796"/>
            <a:chExt cx="12700" cy="1083310"/>
          </a:xfrm>
        </p:grpSpPr>
        <p:sp>
          <p:nvSpPr>
            <p:cNvPr id="1088" name="object 1088"/>
            <p:cNvSpPr/>
            <p:nvPr/>
          </p:nvSpPr>
          <p:spPr>
            <a:xfrm>
              <a:off x="5528290" y="3002796"/>
              <a:ext cx="0" cy="970915"/>
            </a:xfrm>
            <a:custGeom>
              <a:avLst/>
              <a:gdLst/>
              <a:ahLst/>
              <a:cxnLst/>
              <a:rect l="l" t="t" r="r" b="b"/>
              <a:pathLst>
                <a:path h="970914">
                  <a:moveTo>
                    <a:pt x="0" y="0"/>
                  </a:moveTo>
                  <a:lnTo>
                    <a:pt x="0" y="97044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9" name="object 1089"/>
            <p:cNvSpPr/>
            <p:nvPr/>
          </p:nvSpPr>
          <p:spPr>
            <a:xfrm>
              <a:off x="5528290" y="4001592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0"/>
                  </a:moveTo>
                  <a:lnTo>
                    <a:pt x="0" y="202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0" name="object 1090"/>
            <p:cNvSpPr/>
            <p:nvPr/>
          </p:nvSpPr>
          <p:spPr>
            <a:xfrm>
              <a:off x="5528290" y="4065345"/>
              <a:ext cx="0" cy="20320"/>
            </a:xfrm>
            <a:custGeom>
              <a:avLst/>
              <a:gdLst/>
              <a:ahLst/>
              <a:cxnLst/>
              <a:rect l="l" t="t" r="r" b="b"/>
              <a:pathLst>
                <a:path h="20320">
                  <a:moveTo>
                    <a:pt x="0" y="0"/>
                  </a:moveTo>
                  <a:lnTo>
                    <a:pt x="0" y="202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1" name="object 1091"/>
          <p:cNvSpPr/>
          <p:nvPr/>
        </p:nvSpPr>
        <p:spPr>
          <a:xfrm>
            <a:off x="5528290" y="430011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4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2" name="object 1092"/>
          <p:cNvGrpSpPr/>
          <p:nvPr/>
        </p:nvGrpSpPr>
        <p:grpSpPr>
          <a:xfrm>
            <a:off x="8868741" y="3002796"/>
            <a:ext cx="40640" cy="932180"/>
            <a:chOff x="8868741" y="3002796"/>
            <a:chExt cx="40640" cy="932180"/>
          </a:xfrm>
        </p:grpSpPr>
        <p:sp>
          <p:nvSpPr>
            <p:cNvPr id="1093" name="object 1093"/>
            <p:cNvSpPr/>
            <p:nvPr/>
          </p:nvSpPr>
          <p:spPr>
            <a:xfrm>
              <a:off x="8874813" y="3002796"/>
              <a:ext cx="0" cy="932180"/>
            </a:xfrm>
            <a:custGeom>
              <a:avLst/>
              <a:gdLst/>
              <a:ahLst/>
              <a:cxnLst/>
              <a:rect l="l" t="t" r="r" b="b"/>
              <a:pathLst>
                <a:path h="932179">
                  <a:moveTo>
                    <a:pt x="0" y="0"/>
                  </a:moveTo>
                  <a:lnTo>
                    <a:pt x="0" y="93198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8903147" y="3002796"/>
              <a:ext cx="0" cy="932180"/>
            </a:xfrm>
            <a:custGeom>
              <a:avLst/>
              <a:gdLst/>
              <a:ahLst/>
              <a:cxnLst/>
              <a:rect l="l" t="t" r="r" b="b"/>
              <a:pathLst>
                <a:path h="932179">
                  <a:moveTo>
                    <a:pt x="0" y="0"/>
                  </a:moveTo>
                  <a:lnTo>
                    <a:pt x="0" y="93198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5" name="object 1095"/>
          <p:cNvSpPr/>
          <p:nvPr/>
        </p:nvSpPr>
        <p:spPr>
          <a:xfrm>
            <a:off x="10942229" y="3002796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6" name="object 1096"/>
          <p:cNvGrpSpPr/>
          <p:nvPr/>
        </p:nvGrpSpPr>
        <p:grpSpPr>
          <a:xfrm>
            <a:off x="10936158" y="3277035"/>
            <a:ext cx="12700" cy="657860"/>
            <a:chOff x="10936158" y="3277035"/>
            <a:chExt cx="12700" cy="657860"/>
          </a:xfrm>
        </p:grpSpPr>
        <p:sp>
          <p:nvSpPr>
            <p:cNvPr id="1097" name="object 1097"/>
            <p:cNvSpPr/>
            <p:nvPr/>
          </p:nvSpPr>
          <p:spPr>
            <a:xfrm>
              <a:off x="10942229" y="327703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43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8" name="object 1098"/>
            <p:cNvSpPr/>
            <p:nvPr/>
          </p:nvSpPr>
          <p:spPr>
            <a:xfrm>
              <a:off x="10942229" y="3341800"/>
              <a:ext cx="0" cy="593090"/>
            </a:xfrm>
            <a:custGeom>
              <a:avLst/>
              <a:gdLst/>
              <a:ahLst/>
              <a:cxnLst/>
              <a:rect l="l" t="t" r="r" b="b"/>
              <a:pathLst>
                <a:path h="593089">
                  <a:moveTo>
                    <a:pt x="0" y="0"/>
                  </a:moveTo>
                  <a:lnTo>
                    <a:pt x="0" y="59300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9" name="object 1099"/>
          <p:cNvSpPr/>
          <p:nvPr/>
        </p:nvSpPr>
        <p:spPr>
          <a:xfrm>
            <a:off x="10971576" y="3002796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00" name="object 1100"/>
          <p:cNvGrpSpPr/>
          <p:nvPr/>
        </p:nvGrpSpPr>
        <p:grpSpPr>
          <a:xfrm>
            <a:off x="10965505" y="3277035"/>
            <a:ext cx="12700" cy="657860"/>
            <a:chOff x="10965505" y="3277035"/>
            <a:chExt cx="12700" cy="657860"/>
          </a:xfrm>
        </p:grpSpPr>
        <p:sp>
          <p:nvSpPr>
            <p:cNvPr id="1101" name="object 1101"/>
            <p:cNvSpPr/>
            <p:nvPr/>
          </p:nvSpPr>
          <p:spPr>
            <a:xfrm>
              <a:off x="10971576" y="3277035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43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2" name="object 1102"/>
            <p:cNvSpPr/>
            <p:nvPr/>
          </p:nvSpPr>
          <p:spPr>
            <a:xfrm>
              <a:off x="10971576" y="3341800"/>
              <a:ext cx="0" cy="593090"/>
            </a:xfrm>
            <a:custGeom>
              <a:avLst/>
              <a:gdLst/>
              <a:ahLst/>
              <a:cxnLst/>
              <a:rect l="l" t="t" r="r" b="b"/>
              <a:pathLst>
                <a:path h="593089">
                  <a:moveTo>
                    <a:pt x="0" y="0"/>
                  </a:moveTo>
                  <a:lnTo>
                    <a:pt x="0" y="59300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3" name="object 1103"/>
          <p:cNvSpPr/>
          <p:nvPr/>
        </p:nvSpPr>
        <p:spPr>
          <a:xfrm>
            <a:off x="11485647" y="3002796"/>
            <a:ext cx="0" cy="932180"/>
          </a:xfrm>
          <a:custGeom>
            <a:avLst/>
            <a:gdLst/>
            <a:ahLst/>
            <a:cxnLst/>
            <a:rect l="l" t="t" r="r" b="b"/>
            <a:pathLst>
              <a:path h="932179">
                <a:moveTo>
                  <a:pt x="0" y="0"/>
                </a:moveTo>
                <a:lnTo>
                  <a:pt x="0" y="9319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13230251" y="3002796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5">
                <a:moveTo>
                  <a:pt x="0" y="0"/>
                </a:moveTo>
                <a:lnTo>
                  <a:pt x="28739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13732180" y="3002796"/>
            <a:ext cx="633730" cy="0"/>
          </a:xfrm>
          <a:custGeom>
            <a:avLst/>
            <a:gdLst/>
            <a:ahLst/>
            <a:cxnLst/>
            <a:rect l="l" t="t" r="r" b="b"/>
            <a:pathLst>
              <a:path w="633730">
                <a:moveTo>
                  <a:pt x="0" y="0"/>
                </a:moveTo>
                <a:lnTo>
                  <a:pt x="63348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14581207" y="3002796"/>
            <a:ext cx="537845" cy="0"/>
          </a:xfrm>
          <a:custGeom>
            <a:avLst/>
            <a:gdLst/>
            <a:ahLst/>
            <a:cxnLst/>
            <a:rect l="l" t="t" r="r" b="b"/>
            <a:pathLst>
              <a:path w="537844">
                <a:moveTo>
                  <a:pt x="0" y="0"/>
                </a:moveTo>
                <a:lnTo>
                  <a:pt x="53732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15334098" y="3002796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4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12780945" y="2897553"/>
            <a:ext cx="737235" cy="0"/>
          </a:xfrm>
          <a:custGeom>
            <a:avLst/>
            <a:gdLst/>
            <a:ahLst/>
            <a:cxnLst/>
            <a:rect l="l" t="t" r="r" b="b"/>
            <a:pathLst>
              <a:path w="737234">
                <a:moveTo>
                  <a:pt x="0" y="0"/>
                </a:moveTo>
                <a:lnTo>
                  <a:pt x="73670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09" name="object 1109"/>
          <p:cNvGrpSpPr/>
          <p:nvPr/>
        </p:nvGrpSpPr>
        <p:grpSpPr>
          <a:xfrm>
            <a:off x="13732180" y="2891482"/>
            <a:ext cx="633730" cy="12700"/>
            <a:chOff x="13732180" y="2891482"/>
            <a:chExt cx="633730" cy="12700"/>
          </a:xfrm>
        </p:grpSpPr>
        <p:sp>
          <p:nvSpPr>
            <p:cNvPr id="1110" name="object 1110"/>
            <p:cNvSpPr/>
            <p:nvPr/>
          </p:nvSpPr>
          <p:spPr>
            <a:xfrm>
              <a:off x="13732180" y="2897553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5">
                  <a:moveTo>
                    <a:pt x="0" y="0"/>
                  </a:moveTo>
                  <a:lnTo>
                    <a:pt x="38251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4158211" y="2897553"/>
              <a:ext cx="207645" cy="0"/>
            </a:xfrm>
            <a:custGeom>
              <a:avLst/>
              <a:gdLst/>
              <a:ahLst/>
              <a:cxnLst/>
              <a:rect l="l" t="t" r="r" b="b"/>
              <a:pathLst>
                <a:path w="207644">
                  <a:moveTo>
                    <a:pt x="0" y="0"/>
                  </a:moveTo>
                  <a:lnTo>
                    <a:pt x="20742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2" name="object 1112"/>
          <p:cNvGrpSpPr/>
          <p:nvPr/>
        </p:nvGrpSpPr>
        <p:grpSpPr>
          <a:xfrm>
            <a:off x="14581207" y="2891482"/>
            <a:ext cx="537845" cy="12700"/>
            <a:chOff x="14581207" y="2891482"/>
            <a:chExt cx="537845" cy="12700"/>
          </a:xfrm>
        </p:grpSpPr>
        <p:sp>
          <p:nvSpPr>
            <p:cNvPr id="1113" name="object 1113"/>
            <p:cNvSpPr/>
            <p:nvPr/>
          </p:nvSpPr>
          <p:spPr>
            <a:xfrm>
              <a:off x="14581207" y="2897553"/>
              <a:ext cx="277495" cy="0"/>
            </a:xfrm>
            <a:custGeom>
              <a:avLst/>
              <a:gdLst/>
              <a:ahLst/>
              <a:cxnLst/>
              <a:rect l="l" t="t" r="r" b="b"/>
              <a:pathLst>
                <a:path w="277494">
                  <a:moveTo>
                    <a:pt x="0" y="0"/>
                  </a:moveTo>
                  <a:lnTo>
                    <a:pt x="27727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4886816" y="2897553"/>
              <a:ext cx="231775" cy="0"/>
            </a:xfrm>
            <a:custGeom>
              <a:avLst/>
              <a:gdLst/>
              <a:ahLst/>
              <a:cxnLst/>
              <a:rect l="l" t="t" r="r" b="b"/>
              <a:pathLst>
                <a:path w="231775">
                  <a:moveTo>
                    <a:pt x="0" y="0"/>
                  </a:moveTo>
                  <a:lnTo>
                    <a:pt x="23171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15" name="object 1115"/>
          <p:cNvSpPr/>
          <p:nvPr/>
        </p:nvSpPr>
        <p:spPr>
          <a:xfrm>
            <a:off x="15334098" y="2897553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4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16" name="object 1116"/>
          <p:cNvSpPr/>
          <p:nvPr/>
        </p:nvSpPr>
        <p:spPr>
          <a:xfrm>
            <a:off x="3297949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17" name="object 1117"/>
          <p:cNvGrpSpPr/>
          <p:nvPr/>
        </p:nvGrpSpPr>
        <p:grpSpPr>
          <a:xfrm>
            <a:off x="3239276" y="1415045"/>
            <a:ext cx="55880" cy="8188959"/>
            <a:chOff x="3239276" y="1415045"/>
            <a:chExt cx="55880" cy="8188959"/>
          </a:xfrm>
        </p:grpSpPr>
        <p:sp>
          <p:nvSpPr>
            <p:cNvPr id="1118" name="object 1118"/>
            <p:cNvSpPr/>
            <p:nvPr/>
          </p:nvSpPr>
          <p:spPr>
            <a:xfrm>
              <a:off x="3266578" y="141504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5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3263543" y="15739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3266578" y="160529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3263543" y="18603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3266578" y="189268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3263543" y="21476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3266578" y="21790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3263543" y="24340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3266578" y="24654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3263543" y="27214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3266578" y="27528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3263543" y="30078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3266578" y="30392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3263543" y="32942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3266578" y="332662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3263543" y="35816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3266578" y="361300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3263543" y="38680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6" name="object 1136"/>
            <p:cNvSpPr/>
            <p:nvPr/>
          </p:nvSpPr>
          <p:spPr>
            <a:xfrm>
              <a:off x="3266578" y="390039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7" name="object 1137"/>
            <p:cNvSpPr/>
            <p:nvPr/>
          </p:nvSpPr>
          <p:spPr>
            <a:xfrm>
              <a:off x="3263543" y="41554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3266578" y="41867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3263543" y="44417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3266578" y="447417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3263543" y="47291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3266578" y="476055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3263543" y="50155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3266578" y="504795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3263543" y="53029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3266578" y="533433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7" name="object 1147"/>
            <p:cNvSpPr/>
            <p:nvPr/>
          </p:nvSpPr>
          <p:spPr>
            <a:xfrm>
              <a:off x="3263543" y="55893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3266578" y="562071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3263543" y="58767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3266578" y="590810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3263543" y="61631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3266578" y="619449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3263543" y="64495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3266578" y="648188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3263543" y="67368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3266578" y="676826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3263543" y="70232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3266578" y="705566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3263543" y="7310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3266578" y="73420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3263543" y="75970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3266578" y="762943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3263543" y="78844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4" name="object 1164"/>
            <p:cNvSpPr/>
            <p:nvPr/>
          </p:nvSpPr>
          <p:spPr>
            <a:xfrm>
              <a:off x="3266578" y="791582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3263543" y="81708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3266578" y="820321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7" name="object 1167"/>
            <p:cNvSpPr/>
            <p:nvPr/>
          </p:nvSpPr>
          <p:spPr>
            <a:xfrm>
              <a:off x="3263543" y="8458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8" name="object 1168"/>
            <p:cNvSpPr/>
            <p:nvPr/>
          </p:nvSpPr>
          <p:spPr>
            <a:xfrm>
              <a:off x="3266578" y="848959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9" name="object 1169"/>
            <p:cNvSpPr/>
            <p:nvPr/>
          </p:nvSpPr>
          <p:spPr>
            <a:xfrm>
              <a:off x="3263543" y="8744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0" name="object 1170"/>
            <p:cNvSpPr/>
            <p:nvPr/>
          </p:nvSpPr>
          <p:spPr>
            <a:xfrm>
              <a:off x="3266578" y="877597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3263543" y="90320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3266578" y="906337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3263543" y="93183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3266578" y="93497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5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3239276" y="9519783"/>
              <a:ext cx="55880" cy="84455"/>
            </a:xfrm>
            <a:custGeom>
              <a:avLst/>
              <a:gdLst/>
              <a:ahLst/>
              <a:cxnLst/>
              <a:rect l="l" t="t" r="r" b="b"/>
              <a:pathLst>
                <a:path w="55879" h="84454">
                  <a:moveTo>
                    <a:pt x="52621" y="11111"/>
                  </a:moveTo>
                  <a:lnTo>
                    <a:pt x="39445" y="11111"/>
                  </a:lnTo>
                  <a:lnTo>
                    <a:pt x="42501" y="14167"/>
                  </a:lnTo>
                  <a:lnTo>
                    <a:pt x="42501" y="15159"/>
                  </a:lnTo>
                  <a:lnTo>
                    <a:pt x="43493" y="16191"/>
                  </a:lnTo>
                  <a:lnTo>
                    <a:pt x="43493" y="17182"/>
                  </a:lnTo>
                  <a:lnTo>
                    <a:pt x="44525" y="18215"/>
                  </a:lnTo>
                  <a:lnTo>
                    <a:pt x="44525" y="27302"/>
                  </a:lnTo>
                  <a:lnTo>
                    <a:pt x="43493" y="28334"/>
                  </a:lnTo>
                  <a:lnTo>
                    <a:pt x="43493" y="29326"/>
                  </a:lnTo>
                  <a:lnTo>
                    <a:pt x="42501" y="30358"/>
                  </a:lnTo>
                  <a:lnTo>
                    <a:pt x="42501" y="31350"/>
                  </a:lnTo>
                  <a:lnTo>
                    <a:pt x="40478" y="33374"/>
                  </a:lnTo>
                  <a:lnTo>
                    <a:pt x="40478" y="34406"/>
                  </a:lnTo>
                  <a:lnTo>
                    <a:pt x="39445" y="35398"/>
                  </a:lnTo>
                  <a:lnTo>
                    <a:pt x="39445" y="36430"/>
                  </a:lnTo>
                  <a:lnTo>
                    <a:pt x="38454" y="36430"/>
                  </a:lnTo>
                  <a:lnTo>
                    <a:pt x="38454" y="37421"/>
                  </a:lnTo>
                  <a:lnTo>
                    <a:pt x="37421" y="38454"/>
                  </a:lnTo>
                  <a:lnTo>
                    <a:pt x="36430" y="38454"/>
                  </a:lnTo>
                  <a:lnTo>
                    <a:pt x="36430" y="39445"/>
                  </a:lnTo>
                  <a:lnTo>
                    <a:pt x="30358" y="45517"/>
                  </a:lnTo>
                  <a:lnTo>
                    <a:pt x="29326" y="45517"/>
                  </a:lnTo>
                  <a:lnTo>
                    <a:pt x="28334" y="46549"/>
                  </a:lnTo>
                  <a:lnTo>
                    <a:pt x="27302" y="47541"/>
                  </a:lnTo>
                  <a:lnTo>
                    <a:pt x="26310" y="48573"/>
                  </a:lnTo>
                  <a:lnTo>
                    <a:pt x="25278" y="49565"/>
                  </a:lnTo>
                  <a:lnTo>
                    <a:pt x="24286" y="50597"/>
                  </a:lnTo>
                  <a:lnTo>
                    <a:pt x="23254" y="51589"/>
                  </a:lnTo>
                  <a:lnTo>
                    <a:pt x="21230" y="52621"/>
                  </a:lnTo>
                  <a:lnTo>
                    <a:pt x="21230" y="53613"/>
                  </a:lnTo>
                  <a:lnTo>
                    <a:pt x="19206" y="54645"/>
                  </a:lnTo>
                  <a:lnTo>
                    <a:pt x="18215" y="55637"/>
                  </a:lnTo>
                  <a:lnTo>
                    <a:pt x="17182" y="55637"/>
                  </a:lnTo>
                  <a:lnTo>
                    <a:pt x="17182" y="56669"/>
                  </a:lnTo>
                  <a:lnTo>
                    <a:pt x="14167" y="59684"/>
                  </a:lnTo>
                  <a:lnTo>
                    <a:pt x="13135" y="59684"/>
                  </a:lnTo>
                  <a:lnTo>
                    <a:pt x="12143" y="60717"/>
                  </a:lnTo>
                  <a:lnTo>
                    <a:pt x="11111" y="61708"/>
                  </a:lnTo>
                  <a:lnTo>
                    <a:pt x="11111" y="62740"/>
                  </a:lnTo>
                  <a:lnTo>
                    <a:pt x="10119" y="62740"/>
                  </a:lnTo>
                  <a:lnTo>
                    <a:pt x="9087" y="63732"/>
                  </a:lnTo>
                  <a:lnTo>
                    <a:pt x="9087" y="64764"/>
                  </a:lnTo>
                  <a:lnTo>
                    <a:pt x="6071" y="67780"/>
                  </a:lnTo>
                  <a:lnTo>
                    <a:pt x="6071" y="68812"/>
                  </a:lnTo>
                  <a:lnTo>
                    <a:pt x="5039" y="69804"/>
                  </a:lnTo>
                  <a:lnTo>
                    <a:pt x="4047" y="70836"/>
                  </a:lnTo>
                  <a:lnTo>
                    <a:pt x="4047" y="71828"/>
                  </a:lnTo>
                  <a:lnTo>
                    <a:pt x="3015" y="72860"/>
                  </a:lnTo>
                  <a:lnTo>
                    <a:pt x="3015" y="73852"/>
                  </a:lnTo>
                  <a:lnTo>
                    <a:pt x="2023" y="74843"/>
                  </a:lnTo>
                  <a:lnTo>
                    <a:pt x="2023" y="75876"/>
                  </a:lnTo>
                  <a:lnTo>
                    <a:pt x="991" y="76867"/>
                  </a:lnTo>
                  <a:lnTo>
                    <a:pt x="991" y="78891"/>
                  </a:lnTo>
                  <a:lnTo>
                    <a:pt x="0" y="79923"/>
                  </a:lnTo>
                  <a:lnTo>
                    <a:pt x="0" y="83971"/>
                  </a:lnTo>
                  <a:lnTo>
                    <a:pt x="55637" y="83971"/>
                  </a:lnTo>
                  <a:lnTo>
                    <a:pt x="55637" y="73852"/>
                  </a:lnTo>
                  <a:lnTo>
                    <a:pt x="14167" y="73852"/>
                  </a:lnTo>
                  <a:lnTo>
                    <a:pt x="16191" y="71828"/>
                  </a:lnTo>
                  <a:lnTo>
                    <a:pt x="16191" y="70836"/>
                  </a:lnTo>
                  <a:lnTo>
                    <a:pt x="17182" y="69804"/>
                  </a:lnTo>
                  <a:lnTo>
                    <a:pt x="18215" y="68812"/>
                  </a:lnTo>
                  <a:lnTo>
                    <a:pt x="19206" y="67780"/>
                  </a:lnTo>
                  <a:lnTo>
                    <a:pt x="20239" y="66788"/>
                  </a:lnTo>
                  <a:lnTo>
                    <a:pt x="21230" y="66788"/>
                  </a:lnTo>
                  <a:lnTo>
                    <a:pt x="21230" y="65756"/>
                  </a:lnTo>
                  <a:lnTo>
                    <a:pt x="22262" y="64764"/>
                  </a:lnTo>
                  <a:lnTo>
                    <a:pt x="23254" y="64764"/>
                  </a:lnTo>
                  <a:lnTo>
                    <a:pt x="33374" y="54645"/>
                  </a:lnTo>
                  <a:lnTo>
                    <a:pt x="34406" y="54645"/>
                  </a:lnTo>
                  <a:lnTo>
                    <a:pt x="35398" y="53613"/>
                  </a:lnTo>
                  <a:lnTo>
                    <a:pt x="36430" y="52621"/>
                  </a:lnTo>
                  <a:lnTo>
                    <a:pt x="37421" y="51589"/>
                  </a:lnTo>
                  <a:lnTo>
                    <a:pt x="38454" y="50597"/>
                  </a:lnTo>
                  <a:lnTo>
                    <a:pt x="39445" y="49565"/>
                  </a:lnTo>
                  <a:lnTo>
                    <a:pt x="40478" y="48573"/>
                  </a:lnTo>
                  <a:lnTo>
                    <a:pt x="41469" y="48573"/>
                  </a:lnTo>
                  <a:lnTo>
                    <a:pt x="42501" y="47541"/>
                  </a:lnTo>
                  <a:lnTo>
                    <a:pt x="42501" y="46549"/>
                  </a:lnTo>
                  <a:lnTo>
                    <a:pt x="43493" y="46549"/>
                  </a:lnTo>
                  <a:lnTo>
                    <a:pt x="44525" y="45517"/>
                  </a:lnTo>
                  <a:lnTo>
                    <a:pt x="44525" y="44525"/>
                  </a:lnTo>
                  <a:lnTo>
                    <a:pt x="45517" y="44525"/>
                  </a:lnTo>
                  <a:lnTo>
                    <a:pt x="46549" y="43493"/>
                  </a:lnTo>
                  <a:lnTo>
                    <a:pt x="46549" y="42501"/>
                  </a:lnTo>
                  <a:lnTo>
                    <a:pt x="47541" y="42501"/>
                  </a:lnTo>
                  <a:lnTo>
                    <a:pt x="47541" y="41469"/>
                  </a:lnTo>
                  <a:lnTo>
                    <a:pt x="48573" y="40478"/>
                  </a:lnTo>
                  <a:lnTo>
                    <a:pt x="49565" y="39445"/>
                  </a:lnTo>
                  <a:lnTo>
                    <a:pt x="50597" y="38454"/>
                  </a:lnTo>
                  <a:lnTo>
                    <a:pt x="50597" y="37421"/>
                  </a:lnTo>
                  <a:lnTo>
                    <a:pt x="51589" y="36430"/>
                  </a:lnTo>
                  <a:lnTo>
                    <a:pt x="51589" y="35398"/>
                  </a:lnTo>
                  <a:lnTo>
                    <a:pt x="52621" y="34406"/>
                  </a:lnTo>
                  <a:lnTo>
                    <a:pt x="52621" y="33374"/>
                  </a:lnTo>
                  <a:lnTo>
                    <a:pt x="53613" y="32382"/>
                  </a:lnTo>
                  <a:lnTo>
                    <a:pt x="53613" y="31350"/>
                  </a:lnTo>
                  <a:lnTo>
                    <a:pt x="54645" y="30358"/>
                  </a:lnTo>
                  <a:lnTo>
                    <a:pt x="54645" y="27302"/>
                  </a:lnTo>
                  <a:lnTo>
                    <a:pt x="55637" y="26310"/>
                  </a:lnTo>
                  <a:lnTo>
                    <a:pt x="55637" y="19206"/>
                  </a:lnTo>
                  <a:lnTo>
                    <a:pt x="54645" y="18215"/>
                  </a:lnTo>
                  <a:lnTo>
                    <a:pt x="54645" y="15159"/>
                  </a:lnTo>
                  <a:lnTo>
                    <a:pt x="53613" y="14167"/>
                  </a:lnTo>
                  <a:lnTo>
                    <a:pt x="53613" y="12143"/>
                  </a:lnTo>
                  <a:lnTo>
                    <a:pt x="52621" y="11111"/>
                  </a:lnTo>
                  <a:close/>
                </a:path>
                <a:path w="55879" h="84454">
                  <a:moveTo>
                    <a:pt x="22262" y="9087"/>
                  </a:moveTo>
                  <a:lnTo>
                    <a:pt x="7063" y="9087"/>
                  </a:lnTo>
                  <a:lnTo>
                    <a:pt x="6071" y="10119"/>
                  </a:lnTo>
                  <a:lnTo>
                    <a:pt x="6071" y="11111"/>
                  </a:lnTo>
                  <a:lnTo>
                    <a:pt x="5039" y="12143"/>
                  </a:lnTo>
                  <a:lnTo>
                    <a:pt x="5039" y="13135"/>
                  </a:lnTo>
                  <a:lnTo>
                    <a:pt x="4047" y="14167"/>
                  </a:lnTo>
                  <a:lnTo>
                    <a:pt x="4047" y="16191"/>
                  </a:lnTo>
                  <a:lnTo>
                    <a:pt x="3015" y="17182"/>
                  </a:lnTo>
                  <a:lnTo>
                    <a:pt x="3015" y="21230"/>
                  </a:lnTo>
                  <a:lnTo>
                    <a:pt x="2023" y="22262"/>
                  </a:lnTo>
                  <a:lnTo>
                    <a:pt x="2023" y="23254"/>
                  </a:lnTo>
                  <a:lnTo>
                    <a:pt x="13135" y="25278"/>
                  </a:lnTo>
                  <a:lnTo>
                    <a:pt x="13135" y="19206"/>
                  </a:lnTo>
                  <a:lnTo>
                    <a:pt x="14167" y="18215"/>
                  </a:lnTo>
                  <a:lnTo>
                    <a:pt x="14167" y="17182"/>
                  </a:lnTo>
                  <a:lnTo>
                    <a:pt x="15159" y="16191"/>
                  </a:lnTo>
                  <a:lnTo>
                    <a:pt x="15159" y="15159"/>
                  </a:lnTo>
                  <a:lnTo>
                    <a:pt x="16191" y="14167"/>
                  </a:lnTo>
                  <a:lnTo>
                    <a:pt x="16191" y="13135"/>
                  </a:lnTo>
                  <a:lnTo>
                    <a:pt x="18215" y="11111"/>
                  </a:lnTo>
                  <a:lnTo>
                    <a:pt x="19206" y="11111"/>
                  </a:lnTo>
                  <a:lnTo>
                    <a:pt x="20239" y="10119"/>
                  </a:lnTo>
                  <a:lnTo>
                    <a:pt x="21230" y="10119"/>
                  </a:lnTo>
                  <a:lnTo>
                    <a:pt x="22262" y="9087"/>
                  </a:lnTo>
                  <a:close/>
                </a:path>
                <a:path w="55879" h="84454">
                  <a:moveTo>
                    <a:pt x="49565" y="8095"/>
                  </a:moveTo>
                  <a:lnTo>
                    <a:pt x="32382" y="8095"/>
                  </a:lnTo>
                  <a:lnTo>
                    <a:pt x="33374" y="9087"/>
                  </a:lnTo>
                  <a:lnTo>
                    <a:pt x="36430" y="9087"/>
                  </a:lnTo>
                  <a:lnTo>
                    <a:pt x="37421" y="10119"/>
                  </a:lnTo>
                  <a:lnTo>
                    <a:pt x="38454" y="10119"/>
                  </a:lnTo>
                  <a:lnTo>
                    <a:pt x="38454" y="11111"/>
                  </a:lnTo>
                  <a:lnTo>
                    <a:pt x="51589" y="11111"/>
                  </a:lnTo>
                  <a:lnTo>
                    <a:pt x="51589" y="10119"/>
                  </a:lnTo>
                  <a:lnTo>
                    <a:pt x="50597" y="9087"/>
                  </a:lnTo>
                  <a:lnTo>
                    <a:pt x="49565" y="8095"/>
                  </a:lnTo>
                  <a:close/>
                </a:path>
                <a:path w="55879" h="84454">
                  <a:moveTo>
                    <a:pt x="43493" y="2023"/>
                  </a:moveTo>
                  <a:lnTo>
                    <a:pt x="15159" y="2023"/>
                  </a:lnTo>
                  <a:lnTo>
                    <a:pt x="15159" y="3015"/>
                  </a:lnTo>
                  <a:lnTo>
                    <a:pt x="14167" y="3015"/>
                  </a:lnTo>
                  <a:lnTo>
                    <a:pt x="13135" y="4047"/>
                  </a:lnTo>
                  <a:lnTo>
                    <a:pt x="12143" y="4047"/>
                  </a:lnTo>
                  <a:lnTo>
                    <a:pt x="11111" y="5039"/>
                  </a:lnTo>
                  <a:lnTo>
                    <a:pt x="10119" y="6071"/>
                  </a:lnTo>
                  <a:lnTo>
                    <a:pt x="9087" y="7063"/>
                  </a:lnTo>
                  <a:lnTo>
                    <a:pt x="8095" y="8095"/>
                  </a:lnTo>
                  <a:lnTo>
                    <a:pt x="8095" y="9087"/>
                  </a:lnTo>
                  <a:lnTo>
                    <a:pt x="24286" y="9087"/>
                  </a:lnTo>
                  <a:lnTo>
                    <a:pt x="25278" y="8095"/>
                  </a:lnTo>
                  <a:lnTo>
                    <a:pt x="49565" y="8095"/>
                  </a:lnTo>
                  <a:lnTo>
                    <a:pt x="49565" y="7063"/>
                  </a:lnTo>
                  <a:lnTo>
                    <a:pt x="47541" y="5039"/>
                  </a:lnTo>
                  <a:lnTo>
                    <a:pt x="46549" y="5039"/>
                  </a:lnTo>
                  <a:lnTo>
                    <a:pt x="45517" y="4047"/>
                  </a:lnTo>
                  <a:lnTo>
                    <a:pt x="44525" y="3015"/>
                  </a:lnTo>
                  <a:lnTo>
                    <a:pt x="43493" y="2023"/>
                  </a:lnTo>
                  <a:close/>
                </a:path>
                <a:path w="55879" h="84454">
                  <a:moveTo>
                    <a:pt x="40478" y="991"/>
                  </a:moveTo>
                  <a:lnTo>
                    <a:pt x="17182" y="991"/>
                  </a:lnTo>
                  <a:lnTo>
                    <a:pt x="16191" y="2023"/>
                  </a:lnTo>
                  <a:lnTo>
                    <a:pt x="41469" y="2023"/>
                  </a:lnTo>
                  <a:lnTo>
                    <a:pt x="40478" y="991"/>
                  </a:lnTo>
                  <a:close/>
                </a:path>
                <a:path w="55879" h="84454">
                  <a:moveTo>
                    <a:pt x="36430" y="0"/>
                  </a:moveTo>
                  <a:lnTo>
                    <a:pt x="21230" y="0"/>
                  </a:lnTo>
                  <a:lnTo>
                    <a:pt x="20239" y="991"/>
                  </a:lnTo>
                  <a:lnTo>
                    <a:pt x="37421" y="991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76" name="object 1176"/>
          <p:cNvGrpSpPr/>
          <p:nvPr/>
        </p:nvGrpSpPr>
        <p:grpSpPr>
          <a:xfrm>
            <a:off x="1589775" y="4363871"/>
            <a:ext cx="3107055" cy="6350"/>
            <a:chOff x="1589775" y="4363871"/>
            <a:chExt cx="3107055" cy="6350"/>
          </a:xfrm>
        </p:grpSpPr>
        <p:sp>
          <p:nvSpPr>
            <p:cNvPr id="1177" name="object 1177"/>
            <p:cNvSpPr/>
            <p:nvPr/>
          </p:nvSpPr>
          <p:spPr>
            <a:xfrm>
              <a:off x="1589775" y="4366907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8" name="object 1178"/>
            <p:cNvSpPr/>
            <p:nvPr/>
          </p:nvSpPr>
          <p:spPr>
            <a:xfrm>
              <a:off x="1853894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9" name="object 1179"/>
            <p:cNvSpPr/>
            <p:nvPr/>
          </p:nvSpPr>
          <p:spPr>
            <a:xfrm>
              <a:off x="1886277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0" name="object 1180"/>
            <p:cNvSpPr/>
            <p:nvPr/>
          </p:nvSpPr>
          <p:spPr>
            <a:xfrm>
              <a:off x="2141289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1" name="object 1181"/>
            <p:cNvSpPr/>
            <p:nvPr/>
          </p:nvSpPr>
          <p:spPr>
            <a:xfrm>
              <a:off x="2172659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2427671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2459041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2715065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2746435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3001447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3032818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3288841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3320212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3575224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3606594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2" name="object 1192"/>
            <p:cNvSpPr/>
            <p:nvPr/>
          </p:nvSpPr>
          <p:spPr>
            <a:xfrm>
              <a:off x="3861606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3" name="object 1193"/>
            <p:cNvSpPr/>
            <p:nvPr/>
          </p:nvSpPr>
          <p:spPr>
            <a:xfrm>
              <a:off x="3893988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4149000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4180370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4435382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7" name="object 1197"/>
            <p:cNvSpPr/>
            <p:nvPr/>
          </p:nvSpPr>
          <p:spPr>
            <a:xfrm>
              <a:off x="4467765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8" name="object 1198"/>
          <p:cNvGrpSpPr/>
          <p:nvPr/>
        </p:nvGrpSpPr>
        <p:grpSpPr>
          <a:xfrm>
            <a:off x="4754147" y="4363871"/>
            <a:ext cx="1663700" cy="6350"/>
            <a:chOff x="4754147" y="4363871"/>
            <a:chExt cx="1663700" cy="6350"/>
          </a:xfrm>
        </p:grpSpPr>
        <p:sp>
          <p:nvSpPr>
            <p:cNvPr id="1199" name="object 1199"/>
            <p:cNvSpPr/>
            <p:nvPr/>
          </p:nvSpPr>
          <p:spPr>
            <a:xfrm>
              <a:off x="4754147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5009159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5041541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5296553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5327923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5582935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5" name="object 1205"/>
            <p:cNvSpPr/>
            <p:nvPr/>
          </p:nvSpPr>
          <p:spPr>
            <a:xfrm>
              <a:off x="5615318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6" name="object 1206"/>
            <p:cNvSpPr/>
            <p:nvPr/>
          </p:nvSpPr>
          <p:spPr>
            <a:xfrm>
              <a:off x="5870329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7" name="object 1207"/>
            <p:cNvSpPr/>
            <p:nvPr/>
          </p:nvSpPr>
          <p:spPr>
            <a:xfrm>
              <a:off x="5901700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8" name="object 1208"/>
            <p:cNvSpPr/>
            <p:nvPr/>
          </p:nvSpPr>
          <p:spPr>
            <a:xfrm>
              <a:off x="6156711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9" name="object 1209"/>
            <p:cNvSpPr/>
            <p:nvPr/>
          </p:nvSpPr>
          <p:spPr>
            <a:xfrm>
              <a:off x="6188082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0" name="object 1210"/>
          <p:cNvGrpSpPr/>
          <p:nvPr/>
        </p:nvGrpSpPr>
        <p:grpSpPr>
          <a:xfrm>
            <a:off x="6475476" y="4333513"/>
            <a:ext cx="9131300" cy="36830"/>
            <a:chOff x="6475476" y="4333513"/>
            <a:chExt cx="9131300" cy="36830"/>
          </a:xfrm>
        </p:grpSpPr>
        <p:sp>
          <p:nvSpPr>
            <p:cNvPr id="1211" name="object 1211"/>
            <p:cNvSpPr/>
            <p:nvPr/>
          </p:nvSpPr>
          <p:spPr>
            <a:xfrm>
              <a:off x="6475476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2" name="object 1212"/>
            <p:cNvSpPr/>
            <p:nvPr/>
          </p:nvSpPr>
          <p:spPr>
            <a:xfrm>
              <a:off x="6730488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6761858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7017882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7049252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6" name="object 1216"/>
            <p:cNvSpPr/>
            <p:nvPr/>
          </p:nvSpPr>
          <p:spPr>
            <a:xfrm>
              <a:off x="7304264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7" name="object 1217"/>
            <p:cNvSpPr/>
            <p:nvPr/>
          </p:nvSpPr>
          <p:spPr>
            <a:xfrm>
              <a:off x="7335635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7590646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7623029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7878041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7909411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8164423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8196805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8451817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5" name="object 1225"/>
            <p:cNvSpPr/>
            <p:nvPr/>
          </p:nvSpPr>
          <p:spPr>
            <a:xfrm>
              <a:off x="8483187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6" name="object 1226"/>
            <p:cNvSpPr/>
            <p:nvPr/>
          </p:nvSpPr>
          <p:spPr>
            <a:xfrm>
              <a:off x="8738199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7" name="object 1227"/>
            <p:cNvSpPr/>
            <p:nvPr/>
          </p:nvSpPr>
          <p:spPr>
            <a:xfrm>
              <a:off x="8770582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9025593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9" name="object 1229"/>
            <p:cNvSpPr/>
            <p:nvPr/>
          </p:nvSpPr>
          <p:spPr>
            <a:xfrm>
              <a:off x="9056964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0" name="object 1230"/>
            <p:cNvSpPr/>
            <p:nvPr/>
          </p:nvSpPr>
          <p:spPr>
            <a:xfrm>
              <a:off x="9311975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1" name="object 1231"/>
            <p:cNvSpPr/>
            <p:nvPr/>
          </p:nvSpPr>
          <p:spPr>
            <a:xfrm>
              <a:off x="9344358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2" name="object 1232"/>
            <p:cNvSpPr/>
            <p:nvPr/>
          </p:nvSpPr>
          <p:spPr>
            <a:xfrm>
              <a:off x="9599370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3" name="object 1233"/>
            <p:cNvSpPr/>
            <p:nvPr/>
          </p:nvSpPr>
          <p:spPr>
            <a:xfrm>
              <a:off x="9630740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4" name="object 1234"/>
            <p:cNvSpPr/>
            <p:nvPr/>
          </p:nvSpPr>
          <p:spPr>
            <a:xfrm>
              <a:off x="9885752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5" name="object 1235"/>
            <p:cNvSpPr/>
            <p:nvPr/>
          </p:nvSpPr>
          <p:spPr>
            <a:xfrm>
              <a:off x="9917122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6" name="object 1236"/>
            <p:cNvSpPr/>
            <p:nvPr/>
          </p:nvSpPr>
          <p:spPr>
            <a:xfrm>
              <a:off x="10173146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7" name="object 1237"/>
            <p:cNvSpPr/>
            <p:nvPr/>
          </p:nvSpPr>
          <p:spPr>
            <a:xfrm>
              <a:off x="10204517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8" name="object 1238"/>
            <p:cNvSpPr/>
            <p:nvPr/>
          </p:nvSpPr>
          <p:spPr>
            <a:xfrm>
              <a:off x="10459529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9" name="object 1239"/>
            <p:cNvSpPr/>
            <p:nvPr/>
          </p:nvSpPr>
          <p:spPr>
            <a:xfrm>
              <a:off x="10490899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0" name="object 1240"/>
            <p:cNvSpPr/>
            <p:nvPr/>
          </p:nvSpPr>
          <p:spPr>
            <a:xfrm>
              <a:off x="10746923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1" name="object 1241"/>
            <p:cNvSpPr/>
            <p:nvPr/>
          </p:nvSpPr>
          <p:spPr>
            <a:xfrm>
              <a:off x="10778293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11033305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11064675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11319687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11352069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11607081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7" name="object 1247"/>
            <p:cNvSpPr/>
            <p:nvPr/>
          </p:nvSpPr>
          <p:spPr>
            <a:xfrm>
              <a:off x="11638452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8" name="object 1248"/>
            <p:cNvSpPr/>
            <p:nvPr/>
          </p:nvSpPr>
          <p:spPr>
            <a:xfrm>
              <a:off x="11893463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11925846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12180858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1" name="object 1251"/>
            <p:cNvSpPr/>
            <p:nvPr/>
          </p:nvSpPr>
          <p:spPr>
            <a:xfrm>
              <a:off x="12212228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2" name="object 1252"/>
            <p:cNvSpPr/>
            <p:nvPr/>
          </p:nvSpPr>
          <p:spPr>
            <a:xfrm>
              <a:off x="12467240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3" name="object 1253"/>
            <p:cNvSpPr/>
            <p:nvPr/>
          </p:nvSpPr>
          <p:spPr>
            <a:xfrm>
              <a:off x="12499622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12754634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12786004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13041016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13073399" y="436690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13328410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9" name="object 1259"/>
            <p:cNvSpPr/>
            <p:nvPr/>
          </p:nvSpPr>
          <p:spPr>
            <a:xfrm>
              <a:off x="13359781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0" name="object 1260"/>
            <p:cNvSpPr/>
            <p:nvPr/>
          </p:nvSpPr>
          <p:spPr>
            <a:xfrm>
              <a:off x="13614793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1" name="object 1261"/>
            <p:cNvSpPr/>
            <p:nvPr/>
          </p:nvSpPr>
          <p:spPr>
            <a:xfrm>
              <a:off x="13646163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2" name="object 1262"/>
            <p:cNvSpPr/>
            <p:nvPr/>
          </p:nvSpPr>
          <p:spPr>
            <a:xfrm>
              <a:off x="13902187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13933557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14188569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14219940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14475964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14507334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8" name="object 1268"/>
            <p:cNvSpPr/>
            <p:nvPr/>
          </p:nvSpPr>
          <p:spPr>
            <a:xfrm>
              <a:off x="14762345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9" name="object 1269"/>
            <p:cNvSpPr/>
            <p:nvPr/>
          </p:nvSpPr>
          <p:spPr>
            <a:xfrm>
              <a:off x="14793716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0" name="object 1270"/>
            <p:cNvSpPr/>
            <p:nvPr/>
          </p:nvSpPr>
          <p:spPr>
            <a:xfrm>
              <a:off x="15048728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1" name="object 1271"/>
            <p:cNvSpPr/>
            <p:nvPr/>
          </p:nvSpPr>
          <p:spPr>
            <a:xfrm>
              <a:off x="15081110" y="436690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15336122" y="4363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15367492" y="4366907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12384260" y="4336548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0" y="0"/>
                  </a:moveTo>
                  <a:lnTo>
                    <a:pt x="27421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5" name="object 1275"/>
          <p:cNvGrpSpPr/>
          <p:nvPr/>
        </p:nvGrpSpPr>
        <p:grpSpPr>
          <a:xfrm>
            <a:off x="1589775" y="2968390"/>
            <a:ext cx="13985240" cy="6350"/>
            <a:chOff x="1589775" y="2968390"/>
            <a:chExt cx="13985240" cy="6350"/>
          </a:xfrm>
        </p:grpSpPr>
        <p:sp>
          <p:nvSpPr>
            <p:cNvPr id="1276" name="object 1276"/>
            <p:cNvSpPr/>
            <p:nvPr/>
          </p:nvSpPr>
          <p:spPr>
            <a:xfrm>
              <a:off x="1589775" y="2971426"/>
              <a:ext cx="222885" cy="0"/>
            </a:xfrm>
            <a:custGeom>
              <a:avLst/>
              <a:gdLst/>
              <a:ahLst/>
              <a:cxnLst/>
              <a:rect l="l" t="t" r="r" b="b"/>
              <a:pathLst>
                <a:path w="222885">
                  <a:moveTo>
                    <a:pt x="0" y="0"/>
                  </a:moveTo>
                  <a:lnTo>
                    <a:pt x="2226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1838715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8" name="object 1278"/>
            <p:cNvSpPr/>
            <p:nvPr/>
          </p:nvSpPr>
          <p:spPr>
            <a:xfrm>
              <a:off x="1870086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9" name="object 1279"/>
            <p:cNvSpPr/>
            <p:nvPr/>
          </p:nvSpPr>
          <p:spPr>
            <a:xfrm>
              <a:off x="2125097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2157480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1" name="object 1281"/>
            <p:cNvSpPr/>
            <p:nvPr/>
          </p:nvSpPr>
          <p:spPr>
            <a:xfrm>
              <a:off x="2412491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2" name="object 1282"/>
            <p:cNvSpPr/>
            <p:nvPr/>
          </p:nvSpPr>
          <p:spPr>
            <a:xfrm>
              <a:off x="2443862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2698874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2731256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2986268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3017638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3272650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3304021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9" name="object 1289"/>
            <p:cNvSpPr/>
            <p:nvPr/>
          </p:nvSpPr>
          <p:spPr>
            <a:xfrm>
              <a:off x="3560044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0" name="object 1290"/>
            <p:cNvSpPr/>
            <p:nvPr/>
          </p:nvSpPr>
          <p:spPr>
            <a:xfrm>
              <a:off x="3591415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1" name="object 1291"/>
            <p:cNvSpPr/>
            <p:nvPr/>
          </p:nvSpPr>
          <p:spPr>
            <a:xfrm>
              <a:off x="384642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2" name="object 1292"/>
            <p:cNvSpPr/>
            <p:nvPr/>
          </p:nvSpPr>
          <p:spPr>
            <a:xfrm>
              <a:off x="3877797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4133821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4165191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5" name="object 1295"/>
            <p:cNvSpPr/>
            <p:nvPr/>
          </p:nvSpPr>
          <p:spPr>
            <a:xfrm>
              <a:off x="4420203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6" name="object 1296"/>
            <p:cNvSpPr/>
            <p:nvPr/>
          </p:nvSpPr>
          <p:spPr>
            <a:xfrm>
              <a:off x="4451573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4706585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4738968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4993979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5025350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5280361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5312744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556775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5599126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5854138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5886521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6141532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6172903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9" name="object 1309"/>
            <p:cNvSpPr/>
            <p:nvPr/>
          </p:nvSpPr>
          <p:spPr>
            <a:xfrm>
              <a:off x="6427914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0" name="object 1310"/>
            <p:cNvSpPr/>
            <p:nvPr/>
          </p:nvSpPr>
          <p:spPr>
            <a:xfrm>
              <a:off x="6460297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6715309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6746679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7001691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7034073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7289085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7320455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7575467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7606838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7862862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7894232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8149244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8180614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843562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8468009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8723020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8754390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9009402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9041785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929679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9328167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9583179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9615561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9870573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9901944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10156955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10189338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10444349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10475719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10730732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10763114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1101812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11049496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11304508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1335879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11591902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11623273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1878284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11909655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12164667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12197049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12452061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12483431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12738443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12770825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13025837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13057208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13312219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13344602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13599613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13630984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1388599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13918378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14173390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14204761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14459772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14492155" y="297142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14747166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14778537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15033548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15064918" y="297142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15320943" y="2968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15352313" y="2971426"/>
              <a:ext cx="222885" cy="0"/>
            </a:xfrm>
            <a:custGeom>
              <a:avLst/>
              <a:gdLst/>
              <a:ahLst/>
              <a:cxnLst/>
              <a:rect l="l" t="t" r="r" b="b"/>
              <a:pathLst>
                <a:path w="222884">
                  <a:moveTo>
                    <a:pt x="0" y="0"/>
                  </a:moveTo>
                  <a:lnTo>
                    <a:pt x="2226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73" name="object 137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101074" y="9519763"/>
            <a:ext cx="54604" cy="85003"/>
          </a:xfrm>
          <a:prstGeom prst="rect">
            <a:avLst/>
          </a:prstGeom>
        </p:spPr>
      </p:pic>
      <p:grpSp>
        <p:nvGrpSpPr>
          <p:cNvPr id="1374" name="object 1374"/>
          <p:cNvGrpSpPr/>
          <p:nvPr/>
        </p:nvGrpSpPr>
        <p:grpSpPr>
          <a:xfrm>
            <a:off x="12655463" y="4431672"/>
            <a:ext cx="6350" cy="588010"/>
            <a:chOff x="12655463" y="4431672"/>
            <a:chExt cx="6350" cy="588010"/>
          </a:xfrm>
        </p:grpSpPr>
        <p:sp>
          <p:nvSpPr>
            <p:cNvPr id="1375" name="object 1375"/>
            <p:cNvSpPr/>
            <p:nvPr/>
          </p:nvSpPr>
          <p:spPr>
            <a:xfrm>
              <a:off x="12658499" y="4431672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4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12655463" y="45794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12658499" y="461078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12655463" y="48668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12658499" y="4898181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0" name="object 1380"/>
          <p:cNvSpPr/>
          <p:nvPr/>
        </p:nvSpPr>
        <p:spPr>
          <a:xfrm>
            <a:off x="15453509" y="359074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1" name="object 1381"/>
          <p:cNvSpPr/>
          <p:nvPr/>
        </p:nvSpPr>
        <p:spPr>
          <a:xfrm>
            <a:off x="14746155" y="5221014"/>
            <a:ext cx="0" cy="1270"/>
          </a:xfrm>
          <a:custGeom>
            <a:avLst/>
            <a:gdLst/>
            <a:ahLst/>
            <a:cxnLst/>
            <a:rect l="l" t="t" r="r" b="b"/>
            <a:pathLst>
              <a:path h="1270">
                <a:moveTo>
                  <a:pt x="0" y="991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2" name="object 1382"/>
          <p:cNvSpPr/>
          <p:nvPr/>
        </p:nvSpPr>
        <p:spPr>
          <a:xfrm>
            <a:off x="15453509" y="4986241"/>
            <a:ext cx="10160" cy="11430"/>
          </a:xfrm>
          <a:custGeom>
            <a:avLst/>
            <a:gdLst/>
            <a:ahLst/>
            <a:cxnLst/>
            <a:rect l="l" t="t" r="r" b="b"/>
            <a:pathLst>
              <a:path w="10159" h="11429">
                <a:moveTo>
                  <a:pt x="0" y="11111"/>
                </a:moveTo>
                <a:lnTo>
                  <a:pt x="1011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3" name="object 1383"/>
          <p:cNvSpPr/>
          <p:nvPr/>
        </p:nvSpPr>
        <p:spPr>
          <a:xfrm>
            <a:off x="14865565" y="5117795"/>
            <a:ext cx="11430" cy="11430"/>
          </a:xfrm>
          <a:custGeom>
            <a:avLst/>
            <a:gdLst/>
            <a:ahLst/>
            <a:cxnLst/>
            <a:rect l="l" t="t" r="r" b="b"/>
            <a:pathLst>
              <a:path w="11430" h="11429">
                <a:moveTo>
                  <a:pt x="0" y="11111"/>
                </a:moveTo>
                <a:lnTo>
                  <a:pt x="1111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4" name="object 1384"/>
          <p:cNvSpPr/>
          <p:nvPr/>
        </p:nvSpPr>
        <p:spPr>
          <a:xfrm>
            <a:off x="13835398" y="5154205"/>
            <a:ext cx="12700" cy="12700"/>
          </a:xfrm>
          <a:custGeom>
            <a:avLst/>
            <a:gdLst/>
            <a:ahLst/>
            <a:cxnLst/>
            <a:rect l="l" t="t" r="r" b="b"/>
            <a:pathLst>
              <a:path w="12700" h="12700">
                <a:moveTo>
                  <a:pt x="0" y="12143"/>
                </a:moveTo>
                <a:lnTo>
                  <a:pt x="1214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5" name="object 1385"/>
          <p:cNvSpPr/>
          <p:nvPr/>
        </p:nvSpPr>
        <p:spPr>
          <a:xfrm>
            <a:off x="13751407" y="5335344"/>
            <a:ext cx="22860" cy="22860"/>
          </a:xfrm>
          <a:custGeom>
            <a:avLst/>
            <a:gdLst/>
            <a:ahLst/>
            <a:cxnLst/>
            <a:rect l="l" t="t" r="r" b="b"/>
            <a:pathLst>
              <a:path w="22859" h="22860">
                <a:moveTo>
                  <a:pt x="0" y="22262"/>
                </a:moveTo>
                <a:lnTo>
                  <a:pt x="22262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6" name="object 1386"/>
          <p:cNvSpPr/>
          <p:nvPr/>
        </p:nvSpPr>
        <p:spPr>
          <a:xfrm>
            <a:off x="13859685" y="5486145"/>
            <a:ext cx="4445" cy="5080"/>
          </a:xfrm>
          <a:custGeom>
            <a:avLst/>
            <a:gdLst/>
            <a:ahLst/>
            <a:cxnLst/>
            <a:rect l="l" t="t" r="r" b="b"/>
            <a:pathLst>
              <a:path w="4444" h="5079">
                <a:moveTo>
                  <a:pt x="0" y="5039"/>
                </a:moveTo>
                <a:lnTo>
                  <a:pt x="404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87" name="object 1387"/>
          <p:cNvSpPr/>
          <p:nvPr/>
        </p:nvSpPr>
        <p:spPr>
          <a:xfrm>
            <a:off x="14485070" y="5721910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4" h="28575">
                <a:moveTo>
                  <a:pt x="0" y="28334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88" name="object 1388"/>
          <p:cNvGrpSpPr/>
          <p:nvPr/>
        </p:nvGrpSpPr>
        <p:grpSpPr>
          <a:xfrm>
            <a:off x="15430255" y="1446415"/>
            <a:ext cx="112395" cy="8160384"/>
            <a:chOff x="15430255" y="1446415"/>
            <a:chExt cx="112395" cy="8160384"/>
          </a:xfrm>
        </p:grpSpPr>
        <p:sp>
          <p:nvSpPr>
            <p:cNvPr id="1389" name="object 1389"/>
            <p:cNvSpPr/>
            <p:nvPr/>
          </p:nvSpPr>
          <p:spPr>
            <a:xfrm>
              <a:off x="15484880" y="1446415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73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15481844" y="15891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15484880" y="162047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15481844" y="18764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15484880" y="190786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15481844" y="21628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5" name="object 1395"/>
            <p:cNvSpPr/>
            <p:nvPr/>
          </p:nvSpPr>
          <p:spPr>
            <a:xfrm>
              <a:off x="15484880" y="219424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6" name="object 1396"/>
            <p:cNvSpPr/>
            <p:nvPr/>
          </p:nvSpPr>
          <p:spPr>
            <a:xfrm>
              <a:off x="15481844" y="24492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7" name="object 1397"/>
            <p:cNvSpPr/>
            <p:nvPr/>
          </p:nvSpPr>
          <p:spPr>
            <a:xfrm>
              <a:off x="15484880" y="248164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8" name="object 1398"/>
            <p:cNvSpPr/>
            <p:nvPr/>
          </p:nvSpPr>
          <p:spPr>
            <a:xfrm>
              <a:off x="15481844" y="2736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15484880" y="276802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0" name="object 1400"/>
            <p:cNvSpPr/>
            <p:nvPr/>
          </p:nvSpPr>
          <p:spPr>
            <a:xfrm>
              <a:off x="15481844" y="30230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1" name="object 1401"/>
            <p:cNvSpPr/>
            <p:nvPr/>
          </p:nvSpPr>
          <p:spPr>
            <a:xfrm>
              <a:off x="15484880" y="305541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2" name="object 1402"/>
            <p:cNvSpPr/>
            <p:nvPr/>
          </p:nvSpPr>
          <p:spPr>
            <a:xfrm>
              <a:off x="15481844" y="33104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3" name="object 1403"/>
            <p:cNvSpPr/>
            <p:nvPr/>
          </p:nvSpPr>
          <p:spPr>
            <a:xfrm>
              <a:off x="15484880" y="334180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4" name="object 1404"/>
            <p:cNvSpPr/>
            <p:nvPr/>
          </p:nvSpPr>
          <p:spPr>
            <a:xfrm>
              <a:off x="15481844" y="35968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5" name="object 1405"/>
            <p:cNvSpPr/>
            <p:nvPr/>
          </p:nvSpPr>
          <p:spPr>
            <a:xfrm>
              <a:off x="15484880" y="362919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6" name="object 1406"/>
            <p:cNvSpPr/>
            <p:nvPr/>
          </p:nvSpPr>
          <p:spPr>
            <a:xfrm>
              <a:off x="15481844" y="38842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7" name="object 1407"/>
            <p:cNvSpPr/>
            <p:nvPr/>
          </p:nvSpPr>
          <p:spPr>
            <a:xfrm>
              <a:off x="15484880" y="391557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15481844" y="41705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9" name="object 1409"/>
            <p:cNvSpPr/>
            <p:nvPr/>
          </p:nvSpPr>
          <p:spPr>
            <a:xfrm>
              <a:off x="15484880" y="420297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0" name="object 1410"/>
            <p:cNvSpPr/>
            <p:nvPr/>
          </p:nvSpPr>
          <p:spPr>
            <a:xfrm>
              <a:off x="15481844" y="44579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1" name="object 1411"/>
            <p:cNvSpPr/>
            <p:nvPr/>
          </p:nvSpPr>
          <p:spPr>
            <a:xfrm>
              <a:off x="15484880" y="44893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2" name="object 1412"/>
            <p:cNvSpPr/>
            <p:nvPr/>
          </p:nvSpPr>
          <p:spPr>
            <a:xfrm>
              <a:off x="15481844" y="47443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3" name="object 1413"/>
            <p:cNvSpPr/>
            <p:nvPr/>
          </p:nvSpPr>
          <p:spPr>
            <a:xfrm>
              <a:off x="15484880" y="477573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4" name="object 1414"/>
            <p:cNvSpPr/>
            <p:nvPr/>
          </p:nvSpPr>
          <p:spPr>
            <a:xfrm>
              <a:off x="15481844" y="50317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5" name="object 1415"/>
            <p:cNvSpPr/>
            <p:nvPr/>
          </p:nvSpPr>
          <p:spPr>
            <a:xfrm>
              <a:off x="15484880" y="506312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15481844" y="53181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7" name="object 1417"/>
            <p:cNvSpPr/>
            <p:nvPr/>
          </p:nvSpPr>
          <p:spPr>
            <a:xfrm>
              <a:off x="15484880" y="534951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8" name="object 1418"/>
            <p:cNvSpPr/>
            <p:nvPr/>
          </p:nvSpPr>
          <p:spPr>
            <a:xfrm>
              <a:off x="15481844" y="56045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9" name="object 1419"/>
            <p:cNvSpPr/>
            <p:nvPr/>
          </p:nvSpPr>
          <p:spPr>
            <a:xfrm>
              <a:off x="15484880" y="563690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15481844" y="589191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15484880" y="592328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15481844" y="61783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15484880" y="621068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15481844" y="64656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15484880" y="649706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15481844" y="67520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15484880" y="678445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15481844" y="70394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15484880" y="707084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15481844" y="73258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15484880" y="735823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15481844" y="76132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15484880" y="764461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15481844" y="78996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15484880" y="79309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15481844" y="81870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7" name="object 1437"/>
            <p:cNvSpPr/>
            <p:nvPr/>
          </p:nvSpPr>
          <p:spPr>
            <a:xfrm>
              <a:off x="15484880" y="821839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8" name="object 1438"/>
            <p:cNvSpPr/>
            <p:nvPr/>
          </p:nvSpPr>
          <p:spPr>
            <a:xfrm>
              <a:off x="15481844" y="84734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15484880" y="850477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15481844" y="87597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15484880" y="879217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2" name="object 1442"/>
            <p:cNvSpPr/>
            <p:nvPr/>
          </p:nvSpPr>
          <p:spPr>
            <a:xfrm>
              <a:off x="15481844" y="90471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3" name="object 1443"/>
            <p:cNvSpPr/>
            <p:nvPr/>
          </p:nvSpPr>
          <p:spPr>
            <a:xfrm>
              <a:off x="15484880" y="90785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4" name="object 1444"/>
            <p:cNvSpPr/>
            <p:nvPr/>
          </p:nvSpPr>
          <p:spPr>
            <a:xfrm>
              <a:off x="15481844" y="93335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5" name="object 1445"/>
            <p:cNvSpPr/>
            <p:nvPr/>
          </p:nvSpPr>
          <p:spPr>
            <a:xfrm>
              <a:off x="15484880" y="9365947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40">
                  <a:moveTo>
                    <a:pt x="0" y="0"/>
                  </a:moveTo>
                  <a:lnTo>
                    <a:pt x="0" y="116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6" name="object 1446"/>
            <p:cNvSpPr/>
            <p:nvPr/>
          </p:nvSpPr>
          <p:spPr>
            <a:xfrm>
              <a:off x="15430247" y="9521811"/>
              <a:ext cx="112395" cy="85090"/>
            </a:xfrm>
            <a:custGeom>
              <a:avLst/>
              <a:gdLst/>
              <a:ahLst/>
              <a:cxnLst/>
              <a:rect l="l" t="t" r="r" b="b"/>
              <a:pathLst>
                <a:path w="112394" h="85090">
                  <a:moveTo>
                    <a:pt x="31356" y="0"/>
                  </a:moveTo>
                  <a:lnTo>
                    <a:pt x="24295" y="0"/>
                  </a:lnTo>
                  <a:lnTo>
                    <a:pt x="24295" y="990"/>
                  </a:lnTo>
                  <a:lnTo>
                    <a:pt x="23253" y="2032"/>
                  </a:lnTo>
                  <a:lnTo>
                    <a:pt x="23253" y="3022"/>
                  </a:lnTo>
                  <a:lnTo>
                    <a:pt x="22263" y="3022"/>
                  </a:lnTo>
                  <a:lnTo>
                    <a:pt x="21234" y="4051"/>
                  </a:lnTo>
                  <a:lnTo>
                    <a:pt x="21234" y="5041"/>
                  </a:lnTo>
                  <a:lnTo>
                    <a:pt x="20243" y="6070"/>
                  </a:lnTo>
                  <a:lnTo>
                    <a:pt x="19215" y="7061"/>
                  </a:lnTo>
                  <a:lnTo>
                    <a:pt x="18211" y="8102"/>
                  </a:lnTo>
                  <a:lnTo>
                    <a:pt x="17183" y="9093"/>
                  </a:lnTo>
                  <a:lnTo>
                    <a:pt x="16192" y="10121"/>
                  </a:lnTo>
                  <a:lnTo>
                    <a:pt x="15163" y="11112"/>
                  </a:lnTo>
                  <a:lnTo>
                    <a:pt x="14173" y="12141"/>
                  </a:lnTo>
                  <a:lnTo>
                    <a:pt x="13131" y="12141"/>
                  </a:lnTo>
                  <a:lnTo>
                    <a:pt x="11112" y="14173"/>
                  </a:lnTo>
                  <a:lnTo>
                    <a:pt x="10121" y="14173"/>
                  </a:lnTo>
                  <a:lnTo>
                    <a:pt x="10121" y="15163"/>
                  </a:lnTo>
                  <a:lnTo>
                    <a:pt x="9093" y="16192"/>
                  </a:lnTo>
                  <a:lnTo>
                    <a:pt x="8102" y="16192"/>
                  </a:lnTo>
                  <a:lnTo>
                    <a:pt x="7061" y="17183"/>
                  </a:lnTo>
                  <a:lnTo>
                    <a:pt x="6070" y="18211"/>
                  </a:lnTo>
                  <a:lnTo>
                    <a:pt x="5041" y="18211"/>
                  </a:lnTo>
                  <a:lnTo>
                    <a:pt x="4051" y="19215"/>
                  </a:lnTo>
                  <a:lnTo>
                    <a:pt x="3022" y="19215"/>
                  </a:lnTo>
                  <a:lnTo>
                    <a:pt x="990" y="20243"/>
                  </a:lnTo>
                  <a:lnTo>
                    <a:pt x="0" y="20243"/>
                  </a:lnTo>
                  <a:lnTo>
                    <a:pt x="0" y="30365"/>
                  </a:lnTo>
                  <a:lnTo>
                    <a:pt x="2032" y="30365"/>
                  </a:lnTo>
                  <a:lnTo>
                    <a:pt x="3022" y="29324"/>
                  </a:lnTo>
                  <a:lnTo>
                    <a:pt x="4051" y="29324"/>
                  </a:lnTo>
                  <a:lnTo>
                    <a:pt x="5041" y="28333"/>
                  </a:lnTo>
                  <a:lnTo>
                    <a:pt x="6070" y="28333"/>
                  </a:lnTo>
                  <a:lnTo>
                    <a:pt x="7061" y="27305"/>
                  </a:lnTo>
                  <a:lnTo>
                    <a:pt x="8102" y="27305"/>
                  </a:lnTo>
                  <a:lnTo>
                    <a:pt x="10121" y="25285"/>
                  </a:lnTo>
                  <a:lnTo>
                    <a:pt x="11112" y="25285"/>
                  </a:lnTo>
                  <a:lnTo>
                    <a:pt x="13131" y="24295"/>
                  </a:lnTo>
                  <a:lnTo>
                    <a:pt x="14173" y="23253"/>
                  </a:lnTo>
                  <a:lnTo>
                    <a:pt x="15163" y="23253"/>
                  </a:lnTo>
                  <a:lnTo>
                    <a:pt x="16192" y="22263"/>
                  </a:lnTo>
                  <a:lnTo>
                    <a:pt x="17183" y="21234"/>
                  </a:lnTo>
                  <a:lnTo>
                    <a:pt x="18211" y="21234"/>
                  </a:lnTo>
                  <a:lnTo>
                    <a:pt x="18211" y="20243"/>
                  </a:lnTo>
                  <a:lnTo>
                    <a:pt x="19215" y="19215"/>
                  </a:lnTo>
                  <a:lnTo>
                    <a:pt x="20243" y="19215"/>
                  </a:lnTo>
                  <a:lnTo>
                    <a:pt x="21234" y="18211"/>
                  </a:lnTo>
                  <a:lnTo>
                    <a:pt x="21234" y="83972"/>
                  </a:lnTo>
                  <a:lnTo>
                    <a:pt x="31356" y="83972"/>
                  </a:lnTo>
                  <a:lnTo>
                    <a:pt x="31356" y="0"/>
                  </a:lnTo>
                  <a:close/>
                </a:path>
                <a:path w="112394" h="85090">
                  <a:moveTo>
                    <a:pt x="108254" y="17183"/>
                  </a:moveTo>
                  <a:lnTo>
                    <a:pt x="107226" y="16192"/>
                  </a:lnTo>
                  <a:lnTo>
                    <a:pt x="107226" y="13131"/>
                  </a:lnTo>
                  <a:lnTo>
                    <a:pt x="106235" y="12141"/>
                  </a:lnTo>
                  <a:lnTo>
                    <a:pt x="106235" y="11112"/>
                  </a:lnTo>
                  <a:lnTo>
                    <a:pt x="105206" y="10121"/>
                  </a:lnTo>
                  <a:lnTo>
                    <a:pt x="104216" y="9093"/>
                  </a:lnTo>
                  <a:lnTo>
                    <a:pt x="103174" y="8102"/>
                  </a:lnTo>
                  <a:lnTo>
                    <a:pt x="103174" y="7061"/>
                  </a:lnTo>
                  <a:lnTo>
                    <a:pt x="102184" y="6070"/>
                  </a:lnTo>
                  <a:lnTo>
                    <a:pt x="101155" y="6070"/>
                  </a:lnTo>
                  <a:lnTo>
                    <a:pt x="100164" y="5041"/>
                  </a:lnTo>
                  <a:lnTo>
                    <a:pt x="99136" y="4051"/>
                  </a:lnTo>
                  <a:lnTo>
                    <a:pt x="98145" y="4051"/>
                  </a:lnTo>
                  <a:lnTo>
                    <a:pt x="96113" y="2032"/>
                  </a:lnTo>
                  <a:lnTo>
                    <a:pt x="95084" y="2032"/>
                  </a:lnTo>
                  <a:lnTo>
                    <a:pt x="94094" y="990"/>
                  </a:lnTo>
                  <a:lnTo>
                    <a:pt x="92075" y="990"/>
                  </a:lnTo>
                  <a:lnTo>
                    <a:pt x="91033" y="0"/>
                  </a:lnTo>
                  <a:lnTo>
                    <a:pt x="76873" y="0"/>
                  </a:lnTo>
                  <a:lnTo>
                    <a:pt x="75882" y="990"/>
                  </a:lnTo>
                  <a:lnTo>
                    <a:pt x="73850" y="990"/>
                  </a:lnTo>
                  <a:lnTo>
                    <a:pt x="72821" y="2032"/>
                  </a:lnTo>
                  <a:lnTo>
                    <a:pt x="71831" y="2032"/>
                  </a:lnTo>
                  <a:lnTo>
                    <a:pt x="70802" y="3022"/>
                  </a:lnTo>
                  <a:lnTo>
                    <a:pt x="69811" y="3022"/>
                  </a:lnTo>
                  <a:lnTo>
                    <a:pt x="68770" y="4051"/>
                  </a:lnTo>
                  <a:lnTo>
                    <a:pt x="67779" y="4051"/>
                  </a:lnTo>
                  <a:lnTo>
                    <a:pt x="66751" y="5041"/>
                  </a:lnTo>
                  <a:lnTo>
                    <a:pt x="65760" y="6070"/>
                  </a:lnTo>
                  <a:lnTo>
                    <a:pt x="65760" y="7061"/>
                  </a:lnTo>
                  <a:lnTo>
                    <a:pt x="64731" y="8102"/>
                  </a:lnTo>
                  <a:lnTo>
                    <a:pt x="63728" y="8102"/>
                  </a:lnTo>
                  <a:lnTo>
                    <a:pt x="63728" y="9093"/>
                  </a:lnTo>
                  <a:lnTo>
                    <a:pt x="61709" y="11112"/>
                  </a:lnTo>
                  <a:lnTo>
                    <a:pt x="61709" y="12141"/>
                  </a:lnTo>
                  <a:lnTo>
                    <a:pt x="60680" y="13131"/>
                  </a:lnTo>
                  <a:lnTo>
                    <a:pt x="60680" y="15163"/>
                  </a:lnTo>
                  <a:lnTo>
                    <a:pt x="59690" y="16192"/>
                  </a:lnTo>
                  <a:lnTo>
                    <a:pt x="59690" y="17183"/>
                  </a:lnTo>
                  <a:lnTo>
                    <a:pt x="58648" y="18211"/>
                  </a:lnTo>
                  <a:lnTo>
                    <a:pt x="58648" y="21234"/>
                  </a:lnTo>
                  <a:lnTo>
                    <a:pt x="68770" y="23253"/>
                  </a:lnTo>
                  <a:lnTo>
                    <a:pt x="68770" y="21234"/>
                  </a:lnTo>
                  <a:lnTo>
                    <a:pt x="69811" y="20243"/>
                  </a:lnTo>
                  <a:lnTo>
                    <a:pt x="69811" y="18211"/>
                  </a:lnTo>
                  <a:lnTo>
                    <a:pt x="70802" y="17183"/>
                  </a:lnTo>
                  <a:lnTo>
                    <a:pt x="70802" y="16192"/>
                  </a:lnTo>
                  <a:lnTo>
                    <a:pt x="71831" y="15163"/>
                  </a:lnTo>
                  <a:lnTo>
                    <a:pt x="71831" y="14173"/>
                  </a:lnTo>
                  <a:lnTo>
                    <a:pt x="72821" y="13131"/>
                  </a:lnTo>
                  <a:lnTo>
                    <a:pt x="72821" y="12141"/>
                  </a:lnTo>
                  <a:lnTo>
                    <a:pt x="73850" y="12141"/>
                  </a:lnTo>
                  <a:lnTo>
                    <a:pt x="74841" y="11112"/>
                  </a:lnTo>
                  <a:lnTo>
                    <a:pt x="75882" y="10121"/>
                  </a:lnTo>
                  <a:lnTo>
                    <a:pt x="76873" y="9093"/>
                  </a:lnTo>
                  <a:lnTo>
                    <a:pt x="77901" y="9093"/>
                  </a:lnTo>
                  <a:lnTo>
                    <a:pt x="78892" y="8102"/>
                  </a:lnTo>
                  <a:lnTo>
                    <a:pt x="88023" y="8102"/>
                  </a:lnTo>
                  <a:lnTo>
                    <a:pt x="89014" y="9093"/>
                  </a:lnTo>
                  <a:lnTo>
                    <a:pt x="90043" y="9093"/>
                  </a:lnTo>
                  <a:lnTo>
                    <a:pt x="91033" y="10121"/>
                  </a:lnTo>
                  <a:lnTo>
                    <a:pt x="92075" y="10121"/>
                  </a:lnTo>
                  <a:lnTo>
                    <a:pt x="94094" y="12141"/>
                  </a:lnTo>
                  <a:lnTo>
                    <a:pt x="95084" y="12141"/>
                  </a:lnTo>
                  <a:lnTo>
                    <a:pt x="95084" y="13131"/>
                  </a:lnTo>
                  <a:lnTo>
                    <a:pt x="96113" y="14173"/>
                  </a:lnTo>
                  <a:lnTo>
                    <a:pt x="96113" y="15163"/>
                  </a:lnTo>
                  <a:lnTo>
                    <a:pt x="97104" y="16192"/>
                  </a:lnTo>
                  <a:lnTo>
                    <a:pt x="97104" y="20243"/>
                  </a:lnTo>
                  <a:lnTo>
                    <a:pt x="98145" y="21234"/>
                  </a:lnTo>
                  <a:lnTo>
                    <a:pt x="97104" y="22263"/>
                  </a:lnTo>
                  <a:lnTo>
                    <a:pt x="97104" y="25285"/>
                  </a:lnTo>
                  <a:lnTo>
                    <a:pt x="96113" y="26314"/>
                  </a:lnTo>
                  <a:lnTo>
                    <a:pt x="96113" y="27305"/>
                  </a:lnTo>
                  <a:lnTo>
                    <a:pt x="95084" y="28333"/>
                  </a:lnTo>
                  <a:lnTo>
                    <a:pt x="95084" y="29324"/>
                  </a:lnTo>
                  <a:lnTo>
                    <a:pt x="94094" y="30365"/>
                  </a:lnTo>
                  <a:lnTo>
                    <a:pt x="93065" y="31356"/>
                  </a:lnTo>
                  <a:lnTo>
                    <a:pt x="92075" y="31356"/>
                  </a:lnTo>
                  <a:lnTo>
                    <a:pt x="92075" y="32385"/>
                  </a:lnTo>
                  <a:lnTo>
                    <a:pt x="91033" y="32385"/>
                  </a:lnTo>
                  <a:lnTo>
                    <a:pt x="90043" y="33375"/>
                  </a:lnTo>
                  <a:lnTo>
                    <a:pt x="89014" y="33375"/>
                  </a:lnTo>
                  <a:lnTo>
                    <a:pt x="86995" y="34404"/>
                  </a:lnTo>
                  <a:lnTo>
                    <a:pt x="102184" y="34404"/>
                  </a:lnTo>
                  <a:lnTo>
                    <a:pt x="103174" y="33375"/>
                  </a:lnTo>
                  <a:lnTo>
                    <a:pt x="104216" y="32385"/>
                  </a:lnTo>
                  <a:lnTo>
                    <a:pt x="105206" y="31356"/>
                  </a:lnTo>
                  <a:lnTo>
                    <a:pt x="106235" y="30365"/>
                  </a:lnTo>
                  <a:lnTo>
                    <a:pt x="106235" y="29324"/>
                  </a:lnTo>
                  <a:lnTo>
                    <a:pt x="107226" y="28333"/>
                  </a:lnTo>
                  <a:lnTo>
                    <a:pt x="107226" y="26314"/>
                  </a:lnTo>
                  <a:lnTo>
                    <a:pt x="108254" y="24295"/>
                  </a:lnTo>
                  <a:lnTo>
                    <a:pt x="108254" y="17183"/>
                  </a:lnTo>
                  <a:close/>
                </a:path>
                <a:path w="112394" h="85090">
                  <a:moveTo>
                    <a:pt x="112306" y="54648"/>
                  </a:moveTo>
                  <a:lnTo>
                    <a:pt x="111277" y="53619"/>
                  </a:lnTo>
                  <a:lnTo>
                    <a:pt x="111277" y="49568"/>
                  </a:lnTo>
                  <a:lnTo>
                    <a:pt x="110286" y="48577"/>
                  </a:lnTo>
                  <a:lnTo>
                    <a:pt x="110286" y="47548"/>
                  </a:lnTo>
                  <a:lnTo>
                    <a:pt x="109258" y="47548"/>
                  </a:lnTo>
                  <a:lnTo>
                    <a:pt x="109258" y="46558"/>
                  </a:lnTo>
                  <a:lnTo>
                    <a:pt x="108254" y="45516"/>
                  </a:lnTo>
                  <a:lnTo>
                    <a:pt x="107226" y="44526"/>
                  </a:lnTo>
                  <a:lnTo>
                    <a:pt x="106235" y="43497"/>
                  </a:lnTo>
                  <a:lnTo>
                    <a:pt x="106235" y="42506"/>
                  </a:lnTo>
                  <a:lnTo>
                    <a:pt x="105206" y="42506"/>
                  </a:lnTo>
                  <a:lnTo>
                    <a:pt x="104216" y="41478"/>
                  </a:lnTo>
                  <a:lnTo>
                    <a:pt x="103174" y="40474"/>
                  </a:lnTo>
                  <a:lnTo>
                    <a:pt x="102184" y="40474"/>
                  </a:lnTo>
                  <a:lnTo>
                    <a:pt x="101155" y="39446"/>
                  </a:lnTo>
                  <a:lnTo>
                    <a:pt x="100164" y="39446"/>
                  </a:lnTo>
                  <a:lnTo>
                    <a:pt x="99136" y="38455"/>
                  </a:lnTo>
                  <a:lnTo>
                    <a:pt x="97104" y="38455"/>
                  </a:lnTo>
                  <a:lnTo>
                    <a:pt x="97104" y="37426"/>
                  </a:lnTo>
                  <a:lnTo>
                    <a:pt x="99136" y="37426"/>
                  </a:lnTo>
                  <a:lnTo>
                    <a:pt x="100164" y="36436"/>
                  </a:lnTo>
                  <a:lnTo>
                    <a:pt x="101155" y="35394"/>
                  </a:lnTo>
                  <a:lnTo>
                    <a:pt x="81953" y="35394"/>
                  </a:lnTo>
                  <a:lnTo>
                    <a:pt x="79921" y="35394"/>
                  </a:lnTo>
                  <a:lnTo>
                    <a:pt x="78790" y="35394"/>
                  </a:lnTo>
                  <a:lnTo>
                    <a:pt x="78676" y="36436"/>
                  </a:lnTo>
                  <a:lnTo>
                    <a:pt x="78562" y="37426"/>
                  </a:lnTo>
                  <a:lnTo>
                    <a:pt x="78447" y="38455"/>
                  </a:lnTo>
                  <a:lnTo>
                    <a:pt x="78346" y="39446"/>
                  </a:lnTo>
                  <a:lnTo>
                    <a:pt x="78232" y="40474"/>
                  </a:lnTo>
                  <a:lnTo>
                    <a:pt x="78117" y="41478"/>
                  </a:lnTo>
                  <a:lnTo>
                    <a:pt x="78016" y="42506"/>
                  </a:lnTo>
                  <a:lnTo>
                    <a:pt x="77901" y="43497"/>
                  </a:lnTo>
                  <a:lnTo>
                    <a:pt x="81953" y="43497"/>
                  </a:lnTo>
                  <a:lnTo>
                    <a:pt x="82943" y="42506"/>
                  </a:lnTo>
                  <a:lnTo>
                    <a:pt x="88023" y="42506"/>
                  </a:lnTo>
                  <a:lnTo>
                    <a:pt x="89014" y="43497"/>
                  </a:lnTo>
                  <a:lnTo>
                    <a:pt x="91033" y="43497"/>
                  </a:lnTo>
                  <a:lnTo>
                    <a:pt x="92075" y="44526"/>
                  </a:lnTo>
                  <a:lnTo>
                    <a:pt x="93065" y="44526"/>
                  </a:lnTo>
                  <a:lnTo>
                    <a:pt x="94094" y="45516"/>
                  </a:lnTo>
                  <a:lnTo>
                    <a:pt x="95084" y="45516"/>
                  </a:lnTo>
                  <a:lnTo>
                    <a:pt x="98145" y="48577"/>
                  </a:lnTo>
                  <a:lnTo>
                    <a:pt x="98145" y="49568"/>
                  </a:lnTo>
                  <a:lnTo>
                    <a:pt x="99136" y="50596"/>
                  </a:lnTo>
                  <a:lnTo>
                    <a:pt x="100164" y="51587"/>
                  </a:lnTo>
                  <a:lnTo>
                    <a:pt x="100164" y="53619"/>
                  </a:lnTo>
                  <a:lnTo>
                    <a:pt x="101155" y="54648"/>
                  </a:lnTo>
                  <a:lnTo>
                    <a:pt x="101155" y="63741"/>
                  </a:lnTo>
                  <a:lnTo>
                    <a:pt x="100164" y="64731"/>
                  </a:lnTo>
                  <a:lnTo>
                    <a:pt x="100164" y="66751"/>
                  </a:lnTo>
                  <a:lnTo>
                    <a:pt x="98145" y="68770"/>
                  </a:lnTo>
                  <a:lnTo>
                    <a:pt x="98145" y="69811"/>
                  </a:lnTo>
                  <a:lnTo>
                    <a:pt x="97104" y="70802"/>
                  </a:lnTo>
                  <a:lnTo>
                    <a:pt x="96113" y="71831"/>
                  </a:lnTo>
                  <a:lnTo>
                    <a:pt x="95084" y="72821"/>
                  </a:lnTo>
                  <a:lnTo>
                    <a:pt x="94094" y="73850"/>
                  </a:lnTo>
                  <a:lnTo>
                    <a:pt x="93065" y="73850"/>
                  </a:lnTo>
                  <a:lnTo>
                    <a:pt x="92075" y="74841"/>
                  </a:lnTo>
                  <a:lnTo>
                    <a:pt x="91033" y="74841"/>
                  </a:lnTo>
                  <a:lnTo>
                    <a:pt x="90043" y="75882"/>
                  </a:lnTo>
                  <a:lnTo>
                    <a:pt x="86995" y="75882"/>
                  </a:lnTo>
                  <a:lnTo>
                    <a:pt x="84963" y="76873"/>
                  </a:lnTo>
                  <a:lnTo>
                    <a:pt x="82943" y="76873"/>
                  </a:lnTo>
                  <a:lnTo>
                    <a:pt x="81953" y="75882"/>
                  </a:lnTo>
                  <a:lnTo>
                    <a:pt x="78892" y="75882"/>
                  </a:lnTo>
                  <a:lnTo>
                    <a:pt x="77901" y="74841"/>
                  </a:lnTo>
                  <a:lnTo>
                    <a:pt x="76873" y="74841"/>
                  </a:lnTo>
                  <a:lnTo>
                    <a:pt x="74841" y="72821"/>
                  </a:lnTo>
                  <a:lnTo>
                    <a:pt x="73850" y="72821"/>
                  </a:lnTo>
                  <a:lnTo>
                    <a:pt x="72821" y="71831"/>
                  </a:lnTo>
                  <a:lnTo>
                    <a:pt x="72821" y="70802"/>
                  </a:lnTo>
                  <a:lnTo>
                    <a:pt x="69811" y="67779"/>
                  </a:lnTo>
                  <a:lnTo>
                    <a:pt x="69811" y="66751"/>
                  </a:lnTo>
                  <a:lnTo>
                    <a:pt x="68770" y="64731"/>
                  </a:lnTo>
                  <a:lnTo>
                    <a:pt x="68770" y="62699"/>
                  </a:lnTo>
                  <a:lnTo>
                    <a:pt x="67779" y="61709"/>
                  </a:lnTo>
                  <a:lnTo>
                    <a:pt x="67779" y="59690"/>
                  </a:lnTo>
                  <a:lnTo>
                    <a:pt x="57658" y="61709"/>
                  </a:lnTo>
                  <a:lnTo>
                    <a:pt x="57658" y="64731"/>
                  </a:lnTo>
                  <a:lnTo>
                    <a:pt x="58648" y="65760"/>
                  </a:lnTo>
                  <a:lnTo>
                    <a:pt x="58648" y="68770"/>
                  </a:lnTo>
                  <a:lnTo>
                    <a:pt x="59690" y="69811"/>
                  </a:lnTo>
                  <a:lnTo>
                    <a:pt x="59690" y="70802"/>
                  </a:lnTo>
                  <a:lnTo>
                    <a:pt x="60680" y="71831"/>
                  </a:lnTo>
                  <a:lnTo>
                    <a:pt x="60680" y="72821"/>
                  </a:lnTo>
                  <a:lnTo>
                    <a:pt x="61709" y="72821"/>
                  </a:lnTo>
                  <a:lnTo>
                    <a:pt x="61709" y="73850"/>
                  </a:lnTo>
                  <a:lnTo>
                    <a:pt x="64731" y="76873"/>
                  </a:lnTo>
                  <a:lnTo>
                    <a:pt x="64731" y="77901"/>
                  </a:lnTo>
                  <a:lnTo>
                    <a:pt x="65760" y="78892"/>
                  </a:lnTo>
                  <a:lnTo>
                    <a:pt x="66751" y="79921"/>
                  </a:lnTo>
                  <a:lnTo>
                    <a:pt x="67779" y="79921"/>
                  </a:lnTo>
                  <a:lnTo>
                    <a:pt x="68770" y="80911"/>
                  </a:lnTo>
                  <a:lnTo>
                    <a:pt x="69811" y="80911"/>
                  </a:lnTo>
                  <a:lnTo>
                    <a:pt x="70802" y="81953"/>
                  </a:lnTo>
                  <a:lnTo>
                    <a:pt x="71831" y="81953"/>
                  </a:lnTo>
                  <a:lnTo>
                    <a:pt x="72821" y="82943"/>
                  </a:lnTo>
                  <a:lnTo>
                    <a:pt x="73850" y="82943"/>
                  </a:lnTo>
                  <a:lnTo>
                    <a:pt x="74841" y="83972"/>
                  </a:lnTo>
                  <a:lnTo>
                    <a:pt x="77901" y="83972"/>
                  </a:lnTo>
                  <a:lnTo>
                    <a:pt x="78892" y="84963"/>
                  </a:lnTo>
                  <a:lnTo>
                    <a:pt x="89014" y="84963"/>
                  </a:lnTo>
                  <a:lnTo>
                    <a:pt x="91033" y="83972"/>
                  </a:lnTo>
                  <a:lnTo>
                    <a:pt x="94094" y="83972"/>
                  </a:lnTo>
                  <a:lnTo>
                    <a:pt x="95084" y="82943"/>
                  </a:lnTo>
                  <a:lnTo>
                    <a:pt x="96113" y="82943"/>
                  </a:lnTo>
                  <a:lnTo>
                    <a:pt x="97104" y="81953"/>
                  </a:lnTo>
                  <a:lnTo>
                    <a:pt x="98145" y="81953"/>
                  </a:lnTo>
                  <a:lnTo>
                    <a:pt x="99136" y="80911"/>
                  </a:lnTo>
                  <a:lnTo>
                    <a:pt x="100164" y="80911"/>
                  </a:lnTo>
                  <a:lnTo>
                    <a:pt x="101155" y="79921"/>
                  </a:lnTo>
                  <a:lnTo>
                    <a:pt x="102184" y="79921"/>
                  </a:lnTo>
                  <a:lnTo>
                    <a:pt x="102184" y="78892"/>
                  </a:lnTo>
                  <a:lnTo>
                    <a:pt x="104216" y="76873"/>
                  </a:lnTo>
                  <a:lnTo>
                    <a:pt x="106235" y="74841"/>
                  </a:lnTo>
                  <a:lnTo>
                    <a:pt x="107226" y="74841"/>
                  </a:lnTo>
                  <a:lnTo>
                    <a:pt x="107226" y="73850"/>
                  </a:lnTo>
                  <a:lnTo>
                    <a:pt x="109258" y="71831"/>
                  </a:lnTo>
                  <a:lnTo>
                    <a:pt x="109258" y="70802"/>
                  </a:lnTo>
                  <a:lnTo>
                    <a:pt x="110286" y="69811"/>
                  </a:lnTo>
                  <a:lnTo>
                    <a:pt x="110286" y="68770"/>
                  </a:lnTo>
                  <a:lnTo>
                    <a:pt x="111277" y="67779"/>
                  </a:lnTo>
                  <a:lnTo>
                    <a:pt x="111277" y="64731"/>
                  </a:lnTo>
                  <a:lnTo>
                    <a:pt x="112306" y="63741"/>
                  </a:lnTo>
                  <a:lnTo>
                    <a:pt x="112306" y="546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47" name="object 1447"/>
          <p:cNvSpPr/>
          <p:nvPr/>
        </p:nvSpPr>
        <p:spPr>
          <a:xfrm>
            <a:off x="12658499" y="3002796"/>
            <a:ext cx="0" cy="42545"/>
          </a:xfrm>
          <a:custGeom>
            <a:avLst/>
            <a:gdLst/>
            <a:ahLst/>
            <a:cxnLst/>
            <a:rect l="l" t="t" r="r" b="b"/>
            <a:pathLst>
              <a:path h="42544">
                <a:moveTo>
                  <a:pt x="0" y="0"/>
                </a:moveTo>
                <a:lnTo>
                  <a:pt x="0" y="4250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48" name="object 1448"/>
          <p:cNvGrpSpPr/>
          <p:nvPr/>
        </p:nvGrpSpPr>
        <p:grpSpPr>
          <a:xfrm>
            <a:off x="12652427" y="3260844"/>
            <a:ext cx="12700" cy="528320"/>
            <a:chOff x="12652427" y="3260844"/>
            <a:chExt cx="12700" cy="528320"/>
          </a:xfrm>
        </p:grpSpPr>
        <p:sp>
          <p:nvSpPr>
            <p:cNvPr id="1449" name="object 1449"/>
            <p:cNvSpPr/>
            <p:nvPr/>
          </p:nvSpPr>
          <p:spPr>
            <a:xfrm>
              <a:off x="12658499" y="3260844"/>
              <a:ext cx="0" cy="525780"/>
            </a:xfrm>
            <a:custGeom>
              <a:avLst/>
              <a:gdLst/>
              <a:ahLst/>
              <a:cxnLst/>
              <a:rect l="l" t="t" r="r" b="b"/>
              <a:pathLst>
                <a:path h="525779">
                  <a:moveTo>
                    <a:pt x="0" y="0"/>
                  </a:moveTo>
                  <a:lnTo>
                    <a:pt x="0" y="52518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12658499" y="3786067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991"/>
                  </a:moveTo>
                  <a:lnTo>
                    <a:pt x="991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51" name="object 1451"/>
          <p:cNvGrpSpPr/>
          <p:nvPr/>
        </p:nvGrpSpPr>
        <p:grpSpPr>
          <a:xfrm>
            <a:off x="12652427" y="3786047"/>
            <a:ext cx="60960" cy="193675"/>
            <a:chOff x="12652427" y="3786047"/>
            <a:chExt cx="60960" cy="193675"/>
          </a:xfrm>
        </p:grpSpPr>
        <p:sp>
          <p:nvSpPr>
            <p:cNvPr id="1452" name="object 1452"/>
            <p:cNvSpPr/>
            <p:nvPr/>
          </p:nvSpPr>
          <p:spPr>
            <a:xfrm>
              <a:off x="12710108" y="3976314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991"/>
                  </a:moveTo>
                  <a:lnTo>
                    <a:pt x="991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3" name="object 1453"/>
            <p:cNvSpPr/>
            <p:nvPr/>
          </p:nvSpPr>
          <p:spPr>
            <a:xfrm>
              <a:off x="12658499" y="3786047"/>
              <a:ext cx="0" cy="191770"/>
            </a:xfrm>
            <a:custGeom>
              <a:avLst/>
              <a:gdLst/>
              <a:ahLst/>
              <a:cxnLst/>
              <a:rect l="l" t="t" r="r" b="b"/>
              <a:pathLst>
                <a:path h="191770">
                  <a:moveTo>
                    <a:pt x="0" y="0"/>
                  </a:moveTo>
                  <a:lnTo>
                    <a:pt x="0" y="191238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4" name="object 1454"/>
          <p:cNvSpPr/>
          <p:nvPr/>
        </p:nvSpPr>
        <p:spPr>
          <a:xfrm>
            <a:off x="12658499" y="4312261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6092959" y="3002796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6092959" y="3277035"/>
            <a:ext cx="0" cy="821055"/>
          </a:xfrm>
          <a:custGeom>
            <a:avLst/>
            <a:gdLst/>
            <a:ahLst/>
            <a:cxnLst/>
            <a:rect l="l" t="t" r="r" b="b"/>
            <a:pathLst>
              <a:path h="821054">
                <a:moveTo>
                  <a:pt x="0" y="0"/>
                </a:moveTo>
                <a:lnTo>
                  <a:pt x="0" y="82067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7" name="object 1457"/>
          <p:cNvSpPr/>
          <p:nvPr/>
        </p:nvSpPr>
        <p:spPr>
          <a:xfrm>
            <a:off x="6092959" y="4312261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8" name="object 1458"/>
          <p:cNvSpPr/>
          <p:nvPr/>
        </p:nvSpPr>
        <p:spPr>
          <a:xfrm>
            <a:off x="5994799" y="3002796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9" name="object 1459"/>
          <p:cNvSpPr/>
          <p:nvPr/>
        </p:nvSpPr>
        <p:spPr>
          <a:xfrm>
            <a:off x="5994799" y="3277035"/>
            <a:ext cx="0" cy="821055"/>
          </a:xfrm>
          <a:custGeom>
            <a:avLst/>
            <a:gdLst/>
            <a:ahLst/>
            <a:cxnLst/>
            <a:rect l="l" t="t" r="r" b="b"/>
            <a:pathLst>
              <a:path h="821054">
                <a:moveTo>
                  <a:pt x="0" y="0"/>
                </a:moveTo>
                <a:lnTo>
                  <a:pt x="0" y="82067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0" name="object 1460"/>
          <p:cNvSpPr/>
          <p:nvPr/>
        </p:nvSpPr>
        <p:spPr>
          <a:xfrm>
            <a:off x="5994799" y="4312261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12711121" y="4312261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2428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12711121" y="3260844"/>
            <a:ext cx="0" cy="716915"/>
          </a:xfrm>
          <a:custGeom>
            <a:avLst/>
            <a:gdLst/>
            <a:ahLst/>
            <a:cxnLst/>
            <a:rect l="l" t="t" r="r" b="b"/>
            <a:pathLst>
              <a:path h="716914">
                <a:moveTo>
                  <a:pt x="0" y="716461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12711121" y="3002796"/>
            <a:ext cx="0" cy="42545"/>
          </a:xfrm>
          <a:custGeom>
            <a:avLst/>
            <a:gdLst/>
            <a:ahLst/>
            <a:cxnLst/>
            <a:rect l="l" t="t" r="r" b="b"/>
            <a:pathLst>
              <a:path h="42544">
                <a:moveTo>
                  <a:pt x="0" y="42501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5994799" y="4312261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3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65" name="object 1465"/>
          <p:cNvGrpSpPr/>
          <p:nvPr/>
        </p:nvGrpSpPr>
        <p:grpSpPr>
          <a:xfrm>
            <a:off x="5934588" y="4091656"/>
            <a:ext cx="158750" cy="222250"/>
            <a:chOff x="5934588" y="4091656"/>
            <a:chExt cx="158750" cy="222250"/>
          </a:xfrm>
        </p:grpSpPr>
        <p:sp>
          <p:nvSpPr>
            <p:cNvPr id="1466" name="object 1466"/>
            <p:cNvSpPr/>
            <p:nvPr/>
          </p:nvSpPr>
          <p:spPr>
            <a:xfrm>
              <a:off x="5994799" y="4097728"/>
              <a:ext cx="98425" cy="0"/>
            </a:xfrm>
            <a:custGeom>
              <a:avLst/>
              <a:gdLst/>
              <a:ahLst/>
              <a:cxnLst/>
              <a:rect l="l" t="t" r="r" b="b"/>
              <a:pathLst>
                <a:path w="98425">
                  <a:moveTo>
                    <a:pt x="0" y="0"/>
                  </a:moveTo>
                  <a:lnTo>
                    <a:pt x="9813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7" name="object 1467"/>
            <p:cNvSpPr/>
            <p:nvPr/>
          </p:nvSpPr>
          <p:spPr>
            <a:xfrm>
              <a:off x="6029205" y="4097728"/>
              <a:ext cx="28575" cy="9525"/>
            </a:xfrm>
            <a:custGeom>
              <a:avLst/>
              <a:gdLst/>
              <a:ahLst/>
              <a:cxnLst/>
              <a:rect l="l" t="t" r="r" b="b"/>
              <a:pathLst>
                <a:path w="28575" h="9525">
                  <a:moveTo>
                    <a:pt x="0" y="0"/>
                  </a:moveTo>
                  <a:lnTo>
                    <a:pt x="28334" y="0"/>
                  </a:lnTo>
                  <a:lnTo>
                    <a:pt x="28334" y="9087"/>
                  </a:lnTo>
                  <a:lnTo>
                    <a:pt x="0" y="908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8" name="object 1468"/>
            <p:cNvSpPr/>
            <p:nvPr/>
          </p:nvSpPr>
          <p:spPr>
            <a:xfrm>
              <a:off x="5936106" y="4106835"/>
              <a:ext cx="101600" cy="167005"/>
            </a:xfrm>
            <a:custGeom>
              <a:avLst/>
              <a:gdLst/>
              <a:ahLst/>
              <a:cxnLst/>
              <a:rect l="l" t="t" r="r" b="b"/>
              <a:pathLst>
                <a:path w="101600" h="167004">
                  <a:moveTo>
                    <a:pt x="93099" y="0"/>
                  </a:moveTo>
                  <a:lnTo>
                    <a:pt x="0" y="161912"/>
                  </a:lnTo>
                  <a:lnTo>
                    <a:pt x="8095" y="166951"/>
                  </a:lnTo>
                  <a:lnTo>
                    <a:pt x="101195" y="5039"/>
                  </a:lnTo>
                  <a:lnTo>
                    <a:pt x="930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9" name="object 1469"/>
            <p:cNvSpPr/>
            <p:nvPr/>
          </p:nvSpPr>
          <p:spPr>
            <a:xfrm>
              <a:off x="6029205" y="4303154"/>
              <a:ext cx="28575" cy="9525"/>
            </a:xfrm>
            <a:custGeom>
              <a:avLst/>
              <a:gdLst/>
              <a:ahLst/>
              <a:cxnLst/>
              <a:rect l="l" t="t" r="r" b="b"/>
              <a:pathLst>
                <a:path w="28575" h="9525">
                  <a:moveTo>
                    <a:pt x="0" y="0"/>
                  </a:moveTo>
                  <a:lnTo>
                    <a:pt x="28334" y="0"/>
                  </a:lnTo>
                  <a:lnTo>
                    <a:pt x="28334" y="9087"/>
                  </a:lnTo>
                  <a:lnTo>
                    <a:pt x="0" y="908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0" name="object 1470"/>
          <p:cNvSpPr/>
          <p:nvPr/>
        </p:nvSpPr>
        <p:spPr>
          <a:xfrm>
            <a:off x="12056388" y="4786867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0" y="12143"/>
                </a:moveTo>
                <a:lnTo>
                  <a:pt x="29326" y="12143"/>
                </a:lnTo>
                <a:lnTo>
                  <a:pt x="2932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1" name="object 1471"/>
          <p:cNvSpPr/>
          <p:nvPr/>
        </p:nvSpPr>
        <p:spPr>
          <a:xfrm>
            <a:off x="5936553" y="4268326"/>
            <a:ext cx="93345" cy="34290"/>
          </a:xfrm>
          <a:custGeom>
            <a:avLst/>
            <a:gdLst/>
            <a:ahLst/>
            <a:cxnLst/>
            <a:rect l="l" t="t" r="r" b="b"/>
            <a:pathLst>
              <a:path w="93345" h="34289">
                <a:moveTo>
                  <a:pt x="0" y="0"/>
                </a:moveTo>
                <a:lnTo>
                  <a:pt x="21559" y="12890"/>
                </a:lnTo>
                <a:lnTo>
                  <a:pt x="44485" y="22900"/>
                </a:lnTo>
                <a:lnTo>
                  <a:pt x="68488" y="29935"/>
                </a:lnTo>
                <a:lnTo>
                  <a:pt x="93281" y="3390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72" name="object 1472"/>
          <p:cNvGrpSpPr/>
          <p:nvPr/>
        </p:nvGrpSpPr>
        <p:grpSpPr>
          <a:xfrm>
            <a:off x="4609438" y="1567849"/>
            <a:ext cx="40640" cy="1310640"/>
            <a:chOff x="4609438" y="1567849"/>
            <a:chExt cx="40640" cy="1310640"/>
          </a:xfrm>
        </p:grpSpPr>
        <p:sp>
          <p:nvSpPr>
            <p:cNvPr id="1473" name="object 1473"/>
            <p:cNvSpPr/>
            <p:nvPr/>
          </p:nvSpPr>
          <p:spPr>
            <a:xfrm>
              <a:off x="4643844" y="1567849"/>
              <a:ext cx="0" cy="1310640"/>
            </a:xfrm>
            <a:custGeom>
              <a:avLst/>
              <a:gdLst/>
              <a:ahLst/>
              <a:cxnLst/>
              <a:rect l="l" t="t" r="r" b="b"/>
              <a:pathLst>
                <a:path h="1310639">
                  <a:moveTo>
                    <a:pt x="0" y="0"/>
                  </a:moveTo>
                  <a:lnTo>
                    <a:pt x="0" y="131045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4" name="object 1474"/>
            <p:cNvSpPr/>
            <p:nvPr/>
          </p:nvSpPr>
          <p:spPr>
            <a:xfrm>
              <a:off x="4615510" y="1567849"/>
              <a:ext cx="0" cy="1310640"/>
            </a:xfrm>
            <a:custGeom>
              <a:avLst/>
              <a:gdLst/>
              <a:ahLst/>
              <a:cxnLst/>
              <a:rect l="l" t="t" r="r" b="b"/>
              <a:pathLst>
                <a:path h="1310639">
                  <a:moveTo>
                    <a:pt x="0" y="0"/>
                  </a:moveTo>
                  <a:lnTo>
                    <a:pt x="0" y="131045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5" name="object 1475"/>
          <p:cNvSpPr/>
          <p:nvPr/>
        </p:nvSpPr>
        <p:spPr>
          <a:xfrm>
            <a:off x="3917263" y="1567849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6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6" name="object 1476"/>
          <p:cNvSpPr/>
          <p:nvPr/>
        </p:nvSpPr>
        <p:spPr>
          <a:xfrm>
            <a:off x="3917263" y="1841076"/>
            <a:ext cx="0" cy="1037590"/>
          </a:xfrm>
          <a:custGeom>
            <a:avLst/>
            <a:gdLst/>
            <a:ahLst/>
            <a:cxnLst/>
            <a:rect l="l" t="t" r="r" b="b"/>
            <a:pathLst>
              <a:path h="1037589">
                <a:moveTo>
                  <a:pt x="0" y="0"/>
                </a:moveTo>
                <a:lnTo>
                  <a:pt x="0" y="103722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7" name="object 1477"/>
          <p:cNvSpPr/>
          <p:nvPr/>
        </p:nvSpPr>
        <p:spPr>
          <a:xfrm>
            <a:off x="3888928" y="1567849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6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78" name="object 1478"/>
          <p:cNvGrpSpPr/>
          <p:nvPr/>
        </p:nvGrpSpPr>
        <p:grpSpPr>
          <a:xfrm>
            <a:off x="3291877" y="1841076"/>
            <a:ext cx="603250" cy="1043305"/>
            <a:chOff x="3291877" y="1841076"/>
            <a:chExt cx="603250" cy="1043305"/>
          </a:xfrm>
        </p:grpSpPr>
        <p:sp>
          <p:nvSpPr>
            <p:cNvPr id="1479" name="object 1479"/>
            <p:cNvSpPr/>
            <p:nvPr/>
          </p:nvSpPr>
          <p:spPr>
            <a:xfrm>
              <a:off x="3888929" y="1841076"/>
              <a:ext cx="0" cy="52705"/>
            </a:xfrm>
            <a:custGeom>
              <a:avLst/>
              <a:gdLst/>
              <a:ahLst/>
              <a:cxnLst/>
              <a:rect l="l" t="t" r="r" b="b"/>
              <a:pathLst>
                <a:path h="52705">
                  <a:moveTo>
                    <a:pt x="0" y="0"/>
                  </a:moveTo>
                  <a:lnTo>
                    <a:pt x="0" y="5262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3297949" y="1922032"/>
              <a:ext cx="591185" cy="956310"/>
            </a:xfrm>
            <a:custGeom>
              <a:avLst/>
              <a:gdLst/>
              <a:ahLst/>
              <a:cxnLst/>
              <a:rect l="l" t="t" r="r" b="b"/>
              <a:pathLst>
                <a:path w="591185" h="956310">
                  <a:moveTo>
                    <a:pt x="0" y="0"/>
                  </a:moveTo>
                  <a:lnTo>
                    <a:pt x="590979" y="0"/>
                  </a:lnTo>
                  <a:lnTo>
                    <a:pt x="590979" y="95627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3297949" y="1893698"/>
              <a:ext cx="263525" cy="0"/>
            </a:xfrm>
            <a:custGeom>
              <a:avLst/>
              <a:gdLst/>
              <a:ahLst/>
              <a:cxnLst/>
              <a:rect l="l" t="t" r="r" b="b"/>
              <a:pathLst>
                <a:path w="263525">
                  <a:moveTo>
                    <a:pt x="0" y="0"/>
                  </a:moveTo>
                  <a:lnTo>
                    <a:pt x="26310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3589391" y="1893698"/>
              <a:ext cx="299720" cy="0"/>
            </a:xfrm>
            <a:custGeom>
              <a:avLst/>
              <a:gdLst/>
              <a:ahLst/>
              <a:cxnLst/>
              <a:rect l="l" t="t" r="r" b="b"/>
              <a:pathLst>
                <a:path w="299720">
                  <a:moveTo>
                    <a:pt x="0" y="0"/>
                  </a:moveTo>
                  <a:lnTo>
                    <a:pt x="29953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3" name="object 1483"/>
          <p:cNvSpPr/>
          <p:nvPr/>
        </p:nvSpPr>
        <p:spPr>
          <a:xfrm>
            <a:off x="3561056" y="1567849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6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3561056" y="1841076"/>
            <a:ext cx="0" cy="52705"/>
          </a:xfrm>
          <a:custGeom>
            <a:avLst/>
            <a:gdLst/>
            <a:ahLst/>
            <a:cxnLst/>
            <a:rect l="l" t="t" r="r" b="b"/>
            <a:pathLst>
              <a:path h="52705">
                <a:moveTo>
                  <a:pt x="0" y="0"/>
                </a:moveTo>
                <a:lnTo>
                  <a:pt x="0" y="526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3589391" y="1567849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6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6" name="object 1486"/>
          <p:cNvSpPr/>
          <p:nvPr/>
        </p:nvSpPr>
        <p:spPr>
          <a:xfrm>
            <a:off x="3589391" y="1841076"/>
            <a:ext cx="0" cy="52705"/>
          </a:xfrm>
          <a:custGeom>
            <a:avLst/>
            <a:gdLst/>
            <a:ahLst/>
            <a:cxnLst/>
            <a:rect l="l" t="t" r="r" b="b"/>
            <a:pathLst>
              <a:path h="52705">
                <a:moveTo>
                  <a:pt x="0" y="0"/>
                </a:moveTo>
                <a:lnTo>
                  <a:pt x="0" y="526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7" name="object 1487"/>
          <p:cNvSpPr/>
          <p:nvPr/>
        </p:nvSpPr>
        <p:spPr>
          <a:xfrm>
            <a:off x="3561056" y="1619459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8" name="object 1488"/>
          <p:cNvSpPr/>
          <p:nvPr/>
        </p:nvSpPr>
        <p:spPr>
          <a:xfrm>
            <a:off x="3888928" y="1619459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9" name="object 1489"/>
          <p:cNvSpPr/>
          <p:nvPr/>
        </p:nvSpPr>
        <p:spPr>
          <a:xfrm>
            <a:off x="3561056" y="1835005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3888928" y="1835005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3561056" y="1625531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0" y="0"/>
                </a:moveTo>
                <a:lnTo>
                  <a:pt x="28334" y="0"/>
                </a:lnTo>
                <a:lnTo>
                  <a:pt x="28334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92" name="object 1492"/>
          <p:cNvGrpSpPr/>
          <p:nvPr/>
        </p:nvGrpSpPr>
        <p:grpSpPr>
          <a:xfrm>
            <a:off x="3466439" y="1634132"/>
            <a:ext cx="125095" cy="208915"/>
            <a:chOff x="3466439" y="1634132"/>
            <a:chExt cx="125095" cy="208915"/>
          </a:xfrm>
        </p:grpSpPr>
        <p:sp>
          <p:nvSpPr>
            <p:cNvPr id="1493" name="object 1493"/>
            <p:cNvSpPr/>
            <p:nvPr/>
          </p:nvSpPr>
          <p:spPr>
            <a:xfrm>
              <a:off x="3561056" y="1830957"/>
              <a:ext cx="28575" cy="10160"/>
            </a:xfrm>
            <a:custGeom>
              <a:avLst/>
              <a:gdLst/>
              <a:ahLst/>
              <a:cxnLst/>
              <a:rect l="l" t="t" r="r" b="b"/>
              <a:pathLst>
                <a:path w="28575" h="10160">
                  <a:moveTo>
                    <a:pt x="0" y="0"/>
                  </a:moveTo>
                  <a:lnTo>
                    <a:pt x="28334" y="0"/>
                  </a:lnTo>
                  <a:lnTo>
                    <a:pt x="28334" y="10119"/>
                  </a:lnTo>
                  <a:lnTo>
                    <a:pt x="0" y="1011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3467957" y="1635650"/>
              <a:ext cx="101600" cy="167005"/>
            </a:xfrm>
            <a:custGeom>
              <a:avLst/>
              <a:gdLst/>
              <a:ahLst/>
              <a:cxnLst/>
              <a:rect l="l" t="t" r="r" b="b"/>
              <a:pathLst>
                <a:path w="101600" h="167005">
                  <a:moveTo>
                    <a:pt x="93099" y="0"/>
                  </a:moveTo>
                  <a:lnTo>
                    <a:pt x="0" y="161912"/>
                  </a:lnTo>
                  <a:lnTo>
                    <a:pt x="8095" y="166951"/>
                  </a:lnTo>
                  <a:lnTo>
                    <a:pt x="101195" y="4047"/>
                  </a:lnTo>
                  <a:lnTo>
                    <a:pt x="93099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5" name="object 1495"/>
            <p:cNvSpPr/>
            <p:nvPr/>
          </p:nvSpPr>
          <p:spPr>
            <a:xfrm>
              <a:off x="3468378" y="1796129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0" y="0"/>
                  </a:moveTo>
                  <a:lnTo>
                    <a:pt x="21583" y="12890"/>
                  </a:lnTo>
                  <a:lnTo>
                    <a:pt x="44520" y="22900"/>
                  </a:lnTo>
                  <a:lnTo>
                    <a:pt x="68528" y="29935"/>
                  </a:lnTo>
                  <a:lnTo>
                    <a:pt x="93322" y="339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96" name="object 1496"/>
          <p:cNvSpPr/>
          <p:nvPr/>
        </p:nvSpPr>
        <p:spPr>
          <a:xfrm>
            <a:off x="3888928" y="1625531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0" y="0"/>
                </a:moveTo>
                <a:lnTo>
                  <a:pt x="28334" y="0"/>
                </a:lnTo>
                <a:lnTo>
                  <a:pt x="28334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97" name="object 1497"/>
          <p:cNvGrpSpPr/>
          <p:nvPr/>
        </p:nvGrpSpPr>
        <p:grpSpPr>
          <a:xfrm>
            <a:off x="3793320" y="1634132"/>
            <a:ext cx="125730" cy="208915"/>
            <a:chOff x="3793320" y="1634132"/>
            <a:chExt cx="125730" cy="208915"/>
          </a:xfrm>
        </p:grpSpPr>
        <p:sp>
          <p:nvSpPr>
            <p:cNvPr id="1498" name="object 1498"/>
            <p:cNvSpPr/>
            <p:nvPr/>
          </p:nvSpPr>
          <p:spPr>
            <a:xfrm>
              <a:off x="3888929" y="1830957"/>
              <a:ext cx="28575" cy="10160"/>
            </a:xfrm>
            <a:custGeom>
              <a:avLst/>
              <a:gdLst/>
              <a:ahLst/>
              <a:cxnLst/>
              <a:rect l="l" t="t" r="r" b="b"/>
              <a:pathLst>
                <a:path w="28575" h="10160">
                  <a:moveTo>
                    <a:pt x="0" y="0"/>
                  </a:moveTo>
                  <a:lnTo>
                    <a:pt x="28334" y="0"/>
                  </a:lnTo>
                  <a:lnTo>
                    <a:pt x="28334" y="10119"/>
                  </a:lnTo>
                  <a:lnTo>
                    <a:pt x="0" y="1011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9" name="object 1499"/>
            <p:cNvSpPr/>
            <p:nvPr/>
          </p:nvSpPr>
          <p:spPr>
            <a:xfrm>
              <a:off x="3794837" y="1635650"/>
              <a:ext cx="102235" cy="167005"/>
            </a:xfrm>
            <a:custGeom>
              <a:avLst/>
              <a:gdLst/>
              <a:ahLst/>
              <a:cxnLst/>
              <a:rect l="l" t="t" r="r" b="b"/>
              <a:pathLst>
                <a:path w="102235" h="167005">
                  <a:moveTo>
                    <a:pt x="94091" y="0"/>
                  </a:moveTo>
                  <a:lnTo>
                    <a:pt x="0" y="161912"/>
                  </a:lnTo>
                  <a:lnTo>
                    <a:pt x="8095" y="166951"/>
                  </a:lnTo>
                  <a:lnTo>
                    <a:pt x="102186" y="4047"/>
                  </a:lnTo>
                  <a:lnTo>
                    <a:pt x="94091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0" name="object 1500"/>
            <p:cNvSpPr/>
            <p:nvPr/>
          </p:nvSpPr>
          <p:spPr>
            <a:xfrm>
              <a:off x="3796251" y="1796129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0" y="0"/>
                  </a:moveTo>
                  <a:lnTo>
                    <a:pt x="21583" y="12890"/>
                  </a:lnTo>
                  <a:lnTo>
                    <a:pt x="44520" y="22900"/>
                  </a:lnTo>
                  <a:lnTo>
                    <a:pt x="68528" y="29935"/>
                  </a:lnTo>
                  <a:lnTo>
                    <a:pt x="93322" y="339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01" name="object 1501"/>
          <p:cNvGrpSpPr/>
          <p:nvPr/>
        </p:nvGrpSpPr>
        <p:grpSpPr>
          <a:xfrm>
            <a:off x="4995012" y="2996725"/>
            <a:ext cx="975994" cy="12700"/>
            <a:chOff x="4995012" y="2996725"/>
            <a:chExt cx="975994" cy="12700"/>
          </a:xfrm>
        </p:grpSpPr>
        <p:sp>
          <p:nvSpPr>
            <p:cNvPr id="1502" name="object 1502"/>
            <p:cNvSpPr/>
            <p:nvPr/>
          </p:nvSpPr>
          <p:spPr>
            <a:xfrm>
              <a:off x="5556645" y="3002796"/>
              <a:ext cx="414020" cy="0"/>
            </a:xfrm>
            <a:custGeom>
              <a:avLst/>
              <a:gdLst/>
              <a:ahLst/>
              <a:cxnLst/>
              <a:rect l="l" t="t" r="r" b="b"/>
              <a:pathLst>
                <a:path w="414020">
                  <a:moveTo>
                    <a:pt x="413867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3" name="object 1503"/>
            <p:cNvSpPr/>
            <p:nvPr/>
          </p:nvSpPr>
          <p:spPr>
            <a:xfrm>
              <a:off x="4995012" y="3002796"/>
              <a:ext cx="533400" cy="0"/>
            </a:xfrm>
            <a:custGeom>
              <a:avLst/>
              <a:gdLst/>
              <a:ahLst/>
              <a:cxnLst/>
              <a:rect l="l" t="t" r="r" b="b"/>
              <a:pathLst>
                <a:path w="533400">
                  <a:moveTo>
                    <a:pt x="53327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4" name="object 1504"/>
          <p:cNvSpPr/>
          <p:nvPr/>
        </p:nvSpPr>
        <p:spPr>
          <a:xfrm>
            <a:off x="4433379" y="3002796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3668323" y="3002796"/>
            <a:ext cx="550545" cy="0"/>
          </a:xfrm>
          <a:custGeom>
            <a:avLst/>
            <a:gdLst/>
            <a:ahLst/>
            <a:cxnLst/>
            <a:rect l="l" t="t" r="r" b="b"/>
            <a:pathLst>
              <a:path w="550545">
                <a:moveTo>
                  <a:pt x="55050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6" name="object 1506"/>
          <p:cNvSpPr/>
          <p:nvPr/>
        </p:nvSpPr>
        <p:spPr>
          <a:xfrm>
            <a:off x="3297949" y="3002796"/>
            <a:ext cx="156210" cy="0"/>
          </a:xfrm>
          <a:custGeom>
            <a:avLst/>
            <a:gdLst/>
            <a:ahLst/>
            <a:cxnLst/>
            <a:rect l="l" t="t" r="r" b="b"/>
            <a:pathLst>
              <a:path w="156210">
                <a:moveTo>
                  <a:pt x="15584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7" name="object 1507"/>
          <p:cNvSpPr/>
          <p:nvPr/>
        </p:nvSpPr>
        <p:spPr>
          <a:xfrm>
            <a:off x="4994991" y="2878327"/>
            <a:ext cx="975994" cy="0"/>
          </a:xfrm>
          <a:custGeom>
            <a:avLst/>
            <a:gdLst/>
            <a:ahLst/>
            <a:cxnLst/>
            <a:rect l="l" t="t" r="r" b="b"/>
            <a:pathLst>
              <a:path w="975995">
                <a:moveTo>
                  <a:pt x="97552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08" name="object 1508"/>
          <p:cNvGrpSpPr/>
          <p:nvPr/>
        </p:nvGrpSpPr>
        <p:grpSpPr>
          <a:xfrm>
            <a:off x="4433358" y="2872255"/>
            <a:ext cx="347345" cy="12700"/>
            <a:chOff x="4433358" y="2872255"/>
            <a:chExt cx="347345" cy="12700"/>
          </a:xfrm>
        </p:grpSpPr>
        <p:sp>
          <p:nvSpPr>
            <p:cNvPr id="1509" name="object 1509"/>
            <p:cNvSpPr/>
            <p:nvPr/>
          </p:nvSpPr>
          <p:spPr>
            <a:xfrm>
              <a:off x="4643864" y="2878327"/>
              <a:ext cx="137160" cy="0"/>
            </a:xfrm>
            <a:custGeom>
              <a:avLst/>
              <a:gdLst/>
              <a:ahLst/>
              <a:cxnLst/>
              <a:rect l="l" t="t" r="r" b="b"/>
              <a:pathLst>
                <a:path w="137160">
                  <a:moveTo>
                    <a:pt x="13659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4433358" y="2878327"/>
              <a:ext cx="182245" cy="0"/>
            </a:xfrm>
            <a:custGeom>
              <a:avLst/>
              <a:gdLst/>
              <a:ahLst/>
              <a:cxnLst/>
              <a:rect l="l" t="t" r="r" b="b"/>
              <a:pathLst>
                <a:path w="182245">
                  <a:moveTo>
                    <a:pt x="18215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11" name="object 1511"/>
          <p:cNvGrpSpPr/>
          <p:nvPr/>
        </p:nvGrpSpPr>
        <p:grpSpPr>
          <a:xfrm>
            <a:off x="3668323" y="2872255"/>
            <a:ext cx="550545" cy="12700"/>
            <a:chOff x="3668323" y="2872255"/>
            <a:chExt cx="550545" cy="12700"/>
          </a:xfrm>
        </p:grpSpPr>
        <p:sp>
          <p:nvSpPr>
            <p:cNvPr id="1512" name="object 1512"/>
            <p:cNvSpPr/>
            <p:nvPr/>
          </p:nvSpPr>
          <p:spPr>
            <a:xfrm>
              <a:off x="3917263" y="2878327"/>
              <a:ext cx="301625" cy="0"/>
            </a:xfrm>
            <a:custGeom>
              <a:avLst/>
              <a:gdLst/>
              <a:ahLst/>
              <a:cxnLst/>
              <a:rect l="l" t="t" r="r" b="b"/>
              <a:pathLst>
                <a:path w="301625">
                  <a:moveTo>
                    <a:pt x="30156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3668323" y="2878327"/>
              <a:ext cx="220979" cy="0"/>
            </a:xfrm>
            <a:custGeom>
              <a:avLst/>
              <a:gdLst/>
              <a:ahLst/>
              <a:cxnLst/>
              <a:rect l="l" t="t" r="r" b="b"/>
              <a:pathLst>
                <a:path w="220979">
                  <a:moveTo>
                    <a:pt x="220605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4" name="object 1514"/>
          <p:cNvSpPr/>
          <p:nvPr/>
        </p:nvSpPr>
        <p:spPr>
          <a:xfrm>
            <a:off x="3297949" y="2878327"/>
            <a:ext cx="156210" cy="0"/>
          </a:xfrm>
          <a:custGeom>
            <a:avLst/>
            <a:gdLst/>
            <a:ahLst/>
            <a:cxnLst/>
            <a:rect l="l" t="t" r="r" b="b"/>
            <a:pathLst>
              <a:path w="156210">
                <a:moveTo>
                  <a:pt x="15584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15" name="object 1515"/>
          <p:cNvGrpSpPr/>
          <p:nvPr/>
        </p:nvGrpSpPr>
        <p:grpSpPr>
          <a:xfrm>
            <a:off x="5556624" y="3310430"/>
            <a:ext cx="210820" cy="6350"/>
            <a:chOff x="5556624" y="3310430"/>
            <a:chExt cx="210820" cy="6350"/>
          </a:xfrm>
        </p:grpSpPr>
        <p:sp>
          <p:nvSpPr>
            <p:cNvPr id="1516" name="object 1516"/>
            <p:cNvSpPr/>
            <p:nvPr/>
          </p:nvSpPr>
          <p:spPr>
            <a:xfrm>
              <a:off x="5556624" y="3313465"/>
              <a:ext cx="48895" cy="0"/>
            </a:xfrm>
            <a:custGeom>
              <a:avLst/>
              <a:gdLst/>
              <a:ahLst/>
              <a:cxnLst/>
              <a:rect l="l" t="t" r="r" b="b"/>
              <a:pathLst>
                <a:path w="48895">
                  <a:moveTo>
                    <a:pt x="0" y="0"/>
                  </a:moveTo>
                  <a:lnTo>
                    <a:pt x="48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5647700" y="3313465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5719548" y="3313465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9" name="object 1519"/>
          <p:cNvSpPr/>
          <p:nvPr/>
        </p:nvSpPr>
        <p:spPr>
          <a:xfrm>
            <a:off x="5982656" y="3313465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1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0" name="object 1520"/>
          <p:cNvGrpSpPr/>
          <p:nvPr/>
        </p:nvGrpSpPr>
        <p:grpSpPr>
          <a:xfrm>
            <a:off x="5556624" y="3338764"/>
            <a:ext cx="210820" cy="6350"/>
            <a:chOff x="5556624" y="3338764"/>
            <a:chExt cx="210820" cy="6350"/>
          </a:xfrm>
        </p:grpSpPr>
        <p:sp>
          <p:nvSpPr>
            <p:cNvPr id="1521" name="object 1521"/>
            <p:cNvSpPr/>
            <p:nvPr/>
          </p:nvSpPr>
          <p:spPr>
            <a:xfrm>
              <a:off x="5556624" y="3341800"/>
              <a:ext cx="48895" cy="0"/>
            </a:xfrm>
            <a:custGeom>
              <a:avLst/>
              <a:gdLst/>
              <a:ahLst/>
              <a:cxnLst/>
              <a:rect l="l" t="t" r="r" b="b"/>
              <a:pathLst>
                <a:path w="48895">
                  <a:moveTo>
                    <a:pt x="0" y="0"/>
                  </a:moveTo>
                  <a:lnTo>
                    <a:pt x="48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5647700" y="334180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5719548" y="3341800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4" name="object 1524"/>
          <p:cNvSpPr/>
          <p:nvPr/>
        </p:nvSpPr>
        <p:spPr>
          <a:xfrm>
            <a:off x="5982656" y="3341800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1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5" name="object 1525"/>
          <p:cNvGrpSpPr/>
          <p:nvPr/>
        </p:nvGrpSpPr>
        <p:grpSpPr>
          <a:xfrm>
            <a:off x="5556624" y="3696995"/>
            <a:ext cx="210820" cy="6350"/>
            <a:chOff x="5556624" y="3696995"/>
            <a:chExt cx="210820" cy="6350"/>
          </a:xfrm>
        </p:grpSpPr>
        <p:sp>
          <p:nvSpPr>
            <p:cNvPr id="1526" name="object 1526"/>
            <p:cNvSpPr/>
            <p:nvPr/>
          </p:nvSpPr>
          <p:spPr>
            <a:xfrm>
              <a:off x="5556624" y="3700031"/>
              <a:ext cx="48895" cy="0"/>
            </a:xfrm>
            <a:custGeom>
              <a:avLst/>
              <a:gdLst/>
              <a:ahLst/>
              <a:cxnLst/>
              <a:rect l="l" t="t" r="r" b="b"/>
              <a:pathLst>
                <a:path w="48895">
                  <a:moveTo>
                    <a:pt x="0" y="0"/>
                  </a:moveTo>
                  <a:lnTo>
                    <a:pt x="48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7" name="object 1527"/>
            <p:cNvSpPr/>
            <p:nvPr/>
          </p:nvSpPr>
          <p:spPr>
            <a:xfrm>
              <a:off x="5647700" y="3700031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8" name="object 1528"/>
            <p:cNvSpPr/>
            <p:nvPr/>
          </p:nvSpPr>
          <p:spPr>
            <a:xfrm>
              <a:off x="5719548" y="3700031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9" name="object 1529"/>
          <p:cNvSpPr/>
          <p:nvPr/>
        </p:nvSpPr>
        <p:spPr>
          <a:xfrm>
            <a:off x="5982656" y="3700031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1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30" name="object 1530"/>
          <p:cNvGrpSpPr/>
          <p:nvPr/>
        </p:nvGrpSpPr>
        <p:grpSpPr>
          <a:xfrm>
            <a:off x="5556624" y="3726342"/>
            <a:ext cx="210820" cy="6350"/>
            <a:chOff x="5556624" y="3726342"/>
            <a:chExt cx="210820" cy="6350"/>
          </a:xfrm>
        </p:grpSpPr>
        <p:sp>
          <p:nvSpPr>
            <p:cNvPr id="1531" name="object 1531"/>
            <p:cNvSpPr/>
            <p:nvPr/>
          </p:nvSpPr>
          <p:spPr>
            <a:xfrm>
              <a:off x="5556624" y="3729378"/>
              <a:ext cx="48895" cy="0"/>
            </a:xfrm>
            <a:custGeom>
              <a:avLst/>
              <a:gdLst/>
              <a:ahLst/>
              <a:cxnLst/>
              <a:rect l="l" t="t" r="r" b="b"/>
              <a:pathLst>
                <a:path w="48895">
                  <a:moveTo>
                    <a:pt x="0" y="0"/>
                  </a:moveTo>
                  <a:lnTo>
                    <a:pt x="48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5647700" y="372937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5719548" y="3729378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4" name="object 1534"/>
          <p:cNvSpPr/>
          <p:nvPr/>
        </p:nvSpPr>
        <p:spPr>
          <a:xfrm>
            <a:off x="5982656" y="3729378"/>
            <a:ext cx="12700" cy="0"/>
          </a:xfrm>
          <a:custGeom>
            <a:avLst/>
            <a:gdLst/>
            <a:ahLst/>
            <a:cxnLst/>
            <a:rect l="l" t="t" r="r" b="b"/>
            <a:pathLst>
              <a:path w="12700">
                <a:moveTo>
                  <a:pt x="0" y="0"/>
                </a:moveTo>
                <a:lnTo>
                  <a:pt x="1214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5" name="object 1535"/>
          <p:cNvSpPr/>
          <p:nvPr/>
        </p:nvSpPr>
        <p:spPr>
          <a:xfrm>
            <a:off x="5982656" y="3313465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6" name="object 1536"/>
          <p:cNvSpPr/>
          <p:nvPr/>
        </p:nvSpPr>
        <p:spPr>
          <a:xfrm>
            <a:off x="5767110" y="3313465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7" name="object 1537"/>
          <p:cNvSpPr/>
          <p:nvPr/>
        </p:nvSpPr>
        <p:spPr>
          <a:xfrm>
            <a:off x="15171174" y="4861771"/>
            <a:ext cx="40005" cy="59690"/>
          </a:xfrm>
          <a:custGeom>
            <a:avLst/>
            <a:gdLst/>
            <a:ahLst/>
            <a:cxnLst/>
            <a:rect l="l" t="t" r="r" b="b"/>
            <a:pathLst>
              <a:path w="40005" h="59689">
                <a:moveTo>
                  <a:pt x="32382" y="12143"/>
                </a:moveTo>
                <a:lnTo>
                  <a:pt x="24286" y="12143"/>
                </a:lnTo>
                <a:lnTo>
                  <a:pt x="24286" y="13135"/>
                </a:lnTo>
                <a:lnTo>
                  <a:pt x="22262" y="15159"/>
                </a:lnTo>
                <a:lnTo>
                  <a:pt x="22262" y="16191"/>
                </a:lnTo>
                <a:lnTo>
                  <a:pt x="21230" y="16191"/>
                </a:lnTo>
                <a:lnTo>
                  <a:pt x="21230" y="17182"/>
                </a:lnTo>
                <a:lnTo>
                  <a:pt x="20239" y="18215"/>
                </a:lnTo>
                <a:lnTo>
                  <a:pt x="19206" y="19206"/>
                </a:lnTo>
                <a:lnTo>
                  <a:pt x="19206" y="20239"/>
                </a:lnTo>
                <a:lnTo>
                  <a:pt x="18215" y="20239"/>
                </a:lnTo>
                <a:lnTo>
                  <a:pt x="18215" y="21230"/>
                </a:lnTo>
                <a:lnTo>
                  <a:pt x="17182" y="22262"/>
                </a:lnTo>
                <a:lnTo>
                  <a:pt x="17182" y="23254"/>
                </a:lnTo>
                <a:lnTo>
                  <a:pt x="16191" y="23254"/>
                </a:lnTo>
                <a:lnTo>
                  <a:pt x="16191" y="24286"/>
                </a:lnTo>
                <a:lnTo>
                  <a:pt x="15159" y="25278"/>
                </a:lnTo>
                <a:lnTo>
                  <a:pt x="15159" y="26310"/>
                </a:lnTo>
                <a:lnTo>
                  <a:pt x="14167" y="27302"/>
                </a:lnTo>
                <a:lnTo>
                  <a:pt x="14167" y="28334"/>
                </a:lnTo>
                <a:lnTo>
                  <a:pt x="13135" y="29326"/>
                </a:lnTo>
                <a:lnTo>
                  <a:pt x="13135" y="30358"/>
                </a:lnTo>
                <a:lnTo>
                  <a:pt x="12143" y="31350"/>
                </a:lnTo>
                <a:lnTo>
                  <a:pt x="12143" y="32382"/>
                </a:lnTo>
                <a:lnTo>
                  <a:pt x="11111" y="32382"/>
                </a:lnTo>
                <a:lnTo>
                  <a:pt x="11111" y="34406"/>
                </a:lnTo>
                <a:lnTo>
                  <a:pt x="10119" y="35398"/>
                </a:lnTo>
                <a:lnTo>
                  <a:pt x="10119" y="36430"/>
                </a:lnTo>
                <a:lnTo>
                  <a:pt x="9087" y="37421"/>
                </a:lnTo>
                <a:lnTo>
                  <a:pt x="9087" y="38454"/>
                </a:lnTo>
                <a:lnTo>
                  <a:pt x="8095" y="39445"/>
                </a:lnTo>
                <a:lnTo>
                  <a:pt x="8095" y="40478"/>
                </a:lnTo>
                <a:lnTo>
                  <a:pt x="7063" y="41469"/>
                </a:lnTo>
                <a:lnTo>
                  <a:pt x="7063" y="43493"/>
                </a:lnTo>
                <a:lnTo>
                  <a:pt x="6071" y="43493"/>
                </a:lnTo>
                <a:lnTo>
                  <a:pt x="6071" y="45517"/>
                </a:lnTo>
                <a:lnTo>
                  <a:pt x="5039" y="46549"/>
                </a:lnTo>
                <a:lnTo>
                  <a:pt x="5039" y="49565"/>
                </a:lnTo>
                <a:lnTo>
                  <a:pt x="4047" y="50597"/>
                </a:lnTo>
                <a:lnTo>
                  <a:pt x="4047" y="52621"/>
                </a:lnTo>
                <a:lnTo>
                  <a:pt x="3015" y="53613"/>
                </a:lnTo>
                <a:lnTo>
                  <a:pt x="3015" y="56669"/>
                </a:lnTo>
                <a:lnTo>
                  <a:pt x="2023" y="56669"/>
                </a:lnTo>
                <a:lnTo>
                  <a:pt x="2023" y="59684"/>
                </a:lnTo>
                <a:lnTo>
                  <a:pt x="10119" y="59684"/>
                </a:lnTo>
                <a:lnTo>
                  <a:pt x="10119" y="56669"/>
                </a:lnTo>
                <a:lnTo>
                  <a:pt x="11111" y="55637"/>
                </a:lnTo>
                <a:lnTo>
                  <a:pt x="11111" y="52621"/>
                </a:lnTo>
                <a:lnTo>
                  <a:pt x="12143" y="51589"/>
                </a:lnTo>
                <a:lnTo>
                  <a:pt x="12143" y="49565"/>
                </a:lnTo>
                <a:lnTo>
                  <a:pt x="13135" y="48573"/>
                </a:lnTo>
                <a:lnTo>
                  <a:pt x="13135" y="46549"/>
                </a:lnTo>
                <a:lnTo>
                  <a:pt x="14167" y="45517"/>
                </a:lnTo>
                <a:lnTo>
                  <a:pt x="14167" y="43493"/>
                </a:lnTo>
                <a:lnTo>
                  <a:pt x="15159" y="42501"/>
                </a:lnTo>
                <a:lnTo>
                  <a:pt x="15159" y="40478"/>
                </a:lnTo>
                <a:lnTo>
                  <a:pt x="16191" y="40478"/>
                </a:lnTo>
                <a:lnTo>
                  <a:pt x="16191" y="38454"/>
                </a:lnTo>
                <a:lnTo>
                  <a:pt x="17182" y="37421"/>
                </a:lnTo>
                <a:lnTo>
                  <a:pt x="17182" y="36430"/>
                </a:lnTo>
                <a:lnTo>
                  <a:pt x="18215" y="35398"/>
                </a:lnTo>
                <a:lnTo>
                  <a:pt x="18215" y="34406"/>
                </a:lnTo>
                <a:lnTo>
                  <a:pt x="19206" y="33374"/>
                </a:lnTo>
                <a:lnTo>
                  <a:pt x="19206" y="32382"/>
                </a:lnTo>
                <a:lnTo>
                  <a:pt x="20239" y="31350"/>
                </a:lnTo>
                <a:lnTo>
                  <a:pt x="20239" y="30358"/>
                </a:lnTo>
                <a:lnTo>
                  <a:pt x="21230" y="29326"/>
                </a:lnTo>
                <a:lnTo>
                  <a:pt x="21230" y="28334"/>
                </a:lnTo>
                <a:lnTo>
                  <a:pt x="23254" y="26310"/>
                </a:lnTo>
                <a:lnTo>
                  <a:pt x="23254" y="24286"/>
                </a:lnTo>
                <a:lnTo>
                  <a:pt x="24286" y="24286"/>
                </a:lnTo>
                <a:lnTo>
                  <a:pt x="24286" y="23254"/>
                </a:lnTo>
                <a:lnTo>
                  <a:pt x="26310" y="21230"/>
                </a:lnTo>
                <a:lnTo>
                  <a:pt x="26310" y="20239"/>
                </a:lnTo>
                <a:lnTo>
                  <a:pt x="27302" y="19206"/>
                </a:lnTo>
                <a:lnTo>
                  <a:pt x="28334" y="18215"/>
                </a:lnTo>
                <a:lnTo>
                  <a:pt x="28334" y="17182"/>
                </a:lnTo>
                <a:lnTo>
                  <a:pt x="29326" y="17182"/>
                </a:lnTo>
                <a:lnTo>
                  <a:pt x="29326" y="16191"/>
                </a:lnTo>
                <a:lnTo>
                  <a:pt x="32382" y="13135"/>
                </a:lnTo>
                <a:lnTo>
                  <a:pt x="32382" y="12143"/>
                </a:lnTo>
                <a:close/>
              </a:path>
              <a:path w="40005" h="59689">
                <a:moveTo>
                  <a:pt x="33374" y="11111"/>
                </a:moveTo>
                <a:lnTo>
                  <a:pt x="25278" y="11111"/>
                </a:lnTo>
                <a:lnTo>
                  <a:pt x="25278" y="12143"/>
                </a:lnTo>
                <a:lnTo>
                  <a:pt x="33374" y="12143"/>
                </a:lnTo>
                <a:lnTo>
                  <a:pt x="33374" y="11111"/>
                </a:lnTo>
                <a:close/>
              </a:path>
              <a:path w="40005" h="59689">
                <a:moveTo>
                  <a:pt x="34406" y="10119"/>
                </a:moveTo>
                <a:lnTo>
                  <a:pt x="26310" y="10119"/>
                </a:lnTo>
                <a:lnTo>
                  <a:pt x="26310" y="11111"/>
                </a:lnTo>
                <a:lnTo>
                  <a:pt x="34406" y="11111"/>
                </a:lnTo>
                <a:lnTo>
                  <a:pt x="34406" y="10119"/>
                </a:lnTo>
                <a:close/>
              </a:path>
              <a:path w="40005" h="59689">
                <a:moveTo>
                  <a:pt x="37421" y="7063"/>
                </a:moveTo>
                <a:lnTo>
                  <a:pt x="29326" y="7063"/>
                </a:lnTo>
                <a:lnTo>
                  <a:pt x="29326" y="8095"/>
                </a:lnTo>
                <a:lnTo>
                  <a:pt x="28334" y="8095"/>
                </a:lnTo>
                <a:lnTo>
                  <a:pt x="28334" y="9087"/>
                </a:lnTo>
                <a:lnTo>
                  <a:pt x="27302" y="10119"/>
                </a:lnTo>
                <a:lnTo>
                  <a:pt x="35398" y="10119"/>
                </a:lnTo>
                <a:lnTo>
                  <a:pt x="37421" y="8095"/>
                </a:lnTo>
                <a:lnTo>
                  <a:pt x="37421" y="7063"/>
                </a:lnTo>
                <a:close/>
              </a:path>
              <a:path w="40005" h="59689">
                <a:moveTo>
                  <a:pt x="39445" y="0"/>
                </a:moveTo>
                <a:lnTo>
                  <a:pt x="1032" y="0"/>
                </a:lnTo>
                <a:lnTo>
                  <a:pt x="0" y="7063"/>
                </a:lnTo>
                <a:lnTo>
                  <a:pt x="38454" y="7063"/>
                </a:lnTo>
                <a:lnTo>
                  <a:pt x="394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38" name="object 1538"/>
          <p:cNvGrpSpPr/>
          <p:nvPr/>
        </p:nvGrpSpPr>
        <p:grpSpPr>
          <a:xfrm>
            <a:off x="5556624" y="4053202"/>
            <a:ext cx="438784" cy="6350"/>
            <a:chOff x="5556624" y="4053202"/>
            <a:chExt cx="438784" cy="6350"/>
          </a:xfrm>
        </p:grpSpPr>
        <p:sp>
          <p:nvSpPr>
            <p:cNvPr id="1539" name="object 1539"/>
            <p:cNvSpPr/>
            <p:nvPr/>
          </p:nvSpPr>
          <p:spPr>
            <a:xfrm>
              <a:off x="5556624" y="405623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0" y="0"/>
                  </a:moveTo>
                  <a:lnTo>
                    <a:pt x="182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5618353" y="405623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5690202" y="405623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5761038" y="405623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3" name="object 1543"/>
            <p:cNvSpPr/>
            <p:nvPr/>
          </p:nvSpPr>
          <p:spPr>
            <a:xfrm>
              <a:off x="5832887" y="405623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4" name="object 1544"/>
            <p:cNvSpPr/>
            <p:nvPr/>
          </p:nvSpPr>
          <p:spPr>
            <a:xfrm>
              <a:off x="5904736" y="405623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5" name="object 1545"/>
            <p:cNvSpPr/>
            <p:nvPr/>
          </p:nvSpPr>
          <p:spPr>
            <a:xfrm>
              <a:off x="5976584" y="4056238"/>
              <a:ext cx="18415" cy="0"/>
            </a:xfrm>
            <a:custGeom>
              <a:avLst/>
              <a:gdLst/>
              <a:ahLst/>
              <a:cxnLst/>
              <a:rect l="l" t="t" r="r" b="b"/>
              <a:pathLst>
                <a:path w="18414">
                  <a:moveTo>
                    <a:pt x="0" y="0"/>
                  </a:moveTo>
                  <a:lnTo>
                    <a:pt x="1821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46" name="object 1546"/>
          <p:cNvGrpSpPr/>
          <p:nvPr/>
        </p:nvGrpSpPr>
        <p:grpSpPr>
          <a:xfrm>
            <a:off x="6092959" y="5251352"/>
            <a:ext cx="538480" cy="34925"/>
            <a:chOff x="6092959" y="5251352"/>
            <a:chExt cx="538480" cy="34925"/>
          </a:xfrm>
        </p:grpSpPr>
        <p:sp>
          <p:nvSpPr>
            <p:cNvPr id="1547" name="object 1547"/>
            <p:cNvSpPr/>
            <p:nvPr/>
          </p:nvSpPr>
          <p:spPr>
            <a:xfrm>
              <a:off x="6092959" y="5254388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5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8" name="object 1548"/>
            <p:cNvSpPr/>
            <p:nvPr/>
          </p:nvSpPr>
          <p:spPr>
            <a:xfrm>
              <a:off x="6167843" y="525438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9" name="object 1549"/>
            <p:cNvSpPr/>
            <p:nvPr/>
          </p:nvSpPr>
          <p:spPr>
            <a:xfrm>
              <a:off x="6239692" y="525438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0" name="object 1550"/>
            <p:cNvSpPr/>
            <p:nvPr/>
          </p:nvSpPr>
          <p:spPr>
            <a:xfrm>
              <a:off x="6311540" y="525438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1" name="object 1551"/>
            <p:cNvSpPr/>
            <p:nvPr/>
          </p:nvSpPr>
          <p:spPr>
            <a:xfrm>
              <a:off x="6383389" y="525438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2" name="object 1552"/>
            <p:cNvSpPr/>
            <p:nvPr/>
          </p:nvSpPr>
          <p:spPr>
            <a:xfrm>
              <a:off x="6455237" y="525438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3" name="object 1553"/>
            <p:cNvSpPr/>
            <p:nvPr/>
          </p:nvSpPr>
          <p:spPr>
            <a:xfrm>
              <a:off x="6527086" y="525438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4" name="object 1554"/>
            <p:cNvSpPr/>
            <p:nvPr/>
          </p:nvSpPr>
          <p:spPr>
            <a:xfrm>
              <a:off x="6598934" y="5254388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6092959" y="5282723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5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6" name="object 1556"/>
            <p:cNvSpPr/>
            <p:nvPr/>
          </p:nvSpPr>
          <p:spPr>
            <a:xfrm>
              <a:off x="6167843" y="5282723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7" name="object 1557"/>
            <p:cNvSpPr/>
            <p:nvPr/>
          </p:nvSpPr>
          <p:spPr>
            <a:xfrm>
              <a:off x="6239692" y="5282723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8" name="object 1558"/>
            <p:cNvSpPr/>
            <p:nvPr/>
          </p:nvSpPr>
          <p:spPr>
            <a:xfrm>
              <a:off x="6311540" y="52827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6383389" y="52827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0" name="object 1560"/>
            <p:cNvSpPr/>
            <p:nvPr/>
          </p:nvSpPr>
          <p:spPr>
            <a:xfrm>
              <a:off x="6455237" y="52827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1" name="object 1561"/>
            <p:cNvSpPr/>
            <p:nvPr/>
          </p:nvSpPr>
          <p:spPr>
            <a:xfrm>
              <a:off x="6527086" y="5282723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6598934" y="5282723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63" name="object 156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5486294" y="4079513"/>
            <a:ext cx="125461" cy="222103"/>
          </a:xfrm>
          <a:prstGeom prst="rect">
            <a:avLst/>
          </a:prstGeom>
        </p:spPr>
      </p:pic>
      <p:sp>
        <p:nvSpPr>
          <p:cNvPr id="1564" name="object 1564"/>
          <p:cNvSpPr/>
          <p:nvPr/>
        </p:nvSpPr>
        <p:spPr>
          <a:xfrm>
            <a:off x="6063612" y="3091848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0" y="28334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6063612" y="3171812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4">
                <a:moveTo>
                  <a:pt x="0" y="29326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6067660" y="3252748"/>
            <a:ext cx="25400" cy="24765"/>
          </a:xfrm>
          <a:custGeom>
            <a:avLst/>
            <a:gdLst/>
            <a:ahLst/>
            <a:cxnLst/>
            <a:rect l="l" t="t" r="r" b="b"/>
            <a:pathLst>
              <a:path w="25400" h="24764">
                <a:moveTo>
                  <a:pt x="0" y="24286"/>
                </a:moveTo>
                <a:lnTo>
                  <a:pt x="25278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6063612" y="3062502"/>
            <a:ext cx="5080" cy="4445"/>
          </a:xfrm>
          <a:custGeom>
            <a:avLst/>
            <a:gdLst/>
            <a:ahLst/>
            <a:cxnLst/>
            <a:rect l="l" t="t" r="r" b="b"/>
            <a:pathLst>
              <a:path w="5079" h="4444">
                <a:moveTo>
                  <a:pt x="0" y="4047"/>
                </a:moveTo>
                <a:lnTo>
                  <a:pt x="50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6063612" y="3118179"/>
            <a:ext cx="29845" cy="29845"/>
          </a:xfrm>
          <a:custGeom>
            <a:avLst/>
            <a:gdLst/>
            <a:ahLst/>
            <a:cxnLst/>
            <a:rect l="l" t="t" r="r" b="b"/>
            <a:pathLst>
              <a:path w="29845" h="29844">
                <a:moveTo>
                  <a:pt x="0" y="29326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6063612" y="3199115"/>
            <a:ext cx="29845" cy="28575"/>
          </a:xfrm>
          <a:custGeom>
            <a:avLst/>
            <a:gdLst/>
            <a:ahLst/>
            <a:cxnLst/>
            <a:rect l="l" t="t" r="r" b="b"/>
            <a:pathLst>
              <a:path w="29845" h="28575">
                <a:moveTo>
                  <a:pt x="0" y="28334"/>
                </a:moveTo>
                <a:lnTo>
                  <a:pt x="29326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5994799" y="3062502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3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5994799" y="3277035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3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3453789" y="2878347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3668323" y="2878347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4218825" y="2878347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4433358" y="2878347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76" name="object 1576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774386" y="2878347"/>
            <a:ext cx="226677" cy="171485"/>
          </a:xfrm>
          <a:prstGeom prst="rect">
            <a:avLst/>
          </a:prstGeom>
        </p:spPr>
      </p:pic>
      <p:sp>
        <p:nvSpPr>
          <p:cNvPr id="1577" name="object 1577"/>
          <p:cNvSpPr/>
          <p:nvPr/>
        </p:nvSpPr>
        <p:spPr>
          <a:xfrm>
            <a:off x="4424271" y="2925888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9087" y="28334"/>
                </a:moveTo>
                <a:lnTo>
                  <a:pt x="0" y="28334"/>
                </a:lnTo>
                <a:lnTo>
                  <a:pt x="0" y="0"/>
                </a:lnTo>
                <a:lnTo>
                  <a:pt x="9087" y="0"/>
                </a:lnTo>
                <a:lnTo>
                  <a:pt x="9087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4218845" y="2925888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9087" y="28334"/>
                </a:moveTo>
                <a:lnTo>
                  <a:pt x="0" y="28334"/>
                </a:lnTo>
                <a:lnTo>
                  <a:pt x="0" y="0"/>
                </a:lnTo>
                <a:lnTo>
                  <a:pt x="9087" y="0"/>
                </a:lnTo>
                <a:lnTo>
                  <a:pt x="9087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79" name="object 1579"/>
          <p:cNvGrpSpPr/>
          <p:nvPr/>
        </p:nvGrpSpPr>
        <p:grpSpPr>
          <a:xfrm>
            <a:off x="4226414" y="2830690"/>
            <a:ext cx="200025" cy="105410"/>
            <a:chOff x="4226414" y="2830690"/>
            <a:chExt cx="200025" cy="105410"/>
          </a:xfrm>
        </p:grpSpPr>
        <p:sp>
          <p:nvSpPr>
            <p:cNvPr id="1580" name="object 1580"/>
            <p:cNvSpPr/>
            <p:nvPr/>
          </p:nvSpPr>
          <p:spPr>
            <a:xfrm>
              <a:off x="4390455" y="2832208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89" h="93344">
                  <a:moveTo>
                    <a:pt x="33880" y="93342"/>
                  </a:moveTo>
                  <a:lnTo>
                    <a:pt x="29912" y="68537"/>
                  </a:lnTo>
                  <a:lnTo>
                    <a:pt x="22875" y="44523"/>
                  </a:lnTo>
                  <a:lnTo>
                    <a:pt x="12870" y="2158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1" name="object 1581"/>
            <p:cNvSpPr/>
            <p:nvPr/>
          </p:nvSpPr>
          <p:spPr>
            <a:xfrm>
              <a:off x="4227932" y="2832789"/>
              <a:ext cx="167005" cy="101600"/>
            </a:xfrm>
            <a:custGeom>
              <a:avLst/>
              <a:gdLst/>
              <a:ahLst/>
              <a:cxnLst/>
              <a:rect l="l" t="t" r="r" b="b"/>
              <a:pathLst>
                <a:path w="167004" h="101600">
                  <a:moveTo>
                    <a:pt x="0" y="93099"/>
                  </a:moveTo>
                  <a:lnTo>
                    <a:pt x="162903" y="0"/>
                  </a:lnTo>
                  <a:lnTo>
                    <a:pt x="166951" y="8095"/>
                  </a:lnTo>
                  <a:lnTo>
                    <a:pt x="5039" y="101195"/>
                  </a:lnTo>
                  <a:lnTo>
                    <a:pt x="0" y="93099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82" name="object 1582"/>
          <p:cNvSpPr/>
          <p:nvPr/>
        </p:nvSpPr>
        <p:spPr>
          <a:xfrm>
            <a:off x="3659236" y="2925888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9087" y="28334"/>
                </a:moveTo>
                <a:lnTo>
                  <a:pt x="0" y="28334"/>
                </a:lnTo>
                <a:lnTo>
                  <a:pt x="0" y="0"/>
                </a:lnTo>
                <a:lnTo>
                  <a:pt x="9087" y="0"/>
                </a:lnTo>
                <a:lnTo>
                  <a:pt x="9087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3453810" y="2925888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9087" y="28334"/>
                </a:moveTo>
                <a:lnTo>
                  <a:pt x="0" y="28334"/>
                </a:lnTo>
                <a:lnTo>
                  <a:pt x="0" y="0"/>
                </a:lnTo>
                <a:lnTo>
                  <a:pt x="9087" y="0"/>
                </a:lnTo>
                <a:lnTo>
                  <a:pt x="9087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84" name="object 1584"/>
          <p:cNvGrpSpPr/>
          <p:nvPr/>
        </p:nvGrpSpPr>
        <p:grpSpPr>
          <a:xfrm>
            <a:off x="3461379" y="2944609"/>
            <a:ext cx="200025" cy="105410"/>
            <a:chOff x="3461379" y="2944609"/>
            <a:chExt cx="200025" cy="105410"/>
          </a:xfrm>
        </p:grpSpPr>
        <p:sp>
          <p:nvSpPr>
            <p:cNvPr id="1585" name="object 1585"/>
            <p:cNvSpPr/>
            <p:nvPr/>
          </p:nvSpPr>
          <p:spPr>
            <a:xfrm>
              <a:off x="3625416" y="2954570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89" h="93344">
                  <a:moveTo>
                    <a:pt x="0" y="93342"/>
                  </a:moveTo>
                  <a:lnTo>
                    <a:pt x="12859" y="71759"/>
                  </a:lnTo>
                  <a:lnTo>
                    <a:pt x="22862" y="48819"/>
                  </a:lnTo>
                  <a:lnTo>
                    <a:pt x="29909" y="24805"/>
                  </a:lnTo>
                  <a:lnTo>
                    <a:pt x="3390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6" name="object 1586"/>
            <p:cNvSpPr/>
            <p:nvPr/>
          </p:nvSpPr>
          <p:spPr>
            <a:xfrm>
              <a:off x="3462897" y="2946127"/>
              <a:ext cx="167005" cy="102235"/>
            </a:xfrm>
            <a:custGeom>
              <a:avLst/>
              <a:gdLst/>
              <a:ahLst/>
              <a:cxnLst/>
              <a:rect l="l" t="t" r="r" b="b"/>
              <a:pathLst>
                <a:path w="167004" h="102235">
                  <a:moveTo>
                    <a:pt x="0" y="8095"/>
                  </a:moveTo>
                  <a:lnTo>
                    <a:pt x="162903" y="102186"/>
                  </a:lnTo>
                  <a:lnTo>
                    <a:pt x="166951" y="94091"/>
                  </a:lnTo>
                  <a:lnTo>
                    <a:pt x="5039" y="0"/>
                  </a:lnTo>
                  <a:lnTo>
                    <a:pt x="0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87" name="object 1587"/>
          <p:cNvGrpSpPr/>
          <p:nvPr/>
        </p:nvGrpSpPr>
        <p:grpSpPr>
          <a:xfrm>
            <a:off x="2568332" y="2124423"/>
            <a:ext cx="294005" cy="304165"/>
            <a:chOff x="2568332" y="2124423"/>
            <a:chExt cx="294005" cy="304165"/>
          </a:xfrm>
        </p:grpSpPr>
        <p:sp>
          <p:nvSpPr>
            <p:cNvPr id="1588" name="object 1588"/>
            <p:cNvSpPr/>
            <p:nvPr/>
          </p:nvSpPr>
          <p:spPr>
            <a:xfrm>
              <a:off x="2571368" y="2127459"/>
              <a:ext cx="287655" cy="287655"/>
            </a:xfrm>
            <a:custGeom>
              <a:avLst/>
              <a:gdLst/>
              <a:ahLst/>
              <a:cxnLst/>
              <a:rect l="l" t="t" r="r" b="b"/>
              <a:pathLst>
                <a:path w="287655" h="287655">
                  <a:moveTo>
                    <a:pt x="0" y="0"/>
                  </a:moveTo>
                  <a:lnTo>
                    <a:pt x="287394" y="0"/>
                  </a:lnTo>
                  <a:lnTo>
                    <a:pt x="287394" y="287394"/>
                  </a:lnTo>
                  <a:lnTo>
                    <a:pt x="0" y="287394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9" name="object 1589"/>
            <p:cNvSpPr/>
            <p:nvPr/>
          </p:nvSpPr>
          <p:spPr>
            <a:xfrm>
              <a:off x="2571368" y="2343004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5">
                  <a:moveTo>
                    <a:pt x="0" y="0"/>
                  </a:moveTo>
                  <a:lnTo>
                    <a:pt x="28739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0" name="object 1590"/>
            <p:cNvSpPr/>
            <p:nvPr/>
          </p:nvSpPr>
          <p:spPr>
            <a:xfrm>
              <a:off x="2571368" y="2271156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5">
                  <a:moveTo>
                    <a:pt x="0" y="0"/>
                  </a:moveTo>
                  <a:lnTo>
                    <a:pt x="28739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1" name="object 1591"/>
            <p:cNvSpPr/>
            <p:nvPr/>
          </p:nvSpPr>
          <p:spPr>
            <a:xfrm>
              <a:off x="2571368" y="2199307"/>
              <a:ext cx="287655" cy="0"/>
            </a:xfrm>
            <a:custGeom>
              <a:avLst/>
              <a:gdLst/>
              <a:ahLst/>
              <a:cxnLst/>
              <a:rect l="l" t="t" r="r" b="b"/>
              <a:pathLst>
                <a:path w="287655">
                  <a:moveTo>
                    <a:pt x="0" y="0"/>
                  </a:moveTo>
                  <a:lnTo>
                    <a:pt x="28739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2" name="object 1592"/>
            <p:cNvSpPr/>
            <p:nvPr/>
          </p:nvSpPr>
          <p:spPr>
            <a:xfrm>
              <a:off x="2697862" y="2127479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5" h="41910">
                  <a:moveTo>
                    <a:pt x="0" y="41469"/>
                  </a:moveTo>
                  <a:lnTo>
                    <a:pt x="17182" y="0"/>
                  </a:lnTo>
                  <a:lnTo>
                    <a:pt x="33374" y="414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3" name="object 1593"/>
            <p:cNvSpPr/>
            <p:nvPr/>
          </p:nvSpPr>
          <p:spPr>
            <a:xfrm>
              <a:off x="2715065" y="2127459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287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4" name="object 1594"/>
            <p:cNvSpPr/>
            <p:nvPr/>
          </p:nvSpPr>
          <p:spPr>
            <a:xfrm>
              <a:off x="2704966" y="240372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74" y="0"/>
                  </a:lnTo>
                  <a:lnTo>
                    <a:pt x="10605" y="0"/>
                  </a:lnTo>
                  <a:lnTo>
                    <a:pt x="4756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56" y="21250"/>
                  </a:lnTo>
                  <a:lnTo>
                    <a:pt x="10605" y="21250"/>
                  </a:lnTo>
                  <a:lnTo>
                    <a:pt x="1647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95" name="object 1595"/>
          <p:cNvGrpSpPr/>
          <p:nvPr/>
        </p:nvGrpSpPr>
        <p:grpSpPr>
          <a:xfrm>
            <a:off x="15729771" y="1921041"/>
            <a:ext cx="40005" cy="304165"/>
            <a:chOff x="15729771" y="1921041"/>
            <a:chExt cx="40005" cy="304165"/>
          </a:xfrm>
        </p:grpSpPr>
        <p:sp>
          <p:nvSpPr>
            <p:cNvPr id="1596" name="object 1596"/>
            <p:cNvSpPr/>
            <p:nvPr/>
          </p:nvSpPr>
          <p:spPr>
            <a:xfrm>
              <a:off x="15732807" y="1924077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5" h="41910">
                  <a:moveTo>
                    <a:pt x="0" y="41469"/>
                  </a:moveTo>
                  <a:lnTo>
                    <a:pt x="17182" y="0"/>
                  </a:lnTo>
                  <a:lnTo>
                    <a:pt x="33374" y="414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7" name="object 1597"/>
            <p:cNvSpPr/>
            <p:nvPr/>
          </p:nvSpPr>
          <p:spPr>
            <a:xfrm>
              <a:off x="15750010" y="1924056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287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8" name="object 1598"/>
            <p:cNvSpPr/>
            <p:nvPr/>
          </p:nvSpPr>
          <p:spPr>
            <a:xfrm>
              <a:off x="15739911" y="2200319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99" name="object 1599"/>
          <p:cNvGrpSpPr/>
          <p:nvPr/>
        </p:nvGrpSpPr>
        <p:grpSpPr>
          <a:xfrm>
            <a:off x="6092959" y="4330477"/>
            <a:ext cx="554990" cy="12700"/>
            <a:chOff x="6092959" y="4330477"/>
            <a:chExt cx="554990" cy="12700"/>
          </a:xfrm>
        </p:grpSpPr>
        <p:sp>
          <p:nvSpPr>
            <p:cNvPr id="1600" name="object 1600"/>
            <p:cNvSpPr/>
            <p:nvPr/>
          </p:nvSpPr>
          <p:spPr>
            <a:xfrm>
              <a:off x="6092959" y="4336548"/>
              <a:ext cx="163195" cy="0"/>
            </a:xfrm>
            <a:custGeom>
              <a:avLst/>
              <a:gdLst/>
              <a:ahLst/>
              <a:cxnLst/>
              <a:rect l="l" t="t" r="r" b="b"/>
              <a:pathLst>
                <a:path w="163195">
                  <a:moveTo>
                    <a:pt x="0" y="0"/>
                  </a:moveTo>
                  <a:lnTo>
                    <a:pt x="1629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1" name="object 1601"/>
            <p:cNvSpPr/>
            <p:nvPr/>
          </p:nvSpPr>
          <p:spPr>
            <a:xfrm>
              <a:off x="6092959" y="4336548"/>
              <a:ext cx="554990" cy="0"/>
            </a:xfrm>
            <a:custGeom>
              <a:avLst/>
              <a:gdLst/>
              <a:ahLst/>
              <a:cxnLst/>
              <a:rect l="l" t="t" r="r" b="b"/>
              <a:pathLst>
                <a:path w="554990">
                  <a:moveTo>
                    <a:pt x="0" y="0"/>
                  </a:moveTo>
                  <a:lnTo>
                    <a:pt x="55454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02" name="object 1602"/>
          <p:cNvSpPr/>
          <p:nvPr/>
        </p:nvSpPr>
        <p:spPr>
          <a:xfrm>
            <a:off x="6707213" y="4336548"/>
            <a:ext cx="4366895" cy="0"/>
          </a:xfrm>
          <a:custGeom>
            <a:avLst/>
            <a:gdLst/>
            <a:ahLst/>
            <a:cxnLst/>
            <a:rect l="l" t="t" r="r" b="b"/>
            <a:pathLst>
              <a:path w="4366895">
                <a:moveTo>
                  <a:pt x="0" y="0"/>
                </a:moveTo>
                <a:lnTo>
                  <a:pt x="436654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3" name="object 1603"/>
          <p:cNvSpPr/>
          <p:nvPr/>
        </p:nvSpPr>
        <p:spPr>
          <a:xfrm>
            <a:off x="11289329" y="4336548"/>
            <a:ext cx="755015" cy="0"/>
          </a:xfrm>
          <a:custGeom>
            <a:avLst/>
            <a:gdLst/>
            <a:ahLst/>
            <a:cxnLst/>
            <a:rect l="l" t="t" r="r" b="b"/>
            <a:pathLst>
              <a:path w="755015">
                <a:moveTo>
                  <a:pt x="0" y="0"/>
                </a:moveTo>
                <a:lnTo>
                  <a:pt x="75491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4" name="object 1604"/>
          <p:cNvSpPr/>
          <p:nvPr/>
        </p:nvSpPr>
        <p:spPr>
          <a:xfrm>
            <a:off x="12103950" y="4336548"/>
            <a:ext cx="64769" cy="0"/>
          </a:xfrm>
          <a:custGeom>
            <a:avLst/>
            <a:gdLst/>
            <a:ahLst/>
            <a:cxnLst/>
            <a:rect l="l" t="t" r="r" b="b"/>
            <a:pathLst>
              <a:path w="64770">
                <a:moveTo>
                  <a:pt x="0" y="0"/>
                </a:moveTo>
                <a:lnTo>
                  <a:pt x="6476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5" name="object 1605"/>
          <p:cNvSpPr/>
          <p:nvPr/>
        </p:nvSpPr>
        <p:spPr>
          <a:xfrm>
            <a:off x="12384260" y="4336548"/>
            <a:ext cx="274320" cy="0"/>
          </a:xfrm>
          <a:custGeom>
            <a:avLst/>
            <a:gdLst/>
            <a:ahLst/>
            <a:cxnLst/>
            <a:rect l="l" t="t" r="r" b="b"/>
            <a:pathLst>
              <a:path w="274320">
                <a:moveTo>
                  <a:pt x="0" y="0"/>
                </a:moveTo>
                <a:lnTo>
                  <a:pt x="27421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06" name="object 1606"/>
          <p:cNvSpPr/>
          <p:nvPr/>
        </p:nvSpPr>
        <p:spPr>
          <a:xfrm>
            <a:off x="6092959" y="4431672"/>
            <a:ext cx="384810" cy="0"/>
          </a:xfrm>
          <a:custGeom>
            <a:avLst/>
            <a:gdLst/>
            <a:ahLst/>
            <a:cxnLst/>
            <a:rect l="l" t="t" r="r" b="b"/>
            <a:pathLst>
              <a:path w="384810">
                <a:moveTo>
                  <a:pt x="0" y="0"/>
                </a:moveTo>
                <a:lnTo>
                  <a:pt x="38454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07" name="object 1607"/>
          <p:cNvGrpSpPr/>
          <p:nvPr/>
        </p:nvGrpSpPr>
        <p:grpSpPr>
          <a:xfrm>
            <a:off x="6477500" y="4425600"/>
            <a:ext cx="4596765" cy="93345"/>
            <a:chOff x="6477500" y="4425600"/>
            <a:chExt cx="4596765" cy="93345"/>
          </a:xfrm>
        </p:grpSpPr>
        <p:sp>
          <p:nvSpPr>
            <p:cNvPr id="1608" name="object 1608"/>
            <p:cNvSpPr/>
            <p:nvPr/>
          </p:nvSpPr>
          <p:spPr>
            <a:xfrm>
              <a:off x="7163623" y="4504552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29" h="11429">
                  <a:moveTo>
                    <a:pt x="11111" y="111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7163603" y="447720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7163603" y="445089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1" name="object 1611"/>
            <p:cNvSpPr/>
            <p:nvPr/>
          </p:nvSpPr>
          <p:spPr>
            <a:xfrm>
              <a:off x="7171698" y="443167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20" h="20320">
                  <a:moveTo>
                    <a:pt x="20239" y="2023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2" name="object 1612"/>
            <p:cNvSpPr/>
            <p:nvPr/>
          </p:nvSpPr>
          <p:spPr>
            <a:xfrm>
              <a:off x="6477500" y="4431672"/>
              <a:ext cx="4596765" cy="0"/>
            </a:xfrm>
            <a:custGeom>
              <a:avLst/>
              <a:gdLst/>
              <a:ahLst/>
              <a:cxnLst/>
              <a:rect l="l" t="t" r="r" b="b"/>
              <a:pathLst>
                <a:path w="4596765">
                  <a:moveTo>
                    <a:pt x="0" y="0"/>
                  </a:moveTo>
                  <a:lnTo>
                    <a:pt x="459628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13" name="object 1613"/>
          <p:cNvGrpSpPr/>
          <p:nvPr/>
        </p:nvGrpSpPr>
        <p:grpSpPr>
          <a:xfrm>
            <a:off x="11289329" y="4425600"/>
            <a:ext cx="879475" cy="12700"/>
            <a:chOff x="11289329" y="4425600"/>
            <a:chExt cx="879475" cy="12700"/>
          </a:xfrm>
        </p:grpSpPr>
        <p:sp>
          <p:nvSpPr>
            <p:cNvPr id="1614" name="object 1614"/>
            <p:cNvSpPr/>
            <p:nvPr/>
          </p:nvSpPr>
          <p:spPr>
            <a:xfrm>
              <a:off x="11289329" y="4431672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123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11310580" y="4431672"/>
              <a:ext cx="746125" cy="0"/>
            </a:xfrm>
            <a:custGeom>
              <a:avLst/>
              <a:gdLst/>
              <a:ahLst/>
              <a:cxnLst/>
              <a:rect l="l" t="t" r="r" b="b"/>
              <a:pathLst>
                <a:path w="746125">
                  <a:moveTo>
                    <a:pt x="0" y="0"/>
                  </a:moveTo>
                  <a:lnTo>
                    <a:pt x="74578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12085735" y="4431672"/>
              <a:ext cx="83185" cy="0"/>
            </a:xfrm>
            <a:custGeom>
              <a:avLst/>
              <a:gdLst/>
              <a:ahLst/>
              <a:cxnLst/>
              <a:rect l="l" t="t" r="r" b="b"/>
              <a:pathLst>
                <a:path w="83184">
                  <a:moveTo>
                    <a:pt x="0" y="0"/>
                  </a:moveTo>
                  <a:lnTo>
                    <a:pt x="8298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17" name="object 1617"/>
          <p:cNvGrpSpPr/>
          <p:nvPr/>
        </p:nvGrpSpPr>
        <p:grpSpPr>
          <a:xfrm>
            <a:off x="12384260" y="4425600"/>
            <a:ext cx="274320" cy="12700"/>
            <a:chOff x="12384260" y="4425600"/>
            <a:chExt cx="274320" cy="12700"/>
          </a:xfrm>
        </p:grpSpPr>
        <p:sp>
          <p:nvSpPr>
            <p:cNvPr id="1618" name="object 1618"/>
            <p:cNvSpPr/>
            <p:nvPr/>
          </p:nvSpPr>
          <p:spPr>
            <a:xfrm>
              <a:off x="12384260" y="4431672"/>
              <a:ext cx="19685" cy="0"/>
            </a:xfrm>
            <a:custGeom>
              <a:avLst/>
              <a:gdLst/>
              <a:ahLst/>
              <a:cxnLst/>
              <a:rect l="l" t="t" r="r" b="b"/>
              <a:pathLst>
                <a:path w="19684">
                  <a:moveTo>
                    <a:pt x="0" y="0"/>
                  </a:moveTo>
                  <a:lnTo>
                    <a:pt x="1920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12431822" y="4431672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>
                  <a:moveTo>
                    <a:pt x="0" y="0"/>
                  </a:moveTo>
                  <a:lnTo>
                    <a:pt x="22667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0" name="object 1620"/>
          <p:cNvSpPr/>
          <p:nvPr/>
        </p:nvSpPr>
        <p:spPr>
          <a:xfrm>
            <a:off x="12044244" y="3002796"/>
            <a:ext cx="0" cy="1095375"/>
          </a:xfrm>
          <a:custGeom>
            <a:avLst/>
            <a:gdLst/>
            <a:ahLst/>
            <a:cxnLst/>
            <a:rect l="l" t="t" r="r" b="b"/>
            <a:pathLst>
              <a:path h="1095375">
                <a:moveTo>
                  <a:pt x="0" y="0"/>
                </a:moveTo>
                <a:lnTo>
                  <a:pt x="0" y="109493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1" name="object 1621"/>
          <p:cNvSpPr/>
          <p:nvPr/>
        </p:nvSpPr>
        <p:spPr>
          <a:xfrm>
            <a:off x="12044244" y="4312261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22" name="object 1622"/>
          <p:cNvGrpSpPr/>
          <p:nvPr/>
        </p:nvGrpSpPr>
        <p:grpSpPr>
          <a:xfrm>
            <a:off x="6701142" y="3002796"/>
            <a:ext cx="12700" cy="1090295"/>
            <a:chOff x="6701142" y="3002796"/>
            <a:chExt cx="12700" cy="1090295"/>
          </a:xfrm>
        </p:grpSpPr>
        <p:sp>
          <p:nvSpPr>
            <p:cNvPr id="1623" name="object 1623"/>
            <p:cNvSpPr/>
            <p:nvPr/>
          </p:nvSpPr>
          <p:spPr>
            <a:xfrm>
              <a:off x="6707213" y="3002796"/>
              <a:ext cx="0" cy="932180"/>
            </a:xfrm>
            <a:custGeom>
              <a:avLst/>
              <a:gdLst/>
              <a:ahLst/>
              <a:cxnLst/>
              <a:rect l="l" t="t" r="r" b="b"/>
              <a:pathLst>
                <a:path h="932179">
                  <a:moveTo>
                    <a:pt x="0" y="0"/>
                  </a:moveTo>
                  <a:lnTo>
                    <a:pt x="0" y="93198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4" name="object 1624"/>
            <p:cNvSpPr/>
            <p:nvPr/>
          </p:nvSpPr>
          <p:spPr>
            <a:xfrm>
              <a:off x="6707213" y="3963138"/>
              <a:ext cx="0" cy="129539"/>
            </a:xfrm>
            <a:custGeom>
              <a:avLst/>
              <a:gdLst/>
              <a:ahLst/>
              <a:cxnLst/>
              <a:rect l="l" t="t" r="r" b="b"/>
              <a:pathLst>
                <a:path h="129539">
                  <a:moveTo>
                    <a:pt x="0" y="0"/>
                  </a:moveTo>
                  <a:lnTo>
                    <a:pt x="0" y="129529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5" name="object 1625"/>
          <p:cNvSpPr/>
          <p:nvPr/>
        </p:nvSpPr>
        <p:spPr>
          <a:xfrm>
            <a:off x="6647508" y="3002796"/>
            <a:ext cx="0" cy="1090295"/>
          </a:xfrm>
          <a:custGeom>
            <a:avLst/>
            <a:gdLst/>
            <a:ahLst/>
            <a:cxnLst/>
            <a:rect l="l" t="t" r="r" b="b"/>
            <a:pathLst>
              <a:path h="1090295">
                <a:moveTo>
                  <a:pt x="0" y="0"/>
                </a:moveTo>
                <a:lnTo>
                  <a:pt x="0" y="108985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6" name="object 1626"/>
          <p:cNvSpPr/>
          <p:nvPr/>
        </p:nvSpPr>
        <p:spPr>
          <a:xfrm>
            <a:off x="12103950" y="3002796"/>
            <a:ext cx="0" cy="1095375"/>
          </a:xfrm>
          <a:custGeom>
            <a:avLst/>
            <a:gdLst/>
            <a:ahLst/>
            <a:cxnLst/>
            <a:rect l="l" t="t" r="r" b="b"/>
            <a:pathLst>
              <a:path h="1095375">
                <a:moveTo>
                  <a:pt x="0" y="0"/>
                </a:moveTo>
                <a:lnTo>
                  <a:pt x="0" y="109493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7" name="object 1627"/>
          <p:cNvSpPr/>
          <p:nvPr/>
        </p:nvSpPr>
        <p:spPr>
          <a:xfrm>
            <a:off x="12044244" y="4312261"/>
            <a:ext cx="59690" cy="24765"/>
          </a:xfrm>
          <a:custGeom>
            <a:avLst/>
            <a:gdLst/>
            <a:ahLst/>
            <a:cxnLst/>
            <a:rect l="l" t="t" r="r" b="b"/>
            <a:pathLst>
              <a:path w="59690" h="24764">
                <a:moveTo>
                  <a:pt x="0" y="0"/>
                </a:moveTo>
                <a:lnTo>
                  <a:pt x="59684" y="0"/>
                </a:lnTo>
                <a:lnTo>
                  <a:pt x="59684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8" name="object 1628"/>
          <p:cNvSpPr/>
          <p:nvPr/>
        </p:nvSpPr>
        <p:spPr>
          <a:xfrm>
            <a:off x="12044244" y="4097728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6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29" name="object 1629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6568070" y="4086596"/>
            <a:ext cx="139123" cy="226677"/>
          </a:xfrm>
          <a:prstGeom prst="rect">
            <a:avLst/>
          </a:prstGeom>
        </p:spPr>
      </p:pic>
      <p:sp>
        <p:nvSpPr>
          <p:cNvPr id="1630" name="object 1630"/>
          <p:cNvSpPr/>
          <p:nvPr/>
        </p:nvSpPr>
        <p:spPr>
          <a:xfrm>
            <a:off x="12064483" y="4097728"/>
            <a:ext cx="29845" cy="9525"/>
          </a:xfrm>
          <a:custGeom>
            <a:avLst/>
            <a:gdLst/>
            <a:ahLst/>
            <a:cxnLst/>
            <a:rect l="l" t="t" r="r" b="b"/>
            <a:pathLst>
              <a:path w="29845" h="9525">
                <a:moveTo>
                  <a:pt x="0" y="0"/>
                </a:moveTo>
                <a:lnTo>
                  <a:pt x="29326" y="0"/>
                </a:lnTo>
                <a:lnTo>
                  <a:pt x="29326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31" name="object 1631"/>
          <p:cNvGrpSpPr/>
          <p:nvPr/>
        </p:nvGrpSpPr>
        <p:grpSpPr>
          <a:xfrm>
            <a:off x="12062966" y="4105318"/>
            <a:ext cx="126364" cy="208915"/>
            <a:chOff x="12062966" y="4105318"/>
            <a:chExt cx="126364" cy="208915"/>
          </a:xfrm>
        </p:grpSpPr>
        <p:sp>
          <p:nvSpPr>
            <p:cNvPr id="1632" name="object 1632"/>
            <p:cNvSpPr/>
            <p:nvPr/>
          </p:nvSpPr>
          <p:spPr>
            <a:xfrm>
              <a:off x="12064483" y="4303154"/>
              <a:ext cx="29845" cy="9525"/>
            </a:xfrm>
            <a:custGeom>
              <a:avLst/>
              <a:gdLst/>
              <a:ahLst/>
              <a:cxnLst/>
              <a:rect l="l" t="t" r="r" b="b"/>
              <a:pathLst>
                <a:path w="29845" h="9525">
                  <a:moveTo>
                    <a:pt x="0" y="0"/>
                  </a:moveTo>
                  <a:lnTo>
                    <a:pt x="29326" y="0"/>
                  </a:lnTo>
                  <a:lnTo>
                    <a:pt x="29326" y="9087"/>
                  </a:lnTo>
                  <a:lnTo>
                    <a:pt x="0" y="908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12085734" y="4106835"/>
              <a:ext cx="101600" cy="167005"/>
            </a:xfrm>
            <a:custGeom>
              <a:avLst/>
              <a:gdLst/>
              <a:ahLst/>
              <a:cxnLst/>
              <a:rect l="l" t="t" r="r" b="b"/>
              <a:pathLst>
                <a:path w="101600" h="167004">
                  <a:moveTo>
                    <a:pt x="8095" y="0"/>
                  </a:moveTo>
                  <a:lnTo>
                    <a:pt x="101195" y="161912"/>
                  </a:lnTo>
                  <a:lnTo>
                    <a:pt x="93099" y="166951"/>
                  </a:lnTo>
                  <a:lnTo>
                    <a:pt x="0" y="5039"/>
                  </a:lnTo>
                  <a:lnTo>
                    <a:pt x="809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12094167" y="4268326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0" y="33900"/>
                  </a:moveTo>
                  <a:lnTo>
                    <a:pt x="24805" y="29935"/>
                  </a:lnTo>
                  <a:lnTo>
                    <a:pt x="48819" y="22900"/>
                  </a:lnTo>
                  <a:lnTo>
                    <a:pt x="71759" y="12890"/>
                  </a:lnTo>
                  <a:lnTo>
                    <a:pt x="933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5" name="object 1635"/>
          <p:cNvSpPr/>
          <p:nvPr/>
        </p:nvSpPr>
        <p:spPr>
          <a:xfrm>
            <a:off x="10548580" y="3002796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36" name="object 1636"/>
          <p:cNvSpPr/>
          <p:nvPr/>
        </p:nvSpPr>
        <p:spPr>
          <a:xfrm>
            <a:off x="10548580" y="3277035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43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37" name="object 1637"/>
          <p:cNvGrpSpPr/>
          <p:nvPr/>
        </p:nvGrpSpPr>
        <p:grpSpPr>
          <a:xfrm>
            <a:off x="7388256" y="3593776"/>
            <a:ext cx="351155" cy="341630"/>
            <a:chOff x="7388256" y="3593776"/>
            <a:chExt cx="351155" cy="341630"/>
          </a:xfrm>
        </p:grpSpPr>
        <p:sp>
          <p:nvSpPr>
            <p:cNvPr id="1638" name="object 1638"/>
            <p:cNvSpPr/>
            <p:nvPr/>
          </p:nvSpPr>
          <p:spPr>
            <a:xfrm>
              <a:off x="7416591" y="389634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9" name="object 1639"/>
            <p:cNvSpPr/>
            <p:nvPr/>
          </p:nvSpPr>
          <p:spPr>
            <a:xfrm>
              <a:off x="7416591" y="382452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7416591" y="3752672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7416591" y="368181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7416591" y="3599848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7388256" y="3599848"/>
              <a:ext cx="351155" cy="0"/>
            </a:xfrm>
            <a:custGeom>
              <a:avLst/>
              <a:gdLst/>
              <a:ahLst/>
              <a:cxnLst/>
              <a:rect l="l" t="t" r="r" b="b"/>
              <a:pathLst>
                <a:path w="351154">
                  <a:moveTo>
                    <a:pt x="0" y="0"/>
                  </a:moveTo>
                  <a:lnTo>
                    <a:pt x="35112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44" name="object 1644"/>
          <p:cNvSpPr/>
          <p:nvPr/>
        </p:nvSpPr>
        <p:spPr>
          <a:xfrm>
            <a:off x="7954949" y="3599848"/>
            <a:ext cx="23495" cy="0"/>
          </a:xfrm>
          <a:custGeom>
            <a:avLst/>
            <a:gdLst/>
            <a:ahLst/>
            <a:cxnLst/>
            <a:rect l="l" t="t" r="r" b="b"/>
            <a:pathLst>
              <a:path w="23495">
                <a:moveTo>
                  <a:pt x="0" y="0"/>
                </a:moveTo>
                <a:lnTo>
                  <a:pt x="2325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45" name="object 1645"/>
          <p:cNvGrpSpPr/>
          <p:nvPr/>
        </p:nvGrpSpPr>
        <p:grpSpPr>
          <a:xfrm>
            <a:off x="7385220" y="3565442"/>
            <a:ext cx="354330" cy="369570"/>
            <a:chOff x="7385220" y="3565442"/>
            <a:chExt cx="354330" cy="369570"/>
          </a:xfrm>
        </p:grpSpPr>
        <p:sp>
          <p:nvSpPr>
            <p:cNvPr id="1646" name="object 1646"/>
            <p:cNvSpPr/>
            <p:nvPr/>
          </p:nvSpPr>
          <p:spPr>
            <a:xfrm>
              <a:off x="7388256" y="3896350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7388256" y="382452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7388256" y="3752673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7388256" y="368181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7388256" y="3599848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1" name="object 1651"/>
            <p:cNvSpPr/>
            <p:nvPr/>
          </p:nvSpPr>
          <p:spPr>
            <a:xfrm>
              <a:off x="7388256" y="3571513"/>
              <a:ext cx="351155" cy="0"/>
            </a:xfrm>
            <a:custGeom>
              <a:avLst/>
              <a:gdLst/>
              <a:ahLst/>
              <a:cxnLst/>
              <a:rect l="l" t="t" r="r" b="b"/>
              <a:pathLst>
                <a:path w="351154">
                  <a:moveTo>
                    <a:pt x="0" y="0"/>
                  </a:moveTo>
                  <a:lnTo>
                    <a:pt x="35112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2" name="object 1652"/>
          <p:cNvSpPr/>
          <p:nvPr/>
        </p:nvSpPr>
        <p:spPr>
          <a:xfrm>
            <a:off x="7954949" y="3571513"/>
            <a:ext cx="52705" cy="363855"/>
          </a:xfrm>
          <a:custGeom>
            <a:avLst/>
            <a:gdLst/>
            <a:ahLst/>
            <a:cxnLst/>
            <a:rect l="l" t="t" r="r" b="b"/>
            <a:pathLst>
              <a:path w="52704" h="363854">
                <a:moveTo>
                  <a:pt x="0" y="0"/>
                </a:moveTo>
                <a:lnTo>
                  <a:pt x="52621" y="0"/>
                </a:lnTo>
                <a:lnTo>
                  <a:pt x="52621" y="36327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53" name="object 1653"/>
          <p:cNvGrpSpPr/>
          <p:nvPr/>
        </p:nvGrpSpPr>
        <p:grpSpPr>
          <a:xfrm>
            <a:off x="12711121" y="3002796"/>
            <a:ext cx="701675" cy="1334135"/>
            <a:chOff x="12711121" y="3002796"/>
            <a:chExt cx="701675" cy="1334135"/>
          </a:xfrm>
        </p:grpSpPr>
        <p:sp>
          <p:nvSpPr>
            <p:cNvPr id="1654" name="object 1654"/>
            <p:cNvSpPr/>
            <p:nvPr/>
          </p:nvSpPr>
          <p:spPr>
            <a:xfrm>
              <a:off x="13132092" y="3002796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0" y="0"/>
                  </a:moveTo>
                  <a:lnTo>
                    <a:pt x="0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13132092" y="306250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6" name="object 1656"/>
            <p:cNvSpPr/>
            <p:nvPr/>
          </p:nvSpPr>
          <p:spPr>
            <a:xfrm>
              <a:off x="13132092" y="313435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7" name="object 1657"/>
            <p:cNvSpPr/>
            <p:nvPr/>
          </p:nvSpPr>
          <p:spPr>
            <a:xfrm>
              <a:off x="13132092" y="320518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4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8" name="object 1658"/>
            <p:cNvSpPr/>
            <p:nvPr/>
          </p:nvSpPr>
          <p:spPr>
            <a:xfrm>
              <a:off x="13132092" y="327703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9" name="object 1659"/>
            <p:cNvSpPr/>
            <p:nvPr/>
          </p:nvSpPr>
          <p:spPr>
            <a:xfrm>
              <a:off x="13132092" y="3348884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13132092" y="342073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13132092" y="349258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13132092" y="356442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13132092" y="363627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13132092" y="3708127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0" y="0"/>
                  </a:moveTo>
                  <a:lnTo>
                    <a:pt x="0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12711121" y="3724318"/>
              <a:ext cx="393065" cy="0"/>
            </a:xfrm>
            <a:custGeom>
              <a:avLst/>
              <a:gdLst/>
              <a:ahLst/>
              <a:cxnLst/>
              <a:rect l="l" t="t" r="r" b="b"/>
              <a:pathLst>
                <a:path w="393065">
                  <a:moveTo>
                    <a:pt x="0" y="0"/>
                  </a:moveTo>
                  <a:lnTo>
                    <a:pt x="39263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13132092" y="3724318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51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13221144" y="372431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13291981" y="372431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9" name="object 1669"/>
            <p:cNvSpPr/>
            <p:nvPr/>
          </p:nvSpPr>
          <p:spPr>
            <a:xfrm>
              <a:off x="13363829" y="3724318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0" y="0"/>
                  </a:moveTo>
                  <a:lnTo>
                    <a:pt x="4551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0" name="object 1670"/>
            <p:cNvSpPr/>
            <p:nvPr/>
          </p:nvSpPr>
          <p:spPr>
            <a:xfrm>
              <a:off x="12711121" y="3752652"/>
              <a:ext cx="577215" cy="0"/>
            </a:xfrm>
            <a:custGeom>
              <a:avLst/>
              <a:gdLst/>
              <a:ahLst/>
              <a:cxnLst/>
              <a:rect l="l" t="t" r="r" b="b"/>
              <a:pathLst>
                <a:path w="577215">
                  <a:moveTo>
                    <a:pt x="0" y="0"/>
                  </a:moveTo>
                  <a:lnTo>
                    <a:pt x="57681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1" name="object 1671"/>
            <p:cNvSpPr/>
            <p:nvPr/>
          </p:nvSpPr>
          <p:spPr>
            <a:xfrm>
              <a:off x="13258586" y="3752652"/>
              <a:ext cx="0" cy="224790"/>
            </a:xfrm>
            <a:custGeom>
              <a:avLst/>
              <a:gdLst/>
              <a:ahLst/>
              <a:cxnLst/>
              <a:rect l="l" t="t" r="r" b="b"/>
              <a:pathLst>
                <a:path h="224789">
                  <a:moveTo>
                    <a:pt x="0" y="0"/>
                  </a:moveTo>
                  <a:lnTo>
                    <a:pt x="0" y="22465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2" name="object 1672"/>
            <p:cNvSpPr/>
            <p:nvPr/>
          </p:nvSpPr>
          <p:spPr>
            <a:xfrm>
              <a:off x="13381032" y="3752652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2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13381032" y="381539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13381032" y="388724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13381032" y="395909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13381032" y="402992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13381032" y="410177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13381032" y="417362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13381032" y="424547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13381032" y="4317321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20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13406331" y="37212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13409367" y="3724318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4">
                  <a:moveTo>
                    <a:pt x="0" y="0"/>
                  </a:moveTo>
                  <a:lnTo>
                    <a:pt x="0" y="33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3" name="object 1683"/>
            <p:cNvSpPr/>
            <p:nvPr/>
          </p:nvSpPr>
          <p:spPr>
            <a:xfrm>
              <a:off x="13409367" y="380122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4" name="object 1684"/>
            <p:cNvSpPr/>
            <p:nvPr/>
          </p:nvSpPr>
          <p:spPr>
            <a:xfrm>
              <a:off x="13409367" y="387307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13409367" y="394391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6" name="object 1686"/>
            <p:cNvSpPr/>
            <p:nvPr/>
          </p:nvSpPr>
          <p:spPr>
            <a:xfrm>
              <a:off x="13409367" y="4015760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7" name="object 1687"/>
            <p:cNvSpPr/>
            <p:nvPr/>
          </p:nvSpPr>
          <p:spPr>
            <a:xfrm>
              <a:off x="13409367" y="408760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13409367" y="415945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13409367" y="423130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13409367" y="4303154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4">
                  <a:moveTo>
                    <a:pt x="0" y="0"/>
                  </a:moveTo>
                  <a:lnTo>
                    <a:pt x="0" y="33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91" name="object 1691"/>
          <p:cNvGrpSpPr/>
          <p:nvPr/>
        </p:nvGrpSpPr>
        <p:grpSpPr>
          <a:xfrm>
            <a:off x="7413555" y="3599848"/>
            <a:ext cx="6350" cy="335280"/>
            <a:chOff x="7413555" y="3599848"/>
            <a:chExt cx="6350" cy="335280"/>
          </a:xfrm>
        </p:grpSpPr>
        <p:sp>
          <p:nvSpPr>
            <p:cNvPr id="1692" name="object 1692"/>
            <p:cNvSpPr/>
            <p:nvPr/>
          </p:nvSpPr>
          <p:spPr>
            <a:xfrm>
              <a:off x="7416591" y="3599848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7416591" y="368181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4" name="object 1694"/>
            <p:cNvSpPr/>
            <p:nvPr/>
          </p:nvSpPr>
          <p:spPr>
            <a:xfrm>
              <a:off x="7416591" y="3752652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5" name="object 1695"/>
            <p:cNvSpPr/>
            <p:nvPr/>
          </p:nvSpPr>
          <p:spPr>
            <a:xfrm>
              <a:off x="7416591" y="382450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6" name="object 1696"/>
            <p:cNvSpPr/>
            <p:nvPr/>
          </p:nvSpPr>
          <p:spPr>
            <a:xfrm>
              <a:off x="7416591" y="389634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97" name="object 1697"/>
          <p:cNvGrpSpPr/>
          <p:nvPr/>
        </p:nvGrpSpPr>
        <p:grpSpPr>
          <a:xfrm>
            <a:off x="7748511" y="3571513"/>
            <a:ext cx="34925" cy="363855"/>
            <a:chOff x="7748511" y="3571513"/>
            <a:chExt cx="34925" cy="363855"/>
          </a:xfrm>
        </p:grpSpPr>
        <p:sp>
          <p:nvSpPr>
            <p:cNvPr id="1698" name="object 1698"/>
            <p:cNvSpPr/>
            <p:nvPr/>
          </p:nvSpPr>
          <p:spPr>
            <a:xfrm>
              <a:off x="7751547" y="3571513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0" y="0"/>
                  </a:moveTo>
                  <a:lnTo>
                    <a:pt x="0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9" name="object 1699"/>
            <p:cNvSpPr/>
            <p:nvPr/>
          </p:nvSpPr>
          <p:spPr>
            <a:xfrm>
              <a:off x="7751547" y="36312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0" name="object 1700"/>
            <p:cNvSpPr/>
            <p:nvPr/>
          </p:nvSpPr>
          <p:spPr>
            <a:xfrm>
              <a:off x="7751547" y="370306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1" name="object 1701"/>
            <p:cNvSpPr/>
            <p:nvPr/>
          </p:nvSpPr>
          <p:spPr>
            <a:xfrm>
              <a:off x="7751547" y="377491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7751547" y="38467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7751547" y="3917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1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7779882" y="3571513"/>
              <a:ext cx="0" cy="16510"/>
            </a:xfrm>
            <a:custGeom>
              <a:avLst/>
              <a:gdLst/>
              <a:ahLst/>
              <a:cxnLst/>
              <a:rect l="l" t="t" r="r" b="b"/>
              <a:pathLst>
                <a:path h="16510">
                  <a:moveTo>
                    <a:pt x="0" y="0"/>
                  </a:moveTo>
                  <a:lnTo>
                    <a:pt x="0" y="161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5" name="object 1705"/>
            <p:cNvSpPr/>
            <p:nvPr/>
          </p:nvSpPr>
          <p:spPr>
            <a:xfrm>
              <a:off x="7779882" y="363121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6" name="object 1706"/>
            <p:cNvSpPr/>
            <p:nvPr/>
          </p:nvSpPr>
          <p:spPr>
            <a:xfrm>
              <a:off x="7779882" y="370306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7779882" y="377491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7779882" y="38467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7779882" y="3917601"/>
              <a:ext cx="0" cy="17780"/>
            </a:xfrm>
            <a:custGeom>
              <a:avLst/>
              <a:gdLst/>
              <a:ahLst/>
              <a:cxnLst/>
              <a:rect l="l" t="t" r="r" b="b"/>
              <a:pathLst>
                <a:path h="17779">
                  <a:moveTo>
                    <a:pt x="0" y="0"/>
                  </a:moveTo>
                  <a:lnTo>
                    <a:pt x="0" y="1718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10" name="object 1710"/>
          <p:cNvSpPr/>
          <p:nvPr/>
        </p:nvSpPr>
        <p:spPr>
          <a:xfrm>
            <a:off x="7667555" y="3934804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1" name="object 1711"/>
          <p:cNvSpPr/>
          <p:nvPr/>
        </p:nvSpPr>
        <p:spPr>
          <a:xfrm>
            <a:off x="7453021" y="3934804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12" name="object 1712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966900" y="3933286"/>
            <a:ext cx="227689" cy="125461"/>
          </a:xfrm>
          <a:prstGeom prst="rect">
            <a:avLst/>
          </a:prstGeom>
        </p:spPr>
      </p:pic>
      <p:grpSp>
        <p:nvGrpSpPr>
          <p:cNvPr id="1713" name="object 1713"/>
          <p:cNvGrpSpPr/>
          <p:nvPr/>
        </p:nvGrpSpPr>
        <p:grpSpPr>
          <a:xfrm>
            <a:off x="10524294" y="3307394"/>
            <a:ext cx="591185" cy="40640"/>
            <a:chOff x="10524294" y="3307394"/>
            <a:chExt cx="591185" cy="40640"/>
          </a:xfrm>
        </p:grpSpPr>
        <p:sp>
          <p:nvSpPr>
            <p:cNvPr id="1714" name="object 1714"/>
            <p:cNvSpPr/>
            <p:nvPr/>
          </p:nvSpPr>
          <p:spPr>
            <a:xfrm>
              <a:off x="10548580" y="3313465"/>
              <a:ext cx="393700" cy="0"/>
            </a:xfrm>
            <a:custGeom>
              <a:avLst/>
              <a:gdLst/>
              <a:ahLst/>
              <a:cxnLst/>
              <a:rect l="l" t="t" r="r" b="b"/>
              <a:pathLst>
                <a:path w="393700">
                  <a:moveTo>
                    <a:pt x="0" y="0"/>
                  </a:moveTo>
                  <a:lnTo>
                    <a:pt x="39362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5" name="object 1715"/>
            <p:cNvSpPr/>
            <p:nvPr/>
          </p:nvSpPr>
          <p:spPr>
            <a:xfrm>
              <a:off x="10971576" y="3313465"/>
              <a:ext cx="144145" cy="0"/>
            </a:xfrm>
            <a:custGeom>
              <a:avLst/>
              <a:gdLst/>
              <a:ahLst/>
              <a:cxnLst/>
              <a:rect l="l" t="t" r="r" b="b"/>
              <a:pathLst>
                <a:path w="144145">
                  <a:moveTo>
                    <a:pt x="0" y="0"/>
                  </a:moveTo>
                  <a:lnTo>
                    <a:pt x="14369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6" name="object 1716"/>
            <p:cNvSpPr/>
            <p:nvPr/>
          </p:nvSpPr>
          <p:spPr>
            <a:xfrm>
              <a:off x="10524294" y="3341800"/>
              <a:ext cx="418465" cy="0"/>
            </a:xfrm>
            <a:custGeom>
              <a:avLst/>
              <a:gdLst/>
              <a:ahLst/>
              <a:cxnLst/>
              <a:rect l="l" t="t" r="r" b="b"/>
              <a:pathLst>
                <a:path w="418465">
                  <a:moveTo>
                    <a:pt x="0" y="0"/>
                  </a:moveTo>
                  <a:lnTo>
                    <a:pt x="41791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10971576" y="3341800"/>
              <a:ext cx="144145" cy="0"/>
            </a:xfrm>
            <a:custGeom>
              <a:avLst/>
              <a:gdLst/>
              <a:ahLst/>
              <a:cxnLst/>
              <a:rect l="l" t="t" r="r" b="b"/>
              <a:pathLst>
                <a:path w="144145">
                  <a:moveTo>
                    <a:pt x="0" y="0"/>
                  </a:moveTo>
                  <a:lnTo>
                    <a:pt x="14369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18" name="object 1718"/>
          <p:cNvSpPr/>
          <p:nvPr/>
        </p:nvSpPr>
        <p:spPr>
          <a:xfrm>
            <a:off x="10524294" y="3002796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19" name="object 1719"/>
          <p:cNvSpPr/>
          <p:nvPr/>
        </p:nvSpPr>
        <p:spPr>
          <a:xfrm>
            <a:off x="10524294" y="3277035"/>
            <a:ext cx="0" cy="64769"/>
          </a:xfrm>
          <a:custGeom>
            <a:avLst/>
            <a:gdLst/>
            <a:ahLst/>
            <a:cxnLst/>
            <a:rect l="l" t="t" r="r" b="b"/>
            <a:pathLst>
              <a:path h="64770">
                <a:moveTo>
                  <a:pt x="0" y="0"/>
                </a:moveTo>
                <a:lnTo>
                  <a:pt x="0" y="6476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0" name="object 1720"/>
          <p:cNvSpPr/>
          <p:nvPr/>
        </p:nvSpPr>
        <p:spPr>
          <a:xfrm>
            <a:off x="10524294" y="3062502"/>
            <a:ext cx="24765" cy="9525"/>
          </a:xfrm>
          <a:custGeom>
            <a:avLst/>
            <a:gdLst/>
            <a:ahLst/>
            <a:cxnLst/>
            <a:rect l="l" t="t" r="r" b="b"/>
            <a:pathLst>
              <a:path w="24765" h="9525">
                <a:moveTo>
                  <a:pt x="0" y="0"/>
                </a:moveTo>
                <a:lnTo>
                  <a:pt x="24286" y="0"/>
                </a:lnTo>
                <a:lnTo>
                  <a:pt x="24286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1" name="object 1721"/>
          <p:cNvSpPr/>
          <p:nvPr/>
        </p:nvSpPr>
        <p:spPr>
          <a:xfrm>
            <a:off x="10524294" y="3267928"/>
            <a:ext cx="28575" cy="9525"/>
          </a:xfrm>
          <a:custGeom>
            <a:avLst/>
            <a:gdLst/>
            <a:ahLst/>
            <a:cxnLst/>
            <a:rect l="l" t="t" r="r" b="b"/>
            <a:pathLst>
              <a:path w="28575" h="9525">
                <a:moveTo>
                  <a:pt x="0" y="0"/>
                </a:moveTo>
                <a:lnTo>
                  <a:pt x="28334" y="0"/>
                </a:lnTo>
                <a:lnTo>
                  <a:pt x="28334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2" name="object 1722"/>
          <p:cNvSpPr/>
          <p:nvPr/>
        </p:nvSpPr>
        <p:spPr>
          <a:xfrm>
            <a:off x="10524294" y="3056430"/>
            <a:ext cx="24765" cy="12700"/>
          </a:xfrm>
          <a:custGeom>
            <a:avLst/>
            <a:gdLst/>
            <a:ahLst/>
            <a:cxnLst/>
            <a:rect l="l" t="t" r="r" b="b"/>
            <a:pathLst>
              <a:path w="24765" h="12700">
                <a:moveTo>
                  <a:pt x="0" y="12143"/>
                </a:moveTo>
                <a:lnTo>
                  <a:pt x="24286" y="12143"/>
                </a:lnTo>
                <a:lnTo>
                  <a:pt x="2428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3" name="object 1723"/>
          <p:cNvSpPr/>
          <p:nvPr/>
        </p:nvSpPr>
        <p:spPr>
          <a:xfrm>
            <a:off x="10942229" y="3056430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0" y="12143"/>
                </a:moveTo>
                <a:lnTo>
                  <a:pt x="29326" y="12143"/>
                </a:lnTo>
                <a:lnTo>
                  <a:pt x="2932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4" name="object 1724"/>
          <p:cNvSpPr/>
          <p:nvPr/>
        </p:nvSpPr>
        <p:spPr>
          <a:xfrm>
            <a:off x="10524294" y="3270963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5" name="object 1725"/>
          <p:cNvSpPr/>
          <p:nvPr/>
        </p:nvSpPr>
        <p:spPr>
          <a:xfrm>
            <a:off x="10942229" y="3270963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0" y="12143"/>
                </a:moveTo>
                <a:lnTo>
                  <a:pt x="29326" y="12143"/>
                </a:lnTo>
                <a:lnTo>
                  <a:pt x="2932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26" name="object 1726"/>
          <p:cNvGrpSpPr/>
          <p:nvPr/>
        </p:nvGrpSpPr>
        <p:grpSpPr>
          <a:xfrm>
            <a:off x="10537975" y="3070007"/>
            <a:ext cx="106045" cy="200025"/>
            <a:chOff x="10537975" y="3070007"/>
            <a:chExt cx="106045" cy="200025"/>
          </a:xfrm>
        </p:grpSpPr>
        <p:sp>
          <p:nvSpPr>
            <p:cNvPr id="1727" name="object 1727"/>
            <p:cNvSpPr/>
            <p:nvPr/>
          </p:nvSpPr>
          <p:spPr>
            <a:xfrm>
              <a:off x="10539493" y="3100976"/>
              <a:ext cx="102235" cy="167005"/>
            </a:xfrm>
            <a:custGeom>
              <a:avLst/>
              <a:gdLst/>
              <a:ahLst/>
              <a:cxnLst/>
              <a:rect l="l" t="t" r="r" b="b"/>
              <a:pathLst>
                <a:path w="102234" h="167004">
                  <a:moveTo>
                    <a:pt x="9087" y="166951"/>
                  </a:moveTo>
                  <a:lnTo>
                    <a:pt x="102186" y="4047"/>
                  </a:lnTo>
                  <a:lnTo>
                    <a:pt x="94091" y="0"/>
                  </a:lnTo>
                  <a:lnTo>
                    <a:pt x="0" y="161912"/>
                  </a:lnTo>
                  <a:lnTo>
                    <a:pt x="9087" y="1669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8" name="object 1728"/>
            <p:cNvSpPr/>
            <p:nvPr/>
          </p:nvSpPr>
          <p:spPr>
            <a:xfrm>
              <a:off x="10548928" y="3071525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93342" y="33900"/>
                  </a:moveTo>
                  <a:lnTo>
                    <a:pt x="71759" y="21010"/>
                  </a:lnTo>
                  <a:lnTo>
                    <a:pt x="48819" y="10999"/>
                  </a:lnTo>
                  <a:lnTo>
                    <a:pt x="24805" y="3964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29" name="object 1729"/>
          <p:cNvSpPr/>
          <p:nvPr/>
        </p:nvSpPr>
        <p:spPr>
          <a:xfrm>
            <a:off x="10942249" y="3062502"/>
            <a:ext cx="29845" cy="9525"/>
          </a:xfrm>
          <a:custGeom>
            <a:avLst/>
            <a:gdLst/>
            <a:ahLst/>
            <a:cxnLst/>
            <a:rect l="l" t="t" r="r" b="b"/>
            <a:pathLst>
              <a:path w="29845" h="9525">
                <a:moveTo>
                  <a:pt x="29326" y="0"/>
                </a:moveTo>
                <a:lnTo>
                  <a:pt x="0" y="0"/>
                </a:lnTo>
                <a:lnTo>
                  <a:pt x="0" y="9087"/>
                </a:lnTo>
                <a:lnTo>
                  <a:pt x="29326" y="9087"/>
                </a:lnTo>
                <a:lnTo>
                  <a:pt x="29326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30" name="object 1730"/>
          <p:cNvGrpSpPr/>
          <p:nvPr/>
        </p:nvGrpSpPr>
        <p:grpSpPr>
          <a:xfrm>
            <a:off x="10847612" y="3070007"/>
            <a:ext cx="125730" cy="208915"/>
            <a:chOff x="10847612" y="3070007"/>
            <a:chExt cx="125730" cy="208915"/>
          </a:xfrm>
        </p:grpSpPr>
        <p:sp>
          <p:nvSpPr>
            <p:cNvPr id="1731" name="object 1731"/>
            <p:cNvSpPr/>
            <p:nvPr/>
          </p:nvSpPr>
          <p:spPr>
            <a:xfrm>
              <a:off x="10942249" y="3267928"/>
              <a:ext cx="29845" cy="9525"/>
            </a:xfrm>
            <a:custGeom>
              <a:avLst/>
              <a:gdLst/>
              <a:ahLst/>
              <a:cxnLst/>
              <a:rect l="l" t="t" r="r" b="b"/>
              <a:pathLst>
                <a:path w="29845" h="9525">
                  <a:moveTo>
                    <a:pt x="29326" y="0"/>
                  </a:moveTo>
                  <a:lnTo>
                    <a:pt x="0" y="0"/>
                  </a:lnTo>
                  <a:lnTo>
                    <a:pt x="0" y="9087"/>
                  </a:lnTo>
                  <a:lnTo>
                    <a:pt x="29326" y="9087"/>
                  </a:lnTo>
                  <a:lnTo>
                    <a:pt x="2932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2" name="object 1732"/>
            <p:cNvSpPr/>
            <p:nvPr/>
          </p:nvSpPr>
          <p:spPr>
            <a:xfrm>
              <a:off x="10849130" y="3100976"/>
              <a:ext cx="102235" cy="167005"/>
            </a:xfrm>
            <a:custGeom>
              <a:avLst/>
              <a:gdLst/>
              <a:ahLst/>
              <a:cxnLst/>
              <a:rect l="l" t="t" r="r" b="b"/>
              <a:pathLst>
                <a:path w="102234" h="167004">
                  <a:moveTo>
                    <a:pt x="93099" y="166951"/>
                  </a:moveTo>
                  <a:lnTo>
                    <a:pt x="0" y="4047"/>
                  </a:lnTo>
                  <a:lnTo>
                    <a:pt x="8095" y="0"/>
                  </a:lnTo>
                  <a:lnTo>
                    <a:pt x="102186" y="161912"/>
                  </a:lnTo>
                  <a:lnTo>
                    <a:pt x="93099" y="1669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10849561" y="3071525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93342" y="0"/>
                  </a:moveTo>
                  <a:lnTo>
                    <a:pt x="68537" y="3964"/>
                  </a:lnTo>
                  <a:lnTo>
                    <a:pt x="44523" y="10999"/>
                  </a:lnTo>
                  <a:lnTo>
                    <a:pt x="21583" y="21010"/>
                  </a:lnTo>
                  <a:lnTo>
                    <a:pt x="0" y="3390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34" name="object 1734"/>
          <p:cNvGrpSpPr/>
          <p:nvPr/>
        </p:nvGrpSpPr>
        <p:grpSpPr>
          <a:xfrm>
            <a:off x="12711121" y="4037011"/>
            <a:ext cx="669925" cy="34925"/>
            <a:chOff x="12711121" y="4037011"/>
            <a:chExt cx="669925" cy="34925"/>
          </a:xfrm>
        </p:grpSpPr>
        <p:sp>
          <p:nvSpPr>
            <p:cNvPr id="1735" name="object 1735"/>
            <p:cNvSpPr/>
            <p:nvPr/>
          </p:nvSpPr>
          <p:spPr>
            <a:xfrm>
              <a:off x="12711121" y="4040047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>
                  <a:moveTo>
                    <a:pt x="0" y="0"/>
                  </a:moveTo>
                  <a:lnTo>
                    <a:pt x="263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12780945" y="40400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12852794" y="40400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8" name="object 1738"/>
            <p:cNvSpPr/>
            <p:nvPr/>
          </p:nvSpPr>
          <p:spPr>
            <a:xfrm>
              <a:off x="12924642" y="40400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9" name="object 1739"/>
            <p:cNvSpPr/>
            <p:nvPr/>
          </p:nvSpPr>
          <p:spPr>
            <a:xfrm>
              <a:off x="12996491" y="40400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0" name="object 1740"/>
            <p:cNvSpPr/>
            <p:nvPr/>
          </p:nvSpPr>
          <p:spPr>
            <a:xfrm>
              <a:off x="13067327" y="404004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1" name="object 1741"/>
            <p:cNvSpPr/>
            <p:nvPr/>
          </p:nvSpPr>
          <p:spPr>
            <a:xfrm>
              <a:off x="13139176" y="404004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2" name="object 1742"/>
            <p:cNvSpPr/>
            <p:nvPr/>
          </p:nvSpPr>
          <p:spPr>
            <a:xfrm>
              <a:off x="13211025" y="40400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3" name="object 1743"/>
            <p:cNvSpPr/>
            <p:nvPr/>
          </p:nvSpPr>
          <p:spPr>
            <a:xfrm>
              <a:off x="13282873" y="404004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13354722" y="4040047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>
                  <a:moveTo>
                    <a:pt x="0" y="0"/>
                  </a:moveTo>
                  <a:lnTo>
                    <a:pt x="263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12711121" y="4068381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70">
                  <a:moveTo>
                    <a:pt x="0" y="0"/>
                  </a:moveTo>
                  <a:lnTo>
                    <a:pt x="263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12780945" y="406838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7" name="object 1747"/>
            <p:cNvSpPr/>
            <p:nvPr/>
          </p:nvSpPr>
          <p:spPr>
            <a:xfrm>
              <a:off x="12852794" y="406838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8" name="object 1748"/>
            <p:cNvSpPr/>
            <p:nvPr/>
          </p:nvSpPr>
          <p:spPr>
            <a:xfrm>
              <a:off x="12924642" y="406838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9" name="object 1749"/>
            <p:cNvSpPr/>
            <p:nvPr/>
          </p:nvSpPr>
          <p:spPr>
            <a:xfrm>
              <a:off x="12996491" y="406838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0" name="object 1750"/>
            <p:cNvSpPr/>
            <p:nvPr/>
          </p:nvSpPr>
          <p:spPr>
            <a:xfrm>
              <a:off x="13067327" y="4068381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13139176" y="4068381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13211025" y="406838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13282873" y="406838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13354722" y="4068381"/>
              <a:ext cx="26670" cy="0"/>
            </a:xfrm>
            <a:custGeom>
              <a:avLst/>
              <a:gdLst/>
              <a:ahLst/>
              <a:cxnLst/>
              <a:rect l="l" t="t" r="r" b="b"/>
              <a:pathLst>
                <a:path w="26669">
                  <a:moveTo>
                    <a:pt x="0" y="0"/>
                  </a:moveTo>
                  <a:lnTo>
                    <a:pt x="263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55" name="object 1755"/>
          <p:cNvSpPr/>
          <p:nvPr/>
        </p:nvSpPr>
        <p:spPr>
          <a:xfrm>
            <a:off x="12658499" y="3786047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6" name="object 1756"/>
          <p:cNvSpPr/>
          <p:nvPr/>
        </p:nvSpPr>
        <p:spPr>
          <a:xfrm>
            <a:off x="12658499" y="3260844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57" name="object 1757"/>
          <p:cNvSpPr/>
          <p:nvPr/>
        </p:nvSpPr>
        <p:spPr>
          <a:xfrm>
            <a:off x="12658499" y="3045299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58" name="object 1758"/>
          <p:cNvGrpSpPr/>
          <p:nvPr/>
        </p:nvGrpSpPr>
        <p:grpSpPr>
          <a:xfrm>
            <a:off x="14886816" y="1917985"/>
            <a:ext cx="567055" cy="41910"/>
            <a:chOff x="14886816" y="1917985"/>
            <a:chExt cx="567055" cy="41910"/>
          </a:xfrm>
        </p:grpSpPr>
        <p:sp>
          <p:nvSpPr>
            <p:cNvPr id="1759" name="object 1759"/>
            <p:cNvSpPr/>
            <p:nvPr/>
          </p:nvSpPr>
          <p:spPr>
            <a:xfrm>
              <a:off x="14886816" y="1953403"/>
              <a:ext cx="567055" cy="0"/>
            </a:xfrm>
            <a:custGeom>
              <a:avLst/>
              <a:gdLst/>
              <a:ahLst/>
              <a:cxnLst/>
              <a:rect l="l" t="t" r="r" b="b"/>
              <a:pathLst>
                <a:path w="567055">
                  <a:moveTo>
                    <a:pt x="56669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0" name="object 1760"/>
            <p:cNvSpPr/>
            <p:nvPr/>
          </p:nvSpPr>
          <p:spPr>
            <a:xfrm>
              <a:off x="15214689" y="1924056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23882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1" name="object 1761"/>
            <p:cNvSpPr/>
            <p:nvPr/>
          </p:nvSpPr>
          <p:spPr>
            <a:xfrm>
              <a:off x="14886837" y="1924056"/>
              <a:ext cx="299085" cy="0"/>
            </a:xfrm>
            <a:custGeom>
              <a:avLst/>
              <a:gdLst/>
              <a:ahLst/>
              <a:cxnLst/>
              <a:rect l="l" t="t" r="r" b="b"/>
              <a:pathLst>
                <a:path w="299084">
                  <a:moveTo>
                    <a:pt x="298505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62" name="object 1762"/>
          <p:cNvGrpSpPr/>
          <p:nvPr/>
        </p:nvGrpSpPr>
        <p:grpSpPr>
          <a:xfrm>
            <a:off x="14852409" y="1567849"/>
            <a:ext cx="40640" cy="57785"/>
            <a:chOff x="14852409" y="1567849"/>
            <a:chExt cx="40640" cy="57785"/>
          </a:xfrm>
        </p:grpSpPr>
        <p:sp>
          <p:nvSpPr>
            <p:cNvPr id="1763" name="object 1763"/>
            <p:cNvSpPr/>
            <p:nvPr/>
          </p:nvSpPr>
          <p:spPr>
            <a:xfrm>
              <a:off x="14858481" y="1567849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0"/>
                  </a:moveTo>
                  <a:lnTo>
                    <a:pt x="0" y="5766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14886816" y="1567849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0"/>
                  </a:moveTo>
                  <a:lnTo>
                    <a:pt x="0" y="5766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65" name="object 1765"/>
          <p:cNvSpPr/>
          <p:nvPr/>
        </p:nvSpPr>
        <p:spPr>
          <a:xfrm>
            <a:off x="14886816" y="1841076"/>
            <a:ext cx="0" cy="83185"/>
          </a:xfrm>
          <a:custGeom>
            <a:avLst/>
            <a:gdLst/>
            <a:ahLst/>
            <a:cxnLst/>
            <a:rect l="l" t="t" r="r" b="b"/>
            <a:pathLst>
              <a:path h="83185">
                <a:moveTo>
                  <a:pt x="0" y="0"/>
                </a:moveTo>
                <a:lnTo>
                  <a:pt x="0" y="8298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6" name="object 1766"/>
          <p:cNvSpPr/>
          <p:nvPr/>
        </p:nvSpPr>
        <p:spPr>
          <a:xfrm>
            <a:off x="15214688" y="1567849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6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7" name="object 1767"/>
          <p:cNvSpPr/>
          <p:nvPr/>
        </p:nvSpPr>
        <p:spPr>
          <a:xfrm>
            <a:off x="15214688" y="1841076"/>
            <a:ext cx="0" cy="83185"/>
          </a:xfrm>
          <a:custGeom>
            <a:avLst/>
            <a:gdLst/>
            <a:ahLst/>
            <a:cxnLst/>
            <a:rect l="l" t="t" r="r" b="b"/>
            <a:pathLst>
              <a:path h="83185">
                <a:moveTo>
                  <a:pt x="0" y="0"/>
                </a:moveTo>
                <a:lnTo>
                  <a:pt x="0" y="8298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8" name="object 1768"/>
          <p:cNvSpPr/>
          <p:nvPr/>
        </p:nvSpPr>
        <p:spPr>
          <a:xfrm>
            <a:off x="15185341" y="1567849"/>
            <a:ext cx="0" cy="57785"/>
          </a:xfrm>
          <a:custGeom>
            <a:avLst/>
            <a:gdLst/>
            <a:ahLst/>
            <a:cxnLst/>
            <a:rect l="l" t="t" r="r" b="b"/>
            <a:pathLst>
              <a:path h="57785">
                <a:moveTo>
                  <a:pt x="0" y="0"/>
                </a:moveTo>
                <a:lnTo>
                  <a:pt x="0" y="576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69" name="object 1769"/>
          <p:cNvSpPr/>
          <p:nvPr/>
        </p:nvSpPr>
        <p:spPr>
          <a:xfrm>
            <a:off x="15185341" y="1841076"/>
            <a:ext cx="0" cy="83185"/>
          </a:xfrm>
          <a:custGeom>
            <a:avLst/>
            <a:gdLst/>
            <a:ahLst/>
            <a:cxnLst/>
            <a:rect l="l" t="t" r="r" b="b"/>
            <a:pathLst>
              <a:path h="83185">
                <a:moveTo>
                  <a:pt x="0" y="0"/>
                </a:moveTo>
                <a:lnTo>
                  <a:pt x="0" y="8298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0" name="object 1770"/>
          <p:cNvSpPr/>
          <p:nvPr/>
        </p:nvSpPr>
        <p:spPr>
          <a:xfrm>
            <a:off x="15185361" y="1619459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4" h="12700">
                <a:moveTo>
                  <a:pt x="0" y="12143"/>
                </a:moveTo>
                <a:lnTo>
                  <a:pt x="29326" y="12143"/>
                </a:lnTo>
                <a:lnTo>
                  <a:pt x="2932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1" name="object 1771"/>
          <p:cNvSpPr/>
          <p:nvPr/>
        </p:nvSpPr>
        <p:spPr>
          <a:xfrm>
            <a:off x="14858482" y="1619459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2" name="object 1772"/>
          <p:cNvSpPr/>
          <p:nvPr/>
        </p:nvSpPr>
        <p:spPr>
          <a:xfrm>
            <a:off x="15185361" y="1835005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4" h="12700">
                <a:moveTo>
                  <a:pt x="0" y="12143"/>
                </a:moveTo>
                <a:lnTo>
                  <a:pt x="29326" y="12143"/>
                </a:lnTo>
                <a:lnTo>
                  <a:pt x="2932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3" name="object 1773"/>
          <p:cNvSpPr/>
          <p:nvPr/>
        </p:nvSpPr>
        <p:spPr>
          <a:xfrm>
            <a:off x="14858482" y="1835005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74" name="object 1774"/>
          <p:cNvSpPr/>
          <p:nvPr/>
        </p:nvSpPr>
        <p:spPr>
          <a:xfrm>
            <a:off x="15185361" y="1625531"/>
            <a:ext cx="29845" cy="10160"/>
          </a:xfrm>
          <a:custGeom>
            <a:avLst/>
            <a:gdLst/>
            <a:ahLst/>
            <a:cxnLst/>
            <a:rect l="l" t="t" r="r" b="b"/>
            <a:pathLst>
              <a:path w="29844" h="10160">
                <a:moveTo>
                  <a:pt x="29326" y="0"/>
                </a:moveTo>
                <a:lnTo>
                  <a:pt x="0" y="0"/>
                </a:lnTo>
                <a:lnTo>
                  <a:pt x="0" y="10119"/>
                </a:lnTo>
                <a:lnTo>
                  <a:pt x="29326" y="10119"/>
                </a:lnTo>
                <a:lnTo>
                  <a:pt x="29326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75" name="object 1775"/>
          <p:cNvGrpSpPr/>
          <p:nvPr/>
        </p:nvGrpSpPr>
        <p:grpSpPr>
          <a:xfrm>
            <a:off x="15183843" y="1634132"/>
            <a:ext cx="126364" cy="208915"/>
            <a:chOff x="15183843" y="1634132"/>
            <a:chExt cx="126364" cy="208915"/>
          </a:xfrm>
        </p:grpSpPr>
        <p:sp>
          <p:nvSpPr>
            <p:cNvPr id="1776" name="object 1776"/>
            <p:cNvSpPr/>
            <p:nvPr/>
          </p:nvSpPr>
          <p:spPr>
            <a:xfrm>
              <a:off x="15185361" y="1830957"/>
              <a:ext cx="29845" cy="10160"/>
            </a:xfrm>
            <a:custGeom>
              <a:avLst/>
              <a:gdLst/>
              <a:ahLst/>
              <a:cxnLst/>
              <a:rect l="l" t="t" r="r" b="b"/>
              <a:pathLst>
                <a:path w="29844" h="10160">
                  <a:moveTo>
                    <a:pt x="29326" y="0"/>
                  </a:moveTo>
                  <a:lnTo>
                    <a:pt x="0" y="0"/>
                  </a:lnTo>
                  <a:lnTo>
                    <a:pt x="0" y="10119"/>
                  </a:lnTo>
                  <a:lnTo>
                    <a:pt x="29326" y="10119"/>
                  </a:lnTo>
                  <a:lnTo>
                    <a:pt x="29326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15205600" y="1635650"/>
              <a:ext cx="102235" cy="167005"/>
            </a:xfrm>
            <a:custGeom>
              <a:avLst/>
              <a:gdLst/>
              <a:ahLst/>
              <a:cxnLst/>
              <a:rect l="l" t="t" r="r" b="b"/>
              <a:pathLst>
                <a:path w="102234" h="167005">
                  <a:moveTo>
                    <a:pt x="9087" y="0"/>
                  </a:moveTo>
                  <a:lnTo>
                    <a:pt x="102186" y="161912"/>
                  </a:lnTo>
                  <a:lnTo>
                    <a:pt x="94091" y="166951"/>
                  </a:lnTo>
                  <a:lnTo>
                    <a:pt x="0" y="4047"/>
                  </a:lnTo>
                  <a:lnTo>
                    <a:pt x="9087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15215025" y="1796129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4" h="34289">
                  <a:moveTo>
                    <a:pt x="0" y="33900"/>
                  </a:moveTo>
                  <a:lnTo>
                    <a:pt x="24805" y="29935"/>
                  </a:lnTo>
                  <a:lnTo>
                    <a:pt x="48819" y="22900"/>
                  </a:lnTo>
                  <a:lnTo>
                    <a:pt x="71759" y="12890"/>
                  </a:lnTo>
                  <a:lnTo>
                    <a:pt x="933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79" name="object 1779"/>
          <p:cNvSpPr/>
          <p:nvPr/>
        </p:nvSpPr>
        <p:spPr>
          <a:xfrm>
            <a:off x="14858482" y="1625531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28334" y="0"/>
                </a:moveTo>
                <a:lnTo>
                  <a:pt x="0" y="0"/>
                </a:lnTo>
                <a:lnTo>
                  <a:pt x="0" y="10119"/>
                </a:lnTo>
                <a:lnTo>
                  <a:pt x="28334" y="10119"/>
                </a:lnTo>
                <a:lnTo>
                  <a:pt x="28334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80" name="object 1780"/>
          <p:cNvGrpSpPr/>
          <p:nvPr/>
        </p:nvGrpSpPr>
        <p:grpSpPr>
          <a:xfrm>
            <a:off x="14856962" y="1634132"/>
            <a:ext cx="125095" cy="208915"/>
            <a:chOff x="14856962" y="1634132"/>
            <a:chExt cx="125095" cy="208915"/>
          </a:xfrm>
        </p:grpSpPr>
        <p:sp>
          <p:nvSpPr>
            <p:cNvPr id="1781" name="object 1781"/>
            <p:cNvSpPr/>
            <p:nvPr/>
          </p:nvSpPr>
          <p:spPr>
            <a:xfrm>
              <a:off x="14858480" y="1830957"/>
              <a:ext cx="28575" cy="10160"/>
            </a:xfrm>
            <a:custGeom>
              <a:avLst/>
              <a:gdLst/>
              <a:ahLst/>
              <a:cxnLst/>
              <a:rect l="l" t="t" r="r" b="b"/>
              <a:pathLst>
                <a:path w="28575" h="10160">
                  <a:moveTo>
                    <a:pt x="28334" y="0"/>
                  </a:moveTo>
                  <a:lnTo>
                    <a:pt x="0" y="0"/>
                  </a:lnTo>
                  <a:lnTo>
                    <a:pt x="0" y="10119"/>
                  </a:lnTo>
                  <a:lnTo>
                    <a:pt x="28334" y="10119"/>
                  </a:lnTo>
                  <a:lnTo>
                    <a:pt x="2833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2" name="object 1782"/>
            <p:cNvSpPr/>
            <p:nvPr/>
          </p:nvSpPr>
          <p:spPr>
            <a:xfrm>
              <a:off x="14878719" y="1635650"/>
              <a:ext cx="101600" cy="167005"/>
            </a:xfrm>
            <a:custGeom>
              <a:avLst/>
              <a:gdLst/>
              <a:ahLst/>
              <a:cxnLst/>
              <a:rect l="l" t="t" r="r" b="b"/>
              <a:pathLst>
                <a:path w="101600" h="167005">
                  <a:moveTo>
                    <a:pt x="8095" y="0"/>
                  </a:moveTo>
                  <a:lnTo>
                    <a:pt x="101195" y="161912"/>
                  </a:lnTo>
                  <a:lnTo>
                    <a:pt x="93099" y="166951"/>
                  </a:lnTo>
                  <a:lnTo>
                    <a:pt x="0" y="4047"/>
                  </a:lnTo>
                  <a:lnTo>
                    <a:pt x="809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3" name="object 1783"/>
            <p:cNvSpPr/>
            <p:nvPr/>
          </p:nvSpPr>
          <p:spPr>
            <a:xfrm>
              <a:off x="14887152" y="1796129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4" h="34289">
                  <a:moveTo>
                    <a:pt x="0" y="33900"/>
                  </a:moveTo>
                  <a:lnTo>
                    <a:pt x="24805" y="29935"/>
                  </a:lnTo>
                  <a:lnTo>
                    <a:pt x="48819" y="22900"/>
                  </a:lnTo>
                  <a:lnTo>
                    <a:pt x="71759" y="12890"/>
                  </a:lnTo>
                  <a:lnTo>
                    <a:pt x="93342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84" name="object 1784"/>
          <p:cNvSpPr/>
          <p:nvPr/>
        </p:nvSpPr>
        <p:spPr>
          <a:xfrm>
            <a:off x="15334098" y="2897553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5" name="object 1785"/>
          <p:cNvSpPr/>
          <p:nvPr/>
        </p:nvSpPr>
        <p:spPr>
          <a:xfrm>
            <a:off x="15118553" y="2897553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6" name="object 1786"/>
          <p:cNvSpPr/>
          <p:nvPr/>
        </p:nvSpPr>
        <p:spPr>
          <a:xfrm>
            <a:off x="14581207" y="2897553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87" name="object 1787"/>
          <p:cNvSpPr/>
          <p:nvPr/>
        </p:nvSpPr>
        <p:spPr>
          <a:xfrm>
            <a:off x="14365661" y="2897553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88" name="object 178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3511573" y="2897553"/>
            <a:ext cx="226677" cy="168489"/>
          </a:xfrm>
          <a:prstGeom prst="rect">
            <a:avLst/>
          </a:prstGeom>
        </p:spPr>
      </p:pic>
      <p:sp>
        <p:nvSpPr>
          <p:cNvPr id="1789" name="object 1789"/>
          <p:cNvSpPr/>
          <p:nvPr/>
        </p:nvSpPr>
        <p:spPr>
          <a:xfrm>
            <a:off x="14365661" y="2943091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0" y="28334"/>
                </a:moveTo>
                <a:lnTo>
                  <a:pt x="10119" y="28334"/>
                </a:lnTo>
                <a:lnTo>
                  <a:pt x="10119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0" name="object 1790"/>
          <p:cNvSpPr/>
          <p:nvPr/>
        </p:nvSpPr>
        <p:spPr>
          <a:xfrm>
            <a:off x="14571087" y="2943091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0" y="28334"/>
                </a:moveTo>
                <a:lnTo>
                  <a:pt x="10119" y="28334"/>
                </a:lnTo>
                <a:lnTo>
                  <a:pt x="10119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1" name="object 1791"/>
          <p:cNvSpPr/>
          <p:nvPr/>
        </p:nvSpPr>
        <p:spPr>
          <a:xfrm>
            <a:off x="15118553" y="2943091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0" y="28334"/>
                </a:moveTo>
                <a:lnTo>
                  <a:pt x="10119" y="28334"/>
                </a:lnTo>
                <a:lnTo>
                  <a:pt x="10119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92" name="object 1792"/>
          <p:cNvSpPr/>
          <p:nvPr/>
        </p:nvSpPr>
        <p:spPr>
          <a:xfrm>
            <a:off x="15323979" y="2943091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0" y="28334"/>
                </a:moveTo>
                <a:lnTo>
                  <a:pt x="10119" y="28334"/>
                </a:lnTo>
                <a:lnTo>
                  <a:pt x="10119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93" name="object 1793"/>
          <p:cNvGrpSpPr/>
          <p:nvPr/>
        </p:nvGrpSpPr>
        <p:grpSpPr>
          <a:xfrm>
            <a:off x="15128082" y="2961813"/>
            <a:ext cx="197485" cy="104775"/>
            <a:chOff x="15128082" y="2961813"/>
            <a:chExt cx="197485" cy="104775"/>
          </a:xfrm>
        </p:grpSpPr>
        <p:sp>
          <p:nvSpPr>
            <p:cNvPr id="1794" name="object 1794"/>
            <p:cNvSpPr/>
            <p:nvPr/>
          </p:nvSpPr>
          <p:spPr>
            <a:xfrm>
              <a:off x="15129600" y="2970751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90" h="93344">
                  <a:moveTo>
                    <a:pt x="0" y="0"/>
                  </a:moveTo>
                  <a:lnTo>
                    <a:pt x="3964" y="24805"/>
                  </a:lnTo>
                  <a:lnTo>
                    <a:pt x="10999" y="48819"/>
                  </a:lnTo>
                  <a:lnTo>
                    <a:pt x="21010" y="71759"/>
                  </a:lnTo>
                  <a:lnTo>
                    <a:pt x="33900" y="933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5" name="object 1795"/>
            <p:cNvSpPr/>
            <p:nvPr/>
          </p:nvSpPr>
          <p:spPr>
            <a:xfrm>
              <a:off x="15157027" y="2963330"/>
              <a:ext cx="167005" cy="101600"/>
            </a:xfrm>
            <a:custGeom>
              <a:avLst/>
              <a:gdLst/>
              <a:ahLst/>
              <a:cxnLst/>
              <a:rect l="l" t="t" r="r" b="b"/>
              <a:pathLst>
                <a:path w="167005" h="101600">
                  <a:moveTo>
                    <a:pt x="166951" y="8095"/>
                  </a:moveTo>
                  <a:lnTo>
                    <a:pt x="5039" y="101195"/>
                  </a:lnTo>
                  <a:lnTo>
                    <a:pt x="0" y="93099"/>
                  </a:lnTo>
                  <a:lnTo>
                    <a:pt x="162903" y="0"/>
                  </a:lnTo>
                  <a:lnTo>
                    <a:pt x="166951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96" name="object 1796"/>
          <p:cNvGrpSpPr/>
          <p:nvPr/>
        </p:nvGrpSpPr>
        <p:grpSpPr>
          <a:xfrm>
            <a:off x="14374262" y="2847482"/>
            <a:ext cx="198755" cy="105410"/>
            <a:chOff x="14374262" y="2847482"/>
            <a:chExt cx="198755" cy="105410"/>
          </a:xfrm>
        </p:grpSpPr>
        <p:sp>
          <p:nvSpPr>
            <p:cNvPr id="1797" name="object 1797"/>
            <p:cNvSpPr/>
            <p:nvPr/>
          </p:nvSpPr>
          <p:spPr>
            <a:xfrm>
              <a:off x="14537270" y="2849412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90" h="93344">
                  <a:moveTo>
                    <a:pt x="33900" y="93342"/>
                  </a:moveTo>
                  <a:lnTo>
                    <a:pt x="29935" y="68537"/>
                  </a:lnTo>
                  <a:lnTo>
                    <a:pt x="22900" y="44523"/>
                  </a:lnTo>
                  <a:lnTo>
                    <a:pt x="12890" y="2158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8" name="object 1798"/>
            <p:cNvSpPr/>
            <p:nvPr/>
          </p:nvSpPr>
          <p:spPr>
            <a:xfrm>
              <a:off x="14375780" y="2849000"/>
              <a:ext cx="167005" cy="102235"/>
            </a:xfrm>
            <a:custGeom>
              <a:avLst/>
              <a:gdLst/>
              <a:ahLst/>
              <a:cxnLst/>
              <a:rect l="l" t="t" r="r" b="b"/>
              <a:pathLst>
                <a:path w="167005" h="102235">
                  <a:moveTo>
                    <a:pt x="0" y="94091"/>
                  </a:moveTo>
                  <a:lnTo>
                    <a:pt x="161912" y="0"/>
                  </a:lnTo>
                  <a:lnTo>
                    <a:pt x="166951" y="8095"/>
                  </a:lnTo>
                  <a:lnTo>
                    <a:pt x="4047" y="102186"/>
                  </a:lnTo>
                  <a:lnTo>
                    <a:pt x="0" y="9409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99" name="object 1799"/>
          <p:cNvSpPr/>
          <p:nvPr/>
        </p:nvSpPr>
        <p:spPr>
          <a:xfrm>
            <a:off x="7283013" y="4431672"/>
            <a:ext cx="28575" cy="1339215"/>
          </a:xfrm>
          <a:custGeom>
            <a:avLst/>
            <a:gdLst/>
            <a:ahLst/>
            <a:cxnLst/>
            <a:rect l="l" t="t" r="r" b="b"/>
            <a:pathLst>
              <a:path w="28575" h="1339214">
                <a:moveTo>
                  <a:pt x="0" y="0"/>
                </a:moveTo>
                <a:lnTo>
                  <a:pt x="0" y="1338811"/>
                </a:lnTo>
              </a:path>
              <a:path w="28575" h="1339214">
                <a:moveTo>
                  <a:pt x="28334" y="0"/>
                </a:moveTo>
                <a:lnTo>
                  <a:pt x="28334" y="1338811"/>
                </a:lnTo>
              </a:path>
            </a:pathLst>
          </a:custGeom>
          <a:ln w="6071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00" name="object 1800"/>
          <p:cNvGrpSpPr/>
          <p:nvPr/>
        </p:nvGrpSpPr>
        <p:grpSpPr>
          <a:xfrm>
            <a:off x="6627269" y="5031779"/>
            <a:ext cx="6350" cy="739140"/>
            <a:chOff x="6627269" y="5031779"/>
            <a:chExt cx="6350" cy="739140"/>
          </a:xfrm>
        </p:grpSpPr>
        <p:sp>
          <p:nvSpPr>
            <p:cNvPr id="1801" name="object 1801"/>
            <p:cNvSpPr/>
            <p:nvPr/>
          </p:nvSpPr>
          <p:spPr>
            <a:xfrm>
              <a:off x="6630304" y="5745205"/>
              <a:ext cx="0" cy="25400"/>
            </a:xfrm>
            <a:custGeom>
              <a:avLst/>
              <a:gdLst/>
              <a:ahLst/>
              <a:cxnLst/>
              <a:rect l="l" t="t" r="r" b="b"/>
              <a:pathLst>
                <a:path h="25400">
                  <a:moveTo>
                    <a:pt x="0" y="252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2" name="object 1802"/>
            <p:cNvSpPr/>
            <p:nvPr/>
          </p:nvSpPr>
          <p:spPr>
            <a:xfrm>
              <a:off x="6630304" y="567335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3" name="object 1803"/>
            <p:cNvSpPr/>
            <p:nvPr/>
          </p:nvSpPr>
          <p:spPr>
            <a:xfrm>
              <a:off x="6630304" y="560249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6630304" y="553065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6630304" y="545880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6630304" y="538695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6630304" y="531510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6630304" y="524327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9" name="object 1809"/>
            <p:cNvSpPr/>
            <p:nvPr/>
          </p:nvSpPr>
          <p:spPr>
            <a:xfrm>
              <a:off x="6630304" y="5171428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0" name="object 1810"/>
            <p:cNvSpPr/>
            <p:nvPr/>
          </p:nvSpPr>
          <p:spPr>
            <a:xfrm>
              <a:off x="6630304" y="5099580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1" name="object 1811"/>
            <p:cNvSpPr/>
            <p:nvPr/>
          </p:nvSpPr>
          <p:spPr>
            <a:xfrm>
              <a:off x="6630304" y="5031779"/>
              <a:ext cx="0" cy="25400"/>
            </a:xfrm>
            <a:custGeom>
              <a:avLst/>
              <a:gdLst/>
              <a:ahLst/>
              <a:cxnLst/>
              <a:rect l="l" t="t" r="r" b="b"/>
              <a:pathLst>
                <a:path h="25400">
                  <a:moveTo>
                    <a:pt x="0" y="252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12" name="object 1812"/>
          <p:cNvGrpSpPr/>
          <p:nvPr/>
        </p:nvGrpSpPr>
        <p:grpSpPr>
          <a:xfrm>
            <a:off x="6690010" y="4760556"/>
            <a:ext cx="836930" cy="40640"/>
            <a:chOff x="6690010" y="4760556"/>
            <a:chExt cx="836930" cy="40640"/>
          </a:xfrm>
        </p:grpSpPr>
        <p:sp>
          <p:nvSpPr>
            <p:cNvPr id="1813" name="object 1813"/>
            <p:cNvSpPr/>
            <p:nvPr/>
          </p:nvSpPr>
          <p:spPr>
            <a:xfrm>
              <a:off x="6718344" y="4794962"/>
              <a:ext cx="780415" cy="0"/>
            </a:xfrm>
            <a:custGeom>
              <a:avLst/>
              <a:gdLst/>
              <a:ahLst/>
              <a:cxnLst/>
              <a:rect l="l" t="t" r="r" b="b"/>
              <a:pathLst>
                <a:path w="780415">
                  <a:moveTo>
                    <a:pt x="0" y="0"/>
                  </a:moveTo>
                  <a:lnTo>
                    <a:pt x="78019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6690010" y="4766628"/>
              <a:ext cx="473709" cy="0"/>
            </a:xfrm>
            <a:custGeom>
              <a:avLst/>
              <a:gdLst/>
              <a:ahLst/>
              <a:cxnLst/>
              <a:rect l="l" t="t" r="r" b="b"/>
              <a:pathLst>
                <a:path w="473709">
                  <a:moveTo>
                    <a:pt x="0" y="0"/>
                  </a:moveTo>
                  <a:lnTo>
                    <a:pt x="47359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7191938" y="4766628"/>
              <a:ext cx="335280" cy="0"/>
            </a:xfrm>
            <a:custGeom>
              <a:avLst/>
              <a:gdLst/>
              <a:ahLst/>
              <a:cxnLst/>
              <a:rect l="l" t="t" r="r" b="b"/>
              <a:pathLst>
                <a:path w="335279">
                  <a:moveTo>
                    <a:pt x="0" y="0"/>
                  </a:moveTo>
                  <a:lnTo>
                    <a:pt x="33493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16" name="object 1816"/>
          <p:cNvSpPr/>
          <p:nvPr/>
        </p:nvSpPr>
        <p:spPr>
          <a:xfrm>
            <a:off x="11310580" y="4431672"/>
            <a:ext cx="0" cy="1339215"/>
          </a:xfrm>
          <a:custGeom>
            <a:avLst/>
            <a:gdLst/>
            <a:ahLst/>
            <a:cxnLst/>
            <a:rect l="l" t="t" r="r" b="b"/>
            <a:pathLst>
              <a:path h="1339214">
                <a:moveTo>
                  <a:pt x="0" y="0"/>
                </a:moveTo>
                <a:lnTo>
                  <a:pt x="0" y="13387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7" name="object 1817"/>
          <p:cNvSpPr/>
          <p:nvPr/>
        </p:nvSpPr>
        <p:spPr>
          <a:xfrm>
            <a:off x="11559520" y="4431672"/>
            <a:ext cx="0" cy="239395"/>
          </a:xfrm>
          <a:custGeom>
            <a:avLst/>
            <a:gdLst/>
            <a:ahLst/>
            <a:cxnLst/>
            <a:rect l="l" t="t" r="r" b="b"/>
            <a:pathLst>
              <a:path h="239395">
                <a:moveTo>
                  <a:pt x="0" y="0"/>
                </a:moveTo>
                <a:lnTo>
                  <a:pt x="0" y="23882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8" name="object 1818"/>
          <p:cNvSpPr/>
          <p:nvPr/>
        </p:nvSpPr>
        <p:spPr>
          <a:xfrm>
            <a:off x="11339926" y="4699839"/>
            <a:ext cx="0" cy="1071245"/>
          </a:xfrm>
          <a:custGeom>
            <a:avLst/>
            <a:gdLst/>
            <a:ahLst/>
            <a:cxnLst/>
            <a:rect l="l" t="t" r="r" b="b"/>
            <a:pathLst>
              <a:path h="1071245">
                <a:moveTo>
                  <a:pt x="0" y="0"/>
                </a:moveTo>
                <a:lnTo>
                  <a:pt x="0" y="10706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19" name="object 1819"/>
          <p:cNvSpPr/>
          <p:nvPr/>
        </p:nvSpPr>
        <p:spPr>
          <a:xfrm>
            <a:off x="12085735" y="5698655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7182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20" name="object 1820"/>
          <p:cNvGrpSpPr/>
          <p:nvPr/>
        </p:nvGrpSpPr>
        <p:grpSpPr>
          <a:xfrm>
            <a:off x="12079663" y="5008504"/>
            <a:ext cx="12700" cy="332105"/>
            <a:chOff x="12079663" y="5008504"/>
            <a:chExt cx="12700" cy="332105"/>
          </a:xfrm>
        </p:grpSpPr>
        <p:sp>
          <p:nvSpPr>
            <p:cNvPr id="1821" name="object 1821"/>
            <p:cNvSpPr/>
            <p:nvPr/>
          </p:nvSpPr>
          <p:spPr>
            <a:xfrm>
              <a:off x="12085735" y="5048962"/>
              <a:ext cx="0" cy="291465"/>
            </a:xfrm>
            <a:custGeom>
              <a:avLst/>
              <a:gdLst/>
              <a:ahLst/>
              <a:cxnLst/>
              <a:rect l="l" t="t" r="r" b="b"/>
              <a:pathLst>
                <a:path h="291464">
                  <a:moveTo>
                    <a:pt x="0" y="291441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2" name="object 1822"/>
            <p:cNvSpPr/>
            <p:nvPr/>
          </p:nvSpPr>
          <p:spPr>
            <a:xfrm>
              <a:off x="12085735" y="5008504"/>
              <a:ext cx="0" cy="11430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11111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23" name="object 1823"/>
          <p:cNvSpPr/>
          <p:nvPr/>
        </p:nvSpPr>
        <p:spPr>
          <a:xfrm>
            <a:off x="12085735" y="4647217"/>
            <a:ext cx="0" cy="146050"/>
          </a:xfrm>
          <a:custGeom>
            <a:avLst/>
            <a:gdLst/>
            <a:ahLst/>
            <a:cxnLst/>
            <a:rect l="l" t="t" r="r" b="b"/>
            <a:pathLst>
              <a:path h="146050">
                <a:moveTo>
                  <a:pt x="0" y="14572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4" name="object 1824"/>
          <p:cNvSpPr/>
          <p:nvPr/>
        </p:nvSpPr>
        <p:spPr>
          <a:xfrm>
            <a:off x="12085735" y="4431672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2428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5" name="object 1825"/>
          <p:cNvSpPr/>
          <p:nvPr/>
        </p:nvSpPr>
        <p:spPr>
          <a:xfrm>
            <a:off x="12056388" y="5698655"/>
            <a:ext cx="0" cy="72390"/>
          </a:xfrm>
          <a:custGeom>
            <a:avLst/>
            <a:gdLst/>
            <a:ahLst/>
            <a:cxnLst/>
            <a:rect l="l" t="t" r="r" b="b"/>
            <a:pathLst>
              <a:path h="72389">
                <a:moveTo>
                  <a:pt x="0" y="7182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6" name="object 1826"/>
          <p:cNvSpPr/>
          <p:nvPr/>
        </p:nvSpPr>
        <p:spPr>
          <a:xfrm>
            <a:off x="12056388" y="5008484"/>
            <a:ext cx="0" cy="332105"/>
          </a:xfrm>
          <a:custGeom>
            <a:avLst/>
            <a:gdLst/>
            <a:ahLst/>
            <a:cxnLst/>
            <a:rect l="l" t="t" r="r" b="b"/>
            <a:pathLst>
              <a:path h="332104">
                <a:moveTo>
                  <a:pt x="0" y="33192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7" name="object 1827"/>
          <p:cNvSpPr/>
          <p:nvPr/>
        </p:nvSpPr>
        <p:spPr>
          <a:xfrm>
            <a:off x="12056388" y="4647217"/>
            <a:ext cx="0" cy="146050"/>
          </a:xfrm>
          <a:custGeom>
            <a:avLst/>
            <a:gdLst/>
            <a:ahLst/>
            <a:cxnLst/>
            <a:rect l="l" t="t" r="r" b="b"/>
            <a:pathLst>
              <a:path h="146050">
                <a:moveTo>
                  <a:pt x="0" y="14572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28" name="object 1828"/>
          <p:cNvSpPr/>
          <p:nvPr/>
        </p:nvSpPr>
        <p:spPr>
          <a:xfrm>
            <a:off x="12056388" y="4431672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2428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29" name="object 1829"/>
          <p:cNvGrpSpPr/>
          <p:nvPr/>
        </p:nvGrpSpPr>
        <p:grpSpPr>
          <a:xfrm>
            <a:off x="11531185" y="4641146"/>
            <a:ext cx="554990" cy="64769"/>
            <a:chOff x="11531185" y="4641146"/>
            <a:chExt cx="554990" cy="64769"/>
          </a:xfrm>
        </p:grpSpPr>
        <p:sp>
          <p:nvSpPr>
            <p:cNvPr id="1830" name="object 1830"/>
            <p:cNvSpPr/>
            <p:nvPr/>
          </p:nvSpPr>
          <p:spPr>
            <a:xfrm>
              <a:off x="11559519" y="4670492"/>
              <a:ext cx="497205" cy="0"/>
            </a:xfrm>
            <a:custGeom>
              <a:avLst/>
              <a:gdLst/>
              <a:ahLst/>
              <a:cxnLst/>
              <a:rect l="l" t="t" r="r" b="b"/>
              <a:pathLst>
                <a:path w="497204">
                  <a:moveTo>
                    <a:pt x="0" y="0"/>
                  </a:moveTo>
                  <a:lnTo>
                    <a:pt x="49684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11531185" y="4699839"/>
              <a:ext cx="525780" cy="0"/>
            </a:xfrm>
            <a:custGeom>
              <a:avLst/>
              <a:gdLst/>
              <a:ahLst/>
              <a:cxnLst/>
              <a:rect l="l" t="t" r="r" b="b"/>
              <a:pathLst>
                <a:path w="525779">
                  <a:moveTo>
                    <a:pt x="0" y="0"/>
                  </a:moveTo>
                  <a:lnTo>
                    <a:pt x="52518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12056388" y="464721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33" name="object 1833"/>
          <p:cNvSpPr/>
          <p:nvPr/>
        </p:nvSpPr>
        <p:spPr>
          <a:xfrm>
            <a:off x="12056388" y="4455959"/>
            <a:ext cx="29845" cy="0"/>
          </a:xfrm>
          <a:custGeom>
            <a:avLst/>
            <a:gdLst/>
            <a:ahLst/>
            <a:cxnLst/>
            <a:rect l="l" t="t" r="r" b="b"/>
            <a:pathLst>
              <a:path w="29845">
                <a:moveTo>
                  <a:pt x="0" y="0"/>
                </a:moveTo>
                <a:lnTo>
                  <a:pt x="2932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34" name="object 1834"/>
          <p:cNvSpPr/>
          <p:nvPr/>
        </p:nvSpPr>
        <p:spPr>
          <a:xfrm>
            <a:off x="12085735" y="5019616"/>
            <a:ext cx="83185" cy="0"/>
          </a:xfrm>
          <a:custGeom>
            <a:avLst/>
            <a:gdLst/>
            <a:ahLst/>
            <a:cxnLst/>
            <a:rect l="l" t="t" r="r" b="b"/>
            <a:pathLst>
              <a:path w="83184">
                <a:moveTo>
                  <a:pt x="0" y="0"/>
                </a:moveTo>
                <a:lnTo>
                  <a:pt x="8298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35" name="object 1835"/>
          <p:cNvGrpSpPr/>
          <p:nvPr/>
        </p:nvGrpSpPr>
        <p:grpSpPr>
          <a:xfrm>
            <a:off x="12384260" y="5013544"/>
            <a:ext cx="274320" cy="12700"/>
            <a:chOff x="12384260" y="5013544"/>
            <a:chExt cx="274320" cy="12700"/>
          </a:xfrm>
        </p:grpSpPr>
        <p:sp>
          <p:nvSpPr>
            <p:cNvPr id="1836" name="object 1836"/>
            <p:cNvSpPr/>
            <p:nvPr/>
          </p:nvSpPr>
          <p:spPr>
            <a:xfrm>
              <a:off x="12384260" y="5019616"/>
              <a:ext cx="19685" cy="0"/>
            </a:xfrm>
            <a:custGeom>
              <a:avLst/>
              <a:gdLst/>
              <a:ahLst/>
              <a:cxnLst/>
              <a:rect l="l" t="t" r="r" b="b"/>
              <a:pathLst>
                <a:path w="19684">
                  <a:moveTo>
                    <a:pt x="0" y="0"/>
                  </a:moveTo>
                  <a:lnTo>
                    <a:pt x="1920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12431822" y="5019616"/>
              <a:ext cx="226695" cy="0"/>
            </a:xfrm>
            <a:custGeom>
              <a:avLst/>
              <a:gdLst/>
              <a:ahLst/>
              <a:cxnLst/>
              <a:rect l="l" t="t" r="r" b="b"/>
              <a:pathLst>
                <a:path w="226695">
                  <a:moveTo>
                    <a:pt x="0" y="0"/>
                  </a:moveTo>
                  <a:lnTo>
                    <a:pt x="22667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38" name="object 1838"/>
          <p:cNvSpPr/>
          <p:nvPr/>
        </p:nvSpPr>
        <p:spPr>
          <a:xfrm>
            <a:off x="12085735" y="5048962"/>
            <a:ext cx="83185" cy="0"/>
          </a:xfrm>
          <a:custGeom>
            <a:avLst/>
            <a:gdLst/>
            <a:ahLst/>
            <a:cxnLst/>
            <a:rect l="l" t="t" r="r" b="b"/>
            <a:pathLst>
              <a:path w="83184">
                <a:moveTo>
                  <a:pt x="0" y="0"/>
                </a:moveTo>
                <a:lnTo>
                  <a:pt x="8298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39" name="object 1839"/>
          <p:cNvGrpSpPr/>
          <p:nvPr/>
        </p:nvGrpSpPr>
        <p:grpSpPr>
          <a:xfrm>
            <a:off x="12384260" y="4738293"/>
            <a:ext cx="274320" cy="316865"/>
            <a:chOff x="12384260" y="4738293"/>
            <a:chExt cx="274320" cy="316865"/>
          </a:xfrm>
        </p:grpSpPr>
        <p:sp>
          <p:nvSpPr>
            <p:cNvPr id="1840" name="object 1840"/>
            <p:cNvSpPr/>
            <p:nvPr/>
          </p:nvSpPr>
          <p:spPr>
            <a:xfrm>
              <a:off x="12384260" y="5048962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0" y="0"/>
                  </a:moveTo>
                  <a:lnTo>
                    <a:pt x="27421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12431822" y="4738293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39">
                  <a:moveTo>
                    <a:pt x="0" y="281322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42" name="object 1842"/>
          <p:cNvSpPr/>
          <p:nvPr/>
        </p:nvSpPr>
        <p:spPr>
          <a:xfrm>
            <a:off x="12431822" y="4431672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9107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3" name="object 1843"/>
          <p:cNvSpPr/>
          <p:nvPr/>
        </p:nvSpPr>
        <p:spPr>
          <a:xfrm>
            <a:off x="12403487" y="4738293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28132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4" name="object 1844"/>
          <p:cNvSpPr/>
          <p:nvPr/>
        </p:nvSpPr>
        <p:spPr>
          <a:xfrm>
            <a:off x="12403487" y="4431672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9107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5" name="object 1845"/>
          <p:cNvSpPr/>
          <p:nvPr/>
        </p:nvSpPr>
        <p:spPr>
          <a:xfrm>
            <a:off x="12056388" y="5002412"/>
            <a:ext cx="29845" cy="12700"/>
          </a:xfrm>
          <a:custGeom>
            <a:avLst/>
            <a:gdLst/>
            <a:ahLst/>
            <a:cxnLst/>
            <a:rect l="l" t="t" r="r" b="b"/>
            <a:pathLst>
              <a:path w="29845" h="12700">
                <a:moveTo>
                  <a:pt x="0" y="12143"/>
                </a:moveTo>
                <a:lnTo>
                  <a:pt x="29326" y="12143"/>
                </a:lnTo>
                <a:lnTo>
                  <a:pt x="29326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6" name="object 1846"/>
          <p:cNvSpPr/>
          <p:nvPr/>
        </p:nvSpPr>
        <p:spPr>
          <a:xfrm>
            <a:off x="5759015" y="5849416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206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47" name="object 1847"/>
          <p:cNvSpPr/>
          <p:nvPr/>
        </p:nvSpPr>
        <p:spPr>
          <a:xfrm>
            <a:off x="12056388" y="4792938"/>
            <a:ext cx="29845" cy="9525"/>
          </a:xfrm>
          <a:custGeom>
            <a:avLst/>
            <a:gdLst/>
            <a:ahLst/>
            <a:cxnLst/>
            <a:rect l="l" t="t" r="r" b="b"/>
            <a:pathLst>
              <a:path w="29845" h="9525">
                <a:moveTo>
                  <a:pt x="0" y="0"/>
                </a:moveTo>
                <a:lnTo>
                  <a:pt x="29326" y="0"/>
                </a:lnTo>
                <a:lnTo>
                  <a:pt x="29326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48" name="object 1848"/>
          <p:cNvGrpSpPr/>
          <p:nvPr/>
        </p:nvGrpSpPr>
        <p:grpSpPr>
          <a:xfrm>
            <a:off x="12054870" y="4800444"/>
            <a:ext cx="126364" cy="248920"/>
            <a:chOff x="12054870" y="4800444"/>
            <a:chExt cx="126364" cy="248920"/>
          </a:xfrm>
        </p:grpSpPr>
        <p:sp>
          <p:nvSpPr>
            <p:cNvPr id="1849" name="object 1849"/>
            <p:cNvSpPr/>
            <p:nvPr/>
          </p:nvSpPr>
          <p:spPr>
            <a:xfrm>
              <a:off x="12056388" y="4998365"/>
              <a:ext cx="29845" cy="10160"/>
            </a:xfrm>
            <a:custGeom>
              <a:avLst/>
              <a:gdLst/>
              <a:ahLst/>
              <a:cxnLst/>
              <a:rect l="l" t="t" r="r" b="b"/>
              <a:pathLst>
                <a:path w="29845" h="10160">
                  <a:moveTo>
                    <a:pt x="0" y="0"/>
                  </a:moveTo>
                  <a:lnTo>
                    <a:pt x="29326" y="0"/>
                  </a:lnTo>
                  <a:lnTo>
                    <a:pt x="29326" y="10119"/>
                  </a:lnTo>
                  <a:lnTo>
                    <a:pt x="0" y="1011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12076647" y="4831413"/>
              <a:ext cx="102235" cy="167005"/>
            </a:xfrm>
            <a:custGeom>
              <a:avLst/>
              <a:gdLst/>
              <a:ahLst/>
              <a:cxnLst/>
              <a:rect l="l" t="t" r="r" b="b"/>
              <a:pathLst>
                <a:path w="102234" h="167004">
                  <a:moveTo>
                    <a:pt x="9087" y="166951"/>
                  </a:moveTo>
                  <a:lnTo>
                    <a:pt x="102186" y="5039"/>
                  </a:lnTo>
                  <a:lnTo>
                    <a:pt x="94091" y="0"/>
                  </a:lnTo>
                  <a:lnTo>
                    <a:pt x="0" y="161912"/>
                  </a:lnTo>
                  <a:lnTo>
                    <a:pt x="9087" y="1669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12086082" y="4801962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93342" y="33900"/>
                  </a:moveTo>
                  <a:lnTo>
                    <a:pt x="71759" y="21010"/>
                  </a:lnTo>
                  <a:lnTo>
                    <a:pt x="48819" y="10999"/>
                  </a:lnTo>
                  <a:lnTo>
                    <a:pt x="24805" y="3964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12168714" y="501961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53" name="object 1853"/>
          <p:cNvGrpSpPr/>
          <p:nvPr/>
        </p:nvGrpSpPr>
        <p:grpSpPr>
          <a:xfrm>
            <a:off x="12372623" y="5018118"/>
            <a:ext cx="17780" cy="32384"/>
            <a:chOff x="12372623" y="5018118"/>
            <a:chExt cx="17780" cy="32384"/>
          </a:xfrm>
        </p:grpSpPr>
        <p:sp>
          <p:nvSpPr>
            <p:cNvPr id="1854" name="object 1854"/>
            <p:cNvSpPr/>
            <p:nvPr/>
          </p:nvSpPr>
          <p:spPr>
            <a:xfrm>
              <a:off x="12384260" y="501961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12374141" y="5019636"/>
              <a:ext cx="10160" cy="29845"/>
            </a:xfrm>
            <a:custGeom>
              <a:avLst/>
              <a:gdLst/>
              <a:ahLst/>
              <a:cxnLst/>
              <a:rect l="l" t="t" r="r" b="b"/>
              <a:pathLst>
                <a:path w="10159" h="29845">
                  <a:moveTo>
                    <a:pt x="10119" y="29326"/>
                  </a:moveTo>
                  <a:lnTo>
                    <a:pt x="0" y="29326"/>
                  </a:lnTo>
                  <a:lnTo>
                    <a:pt x="0" y="0"/>
                  </a:lnTo>
                  <a:lnTo>
                    <a:pt x="10119" y="0"/>
                  </a:lnTo>
                  <a:lnTo>
                    <a:pt x="10119" y="293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56" name="object 1856"/>
          <p:cNvSpPr/>
          <p:nvPr/>
        </p:nvSpPr>
        <p:spPr>
          <a:xfrm>
            <a:off x="12168714" y="5019636"/>
            <a:ext cx="10160" cy="29845"/>
          </a:xfrm>
          <a:custGeom>
            <a:avLst/>
            <a:gdLst/>
            <a:ahLst/>
            <a:cxnLst/>
            <a:rect l="l" t="t" r="r" b="b"/>
            <a:pathLst>
              <a:path w="10159" h="29845">
                <a:moveTo>
                  <a:pt x="10119" y="29326"/>
                </a:moveTo>
                <a:lnTo>
                  <a:pt x="0" y="29326"/>
                </a:lnTo>
                <a:lnTo>
                  <a:pt x="0" y="0"/>
                </a:lnTo>
                <a:lnTo>
                  <a:pt x="10119" y="0"/>
                </a:lnTo>
                <a:lnTo>
                  <a:pt x="10119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7" name="object 1857"/>
          <p:cNvSpPr/>
          <p:nvPr/>
        </p:nvSpPr>
        <p:spPr>
          <a:xfrm>
            <a:off x="12384260" y="4336548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8" name="object 1858"/>
          <p:cNvSpPr/>
          <p:nvPr/>
        </p:nvSpPr>
        <p:spPr>
          <a:xfrm>
            <a:off x="12168714" y="4336548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59" name="object 1859"/>
          <p:cNvSpPr/>
          <p:nvPr/>
        </p:nvSpPr>
        <p:spPr>
          <a:xfrm>
            <a:off x="12374140" y="4369943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10119" y="28334"/>
                </a:moveTo>
                <a:lnTo>
                  <a:pt x="0" y="28334"/>
                </a:lnTo>
                <a:lnTo>
                  <a:pt x="0" y="0"/>
                </a:lnTo>
                <a:lnTo>
                  <a:pt x="10119" y="0"/>
                </a:lnTo>
                <a:lnTo>
                  <a:pt x="10119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60" name="object 1860"/>
          <p:cNvGrpSpPr/>
          <p:nvPr/>
        </p:nvGrpSpPr>
        <p:grpSpPr>
          <a:xfrm>
            <a:off x="12167196" y="4368425"/>
            <a:ext cx="208915" cy="125730"/>
            <a:chOff x="12167196" y="4368425"/>
            <a:chExt cx="208915" cy="125730"/>
          </a:xfrm>
        </p:grpSpPr>
        <p:sp>
          <p:nvSpPr>
            <p:cNvPr id="1861" name="object 1861"/>
            <p:cNvSpPr/>
            <p:nvPr/>
          </p:nvSpPr>
          <p:spPr>
            <a:xfrm>
              <a:off x="12168714" y="4369943"/>
              <a:ext cx="10160" cy="28575"/>
            </a:xfrm>
            <a:custGeom>
              <a:avLst/>
              <a:gdLst/>
              <a:ahLst/>
              <a:cxnLst/>
              <a:rect l="l" t="t" r="r" b="b"/>
              <a:pathLst>
                <a:path w="10159" h="28575">
                  <a:moveTo>
                    <a:pt x="10119" y="28334"/>
                  </a:moveTo>
                  <a:lnTo>
                    <a:pt x="0" y="28334"/>
                  </a:lnTo>
                  <a:lnTo>
                    <a:pt x="0" y="0"/>
                  </a:lnTo>
                  <a:lnTo>
                    <a:pt x="10119" y="0"/>
                  </a:lnTo>
                  <a:lnTo>
                    <a:pt x="10119" y="2833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1862"/>
            <p:cNvSpPr/>
            <p:nvPr/>
          </p:nvSpPr>
          <p:spPr>
            <a:xfrm>
              <a:off x="12179761" y="4397603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90" h="93345">
                  <a:moveTo>
                    <a:pt x="0" y="0"/>
                  </a:moveTo>
                  <a:lnTo>
                    <a:pt x="3964" y="24805"/>
                  </a:lnTo>
                  <a:lnTo>
                    <a:pt x="10999" y="48819"/>
                  </a:lnTo>
                  <a:lnTo>
                    <a:pt x="21010" y="71759"/>
                  </a:lnTo>
                  <a:lnTo>
                    <a:pt x="33900" y="933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1863"/>
            <p:cNvSpPr/>
            <p:nvPr/>
          </p:nvSpPr>
          <p:spPr>
            <a:xfrm>
              <a:off x="12207189" y="4390182"/>
              <a:ext cx="167005" cy="102235"/>
            </a:xfrm>
            <a:custGeom>
              <a:avLst/>
              <a:gdLst/>
              <a:ahLst/>
              <a:cxnLst/>
              <a:rect l="l" t="t" r="r" b="b"/>
              <a:pathLst>
                <a:path w="167004" h="102235">
                  <a:moveTo>
                    <a:pt x="166951" y="8095"/>
                  </a:moveTo>
                  <a:lnTo>
                    <a:pt x="5039" y="102186"/>
                  </a:lnTo>
                  <a:lnTo>
                    <a:pt x="0" y="93099"/>
                  </a:lnTo>
                  <a:lnTo>
                    <a:pt x="162903" y="0"/>
                  </a:lnTo>
                  <a:lnTo>
                    <a:pt x="166951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64" name="object 1864"/>
          <p:cNvSpPr/>
          <p:nvPr/>
        </p:nvSpPr>
        <p:spPr>
          <a:xfrm>
            <a:off x="2571368" y="2414853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5">
                <a:moveTo>
                  <a:pt x="0" y="0"/>
                </a:moveTo>
                <a:lnTo>
                  <a:pt x="28739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5" name="object 1865"/>
          <p:cNvSpPr/>
          <p:nvPr/>
        </p:nvSpPr>
        <p:spPr>
          <a:xfrm>
            <a:off x="11115273" y="3313465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6" name="object 1866"/>
          <p:cNvSpPr/>
          <p:nvPr/>
        </p:nvSpPr>
        <p:spPr>
          <a:xfrm>
            <a:off x="5982656" y="3700031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7" name="object 1867"/>
          <p:cNvSpPr/>
          <p:nvPr/>
        </p:nvSpPr>
        <p:spPr>
          <a:xfrm>
            <a:off x="5767110" y="3700031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68" name="object 1868"/>
          <p:cNvSpPr/>
          <p:nvPr/>
        </p:nvSpPr>
        <p:spPr>
          <a:xfrm>
            <a:off x="6647508" y="3228482"/>
            <a:ext cx="0" cy="754380"/>
          </a:xfrm>
          <a:custGeom>
            <a:avLst/>
            <a:gdLst/>
            <a:ahLst/>
            <a:cxnLst/>
            <a:rect l="l" t="t" r="r" b="b"/>
            <a:pathLst>
              <a:path h="754379">
                <a:moveTo>
                  <a:pt x="0" y="75388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69" name="object 186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178244" y="5038357"/>
            <a:ext cx="197414" cy="105222"/>
          </a:xfrm>
          <a:prstGeom prst="rect">
            <a:avLst/>
          </a:prstGeom>
        </p:spPr>
      </p:pic>
      <p:sp>
        <p:nvSpPr>
          <p:cNvPr id="1870" name="object 1870"/>
          <p:cNvSpPr/>
          <p:nvPr/>
        </p:nvSpPr>
        <p:spPr>
          <a:xfrm>
            <a:off x="6707213" y="4307202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71" name="object 1871"/>
          <p:cNvSpPr/>
          <p:nvPr/>
        </p:nvSpPr>
        <p:spPr>
          <a:xfrm>
            <a:off x="6647508" y="4307202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72" name="object 1872"/>
          <p:cNvGrpSpPr/>
          <p:nvPr/>
        </p:nvGrpSpPr>
        <p:grpSpPr>
          <a:xfrm>
            <a:off x="6058552" y="1415045"/>
            <a:ext cx="6350" cy="7901305"/>
            <a:chOff x="6058552" y="1415045"/>
            <a:chExt cx="6350" cy="7901305"/>
          </a:xfrm>
        </p:grpSpPr>
        <p:sp>
          <p:nvSpPr>
            <p:cNvPr id="1873" name="object 1873"/>
            <p:cNvSpPr/>
            <p:nvPr/>
          </p:nvSpPr>
          <p:spPr>
            <a:xfrm>
              <a:off x="6061588" y="1415045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0"/>
                  </a:moveTo>
                  <a:lnTo>
                    <a:pt x="0" y="193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6058552" y="16336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6061588" y="166600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6058552" y="19210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6061588" y="195239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6058552" y="22074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6061588" y="223877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6058552" y="24947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1881"/>
            <p:cNvSpPr/>
            <p:nvPr/>
          </p:nvSpPr>
          <p:spPr>
            <a:xfrm>
              <a:off x="6061588" y="252616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2" name="object 1882"/>
            <p:cNvSpPr/>
            <p:nvPr/>
          </p:nvSpPr>
          <p:spPr>
            <a:xfrm>
              <a:off x="6058552" y="27811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3" name="object 1883"/>
            <p:cNvSpPr/>
            <p:nvPr/>
          </p:nvSpPr>
          <p:spPr>
            <a:xfrm>
              <a:off x="6061588" y="28125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4" name="object 1884"/>
            <p:cNvSpPr/>
            <p:nvPr/>
          </p:nvSpPr>
          <p:spPr>
            <a:xfrm>
              <a:off x="6058552" y="30675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5" name="object 1885"/>
            <p:cNvSpPr/>
            <p:nvPr/>
          </p:nvSpPr>
          <p:spPr>
            <a:xfrm>
              <a:off x="6061588" y="30999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6" name="object 1886"/>
            <p:cNvSpPr/>
            <p:nvPr/>
          </p:nvSpPr>
          <p:spPr>
            <a:xfrm>
              <a:off x="6058552" y="33549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7" name="object 1887"/>
            <p:cNvSpPr/>
            <p:nvPr/>
          </p:nvSpPr>
          <p:spPr>
            <a:xfrm>
              <a:off x="6061588" y="338632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1888"/>
            <p:cNvSpPr/>
            <p:nvPr/>
          </p:nvSpPr>
          <p:spPr>
            <a:xfrm>
              <a:off x="6058552" y="36413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6061588" y="367372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0" name="object 1890"/>
            <p:cNvSpPr/>
            <p:nvPr/>
          </p:nvSpPr>
          <p:spPr>
            <a:xfrm>
              <a:off x="6058552" y="39287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1" name="object 1891"/>
            <p:cNvSpPr/>
            <p:nvPr/>
          </p:nvSpPr>
          <p:spPr>
            <a:xfrm>
              <a:off x="6061588" y="396010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2" name="object 1892"/>
            <p:cNvSpPr/>
            <p:nvPr/>
          </p:nvSpPr>
          <p:spPr>
            <a:xfrm>
              <a:off x="6058552" y="42151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3" name="object 1893"/>
            <p:cNvSpPr/>
            <p:nvPr/>
          </p:nvSpPr>
          <p:spPr>
            <a:xfrm>
              <a:off x="6061588" y="424749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1894"/>
            <p:cNvSpPr/>
            <p:nvPr/>
          </p:nvSpPr>
          <p:spPr>
            <a:xfrm>
              <a:off x="6058552" y="45025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1895"/>
            <p:cNvSpPr/>
            <p:nvPr/>
          </p:nvSpPr>
          <p:spPr>
            <a:xfrm>
              <a:off x="6061588" y="453387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1896"/>
            <p:cNvSpPr/>
            <p:nvPr/>
          </p:nvSpPr>
          <p:spPr>
            <a:xfrm>
              <a:off x="6058552" y="47888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1897"/>
            <p:cNvSpPr/>
            <p:nvPr/>
          </p:nvSpPr>
          <p:spPr>
            <a:xfrm>
              <a:off x="6061588" y="482127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8" name="object 1898"/>
            <p:cNvSpPr/>
            <p:nvPr/>
          </p:nvSpPr>
          <p:spPr>
            <a:xfrm>
              <a:off x="6058552" y="50762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9" name="object 1899"/>
            <p:cNvSpPr/>
            <p:nvPr/>
          </p:nvSpPr>
          <p:spPr>
            <a:xfrm>
              <a:off x="6061588" y="510765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0" name="object 1900"/>
            <p:cNvSpPr/>
            <p:nvPr/>
          </p:nvSpPr>
          <p:spPr>
            <a:xfrm>
              <a:off x="6058552" y="53626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1901"/>
            <p:cNvSpPr/>
            <p:nvPr/>
          </p:nvSpPr>
          <p:spPr>
            <a:xfrm>
              <a:off x="6061588" y="539403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1902"/>
            <p:cNvSpPr/>
            <p:nvPr/>
          </p:nvSpPr>
          <p:spPr>
            <a:xfrm>
              <a:off x="6058552" y="56500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1903"/>
            <p:cNvSpPr/>
            <p:nvPr/>
          </p:nvSpPr>
          <p:spPr>
            <a:xfrm>
              <a:off x="6061588" y="568143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4" name="object 1904"/>
            <p:cNvSpPr/>
            <p:nvPr/>
          </p:nvSpPr>
          <p:spPr>
            <a:xfrm>
              <a:off x="6058552" y="59364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5" name="object 1905"/>
            <p:cNvSpPr/>
            <p:nvPr/>
          </p:nvSpPr>
          <p:spPr>
            <a:xfrm>
              <a:off x="6061588" y="596781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6" name="object 1906"/>
            <p:cNvSpPr/>
            <p:nvPr/>
          </p:nvSpPr>
          <p:spPr>
            <a:xfrm>
              <a:off x="6058552" y="62228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7" name="object 1907"/>
            <p:cNvSpPr/>
            <p:nvPr/>
          </p:nvSpPr>
          <p:spPr>
            <a:xfrm>
              <a:off x="6061588" y="625520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8" name="object 1908"/>
            <p:cNvSpPr/>
            <p:nvPr/>
          </p:nvSpPr>
          <p:spPr>
            <a:xfrm>
              <a:off x="6058552" y="65102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9" name="object 1909"/>
            <p:cNvSpPr/>
            <p:nvPr/>
          </p:nvSpPr>
          <p:spPr>
            <a:xfrm>
              <a:off x="6061588" y="654159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0" name="object 1910"/>
            <p:cNvSpPr/>
            <p:nvPr/>
          </p:nvSpPr>
          <p:spPr>
            <a:xfrm>
              <a:off x="6058552" y="67966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1" name="object 1911"/>
            <p:cNvSpPr/>
            <p:nvPr/>
          </p:nvSpPr>
          <p:spPr>
            <a:xfrm>
              <a:off x="6061588" y="682898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2" name="object 1912"/>
            <p:cNvSpPr/>
            <p:nvPr/>
          </p:nvSpPr>
          <p:spPr>
            <a:xfrm>
              <a:off x="6058552" y="70839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3" name="object 1913"/>
            <p:cNvSpPr/>
            <p:nvPr/>
          </p:nvSpPr>
          <p:spPr>
            <a:xfrm>
              <a:off x="6061588" y="711536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4" name="object 1914"/>
            <p:cNvSpPr/>
            <p:nvPr/>
          </p:nvSpPr>
          <p:spPr>
            <a:xfrm>
              <a:off x="6058552" y="73703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5" name="object 1915"/>
            <p:cNvSpPr/>
            <p:nvPr/>
          </p:nvSpPr>
          <p:spPr>
            <a:xfrm>
              <a:off x="6061588" y="740276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6" name="object 1916"/>
            <p:cNvSpPr/>
            <p:nvPr/>
          </p:nvSpPr>
          <p:spPr>
            <a:xfrm>
              <a:off x="6058552" y="76577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7" name="object 1917"/>
            <p:cNvSpPr/>
            <p:nvPr/>
          </p:nvSpPr>
          <p:spPr>
            <a:xfrm>
              <a:off x="6061588" y="768914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8" name="object 1918"/>
            <p:cNvSpPr/>
            <p:nvPr/>
          </p:nvSpPr>
          <p:spPr>
            <a:xfrm>
              <a:off x="6058552" y="79441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9" name="object 1919"/>
            <p:cNvSpPr/>
            <p:nvPr/>
          </p:nvSpPr>
          <p:spPr>
            <a:xfrm>
              <a:off x="6061588" y="797653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0" name="object 1920"/>
            <p:cNvSpPr/>
            <p:nvPr/>
          </p:nvSpPr>
          <p:spPr>
            <a:xfrm>
              <a:off x="6058552" y="82315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1" name="object 1921"/>
            <p:cNvSpPr/>
            <p:nvPr/>
          </p:nvSpPr>
          <p:spPr>
            <a:xfrm>
              <a:off x="6061588" y="826292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2" name="object 1922"/>
            <p:cNvSpPr/>
            <p:nvPr/>
          </p:nvSpPr>
          <p:spPr>
            <a:xfrm>
              <a:off x="6058552" y="85179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3" name="object 1923"/>
            <p:cNvSpPr/>
            <p:nvPr/>
          </p:nvSpPr>
          <p:spPr>
            <a:xfrm>
              <a:off x="6061588" y="854930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4" name="object 1924"/>
            <p:cNvSpPr/>
            <p:nvPr/>
          </p:nvSpPr>
          <p:spPr>
            <a:xfrm>
              <a:off x="6058552" y="88053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5" name="object 1925"/>
            <p:cNvSpPr/>
            <p:nvPr/>
          </p:nvSpPr>
          <p:spPr>
            <a:xfrm>
              <a:off x="6061588" y="883669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6" name="object 1926"/>
            <p:cNvSpPr/>
            <p:nvPr/>
          </p:nvSpPr>
          <p:spPr>
            <a:xfrm>
              <a:off x="6058552" y="90917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7" name="object 1927"/>
            <p:cNvSpPr/>
            <p:nvPr/>
          </p:nvSpPr>
          <p:spPr>
            <a:xfrm>
              <a:off x="6061588" y="9123078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0"/>
                  </a:moveTo>
                  <a:lnTo>
                    <a:pt x="0" y="193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928" name="object 192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4668255" y="6594215"/>
            <a:ext cx="134569" cy="134589"/>
          </a:xfrm>
          <a:prstGeom prst="rect">
            <a:avLst/>
          </a:prstGeom>
        </p:spPr>
      </p:pic>
      <p:pic>
        <p:nvPicPr>
          <p:cNvPr id="1929" name="object 1929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4139003" y="5449695"/>
            <a:ext cx="134569" cy="134589"/>
          </a:xfrm>
          <a:prstGeom prst="rect">
            <a:avLst/>
          </a:prstGeom>
        </p:spPr>
      </p:pic>
      <p:pic>
        <p:nvPicPr>
          <p:cNvPr id="1930" name="object 1930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4079298" y="4997353"/>
            <a:ext cx="134569" cy="134589"/>
          </a:xfrm>
          <a:prstGeom prst="rect">
            <a:avLst/>
          </a:prstGeom>
        </p:spPr>
      </p:pic>
      <p:pic>
        <p:nvPicPr>
          <p:cNvPr id="1931" name="object 193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5123633" y="4821273"/>
            <a:ext cx="134569" cy="134589"/>
          </a:xfrm>
          <a:prstGeom prst="rect">
            <a:avLst/>
          </a:prstGeom>
        </p:spPr>
      </p:pic>
      <p:pic>
        <p:nvPicPr>
          <p:cNvPr id="1932" name="object 1932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219332" y="4443815"/>
            <a:ext cx="134569" cy="134589"/>
          </a:xfrm>
          <a:prstGeom prst="rect">
            <a:avLst/>
          </a:prstGeom>
        </p:spPr>
      </p:pic>
      <p:pic>
        <p:nvPicPr>
          <p:cNvPr id="1933" name="object 1933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4089419" y="4690731"/>
            <a:ext cx="134569" cy="134589"/>
          </a:xfrm>
          <a:prstGeom prst="rect">
            <a:avLst/>
          </a:prstGeom>
        </p:spPr>
      </p:pic>
      <p:pic>
        <p:nvPicPr>
          <p:cNvPr id="1934" name="object 1934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2427794" y="3942899"/>
            <a:ext cx="134569" cy="134589"/>
          </a:xfrm>
          <a:prstGeom prst="rect">
            <a:avLst/>
          </a:prstGeom>
        </p:spPr>
      </p:pic>
      <p:pic>
        <p:nvPicPr>
          <p:cNvPr id="1935" name="object 193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878881" y="4118979"/>
            <a:ext cx="134569" cy="134589"/>
          </a:xfrm>
          <a:prstGeom prst="rect">
            <a:avLst/>
          </a:prstGeom>
        </p:spPr>
      </p:pic>
      <p:pic>
        <p:nvPicPr>
          <p:cNvPr id="1936" name="object 1936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6192150" y="3831585"/>
            <a:ext cx="134569" cy="134589"/>
          </a:xfrm>
          <a:prstGeom prst="rect">
            <a:avLst/>
          </a:prstGeom>
        </p:spPr>
      </p:pic>
      <p:pic>
        <p:nvPicPr>
          <p:cNvPr id="1937" name="object 1937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12507738" y="4837464"/>
            <a:ext cx="134569" cy="134589"/>
          </a:xfrm>
          <a:prstGeom prst="rect">
            <a:avLst/>
          </a:prstGeom>
        </p:spPr>
      </p:pic>
      <p:pic>
        <p:nvPicPr>
          <p:cNvPr id="1938" name="object 1938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12293205" y="5334332"/>
            <a:ext cx="134569" cy="134589"/>
          </a:xfrm>
          <a:prstGeom prst="rect">
            <a:avLst/>
          </a:prstGeom>
        </p:spPr>
      </p:pic>
      <p:pic>
        <p:nvPicPr>
          <p:cNvPr id="1939" name="object 193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11711333" y="5217958"/>
            <a:ext cx="134569" cy="134589"/>
          </a:xfrm>
          <a:prstGeom prst="rect">
            <a:avLst/>
          </a:prstGeom>
        </p:spPr>
      </p:pic>
      <p:pic>
        <p:nvPicPr>
          <p:cNvPr id="1940" name="object 194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12824479" y="3411625"/>
            <a:ext cx="134569" cy="134589"/>
          </a:xfrm>
          <a:prstGeom prst="rect">
            <a:avLst/>
          </a:prstGeom>
        </p:spPr>
      </p:pic>
      <p:pic>
        <p:nvPicPr>
          <p:cNvPr id="1941" name="object 194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4042868" y="3720270"/>
            <a:ext cx="134569" cy="134589"/>
          </a:xfrm>
          <a:prstGeom prst="rect">
            <a:avLst/>
          </a:prstGeom>
        </p:spPr>
      </p:pic>
      <p:pic>
        <p:nvPicPr>
          <p:cNvPr id="1942" name="object 1942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024986" y="3332693"/>
            <a:ext cx="134569" cy="134589"/>
          </a:xfrm>
          <a:prstGeom prst="rect">
            <a:avLst/>
          </a:prstGeom>
        </p:spPr>
      </p:pic>
      <p:pic>
        <p:nvPicPr>
          <p:cNvPr id="1943" name="object 194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7510722" y="3655505"/>
            <a:ext cx="134569" cy="134589"/>
          </a:xfrm>
          <a:prstGeom prst="rect">
            <a:avLst/>
          </a:prstGeom>
        </p:spPr>
      </p:pic>
      <p:pic>
        <p:nvPicPr>
          <p:cNvPr id="1944" name="object 194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265638" y="3332693"/>
            <a:ext cx="134569" cy="134589"/>
          </a:xfrm>
          <a:prstGeom prst="rect">
            <a:avLst/>
          </a:prstGeom>
        </p:spPr>
      </p:pic>
      <p:pic>
        <p:nvPicPr>
          <p:cNvPr id="1945" name="object 194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10150904" y="3667648"/>
            <a:ext cx="134569" cy="134589"/>
          </a:xfrm>
          <a:prstGeom prst="rect">
            <a:avLst/>
          </a:prstGeom>
        </p:spPr>
      </p:pic>
      <p:pic>
        <p:nvPicPr>
          <p:cNvPr id="1946" name="object 1946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1164879" y="3332693"/>
            <a:ext cx="134569" cy="134589"/>
          </a:xfrm>
          <a:prstGeom prst="rect">
            <a:avLst/>
          </a:prstGeom>
        </p:spPr>
      </p:pic>
      <p:pic>
        <p:nvPicPr>
          <p:cNvPr id="1947" name="object 194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0676107" y="3005832"/>
            <a:ext cx="134569" cy="134589"/>
          </a:xfrm>
          <a:prstGeom prst="rect">
            <a:avLst/>
          </a:prstGeom>
        </p:spPr>
      </p:pic>
      <p:pic>
        <p:nvPicPr>
          <p:cNvPr id="1948" name="object 194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3407363" y="2136566"/>
            <a:ext cx="134569" cy="134589"/>
          </a:xfrm>
          <a:prstGeom prst="rect">
            <a:avLst/>
          </a:prstGeom>
        </p:spPr>
      </p:pic>
      <p:pic>
        <p:nvPicPr>
          <p:cNvPr id="1949" name="object 194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4478007" y="2136566"/>
            <a:ext cx="134569" cy="134589"/>
          </a:xfrm>
          <a:prstGeom prst="rect">
            <a:avLst/>
          </a:prstGeom>
        </p:spPr>
      </p:pic>
      <p:pic>
        <p:nvPicPr>
          <p:cNvPr id="1950" name="object 195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5167147" y="2379434"/>
            <a:ext cx="134569" cy="134589"/>
          </a:xfrm>
          <a:prstGeom prst="rect">
            <a:avLst/>
          </a:prstGeom>
        </p:spPr>
      </p:pic>
      <p:pic>
        <p:nvPicPr>
          <p:cNvPr id="1951" name="object 195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4923267" y="1774288"/>
            <a:ext cx="134569" cy="134589"/>
          </a:xfrm>
          <a:prstGeom prst="rect">
            <a:avLst/>
          </a:prstGeom>
        </p:spPr>
      </p:pic>
      <p:pic>
        <p:nvPicPr>
          <p:cNvPr id="1952" name="object 195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5345250" y="1704463"/>
            <a:ext cx="134569" cy="134589"/>
          </a:xfrm>
          <a:prstGeom prst="rect">
            <a:avLst/>
          </a:prstGeom>
        </p:spPr>
      </p:pic>
      <p:pic>
        <p:nvPicPr>
          <p:cNvPr id="1953" name="object 195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1679962" y="4519712"/>
            <a:ext cx="134569" cy="134589"/>
          </a:xfrm>
          <a:prstGeom prst="rect">
            <a:avLst/>
          </a:prstGeom>
        </p:spPr>
      </p:pic>
      <p:grpSp>
        <p:nvGrpSpPr>
          <p:cNvPr id="1954" name="object 1954"/>
          <p:cNvGrpSpPr/>
          <p:nvPr/>
        </p:nvGrpSpPr>
        <p:grpSpPr>
          <a:xfrm>
            <a:off x="2060332" y="828113"/>
            <a:ext cx="14569440" cy="2045335"/>
            <a:chOff x="2060332" y="828113"/>
            <a:chExt cx="14569440" cy="2045335"/>
          </a:xfrm>
        </p:grpSpPr>
        <p:pic>
          <p:nvPicPr>
            <p:cNvPr id="1955" name="object 1955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120857" y="889842"/>
              <a:ext cx="3026726" cy="491808"/>
            </a:xfrm>
            <a:prstGeom prst="rect">
              <a:avLst/>
            </a:prstGeom>
          </p:spPr>
        </p:pic>
        <p:pic>
          <p:nvPicPr>
            <p:cNvPr id="1956" name="object 1956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2060332" y="1391790"/>
              <a:ext cx="1051417" cy="1274026"/>
            </a:xfrm>
            <a:prstGeom prst="rect">
              <a:avLst/>
            </a:prstGeom>
          </p:spPr>
        </p:pic>
        <p:pic>
          <p:nvPicPr>
            <p:cNvPr id="1957" name="object 195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6159747" y="1391770"/>
              <a:ext cx="472581" cy="1481496"/>
            </a:xfrm>
            <a:prstGeom prst="rect">
              <a:avLst/>
            </a:prstGeom>
          </p:spPr>
        </p:pic>
        <p:sp>
          <p:nvSpPr>
            <p:cNvPr id="1958" name="object 1958"/>
            <p:cNvSpPr/>
            <p:nvPr/>
          </p:nvSpPr>
          <p:spPr>
            <a:xfrm>
              <a:off x="3120857" y="913117"/>
              <a:ext cx="3027045" cy="0"/>
            </a:xfrm>
            <a:custGeom>
              <a:avLst/>
              <a:gdLst/>
              <a:ahLst/>
              <a:cxnLst/>
              <a:rect l="l" t="t" r="r" b="b"/>
              <a:pathLst>
                <a:path w="3027045">
                  <a:moveTo>
                    <a:pt x="0" y="0"/>
                  </a:moveTo>
                  <a:lnTo>
                    <a:pt x="30267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9" name="object 1959"/>
            <p:cNvSpPr/>
            <p:nvPr/>
          </p:nvSpPr>
          <p:spPr>
            <a:xfrm>
              <a:off x="3124905" y="893910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5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5">
                  <a:moveTo>
                    <a:pt x="36430" y="0"/>
                  </a:moveTo>
                  <a:lnTo>
                    <a:pt x="4047" y="39445"/>
                  </a:lnTo>
                  <a:lnTo>
                    <a:pt x="40478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0" name="object 1960"/>
            <p:cNvSpPr/>
            <p:nvPr/>
          </p:nvSpPr>
          <p:spPr>
            <a:xfrm>
              <a:off x="3124905" y="893910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5">
                  <a:moveTo>
                    <a:pt x="40478" y="3015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3015"/>
                  </a:lnTo>
                  <a:close/>
                </a:path>
                <a:path w="40639" h="40005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1" name="object 1961"/>
            <p:cNvSpPr/>
            <p:nvPr/>
          </p:nvSpPr>
          <p:spPr>
            <a:xfrm>
              <a:off x="6104090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5">
                  <a:moveTo>
                    <a:pt x="35398" y="0"/>
                  </a:moveTo>
                  <a:lnTo>
                    <a:pt x="3015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2" name="object 1962"/>
            <p:cNvSpPr/>
            <p:nvPr/>
          </p:nvSpPr>
          <p:spPr>
            <a:xfrm>
              <a:off x="6104090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5">
                  <a:moveTo>
                    <a:pt x="3015" y="39445"/>
                  </a:moveTo>
                  <a:lnTo>
                    <a:pt x="35398" y="0"/>
                  </a:lnTo>
                  <a:lnTo>
                    <a:pt x="39445" y="3015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63" name="object 196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503183" y="828113"/>
              <a:ext cx="263087" cy="72860"/>
            </a:xfrm>
            <a:prstGeom prst="rect">
              <a:avLst/>
            </a:prstGeom>
          </p:spPr>
        </p:pic>
        <p:pic>
          <p:nvPicPr>
            <p:cNvPr id="1964" name="object 196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6100042" y="1391770"/>
              <a:ext cx="6494703" cy="1481496"/>
            </a:xfrm>
            <a:prstGeom prst="rect">
              <a:avLst/>
            </a:prstGeom>
          </p:spPr>
        </p:pic>
        <p:pic>
          <p:nvPicPr>
            <p:cNvPr id="1965" name="object 196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2603853" y="889842"/>
              <a:ext cx="3026726" cy="489784"/>
            </a:xfrm>
            <a:prstGeom prst="rect">
              <a:avLst/>
            </a:prstGeom>
          </p:spPr>
        </p:pic>
        <p:sp>
          <p:nvSpPr>
            <p:cNvPr id="1966" name="object 1966"/>
            <p:cNvSpPr/>
            <p:nvPr/>
          </p:nvSpPr>
          <p:spPr>
            <a:xfrm>
              <a:off x="12603873" y="913117"/>
              <a:ext cx="3027045" cy="0"/>
            </a:xfrm>
            <a:custGeom>
              <a:avLst/>
              <a:gdLst/>
              <a:ahLst/>
              <a:cxnLst/>
              <a:rect l="l" t="t" r="r" b="b"/>
              <a:pathLst>
                <a:path w="3027044">
                  <a:moveTo>
                    <a:pt x="30267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7" name="object 1967"/>
            <p:cNvSpPr/>
            <p:nvPr/>
          </p:nvSpPr>
          <p:spPr>
            <a:xfrm>
              <a:off x="15586074" y="893910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5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5">
                  <a:moveTo>
                    <a:pt x="36430" y="0"/>
                  </a:moveTo>
                  <a:lnTo>
                    <a:pt x="4047" y="39445"/>
                  </a:lnTo>
                  <a:lnTo>
                    <a:pt x="40478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8" name="object 1968"/>
            <p:cNvSpPr/>
            <p:nvPr/>
          </p:nvSpPr>
          <p:spPr>
            <a:xfrm>
              <a:off x="15586074" y="893910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5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640" h="40005">
                  <a:moveTo>
                    <a:pt x="4047" y="39445"/>
                  </a:moveTo>
                  <a:lnTo>
                    <a:pt x="36430" y="0"/>
                  </a:lnTo>
                  <a:lnTo>
                    <a:pt x="40478" y="3015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9" name="object 1969"/>
            <p:cNvSpPr/>
            <p:nvPr/>
          </p:nvSpPr>
          <p:spPr>
            <a:xfrm>
              <a:off x="12607921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5">
                  <a:moveTo>
                    <a:pt x="36430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0" name="object 1970"/>
            <p:cNvSpPr/>
            <p:nvPr/>
          </p:nvSpPr>
          <p:spPr>
            <a:xfrm>
              <a:off x="12607921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45" y="3015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3015"/>
                  </a:lnTo>
                  <a:close/>
                </a:path>
                <a:path w="40004" h="40005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71" name="object 1971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3986179" y="828113"/>
              <a:ext cx="262095" cy="72860"/>
            </a:xfrm>
            <a:prstGeom prst="rect">
              <a:avLst/>
            </a:prstGeom>
          </p:spPr>
        </p:pic>
        <p:pic>
          <p:nvPicPr>
            <p:cNvPr id="1972" name="object 1972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5641731" y="1391770"/>
              <a:ext cx="987664" cy="1240652"/>
            </a:xfrm>
            <a:prstGeom prst="rect">
              <a:avLst/>
            </a:prstGeom>
          </p:spPr>
        </p:pic>
      </p:grpSp>
      <p:pic>
        <p:nvPicPr>
          <p:cNvPr id="1973" name="object 1973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6711261" y="5959718"/>
            <a:ext cx="1458221" cy="693166"/>
          </a:xfrm>
          <a:prstGeom prst="rect">
            <a:avLst/>
          </a:prstGeom>
        </p:spPr>
      </p:pic>
      <p:sp>
        <p:nvSpPr>
          <p:cNvPr id="1974" name="object 1974"/>
          <p:cNvSpPr/>
          <p:nvPr/>
        </p:nvSpPr>
        <p:spPr>
          <a:xfrm>
            <a:off x="3297949" y="5607559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19429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5" name="object 1975"/>
          <p:cNvSpPr/>
          <p:nvPr/>
        </p:nvSpPr>
        <p:spPr>
          <a:xfrm>
            <a:off x="3297949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6" name="object 1976"/>
          <p:cNvSpPr/>
          <p:nvPr/>
        </p:nvSpPr>
        <p:spPr>
          <a:xfrm>
            <a:off x="3297949" y="4608783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333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7" name="object 1977"/>
          <p:cNvSpPr/>
          <p:nvPr/>
        </p:nvSpPr>
        <p:spPr>
          <a:xfrm>
            <a:off x="3083415" y="574214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71"/>
                </a:moveTo>
                <a:lnTo>
                  <a:pt x="607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8" name="object 1978"/>
          <p:cNvSpPr/>
          <p:nvPr/>
        </p:nvSpPr>
        <p:spPr>
          <a:xfrm>
            <a:off x="3147168" y="5607579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134569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9" name="object 1979"/>
          <p:cNvSpPr/>
          <p:nvPr/>
        </p:nvSpPr>
        <p:spPr>
          <a:xfrm>
            <a:off x="3147168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0" name="object 1980"/>
          <p:cNvSpPr/>
          <p:nvPr/>
        </p:nvSpPr>
        <p:spPr>
          <a:xfrm>
            <a:off x="3147168" y="4487349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154808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1" name="object 1981"/>
          <p:cNvSpPr/>
          <p:nvPr/>
        </p:nvSpPr>
        <p:spPr>
          <a:xfrm>
            <a:off x="3145144" y="5607559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13155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2" name="object 1982"/>
          <p:cNvSpPr/>
          <p:nvPr/>
        </p:nvSpPr>
        <p:spPr>
          <a:xfrm>
            <a:off x="3145144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3" name="object 1983"/>
          <p:cNvSpPr/>
          <p:nvPr/>
        </p:nvSpPr>
        <p:spPr>
          <a:xfrm>
            <a:off x="3145937" y="448937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4" name="object 1984"/>
          <p:cNvSpPr/>
          <p:nvPr/>
        </p:nvSpPr>
        <p:spPr>
          <a:xfrm>
            <a:off x="3145164" y="424344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85" name="object 1985"/>
          <p:cNvGrpSpPr/>
          <p:nvPr/>
        </p:nvGrpSpPr>
        <p:grpSpPr>
          <a:xfrm>
            <a:off x="3145164" y="3737473"/>
            <a:ext cx="154940" cy="509905"/>
            <a:chOff x="3145164" y="3737473"/>
            <a:chExt cx="154940" cy="509905"/>
          </a:xfrm>
        </p:grpSpPr>
        <p:sp>
          <p:nvSpPr>
            <p:cNvPr id="1986" name="object 1986"/>
            <p:cNvSpPr/>
            <p:nvPr/>
          </p:nvSpPr>
          <p:spPr>
            <a:xfrm>
              <a:off x="3145164" y="3743545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7" name="object 1987"/>
            <p:cNvSpPr/>
            <p:nvPr/>
          </p:nvSpPr>
          <p:spPr>
            <a:xfrm>
              <a:off x="3176515" y="3757733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8" name="object 1988"/>
            <p:cNvSpPr/>
            <p:nvPr/>
          </p:nvSpPr>
          <p:spPr>
            <a:xfrm>
              <a:off x="3190682" y="3757733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9" name="object 1989"/>
            <p:cNvSpPr/>
            <p:nvPr/>
          </p:nvSpPr>
          <p:spPr>
            <a:xfrm>
              <a:off x="3176515" y="3743545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0" name="object 1990"/>
            <p:cNvSpPr/>
            <p:nvPr/>
          </p:nvSpPr>
          <p:spPr>
            <a:xfrm>
              <a:off x="3176515" y="37435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1" name="object 1991"/>
            <p:cNvSpPr/>
            <p:nvPr/>
          </p:nvSpPr>
          <p:spPr>
            <a:xfrm>
              <a:off x="3176515" y="4228270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2" name="object 1992"/>
            <p:cNvSpPr/>
            <p:nvPr/>
          </p:nvSpPr>
          <p:spPr>
            <a:xfrm>
              <a:off x="3183598" y="4081557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3" name="object 1993"/>
            <p:cNvSpPr/>
            <p:nvPr/>
          </p:nvSpPr>
          <p:spPr>
            <a:xfrm>
              <a:off x="3183598" y="3919625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4" name="object 1994"/>
            <p:cNvSpPr/>
            <p:nvPr/>
          </p:nvSpPr>
          <p:spPr>
            <a:xfrm>
              <a:off x="3183598" y="3757733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5" name="object 1995"/>
            <p:cNvSpPr/>
            <p:nvPr/>
          </p:nvSpPr>
          <p:spPr>
            <a:xfrm>
              <a:off x="3297949" y="3743545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6" name="object 1996"/>
            <p:cNvSpPr/>
            <p:nvPr/>
          </p:nvSpPr>
          <p:spPr>
            <a:xfrm>
              <a:off x="3176515" y="3904445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7" name="object 1997"/>
            <p:cNvSpPr/>
            <p:nvPr/>
          </p:nvSpPr>
          <p:spPr>
            <a:xfrm>
              <a:off x="3176515" y="406736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98" name="object 1998"/>
          <p:cNvGrpSpPr/>
          <p:nvPr/>
        </p:nvGrpSpPr>
        <p:grpSpPr>
          <a:xfrm>
            <a:off x="5418999" y="5892929"/>
            <a:ext cx="4445" cy="64135"/>
            <a:chOff x="5418999" y="5892929"/>
            <a:chExt cx="4445" cy="64135"/>
          </a:xfrm>
        </p:grpSpPr>
        <p:sp>
          <p:nvSpPr>
            <p:cNvPr id="1999" name="object 1999"/>
            <p:cNvSpPr/>
            <p:nvPr/>
          </p:nvSpPr>
          <p:spPr>
            <a:xfrm>
              <a:off x="5418999" y="5952634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0" y="2023"/>
                  </a:moveTo>
                  <a:lnTo>
                    <a:pt x="592" y="592"/>
                  </a:lnTo>
                  <a:lnTo>
                    <a:pt x="2023" y="0"/>
                  </a:lnTo>
                  <a:lnTo>
                    <a:pt x="3455" y="592"/>
                  </a:lnTo>
                  <a:lnTo>
                    <a:pt x="4047" y="2023"/>
                  </a:lnTo>
                  <a:lnTo>
                    <a:pt x="3455" y="3455"/>
                  </a:lnTo>
                  <a:lnTo>
                    <a:pt x="2023" y="4047"/>
                  </a:lnTo>
                  <a:lnTo>
                    <a:pt x="592" y="3455"/>
                  </a:lnTo>
                  <a:lnTo>
                    <a:pt x="0" y="2023"/>
                  </a:lnTo>
                  <a:close/>
                </a:path>
              </a:pathLst>
            </a:custGeom>
            <a:solidFill>
              <a:srgbClr val="C15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0" name="object 2000"/>
            <p:cNvSpPr/>
            <p:nvPr/>
          </p:nvSpPr>
          <p:spPr>
            <a:xfrm>
              <a:off x="5421023" y="5892929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29">
                  <a:moveTo>
                    <a:pt x="0" y="0"/>
                  </a:moveTo>
                  <a:lnTo>
                    <a:pt x="0" y="6170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01" name="object 2001"/>
          <p:cNvGrpSpPr/>
          <p:nvPr/>
        </p:nvGrpSpPr>
        <p:grpSpPr>
          <a:xfrm>
            <a:off x="5418999" y="6234969"/>
            <a:ext cx="32384" cy="11430"/>
            <a:chOff x="5418999" y="6234969"/>
            <a:chExt cx="32384" cy="11430"/>
          </a:xfrm>
        </p:grpSpPr>
        <p:sp>
          <p:nvSpPr>
            <p:cNvPr id="2002" name="object 2002"/>
            <p:cNvSpPr/>
            <p:nvPr/>
          </p:nvSpPr>
          <p:spPr>
            <a:xfrm>
              <a:off x="5421023" y="623701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7063"/>
                  </a:moveTo>
                  <a:lnTo>
                    <a:pt x="7063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3" name="object 2003"/>
            <p:cNvSpPr/>
            <p:nvPr/>
          </p:nvSpPr>
          <p:spPr>
            <a:xfrm>
              <a:off x="5445310" y="6236993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404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04" name="object 2004"/>
          <p:cNvSpPr/>
          <p:nvPr/>
        </p:nvSpPr>
        <p:spPr>
          <a:xfrm>
            <a:off x="4835103" y="6131770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0" y="5039"/>
                </a:moveTo>
                <a:lnTo>
                  <a:pt x="607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5" name="object 2005"/>
          <p:cNvSpPr/>
          <p:nvPr/>
        </p:nvSpPr>
        <p:spPr>
          <a:xfrm>
            <a:off x="5298577" y="6236993"/>
            <a:ext cx="1270" cy="0"/>
          </a:xfrm>
          <a:custGeom>
            <a:avLst/>
            <a:gdLst/>
            <a:ahLst/>
            <a:cxnLst/>
            <a:rect l="l" t="t" r="r" b="b"/>
            <a:pathLst>
              <a:path w="1270">
                <a:moveTo>
                  <a:pt x="0" y="0"/>
                </a:moveTo>
                <a:lnTo>
                  <a:pt x="99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6" name="object 2006"/>
          <p:cNvSpPr/>
          <p:nvPr/>
        </p:nvSpPr>
        <p:spPr>
          <a:xfrm>
            <a:off x="5421023" y="6236993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17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07" name="object 2007"/>
          <p:cNvSpPr/>
          <p:nvPr/>
        </p:nvSpPr>
        <p:spPr>
          <a:xfrm>
            <a:off x="4462705" y="7742777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40">
                <a:moveTo>
                  <a:pt x="0" y="2023"/>
                </a:moveTo>
                <a:lnTo>
                  <a:pt x="99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08" name="object 2008"/>
          <p:cNvGrpSpPr/>
          <p:nvPr/>
        </p:nvGrpSpPr>
        <p:grpSpPr>
          <a:xfrm>
            <a:off x="4560864" y="7862187"/>
            <a:ext cx="384810" cy="212090"/>
            <a:chOff x="4560864" y="7862187"/>
            <a:chExt cx="384810" cy="212090"/>
          </a:xfrm>
        </p:grpSpPr>
        <p:sp>
          <p:nvSpPr>
            <p:cNvPr id="2009" name="object 2009"/>
            <p:cNvSpPr/>
            <p:nvPr/>
          </p:nvSpPr>
          <p:spPr>
            <a:xfrm>
              <a:off x="4579079" y="7864211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0" name="object 2010"/>
            <p:cNvSpPr/>
            <p:nvPr/>
          </p:nvSpPr>
          <p:spPr>
            <a:xfrm>
              <a:off x="4567948" y="7893558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1" name="object 2011"/>
            <p:cNvSpPr/>
            <p:nvPr/>
          </p:nvSpPr>
          <p:spPr>
            <a:xfrm>
              <a:off x="4566936" y="7895581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2" name="object 2012"/>
            <p:cNvSpPr/>
            <p:nvPr/>
          </p:nvSpPr>
          <p:spPr>
            <a:xfrm>
              <a:off x="4751111" y="8036243"/>
              <a:ext cx="194310" cy="0"/>
            </a:xfrm>
            <a:custGeom>
              <a:avLst/>
              <a:gdLst/>
              <a:ahLst/>
              <a:cxnLst/>
              <a:rect l="l" t="t" r="r" b="b"/>
              <a:pathLst>
                <a:path w="194310">
                  <a:moveTo>
                    <a:pt x="0" y="0"/>
                  </a:moveTo>
                  <a:lnTo>
                    <a:pt x="19429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13" name="object 2013"/>
          <p:cNvSpPr/>
          <p:nvPr/>
        </p:nvSpPr>
        <p:spPr>
          <a:xfrm>
            <a:off x="5226728" y="7914809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0" y="4047"/>
                </a:moveTo>
                <a:lnTo>
                  <a:pt x="404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4" name="object 2014"/>
          <p:cNvSpPr/>
          <p:nvPr/>
        </p:nvSpPr>
        <p:spPr>
          <a:xfrm>
            <a:off x="5329947" y="7914809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0" y="8095"/>
                </a:moveTo>
                <a:lnTo>
                  <a:pt x="809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5" name="object 2015"/>
          <p:cNvSpPr/>
          <p:nvPr/>
        </p:nvSpPr>
        <p:spPr>
          <a:xfrm>
            <a:off x="5226728" y="8036242"/>
            <a:ext cx="194310" cy="0"/>
          </a:xfrm>
          <a:custGeom>
            <a:avLst/>
            <a:gdLst/>
            <a:ahLst/>
            <a:cxnLst/>
            <a:rect l="l" t="t" r="r" b="b"/>
            <a:pathLst>
              <a:path w="194310">
                <a:moveTo>
                  <a:pt x="0" y="0"/>
                </a:moveTo>
                <a:lnTo>
                  <a:pt x="194294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6" name="object 2016"/>
          <p:cNvSpPr/>
          <p:nvPr/>
        </p:nvSpPr>
        <p:spPr>
          <a:xfrm>
            <a:off x="4739980" y="806558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40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7" name="object 2017"/>
          <p:cNvSpPr/>
          <p:nvPr/>
        </p:nvSpPr>
        <p:spPr>
          <a:xfrm>
            <a:off x="5226728" y="8065589"/>
            <a:ext cx="207010" cy="0"/>
          </a:xfrm>
          <a:custGeom>
            <a:avLst/>
            <a:gdLst/>
            <a:ahLst/>
            <a:cxnLst/>
            <a:rect l="l" t="t" r="r" b="b"/>
            <a:pathLst>
              <a:path w="207010">
                <a:moveTo>
                  <a:pt x="0" y="0"/>
                </a:moveTo>
                <a:lnTo>
                  <a:pt x="206438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18" name="object 2018"/>
          <p:cNvSpPr/>
          <p:nvPr/>
        </p:nvSpPr>
        <p:spPr>
          <a:xfrm>
            <a:off x="4738968" y="8067613"/>
            <a:ext cx="207010" cy="0"/>
          </a:xfrm>
          <a:custGeom>
            <a:avLst/>
            <a:gdLst/>
            <a:ahLst/>
            <a:cxnLst/>
            <a:rect l="l" t="t" r="r" b="b"/>
            <a:pathLst>
              <a:path w="207010">
                <a:moveTo>
                  <a:pt x="0" y="0"/>
                </a:moveTo>
                <a:lnTo>
                  <a:pt x="20643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19" name="object 2019"/>
          <p:cNvGrpSpPr/>
          <p:nvPr/>
        </p:nvGrpSpPr>
        <p:grpSpPr>
          <a:xfrm>
            <a:off x="5226728" y="7897625"/>
            <a:ext cx="333375" cy="176530"/>
            <a:chOff x="5226728" y="7897625"/>
            <a:chExt cx="333375" cy="176530"/>
          </a:xfrm>
        </p:grpSpPr>
        <p:sp>
          <p:nvSpPr>
            <p:cNvPr id="2020" name="object 2020"/>
            <p:cNvSpPr/>
            <p:nvPr/>
          </p:nvSpPr>
          <p:spPr>
            <a:xfrm>
              <a:off x="5226728" y="8067613"/>
              <a:ext cx="207010" cy="0"/>
            </a:xfrm>
            <a:custGeom>
              <a:avLst/>
              <a:gdLst/>
              <a:ahLst/>
              <a:cxnLst/>
              <a:rect l="l" t="t" r="r" b="b"/>
              <a:pathLst>
                <a:path w="207010">
                  <a:moveTo>
                    <a:pt x="0" y="0"/>
                  </a:moveTo>
                  <a:lnTo>
                    <a:pt x="20643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1" name="object 2021"/>
            <p:cNvSpPr/>
            <p:nvPr/>
          </p:nvSpPr>
          <p:spPr>
            <a:xfrm>
              <a:off x="5421023" y="7899649"/>
              <a:ext cx="137160" cy="137160"/>
            </a:xfrm>
            <a:custGeom>
              <a:avLst/>
              <a:gdLst/>
              <a:ahLst/>
              <a:cxnLst/>
              <a:rect l="l" t="t" r="r" b="b"/>
              <a:pathLst>
                <a:path w="137160" h="137159">
                  <a:moveTo>
                    <a:pt x="0" y="136593"/>
                  </a:moveTo>
                  <a:lnTo>
                    <a:pt x="13659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2" name="object 2022"/>
          <p:cNvSpPr/>
          <p:nvPr/>
        </p:nvSpPr>
        <p:spPr>
          <a:xfrm>
            <a:off x="5756991" y="7563681"/>
            <a:ext cx="137160" cy="137160"/>
          </a:xfrm>
          <a:custGeom>
            <a:avLst/>
            <a:gdLst/>
            <a:ahLst/>
            <a:cxnLst/>
            <a:rect l="l" t="t" r="r" b="b"/>
            <a:pathLst>
              <a:path w="137160" h="137159">
                <a:moveTo>
                  <a:pt x="0" y="136593"/>
                </a:moveTo>
                <a:lnTo>
                  <a:pt x="136593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3" name="object 2023"/>
          <p:cNvSpPr/>
          <p:nvPr/>
        </p:nvSpPr>
        <p:spPr>
          <a:xfrm>
            <a:off x="5433166" y="7919868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79" h="146050">
                <a:moveTo>
                  <a:pt x="0" y="145720"/>
                </a:moveTo>
                <a:lnTo>
                  <a:pt x="144688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4" name="object 2024"/>
          <p:cNvSpPr/>
          <p:nvPr/>
        </p:nvSpPr>
        <p:spPr>
          <a:xfrm>
            <a:off x="5777230" y="7574793"/>
            <a:ext cx="146050" cy="146050"/>
          </a:xfrm>
          <a:custGeom>
            <a:avLst/>
            <a:gdLst/>
            <a:ahLst/>
            <a:cxnLst/>
            <a:rect l="l" t="t" r="r" b="b"/>
            <a:pathLst>
              <a:path w="146050" h="146050">
                <a:moveTo>
                  <a:pt x="0" y="145720"/>
                </a:moveTo>
                <a:lnTo>
                  <a:pt x="14572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25" name="object 2025"/>
          <p:cNvSpPr/>
          <p:nvPr/>
        </p:nvSpPr>
        <p:spPr>
          <a:xfrm>
            <a:off x="5433166" y="7921892"/>
            <a:ext cx="147320" cy="146050"/>
          </a:xfrm>
          <a:custGeom>
            <a:avLst/>
            <a:gdLst/>
            <a:ahLst/>
            <a:cxnLst/>
            <a:rect l="l" t="t" r="r" b="b"/>
            <a:pathLst>
              <a:path w="147320" h="146050">
                <a:moveTo>
                  <a:pt x="0" y="145720"/>
                </a:moveTo>
                <a:lnTo>
                  <a:pt x="14671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26" name="object 2026"/>
          <p:cNvGrpSpPr/>
          <p:nvPr/>
        </p:nvGrpSpPr>
        <p:grpSpPr>
          <a:xfrm>
            <a:off x="5773182" y="7369367"/>
            <a:ext cx="158115" cy="359410"/>
            <a:chOff x="5773182" y="7369367"/>
            <a:chExt cx="158115" cy="359410"/>
          </a:xfrm>
        </p:grpSpPr>
        <p:sp>
          <p:nvSpPr>
            <p:cNvPr id="2027" name="object 2027"/>
            <p:cNvSpPr/>
            <p:nvPr/>
          </p:nvSpPr>
          <p:spPr>
            <a:xfrm>
              <a:off x="5779254" y="7575825"/>
              <a:ext cx="146050" cy="147320"/>
            </a:xfrm>
            <a:custGeom>
              <a:avLst/>
              <a:gdLst/>
              <a:ahLst/>
              <a:cxnLst/>
              <a:rect l="l" t="t" r="r" b="b"/>
              <a:pathLst>
                <a:path w="146050" h="147320">
                  <a:moveTo>
                    <a:pt x="0" y="146712"/>
                  </a:moveTo>
                  <a:lnTo>
                    <a:pt x="14572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8" name="object 2028"/>
            <p:cNvSpPr/>
            <p:nvPr/>
          </p:nvSpPr>
          <p:spPr>
            <a:xfrm>
              <a:off x="5893604" y="7369367"/>
              <a:ext cx="0" cy="194310"/>
            </a:xfrm>
            <a:custGeom>
              <a:avLst/>
              <a:gdLst/>
              <a:ahLst/>
              <a:cxnLst/>
              <a:rect l="l" t="t" r="r" b="b"/>
              <a:pathLst>
                <a:path h="194309">
                  <a:moveTo>
                    <a:pt x="0" y="19429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9" name="object 2029"/>
          <p:cNvSpPr/>
          <p:nvPr/>
        </p:nvSpPr>
        <p:spPr>
          <a:xfrm>
            <a:off x="5893604" y="6893749"/>
            <a:ext cx="0" cy="194310"/>
          </a:xfrm>
          <a:custGeom>
            <a:avLst/>
            <a:gdLst/>
            <a:ahLst/>
            <a:cxnLst/>
            <a:rect l="l" t="t" r="r" b="b"/>
            <a:pathLst>
              <a:path h="194309">
                <a:moveTo>
                  <a:pt x="0" y="19429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0" name="object 2030"/>
          <p:cNvSpPr/>
          <p:nvPr/>
        </p:nvSpPr>
        <p:spPr>
          <a:xfrm>
            <a:off x="5922951" y="7369387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20540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1" name="object 2031"/>
          <p:cNvSpPr/>
          <p:nvPr/>
        </p:nvSpPr>
        <p:spPr>
          <a:xfrm>
            <a:off x="5922951" y="6881606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206438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2" name="object 2032"/>
          <p:cNvSpPr/>
          <p:nvPr/>
        </p:nvSpPr>
        <p:spPr>
          <a:xfrm>
            <a:off x="5924975" y="7369367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20643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33" name="object 2033"/>
          <p:cNvGrpSpPr/>
          <p:nvPr/>
        </p:nvGrpSpPr>
        <p:grpSpPr>
          <a:xfrm>
            <a:off x="5419019" y="6401961"/>
            <a:ext cx="512445" cy="686435"/>
            <a:chOff x="5419019" y="6401961"/>
            <a:chExt cx="512445" cy="686435"/>
          </a:xfrm>
        </p:grpSpPr>
        <p:sp>
          <p:nvSpPr>
            <p:cNvPr id="2034" name="object 2034"/>
            <p:cNvSpPr/>
            <p:nvPr/>
          </p:nvSpPr>
          <p:spPr>
            <a:xfrm>
              <a:off x="5924975" y="6880614"/>
              <a:ext cx="0" cy="207645"/>
            </a:xfrm>
            <a:custGeom>
              <a:avLst/>
              <a:gdLst/>
              <a:ahLst/>
              <a:cxnLst/>
              <a:rect l="l" t="t" r="r" b="b"/>
              <a:pathLst>
                <a:path h="207645">
                  <a:moveTo>
                    <a:pt x="0" y="207429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5" name="object 2035"/>
            <p:cNvSpPr/>
            <p:nvPr/>
          </p:nvSpPr>
          <p:spPr>
            <a:xfrm>
              <a:off x="5421043" y="6421188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473075" h="473075">
                  <a:moveTo>
                    <a:pt x="472561" y="47256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6" name="object 2036"/>
            <p:cNvSpPr/>
            <p:nvPr/>
          </p:nvSpPr>
          <p:spPr>
            <a:xfrm>
              <a:off x="5449357" y="6409045"/>
              <a:ext cx="473709" cy="473075"/>
            </a:xfrm>
            <a:custGeom>
              <a:avLst/>
              <a:gdLst/>
              <a:ahLst/>
              <a:cxnLst/>
              <a:rect l="l" t="t" r="r" b="b"/>
              <a:pathLst>
                <a:path w="473710" h="473075">
                  <a:moveTo>
                    <a:pt x="473593" y="47256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7" name="object 2037"/>
            <p:cNvSpPr/>
            <p:nvPr/>
          </p:nvSpPr>
          <p:spPr>
            <a:xfrm>
              <a:off x="5451381" y="6408033"/>
              <a:ext cx="473709" cy="473075"/>
            </a:xfrm>
            <a:custGeom>
              <a:avLst/>
              <a:gdLst/>
              <a:ahLst/>
              <a:cxnLst/>
              <a:rect l="l" t="t" r="r" b="b"/>
              <a:pathLst>
                <a:path w="473710" h="473075">
                  <a:moveTo>
                    <a:pt x="473593" y="472561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38" name="object 2038"/>
          <p:cNvGrpSpPr/>
          <p:nvPr/>
        </p:nvGrpSpPr>
        <p:grpSpPr>
          <a:xfrm>
            <a:off x="4583127" y="7736705"/>
            <a:ext cx="1106170" cy="1109345"/>
            <a:chOff x="4583127" y="7736705"/>
            <a:chExt cx="1106170" cy="1109345"/>
          </a:xfrm>
        </p:grpSpPr>
        <p:sp>
          <p:nvSpPr>
            <p:cNvPr id="2039" name="object 2039"/>
            <p:cNvSpPr/>
            <p:nvPr/>
          </p:nvSpPr>
          <p:spPr>
            <a:xfrm>
              <a:off x="4629677" y="7742776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0" name="object 2040"/>
            <p:cNvSpPr/>
            <p:nvPr/>
          </p:nvSpPr>
          <p:spPr>
            <a:xfrm>
              <a:off x="4586163" y="7742776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>
                  <a:moveTo>
                    <a:pt x="0" y="0"/>
                  </a:moveTo>
                  <a:lnTo>
                    <a:pt x="123458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1" name="object 2041"/>
            <p:cNvSpPr/>
            <p:nvPr/>
          </p:nvSpPr>
          <p:spPr>
            <a:xfrm>
              <a:off x="4726824" y="7883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2" name="object 2042"/>
            <p:cNvSpPr/>
            <p:nvPr/>
          </p:nvSpPr>
          <p:spPr>
            <a:xfrm>
              <a:off x="4750099" y="7906713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5" h="163195">
                  <a:moveTo>
                    <a:pt x="0" y="0"/>
                  </a:moveTo>
                  <a:lnTo>
                    <a:pt x="162903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3" name="object 2043"/>
            <p:cNvSpPr/>
            <p:nvPr/>
          </p:nvSpPr>
          <p:spPr>
            <a:xfrm>
              <a:off x="4930226" y="80868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4" name="object 2044"/>
            <p:cNvSpPr/>
            <p:nvPr/>
          </p:nvSpPr>
          <p:spPr>
            <a:xfrm>
              <a:off x="4953501" y="811011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0"/>
                  </a:moveTo>
                  <a:lnTo>
                    <a:pt x="161912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5" name="object 2045"/>
            <p:cNvSpPr/>
            <p:nvPr/>
          </p:nvSpPr>
          <p:spPr>
            <a:xfrm>
              <a:off x="5132617" y="82892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6" name="object 2046"/>
            <p:cNvSpPr/>
            <p:nvPr/>
          </p:nvSpPr>
          <p:spPr>
            <a:xfrm>
              <a:off x="5155892" y="8312505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5" h="163195">
                  <a:moveTo>
                    <a:pt x="0" y="0"/>
                  </a:moveTo>
                  <a:lnTo>
                    <a:pt x="162903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7" name="object 2047"/>
            <p:cNvSpPr/>
            <p:nvPr/>
          </p:nvSpPr>
          <p:spPr>
            <a:xfrm>
              <a:off x="5336019" y="84926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8" name="object 2048"/>
            <p:cNvSpPr/>
            <p:nvPr/>
          </p:nvSpPr>
          <p:spPr>
            <a:xfrm>
              <a:off x="5359294" y="8515907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0"/>
                  </a:moveTo>
                  <a:lnTo>
                    <a:pt x="161912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9" name="object 2049"/>
            <p:cNvSpPr/>
            <p:nvPr/>
          </p:nvSpPr>
          <p:spPr>
            <a:xfrm>
              <a:off x="5538409" y="86950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0" name="object 2050"/>
            <p:cNvSpPr/>
            <p:nvPr/>
          </p:nvSpPr>
          <p:spPr>
            <a:xfrm>
              <a:off x="5561684" y="8718298"/>
              <a:ext cx="124460" cy="124460"/>
            </a:xfrm>
            <a:custGeom>
              <a:avLst/>
              <a:gdLst/>
              <a:ahLst/>
              <a:cxnLst/>
              <a:rect l="l" t="t" r="r" b="b"/>
              <a:pathLst>
                <a:path w="124460" h="124459">
                  <a:moveTo>
                    <a:pt x="0" y="0"/>
                  </a:moveTo>
                  <a:lnTo>
                    <a:pt x="124449" y="1244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1" name="object 2051"/>
            <p:cNvSpPr/>
            <p:nvPr/>
          </p:nvSpPr>
          <p:spPr>
            <a:xfrm>
              <a:off x="4801709" y="7914808"/>
              <a:ext cx="144145" cy="0"/>
            </a:xfrm>
            <a:custGeom>
              <a:avLst/>
              <a:gdLst/>
              <a:ahLst/>
              <a:cxnLst/>
              <a:rect l="l" t="t" r="r" b="b"/>
              <a:pathLst>
                <a:path w="144145">
                  <a:moveTo>
                    <a:pt x="0" y="0"/>
                  </a:moveTo>
                  <a:lnTo>
                    <a:pt x="14369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2" name="object 2052"/>
            <p:cNvSpPr/>
            <p:nvPr/>
          </p:nvSpPr>
          <p:spPr>
            <a:xfrm>
              <a:off x="5226728" y="7813613"/>
              <a:ext cx="245110" cy="101600"/>
            </a:xfrm>
            <a:custGeom>
              <a:avLst/>
              <a:gdLst/>
              <a:ahLst/>
              <a:cxnLst/>
              <a:rect l="l" t="t" r="r" b="b"/>
              <a:pathLst>
                <a:path w="245110" h="101600">
                  <a:moveTo>
                    <a:pt x="0" y="101195"/>
                  </a:moveTo>
                  <a:lnTo>
                    <a:pt x="143697" y="101195"/>
                  </a:lnTo>
                  <a:lnTo>
                    <a:pt x="24489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53" name="object 2053"/>
          <p:cNvSpPr/>
          <p:nvPr/>
        </p:nvSpPr>
        <p:spPr>
          <a:xfrm>
            <a:off x="5670975" y="7369367"/>
            <a:ext cx="101600" cy="245110"/>
          </a:xfrm>
          <a:custGeom>
            <a:avLst/>
            <a:gdLst/>
            <a:ahLst/>
            <a:cxnLst/>
            <a:rect l="l" t="t" r="r" b="b"/>
            <a:pathLst>
              <a:path w="101600" h="245109">
                <a:moveTo>
                  <a:pt x="0" y="244892"/>
                </a:moveTo>
                <a:lnTo>
                  <a:pt x="101195" y="143697"/>
                </a:lnTo>
                <a:lnTo>
                  <a:pt x="10119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54" name="object 2054"/>
          <p:cNvSpPr/>
          <p:nvPr/>
        </p:nvSpPr>
        <p:spPr>
          <a:xfrm>
            <a:off x="5298577" y="6470754"/>
            <a:ext cx="473709" cy="617855"/>
          </a:xfrm>
          <a:custGeom>
            <a:avLst/>
            <a:gdLst/>
            <a:ahLst/>
            <a:cxnLst/>
            <a:rect l="l" t="t" r="r" b="b"/>
            <a:pathLst>
              <a:path w="473710" h="617854">
                <a:moveTo>
                  <a:pt x="473593" y="617290"/>
                </a:moveTo>
                <a:lnTo>
                  <a:pt x="473593" y="473593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55" name="object 2055"/>
          <p:cNvGrpSpPr/>
          <p:nvPr/>
        </p:nvGrpSpPr>
        <p:grpSpPr>
          <a:xfrm>
            <a:off x="5292505" y="6237013"/>
            <a:ext cx="1410970" cy="1593850"/>
            <a:chOff x="5292505" y="6237013"/>
            <a:chExt cx="1410970" cy="1593850"/>
          </a:xfrm>
        </p:grpSpPr>
        <p:sp>
          <p:nvSpPr>
            <p:cNvPr id="2056" name="object 2056"/>
            <p:cNvSpPr/>
            <p:nvPr/>
          </p:nvSpPr>
          <p:spPr>
            <a:xfrm>
              <a:off x="6527106" y="7654757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173023" y="173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7" name="object 2057"/>
            <p:cNvSpPr/>
            <p:nvPr/>
          </p:nvSpPr>
          <p:spPr>
            <a:xfrm>
              <a:off x="6503811" y="76314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8" name="object 2058"/>
            <p:cNvSpPr/>
            <p:nvPr/>
          </p:nvSpPr>
          <p:spPr>
            <a:xfrm>
              <a:off x="6323704" y="7452346"/>
              <a:ext cx="163195" cy="161925"/>
            </a:xfrm>
            <a:custGeom>
              <a:avLst/>
              <a:gdLst/>
              <a:ahLst/>
              <a:cxnLst/>
              <a:rect l="l" t="t" r="r" b="b"/>
              <a:pathLst>
                <a:path w="163195" h="161925">
                  <a:moveTo>
                    <a:pt x="162903" y="1619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9" name="object 2059"/>
            <p:cNvSpPr/>
            <p:nvPr/>
          </p:nvSpPr>
          <p:spPr>
            <a:xfrm>
              <a:off x="6300409" y="74290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0" name="object 2060"/>
            <p:cNvSpPr/>
            <p:nvPr/>
          </p:nvSpPr>
          <p:spPr>
            <a:xfrm>
              <a:off x="6121293" y="7248964"/>
              <a:ext cx="161925" cy="163195"/>
            </a:xfrm>
            <a:custGeom>
              <a:avLst/>
              <a:gdLst/>
              <a:ahLst/>
              <a:cxnLst/>
              <a:rect l="l" t="t" r="r" b="b"/>
              <a:pathLst>
                <a:path w="161925" h="163195">
                  <a:moveTo>
                    <a:pt x="161912" y="16290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1" name="object 2061"/>
            <p:cNvSpPr/>
            <p:nvPr/>
          </p:nvSpPr>
          <p:spPr>
            <a:xfrm>
              <a:off x="6098018" y="722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2" name="object 2062"/>
            <p:cNvSpPr/>
            <p:nvPr/>
          </p:nvSpPr>
          <p:spPr>
            <a:xfrm>
              <a:off x="5917911" y="7046554"/>
              <a:ext cx="163195" cy="161925"/>
            </a:xfrm>
            <a:custGeom>
              <a:avLst/>
              <a:gdLst/>
              <a:ahLst/>
              <a:cxnLst/>
              <a:rect l="l" t="t" r="r" b="b"/>
              <a:pathLst>
                <a:path w="163195" h="161925">
                  <a:moveTo>
                    <a:pt x="162903" y="1619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3" name="object 2063"/>
            <p:cNvSpPr/>
            <p:nvPr/>
          </p:nvSpPr>
          <p:spPr>
            <a:xfrm>
              <a:off x="5894616" y="70232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4" name="object 2064"/>
            <p:cNvSpPr/>
            <p:nvPr/>
          </p:nvSpPr>
          <p:spPr>
            <a:xfrm>
              <a:off x="5715501" y="684416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1619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5" name="object 2065"/>
            <p:cNvSpPr/>
            <p:nvPr/>
          </p:nvSpPr>
          <p:spPr>
            <a:xfrm>
              <a:off x="5692226" y="68208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6" name="object 2066"/>
            <p:cNvSpPr/>
            <p:nvPr/>
          </p:nvSpPr>
          <p:spPr>
            <a:xfrm>
              <a:off x="5512119" y="6640782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5" h="163195">
                  <a:moveTo>
                    <a:pt x="162903" y="16290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7" name="object 2067"/>
            <p:cNvSpPr/>
            <p:nvPr/>
          </p:nvSpPr>
          <p:spPr>
            <a:xfrm>
              <a:off x="5488824" y="66174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8" name="object 2068"/>
            <p:cNvSpPr/>
            <p:nvPr/>
          </p:nvSpPr>
          <p:spPr>
            <a:xfrm>
              <a:off x="5298597" y="6427260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173023" y="173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9" name="object 2069"/>
            <p:cNvSpPr/>
            <p:nvPr/>
          </p:nvSpPr>
          <p:spPr>
            <a:xfrm>
              <a:off x="5298577" y="6284554"/>
              <a:ext cx="0" cy="186690"/>
            </a:xfrm>
            <a:custGeom>
              <a:avLst/>
              <a:gdLst/>
              <a:ahLst/>
              <a:cxnLst/>
              <a:rect l="l" t="t" r="r" b="b"/>
              <a:pathLst>
                <a:path h="186689">
                  <a:moveTo>
                    <a:pt x="0" y="186199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0" name="object 2070"/>
            <p:cNvSpPr/>
            <p:nvPr/>
          </p:nvSpPr>
          <p:spPr>
            <a:xfrm>
              <a:off x="5298577" y="6237013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1920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71" name="object 2071"/>
          <p:cNvSpPr/>
          <p:nvPr/>
        </p:nvSpPr>
        <p:spPr>
          <a:xfrm>
            <a:off x="5298577" y="4919452"/>
            <a:ext cx="0" cy="1035685"/>
          </a:xfrm>
          <a:custGeom>
            <a:avLst/>
            <a:gdLst/>
            <a:ahLst/>
            <a:cxnLst/>
            <a:rect l="l" t="t" r="r" b="b"/>
            <a:pathLst>
              <a:path h="1035685">
                <a:moveTo>
                  <a:pt x="0" y="103520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2" name="object 2072"/>
          <p:cNvSpPr/>
          <p:nvPr/>
        </p:nvSpPr>
        <p:spPr>
          <a:xfrm>
            <a:off x="5298577" y="4608783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1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3" name="object 2073"/>
          <p:cNvSpPr/>
          <p:nvPr/>
        </p:nvSpPr>
        <p:spPr>
          <a:xfrm>
            <a:off x="3176515" y="4457982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175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4" name="object 2074"/>
          <p:cNvSpPr/>
          <p:nvPr/>
        </p:nvSpPr>
        <p:spPr>
          <a:xfrm>
            <a:off x="3176515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5" name="object 2075"/>
          <p:cNvSpPr/>
          <p:nvPr/>
        </p:nvSpPr>
        <p:spPr>
          <a:xfrm>
            <a:off x="3083415" y="5607559"/>
            <a:ext cx="93345" cy="163195"/>
          </a:xfrm>
          <a:custGeom>
            <a:avLst/>
            <a:gdLst/>
            <a:ahLst/>
            <a:cxnLst/>
            <a:rect l="l" t="t" r="r" b="b"/>
            <a:pathLst>
              <a:path w="93344" h="163195">
                <a:moveTo>
                  <a:pt x="93099" y="0"/>
                </a:moveTo>
                <a:lnTo>
                  <a:pt x="93099" y="162903"/>
                </a:lnTo>
                <a:lnTo>
                  <a:pt x="0" y="16290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6" name="object 2076"/>
          <p:cNvSpPr/>
          <p:nvPr/>
        </p:nvSpPr>
        <p:spPr>
          <a:xfrm>
            <a:off x="2511683" y="5770483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351126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7" name="object 2077"/>
          <p:cNvSpPr/>
          <p:nvPr/>
        </p:nvSpPr>
        <p:spPr>
          <a:xfrm>
            <a:off x="4645888" y="5892929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18921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78" name="object 2078"/>
          <p:cNvSpPr/>
          <p:nvPr/>
        </p:nvSpPr>
        <p:spPr>
          <a:xfrm>
            <a:off x="4192514" y="5892929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>
                <a:moveTo>
                  <a:pt x="23882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79" name="object 2079"/>
          <p:cNvGrpSpPr/>
          <p:nvPr/>
        </p:nvGrpSpPr>
        <p:grpSpPr>
          <a:xfrm>
            <a:off x="3083415" y="5886858"/>
            <a:ext cx="894080" cy="12700"/>
            <a:chOff x="3083415" y="5886858"/>
            <a:chExt cx="894080" cy="12700"/>
          </a:xfrm>
        </p:grpSpPr>
        <p:sp>
          <p:nvSpPr>
            <p:cNvPr id="2080" name="object 2080"/>
            <p:cNvSpPr/>
            <p:nvPr/>
          </p:nvSpPr>
          <p:spPr>
            <a:xfrm>
              <a:off x="3959785" y="5892929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18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1" name="object 2081"/>
            <p:cNvSpPr/>
            <p:nvPr/>
          </p:nvSpPr>
          <p:spPr>
            <a:xfrm>
              <a:off x="3083415" y="5892929"/>
              <a:ext cx="848360" cy="0"/>
            </a:xfrm>
            <a:custGeom>
              <a:avLst/>
              <a:gdLst/>
              <a:ahLst/>
              <a:cxnLst/>
              <a:rect l="l" t="t" r="r" b="b"/>
              <a:pathLst>
                <a:path w="848360">
                  <a:moveTo>
                    <a:pt x="848015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82" name="object 2082"/>
          <p:cNvSpPr/>
          <p:nvPr/>
        </p:nvSpPr>
        <p:spPr>
          <a:xfrm>
            <a:off x="2633117" y="5892929"/>
            <a:ext cx="229870" cy="0"/>
          </a:xfrm>
          <a:custGeom>
            <a:avLst/>
            <a:gdLst/>
            <a:ahLst/>
            <a:cxnLst/>
            <a:rect l="l" t="t" r="r" b="b"/>
            <a:pathLst>
              <a:path w="229869">
                <a:moveTo>
                  <a:pt x="22969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83" name="object 2083"/>
          <p:cNvGrpSpPr/>
          <p:nvPr/>
        </p:nvGrpSpPr>
        <p:grpSpPr>
          <a:xfrm>
            <a:off x="3083436" y="5733041"/>
            <a:ext cx="64135" cy="12700"/>
            <a:chOff x="3083436" y="5733041"/>
            <a:chExt cx="64135" cy="12700"/>
          </a:xfrm>
        </p:grpSpPr>
        <p:sp>
          <p:nvSpPr>
            <p:cNvPr id="2084" name="object 2084"/>
            <p:cNvSpPr/>
            <p:nvPr/>
          </p:nvSpPr>
          <p:spPr>
            <a:xfrm>
              <a:off x="3083436" y="5742149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73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5" name="object 2085"/>
            <p:cNvSpPr/>
            <p:nvPr/>
          </p:nvSpPr>
          <p:spPr>
            <a:xfrm>
              <a:off x="3083436" y="5739113"/>
              <a:ext cx="62230" cy="0"/>
            </a:xfrm>
            <a:custGeom>
              <a:avLst/>
              <a:gdLst/>
              <a:ahLst/>
              <a:cxnLst/>
              <a:rect l="l" t="t" r="r" b="b"/>
              <a:pathLst>
                <a:path w="62230">
                  <a:moveTo>
                    <a:pt x="6170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86" name="object 2086"/>
          <p:cNvGrpSpPr/>
          <p:nvPr/>
        </p:nvGrpSpPr>
        <p:grpSpPr>
          <a:xfrm>
            <a:off x="2480292" y="5733041"/>
            <a:ext cx="382905" cy="913130"/>
            <a:chOff x="2480292" y="5733041"/>
            <a:chExt cx="382905" cy="913130"/>
          </a:xfrm>
        </p:grpSpPr>
        <p:sp>
          <p:nvSpPr>
            <p:cNvPr id="2087" name="object 2087"/>
            <p:cNvSpPr/>
            <p:nvPr/>
          </p:nvSpPr>
          <p:spPr>
            <a:xfrm>
              <a:off x="2483348" y="5742149"/>
              <a:ext cx="379730" cy="0"/>
            </a:xfrm>
            <a:custGeom>
              <a:avLst/>
              <a:gdLst/>
              <a:ahLst/>
              <a:cxnLst/>
              <a:rect l="l" t="t" r="r" b="b"/>
              <a:pathLst>
                <a:path w="379730">
                  <a:moveTo>
                    <a:pt x="379461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8" name="object 2088"/>
            <p:cNvSpPr/>
            <p:nvPr/>
          </p:nvSpPr>
          <p:spPr>
            <a:xfrm>
              <a:off x="2480292" y="5739113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5">
                  <a:moveTo>
                    <a:pt x="382517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9" name="object 2089"/>
            <p:cNvSpPr/>
            <p:nvPr/>
          </p:nvSpPr>
          <p:spPr>
            <a:xfrm>
              <a:off x="2511663" y="5770483"/>
              <a:ext cx="0" cy="875665"/>
            </a:xfrm>
            <a:custGeom>
              <a:avLst/>
              <a:gdLst/>
              <a:ahLst/>
              <a:cxnLst/>
              <a:rect l="l" t="t" r="r" b="b"/>
              <a:pathLst>
                <a:path h="875665">
                  <a:moveTo>
                    <a:pt x="0" y="0"/>
                  </a:moveTo>
                  <a:lnTo>
                    <a:pt x="0" y="87531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90" name="object 2090"/>
          <p:cNvSpPr/>
          <p:nvPr/>
        </p:nvSpPr>
        <p:spPr>
          <a:xfrm>
            <a:off x="2511663" y="6989884"/>
            <a:ext cx="0" cy="874394"/>
          </a:xfrm>
          <a:custGeom>
            <a:avLst/>
            <a:gdLst/>
            <a:ahLst/>
            <a:cxnLst/>
            <a:rect l="l" t="t" r="r" b="b"/>
            <a:pathLst>
              <a:path h="874395">
                <a:moveTo>
                  <a:pt x="0" y="0"/>
                </a:moveTo>
                <a:lnTo>
                  <a:pt x="0" y="87432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1" name="object 2091"/>
          <p:cNvSpPr/>
          <p:nvPr/>
        </p:nvSpPr>
        <p:spPr>
          <a:xfrm>
            <a:off x="2483328" y="5742149"/>
            <a:ext cx="0" cy="904240"/>
          </a:xfrm>
          <a:custGeom>
            <a:avLst/>
            <a:gdLst/>
            <a:ahLst/>
            <a:cxnLst/>
            <a:rect l="l" t="t" r="r" b="b"/>
            <a:pathLst>
              <a:path h="904240">
                <a:moveTo>
                  <a:pt x="0" y="0"/>
                </a:moveTo>
                <a:lnTo>
                  <a:pt x="0" y="903652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2" name="object 2092"/>
          <p:cNvSpPr/>
          <p:nvPr/>
        </p:nvSpPr>
        <p:spPr>
          <a:xfrm>
            <a:off x="2483328" y="6989884"/>
            <a:ext cx="0" cy="904240"/>
          </a:xfrm>
          <a:custGeom>
            <a:avLst/>
            <a:gdLst/>
            <a:ahLst/>
            <a:cxnLst/>
            <a:rect l="l" t="t" r="r" b="b"/>
            <a:pathLst>
              <a:path h="904240">
                <a:moveTo>
                  <a:pt x="0" y="0"/>
                </a:moveTo>
                <a:lnTo>
                  <a:pt x="0" y="903652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3" name="object 2093"/>
          <p:cNvSpPr/>
          <p:nvPr/>
        </p:nvSpPr>
        <p:spPr>
          <a:xfrm>
            <a:off x="2480292" y="5739113"/>
            <a:ext cx="0" cy="906780"/>
          </a:xfrm>
          <a:custGeom>
            <a:avLst/>
            <a:gdLst/>
            <a:ahLst/>
            <a:cxnLst/>
            <a:rect l="l" t="t" r="r" b="b"/>
            <a:pathLst>
              <a:path h="906779">
                <a:moveTo>
                  <a:pt x="0" y="0"/>
                </a:moveTo>
                <a:lnTo>
                  <a:pt x="0" y="90670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4" name="object 2094"/>
          <p:cNvSpPr/>
          <p:nvPr/>
        </p:nvSpPr>
        <p:spPr>
          <a:xfrm>
            <a:off x="2480292" y="6989884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67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5" name="object 2095"/>
          <p:cNvSpPr/>
          <p:nvPr/>
        </p:nvSpPr>
        <p:spPr>
          <a:xfrm>
            <a:off x="2633097" y="7742777"/>
            <a:ext cx="464820" cy="0"/>
          </a:xfrm>
          <a:custGeom>
            <a:avLst/>
            <a:gdLst/>
            <a:ahLst/>
            <a:cxnLst/>
            <a:rect l="l" t="t" r="r" b="b"/>
            <a:pathLst>
              <a:path w="464819">
                <a:moveTo>
                  <a:pt x="0" y="0"/>
                </a:moveTo>
                <a:lnTo>
                  <a:pt x="46446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96" name="object 2096"/>
          <p:cNvGrpSpPr/>
          <p:nvPr/>
        </p:nvGrpSpPr>
        <p:grpSpPr>
          <a:xfrm>
            <a:off x="3682491" y="7736705"/>
            <a:ext cx="433705" cy="12700"/>
            <a:chOff x="3682491" y="7736705"/>
            <a:chExt cx="433705" cy="12700"/>
          </a:xfrm>
        </p:grpSpPr>
        <p:sp>
          <p:nvSpPr>
            <p:cNvPr id="2097" name="object 2097"/>
            <p:cNvSpPr/>
            <p:nvPr/>
          </p:nvSpPr>
          <p:spPr>
            <a:xfrm>
              <a:off x="3682491" y="7742776"/>
              <a:ext cx="249554" cy="0"/>
            </a:xfrm>
            <a:custGeom>
              <a:avLst/>
              <a:gdLst/>
              <a:ahLst/>
              <a:cxnLst/>
              <a:rect l="l" t="t" r="r" b="b"/>
              <a:pathLst>
                <a:path w="249554">
                  <a:moveTo>
                    <a:pt x="0" y="0"/>
                  </a:moveTo>
                  <a:lnTo>
                    <a:pt x="24894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8" name="object 2098"/>
            <p:cNvSpPr/>
            <p:nvPr/>
          </p:nvSpPr>
          <p:spPr>
            <a:xfrm>
              <a:off x="3959765" y="7742776"/>
              <a:ext cx="156210" cy="0"/>
            </a:xfrm>
            <a:custGeom>
              <a:avLst/>
              <a:gdLst/>
              <a:ahLst/>
              <a:cxnLst/>
              <a:rect l="l" t="t" r="r" b="b"/>
              <a:pathLst>
                <a:path w="156210">
                  <a:moveTo>
                    <a:pt x="0" y="0"/>
                  </a:moveTo>
                  <a:lnTo>
                    <a:pt x="15584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99" name="object 2099"/>
          <p:cNvSpPr/>
          <p:nvPr/>
        </p:nvSpPr>
        <p:spPr>
          <a:xfrm>
            <a:off x="4462705" y="7742777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95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0" name="object 2100"/>
          <p:cNvSpPr/>
          <p:nvPr/>
        </p:nvSpPr>
        <p:spPr>
          <a:xfrm>
            <a:off x="2633097" y="5892929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1" name="object 2101"/>
          <p:cNvSpPr/>
          <p:nvPr/>
        </p:nvSpPr>
        <p:spPr>
          <a:xfrm>
            <a:off x="2633097" y="6989884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02" name="object 2102"/>
          <p:cNvGrpSpPr/>
          <p:nvPr/>
        </p:nvGrpSpPr>
        <p:grpSpPr>
          <a:xfrm>
            <a:off x="2480292" y="7862187"/>
            <a:ext cx="1635760" cy="40005"/>
            <a:chOff x="2480292" y="7862187"/>
            <a:chExt cx="1635760" cy="40005"/>
          </a:xfrm>
        </p:grpSpPr>
        <p:sp>
          <p:nvSpPr>
            <p:cNvPr id="2103" name="object 2103"/>
            <p:cNvSpPr/>
            <p:nvPr/>
          </p:nvSpPr>
          <p:spPr>
            <a:xfrm>
              <a:off x="2511663" y="7864211"/>
              <a:ext cx="1604010" cy="0"/>
            </a:xfrm>
            <a:custGeom>
              <a:avLst/>
              <a:gdLst/>
              <a:ahLst/>
              <a:cxnLst/>
              <a:rect l="l" t="t" r="r" b="b"/>
              <a:pathLst>
                <a:path w="1604010">
                  <a:moveTo>
                    <a:pt x="0" y="0"/>
                  </a:moveTo>
                  <a:lnTo>
                    <a:pt x="160392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4" name="object 2104"/>
            <p:cNvSpPr/>
            <p:nvPr/>
          </p:nvSpPr>
          <p:spPr>
            <a:xfrm>
              <a:off x="2483328" y="7893558"/>
              <a:ext cx="614680" cy="0"/>
            </a:xfrm>
            <a:custGeom>
              <a:avLst/>
              <a:gdLst/>
              <a:ahLst/>
              <a:cxnLst/>
              <a:rect l="l" t="t" r="r" b="b"/>
              <a:pathLst>
                <a:path w="614680">
                  <a:moveTo>
                    <a:pt x="0" y="0"/>
                  </a:moveTo>
                  <a:lnTo>
                    <a:pt x="61423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5" name="object 2105"/>
            <p:cNvSpPr/>
            <p:nvPr/>
          </p:nvSpPr>
          <p:spPr>
            <a:xfrm>
              <a:off x="3682491" y="7893558"/>
              <a:ext cx="433705" cy="0"/>
            </a:xfrm>
            <a:custGeom>
              <a:avLst/>
              <a:gdLst/>
              <a:ahLst/>
              <a:cxnLst/>
              <a:rect l="l" t="t" r="r" b="b"/>
              <a:pathLst>
                <a:path w="433704">
                  <a:moveTo>
                    <a:pt x="0" y="0"/>
                  </a:moveTo>
                  <a:lnTo>
                    <a:pt x="43311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6" name="object 2106"/>
            <p:cNvSpPr/>
            <p:nvPr/>
          </p:nvSpPr>
          <p:spPr>
            <a:xfrm>
              <a:off x="2480292" y="7895581"/>
              <a:ext cx="617855" cy="0"/>
            </a:xfrm>
            <a:custGeom>
              <a:avLst/>
              <a:gdLst/>
              <a:ahLst/>
              <a:cxnLst/>
              <a:rect l="l" t="t" r="r" b="b"/>
              <a:pathLst>
                <a:path w="617855">
                  <a:moveTo>
                    <a:pt x="0" y="0"/>
                  </a:moveTo>
                  <a:lnTo>
                    <a:pt x="61729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7" name="object 2107"/>
            <p:cNvSpPr/>
            <p:nvPr/>
          </p:nvSpPr>
          <p:spPr>
            <a:xfrm>
              <a:off x="3682491" y="7895581"/>
              <a:ext cx="433705" cy="0"/>
            </a:xfrm>
            <a:custGeom>
              <a:avLst/>
              <a:gdLst/>
              <a:ahLst/>
              <a:cxnLst/>
              <a:rect l="l" t="t" r="r" b="b"/>
              <a:pathLst>
                <a:path w="433704">
                  <a:moveTo>
                    <a:pt x="0" y="0"/>
                  </a:moveTo>
                  <a:lnTo>
                    <a:pt x="43311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08" name="object 2108"/>
          <p:cNvSpPr/>
          <p:nvPr/>
        </p:nvSpPr>
        <p:spPr>
          <a:xfrm>
            <a:off x="4462705" y="7895581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2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09" name="object 2109"/>
          <p:cNvGrpSpPr/>
          <p:nvPr/>
        </p:nvGrpSpPr>
        <p:grpSpPr>
          <a:xfrm>
            <a:off x="1589775" y="7770099"/>
            <a:ext cx="14681835" cy="6350"/>
            <a:chOff x="1589775" y="7770099"/>
            <a:chExt cx="14681835" cy="6350"/>
          </a:xfrm>
        </p:grpSpPr>
        <p:sp>
          <p:nvSpPr>
            <p:cNvPr id="2110" name="object 2110"/>
            <p:cNvSpPr/>
            <p:nvPr/>
          </p:nvSpPr>
          <p:spPr>
            <a:xfrm>
              <a:off x="1589775" y="7773135"/>
              <a:ext cx="140970" cy="0"/>
            </a:xfrm>
            <a:custGeom>
              <a:avLst/>
              <a:gdLst/>
              <a:ahLst/>
              <a:cxnLst/>
              <a:rect l="l" t="t" r="r" b="b"/>
              <a:pathLst>
                <a:path w="140969">
                  <a:moveTo>
                    <a:pt x="0" y="0"/>
                  </a:moveTo>
                  <a:lnTo>
                    <a:pt x="140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1" name="object 2111"/>
            <p:cNvSpPr/>
            <p:nvPr/>
          </p:nvSpPr>
          <p:spPr>
            <a:xfrm>
              <a:off x="1755735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2" name="object 2112"/>
            <p:cNvSpPr/>
            <p:nvPr/>
          </p:nvSpPr>
          <p:spPr>
            <a:xfrm>
              <a:off x="1788117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3" name="object 2113"/>
            <p:cNvSpPr/>
            <p:nvPr/>
          </p:nvSpPr>
          <p:spPr>
            <a:xfrm>
              <a:off x="2043129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4" name="object 2114"/>
            <p:cNvSpPr/>
            <p:nvPr/>
          </p:nvSpPr>
          <p:spPr>
            <a:xfrm>
              <a:off x="2074500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5" name="object 2115"/>
            <p:cNvSpPr/>
            <p:nvPr/>
          </p:nvSpPr>
          <p:spPr>
            <a:xfrm>
              <a:off x="232951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6" name="object 2116"/>
            <p:cNvSpPr/>
            <p:nvPr/>
          </p:nvSpPr>
          <p:spPr>
            <a:xfrm>
              <a:off x="2361894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7" name="object 2117"/>
            <p:cNvSpPr/>
            <p:nvPr/>
          </p:nvSpPr>
          <p:spPr>
            <a:xfrm>
              <a:off x="2616906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8" name="object 2118"/>
            <p:cNvSpPr/>
            <p:nvPr/>
          </p:nvSpPr>
          <p:spPr>
            <a:xfrm>
              <a:off x="2648276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9" name="object 2119"/>
            <p:cNvSpPr/>
            <p:nvPr/>
          </p:nvSpPr>
          <p:spPr>
            <a:xfrm>
              <a:off x="2903288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0" name="object 2120"/>
            <p:cNvSpPr/>
            <p:nvPr/>
          </p:nvSpPr>
          <p:spPr>
            <a:xfrm>
              <a:off x="2935670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1" name="object 2121"/>
            <p:cNvSpPr/>
            <p:nvPr/>
          </p:nvSpPr>
          <p:spPr>
            <a:xfrm>
              <a:off x="3190682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2" name="object 2122"/>
            <p:cNvSpPr/>
            <p:nvPr/>
          </p:nvSpPr>
          <p:spPr>
            <a:xfrm>
              <a:off x="3222053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3" name="object 2123"/>
            <p:cNvSpPr/>
            <p:nvPr/>
          </p:nvSpPr>
          <p:spPr>
            <a:xfrm>
              <a:off x="3477064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4" name="object 2124"/>
            <p:cNvSpPr/>
            <p:nvPr/>
          </p:nvSpPr>
          <p:spPr>
            <a:xfrm>
              <a:off x="3508435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5" name="object 2125"/>
            <p:cNvSpPr/>
            <p:nvPr/>
          </p:nvSpPr>
          <p:spPr>
            <a:xfrm>
              <a:off x="3764458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6" name="object 2126"/>
            <p:cNvSpPr/>
            <p:nvPr/>
          </p:nvSpPr>
          <p:spPr>
            <a:xfrm>
              <a:off x="3795829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7" name="object 2127"/>
            <p:cNvSpPr/>
            <p:nvPr/>
          </p:nvSpPr>
          <p:spPr>
            <a:xfrm>
              <a:off x="405084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8" name="object 2128"/>
            <p:cNvSpPr/>
            <p:nvPr/>
          </p:nvSpPr>
          <p:spPr>
            <a:xfrm>
              <a:off x="4082211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9" name="object 2129"/>
            <p:cNvSpPr/>
            <p:nvPr/>
          </p:nvSpPr>
          <p:spPr>
            <a:xfrm>
              <a:off x="4338235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0" name="object 2130"/>
            <p:cNvSpPr/>
            <p:nvPr/>
          </p:nvSpPr>
          <p:spPr>
            <a:xfrm>
              <a:off x="4369605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1" name="object 2131"/>
            <p:cNvSpPr/>
            <p:nvPr/>
          </p:nvSpPr>
          <p:spPr>
            <a:xfrm>
              <a:off x="4624617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2" name="object 2132"/>
            <p:cNvSpPr/>
            <p:nvPr/>
          </p:nvSpPr>
          <p:spPr>
            <a:xfrm>
              <a:off x="4655988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3" name="object 2133"/>
            <p:cNvSpPr/>
            <p:nvPr/>
          </p:nvSpPr>
          <p:spPr>
            <a:xfrm>
              <a:off x="4910999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4" name="object 2134"/>
            <p:cNvSpPr/>
            <p:nvPr/>
          </p:nvSpPr>
          <p:spPr>
            <a:xfrm>
              <a:off x="4943382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5" name="object 2135"/>
            <p:cNvSpPr/>
            <p:nvPr/>
          </p:nvSpPr>
          <p:spPr>
            <a:xfrm>
              <a:off x="5198394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6" name="object 2136"/>
            <p:cNvSpPr/>
            <p:nvPr/>
          </p:nvSpPr>
          <p:spPr>
            <a:xfrm>
              <a:off x="5229764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7" name="object 2137"/>
            <p:cNvSpPr/>
            <p:nvPr/>
          </p:nvSpPr>
          <p:spPr>
            <a:xfrm>
              <a:off x="5484776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8" name="object 2138"/>
            <p:cNvSpPr/>
            <p:nvPr/>
          </p:nvSpPr>
          <p:spPr>
            <a:xfrm>
              <a:off x="5517158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9" name="object 2139"/>
            <p:cNvSpPr/>
            <p:nvPr/>
          </p:nvSpPr>
          <p:spPr>
            <a:xfrm>
              <a:off x="5772170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0" name="object 2140"/>
            <p:cNvSpPr/>
            <p:nvPr/>
          </p:nvSpPr>
          <p:spPr>
            <a:xfrm>
              <a:off x="5803540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1" name="object 2141"/>
            <p:cNvSpPr/>
            <p:nvPr/>
          </p:nvSpPr>
          <p:spPr>
            <a:xfrm>
              <a:off x="6058552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2" name="object 2142"/>
            <p:cNvSpPr/>
            <p:nvPr/>
          </p:nvSpPr>
          <p:spPr>
            <a:xfrm>
              <a:off x="6090935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3" name="object 2143"/>
            <p:cNvSpPr/>
            <p:nvPr/>
          </p:nvSpPr>
          <p:spPr>
            <a:xfrm>
              <a:off x="6345946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4" name="object 2144"/>
            <p:cNvSpPr/>
            <p:nvPr/>
          </p:nvSpPr>
          <p:spPr>
            <a:xfrm>
              <a:off x="6377317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5" name="object 2145"/>
            <p:cNvSpPr/>
            <p:nvPr/>
          </p:nvSpPr>
          <p:spPr>
            <a:xfrm>
              <a:off x="6632328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6" name="object 2146"/>
            <p:cNvSpPr/>
            <p:nvPr/>
          </p:nvSpPr>
          <p:spPr>
            <a:xfrm>
              <a:off x="6664711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7" name="object 2147"/>
            <p:cNvSpPr/>
            <p:nvPr/>
          </p:nvSpPr>
          <p:spPr>
            <a:xfrm>
              <a:off x="6919723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8" name="object 2148"/>
            <p:cNvSpPr/>
            <p:nvPr/>
          </p:nvSpPr>
          <p:spPr>
            <a:xfrm>
              <a:off x="6951093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9" name="object 2149"/>
            <p:cNvSpPr/>
            <p:nvPr/>
          </p:nvSpPr>
          <p:spPr>
            <a:xfrm>
              <a:off x="7206105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0" name="object 2150"/>
            <p:cNvSpPr/>
            <p:nvPr/>
          </p:nvSpPr>
          <p:spPr>
            <a:xfrm>
              <a:off x="7237476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1" name="object 2151"/>
            <p:cNvSpPr/>
            <p:nvPr/>
          </p:nvSpPr>
          <p:spPr>
            <a:xfrm>
              <a:off x="7493499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2" name="object 2152"/>
            <p:cNvSpPr/>
            <p:nvPr/>
          </p:nvSpPr>
          <p:spPr>
            <a:xfrm>
              <a:off x="7524870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3" name="object 2153"/>
            <p:cNvSpPr/>
            <p:nvPr/>
          </p:nvSpPr>
          <p:spPr>
            <a:xfrm>
              <a:off x="777988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4" name="object 2154"/>
            <p:cNvSpPr/>
            <p:nvPr/>
          </p:nvSpPr>
          <p:spPr>
            <a:xfrm>
              <a:off x="7811252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5" name="object 2155"/>
            <p:cNvSpPr/>
            <p:nvPr/>
          </p:nvSpPr>
          <p:spPr>
            <a:xfrm>
              <a:off x="8067275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6" name="object 2156"/>
            <p:cNvSpPr/>
            <p:nvPr/>
          </p:nvSpPr>
          <p:spPr>
            <a:xfrm>
              <a:off x="8098646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7" name="object 2157"/>
            <p:cNvSpPr/>
            <p:nvPr/>
          </p:nvSpPr>
          <p:spPr>
            <a:xfrm>
              <a:off x="8353658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8" name="object 2158"/>
            <p:cNvSpPr/>
            <p:nvPr/>
          </p:nvSpPr>
          <p:spPr>
            <a:xfrm>
              <a:off x="8385028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9" name="object 2159"/>
            <p:cNvSpPr/>
            <p:nvPr/>
          </p:nvSpPr>
          <p:spPr>
            <a:xfrm>
              <a:off x="8640040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0" name="object 2160"/>
            <p:cNvSpPr/>
            <p:nvPr/>
          </p:nvSpPr>
          <p:spPr>
            <a:xfrm>
              <a:off x="8672423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1" name="object 2161"/>
            <p:cNvSpPr/>
            <p:nvPr/>
          </p:nvSpPr>
          <p:spPr>
            <a:xfrm>
              <a:off x="8927434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2" name="object 2162"/>
            <p:cNvSpPr/>
            <p:nvPr/>
          </p:nvSpPr>
          <p:spPr>
            <a:xfrm>
              <a:off x="8958805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3" name="object 2163"/>
            <p:cNvSpPr/>
            <p:nvPr/>
          </p:nvSpPr>
          <p:spPr>
            <a:xfrm>
              <a:off x="9213817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4" name="object 2164"/>
            <p:cNvSpPr/>
            <p:nvPr/>
          </p:nvSpPr>
          <p:spPr>
            <a:xfrm>
              <a:off x="9246199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5" name="object 2165"/>
            <p:cNvSpPr/>
            <p:nvPr/>
          </p:nvSpPr>
          <p:spPr>
            <a:xfrm>
              <a:off x="950121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6" name="object 2166"/>
            <p:cNvSpPr/>
            <p:nvPr/>
          </p:nvSpPr>
          <p:spPr>
            <a:xfrm>
              <a:off x="9532581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7" name="object 2167"/>
            <p:cNvSpPr/>
            <p:nvPr/>
          </p:nvSpPr>
          <p:spPr>
            <a:xfrm>
              <a:off x="9787592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8" name="object 2168"/>
            <p:cNvSpPr/>
            <p:nvPr/>
          </p:nvSpPr>
          <p:spPr>
            <a:xfrm>
              <a:off x="9819975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9" name="object 2169"/>
            <p:cNvSpPr/>
            <p:nvPr/>
          </p:nvSpPr>
          <p:spPr>
            <a:xfrm>
              <a:off x="10074987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0" name="object 2170"/>
            <p:cNvSpPr/>
            <p:nvPr/>
          </p:nvSpPr>
          <p:spPr>
            <a:xfrm>
              <a:off x="10106358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1" name="object 2171"/>
            <p:cNvSpPr/>
            <p:nvPr/>
          </p:nvSpPr>
          <p:spPr>
            <a:xfrm>
              <a:off x="10361369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2" name="object 2172"/>
            <p:cNvSpPr/>
            <p:nvPr/>
          </p:nvSpPr>
          <p:spPr>
            <a:xfrm>
              <a:off x="10393752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3" name="object 2173"/>
            <p:cNvSpPr/>
            <p:nvPr/>
          </p:nvSpPr>
          <p:spPr>
            <a:xfrm>
              <a:off x="10648763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4" name="object 2174"/>
            <p:cNvSpPr/>
            <p:nvPr/>
          </p:nvSpPr>
          <p:spPr>
            <a:xfrm>
              <a:off x="10680134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5" name="object 2175"/>
            <p:cNvSpPr/>
            <p:nvPr/>
          </p:nvSpPr>
          <p:spPr>
            <a:xfrm>
              <a:off x="10935146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6" name="object 2176"/>
            <p:cNvSpPr/>
            <p:nvPr/>
          </p:nvSpPr>
          <p:spPr>
            <a:xfrm>
              <a:off x="10966516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7" name="object 2177"/>
            <p:cNvSpPr/>
            <p:nvPr/>
          </p:nvSpPr>
          <p:spPr>
            <a:xfrm>
              <a:off x="11222540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8" name="object 2178"/>
            <p:cNvSpPr/>
            <p:nvPr/>
          </p:nvSpPr>
          <p:spPr>
            <a:xfrm>
              <a:off x="11253911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9" name="object 2179"/>
            <p:cNvSpPr/>
            <p:nvPr/>
          </p:nvSpPr>
          <p:spPr>
            <a:xfrm>
              <a:off x="11508922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0" name="object 2180"/>
            <p:cNvSpPr/>
            <p:nvPr/>
          </p:nvSpPr>
          <p:spPr>
            <a:xfrm>
              <a:off x="11540292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1" name="object 2181"/>
            <p:cNvSpPr/>
            <p:nvPr/>
          </p:nvSpPr>
          <p:spPr>
            <a:xfrm>
              <a:off x="11796316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2" name="object 2182"/>
            <p:cNvSpPr/>
            <p:nvPr/>
          </p:nvSpPr>
          <p:spPr>
            <a:xfrm>
              <a:off x="11827687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3" name="object 2183"/>
            <p:cNvSpPr/>
            <p:nvPr/>
          </p:nvSpPr>
          <p:spPr>
            <a:xfrm>
              <a:off x="12082698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4" name="object 2184"/>
            <p:cNvSpPr/>
            <p:nvPr/>
          </p:nvSpPr>
          <p:spPr>
            <a:xfrm>
              <a:off x="12114069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5" name="object 2185"/>
            <p:cNvSpPr/>
            <p:nvPr/>
          </p:nvSpPr>
          <p:spPr>
            <a:xfrm>
              <a:off x="1236908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6" name="object 2186"/>
            <p:cNvSpPr/>
            <p:nvPr/>
          </p:nvSpPr>
          <p:spPr>
            <a:xfrm>
              <a:off x="12401463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7" name="object 2187"/>
            <p:cNvSpPr/>
            <p:nvPr/>
          </p:nvSpPr>
          <p:spPr>
            <a:xfrm>
              <a:off x="12656475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8" name="object 2188"/>
            <p:cNvSpPr/>
            <p:nvPr/>
          </p:nvSpPr>
          <p:spPr>
            <a:xfrm>
              <a:off x="12687846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9" name="object 2189"/>
            <p:cNvSpPr/>
            <p:nvPr/>
          </p:nvSpPr>
          <p:spPr>
            <a:xfrm>
              <a:off x="12942857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0" name="object 2190"/>
            <p:cNvSpPr/>
            <p:nvPr/>
          </p:nvSpPr>
          <p:spPr>
            <a:xfrm>
              <a:off x="12975240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1" name="object 2191"/>
            <p:cNvSpPr/>
            <p:nvPr/>
          </p:nvSpPr>
          <p:spPr>
            <a:xfrm>
              <a:off x="1323025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2" name="object 2192"/>
            <p:cNvSpPr/>
            <p:nvPr/>
          </p:nvSpPr>
          <p:spPr>
            <a:xfrm>
              <a:off x="13261622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3" name="object 2193"/>
            <p:cNvSpPr/>
            <p:nvPr/>
          </p:nvSpPr>
          <p:spPr>
            <a:xfrm>
              <a:off x="13516634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4" name="object 2194"/>
            <p:cNvSpPr/>
            <p:nvPr/>
          </p:nvSpPr>
          <p:spPr>
            <a:xfrm>
              <a:off x="13549016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5" name="object 2195"/>
            <p:cNvSpPr/>
            <p:nvPr/>
          </p:nvSpPr>
          <p:spPr>
            <a:xfrm>
              <a:off x="13804028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6" name="object 2196"/>
            <p:cNvSpPr/>
            <p:nvPr/>
          </p:nvSpPr>
          <p:spPr>
            <a:xfrm>
              <a:off x="13835398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7" name="object 2197"/>
            <p:cNvSpPr/>
            <p:nvPr/>
          </p:nvSpPr>
          <p:spPr>
            <a:xfrm>
              <a:off x="14090410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8" name="object 2198"/>
            <p:cNvSpPr/>
            <p:nvPr/>
          </p:nvSpPr>
          <p:spPr>
            <a:xfrm>
              <a:off x="14122792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9" name="object 2199"/>
            <p:cNvSpPr/>
            <p:nvPr/>
          </p:nvSpPr>
          <p:spPr>
            <a:xfrm>
              <a:off x="14377804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0" name="object 2200"/>
            <p:cNvSpPr/>
            <p:nvPr/>
          </p:nvSpPr>
          <p:spPr>
            <a:xfrm>
              <a:off x="14409175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1" name="object 2201"/>
            <p:cNvSpPr/>
            <p:nvPr/>
          </p:nvSpPr>
          <p:spPr>
            <a:xfrm>
              <a:off x="14664186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2" name="object 2202"/>
            <p:cNvSpPr/>
            <p:nvPr/>
          </p:nvSpPr>
          <p:spPr>
            <a:xfrm>
              <a:off x="14696569" y="777313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3" name="object 2203"/>
            <p:cNvSpPr/>
            <p:nvPr/>
          </p:nvSpPr>
          <p:spPr>
            <a:xfrm>
              <a:off x="14951581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4" name="object 2204"/>
            <p:cNvSpPr/>
            <p:nvPr/>
          </p:nvSpPr>
          <p:spPr>
            <a:xfrm>
              <a:off x="14982951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5" name="object 2205"/>
            <p:cNvSpPr/>
            <p:nvPr/>
          </p:nvSpPr>
          <p:spPr>
            <a:xfrm>
              <a:off x="15237962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6" name="object 2206"/>
            <p:cNvSpPr/>
            <p:nvPr/>
          </p:nvSpPr>
          <p:spPr>
            <a:xfrm>
              <a:off x="15269334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7" name="object 2207"/>
            <p:cNvSpPr/>
            <p:nvPr/>
          </p:nvSpPr>
          <p:spPr>
            <a:xfrm>
              <a:off x="15525357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8" name="object 2208"/>
            <p:cNvSpPr/>
            <p:nvPr/>
          </p:nvSpPr>
          <p:spPr>
            <a:xfrm>
              <a:off x="15556727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9" name="object 2209"/>
            <p:cNvSpPr/>
            <p:nvPr/>
          </p:nvSpPr>
          <p:spPr>
            <a:xfrm>
              <a:off x="15811740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0" name="object 2210"/>
            <p:cNvSpPr/>
            <p:nvPr/>
          </p:nvSpPr>
          <p:spPr>
            <a:xfrm>
              <a:off x="15843110" y="777313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1" name="object 2211"/>
            <p:cNvSpPr/>
            <p:nvPr/>
          </p:nvSpPr>
          <p:spPr>
            <a:xfrm>
              <a:off x="16098122" y="77700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2" name="object 2212"/>
            <p:cNvSpPr/>
            <p:nvPr/>
          </p:nvSpPr>
          <p:spPr>
            <a:xfrm>
              <a:off x="16130505" y="7773135"/>
              <a:ext cx="140970" cy="0"/>
            </a:xfrm>
            <a:custGeom>
              <a:avLst/>
              <a:gdLst/>
              <a:ahLst/>
              <a:cxnLst/>
              <a:rect l="l" t="t" r="r" b="b"/>
              <a:pathLst>
                <a:path w="140969">
                  <a:moveTo>
                    <a:pt x="0" y="0"/>
                  </a:moveTo>
                  <a:lnTo>
                    <a:pt x="140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13" name="object 2213"/>
          <p:cNvSpPr/>
          <p:nvPr/>
        </p:nvSpPr>
        <p:spPr>
          <a:xfrm>
            <a:off x="4645888" y="58018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18921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14" name="object 2214"/>
          <p:cNvGrpSpPr/>
          <p:nvPr/>
        </p:nvGrpSpPr>
        <p:grpSpPr>
          <a:xfrm>
            <a:off x="4192514" y="5795782"/>
            <a:ext cx="239395" cy="12700"/>
            <a:chOff x="4192514" y="5795782"/>
            <a:chExt cx="239395" cy="12700"/>
          </a:xfrm>
        </p:grpSpPr>
        <p:sp>
          <p:nvSpPr>
            <p:cNvPr id="2215" name="object 2215"/>
            <p:cNvSpPr/>
            <p:nvPr/>
          </p:nvSpPr>
          <p:spPr>
            <a:xfrm>
              <a:off x="4237040" y="5801854"/>
              <a:ext cx="194310" cy="0"/>
            </a:xfrm>
            <a:custGeom>
              <a:avLst/>
              <a:gdLst/>
              <a:ahLst/>
              <a:cxnLst/>
              <a:rect l="l" t="t" r="r" b="b"/>
              <a:pathLst>
                <a:path w="194310">
                  <a:moveTo>
                    <a:pt x="19429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6" name="object 2216"/>
            <p:cNvSpPr/>
            <p:nvPr/>
          </p:nvSpPr>
          <p:spPr>
            <a:xfrm>
              <a:off x="4192514" y="5801854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10">
                  <a:moveTo>
                    <a:pt x="1619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17" name="object 2217"/>
          <p:cNvSpPr/>
          <p:nvPr/>
        </p:nvSpPr>
        <p:spPr>
          <a:xfrm>
            <a:off x="3297969" y="5801854"/>
            <a:ext cx="679450" cy="0"/>
          </a:xfrm>
          <a:custGeom>
            <a:avLst/>
            <a:gdLst/>
            <a:ahLst/>
            <a:cxnLst/>
            <a:rect l="l" t="t" r="r" b="b"/>
            <a:pathLst>
              <a:path w="679450">
                <a:moveTo>
                  <a:pt x="67899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8" name="object 2218"/>
          <p:cNvSpPr/>
          <p:nvPr/>
        </p:nvSpPr>
        <p:spPr>
          <a:xfrm>
            <a:off x="5451381" y="5770503"/>
            <a:ext cx="0" cy="122555"/>
          </a:xfrm>
          <a:custGeom>
            <a:avLst/>
            <a:gdLst/>
            <a:ahLst/>
            <a:cxnLst/>
            <a:rect l="l" t="t" r="r" b="b"/>
            <a:pathLst>
              <a:path h="122554">
                <a:moveTo>
                  <a:pt x="0" y="12242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19" name="object 2219"/>
          <p:cNvSpPr/>
          <p:nvPr/>
        </p:nvSpPr>
        <p:spPr>
          <a:xfrm>
            <a:off x="5851102" y="577050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20" name="object 2220"/>
          <p:cNvGrpSpPr/>
          <p:nvPr/>
        </p:nvGrpSpPr>
        <p:grpSpPr>
          <a:xfrm>
            <a:off x="5325900" y="5760364"/>
            <a:ext cx="125730" cy="16510"/>
            <a:chOff x="5325900" y="5760364"/>
            <a:chExt cx="125730" cy="16510"/>
          </a:xfrm>
        </p:grpSpPr>
        <p:sp>
          <p:nvSpPr>
            <p:cNvPr id="2221" name="object 2221"/>
            <p:cNvSpPr/>
            <p:nvPr/>
          </p:nvSpPr>
          <p:spPr>
            <a:xfrm>
              <a:off x="5348163" y="5762388"/>
              <a:ext cx="8255" cy="8255"/>
            </a:xfrm>
            <a:custGeom>
              <a:avLst/>
              <a:gdLst/>
              <a:ahLst/>
              <a:cxnLst/>
              <a:rect l="l" t="t" r="r" b="b"/>
              <a:pathLst>
                <a:path w="8254" h="8254">
                  <a:moveTo>
                    <a:pt x="0" y="8095"/>
                  </a:moveTo>
                  <a:lnTo>
                    <a:pt x="8095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2" name="object 2222"/>
            <p:cNvSpPr/>
            <p:nvPr/>
          </p:nvSpPr>
          <p:spPr>
            <a:xfrm>
              <a:off x="5327924" y="5763420"/>
              <a:ext cx="6350" cy="7620"/>
            </a:xfrm>
            <a:custGeom>
              <a:avLst/>
              <a:gdLst/>
              <a:ahLst/>
              <a:cxnLst/>
              <a:rect l="l" t="t" r="r" b="b"/>
              <a:pathLst>
                <a:path w="6350" h="7620">
                  <a:moveTo>
                    <a:pt x="6071" y="7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3" name="object 2223"/>
            <p:cNvSpPr/>
            <p:nvPr/>
          </p:nvSpPr>
          <p:spPr>
            <a:xfrm>
              <a:off x="5327924" y="5770483"/>
              <a:ext cx="123825" cy="0"/>
            </a:xfrm>
            <a:custGeom>
              <a:avLst/>
              <a:gdLst/>
              <a:ahLst/>
              <a:cxnLst/>
              <a:rect l="l" t="t" r="r" b="b"/>
              <a:pathLst>
                <a:path w="123825">
                  <a:moveTo>
                    <a:pt x="12345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24" name="object 2224"/>
          <p:cNvSpPr/>
          <p:nvPr/>
        </p:nvSpPr>
        <p:spPr>
          <a:xfrm>
            <a:off x="2578452" y="9522819"/>
            <a:ext cx="30480" cy="84455"/>
          </a:xfrm>
          <a:custGeom>
            <a:avLst/>
            <a:gdLst/>
            <a:ahLst/>
            <a:cxnLst/>
            <a:rect l="l" t="t" r="r" b="b"/>
            <a:pathLst>
              <a:path w="30480" h="84454">
                <a:moveTo>
                  <a:pt x="30358" y="18215"/>
                </a:moveTo>
                <a:lnTo>
                  <a:pt x="20239" y="18215"/>
                </a:lnTo>
                <a:lnTo>
                  <a:pt x="20239" y="83971"/>
                </a:lnTo>
                <a:lnTo>
                  <a:pt x="30358" y="83971"/>
                </a:lnTo>
                <a:lnTo>
                  <a:pt x="30358" y="18215"/>
                </a:lnTo>
                <a:close/>
              </a:path>
              <a:path w="30480" h="84454">
                <a:moveTo>
                  <a:pt x="18215" y="20239"/>
                </a:moveTo>
                <a:lnTo>
                  <a:pt x="1032" y="20239"/>
                </a:lnTo>
                <a:lnTo>
                  <a:pt x="0" y="21230"/>
                </a:lnTo>
                <a:lnTo>
                  <a:pt x="0" y="30358"/>
                </a:lnTo>
                <a:lnTo>
                  <a:pt x="2023" y="30358"/>
                </a:lnTo>
                <a:lnTo>
                  <a:pt x="3056" y="29326"/>
                </a:lnTo>
                <a:lnTo>
                  <a:pt x="4047" y="29326"/>
                </a:lnTo>
                <a:lnTo>
                  <a:pt x="5079" y="28334"/>
                </a:lnTo>
                <a:lnTo>
                  <a:pt x="6071" y="28334"/>
                </a:lnTo>
                <a:lnTo>
                  <a:pt x="7103" y="27302"/>
                </a:lnTo>
                <a:lnTo>
                  <a:pt x="8095" y="27302"/>
                </a:lnTo>
                <a:lnTo>
                  <a:pt x="10119" y="26310"/>
                </a:lnTo>
                <a:lnTo>
                  <a:pt x="12143" y="24286"/>
                </a:lnTo>
                <a:lnTo>
                  <a:pt x="13175" y="24286"/>
                </a:lnTo>
                <a:lnTo>
                  <a:pt x="14167" y="23254"/>
                </a:lnTo>
                <a:lnTo>
                  <a:pt x="15199" y="22262"/>
                </a:lnTo>
                <a:lnTo>
                  <a:pt x="16191" y="22262"/>
                </a:lnTo>
                <a:lnTo>
                  <a:pt x="18215" y="20239"/>
                </a:lnTo>
                <a:close/>
              </a:path>
              <a:path w="30480" h="84454">
                <a:moveTo>
                  <a:pt x="30358" y="0"/>
                </a:moveTo>
                <a:lnTo>
                  <a:pt x="24286" y="0"/>
                </a:lnTo>
                <a:lnTo>
                  <a:pt x="23295" y="991"/>
                </a:lnTo>
                <a:lnTo>
                  <a:pt x="23295" y="2023"/>
                </a:lnTo>
                <a:lnTo>
                  <a:pt x="22262" y="3015"/>
                </a:lnTo>
                <a:lnTo>
                  <a:pt x="21271" y="4047"/>
                </a:lnTo>
                <a:lnTo>
                  <a:pt x="21271" y="5039"/>
                </a:lnTo>
                <a:lnTo>
                  <a:pt x="20239" y="6071"/>
                </a:lnTo>
                <a:lnTo>
                  <a:pt x="19247" y="6071"/>
                </a:lnTo>
                <a:lnTo>
                  <a:pt x="19247" y="7063"/>
                </a:lnTo>
                <a:lnTo>
                  <a:pt x="15199" y="11111"/>
                </a:lnTo>
                <a:lnTo>
                  <a:pt x="14167" y="11111"/>
                </a:lnTo>
                <a:lnTo>
                  <a:pt x="14167" y="12143"/>
                </a:lnTo>
                <a:lnTo>
                  <a:pt x="13175" y="13135"/>
                </a:lnTo>
                <a:lnTo>
                  <a:pt x="12143" y="13135"/>
                </a:lnTo>
                <a:lnTo>
                  <a:pt x="11151" y="14167"/>
                </a:lnTo>
                <a:lnTo>
                  <a:pt x="10119" y="15159"/>
                </a:lnTo>
                <a:lnTo>
                  <a:pt x="9127" y="15159"/>
                </a:lnTo>
                <a:lnTo>
                  <a:pt x="7103" y="17182"/>
                </a:lnTo>
                <a:lnTo>
                  <a:pt x="6071" y="17182"/>
                </a:lnTo>
                <a:lnTo>
                  <a:pt x="5079" y="18215"/>
                </a:lnTo>
                <a:lnTo>
                  <a:pt x="4047" y="19206"/>
                </a:lnTo>
                <a:lnTo>
                  <a:pt x="3056" y="19206"/>
                </a:lnTo>
                <a:lnTo>
                  <a:pt x="2023" y="20239"/>
                </a:lnTo>
                <a:lnTo>
                  <a:pt x="19247" y="20239"/>
                </a:lnTo>
                <a:lnTo>
                  <a:pt x="20239" y="19206"/>
                </a:lnTo>
                <a:lnTo>
                  <a:pt x="20239" y="18215"/>
                </a:lnTo>
                <a:lnTo>
                  <a:pt x="30358" y="18215"/>
                </a:lnTo>
                <a:lnTo>
                  <a:pt x="30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5" name="object 2225"/>
          <p:cNvSpPr/>
          <p:nvPr/>
        </p:nvSpPr>
        <p:spPr>
          <a:xfrm>
            <a:off x="5970533" y="6246100"/>
            <a:ext cx="2199005" cy="0"/>
          </a:xfrm>
          <a:custGeom>
            <a:avLst/>
            <a:gdLst/>
            <a:ahLst/>
            <a:cxnLst/>
            <a:rect l="l" t="t" r="r" b="b"/>
            <a:pathLst>
              <a:path w="2199004">
                <a:moveTo>
                  <a:pt x="219895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6" name="object 2226"/>
          <p:cNvSpPr/>
          <p:nvPr/>
        </p:nvSpPr>
        <p:spPr>
          <a:xfrm>
            <a:off x="5543469" y="5849416"/>
            <a:ext cx="10160" cy="14604"/>
          </a:xfrm>
          <a:custGeom>
            <a:avLst/>
            <a:gdLst/>
            <a:ahLst/>
            <a:cxnLst/>
            <a:rect l="l" t="t" r="r" b="b"/>
            <a:pathLst>
              <a:path w="10160" h="14604">
                <a:moveTo>
                  <a:pt x="0" y="0"/>
                </a:moveTo>
                <a:lnTo>
                  <a:pt x="10119" y="0"/>
                </a:lnTo>
                <a:lnTo>
                  <a:pt x="10119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7" name="object 2227"/>
          <p:cNvSpPr/>
          <p:nvPr/>
        </p:nvSpPr>
        <p:spPr>
          <a:xfrm>
            <a:off x="5819752" y="5412252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35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8" name="object 2228"/>
          <p:cNvSpPr/>
          <p:nvPr/>
        </p:nvSpPr>
        <p:spPr>
          <a:xfrm>
            <a:off x="5327923" y="5412252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>
                <a:moveTo>
                  <a:pt x="9512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9" name="object 2229"/>
          <p:cNvSpPr/>
          <p:nvPr/>
        </p:nvSpPr>
        <p:spPr>
          <a:xfrm>
            <a:off x="5819752" y="5382906"/>
            <a:ext cx="31750" cy="0"/>
          </a:xfrm>
          <a:custGeom>
            <a:avLst/>
            <a:gdLst/>
            <a:ahLst/>
            <a:cxnLst/>
            <a:rect l="l" t="t" r="r" b="b"/>
            <a:pathLst>
              <a:path w="31750">
                <a:moveTo>
                  <a:pt x="3135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0" name="object 2230"/>
          <p:cNvSpPr/>
          <p:nvPr/>
        </p:nvSpPr>
        <p:spPr>
          <a:xfrm>
            <a:off x="5327923" y="5382906"/>
            <a:ext cx="95250" cy="0"/>
          </a:xfrm>
          <a:custGeom>
            <a:avLst/>
            <a:gdLst/>
            <a:ahLst/>
            <a:cxnLst/>
            <a:rect l="l" t="t" r="r" b="b"/>
            <a:pathLst>
              <a:path w="95250">
                <a:moveTo>
                  <a:pt x="9512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1" name="object 2231"/>
          <p:cNvSpPr/>
          <p:nvPr/>
        </p:nvSpPr>
        <p:spPr>
          <a:xfrm>
            <a:off x="6018074" y="5923288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322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2" name="object 2232"/>
          <p:cNvSpPr/>
          <p:nvPr/>
        </p:nvSpPr>
        <p:spPr>
          <a:xfrm>
            <a:off x="5449358" y="5892929"/>
            <a:ext cx="0" cy="62230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0"/>
                </a:moveTo>
                <a:lnTo>
                  <a:pt x="0" y="6170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3" name="object 2233"/>
          <p:cNvSpPr/>
          <p:nvPr/>
        </p:nvSpPr>
        <p:spPr>
          <a:xfrm>
            <a:off x="5449358" y="623699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2031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4" name="object 2234"/>
          <p:cNvSpPr/>
          <p:nvPr/>
        </p:nvSpPr>
        <p:spPr>
          <a:xfrm>
            <a:off x="5451381" y="5892929"/>
            <a:ext cx="0" cy="62230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0"/>
                </a:moveTo>
                <a:lnTo>
                  <a:pt x="0" y="6170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5" name="object 2235"/>
          <p:cNvSpPr/>
          <p:nvPr/>
        </p:nvSpPr>
        <p:spPr>
          <a:xfrm>
            <a:off x="5451381" y="6236993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099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6" name="object 2236"/>
          <p:cNvSpPr/>
          <p:nvPr/>
        </p:nvSpPr>
        <p:spPr>
          <a:xfrm>
            <a:off x="5327923" y="4919452"/>
            <a:ext cx="0" cy="851535"/>
          </a:xfrm>
          <a:custGeom>
            <a:avLst/>
            <a:gdLst/>
            <a:ahLst/>
            <a:cxnLst/>
            <a:rect l="l" t="t" r="r" b="b"/>
            <a:pathLst>
              <a:path h="851535">
                <a:moveTo>
                  <a:pt x="0" y="85103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7" name="object 2237"/>
          <p:cNvSpPr/>
          <p:nvPr/>
        </p:nvSpPr>
        <p:spPr>
          <a:xfrm>
            <a:off x="5327923" y="4608783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1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8" name="object 2238"/>
          <p:cNvSpPr/>
          <p:nvPr/>
        </p:nvSpPr>
        <p:spPr>
          <a:xfrm>
            <a:off x="5356258" y="5412252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35823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39" name="object 2239"/>
          <p:cNvGrpSpPr/>
          <p:nvPr/>
        </p:nvGrpSpPr>
        <p:grpSpPr>
          <a:xfrm>
            <a:off x="5451381" y="5846380"/>
            <a:ext cx="92075" cy="20320"/>
            <a:chOff x="5451381" y="5846380"/>
            <a:chExt cx="92075" cy="20320"/>
          </a:xfrm>
        </p:grpSpPr>
        <p:sp>
          <p:nvSpPr>
            <p:cNvPr id="2240" name="object 2240"/>
            <p:cNvSpPr/>
            <p:nvPr/>
          </p:nvSpPr>
          <p:spPr>
            <a:xfrm>
              <a:off x="5451381" y="5863583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>
                  <a:moveTo>
                    <a:pt x="0" y="0"/>
                  </a:moveTo>
                  <a:lnTo>
                    <a:pt x="920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1" name="object 2241"/>
            <p:cNvSpPr/>
            <p:nvPr/>
          </p:nvSpPr>
          <p:spPr>
            <a:xfrm>
              <a:off x="5451381" y="5849416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>
                  <a:moveTo>
                    <a:pt x="0" y="0"/>
                  </a:moveTo>
                  <a:lnTo>
                    <a:pt x="920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2" name="object 2242"/>
          <p:cNvSpPr/>
          <p:nvPr/>
        </p:nvSpPr>
        <p:spPr>
          <a:xfrm>
            <a:off x="5749907" y="5849416"/>
            <a:ext cx="9525" cy="14604"/>
          </a:xfrm>
          <a:custGeom>
            <a:avLst/>
            <a:gdLst/>
            <a:ahLst/>
            <a:cxnLst/>
            <a:rect l="l" t="t" r="r" b="b"/>
            <a:pathLst>
              <a:path w="9525" h="14604">
                <a:moveTo>
                  <a:pt x="0" y="0"/>
                </a:moveTo>
                <a:lnTo>
                  <a:pt x="9087" y="0"/>
                </a:lnTo>
                <a:lnTo>
                  <a:pt x="908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43" name="object 2243"/>
          <p:cNvGrpSpPr/>
          <p:nvPr/>
        </p:nvGrpSpPr>
        <p:grpSpPr>
          <a:xfrm>
            <a:off x="5447839" y="5845874"/>
            <a:ext cx="99695" cy="21590"/>
            <a:chOff x="5447839" y="5845874"/>
            <a:chExt cx="99695" cy="21590"/>
          </a:xfrm>
        </p:grpSpPr>
        <p:sp>
          <p:nvSpPr>
            <p:cNvPr id="2244" name="object 2244"/>
            <p:cNvSpPr/>
            <p:nvPr/>
          </p:nvSpPr>
          <p:spPr>
            <a:xfrm>
              <a:off x="5529302" y="58494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5" name="object 2245"/>
            <p:cNvSpPr/>
            <p:nvPr/>
          </p:nvSpPr>
          <p:spPr>
            <a:xfrm>
              <a:off x="5466561" y="58564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6274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6" name="object 2246"/>
            <p:cNvSpPr/>
            <p:nvPr/>
          </p:nvSpPr>
          <p:spPr>
            <a:xfrm>
              <a:off x="5451381" y="584941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39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47" name="object 2247"/>
          <p:cNvSpPr/>
          <p:nvPr/>
        </p:nvSpPr>
        <p:spPr>
          <a:xfrm>
            <a:off x="5759015" y="5863583"/>
            <a:ext cx="92075" cy="0"/>
          </a:xfrm>
          <a:custGeom>
            <a:avLst/>
            <a:gdLst/>
            <a:ahLst/>
            <a:cxnLst/>
            <a:rect l="l" t="t" r="r" b="b"/>
            <a:pathLst>
              <a:path w="92075">
                <a:moveTo>
                  <a:pt x="0" y="0"/>
                </a:moveTo>
                <a:lnTo>
                  <a:pt x="9206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8" name="object 2248"/>
          <p:cNvSpPr/>
          <p:nvPr/>
        </p:nvSpPr>
        <p:spPr>
          <a:xfrm>
            <a:off x="4431334" y="5832233"/>
            <a:ext cx="12700" cy="29845"/>
          </a:xfrm>
          <a:custGeom>
            <a:avLst/>
            <a:gdLst/>
            <a:ahLst/>
            <a:cxnLst/>
            <a:rect l="l" t="t" r="r" b="b"/>
            <a:pathLst>
              <a:path w="12700" h="29845">
                <a:moveTo>
                  <a:pt x="12143" y="29326"/>
                </a:moveTo>
                <a:lnTo>
                  <a:pt x="0" y="29326"/>
                </a:lnTo>
                <a:lnTo>
                  <a:pt x="0" y="0"/>
                </a:lnTo>
                <a:lnTo>
                  <a:pt x="12143" y="0"/>
                </a:lnTo>
                <a:lnTo>
                  <a:pt x="12143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49" name="object 2249"/>
          <p:cNvGrpSpPr/>
          <p:nvPr/>
        </p:nvGrpSpPr>
        <p:grpSpPr>
          <a:xfrm>
            <a:off x="5755473" y="5845874"/>
            <a:ext cx="99695" cy="21590"/>
            <a:chOff x="5755473" y="5845874"/>
            <a:chExt cx="99695" cy="21590"/>
          </a:xfrm>
        </p:grpSpPr>
        <p:sp>
          <p:nvSpPr>
            <p:cNvPr id="2250" name="object 2250"/>
            <p:cNvSpPr/>
            <p:nvPr/>
          </p:nvSpPr>
          <p:spPr>
            <a:xfrm>
              <a:off x="5836935" y="58494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1" name="object 2251"/>
            <p:cNvSpPr/>
            <p:nvPr/>
          </p:nvSpPr>
          <p:spPr>
            <a:xfrm>
              <a:off x="5773202" y="5856499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6373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2" name="object 2252"/>
            <p:cNvSpPr/>
            <p:nvPr/>
          </p:nvSpPr>
          <p:spPr>
            <a:xfrm>
              <a:off x="5759014" y="58494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53" name="object 2253"/>
          <p:cNvGrpSpPr/>
          <p:nvPr/>
        </p:nvGrpSpPr>
        <p:grpSpPr>
          <a:xfrm>
            <a:off x="1589775" y="7943143"/>
            <a:ext cx="12545695" cy="6350"/>
            <a:chOff x="1589775" y="7943143"/>
            <a:chExt cx="12545695" cy="6350"/>
          </a:xfrm>
        </p:grpSpPr>
        <p:sp>
          <p:nvSpPr>
            <p:cNvPr id="2254" name="object 2254"/>
            <p:cNvSpPr/>
            <p:nvPr/>
          </p:nvSpPr>
          <p:spPr>
            <a:xfrm>
              <a:off x="1589775" y="7946178"/>
              <a:ext cx="219710" cy="0"/>
            </a:xfrm>
            <a:custGeom>
              <a:avLst/>
              <a:gdLst/>
              <a:ahLst/>
              <a:cxnLst/>
              <a:rect l="l" t="t" r="r" b="b"/>
              <a:pathLst>
                <a:path w="219710">
                  <a:moveTo>
                    <a:pt x="0" y="0"/>
                  </a:moveTo>
                  <a:lnTo>
                    <a:pt x="219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5" name="object 2255"/>
            <p:cNvSpPr/>
            <p:nvPr/>
          </p:nvSpPr>
          <p:spPr>
            <a:xfrm>
              <a:off x="1835679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6" name="object 2256"/>
            <p:cNvSpPr/>
            <p:nvPr/>
          </p:nvSpPr>
          <p:spPr>
            <a:xfrm>
              <a:off x="1867050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7" name="object 2257"/>
            <p:cNvSpPr/>
            <p:nvPr/>
          </p:nvSpPr>
          <p:spPr>
            <a:xfrm>
              <a:off x="2122061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8" name="object 2258"/>
            <p:cNvSpPr/>
            <p:nvPr/>
          </p:nvSpPr>
          <p:spPr>
            <a:xfrm>
              <a:off x="2154444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9" name="object 2259"/>
            <p:cNvSpPr/>
            <p:nvPr/>
          </p:nvSpPr>
          <p:spPr>
            <a:xfrm>
              <a:off x="2409456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0" name="object 2260"/>
            <p:cNvSpPr/>
            <p:nvPr/>
          </p:nvSpPr>
          <p:spPr>
            <a:xfrm>
              <a:off x="2440826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1" name="object 2261"/>
            <p:cNvSpPr/>
            <p:nvPr/>
          </p:nvSpPr>
          <p:spPr>
            <a:xfrm>
              <a:off x="2695838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2" name="object 2262"/>
            <p:cNvSpPr/>
            <p:nvPr/>
          </p:nvSpPr>
          <p:spPr>
            <a:xfrm>
              <a:off x="2727208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3" name="object 2263"/>
            <p:cNvSpPr/>
            <p:nvPr/>
          </p:nvSpPr>
          <p:spPr>
            <a:xfrm>
              <a:off x="2983232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4" name="object 2264"/>
            <p:cNvSpPr/>
            <p:nvPr/>
          </p:nvSpPr>
          <p:spPr>
            <a:xfrm>
              <a:off x="3014603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5" name="object 2265"/>
            <p:cNvSpPr/>
            <p:nvPr/>
          </p:nvSpPr>
          <p:spPr>
            <a:xfrm>
              <a:off x="3269614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6" name="object 2266"/>
            <p:cNvSpPr/>
            <p:nvPr/>
          </p:nvSpPr>
          <p:spPr>
            <a:xfrm>
              <a:off x="3300985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7" name="object 2267"/>
            <p:cNvSpPr/>
            <p:nvPr/>
          </p:nvSpPr>
          <p:spPr>
            <a:xfrm>
              <a:off x="3557008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8" name="object 2268"/>
            <p:cNvSpPr/>
            <p:nvPr/>
          </p:nvSpPr>
          <p:spPr>
            <a:xfrm>
              <a:off x="3588379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9" name="object 2269"/>
            <p:cNvSpPr/>
            <p:nvPr/>
          </p:nvSpPr>
          <p:spPr>
            <a:xfrm>
              <a:off x="3843391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0" name="object 2270"/>
            <p:cNvSpPr/>
            <p:nvPr/>
          </p:nvSpPr>
          <p:spPr>
            <a:xfrm>
              <a:off x="3874761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1" name="object 2271"/>
            <p:cNvSpPr/>
            <p:nvPr/>
          </p:nvSpPr>
          <p:spPr>
            <a:xfrm>
              <a:off x="4129773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2" name="object 2272"/>
            <p:cNvSpPr/>
            <p:nvPr/>
          </p:nvSpPr>
          <p:spPr>
            <a:xfrm>
              <a:off x="4162155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3" name="object 2273"/>
            <p:cNvSpPr/>
            <p:nvPr/>
          </p:nvSpPr>
          <p:spPr>
            <a:xfrm>
              <a:off x="4417167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4" name="object 2274"/>
            <p:cNvSpPr/>
            <p:nvPr/>
          </p:nvSpPr>
          <p:spPr>
            <a:xfrm>
              <a:off x="4448538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5" name="object 2275"/>
            <p:cNvSpPr/>
            <p:nvPr/>
          </p:nvSpPr>
          <p:spPr>
            <a:xfrm>
              <a:off x="4703549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6" name="object 2276"/>
            <p:cNvSpPr/>
            <p:nvPr/>
          </p:nvSpPr>
          <p:spPr>
            <a:xfrm>
              <a:off x="4735932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7" name="object 2277"/>
            <p:cNvSpPr/>
            <p:nvPr/>
          </p:nvSpPr>
          <p:spPr>
            <a:xfrm>
              <a:off x="4990943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8" name="object 2278"/>
            <p:cNvSpPr/>
            <p:nvPr/>
          </p:nvSpPr>
          <p:spPr>
            <a:xfrm>
              <a:off x="5022314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9" name="object 2279"/>
            <p:cNvSpPr/>
            <p:nvPr/>
          </p:nvSpPr>
          <p:spPr>
            <a:xfrm>
              <a:off x="5277326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0" name="object 2280"/>
            <p:cNvSpPr/>
            <p:nvPr/>
          </p:nvSpPr>
          <p:spPr>
            <a:xfrm>
              <a:off x="5309708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1" name="object 2281"/>
            <p:cNvSpPr/>
            <p:nvPr/>
          </p:nvSpPr>
          <p:spPr>
            <a:xfrm>
              <a:off x="5564720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2" name="object 2282"/>
            <p:cNvSpPr/>
            <p:nvPr/>
          </p:nvSpPr>
          <p:spPr>
            <a:xfrm>
              <a:off x="5596091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3" name="object 2283"/>
            <p:cNvSpPr/>
            <p:nvPr/>
          </p:nvSpPr>
          <p:spPr>
            <a:xfrm>
              <a:off x="5851102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4" name="object 2284"/>
            <p:cNvSpPr/>
            <p:nvPr/>
          </p:nvSpPr>
          <p:spPr>
            <a:xfrm>
              <a:off x="5883485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5" name="object 2285"/>
            <p:cNvSpPr/>
            <p:nvPr/>
          </p:nvSpPr>
          <p:spPr>
            <a:xfrm>
              <a:off x="6138496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6" name="object 2286"/>
            <p:cNvSpPr/>
            <p:nvPr/>
          </p:nvSpPr>
          <p:spPr>
            <a:xfrm>
              <a:off x="6169867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7" name="object 2287"/>
            <p:cNvSpPr/>
            <p:nvPr/>
          </p:nvSpPr>
          <p:spPr>
            <a:xfrm>
              <a:off x="6424878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8" name="object 2288"/>
            <p:cNvSpPr/>
            <p:nvPr/>
          </p:nvSpPr>
          <p:spPr>
            <a:xfrm>
              <a:off x="6456249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9" name="object 2289"/>
            <p:cNvSpPr/>
            <p:nvPr/>
          </p:nvSpPr>
          <p:spPr>
            <a:xfrm>
              <a:off x="6712273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0" name="object 2290"/>
            <p:cNvSpPr/>
            <p:nvPr/>
          </p:nvSpPr>
          <p:spPr>
            <a:xfrm>
              <a:off x="6743643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1" name="object 2291"/>
            <p:cNvSpPr/>
            <p:nvPr/>
          </p:nvSpPr>
          <p:spPr>
            <a:xfrm>
              <a:off x="6998655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2" name="object 2292"/>
            <p:cNvSpPr/>
            <p:nvPr/>
          </p:nvSpPr>
          <p:spPr>
            <a:xfrm>
              <a:off x="7030026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3" name="object 2293"/>
            <p:cNvSpPr/>
            <p:nvPr/>
          </p:nvSpPr>
          <p:spPr>
            <a:xfrm>
              <a:off x="7286049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4" name="object 2294"/>
            <p:cNvSpPr/>
            <p:nvPr/>
          </p:nvSpPr>
          <p:spPr>
            <a:xfrm>
              <a:off x="7317420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5" name="object 2295"/>
            <p:cNvSpPr/>
            <p:nvPr/>
          </p:nvSpPr>
          <p:spPr>
            <a:xfrm>
              <a:off x="7572431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6" name="object 2296"/>
            <p:cNvSpPr/>
            <p:nvPr/>
          </p:nvSpPr>
          <p:spPr>
            <a:xfrm>
              <a:off x="7603802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7" name="object 2297"/>
            <p:cNvSpPr/>
            <p:nvPr/>
          </p:nvSpPr>
          <p:spPr>
            <a:xfrm>
              <a:off x="7858814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8" name="object 2298"/>
            <p:cNvSpPr/>
            <p:nvPr/>
          </p:nvSpPr>
          <p:spPr>
            <a:xfrm>
              <a:off x="7891196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9" name="object 2299"/>
            <p:cNvSpPr/>
            <p:nvPr/>
          </p:nvSpPr>
          <p:spPr>
            <a:xfrm>
              <a:off x="8146207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0" name="object 2300"/>
            <p:cNvSpPr/>
            <p:nvPr/>
          </p:nvSpPr>
          <p:spPr>
            <a:xfrm>
              <a:off x="8177578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1" name="object 2301"/>
            <p:cNvSpPr/>
            <p:nvPr/>
          </p:nvSpPr>
          <p:spPr>
            <a:xfrm>
              <a:off x="8432590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2" name="object 2302"/>
            <p:cNvSpPr/>
            <p:nvPr/>
          </p:nvSpPr>
          <p:spPr>
            <a:xfrm>
              <a:off x="8464972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3" name="object 2303"/>
            <p:cNvSpPr/>
            <p:nvPr/>
          </p:nvSpPr>
          <p:spPr>
            <a:xfrm>
              <a:off x="8719984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4" name="object 2304"/>
            <p:cNvSpPr/>
            <p:nvPr/>
          </p:nvSpPr>
          <p:spPr>
            <a:xfrm>
              <a:off x="8751355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5" name="object 2305"/>
            <p:cNvSpPr/>
            <p:nvPr/>
          </p:nvSpPr>
          <p:spPr>
            <a:xfrm>
              <a:off x="9006367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6" name="object 2306"/>
            <p:cNvSpPr/>
            <p:nvPr/>
          </p:nvSpPr>
          <p:spPr>
            <a:xfrm>
              <a:off x="9038749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7" name="object 2307"/>
            <p:cNvSpPr/>
            <p:nvPr/>
          </p:nvSpPr>
          <p:spPr>
            <a:xfrm>
              <a:off x="9293761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8" name="object 2308"/>
            <p:cNvSpPr/>
            <p:nvPr/>
          </p:nvSpPr>
          <p:spPr>
            <a:xfrm>
              <a:off x="9325131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9" name="object 2309"/>
            <p:cNvSpPr/>
            <p:nvPr/>
          </p:nvSpPr>
          <p:spPr>
            <a:xfrm>
              <a:off x="9580143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0" name="object 2310"/>
            <p:cNvSpPr/>
            <p:nvPr/>
          </p:nvSpPr>
          <p:spPr>
            <a:xfrm>
              <a:off x="9612526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1" name="object 2311"/>
            <p:cNvSpPr/>
            <p:nvPr/>
          </p:nvSpPr>
          <p:spPr>
            <a:xfrm>
              <a:off x="9867537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2" name="object 2312"/>
            <p:cNvSpPr/>
            <p:nvPr/>
          </p:nvSpPr>
          <p:spPr>
            <a:xfrm>
              <a:off x="9898907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3" name="object 2313"/>
            <p:cNvSpPr/>
            <p:nvPr/>
          </p:nvSpPr>
          <p:spPr>
            <a:xfrm>
              <a:off x="10153919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4" name="object 2314"/>
            <p:cNvSpPr/>
            <p:nvPr/>
          </p:nvSpPr>
          <p:spPr>
            <a:xfrm>
              <a:off x="10186301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5" name="object 2315"/>
            <p:cNvSpPr/>
            <p:nvPr/>
          </p:nvSpPr>
          <p:spPr>
            <a:xfrm>
              <a:off x="10441313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6" name="object 2316"/>
            <p:cNvSpPr/>
            <p:nvPr/>
          </p:nvSpPr>
          <p:spPr>
            <a:xfrm>
              <a:off x="10472684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7" name="object 2317"/>
            <p:cNvSpPr/>
            <p:nvPr/>
          </p:nvSpPr>
          <p:spPr>
            <a:xfrm>
              <a:off x="10727696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8" name="object 2318"/>
            <p:cNvSpPr/>
            <p:nvPr/>
          </p:nvSpPr>
          <p:spPr>
            <a:xfrm>
              <a:off x="10759067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9" name="object 2319"/>
            <p:cNvSpPr/>
            <p:nvPr/>
          </p:nvSpPr>
          <p:spPr>
            <a:xfrm>
              <a:off x="11015090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0" name="object 2320"/>
            <p:cNvSpPr/>
            <p:nvPr/>
          </p:nvSpPr>
          <p:spPr>
            <a:xfrm>
              <a:off x="11046461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1" name="object 2321"/>
            <p:cNvSpPr/>
            <p:nvPr/>
          </p:nvSpPr>
          <p:spPr>
            <a:xfrm>
              <a:off x="11301472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2" name="object 2322"/>
            <p:cNvSpPr/>
            <p:nvPr/>
          </p:nvSpPr>
          <p:spPr>
            <a:xfrm>
              <a:off x="11332842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3" name="object 2323"/>
            <p:cNvSpPr/>
            <p:nvPr/>
          </p:nvSpPr>
          <p:spPr>
            <a:xfrm>
              <a:off x="11587854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4" name="object 2324"/>
            <p:cNvSpPr/>
            <p:nvPr/>
          </p:nvSpPr>
          <p:spPr>
            <a:xfrm>
              <a:off x="11620236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5" name="object 2325"/>
            <p:cNvSpPr/>
            <p:nvPr/>
          </p:nvSpPr>
          <p:spPr>
            <a:xfrm>
              <a:off x="11875249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6" name="object 2326"/>
            <p:cNvSpPr/>
            <p:nvPr/>
          </p:nvSpPr>
          <p:spPr>
            <a:xfrm>
              <a:off x="11906619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7" name="object 2327"/>
            <p:cNvSpPr/>
            <p:nvPr/>
          </p:nvSpPr>
          <p:spPr>
            <a:xfrm>
              <a:off x="12161631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8" name="object 2328"/>
            <p:cNvSpPr/>
            <p:nvPr/>
          </p:nvSpPr>
          <p:spPr>
            <a:xfrm>
              <a:off x="12194013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9" name="object 2329"/>
            <p:cNvSpPr/>
            <p:nvPr/>
          </p:nvSpPr>
          <p:spPr>
            <a:xfrm>
              <a:off x="12449025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0" name="object 2330"/>
            <p:cNvSpPr/>
            <p:nvPr/>
          </p:nvSpPr>
          <p:spPr>
            <a:xfrm>
              <a:off x="12480396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1" name="object 2331"/>
            <p:cNvSpPr/>
            <p:nvPr/>
          </p:nvSpPr>
          <p:spPr>
            <a:xfrm>
              <a:off x="12735407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2" name="object 2332"/>
            <p:cNvSpPr/>
            <p:nvPr/>
          </p:nvSpPr>
          <p:spPr>
            <a:xfrm>
              <a:off x="12767790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3" name="object 2333"/>
            <p:cNvSpPr/>
            <p:nvPr/>
          </p:nvSpPr>
          <p:spPr>
            <a:xfrm>
              <a:off x="13022801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4" name="object 2334"/>
            <p:cNvSpPr/>
            <p:nvPr/>
          </p:nvSpPr>
          <p:spPr>
            <a:xfrm>
              <a:off x="13054172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5" name="object 2335"/>
            <p:cNvSpPr/>
            <p:nvPr/>
          </p:nvSpPr>
          <p:spPr>
            <a:xfrm>
              <a:off x="13309184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6" name="object 2336"/>
            <p:cNvSpPr/>
            <p:nvPr/>
          </p:nvSpPr>
          <p:spPr>
            <a:xfrm>
              <a:off x="13341566" y="794617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7" name="object 2337"/>
            <p:cNvSpPr/>
            <p:nvPr/>
          </p:nvSpPr>
          <p:spPr>
            <a:xfrm>
              <a:off x="13596578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8" name="object 2338"/>
            <p:cNvSpPr/>
            <p:nvPr/>
          </p:nvSpPr>
          <p:spPr>
            <a:xfrm>
              <a:off x="13627948" y="794617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9" name="object 2339"/>
            <p:cNvSpPr/>
            <p:nvPr/>
          </p:nvSpPr>
          <p:spPr>
            <a:xfrm>
              <a:off x="13882960" y="7943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0" name="object 2340"/>
            <p:cNvSpPr/>
            <p:nvPr/>
          </p:nvSpPr>
          <p:spPr>
            <a:xfrm>
              <a:off x="13915342" y="7946178"/>
              <a:ext cx="219710" cy="0"/>
            </a:xfrm>
            <a:custGeom>
              <a:avLst/>
              <a:gdLst/>
              <a:ahLst/>
              <a:cxnLst/>
              <a:rect l="l" t="t" r="r" b="b"/>
              <a:pathLst>
                <a:path w="219709">
                  <a:moveTo>
                    <a:pt x="0" y="0"/>
                  </a:moveTo>
                  <a:lnTo>
                    <a:pt x="219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41" name="object 2341"/>
          <p:cNvGrpSpPr/>
          <p:nvPr/>
        </p:nvGrpSpPr>
        <p:grpSpPr>
          <a:xfrm>
            <a:off x="2599702" y="5739113"/>
            <a:ext cx="6350" cy="2130425"/>
            <a:chOff x="2599702" y="5739113"/>
            <a:chExt cx="6350" cy="2130425"/>
          </a:xfrm>
        </p:grpSpPr>
        <p:sp>
          <p:nvSpPr>
            <p:cNvPr id="2342" name="object 2342"/>
            <p:cNvSpPr/>
            <p:nvPr/>
          </p:nvSpPr>
          <p:spPr>
            <a:xfrm>
              <a:off x="2602738" y="5739113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4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3" name="object 2343"/>
            <p:cNvSpPr/>
            <p:nvPr/>
          </p:nvSpPr>
          <p:spPr>
            <a:xfrm>
              <a:off x="2599702" y="58868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4" name="object 2344"/>
            <p:cNvSpPr/>
            <p:nvPr/>
          </p:nvSpPr>
          <p:spPr>
            <a:xfrm>
              <a:off x="2602738" y="591924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5" name="object 2345"/>
            <p:cNvSpPr/>
            <p:nvPr/>
          </p:nvSpPr>
          <p:spPr>
            <a:xfrm>
              <a:off x="2599702" y="61742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6" name="object 2346"/>
            <p:cNvSpPr/>
            <p:nvPr/>
          </p:nvSpPr>
          <p:spPr>
            <a:xfrm>
              <a:off x="2602738" y="620562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7" name="object 2347"/>
            <p:cNvSpPr/>
            <p:nvPr/>
          </p:nvSpPr>
          <p:spPr>
            <a:xfrm>
              <a:off x="2599702" y="6460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8" name="object 2348"/>
            <p:cNvSpPr/>
            <p:nvPr/>
          </p:nvSpPr>
          <p:spPr>
            <a:xfrm>
              <a:off x="2602738" y="649200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9" name="object 2349"/>
            <p:cNvSpPr/>
            <p:nvPr/>
          </p:nvSpPr>
          <p:spPr>
            <a:xfrm>
              <a:off x="2599702" y="67480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0" name="object 2350"/>
            <p:cNvSpPr/>
            <p:nvPr/>
          </p:nvSpPr>
          <p:spPr>
            <a:xfrm>
              <a:off x="2602738" y="67793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1" name="object 2351"/>
            <p:cNvSpPr/>
            <p:nvPr/>
          </p:nvSpPr>
          <p:spPr>
            <a:xfrm>
              <a:off x="2599702" y="70344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2" name="object 2352"/>
            <p:cNvSpPr/>
            <p:nvPr/>
          </p:nvSpPr>
          <p:spPr>
            <a:xfrm>
              <a:off x="2602738" y="706578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3" name="object 2353"/>
            <p:cNvSpPr/>
            <p:nvPr/>
          </p:nvSpPr>
          <p:spPr>
            <a:xfrm>
              <a:off x="2599702" y="73207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4" name="object 2354"/>
            <p:cNvSpPr/>
            <p:nvPr/>
          </p:nvSpPr>
          <p:spPr>
            <a:xfrm>
              <a:off x="2602738" y="73531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5" name="object 2355"/>
            <p:cNvSpPr/>
            <p:nvPr/>
          </p:nvSpPr>
          <p:spPr>
            <a:xfrm>
              <a:off x="2599702" y="76081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6" name="object 2356"/>
            <p:cNvSpPr/>
            <p:nvPr/>
          </p:nvSpPr>
          <p:spPr>
            <a:xfrm>
              <a:off x="2602738" y="76395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57" name="object 2357"/>
          <p:cNvGrpSpPr/>
          <p:nvPr/>
        </p:nvGrpSpPr>
        <p:grpSpPr>
          <a:xfrm>
            <a:off x="2599702" y="7926951"/>
            <a:ext cx="6350" cy="1555750"/>
            <a:chOff x="2599702" y="7926951"/>
            <a:chExt cx="6350" cy="1555750"/>
          </a:xfrm>
        </p:grpSpPr>
        <p:sp>
          <p:nvSpPr>
            <p:cNvPr id="2358" name="object 2358"/>
            <p:cNvSpPr/>
            <p:nvPr/>
          </p:nvSpPr>
          <p:spPr>
            <a:xfrm>
              <a:off x="2602738" y="792695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9" name="object 2359"/>
            <p:cNvSpPr/>
            <p:nvPr/>
          </p:nvSpPr>
          <p:spPr>
            <a:xfrm>
              <a:off x="2599702" y="81819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0" name="object 2360"/>
            <p:cNvSpPr/>
            <p:nvPr/>
          </p:nvSpPr>
          <p:spPr>
            <a:xfrm>
              <a:off x="2602738" y="821333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1" name="object 2361"/>
            <p:cNvSpPr/>
            <p:nvPr/>
          </p:nvSpPr>
          <p:spPr>
            <a:xfrm>
              <a:off x="2599702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2" name="object 2362"/>
            <p:cNvSpPr/>
            <p:nvPr/>
          </p:nvSpPr>
          <p:spPr>
            <a:xfrm>
              <a:off x="2602738" y="850072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3" name="object 2363"/>
            <p:cNvSpPr/>
            <p:nvPr/>
          </p:nvSpPr>
          <p:spPr>
            <a:xfrm>
              <a:off x="2599702" y="87557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4" name="object 2364"/>
            <p:cNvSpPr/>
            <p:nvPr/>
          </p:nvSpPr>
          <p:spPr>
            <a:xfrm>
              <a:off x="2602738" y="87871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5" name="object 2365"/>
            <p:cNvSpPr/>
            <p:nvPr/>
          </p:nvSpPr>
          <p:spPr>
            <a:xfrm>
              <a:off x="2599702" y="90421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6" name="object 2366"/>
            <p:cNvSpPr/>
            <p:nvPr/>
          </p:nvSpPr>
          <p:spPr>
            <a:xfrm>
              <a:off x="2602738" y="907450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7" name="object 2367"/>
            <p:cNvSpPr/>
            <p:nvPr/>
          </p:nvSpPr>
          <p:spPr>
            <a:xfrm>
              <a:off x="2599702" y="93295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8" name="object 2368"/>
            <p:cNvSpPr/>
            <p:nvPr/>
          </p:nvSpPr>
          <p:spPr>
            <a:xfrm>
              <a:off x="2602738" y="9360886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69" name="object 2369"/>
          <p:cNvSpPr/>
          <p:nvPr/>
        </p:nvSpPr>
        <p:spPr>
          <a:xfrm>
            <a:off x="5970533" y="6293662"/>
            <a:ext cx="2199005" cy="0"/>
          </a:xfrm>
          <a:custGeom>
            <a:avLst/>
            <a:gdLst/>
            <a:ahLst/>
            <a:cxnLst/>
            <a:rect l="l" t="t" r="r" b="b"/>
            <a:pathLst>
              <a:path w="2199004">
                <a:moveTo>
                  <a:pt x="219895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0" name="object 2370"/>
          <p:cNvSpPr/>
          <p:nvPr/>
        </p:nvSpPr>
        <p:spPr>
          <a:xfrm>
            <a:off x="3083415" y="5739113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1" name="object 2371"/>
          <p:cNvSpPr/>
          <p:nvPr/>
        </p:nvSpPr>
        <p:spPr>
          <a:xfrm>
            <a:off x="2786913" y="5452731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35823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2" name="object 2372"/>
          <p:cNvSpPr/>
          <p:nvPr/>
        </p:nvSpPr>
        <p:spPr>
          <a:xfrm>
            <a:off x="2786913" y="5380882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35823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3" name="object 2373"/>
          <p:cNvSpPr/>
          <p:nvPr/>
        </p:nvSpPr>
        <p:spPr>
          <a:xfrm>
            <a:off x="2862810" y="5739113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4" name="object 2374"/>
          <p:cNvSpPr/>
          <p:nvPr/>
        </p:nvSpPr>
        <p:spPr>
          <a:xfrm>
            <a:off x="2786913" y="5309034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35823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5" name="object 2375"/>
          <p:cNvSpPr/>
          <p:nvPr/>
        </p:nvSpPr>
        <p:spPr>
          <a:xfrm>
            <a:off x="11513982" y="3002796"/>
            <a:ext cx="33655" cy="0"/>
          </a:xfrm>
          <a:custGeom>
            <a:avLst/>
            <a:gdLst/>
            <a:ahLst/>
            <a:cxnLst/>
            <a:rect l="l" t="t" r="r" b="b"/>
            <a:pathLst>
              <a:path w="33654">
                <a:moveTo>
                  <a:pt x="0" y="0"/>
                </a:moveTo>
                <a:lnTo>
                  <a:pt x="3337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6" name="object 2376"/>
          <p:cNvSpPr/>
          <p:nvPr/>
        </p:nvSpPr>
        <p:spPr>
          <a:xfrm>
            <a:off x="2786913" y="5237185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35823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7" name="object 2377"/>
          <p:cNvSpPr/>
          <p:nvPr/>
        </p:nvSpPr>
        <p:spPr>
          <a:xfrm>
            <a:off x="12103950" y="3002796"/>
            <a:ext cx="554990" cy="0"/>
          </a:xfrm>
          <a:custGeom>
            <a:avLst/>
            <a:gdLst/>
            <a:ahLst/>
            <a:cxnLst/>
            <a:rect l="l" t="t" r="r" b="b"/>
            <a:pathLst>
              <a:path w="554990">
                <a:moveTo>
                  <a:pt x="0" y="0"/>
                </a:moveTo>
                <a:lnTo>
                  <a:pt x="55454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8" name="object 2378"/>
          <p:cNvSpPr/>
          <p:nvPr/>
        </p:nvSpPr>
        <p:spPr>
          <a:xfrm>
            <a:off x="2786913" y="5165337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35823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79" name="object 2379"/>
          <p:cNvSpPr/>
          <p:nvPr/>
        </p:nvSpPr>
        <p:spPr>
          <a:xfrm>
            <a:off x="2786913" y="5452751"/>
            <a:ext cx="0" cy="286385"/>
          </a:xfrm>
          <a:custGeom>
            <a:avLst/>
            <a:gdLst/>
            <a:ahLst/>
            <a:cxnLst/>
            <a:rect l="l" t="t" r="r" b="b"/>
            <a:pathLst>
              <a:path h="286385">
                <a:moveTo>
                  <a:pt x="0" y="28636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80" name="object 2380"/>
          <p:cNvGrpSpPr/>
          <p:nvPr/>
        </p:nvGrpSpPr>
        <p:grpSpPr>
          <a:xfrm>
            <a:off x="2724173" y="5162301"/>
            <a:ext cx="66040" cy="577215"/>
            <a:chOff x="2724173" y="5162301"/>
            <a:chExt cx="66040" cy="577215"/>
          </a:xfrm>
        </p:grpSpPr>
        <p:sp>
          <p:nvSpPr>
            <p:cNvPr id="2381" name="object 2381"/>
            <p:cNvSpPr/>
            <p:nvPr/>
          </p:nvSpPr>
          <p:spPr>
            <a:xfrm>
              <a:off x="2727208" y="516535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5737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2" name="object 2382"/>
            <p:cNvSpPr/>
            <p:nvPr/>
          </p:nvSpPr>
          <p:spPr>
            <a:xfrm>
              <a:off x="2727229" y="5165337"/>
              <a:ext cx="59690" cy="287655"/>
            </a:xfrm>
            <a:custGeom>
              <a:avLst/>
              <a:gdLst/>
              <a:ahLst/>
              <a:cxnLst/>
              <a:rect l="l" t="t" r="r" b="b"/>
              <a:pathLst>
                <a:path w="59689" h="287654">
                  <a:moveTo>
                    <a:pt x="59684" y="287394"/>
                  </a:moveTo>
                  <a:lnTo>
                    <a:pt x="59684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83" name="object 2383"/>
          <p:cNvGrpSpPr/>
          <p:nvPr/>
        </p:nvGrpSpPr>
        <p:grpSpPr>
          <a:xfrm>
            <a:off x="2945810" y="5151169"/>
            <a:ext cx="40005" cy="304800"/>
            <a:chOff x="2945810" y="5151169"/>
            <a:chExt cx="40005" cy="304800"/>
          </a:xfrm>
        </p:grpSpPr>
        <p:sp>
          <p:nvSpPr>
            <p:cNvPr id="2384" name="object 2384"/>
            <p:cNvSpPr/>
            <p:nvPr/>
          </p:nvSpPr>
          <p:spPr>
            <a:xfrm>
              <a:off x="2948846" y="5411241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5" h="41910">
                  <a:moveTo>
                    <a:pt x="33374" y="0"/>
                  </a:moveTo>
                  <a:lnTo>
                    <a:pt x="17182" y="4146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5" name="object 2385"/>
            <p:cNvSpPr/>
            <p:nvPr/>
          </p:nvSpPr>
          <p:spPr>
            <a:xfrm>
              <a:off x="2966029" y="5165337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4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6" name="object 2386"/>
            <p:cNvSpPr/>
            <p:nvPr/>
          </p:nvSpPr>
          <p:spPr>
            <a:xfrm>
              <a:off x="2955930" y="5154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54" y="0"/>
                  </a:lnTo>
                  <a:lnTo>
                    <a:pt x="10605" y="0"/>
                  </a:lnTo>
                  <a:lnTo>
                    <a:pt x="4735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35" y="21250"/>
                  </a:lnTo>
                  <a:lnTo>
                    <a:pt x="10605" y="21250"/>
                  </a:lnTo>
                  <a:lnTo>
                    <a:pt x="1645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87" name="object 2387"/>
          <p:cNvSpPr/>
          <p:nvPr/>
        </p:nvSpPr>
        <p:spPr>
          <a:xfrm>
            <a:off x="8169483" y="5923288"/>
            <a:ext cx="0" cy="370840"/>
          </a:xfrm>
          <a:custGeom>
            <a:avLst/>
            <a:gdLst/>
            <a:ahLst/>
            <a:cxnLst/>
            <a:rect l="l" t="t" r="r" b="b"/>
            <a:pathLst>
              <a:path h="370839">
                <a:moveTo>
                  <a:pt x="0" y="0"/>
                </a:moveTo>
                <a:lnTo>
                  <a:pt x="0" y="3703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8" name="object 2388"/>
          <p:cNvSpPr/>
          <p:nvPr/>
        </p:nvSpPr>
        <p:spPr>
          <a:xfrm>
            <a:off x="3931430" y="5892929"/>
            <a:ext cx="0" cy="167005"/>
          </a:xfrm>
          <a:custGeom>
            <a:avLst/>
            <a:gdLst/>
            <a:ahLst/>
            <a:cxnLst/>
            <a:rect l="l" t="t" r="r" b="b"/>
            <a:pathLst>
              <a:path h="167004">
                <a:moveTo>
                  <a:pt x="0" y="0"/>
                </a:moveTo>
                <a:lnTo>
                  <a:pt x="0" y="16695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89" name="object 2389"/>
          <p:cNvSpPr/>
          <p:nvPr/>
        </p:nvSpPr>
        <p:spPr>
          <a:xfrm>
            <a:off x="3931430" y="6274435"/>
            <a:ext cx="0" cy="1468755"/>
          </a:xfrm>
          <a:custGeom>
            <a:avLst/>
            <a:gdLst/>
            <a:ahLst/>
            <a:cxnLst/>
            <a:rect l="l" t="t" r="r" b="b"/>
            <a:pathLst>
              <a:path h="1468754">
                <a:moveTo>
                  <a:pt x="0" y="0"/>
                </a:moveTo>
                <a:lnTo>
                  <a:pt x="0" y="14683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0" name="object 2390"/>
          <p:cNvSpPr/>
          <p:nvPr/>
        </p:nvSpPr>
        <p:spPr>
          <a:xfrm>
            <a:off x="3959765" y="5892929"/>
            <a:ext cx="0" cy="167005"/>
          </a:xfrm>
          <a:custGeom>
            <a:avLst/>
            <a:gdLst/>
            <a:ahLst/>
            <a:cxnLst/>
            <a:rect l="l" t="t" r="r" b="b"/>
            <a:pathLst>
              <a:path h="167004">
                <a:moveTo>
                  <a:pt x="0" y="0"/>
                </a:moveTo>
                <a:lnTo>
                  <a:pt x="0" y="16695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1" name="object 2391"/>
          <p:cNvSpPr/>
          <p:nvPr/>
        </p:nvSpPr>
        <p:spPr>
          <a:xfrm>
            <a:off x="3959765" y="6274435"/>
            <a:ext cx="0" cy="1468755"/>
          </a:xfrm>
          <a:custGeom>
            <a:avLst/>
            <a:gdLst/>
            <a:ahLst/>
            <a:cxnLst/>
            <a:rect l="l" t="t" r="r" b="b"/>
            <a:pathLst>
              <a:path h="1468754">
                <a:moveTo>
                  <a:pt x="0" y="0"/>
                </a:moveTo>
                <a:lnTo>
                  <a:pt x="0" y="14683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2" name="object 2392"/>
          <p:cNvSpPr/>
          <p:nvPr/>
        </p:nvSpPr>
        <p:spPr>
          <a:xfrm>
            <a:off x="5298577" y="595465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93" name="object 2393"/>
          <p:cNvSpPr/>
          <p:nvPr/>
        </p:nvSpPr>
        <p:spPr>
          <a:xfrm>
            <a:off x="3145164" y="4642158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94" name="object 2394"/>
          <p:cNvGrpSpPr/>
          <p:nvPr/>
        </p:nvGrpSpPr>
        <p:grpSpPr>
          <a:xfrm>
            <a:off x="3143120" y="4638616"/>
            <a:ext cx="154940" cy="353695"/>
            <a:chOff x="3143120" y="4638616"/>
            <a:chExt cx="154940" cy="353695"/>
          </a:xfrm>
        </p:grpSpPr>
        <p:sp>
          <p:nvSpPr>
            <p:cNvPr id="2395" name="object 2395"/>
            <p:cNvSpPr/>
            <p:nvPr/>
          </p:nvSpPr>
          <p:spPr>
            <a:xfrm>
              <a:off x="3145165" y="4986221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6" name="object 2396"/>
            <p:cNvSpPr/>
            <p:nvPr/>
          </p:nvSpPr>
          <p:spPr>
            <a:xfrm>
              <a:off x="3173479" y="4656325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7" name="object 2397"/>
            <p:cNvSpPr/>
            <p:nvPr/>
          </p:nvSpPr>
          <p:spPr>
            <a:xfrm>
              <a:off x="3187646" y="4656325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8" name="object 2398"/>
            <p:cNvSpPr/>
            <p:nvPr/>
          </p:nvSpPr>
          <p:spPr>
            <a:xfrm>
              <a:off x="3145144" y="4642158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9" name="object 2399"/>
            <p:cNvSpPr/>
            <p:nvPr/>
          </p:nvSpPr>
          <p:spPr>
            <a:xfrm>
              <a:off x="3173479" y="46421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00" name="object 2400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5677067" y="6240049"/>
            <a:ext cx="887461" cy="649632"/>
          </a:xfrm>
          <a:prstGeom prst="rect">
            <a:avLst/>
          </a:prstGeom>
        </p:spPr>
      </p:pic>
      <p:grpSp>
        <p:nvGrpSpPr>
          <p:cNvPr id="2401" name="object 2401"/>
          <p:cNvGrpSpPr/>
          <p:nvPr/>
        </p:nvGrpSpPr>
        <p:grpSpPr>
          <a:xfrm>
            <a:off x="3169937" y="4656345"/>
            <a:ext cx="21590" cy="334010"/>
            <a:chOff x="3169937" y="4656345"/>
            <a:chExt cx="21590" cy="334010"/>
          </a:xfrm>
        </p:grpSpPr>
        <p:sp>
          <p:nvSpPr>
            <p:cNvPr id="2402" name="object 2402"/>
            <p:cNvSpPr/>
            <p:nvPr/>
          </p:nvSpPr>
          <p:spPr>
            <a:xfrm>
              <a:off x="3173479" y="49720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3" name="object 2403"/>
            <p:cNvSpPr/>
            <p:nvPr/>
          </p:nvSpPr>
          <p:spPr>
            <a:xfrm>
              <a:off x="3180563" y="4821293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4" name="object 2404"/>
            <p:cNvSpPr/>
            <p:nvPr/>
          </p:nvSpPr>
          <p:spPr>
            <a:xfrm>
              <a:off x="3180563" y="4656345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05" name="object 2405"/>
          <p:cNvSpPr/>
          <p:nvPr/>
        </p:nvSpPr>
        <p:spPr>
          <a:xfrm>
            <a:off x="3297949" y="4642158"/>
            <a:ext cx="0" cy="344170"/>
          </a:xfrm>
          <a:custGeom>
            <a:avLst/>
            <a:gdLst/>
            <a:ahLst/>
            <a:cxnLst/>
            <a:rect l="l" t="t" r="r" b="b"/>
            <a:pathLst>
              <a:path h="344170">
                <a:moveTo>
                  <a:pt x="0" y="344063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6" name="object 2406"/>
          <p:cNvSpPr/>
          <p:nvPr/>
        </p:nvSpPr>
        <p:spPr>
          <a:xfrm>
            <a:off x="3173479" y="480710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7" name="object 2407"/>
          <p:cNvSpPr/>
          <p:nvPr/>
        </p:nvSpPr>
        <p:spPr>
          <a:xfrm>
            <a:off x="3265566" y="4243449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5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08" name="object 2408"/>
          <p:cNvSpPr/>
          <p:nvPr/>
        </p:nvSpPr>
        <p:spPr>
          <a:xfrm>
            <a:off x="3145164" y="3590740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09" name="object 2409"/>
          <p:cNvGrpSpPr/>
          <p:nvPr/>
        </p:nvGrpSpPr>
        <p:grpSpPr>
          <a:xfrm>
            <a:off x="3143120" y="3084765"/>
            <a:ext cx="157480" cy="506095"/>
            <a:chOff x="3143120" y="3084765"/>
            <a:chExt cx="157480" cy="506095"/>
          </a:xfrm>
        </p:grpSpPr>
        <p:sp>
          <p:nvSpPr>
            <p:cNvPr id="2410" name="object 2410"/>
            <p:cNvSpPr/>
            <p:nvPr/>
          </p:nvSpPr>
          <p:spPr>
            <a:xfrm>
              <a:off x="3145165" y="3090836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1" name="object 2411"/>
            <p:cNvSpPr/>
            <p:nvPr/>
          </p:nvSpPr>
          <p:spPr>
            <a:xfrm>
              <a:off x="3297949" y="3090836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2" name="object 2412"/>
            <p:cNvSpPr/>
            <p:nvPr/>
          </p:nvSpPr>
          <p:spPr>
            <a:xfrm>
              <a:off x="3145144" y="3090836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3" name="object 2413"/>
          <p:cNvGrpSpPr/>
          <p:nvPr/>
        </p:nvGrpSpPr>
        <p:grpSpPr>
          <a:xfrm>
            <a:off x="3173479" y="4240413"/>
            <a:ext cx="92710" cy="74930"/>
            <a:chOff x="3173479" y="4240413"/>
            <a:chExt cx="92710" cy="74930"/>
          </a:xfrm>
        </p:grpSpPr>
        <p:sp>
          <p:nvSpPr>
            <p:cNvPr id="2414" name="object 2414"/>
            <p:cNvSpPr/>
            <p:nvPr/>
          </p:nvSpPr>
          <p:spPr>
            <a:xfrm>
              <a:off x="3229156" y="4243449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5" name="object 2415"/>
            <p:cNvSpPr/>
            <p:nvPr/>
          </p:nvSpPr>
          <p:spPr>
            <a:xfrm>
              <a:off x="3193718" y="4243449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6" name="object 2416"/>
            <p:cNvSpPr/>
            <p:nvPr/>
          </p:nvSpPr>
          <p:spPr>
            <a:xfrm>
              <a:off x="3176515" y="4243449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5" h="30479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17" name="object 2417"/>
          <p:cNvGrpSpPr/>
          <p:nvPr/>
        </p:nvGrpSpPr>
        <p:grpSpPr>
          <a:xfrm>
            <a:off x="3173479" y="3671696"/>
            <a:ext cx="127635" cy="74930"/>
            <a:chOff x="3173479" y="3671696"/>
            <a:chExt cx="127635" cy="74930"/>
          </a:xfrm>
        </p:grpSpPr>
        <p:sp>
          <p:nvSpPr>
            <p:cNvPr id="2418" name="object 2418"/>
            <p:cNvSpPr/>
            <p:nvPr/>
          </p:nvSpPr>
          <p:spPr>
            <a:xfrm>
              <a:off x="3265566" y="3674732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9" name="object 2419"/>
            <p:cNvSpPr/>
            <p:nvPr/>
          </p:nvSpPr>
          <p:spPr>
            <a:xfrm>
              <a:off x="3229156" y="3674732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0" name="object 2420"/>
            <p:cNvSpPr/>
            <p:nvPr/>
          </p:nvSpPr>
          <p:spPr>
            <a:xfrm>
              <a:off x="3193718" y="3674732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1" name="object 2421"/>
            <p:cNvSpPr/>
            <p:nvPr/>
          </p:nvSpPr>
          <p:spPr>
            <a:xfrm>
              <a:off x="3176515" y="3674732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5" h="30479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22" name="object 2422"/>
          <p:cNvGrpSpPr/>
          <p:nvPr/>
        </p:nvGrpSpPr>
        <p:grpSpPr>
          <a:xfrm>
            <a:off x="3172973" y="3087294"/>
            <a:ext cx="21590" cy="507365"/>
            <a:chOff x="3172973" y="3087294"/>
            <a:chExt cx="21590" cy="507365"/>
          </a:xfrm>
        </p:grpSpPr>
        <p:sp>
          <p:nvSpPr>
            <p:cNvPr id="2423" name="object 2423"/>
            <p:cNvSpPr/>
            <p:nvPr/>
          </p:nvSpPr>
          <p:spPr>
            <a:xfrm>
              <a:off x="3176515" y="3105004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4">
                  <a:moveTo>
                    <a:pt x="0" y="47156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4" name="object 2424"/>
            <p:cNvSpPr/>
            <p:nvPr/>
          </p:nvSpPr>
          <p:spPr>
            <a:xfrm>
              <a:off x="3190682" y="3105004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4">
                  <a:moveTo>
                    <a:pt x="0" y="47156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5" name="object 2425"/>
            <p:cNvSpPr/>
            <p:nvPr/>
          </p:nvSpPr>
          <p:spPr>
            <a:xfrm>
              <a:off x="3176515" y="3090836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6" name="object 2426"/>
            <p:cNvSpPr/>
            <p:nvPr/>
          </p:nvSpPr>
          <p:spPr>
            <a:xfrm>
              <a:off x="3176515" y="309083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7" name="object 2427"/>
            <p:cNvSpPr/>
            <p:nvPr/>
          </p:nvSpPr>
          <p:spPr>
            <a:xfrm>
              <a:off x="3176515" y="357657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8" name="object 2428"/>
            <p:cNvSpPr/>
            <p:nvPr/>
          </p:nvSpPr>
          <p:spPr>
            <a:xfrm>
              <a:off x="3183598" y="3428828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9" name="object 2429"/>
            <p:cNvSpPr/>
            <p:nvPr/>
          </p:nvSpPr>
          <p:spPr>
            <a:xfrm>
              <a:off x="3183598" y="3266916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0" name="object 2430"/>
            <p:cNvSpPr/>
            <p:nvPr/>
          </p:nvSpPr>
          <p:spPr>
            <a:xfrm>
              <a:off x="3183598" y="3105004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1" name="object 2431"/>
            <p:cNvSpPr/>
            <p:nvPr/>
          </p:nvSpPr>
          <p:spPr>
            <a:xfrm>
              <a:off x="3176515" y="32527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2" name="object 2432"/>
            <p:cNvSpPr/>
            <p:nvPr/>
          </p:nvSpPr>
          <p:spPr>
            <a:xfrm>
              <a:off x="3176515" y="34146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3" name="object 2433"/>
          <p:cNvGrpSpPr/>
          <p:nvPr/>
        </p:nvGrpSpPr>
        <p:grpSpPr>
          <a:xfrm>
            <a:off x="3173479" y="3587704"/>
            <a:ext cx="127635" cy="74930"/>
            <a:chOff x="3173479" y="3587704"/>
            <a:chExt cx="127635" cy="74930"/>
          </a:xfrm>
        </p:grpSpPr>
        <p:sp>
          <p:nvSpPr>
            <p:cNvPr id="2434" name="object 2434"/>
            <p:cNvSpPr/>
            <p:nvPr/>
          </p:nvSpPr>
          <p:spPr>
            <a:xfrm>
              <a:off x="3265566" y="3590740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5" name="object 2435"/>
            <p:cNvSpPr/>
            <p:nvPr/>
          </p:nvSpPr>
          <p:spPr>
            <a:xfrm>
              <a:off x="3229156" y="3590740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6" name="object 2436"/>
            <p:cNvSpPr/>
            <p:nvPr/>
          </p:nvSpPr>
          <p:spPr>
            <a:xfrm>
              <a:off x="3193718" y="3590740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7" name="object 2437"/>
            <p:cNvSpPr/>
            <p:nvPr/>
          </p:nvSpPr>
          <p:spPr>
            <a:xfrm>
              <a:off x="3176515" y="3590740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5" h="30479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8" name="object 2438"/>
          <p:cNvGrpSpPr/>
          <p:nvPr/>
        </p:nvGrpSpPr>
        <p:grpSpPr>
          <a:xfrm>
            <a:off x="3173479" y="3018988"/>
            <a:ext cx="127635" cy="74930"/>
            <a:chOff x="3173479" y="3018988"/>
            <a:chExt cx="127635" cy="74930"/>
          </a:xfrm>
        </p:grpSpPr>
        <p:sp>
          <p:nvSpPr>
            <p:cNvPr id="2439" name="object 2439"/>
            <p:cNvSpPr/>
            <p:nvPr/>
          </p:nvSpPr>
          <p:spPr>
            <a:xfrm>
              <a:off x="3265566" y="3022024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0" name="object 2440"/>
            <p:cNvSpPr/>
            <p:nvPr/>
          </p:nvSpPr>
          <p:spPr>
            <a:xfrm>
              <a:off x="3229156" y="3022024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1" name="object 2441"/>
            <p:cNvSpPr/>
            <p:nvPr/>
          </p:nvSpPr>
          <p:spPr>
            <a:xfrm>
              <a:off x="3193718" y="3022024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2" name="object 2442"/>
            <p:cNvSpPr/>
            <p:nvPr/>
          </p:nvSpPr>
          <p:spPr>
            <a:xfrm>
              <a:off x="3176515" y="3022024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5" h="30480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43" name="object 2443"/>
          <p:cNvSpPr/>
          <p:nvPr/>
        </p:nvSpPr>
        <p:spPr>
          <a:xfrm>
            <a:off x="3145164" y="560755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44" name="object 2444"/>
          <p:cNvGrpSpPr/>
          <p:nvPr/>
        </p:nvGrpSpPr>
        <p:grpSpPr>
          <a:xfrm>
            <a:off x="3143120" y="5257424"/>
            <a:ext cx="157480" cy="353695"/>
            <a:chOff x="3143120" y="5257424"/>
            <a:chExt cx="157480" cy="353695"/>
          </a:xfrm>
        </p:grpSpPr>
        <p:sp>
          <p:nvSpPr>
            <p:cNvPr id="2445" name="object 2445"/>
            <p:cNvSpPr/>
            <p:nvPr/>
          </p:nvSpPr>
          <p:spPr>
            <a:xfrm>
              <a:off x="3145165" y="5263496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6" name="object 2446"/>
            <p:cNvSpPr/>
            <p:nvPr/>
          </p:nvSpPr>
          <p:spPr>
            <a:xfrm>
              <a:off x="3173479" y="5277663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7" name="object 2447"/>
            <p:cNvSpPr/>
            <p:nvPr/>
          </p:nvSpPr>
          <p:spPr>
            <a:xfrm>
              <a:off x="3187646" y="5277663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8" name="object 2448"/>
            <p:cNvSpPr/>
            <p:nvPr/>
          </p:nvSpPr>
          <p:spPr>
            <a:xfrm>
              <a:off x="3145144" y="5263496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9" name="object 2449"/>
            <p:cNvSpPr/>
            <p:nvPr/>
          </p:nvSpPr>
          <p:spPr>
            <a:xfrm>
              <a:off x="3173479" y="559339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0" name="object 2450"/>
            <p:cNvSpPr/>
            <p:nvPr/>
          </p:nvSpPr>
          <p:spPr>
            <a:xfrm>
              <a:off x="3173479" y="526349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1" name="object 2451"/>
            <p:cNvSpPr/>
            <p:nvPr/>
          </p:nvSpPr>
          <p:spPr>
            <a:xfrm>
              <a:off x="3180563" y="5277663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2" name="object 2452"/>
            <p:cNvSpPr/>
            <p:nvPr/>
          </p:nvSpPr>
          <p:spPr>
            <a:xfrm>
              <a:off x="3180563" y="544261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3" name="object 2453"/>
            <p:cNvSpPr/>
            <p:nvPr/>
          </p:nvSpPr>
          <p:spPr>
            <a:xfrm>
              <a:off x="3297949" y="5263496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4" name="object 2454"/>
            <p:cNvSpPr/>
            <p:nvPr/>
          </p:nvSpPr>
          <p:spPr>
            <a:xfrm>
              <a:off x="3173479" y="54284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55" name="object 2455"/>
          <p:cNvGrpSpPr/>
          <p:nvPr/>
        </p:nvGrpSpPr>
        <p:grpSpPr>
          <a:xfrm>
            <a:off x="5423047" y="5386954"/>
            <a:ext cx="102235" cy="21590"/>
            <a:chOff x="5423047" y="5386954"/>
            <a:chExt cx="102235" cy="21590"/>
          </a:xfrm>
        </p:grpSpPr>
        <p:sp>
          <p:nvSpPr>
            <p:cNvPr id="2456" name="object 2456"/>
            <p:cNvSpPr/>
            <p:nvPr/>
          </p:nvSpPr>
          <p:spPr>
            <a:xfrm>
              <a:off x="5514122" y="5389989"/>
              <a:ext cx="9525" cy="15240"/>
            </a:xfrm>
            <a:custGeom>
              <a:avLst/>
              <a:gdLst/>
              <a:ahLst/>
              <a:cxnLst/>
              <a:rect l="l" t="t" r="r" b="b"/>
              <a:pathLst>
                <a:path w="9525" h="15239">
                  <a:moveTo>
                    <a:pt x="0" y="0"/>
                  </a:moveTo>
                  <a:lnTo>
                    <a:pt x="9087" y="0"/>
                  </a:lnTo>
                  <a:lnTo>
                    <a:pt x="908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7" name="object 2457"/>
            <p:cNvSpPr/>
            <p:nvPr/>
          </p:nvSpPr>
          <p:spPr>
            <a:xfrm>
              <a:off x="5423047" y="5405169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107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8" name="object 2458"/>
            <p:cNvSpPr/>
            <p:nvPr/>
          </p:nvSpPr>
          <p:spPr>
            <a:xfrm>
              <a:off x="5423047" y="5389989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107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59" name="object 2459"/>
          <p:cNvSpPr/>
          <p:nvPr/>
        </p:nvSpPr>
        <p:spPr>
          <a:xfrm>
            <a:off x="5719548" y="5389989"/>
            <a:ext cx="9525" cy="15240"/>
          </a:xfrm>
          <a:custGeom>
            <a:avLst/>
            <a:gdLst/>
            <a:ahLst/>
            <a:cxnLst/>
            <a:rect l="l" t="t" r="r" b="b"/>
            <a:pathLst>
              <a:path w="9525" h="15239">
                <a:moveTo>
                  <a:pt x="0" y="0"/>
                </a:moveTo>
                <a:lnTo>
                  <a:pt x="9087" y="0"/>
                </a:lnTo>
                <a:lnTo>
                  <a:pt x="9087" y="15159"/>
                </a:lnTo>
                <a:lnTo>
                  <a:pt x="0" y="1515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60" name="object 2460"/>
          <p:cNvGrpSpPr/>
          <p:nvPr/>
        </p:nvGrpSpPr>
        <p:grpSpPr>
          <a:xfrm>
            <a:off x="5419505" y="5386468"/>
            <a:ext cx="98425" cy="22860"/>
            <a:chOff x="5419505" y="5386468"/>
            <a:chExt cx="98425" cy="22860"/>
          </a:xfrm>
        </p:grpSpPr>
        <p:sp>
          <p:nvSpPr>
            <p:cNvPr id="2461" name="object 2461"/>
            <p:cNvSpPr/>
            <p:nvPr/>
          </p:nvSpPr>
          <p:spPr>
            <a:xfrm>
              <a:off x="5499955" y="5390010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2" name="object 2462"/>
            <p:cNvSpPr/>
            <p:nvPr/>
          </p:nvSpPr>
          <p:spPr>
            <a:xfrm>
              <a:off x="5437214" y="5398085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6274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3" name="object 2463"/>
            <p:cNvSpPr/>
            <p:nvPr/>
          </p:nvSpPr>
          <p:spPr>
            <a:xfrm>
              <a:off x="5423047" y="5390010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64" name="object 2464"/>
          <p:cNvGrpSpPr/>
          <p:nvPr/>
        </p:nvGrpSpPr>
        <p:grpSpPr>
          <a:xfrm>
            <a:off x="5725114" y="5386468"/>
            <a:ext cx="98425" cy="22860"/>
            <a:chOff x="5725114" y="5386468"/>
            <a:chExt cx="98425" cy="22860"/>
          </a:xfrm>
        </p:grpSpPr>
        <p:sp>
          <p:nvSpPr>
            <p:cNvPr id="2465" name="object 2465"/>
            <p:cNvSpPr/>
            <p:nvPr/>
          </p:nvSpPr>
          <p:spPr>
            <a:xfrm>
              <a:off x="5728656" y="5405169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107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6" name="object 2466"/>
            <p:cNvSpPr/>
            <p:nvPr/>
          </p:nvSpPr>
          <p:spPr>
            <a:xfrm>
              <a:off x="5728656" y="5389990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39">
                  <a:moveTo>
                    <a:pt x="0" y="0"/>
                  </a:moveTo>
                  <a:lnTo>
                    <a:pt x="9107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7" name="object 2467"/>
            <p:cNvSpPr/>
            <p:nvPr/>
          </p:nvSpPr>
          <p:spPr>
            <a:xfrm>
              <a:off x="5805565" y="5390010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8" name="object 2468"/>
            <p:cNvSpPr/>
            <p:nvPr/>
          </p:nvSpPr>
          <p:spPr>
            <a:xfrm>
              <a:off x="5743856" y="5398085"/>
              <a:ext cx="62230" cy="0"/>
            </a:xfrm>
            <a:custGeom>
              <a:avLst/>
              <a:gdLst/>
              <a:ahLst/>
              <a:cxnLst/>
              <a:rect l="l" t="t" r="r" b="b"/>
              <a:pathLst>
                <a:path w="62229">
                  <a:moveTo>
                    <a:pt x="6170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9" name="object 2469"/>
            <p:cNvSpPr/>
            <p:nvPr/>
          </p:nvSpPr>
          <p:spPr>
            <a:xfrm>
              <a:off x="5728656" y="5390010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0" y="15159"/>
                  </a:moveTo>
                  <a:lnTo>
                    <a:pt x="15159" y="15159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70" name="object 2470"/>
          <p:cNvSpPr/>
          <p:nvPr/>
        </p:nvSpPr>
        <p:spPr>
          <a:xfrm>
            <a:off x="5423047" y="5382906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1" name="object 2471"/>
          <p:cNvSpPr/>
          <p:nvPr/>
        </p:nvSpPr>
        <p:spPr>
          <a:xfrm>
            <a:off x="5819731" y="5382906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2" name="object 2472"/>
          <p:cNvSpPr/>
          <p:nvPr/>
        </p:nvSpPr>
        <p:spPr>
          <a:xfrm>
            <a:off x="5298577" y="4704899"/>
            <a:ext cx="29845" cy="0"/>
          </a:xfrm>
          <a:custGeom>
            <a:avLst/>
            <a:gdLst/>
            <a:ahLst/>
            <a:cxnLst/>
            <a:rect l="l" t="t" r="r" b="b"/>
            <a:pathLst>
              <a:path w="29845">
                <a:moveTo>
                  <a:pt x="0" y="0"/>
                </a:moveTo>
                <a:lnTo>
                  <a:pt x="2932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3" name="object 2473"/>
          <p:cNvSpPr/>
          <p:nvPr/>
        </p:nvSpPr>
        <p:spPr>
          <a:xfrm>
            <a:off x="5298577" y="4919432"/>
            <a:ext cx="29845" cy="0"/>
          </a:xfrm>
          <a:custGeom>
            <a:avLst/>
            <a:gdLst/>
            <a:ahLst/>
            <a:cxnLst/>
            <a:rect l="l" t="t" r="r" b="b"/>
            <a:pathLst>
              <a:path w="29845">
                <a:moveTo>
                  <a:pt x="0" y="0"/>
                </a:moveTo>
                <a:lnTo>
                  <a:pt x="2932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4" name="object 2474"/>
          <p:cNvSpPr/>
          <p:nvPr/>
        </p:nvSpPr>
        <p:spPr>
          <a:xfrm>
            <a:off x="5516146" y="445798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7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5" name="object 2475"/>
          <p:cNvSpPr/>
          <p:nvPr/>
        </p:nvSpPr>
        <p:spPr>
          <a:xfrm>
            <a:off x="3976968" y="5801854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9107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6" name="object 2476"/>
          <p:cNvSpPr/>
          <p:nvPr/>
        </p:nvSpPr>
        <p:spPr>
          <a:xfrm>
            <a:off x="4192514" y="5801854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9107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7" name="object 2477"/>
          <p:cNvSpPr/>
          <p:nvPr/>
        </p:nvSpPr>
        <p:spPr>
          <a:xfrm>
            <a:off x="5226728" y="7914829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8" name="object 2478"/>
          <p:cNvSpPr/>
          <p:nvPr/>
        </p:nvSpPr>
        <p:spPr>
          <a:xfrm>
            <a:off x="4945406" y="7914829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79" name="object 2479"/>
          <p:cNvGrpSpPr/>
          <p:nvPr/>
        </p:nvGrpSpPr>
        <p:grpSpPr>
          <a:xfrm>
            <a:off x="6944010" y="6064961"/>
            <a:ext cx="407034" cy="40005"/>
            <a:chOff x="6944010" y="6064961"/>
            <a:chExt cx="407034" cy="40005"/>
          </a:xfrm>
        </p:grpSpPr>
        <p:sp>
          <p:nvSpPr>
            <p:cNvPr id="2480" name="object 2480"/>
            <p:cNvSpPr/>
            <p:nvPr/>
          </p:nvSpPr>
          <p:spPr>
            <a:xfrm>
              <a:off x="7306288" y="6067997"/>
              <a:ext cx="41910" cy="33655"/>
            </a:xfrm>
            <a:custGeom>
              <a:avLst/>
              <a:gdLst/>
              <a:ahLst/>
              <a:cxnLst/>
              <a:rect l="l" t="t" r="r" b="b"/>
              <a:pathLst>
                <a:path w="41909" h="33654">
                  <a:moveTo>
                    <a:pt x="0" y="0"/>
                  </a:moveTo>
                  <a:lnTo>
                    <a:pt x="41469" y="17182"/>
                  </a:lnTo>
                  <a:lnTo>
                    <a:pt x="0" y="33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1" name="object 2481"/>
            <p:cNvSpPr/>
            <p:nvPr/>
          </p:nvSpPr>
          <p:spPr>
            <a:xfrm>
              <a:off x="6944010" y="6085200"/>
              <a:ext cx="403860" cy="0"/>
            </a:xfrm>
            <a:custGeom>
              <a:avLst/>
              <a:gdLst/>
              <a:ahLst/>
              <a:cxnLst/>
              <a:rect l="l" t="t" r="r" b="b"/>
              <a:pathLst>
                <a:path w="403859">
                  <a:moveTo>
                    <a:pt x="0" y="0"/>
                  </a:moveTo>
                  <a:lnTo>
                    <a:pt x="40374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2" name="object 2482"/>
            <p:cNvSpPr/>
            <p:nvPr/>
          </p:nvSpPr>
          <p:spPr>
            <a:xfrm>
              <a:off x="7306288" y="6067997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4">
                  <a:moveTo>
                    <a:pt x="0" y="0"/>
                  </a:moveTo>
                  <a:lnTo>
                    <a:pt x="0" y="33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483" name="object 2483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5552071" y="5853969"/>
            <a:ext cx="200123" cy="107246"/>
          </a:xfrm>
          <a:prstGeom prst="rect">
            <a:avLst/>
          </a:prstGeom>
        </p:spPr>
      </p:pic>
      <p:pic>
        <p:nvPicPr>
          <p:cNvPr id="2484" name="object 2484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5521712" y="5394564"/>
            <a:ext cx="200123" cy="107246"/>
          </a:xfrm>
          <a:prstGeom prst="rect">
            <a:avLst/>
          </a:prstGeom>
        </p:spPr>
      </p:pic>
      <p:sp>
        <p:nvSpPr>
          <p:cNvPr id="2485" name="object 2485"/>
          <p:cNvSpPr/>
          <p:nvPr/>
        </p:nvSpPr>
        <p:spPr>
          <a:xfrm>
            <a:off x="5851102" y="4768651"/>
            <a:ext cx="241935" cy="0"/>
          </a:xfrm>
          <a:custGeom>
            <a:avLst/>
            <a:gdLst/>
            <a:ahLst/>
            <a:cxnLst/>
            <a:rect l="l" t="t" r="r" b="b"/>
            <a:pathLst>
              <a:path w="241935">
                <a:moveTo>
                  <a:pt x="0" y="0"/>
                </a:moveTo>
                <a:lnTo>
                  <a:pt x="24183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86" name="object 2486"/>
          <p:cNvGrpSpPr/>
          <p:nvPr/>
        </p:nvGrpSpPr>
        <p:grpSpPr>
          <a:xfrm>
            <a:off x="4941864" y="8020577"/>
            <a:ext cx="288925" cy="49530"/>
            <a:chOff x="4941864" y="8020577"/>
            <a:chExt cx="288925" cy="49530"/>
          </a:xfrm>
        </p:grpSpPr>
        <p:sp>
          <p:nvSpPr>
            <p:cNvPr id="2487" name="object 2487"/>
            <p:cNvSpPr/>
            <p:nvPr/>
          </p:nvSpPr>
          <p:spPr>
            <a:xfrm>
              <a:off x="4959573" y="8039278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4">
                  <a:moveTo>
                    <a:pt x="2529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8" name="object 2488"/>
            <p:cNvSpPr/>
            <p:nvPr/>
          </p:nvSpPr>
          <p:spPr>
            <a:xfrm>
              <a:off x="4959573" y="8024099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4">
                  <a:moveTo>
                    <a:pt x="2529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9" name="object 2489"/>
            <p:cNvSpPr/>
            <p:nvPr/>
          </p:nvSpPr>
          <p:spPr>
            <a:xfrm>
              <a:off x="4945406" y="8067613"/>
              <a:ext cx="281940" cy="0"/>
            </a:xfrm>
            <a:custGeom>
              <a:avLst/>
              <a:gdLst/>
              <a:ahLst/>
              <a:cxnLst/>
              <a:rect l="l" t="t" r="r" b="b"/>
              <a:pathLst>
                <a:path w="281939">
                  <a:moveTo>
                    <a:pt x="28132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0" name="object 2490"/>
            <p:cNvSpPr/>
            <p:nvPr/>
          </p:nvSpPr>
          <p:spPr>
            <a:xfrm>
              <a:off x="4945406" y="802411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1" name="object 2491"/>
            <p:cNvSpPr/>
            <p:nvPr/>
          </p:nvSpPr>
          <p:spPr>
            <a:xfrm>
              <a:off x="5212561" y="802411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2" name="object 2492"/>
            <p:cNvSpPr/>
            <p:nvPr/>
          </p:nvSpPr>
          <p:spPr>
            <a:xfrm>
              <a:off x="5093150" y="8032195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4">
                  <a:moveTo>
                    <a:pt x="11941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3" name="object 2493"/>
            <p:cNvSpPr/>
            <p:nvPr/>
          </p:nvSpPr>
          <p:spPr>
            <a:xfrm>
              <a:off x="4959573" y="8032195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4">
                  <a:moveTo>
                    <a:pt x="11941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94" name="object 2494"/>
          <p:cNvSpPr/>
          <p:nvPr/>
        </p:nvSpPr>
        <p:spPr>
          <a:xfrm>
            <a:off x="4945406" y="7914809"/>
            <a:ext cx="281940" cy="0"/>
          </a:xfrm>
          <a:custGeom>
            <a:avLst/>
            <a:gdLst/>
            <a:ahLst/>
            <a:cxnLst/>
            <a:rect l="l" t="t" r="r" b="b"/>
            <a:pathLst>
              <a:path w="281939">
                <a:moveTo>
                  <a:pt x="28132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95" name="object 2495"/>
          <p:cNvSpPr/>
          <p:nvPr/>
        </p:nvSpPr>
        <p:spPr>
          <a:xfrm>
            <a:off x="5078983" y="8024119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40">
                <a:moveTo>
                  <a:pt x="0" y="15159"/>
                </a:moveTo>
                <a:lnTo>
                  <a:pt x="14167" y="15159"/>
                </a:lnTo>
                <a:lnTo>
                  <a:pt x="14167" y="0"/>
                </a:lnTo>
                <a:lnTo>
                  <a:pt x="0" y="0"/>
                </a:lnTo>
                <a:lnTo>
                  <a:pt x="0" y="15159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96" name="object 2496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5465569" y="7608207"/>
            <a:ext cx="319756" cy="319756"/>
          </a:xfrm>
          <a:prstGeom prst="rect">
            <a:avLst/>
          </a:prstGeom>
        </p:spPr>
      </p:pic>
      <p:sp>
        <p:nvSpPr>
          <p:cNvPr id="2497" name="object 2497"/>
          <p:cNvSpPr/>
          <p:nvPr/>
        </p:nvSpPr>
        <p:spPr>
          <a:xfrm>
            <a:off x="3097583" y="7742777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98" name="object 2498"/>
          <p:cNvGrpSpPr/>
          <p:nvPr/>
        </p:nvGrpSpPr>
        <p:grpSpPr>
          <a:xfrm>
            <a:off x="3094041" y="7740753"/>
            <a:ext cx="594995" cy="157480"/>
            <a:chOff x="3094041" y="7740753"/>
            <a:chExt cx="594995" cy="157480"/>
          </a:xfrm>
        </p:grpSpPr>
        <p:sp>
          <p:nvSpPr>
            <p:cNvPr id="2499" name="object 2499"/>
            <p:cNvSpPr/>
            <p:nvPr/>
          </p:nvSpPr>
          <p:spPr>
            <a:xfrm>
              <a:off x="3682490" y="774277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0" name="object 2500"/>
            <p:cNvSpPr/>
            <p:nvPr/>
          </p:nvSpPr>
          <p:spPr>
            <a:xfrm>
              <a:off x="3111750" y="7867247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1" name="object 2501"/>
            <p:cNvSpPr/>
            <p:nvPr/>
          </p:nvSpPr>
          <p:spPr>
            <a:xfrm>
              <a:off x="3111750" y="7852067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2" name="object 2502"/>
            <p:cNvSpPr/>
            <p:nvPr/>
          </p:nvSpPr>
          <p:spPr>
            <a:xfrm>
              <a:off x="3097582" y="7895581"/>
              <a:ext cx="585470" cy="0"/>
            </a:xfrm>
            <a:custGeom>
              <a:avLst/>
              <a:gdLst/>
              <a:ahLst/>
              <a:cxnLst/>
              <a:rect l="l" t="t" r="r" b="b"/>
              <a:pathLst>
                <a:path w="585470">
                  <a:moveTo>
                    <a:pt x="58490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3" name="object 2503"/>
            <p:cNvSpPr/>
            <p:nvPr/>
          </p:nvSpPr>
          <p:spPr>
            <a:xfrm>
              <a:off x="3097583" y="78520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4" name="object 2504"/>
            <p:cNvSpPr/>
            <p:nvPr/>
          </p:nvSpPr>
          <p:spPr>
            <a:xfrm>
              <a:off x="3668323" y="78520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5" name="object 2505"/>
            <p:cNvSpPr/>
            <p:nvPr/>
          </p:nvSpPr>
          <p:spPr>
            <a:xfrm>
              <a:off x="3493276" y="7860163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60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6" name="object 2506"/>
            <p:cNvSpPr/>
            <p:nvPr/>
          </p:nvSpPr>
          <p:spPr>
            <a:xfrm>
              <a:off x="3301997" y="786016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7" name="object 2507"/>
            <p:cNvSpPr/>
            <p:nvPr/>
          </p:nvSpPr>
          <p:spPr>
            <a:xfrm>
              <a:off x="3111750" y="786016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8" name="object 2508"/>
            <p:cNvSpPr/>
            <p:nvPr/>
          </p:nvSpPr>
          <p:spPr>
            <a:xfrm>
              <a:off x="3097582" y="7742776"/>
              <a:ext cx="585470" cy="0"/>
            </a:xfrm>
            <a:custGeom>
              <a:avLst/>
              <a:gdLst/>
              <a:ahLst/>
              <a:cxnLst/>
              <a:rect l="l" t="t" r="r" b="b"/>
              <a:pathLst>
                <a:path w="585470">
                  <a:moveTo>
                    <a:pt x="58490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9" name="object 2509"/>
            <p:cNvSpPr/>
            <p:nvPr/>
          </p:nvSpPr>
          <p:spPr>
            <a:xfrm>
              <a:off x="3287829" y="78520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0" name="object 2510"/>
            <p:cNvSpPr/>
            <p:nvPr/>
          </p:nvSpPr>
          <p:spPr>
            <a:xfrm>
              <a:off x="3478096" y="785208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40">
                  <a:moveTo>
                    <a:pt x="15159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11" name="object 2511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2861292" y="5707236"/>
            <a:ext cx="211497" cy="122446"/>
          </a:xfrm>
          <a:prstGeom prst="rect">
            <a:avLst/>
          </a:prstGeom>
        </p:spPr>
      </p:pic>
      <p:grpSp>
        <p:nvGrpSpPr>
          <p:cNvPr id="2512" name="object 2512"/>
          <p:cNvGrpSpPr/>
          <p:nvPr/>
        </p:nvGrpSpPr>
        <p:grpSpPr>
          <a:xfrm>
            <a:off x="4202633" y="4608763"/>
            <a:ext cx="40640" cy="1193165"/>
            <a:chOff x="4202633" y="4608763"/>
            <a:chExt cx="40640" cy="1193165"/>
          </a:xfrm>
        </p:grpSpPr>
        <p:sp>
          <p:nvSpPr>
            <p:cNvPr id="2513" name="object 2513"/>
            <p:cNvSpPr/>
            <p:nvPr/>
          </p:nvSpPr>
          <p:spPr>
            <a:xfrm>
              <a:off x="4208705" y="4608763"/>
              <a:ext cx="0" cy="1193165"/>
            </a:xfrm>
            <a:custGeom>
              <a:avLst/>
              <a:gdLst/>
              <a:ahLst/>
              <a:cxnLst/>
              <a:rect l="l" t="t" r="r" b="b"/>
              <a:pathLst>
                <a:path h="1193164">
                  <a:moveTo>
                    <a:pt x="0" y="0"/>
                  </a:moveTo>
                  <a:lnTo>
                    <a:pt x="0" y="119307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4" name="object 2514"/>
            <p:cNvSpPr/>
            <p:nvPr/>
          </p:nvSpPr>
          <p:spPr>
            <a:xfrm>
              <a:off x="4237040" y="4608763"/>
              <a:ext cx="0" cy="686435"/>
            </a:xfrm>
            <a:custGeom>
              <a:avLst/>
              <a:gdLst/>
              <a:ahLst/>
              <a:cxnLst/>
              <a:rect l="l" t="t" r="r" b="b"/>
              <a:pathLst>
                <a:path h="686435">
                  <a:moveTo>
                    <a:pt x="0" y="0"/>
                  </a:moveTo>
                  <a:lnTo>
                    <a:pt x="0" y="68610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5" name="object 2515"/>
            <p:cNvSpPr/>
            <p:nvPr/>
          </p:nvSpPr>
          <p:spPr>
            <a:xfrm>
              <a:off x="4237040" y="5323201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0"/>
                  </a:moveTo>
                  <a:lnTo>
                    <a:pt x="0" y="47863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16" name="object 2516"/>
          <p:cNvSpPr/>
          <p:nvPr/>
        </p:nvSpPr>
        <p:spPr>
          <a:xfrm>
            <a:off x="5471641" y="7614259"/>
            <a:ext cx="199390" cy="199390"/>
          </a:xfrm>
          <a:custGeom>
            <a:avLst/>
            <a:gdLst/>
            <a:ahLst/>
            <a:cxnLst/>
            <a:rect l="l" t="t" r="r" b="b"/>
            <a:pathLst>
              <a:path w="199389" h="199390">
                <a:moveTo>
                  <a:pt x="199334" y="0"/>
                </a:moveTo>
                <a:lnTo>
                  <a:pt x="0" y="19933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7" name="object 2517"/>
          <p:cNvSpPr/>
          <p:nvPr/>
        </p:nvSpPr>
        <p:spPr>
          <a:xfrm>
            <a:off x="5772190" y="7369367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18" name="object 2518"/>
          <p:cNvGrpSpPr/>
          <p:nvPr/>
        </p:nvGrpSpPr>
        <p:grpSpPr>
          <a:xfrm>
            <a:off x="5770146" y="7081973"/>
            <a:ext cx="157480" cy="291465"/>
            <a:chOff x="5770146" y="7081973"/>
            <a:chExt cx="157480" cy="291465"/>
          </a:xfrm>
        </p:grpSpPr>
        <p:sp>
          <p:nvSpPr>
            <p:cNvPr id="2519" name="object 2519"/>
            <p:cNvSpPr/>
            <p:nvPr/>
          </p:nvSpPr>
          <p:spPr>
            <a:xfrm>
              <a:off x="5772190" y="7088044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0" name="object 2520"/>
            <p:cNvSpPr/>
            <p:nvPr/>
          </p:nvSpPr>
          <p:spPr>
            <a:xfrm>
              <a:off x="5896640" y="7102212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1" name="object 2521"/>
            <p:cNvSpPr/>
            <p:nvPr/>
          </p:nvSpPr>
          <p:spPr>
            <a:xfrm>
              <a:off x="5882473" y="7102212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2" name="object 2522"/>
            <p:cNvSpPr/>
            <p:nvPr/>
          </p:nvSpPr>
          <p:spPr>
            <a:xfrm>
              <a:off x="5882473" y="7088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3" name="object 2523"/>
            <p:cNvSpPr/>
            <p:nvPr/>
          </p:nvSpPr>
          <p:spPr>
            <a:xfrm>
              <a:off x="5882473" y="7355200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4" name="object 2524"/>
            <p:cNvSpPr/>
            <p:nvPr/>
          </p:nvSpPr>
          <p:spPr>
            <a:xfrm>
              <a:off x="5889556" y="7235789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5" name="object 2525"/>
            <p:cNvSpPr/>
            <p:nvPr/>
          </p:nvSpPr>
          <p:spPr>
            <a:xfrm>
              <a:off x="5889556" y="7102212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6" name="object 2526"/>
            <p:cNvSpPr/>
            <p:nvPr/>
          </p:nvSpPr>
          <p:spPr>
            <a:xfrm>
              <a:off x="5882473" y="722162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7" name="object 2527"/>
            <p:cNvSpPr/>
            <p:nvPr/>
          </p:nvSpPr>
          <p:spPr>
            <a:xfrm>
              <a:off x="5772170" y="7088044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40">
                  <a:moveTo>
                    <a:pt x="0" y="28132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8" name="object 2528"/>
            <p:cNvSpPr/>
            <p:nvPr/>
          </p:nvSpPr>
          <p:spPr>
            <a:xfrm>
              <a:off x="5924975" y="7088044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40">
                  <a:moveTo>
                    <a:pt x="0" y="28132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29" name="object 2529"/>
          <p:cNvSpPr/>
          <p:nvPr/>
        </p:nvSpPr>
        <p:spPr>
          <a:xfrm>
            <a:off x="5298577" y="6236993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30" name="object 2530"/>
          <p:cNvSpPr/>
          <p:nvPr/>
        </p:nvSpPr>
        <p:spPr>
          <a:xfrm>
            <a:off x="3071272" y="5803878"/>
            <a:ext cx="12700" cy="24765"/>
          </a:xfrm>
          <a:custGeom>
            <a:avLst/>
            <a:gdLst/>
            <a:ahLst/>
            <a:cxnLst/>
            <a:rect l="l" t="t" r="r" b="b"/>
            <a:pathLst>
              <a:path w="12700" h="24764">
                <a:moveTo>
                  <a:pt x="0" y="0"/>
                </a:moveTo>
                <a:lnTo>
                  <a:pt x="12143" y="0"/>
                </a:lnTo>
                <a:lnTo>
                  <a:pt x="12143" y="24286"/>
                </a:lnTo>
                <a:lnTo>
                  <a:pt x="0" y="2428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31" name="object 2531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5297079" y="4703401"/>
            <a:ext cx="127485" cy="217549"/>
          </a:xfrm>
          <a:prstGeom prst="rect">
            <a:avLst/>
          </a:prstGeom>
        </p:spPr>
      </p:pic>
      <p:grpSp>
        <p:nvGrpSpPr>
          <p:cNvPr id="2532" name="object 2532"/>
          <p:cNvGrpSpPr/>
          <p:nvPr/>
        </p:nvGrpSpPr>
        <p:grpSpPr>
          <a:xfrm>
            <a:off x="4109534" y="7740753"/>
            <a:ext cx="359410" cy="157480"/>
            <a:chOff x="4109534" y="7740753"/>
            <a:chExt cx="359410" cy="157480"/>
          </a:xfrm>
        </p:grpSpPr>
        <p:sp>
          <p:nvSpPr>
            <p:cNvPr id="2533" name="object 2533"/>
            <p:cNvSpPr/>
            <p:nvPr/>
          </p:nvSpPr>
          <p:spPr>
            <a:xfrm>
              <a:off x="4115606" y="774277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4" name="object 2534"/>
            <p:cNvSpPr/>
            <p:nvPr/>
          </p:nvSpPr>
          <p:spPr>
            <a:xfrm>
              <a:off x="4129773" y="7867247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5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5" name="object 2535"/>
            <p:cNvSpPr/>
            <p:nvPr/>
          </p:nvSpPr>
          <p:spPr>
            <a:xfrm>
              <a:off x="4129773" y="7852067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5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6" name="object 2536"/>
            <p:cNvSpPr/>
            <p:nvPr/>
          </p:nvSpPr>
          <p:spPr>
            <a:xfrm>
              <a:off x="4115626" y="7895581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7" name="object 2537"/>
            <p:cNvSpPr/>
            <p:nvPr/>
          </p:nvSpPr>
          <p:spPr>
            <a:xfrm>
              <a:off x="4115606" y="78520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8" name="object 2538"/>
            <p:cNvSpPr/>
            <p:nvPr/>
          </p:nvSpPr>
          <p:spPr>
            <a:xfrm>
              <a:off x="4447526" y="785208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40">
                  <a:moveTo>
                    <a:pt x="0" y="15159"/>
                  </a:moveTo>
                  <a:lnTo>
                    <a:pt x="15159" y="15159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9" name="object 2539"/>
            <p:cNvSpPr/>
            <p:nvPr/>
          </p:nvSpPr>
          <p:spPr>
            <a:xfrm>
              <a:off x="4295733" y="7860163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0" name="object 2540"/>
            <p:cNvSpPr/>
            <p:nvPr/>
          </p:nvSpPr>
          <p:spPr>
            <a:xfrm>
              <a:off x="4129773" y="7860163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1" name="object 2541"/>
            <p:cNvSpPr/>
            <p:nvPr/>
          </p:nvSpPr>
          <p:spPr>
            <a:xfrm>
              <a:off x="4115626" y="7742776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2" name="object 2542"/>
            <p:cNvSpPr/>
            <p:nvPr/>
          </p:nvSpPr>
          <p:spPr>
            <a:xfrm>
              <a:off x="4281566" y="78520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3" name="object 2543"/>
            <p:cNvSpPr/>
            <p:nvPr/>
          </p:nvSpPr>
          <p:spPr>
            <a:xfrm>
              <a:off x="4462705" y="774277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44" name="object 2544"/>
          <p:cNvSpPr/>
          <p:nvPr/>
        </p:nvSpPr>
        <p:spPr>
          <a:xfrm>
            <a:off x="6173915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45" name="object 2545"/>
          <p:cNvGrpSpPr/>
          <p:nvPr/>
        </p:nvGrpSpPr>
        <p:grpSpPr>
          <a:xfrm>
            <a:off x="6102066" y="5767447"/>
            <a:ext cx="490855" cy="158115"/>
            <a:chOff x="6102066" y="5767447"/>
            <a:chExt cx="490855" cy="158115"/>
          </a:xfrm>
        </p:grpSpPr>
        <p:sp>
          <p:nvSpPr>
            <p:cNvPr id="2546" name="object 2546"/>
            <p:cNvSpPr/>
            <p:nvPr/>
          </p:nvSpPr>
          <p:spPr>
            <a:xfrm>
              <a:off x="6520002" y="5770483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7" name="object 2547"/>
            <p:cNvSpPr/>
            <p:nvPr/>
          </p:nvSpPr>
          <p:spPr>
            <a:xfrm>
              <a:off x="6188082" y="5894953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8" name="object 2548"/>
            <p:cNvSpPr/>
            <p:nvPr/>
          </p:nvSpPr>
          <p:spPr>
            <a:xfrm>
              <a:off x="6188082" y="588078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9" name="object 2549"/>
            <p:cNvSpPr/>
            <p:nvPr/>
          </p:nvSpPr>
          <p:spPr>
            <a:xfrm>
              <a:off x="6173915" y="5923288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0" name="object 2550"/>
            <p:cNvSpPr/>
            <p:nvPr/>
          </p:nvSpPr>
          <p:spPr>
            <a:xfrm>
              <a:off x="6173915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1" name="object 2551"/>
            <p:cNvSpPr/>
            <p:nvPr/>
          </p:nvSpPr>
          <p:spPr>
            <a:xfrm>
              <a:off x="6505835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2" name="object 2552"/>
            <p:cNvSpPr/>
            <p:nvPr/>
          </p:nvSpPr>
          <p:spPr>
            <a:xfrm>
              <a:off x="6354042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3" name="object 2553"/>
            <p:cNvSpPr/>
            <p:nvPr/>
          </p:nvSpPr>
          <p:spPr>
            <a:xfrm>
              <a:off x="6188082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4" name="object 2554"/>
            <p:cNvSpPr/>
            <p:nvPr/>
          </p:nvSpPr>
          <p:spPr>
            <a:xfrm>
              <a:off x="6173915" y="5770483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5" name="object 2555"/>
            <p:cNvSpPr/>
            <p:nvPr/>
          </p:nvSpPr>
          <p:spPr>
            <a:xfrm>
              <a:off x="6339875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6" name="object 2556"/>
            <p:cNvSpPr/>
            <p:nvPr/>
          </p:nvSpPr>
          <p:spPr>
            <a:xfrm>
              <a:off x="6105102" y="5859555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4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7" name="object 2557"/>
            <p:cNvSpPr/>
            <p:nvPr/>
          </p:nvSpPr>
          <p:spPr>
            <a:xfrm>
              <a:off x="6105102" y="5824117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4" h="32385">
                  <a:moveTo>
                    <a:pt x="68812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8" name="object 2558"/>
            <p:cNvSpPr/>
            <p:nvPr/>
          </p:nvSpPr>
          <p:spPr>
            <a:xfrm>
              <a:off x="6105102" y="5787707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4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9" name="object 2559"/>
            <p:cNvSpPr/>
            <p:nvPr/>
          </p:nvSpPr>
          <p:spPr>
            <a:xfrm>
              <a:off x="6143556" y="5770483"/>
              <a:ext cx="30480" cy="14604"/>
            </a:xfrm>
            <a:custGeom>
              <a:avLst/>
              <a:gdLst/>
              <a:ahLst/>
              <a:cxnLst/>
              <a:rect l="l" t="t" r="r" b="b"/>
              <a:pathLst>
                <a:path w="30479" h="14604">
                  <a:moveTo>
                    <a:pt x="30358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0" name="object 2560"/>
            <p:cNvSpPr/>
            <p:nvPr/>
          </p:nvSpPr>
          <p:spPr>
            <a:xfrm>
              <a:off x="6520022" y="5859555"/>
              <a:ext cx="69850" cy="33655"/>
            </a:xfrm>
            <a:custGeom>
              <a:avLst/>
              <a:gdLst/>
              <a:ahLst/>
              <a:cxnLst/>
              <a:rect l="l" t="t" r="r" b="b"/>
              <a:pathLst>
                <a:path w="69850" h="33654">
                  <a:moveTo>
                    <a:pt x="69804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1" name="object 2561"/>
            <p:cNvSpPr/>
            <p:nvPr/>
          </p:nvSpPr>
          <p:spPr>
            <a:xfrm>
              <a:off x="6520022" y="5824117"/>
              <a:ext cx="69850" cy="32384"/>
            </a:xfrm>
            <a:custGeom>
              <a:avLst/>
              <a:gdLst/>
              <a:ahLst/>
              <a:cxnLst/>
              <a:rect l="l" t="t" r="r" b="b"/>
              <a:pathLst>
                <a:path w="69850" h="32385">
                  <a:moveTo>
                    <a:pt x="69804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2" name="object 2562"/>
            <p:cNvSpPr/>
            <p:nvPr/>
          </p:nvSpPr>
          <p:spPr>
            <a:xfrm>
              <a:off x="6520022" y="5787707"/>
              <a:ext cx="69850" cy="33655"/>
            </a:xfrm>
            <a:custGeom>
              <a:avLst/>
              <a:gdLst/>
              <a:ahLst/>
              <a:cxnLst/>
              <a:rect l="l" t="t" r="r" b="b"/>
              <a:pathLst>
                <a:path w="69850" h="33654">
                  <a:moveTo>
                    <a:pt x="69804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3" name="object 2563"/>
            <p:cNvSpPr/>
            <p:nvPr/>
          </p:nvSpPr>
          <p:spPr>
            <a:xfrm>
              <a:off x="6559468" y="5770483"/>
              <a:ext cx="30480" cy="14604"/>
            </a:xfrm>
            <a:custGeom>
              <a:avLst/>
              <a:gdLst/>
              <a:ahLst/>
              <a:cxnLst/>
              <a:rect l="l" t="t" r="r" b="b"/>
              <a:pathLst>
                <a:path w="30479" h="14604">
                  <a:moveTo>
                    <a:pt x="30358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64" name="object 2564"/>
          <p:cNvSpPr/>
          <p:nvPr/>
        </p:nvSpPr>
        <p:spPr>
          <a:xfrm>
            <a:off x="4835103" y="5323201"/>
            <a:ext cx="0" cy="478790"/>
          </a:xfrm>
          <a:custGeom>
            <a:avLst/>
            <a:gdLst/>
            <a:ahLst/>
            <a:cxnLst/>
            <a:rect l="l" t="t" r="r" b="b"/>
            <a:pathLst>
              <a:path h="478789">
                <a:moveTo>
                  <a:pt x="0" y="0"/>
                </a:moveTo>
                <a:lnTo>
                  <a:pt x="0" y="47863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5" name="object 2565"/>
          <p:cNvSpPr/>
          <p:nvPr/>
        </p:nvSpPr>
        <p:spPr>
          <a:xfrm>
            <a:off x="4835103" y="5892929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0"/>
                </a:moveTo>
                <a:lnTo>
                  <a:pt x="0" y="2325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6" name="object 2566"/>
          <p:cNvSpPr/>
          <p:nvPr/>
        </p:nvSpPr>
        <p:spPr>
          <a:xfrm>
            <a:off x="4835103" y="6131750"/>
            <a:ext cx="463550" cy="153035"/>
          </a:xfrm>
          <a:custGeom>
            <a:avLst/>
            <a:gdLst/>
            <a:ahLst/>
            <a:cxnLst/>
            <a:rect l="l" t="t" r="r" b="b"/>
            <a:pathLst>
              <a:path w="463550" h="153035">
                <a:moveTo>
                  <a:pt x="0" y="0"/>
                </a:moveTo>
                <a:lnTo>
                  <a:pt x="0" y="152784"/>
                </a:lnTo>
                <a:lnTo>
                  <a:pt x="463473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7" name="object 2567"/>
          <p:cNvSpPr/>
          <p:nvPr/>
        </p:nvSpPr>
        <p:spPr>
          <a:xfrm>
            <a:off x="4863438" y="5294866"/>
            <a:ext cx="0" cy="507365"/>
          </a:xfrm>
          <a:custGeom>
            <a:avLst/>
            <a:gdLst/>
            <a:ahLst/>
            <a:cxnLst/>
            <a:rect l="l" t="t" r="r" b="b"/>
            <a:pathLst>
              <a:path h="507364">
                <a:moveTo>
                  <a:pt x="0" y="0"/>
                </a:moveTo>
                <a:lnTo>
                  <a:pt x="0" y="50696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8" name="object 2568"/>
          <p:cNvSpPr/>
          <p:nvPr/>
        </p:nvSpPr>
        <p:spPr>
          <a:xfrm>
            <a:off x="4863438" y="5892929"/>
            <a:ext cx="0" cy="23495"/>
          </a:xfrm>
          <a:custGeom>
            <a:avLst/>
            <a:gdLst/>
            <a:ahLst/>
            <a:cxnLst/>
            <a:rect l="l" t="t" r="r" b="b"/>
            <a:pathLst>
              <a:path h="23495">
                <a:moveTo>
                  <a:pt x="0" y="0"/>
                </a:moveTo>
                <a:lnTo>
                  <a:pt x="0" y="2325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69" name="object 2569"/>
          <p:cNvSpPr/>
          <p:nvPr/>
        </p:nvSpPr>
        <p:spPr>
          <a:xfrm>
            <a:off x="4863438" y="6131750"/>
            <a:ext cx="435609" cy="124460"/>
          </a:xfrm>
          <a:custGeom>
            <a:avLst/>
            <a:gdLst/>
            <a:ahLst/>
            <a:cxnLst/>
            <a:rect l="l" t="t" r="r" b="b"/>
            <a:pathLst>
              <a:path w="435610" h="124460">
                <a:moveTo>
                  <a:pt x="0" y="0"/>
                </a:moveTo>
                <a:lnTo>
                  <a:pt x="0" y="124449"/>
                </a:lnTo>
                <a:lnTo>
                  <a:pt x="435139" y="12444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70" name="object 2570"/>
          <p:cNvGrpSpPr/>
          <p:nvPr/>
        </p:nvGrpSpPr>
        <p:grpSpPr>
          <a:xfrm>
            <a:off x="4237060" y="5288795"/>
            <a:ext cx="626745" cy="40640"/>
            <a:chOff x="4237060" y="5288795"/>
            <a:chExt cx="626745" cy="40640"/>
          </a:xfrm>
        </p:grpSpPr>
        <p:sp>
          <p:nvSpPr>
            <p:cNvPr id="2571" name="object 2571"/>
            <p:cNvSpPr/>
            <p:nvPr/>
          </p:nvSpPr>
          <p:spPr>
            <a:xfrm>
              <a:off x="4237060" y="5323201"/>
              <a:ext cx="598170" cy="0"/>
            </a:xfrm>
            <a:custGeom>
              <a:avLst/>
              <a:gdLst/>
              <a:ahLst/>
              <a:cxnLst/>
              <a:rect l="l" t="t" r="r" b="b"/>
              <a:pathLst>
                <a:path w="598170">
                  <a:moveTo>
                    <a:pt x="59804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2" name="object 2572"/>
            <p:cNvSpPr/>
            <p:nvPr/>
          </p:nvSpPr>
          <p:spPr>
            <a:xfrm>
              <a:off x="4237060" y="5294866"/>
              <a:ext cx="626745" cy="0"/>
            </a:xfrm>
            <a:custGeom>
              <a:avLst/>
              <a:gdLst/>
              <a:ahLst/>
              <a:cxnLst/>
              <a:rect l="l" t="t" r="r" b="b"/>
              <a:pathLst>
                <a:path w="626745">
                  <a:moveTo>
                    <a:pt x="626377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73" name="object 2573"/>
          <p:cNvGrpSpPr/>
          <p:nvPr/>
        </p:nvGrpSpPr>
        <p:grpSpPr>
          <a:xfrm>
            <a:off x="5405338" y="5951117"/>
            <a:ext cx="21590" cy="289560"/>
            <a:chOff x="5405338" y="5951117"/>
            <a:chExt cx="21590" cy="289560"/>
          </a:xfrm>
        </p:grpSpPr>
        <p:sp>
          <p:nvSpPr>
            <p:cNvPr id="2574" name="object 2574"/>
            <p:cNvSpPr/>
            <p:nvPr/>
          </p:nvSpPr>
          <p:spPr>
            <a:xfrm>
              <a:off x="5423047" y="5968826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5" name="object 2575"/>
            <p:cNvSpPr/>
            <p:nvPr/>
          </p:nvSpPr>
          <p:spPr>
            <a:xfrm>
              <a:off x="5408880" y="5968826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6" name="object 2576"/>
            <p:cNvSpPr/>
            <p:nvPr/>
          </p:nvSpPr>
          <p:spPr>
            <a:xfrm>
              <a:off x="5408880" y="59546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7" name="object 2577"/>
            <p:cNvSpPr/>
            <p:nvPr/>
          </p:nvSpPr>
          <p:spPr>
            <a:xfrm>
              <a:off x="5408880" y="6221814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14167" y="0"/>
                  </a:moveTo>
                  <a:lnTo>
                    <a:pt x="0" y="0"/>
                  </a:lnTo>
                  <a:lnTo>
                    <a:pt x="0" y="15159"/>
                  </a:lnTo>
                  <a:lnTo>
                    <a:pt x="14167" y="15159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8" name="object 2578"/>
            <p:cNvSpPr/>
            <p:nvPr/>
          </p:nvSpPr>
          <p:spPr>
            <a:xfrm>
              <a:off x="5415963" y="6102404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9" name="object 2579"/>
            <p:cNvSpPr/>
            <p:nvPr/>
          </p:nvSpPr>
          <p:spPr>
            <a:xfrm>
              <a:off x="5415963" y="596882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0" name="object 2580"/>
            <p:cNvSpPr/>
            <p:nvPr/>
          </p:nvSpPr>
          <p:spPr>
            <a:xfrm>
              <a:off x="5408880" y="608823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81" name="object 2581"/>
          <p:cNvSpPr/>
          <p:nvPr/>
        </p:nvSpPr>
        <p:spPr>
          <a:xfrm>
            <a:off x="5298577" y="5954679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28231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2" name="object 2582"/>
          <p:cNvSpPr/>
          <p:nvPr/>
        </p:nvSpPr>
        <p:spPr>
          <a:xfrm>
            <a:off x="5451381" y="5954679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28231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83" name="object 2583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11067712" y="4275325"/>
            <a:ext cx="227689" cy="156346"/>
          </a:xfrm>
          <a:prstGeom prst="rect">
            <a:avLst/>
          </a:prstGeom>
        </p:spPr>
      </p:pic>
      <p:sp>
        <p:nvSpPr>
          <p:cNvPr id="2584" name="object 2584"/>
          <p:cNvSpPr/>
          <p:nvPr/>
        </p:nvSpPr>
        <p:spPr>
          <a:xfrm>
            <a:off x="5421023" y="5892929"/>
            <a:ext cx="30480" cy="0"/>
          </a:xfrm>
          <a:custGeom>
            <a:avLst/>
            <a:gdLst/>
            <a:ahLst/>
            <a:cxnLst/>
            <a:rect l="l" t="t" r="r" b="b"/>
            <a:pathLst>
              <a:path w="30479">
                <a:moveTo>
                  <a:pt x="0" y="0"/>
                </a:moveTo>
                <a:lnTo>
                  <a:pt x="3035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5" name="object 2585"/>
          <p:cNvSpPr/>
          <p:nvPr/>
        </p:nvSpPr>
        <p:spPr>
          <a:xfrm>
            <a:off x="4431334" y="5801854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9107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86" name="object 2586"/>
          <p:cNvSpPr/>
          <p:nvPr/>
        </p:nvSpPr>
        <p:spPr>
          <a:xfrm>
            <a:off x="4645868" y="5801854"/>
            <a:ext cx="0" cy="91440"/>
          </a:xfrm>
          <a:custGeom>
            <a:avLst/>
            <a:gdLst/>
            <a:ahLst/>
            <a:cxnLst/>
            <a:rect l="l" t="t" r="r" b="b"/>
            <a:pathLst>
              <a:path h="91439">
                <a:moveTo>
                  <a:pt x="0" y="9107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587" name="object 2587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3975450" y="5830715"/>
            <a:ext cx="218581" cy="127485"/>
          </a:xfrm>
          <a:prstGeom prst="rect">
            <a:avLst/>
          </a:prstGeom>
        </p:spPr>
      </p:pic>
      <p:grpSp>
        <p:nvGrpSpPr>
          <p:cNvPr id="2588" name="object 2588"/>
          <p:cNvGrpSpPr/>
          <p:nvPr/>
        </p:nvGrpSpPr>
        <p:grpSpPr>
          <a:xfrm>
            <a:off x="4441960" y="5830715"/>
            <a:ext cx="205740" cy="127635"/>
            <a:chOff x="4441960" y="5830715"/>
            <a:chExt cx="205740" cy="127635"/>
          </a:xfrm>
        </p:grpSpPr>
        <p:sp>
          <p:nvSpPr>
            <p:cNvPr id="2589" name="object 2589"/>
            <p:cNvSpPr/>
            <p:nvPr/>
          </p:nvSpPr>
          <p:spPr>
            <a:xfrm>
              <a:off x="4614051" y="5860382"/>
              <a:ext cx="21590" cy="87630"/>
            </a:xfrm>
            <a:custGeom>
              <a:avLst/>
              <a:gdLst/>
              <a:ahLst/>
              <a:cxnLst/>
              <a:rect l="l" t="t" r="r" b="b"/>
              <a:pathLst>
                <a:path w="21589" h="87629">
                  <a:moveTo>
                    <a:pt x="0" y="87311"/>
                  </a:moveTo>
                  <a:lnTo>
                    <a:pt x="10884" y="67099"/>
                  </a:lnTo>
                  <a:lnTo>
                    <a:pt x="18070" y="45477"/>
                  </a:lnTo>
                  <a:lnTo>
                    <a:pt x="21428" y="22943"/>
                  </a:lnTo>
                  <a:lnTo>
                    <a:pt x="2082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0" name="object 2590"/>
            <p:cNvSpPr/>
            <p:nvPr/>
          </p:nvSpPr>
          <p:spPr>
            <a:xfrm>
              <a:off x="4443478" y="5853463"/>
              <a:ext cx="170180" cy="103505"/>
            </a:xfrm>
            <a:custGeom>
              <a:avLst/>
              <a:gdLst/>
              <a:ahLst/>
              <a:cxnLst/>
              <a:rect l="l" t="t" r="r" b="b"/>
              <a:pathLst>
                <a:path w="170179" h="103504">
                  <a:moveTo>
                    <a:pt x="0" y="8095"/>
                  </a:moveTo>
                  <a:lnTo>
                    <a:pt x="164927" y="103219"/>
                  </a:lnTo>
                  <a:lnTo>
                    <a:pt x="170007" y="95123"/>
                  </a:lnTo>
                  <a:lnTo>
                    <a:pt x="4047" y="0"/>
                  </a:lnTo>
                  <a:lnTo>
                    <a:pt x="0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1" name="object 2591"/>
            <p:cNvSpPr/>
            <p:nvPr/>
          </p:nvSpPr>
          <p:spPr>
            <a:xfrm>
              <a:off x="4634757" y="5832232"/>
              <a:ext cx="11430" cy="29845"/>
            </a:xfrm>
            <a:custGeom>
              <a:avLst/>
              <a:gdLst/>
              <a:ahLst/>
              <a:cxnLst/>
              <a:rect l="l" t="t" r="r" b="b"/>
              <a:pathLst>
                <a:path w="11429" h="29845">
                  <a:moveTo>
                    <a:pt x="11111" y="29326"/>
                  </a:moveTo>
                  <a:lnTo>
                    <a:pt x="0" y="29326"/>
                  </a:lnTo>
                  <a:lnTo>
                    <a:pt x="0" y="0"/>
                  </a:lnTo>
                  <a:lnTo>
                    <a:pt x="11111" y="0"/>
                  </a:lnTo>
                  <a:lnTo>
                    <a:pt x="11111" y="293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92" name="object 2592"/>
          <p:cNvSpPr/>
          <p:nvPr/>
        </p:nvSpPr>
        <p:spPr>
          <a:xfrm>
            <a:off x="4835103" y="5910133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3" name="object 2593"/>
          <p:cNvSpPr/>
          <p:nvPr/>
        </p:nvSpPr>
        <p:spPr>
          <a:xfrm>
            <a:off x="4835103" y="6125678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4" name="object 2594"/>
          <p:cNvSpPr/>
          <p:nvPr/>
        </p:nvSpPr>
        <p:spPr>
          <a:xfrm>
            <a:off x="4864284" y="5927600"/>
            <a:ext cx="87630" cy="21590"/>
          </a:xfrm>
          <a:custGeom>
            <a:avLst/>
            <a:gdLst/>
            <a:ahLst/>
            <a:cxnLst/>
            <a:rect l="l" t="t" r="r" b="b"/>
            <a:pathLst>
              <a:path w="87629" h="21589">
                <a:moveTo>
                  <a:pt x="87311" y="21434"/>
                </a:moveTo>
                <a:lnTo>
                  <a:pt x="67099" y="10532"/>
                </a:lnTo>
                <a:lnTo>
                  <a:pt x="45477" y="3347"/>
                </a:lnTo>
                <a:lnTo>
                  <a:pt x="22943" y="0"/>
                </a:lnTo>
                <a:lnTo>
                  <a:pt x="0" y="608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5" name="object 2595"/>
          <p:cNvSpPr/>
          <p:nvPr/>
        </p:nvSpPr>
        <p:spPr>
          <a:xfrm>
            <a:off x="12868985" y="7102211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5">
                <a:moveTo>
                  <a:pt x="0" y="252987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6" name="object 2596"/>
          <p:cNvSpPr/>
          <p:nvPr/>
        </p:nvSpPr>
        <p:spPr>
          <a:xfrm>
            <a:off x="14621684" y="7852088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5" h="15240">
                <a:moveTo>
                  <a:pt x="14167" y="15159"/>
                </a:moveTo>
                <a:lnTo>
                  <a:pt x="0" y="15159"/>
                </a:lnTo>
                <a:lnTo>
                  <a:pt x="0" y="0"/>
                </a:lnTo>
                <a:lnTo>
                  <a:pt x="14167" y="0"/>
                </a:lnTo>
                <a:lnTo>
                  <a:pt x="14167" y="15159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97" name="object 2597"/>
          <p:cNvGrpSpPr/>
          <p:nvPr/>
        </p:nvGrpSpPr>
        <p:grpSpPr>
          <a:xfrm>
            <a:off x="4833585" y="5914687"/>
            <a:ext cx="127635" cy="219075"/>
            <a:chOff x="4833585" y="5914687"/>
            <a:chExt cx="127635" cy="219075"/>
          </a:xfrm>
        </p:grpSpPr>
        <p:sp>
          <p:nvSpPr>
            <p:cNvPr id="2598" name="object 2598"/>
            <p:cNvSpPr/>
            <p:nvPr/>
          </p:nvSpPr>
          <p:spPr>
            <a:xfrm>
              <a:off x="4855342" y="5949599"/>
              <a:ext cx="104775" cy="170180"/>
            </a:xfrm>
            <a:custGeom>
              <a:avLst/>
              <a:gdLst/>
              <a:ahLst/>
              <a:cxnLst/>
              <a:rect l="l" t="t" r="r" b="b"/>
              <a:pathLst>
                <a:path w="104775" h="170179">
                  <a:moveTo>
                    <a:pt x="8095" y="170007"/>
                  </a:moveTo>
                  <a:lnTo>
                    <a:pt x="104210" y="4047"/>
                  </a:lnTo>
                  <a:lnTo>
                    <a:pt x="96115" y="0"/>
                  </a:lnTo>
                  <a:lnTo>
                    <a:pt x="0" y="164968"/>
                  </a:lnTo>
                  <a:lnTo>
                    <a:pt x="8095" y="17000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9" name="object 2599"/>
            <p:cNvSpPr/>
            <p:nvPr/>
          </p:nvSpPr>
          <p:spPr>
            <a:xfrm>
              <a:off x="4835103" y="5916204"/>
              <a:ext cx="28575" cy="12700"/>
            </a:xfrm>
            <a:custGeom>
              <a:avLst/>
              <a:gdLst/>
              <a:ahLst/>
              <a:cxnLst/>
              <a:rect l="l" t="t" r="r" b="b"/>
              <a:pathLst>
                <a:path w="28575" h="12700">
                  <a:moveTo>
                    <a:pt x="28334" y="0"/>
                  </a:moveTo>
                  <a:lnTo>
                    <a:pt x="0" y="0"/>
                  </a:lnTo>
                  <a:lnTo>
                    <a:pt x="0" y="12143"/>
                  </a:lnTo>
                  <a:lnTo>
                    <a:pt x="28334" y="12143"/>
                  </a:lnTo>
                  <a:lnTo>
                    <a:pt x="2833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0" name="object 2600"/>
            <p:cNvSpPr/>
            <p:nvPr/>
          </p:nvSpPr>
          <p:spPr>
            <a:xfrm>
              <a:off x="4835103" y="6119607"/>
              <a:ext cx="28575" cy="12700"/>
            </a:xfrm>
            <a:custGeom>
              <a:avLst/>
              <a:gdLst/>
              <a:ahLst/>
              <a:cxnLst/>
              <a:rect l="l" t="t" r="r" b="b"/>
              <a:pathLst>
                <a:path w="28575" h="12700">
                  <a:moveTo>
                    <a:pt x="28334" y="0"/>
                  </a:moveTo>
                  <a:lnTo>
                    <a:pt x="0" y="0"/>
                  </a:lnTo>
                  <a:lnTo>
                    <a:pt x="0" y="12143"/>
                  </a:lnTo>
                  <a:lnTo>
                    <a:pt x="28334" y="12143"/>
                  </a:lnTo>
                  <a:lnTo>
                    <a:pt x="2833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01" name="object 2601"/>
          <p:cNvGrpSpPr/>
          <p:nvPr/>
        </p:nvGrpSpPr>
        <p:grpSpPr>
          <a:xfrm>
            <a:off x="13327398" y="4454947"/>
            <a:ext cx="294005" cy="294005"/>
            <a:chOff x="13327398" y="4454947"/>
            <a:chExt cx="294005" cy="294005"/>
          </a:xfrm>
        </p:grpSpPr>
        <p:sp>
          <p:nvSpPr>
            <p:cNvPr id="2602" name="object 2602"/>
            <p:cNvSpPr/>
            <p:nvPr/>
          </p:nvSpPr>
          <p:spPr>
            <a:xfrm>
              <a:off x="13617828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3" name="object 2603"/>
            <p:cNvSpPr/>
            <p:nvPr/>
          </p:nvSpPr>
          <p:spPr>
            <a:xfrm>
              <a:off x="13617828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4" name="object 2604"/>
            <p:cNvSpPr/>
            <p:nvPr/>
          </p:nvSpPr>
          <p:spPr>
            <a:xfrm>
              <a:off x="13617828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5" name="object 2605"/>
            <p:cNvSpPr/>
            <p:nvPr/>
          </p:nvSpPr>
          <p:spPr>
            <a:xfrm>
              <a:off x="13617828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6" name="object 2606"/>
            <p:cNvSpPr/>
            <p:nvPr/>
          </p:nvSpPr>
          <p:spPr>
            <a:xfrm>
              <a:off x="13603661" y="4731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14167" y="14167"/>
                  </a:ln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7" name="object 2607"/>
            <p:cNvSpPr/>
            <p:nvPr/>
          </p:nvSpPr>
          <p:spPr>
            <a:xfrm>
              <a:off x="13531813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8" name="object 2608"/>
            <p:cNvSpPr/>
            <p:nvPr/>
          </p:nvSpPr>
          <p:spPr>
            <a:xfrm>
              <a:off x="13459964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9" name="object 2609"/>
            <p:cNvSpPr/>
            <p:nvPr/>
          </p:nvSpPr>
          <p:spPr>
            <a:xfrm>
              <a:off x="13388115" y="474537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0" name="object 2610"/>
            <p:cNvSpPr/>
            <p:nvPr/>
          </p:nvSpPr>
          <p:spPr>
            <a:xfrm>
              <a:off x="13330434" y="473120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1" name="object 2611"/>
            <p:cNvSpPr/>
            <p:nvPr/>
          </p:nvSpPr>
          <p:spPr>
            <a:xfrm>
              <a:off x="13330434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2" name="object 2612"/>
            <p:cNvSpPr/>
            <p:nvPr/>
          </p:nvSpPr>
          <p:spPr>
            <a:xfrm>
              <a:off x="13330434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3" name="object 2613"/>
            <p:cNvSpPr/>
            <p:nvPr/>
          </p:nvSpPr>
          <p:spPr>
            <a:xfrm>
              <a:off x="13330434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4" name="object 2614"/>
            <p:cNvSpPr/>
            <p:nvPr/>
          </p:nvSpPr>
          <p:spPr>
            <a:xfrm>
              <a:off x="13330434" y="445798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0" y="0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5" name="object 2615"/>
            <p:cNvSpPr/>
            <p:nvPr/>
          </p:nvSpPr>
          <p:spPr>
            <a:xfrm>
              <a:off x="13388115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6" name="object 2616"/>
            <p:cNvSpPr/>
            <p:nvPr/>
          </p:nvSpPr>
          <p:spPr>
            <a:xfrm>
              <a:off x="13459964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7" name="object 2617"/>
            <p:cNvSpPr/>
            <p:nvPr/>
          </p:nvSpPr>
          <p:spPr>
            <a:xfrm>
              <a:off x="13531813" y="445798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8" name="object 2618"/>
            <p:cNvSpPr/>
            <p:nvPr/>
          </p:nvSpPr>
          <p:spPr>
            <a:xfrm>
              <a:off x="13603661" y="445798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19" name="object 2619"/>
          <p:cNvSpPr/>
          <p:nvPr/>
        </p:nvSpPr>
        <p:spPr>
          <a:xfrm>
            <a:off x="13452881" y="5363679"/>
            <a:ext cx="83185" cy="0"/>
          </a:xfrm>
          <a:custGeom>
            <a:avLst/>
            <a:gdLst/>
            <a:ahLst/>
            <a:cxnLst/>
            <a:rect l="l" t="t" r="r" b="b"/>
            <a:pathLst>
              <a:path w="83184">
                <a:moveTo>
                  <a:pt x="0" y="0"/>
                </a:moveTo>
                <a:lnTo>
                  <a:pt x="8298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0" name="object 2620"/>
          <p:cNvSpPr/>
          <p:nvPr/>
        </p:nvSpPr>
        <p:spPr>
          <a:xfrm>
            <a:off x="13835398" y="5705739"/>
            <a:ext cx="0" cy="187325"/>
          </a:xfrm>
          <a:custGeom>
            <a:avLst/>
            <a:gdLst/>
            <a:ahLst/>
            <a:cxnLst/>
            <a:rect l="l" t="t" r="r" b="b"/>
            <a:pathLst>
              <a:path h="187325">
                <a:moveTo>
                  <a:pt x="0" y="18719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1" name="object 2621"/>
          <p:cNvSpPr/>
          <p:nvPr/>
        </p:nvSpPr>
        <p:spPr>
          <a:xfrm>
            <a:off x="13835398" y="5154225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596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2" name="object 2622"/>
          <p:cNvSpPr/>
          <p:nvPr/>
        </p:nvSpPr>
        <p:spPr>
          <a:xfrm>
            <a:off x="15507141" y="4243449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4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3" name="object 2623"/>
          <p:cNvSpPr/>
          <p:nvPr/>
        </p:nvSpPr>
        <p:spPr>
          <a:xfrm>
            <a:off x="15470711" y="3590740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4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4" name="object 2624"/>
          <p:cNvSpPr/>
          <p:nvPr/>
        </p:nvSpPr>
        <p:spPr>
          <a:xfrm>
            <a:off x="10581975" y="6246100"/>
            <a:ext cx="0" cy="47625"/>
          </a:xfrm>
          <a:custGeom>
            <a:avLst/>
            <a:gdLst/>
            <a:ahLst/>
            <a:cxnLst/>
            <a:rect l="l" t="t" r="r" b="b"/>
            <a:pathLst>
              <a:path h="47625">
                <a:moveTo>
                  <a:pt x="0" y="0"/>
                </a:moveTo>
                <a:lnTo>
                  <a:pt x="0" y="475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5" name="object 2625"/>
          <p:cNvSpPr/>
          <p:nvPr/>
        </p:nvSpPr>
        <p:spPr>
          <a:xfrm>
            <a:off x="15453509" y="3674732"/>
            <a:ext cx="14604" cy="30480"/>
          </a:xfrm>
          <a:custGeom>
            <a:avLst/>
            <a:gdLst/>
            <a:ahLst/>
            <a:cxnLst/>
            <a:rect l="l" t="t" r="r" b="b"/>
            <a:pathLst>
              <a:path w="14605" h="30479">
                <a:moveTo>
                  <a:pt x="14167" y="0"/>
                </a:moveTo>
                <a:lnTo>
                  <a:pt x="0" y="303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6" name="object 2626"/>
          <p:cNvSpPr/>
          <p:nvPr/>
        </p:nvSpPr>
        <p:spPr>
          <a:xfrm>
            <a:off x="15470711" y="4243449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4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7" name="object 2627"/>
          <p:cNvSpPr/>
          <p:nvPr/>
        </p:nvSpPr>
        <p:spPr>
          <a:xfrm>
            <a:off x="12658519" y="4649241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8" name="object 2628"/>
          <p:cNvSpPr/>
          <p:nvPr/>
        </p:nvSpPr>
        <p:spPr>
          <a:xfrm>
            <a:off x="13863733" y="5249328"/>
            <a:ext cx="621665" cy="0"/>
          </a:xfrm>
          <a:custGeom>
            <a:avLst/>
            <a:gdLst/>
            <a:ahLst/>
            <a:cxnLst/>
            <a:rect l="l" t="t" r="r" b="b"/>
            <a:pathLst>
              <a:path w="621665">
                <a:moveTo>
                  <a:pt x="62133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29" name="object 2629"/>
          <p:cNvSpPr/>
          <p:nvPr/>
        </p:nvSpPr>
        <p:spPr>
          <a:xfrm>
            <a:off x="13863733" y="4608763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24894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30" name="object 2630"/>
          <p:cNvSpPr/>
          <p:nvPr/>
        </p:nvSpPr>
        <p:spPr>
          <a:xfrm>
            <a:off x="13748215" y="5501557"/>
            <a:ext cx="87630" cy="21590"/>
          </a:xfrm>
          <a:custGeom>
            <a:avLst/>
            <a:gdLst/>
            <a:ahLst/>
            <a:cxnLst/>
            <a:rect l="l" t="t" r="r" b="b"/>
            <a:pathLst>
              <a:path w="87630" h="21589">
                <a:moveTo>
                  <a:pt x="87351" y="591"/>
                </a:moveTo>
                <a:lnTo>
                  <a:pt x="64387" y="0"/>
                </a:lnTo>
                <a:lnTo>
                  <a:pt x="41846" y="3346"/>
                </a:lnTo>
                <a:lnTo>
                  <a:pt x="20220" y="10521"/>
                </a:lnTo>
                <a:lnTo>
                  <a:pt x="0" y="21417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31" name="object 2631"/>
          <p:cNvGrpSpPr/>
          <p:nvPr/>
        </p:nvGrpSpPr>
        <p:grpSpPr>
          <a:xfrm>
            <a:off x="6630305" y="5028723"/>
            <a:ext cx="657860" cy="742315"/>
            <a:chOff x="6630305" y="5028723"/>
            <a:chExt cx="657860" cy="742315"/>
          </a:xfrm>
        </p:grpSpPr>
        <p:sp>
          <p:nvSpPr>
            <p:cNvPr id="2632" name="object 2632"/>
            <p:cNvSpPr/>
            <p:nvPr/>
          </p:nvSpPr>
          <p:spPr>
            <a:xfrm>
              <a:off x="6658640" y="5723934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465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3" name="object 2633"/>
            <p:cNvSpPr/>
            <p:nvPr/>
          </p:nvSpPr>
          <p:spPr>
            <a:xfrm>
              <a:off x="6658640" y="565208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4" name="object 2634"/>
            <p:cNvSpPr/>
            <p:nvPr/>
          </p:nvSpPr>
          <p:spPr>
            <a:xfrm>
              <a:off x="6658640" y="558025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5" name="object 2635"/>
            <p:cNvSpPr/>
            <p:nvPr/>
          </p:nvSpPr>
          <p:spPr>
            <a:xfrm>
              <a:off x="6658640" y="5508408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6" name="object 2636"/>
            <p:cNvSpPr/>
            <p:nvPr/>
          </p:nvSpPr>
          <p:spPr>
            <a:xfrm>
              <a:off x="6658640" y="543755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7" name="object 2637"/>
            <p:cNvSpPr/>
            <p:nvPr/>
          </p:nvSpPr>
          <p:spPr>
            <a:xfrm>
              <a:off x="6658640" y="53657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8" name="object 2638"/>
            <p:cNvSpPr/>
            <p:nvPr/>
          </p:nvSpPr>
          <p:spPr>
            <a:xfrm>
              <a:off x="6658640" y="529385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9" name="object 2639"/>
            <p:cNvSpPr/>
            <p:nvPr/>
          </p:nvSpPr>
          <p:spPr>
            <a:xfrm>
              <a:off x="6658640" y="522200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0" name="object 2640"/>
            <p:cNvSpPr/>
            <p:nvPr/>
          </p:nvSpPr>
          <p:spPr>
            <a:xfrm>
              <a:off x="6658640" y="515015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1" name="object 2641"/>
            <p:cNvSpPr/>
            <p:nvPr/>
          </p:nvSpPr>
          <p:spPr>
            <a:xfrm>
              <a:off x="6658640" y="5060114"/>
              <a:ext cx="42545" cy="47625"/>
            </a:xfrm>
            <a:custGeom>
              <a:avLst/>
              <a:gdLst/>
              <a:ahLst/>
              <a:cxnLst/>
              <a:rect l="l" t="t" r="r" b="b"/>
              <a:pathLst>
                <a:path w="42545" h="47625">
                  <a:moveTo>
                    <a:pt x="0" y="47541"/>
                  </a:moveTo>
                  <a:lnTo>
                    <a:pt x="0" y="0"/>
                  </a:lnTo>
                  <a:lnTo>
                    <a:pt x="425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2" name="object 2642"/>
            <p:cNvSpPr/>
            <p:nvPr/>
          </p:nvSpPr>
          <p:spPr>
            <a:xfrm>
              <a:off x="6743643" y="5060094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3" name="object 2643"/>
            <p:cNvSpPr/>
            <p:nvPr/>
          </p:nvSpPr>
          <p:spPr>
            <a:xfrm>
              <a:off x="6815492" y="506009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4" name="object 2644"/>
            <p:cNvSpPr/>
            <p:nvPr/>
          </p:nvSpPr>
          <p:spPr>
            <a:xfrm>
              <a:off x="6887341" y="506009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5" name="object 2645"/>
            <p:cNvSpPr/>
            <p:nvPr/>
          </p:nvSpPr>
          <p:spPr>
            <a:xfrm>
              <a:off x="6959189" y="506009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6" name="object 2646"/>
            <p:cNvSpPr/>
            <p:nvPr/>
          </p:nvSpPr>
          <p:spPr>
            <a:xfrm>
              <a:off x="7031038" y="506009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7" name="object 2647"/>
            <p:cNvSpPr/>
            <p:nvPr/>
          </p:nvSpPr>
          <p:spPr>
            <a:xfrm>
              <a:off x="7102886" y="5060094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8" name="object 2648"/>
            <p:cNvSpPr/>
            <p:nvPr/>
          </p:nvSpPr>
          <p:spPr>
            <a:xfrm>
              <a:off x="7173723" y="5060094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9" name="object 2649"/>
            <p:cNvSpPr/>
            <p:nvPr/>
          </p:nvSpPr>
          <p:spPr>
            <a:xfrm>
              <a:off x="7245571" y="506009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5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0" name="object 2650"/>
            <p:cNvSpPr/>
            <p:nvPr/>
          </p:nvSpPr>
          <p:spPr>
            <a:xfrm>
              <a:off x="6630305" y="5031759"/>
              <a:ext cx="20320" cy="0"/>
            </a:xfrm>
            <a:custGeom>
              <a:avLst/>
              <a:gdLst/>
              <a:ahLst/>
              <a:cxnLst/>
              <a:rect l="l" t="t" r="r" b="b"/>
              <a:pathLst>
                <a:path w="20320">
                  <a:moveTo>
                    <a:pt x="0" y="0"/>
                  </a:moveTo>
                  <a:lnTo>
                    <a:pt x="2023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1" name="object 2651"/>
            <p:cNvSpPr/>
            <p:nvPr/>
          </p:nvSpPr>
          <p:spPr>
            <a:xfrm>
              <a:off x="6694058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2" name="object 2652"/>
            <p:cNvSpPr/>
            <p:nvPr/>
          </p:nvSpPr>
          <p:spPr>
            <a:xfrm>
              <a:off x="6765906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3" name="object 2653"/>
            <p:cNvSpPr/>
            <p:nvPr/>
          </p:nvSpPr>
          <p:spPr>
            <a:xfrm>
              <a:off x="6836743" y="503175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4" name="object 2654"/>
            <p:cNvSpPr/>
            <p:nvPr/>
          </p:nvSpPr>
          <p:spPr>
            <a:xfrm>
              <a:off x="6908591" y="503175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5" name="object 2655"/>
            <p:cNvSpPr/>
            <p:nvPr/>
          </p:nvSpPr>
          <p:spPr>
            <a:xfrm>
              <a:off x="6980440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6" name="object 2656"/>
            <p:cNvSpPr/>
            <p:nvPr/>
          </p:nvSpPr>
          <p:spPr>
            <a:xfrm>
              <a:off x="7052289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7" name="object 2657"/>
            <p:cNvSpPr/>
            <p:nvPr/>
          </p:nvSpPr>
          <p:spPr>
            <a:xfrm>
              <a:off x="7124137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8" name="object 2658"/>
            <p:cNvSpPr/>
            <p:nvPr/>
          </p:nvSpPr>
          <p:spPr>
            <a:xfrm>
              <a:off x="7195986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9" name="object 2659"/>
            <p:cNvSpPr/>
            <p:nvPr/>
          </p:nvSpPr>
          <p:spPr>
            <a:xfrm>
              <a:off x="7267834" y="5031759"/>
              <a:ext cx="20320" cy="0"/>
            </a:xfrm>
            <a:custGeom>
              <a:avLst/>
              <a:gdLst/>
              <a:ahLst/>
              <a:cxnLst/>
              <a:rect l="l" t="t" r="r" b="b"/>
              <a:pathLst>
                <a:path w="20320">
                  <a:moveTo>
                    <a:pt x="0" y="0"/>
                  </a:moveTo>
                  <a:lnTo>
                    <a:pt x="2023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60" name="object 2660"/>
          <p:cNvSpPr/>
          <p:nvPr/>
        </p:nvSpPr>
        <p:spPr>
          <a:xfrm>
            <a:off x="7163603" y="4431672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0"/>
                </a:moveTo>
                <a:lnTo>
                  <a:pt x="0" y="8397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1" name="object 2661"/>
          <p:cNvSpPr/>
          <p:nvPr/>
        </p:nvSpPr>
        <p:spPr>
          <a:xfrm>
            <a:off x="7163603" y="4731209"/>
            <a:ext cx="0" cy="35560"/>
          </a:xfrm>
          <a:custGeom>
            <a:avLst/>
            <a:gdLst/>
            <a:ahLst/>
            <a:cxnLst/>
            <a:rect l="l" t="t" r="r" b="b"/>
            <a:pathLst>
              <a:path h="35560">
                <a:moveTo>
                  <a:pt x="0" y="0"/>
                </a:moveTo>
                <a:lnTo>
                  <a:pt x="0" y="3539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2" name="object 2662"/>
          <p:cNvSpPr/>
          <p:nvPr/>
        </p:nvSpPr>
        <p:spPr>
          <a:xfrm>
            <a:off x="7498559" y="4794962"/>
            <a:ext cx="0" cy="581025"/>
          </a:xfrm>
          <a:custGeom>
            <a:avLst/>
            <a:gdLst/>
            <a:ahLst/>
            <a:cxnLst/>
            <a:rect l="l" t="t" r="r" b="b"/>
            <a:pathLst>
              <a:path h="581025">
                <a:moveTo>
                  <a:pt x="0" y="0"/>
                </a:moveTo>
                <a:lnTo>
                  <a:pt x="0" y="5808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3" name="object 2663"/>
          <p:cNvSpPr/>
          <p:nvPr/>
        </p:nvSpPr>
        <p:spPr>
          <a:xfrm>
            <a:off x="7191938" y="4431672"/>
            <a:ext cx="0" cy="84455"/>
          </a:xfrm>
          <a:custGeom>
            <a:avLst/>
            <a:gdLst/>
            <a:ahLst/>
            <a:cxnLst/>
            <a:rect l="l" t="t" r="r" b="b"/>
            <a:pathLst>
              <a:path h="84454">
                <a:moveTo>
                  <a:pt x="0" y="0"/>
                </a:moveTo>
                <a:lnTo>
                  <a:pt x="0" y="8397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object 2664"/>
          <p:cNvSpPr/>
          <p:nvPr/>
        </p:nvSpPr>
        <p:spPr>
          <a:xfrm>
            <a:off x="7526894" y="4766628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0"/>
                </a:moveTo>
                <a:lnTo>
                  <a:pt x="0" y="60919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5" name="object 2665"/>
          <p:cNvSpPr/>
          <p:nvPr/>
        </p:nvSpPr>
        <p:spPr>
          <a:xfrm>
            <a:off x="7498559" y="5585296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6" name="object 2666"/>
          <p:cNvSpPr/>
          <p:nvPr/>
        </p:nvSpPr>
        <p:spPr>
          <a:xfrm>
            <a:off x="7498559" y="5369751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7" name="object 2667"/>
          <p:cNvSpPr/>
          <p:nvPr/>
        </p:nvSpPr>
        <p:spPr>
          <a:xfrm>
            <a:off x="7163603" y="4731209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8" name="object 2668"/>
          <p:cNvSpPr/>
          <p:nvPr/>
        </p:nvSpPr>
        <p:spPr>
          <a:xfrm>
            <a:off x="7163603" y="4515664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object 2669"/>
          <p:cNvSpPr/>
          <p:nvPr/>
        </p:nvSpPr>
        <p:spPr>
          <a:xfrm>
            <a:off x="7498559" y="5375823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28334" y="0"/>
                </a:moveTo>
                <a:lnTo>
                  <a:pt x="0" y="0"/>
                </a:lnTo>
                <a:lnTo>
                  <a:pt x="0" y="10119"/>
                </a:lnTo>
                <a:lnTo>
                  <a:pt x="28334" y="10119"/>
                </a:lnTo>
                <a:lnTo>
                  <a:pt x="28334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0" name="object 2670"/>
          <p:cNvGrpSpPr/>
          <p:nvPr/>
        </p:nvGrpSpPr>
        <p:grpSpPr>
          <a:xfrm>
            <a:off x="7492487" y="5579731"/>
            <a:ext cx="40640" cy="191135"/>
            <a:chOff x="7492487" y="5579731"/>
            <a:chExt cx="40640" cy="191135"/>
          </a:xfrm>
        </p:grpSpPr>
        <p:sp>
          <p:nvSpPr>
            <p:cNvPr id="2671" name="object 2671"/>
            <p:cNvSpPr/>
            <p:nvPr/>
          </p:nvSpPr>
          <p:spPr>
            <a:xfrm>
              <a:off x="7498559" y="5581249"/>
              <a:ext cx="28575" cy="10160"/>
            </a:xfrm>
            <a:custGeom>
              <a:avLst/>
              <a:gdLst/>
              <a:ahLst/>
              <a:cxnLst/>
              <a:rect l="l" t="t" r="r" b="b"/>
              <a:pathLst>
                <a:path w="28575" h="10160">
                  <a:moveTo>
                    <a:pt x="28334" y="0"/>
                  </a:moveTo>
                  <a:lnTo>
                    <a:pt x="0" y="0"/>
                  </a:lnTo>
                  <a:lnTo>
                    <a:pt x="0" y="10119"/>
                  </a:lnTo>
                  <a:lnTo>
                    <a:pt x="28334" y="10119"/>
                  </a:lnTo>
                  <a:lnTo>
                    <a:pt x="2833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2" name="object 2672"/>
            <p:cNvSpPr/>
            <p:nvPr/>
          </p:nvSpPr>
          <p:spPr>
            <a:xfrm>
              <a:off x="7498559" y="5591368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4">
                  <a:moveTo>
                    <a:pt x="0" y="0"/>
                  </a:moveTo>
                  <a:lnTo>
                    <a:pt x="0" y="17909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3" name="object 2673"/>
            <p:cNvSpPr/>
            <p:nvPr/>
          </p:nvSpPr>
          <p:spPr>
            <a:xfrm>
              <a:off x="7526893" y="5591368"/>
              <a:ext cx="0" cy="179705"/>
            </a:xfrm>
            <a:custGeom>
              <a:avLst/>
              <a:gdLst/>
              <a:ahLst/>
              <a:cxnLst/>
              <a:rect l="l" t="t" r="r" b="b"/>
              <a:pathLst>
                <a:path h="179704">
                  <a:moveTo>
                    <a:pt x="0" y="0"/>
                  </a:moveTo>
                  <a:lnTo>
                    <a:pt x="0" y="17909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74" name="object 2674"/>
          <p:cNvSpPr/>
          <p:nvPr/>
        </p:nvSpPr>
        <p:spPr>
          <a:xfrm>
            <a:off x="9558892" y="4431672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922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5" name="object 2675"/>
          <p:cNvSpPr/>
          <p:nvPr/>
        </p:nvSpPr>
        <p:spPr>
          <a:xfrm>
            <a:off x="9558892" y="5005448"/>
            <a:ext cx="0" cy="765175"/>
          </a:xfrm>
          <a:custGeom>
            <a:avLst/>
            <a:gdLst/>
            <a:ahLst/>
            <a:cxnLst/>
            <a:rect l="l" t="t" r="r" b="b"/>
            <a:pathLst>
              <a:path h="765175">
                <a:moveTo>
                  <a:pt x="0" y="0"/>
                </a:moveTo>
                <a:lnTo>
                  <a:pt x="0" y="765035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6" name="object 2676"/>
          <p:cNvSpPr/>
          <p:nvPr/>
        </p:nvSpPr>
        <p:spPr>
          <a:xfrm>
            <a:off x="9587227" y="4431672"/>
            <a:ext cx="0" cy="359410"/>
          </a:xfrm>
          <a:custGeom>
            <a:avLst/>
            <a:gdLst/>
            <a:ahLst/>
            <a:cxnLst/>
            <a:rect l="l" t="t" r="r" b="b"/>
            <a:pathLst>
              <a:path h="359410">
                <a:moveTo>
                  <a:pt x="0" y="0"/>
                </a:moveTo>
                <a:lnTo>
                  <a:pt x="0" y="35922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7" name="object 2677"/>
          <p:cNvGrpSpPr/>
          <p:nvPr/>
        </p:nvGrpSpPr>
        <p:grpSpPr>
          <a:xfrm>
            <a:off x="9463282" y="4784843"/>
            <a:ext cx="130175" cy="991869"/>
            <a:chOff x="9463282" y="4784843"/>
            <a:chExt cx="130175" cy="991869"/>
          </a:xfrm>
        </p:grpSpPr>
        <p:sp>
          <p:nvSpPr>
            <p:cNvPr id="2678" name="object 2678"/>
            <p:cNvSpPr/>
            <p:nvPr/>
          </p:nvSpPr>
          <p:spPr>
            <a:xfrm>
              <a:off x="9558892" y="5005448"/>
              <a:ext cx="28575" cy="765175"/>
            </a:xfrm>
            <a:custGeom>
              <a:avLst/>
              <a:gdLst/>
              <a:ahLst/>
              <a:cxnLst/>
              <a:rect l="l" t="t" r="r" b="b"/>
              <a:pathLst>
                <a:path w="28575" h="765175">
                  <a:moveTo>
                    <a:pt x="0" y="0"/>
                  </a:moveTo>
                  <a:lnTo>
                    <a:pt x="28334" y="0"/>
                  </a:lnTo>
                  <a:lnTo>
                    <a:pt x="28334" y="76503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79" name="object 267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463282" y="4784843"/>
              <a:ext cx="125461" cy="222103"/>
            </a:xfrm>
            <a:prstGeom prst="rect">
              <a:avLst/>
            </a:prstGeom>
          </p:spPr>
        </p:pic>
      </p:grpSp>
      <p:pic>
        <p:nvPicPr>
          <p:cNvPr id="2680" name="object 268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5874883" y="4767134"/>
            <a:ext cx="127485" cy="223641"/>
          </a:xfrm>
          <a:prstGeom prst="rect">
            <a:avLst/>
          </a:prstGeom>
        </p:spPr>
      </p:pic>
      <p:grpSp>
        <p:nvGrpSpPr>
          <p:cNvPr id="2681" name="object 2681"/>
          <p:cNvGrpSpPr/>
          <p:nvPr/>
        </p:nvGrpSpPr>
        <p:grpSpPr>
          <a:xfrm>
            <a:off x="6683938" y="4766628"/>
            <a:ext cx="40640" cy="1003935"/>
            <a:chOff x="6683938" y="4766628"/>
            <a:chExt cx="40640" cy="1003935"/>
          </a:xfrm>
        </p:grpSpPr>
        <p:sp>
          <p:nvSpPr>
            <p:cNvPr id="2682" name="object 2682"/>
            <p:cNvSpPr/>
            <p:nvPr/>
          </p:nvSpPr>
          <p:spPr>
            <a:xfrm>
              <a:off x="6690010" y="4766628"/>
              <a:ext cx="0" cy="896619"/>
            </a:xfrm>
            <a:custGeom>
              <a:avLst/>
              <a:gdLst/>
              <a:ahLst/>
              <a:cxnLst/>
              <a:rect l="l" t="t" r="r" b="b"/>
              <a:pathLst>
                <a:path h="896620">
                  <a:moveTo>
                    <a:pt x="0" y="896588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3" name="object 2683"/>
            <p:cNvSpPr/>
            <p:nvPr/>
          </p:nvSpPr>
          <p:spPr>
            <a:xfrm>
              <a:off x="6718344" y="4794962"/>
              <a:ext cx="0" cy="868680"/>
            </a:xfrm>
            <a:custGeom>
              <a:avLst/>
              <a:gdLst/>
              <a:ahLst/>
              <a:cxnLst/>
              <a:rect l="l" t="t" r="r" b="b"/>
              <a:pathLst>
                <a:path h="868679">
                  <a:moveTo>
                    <a:pt x="0" y="86825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4" name="object 2684"/>
            <p:cNvSpPr/>
            <p:nvPr/>
          </p:nvSpPr>
          <p:spPr>
            <a:xfrm>
              <a:off x="6690010" y="5663216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726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5" name="object 2685"/>
            <p:cNvSpPr/>
            <p:nvPr/>
          </p:nvSpPr>
          <p:spPr>
            <a:xfrm>
              <a:off x="6718344" y="5663216"/>
              <a:ext cx="0" cy="107314"/>
            </a:xfrm>
            <a:custGeom>
              <a:avLst/>
              <a:gdLst/>
              <a:ahLst/>
              <a:cxnLst/>
              <a:rect l="l" t="t" r="r" b="b"/>
              <a:pathLst>
                <a:path h="107314">
                  <a:moveTo>
                    <a:pt x="0" y="0"/>
                  </a:moveTo>
                  <a:lnTo>
                    <a:pt x="0" y="10726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86" name="object 2686"/>
          <p:cNvGrpSpPr/>
          <p:nvPr/>
        </p:nvGrpSpPr>
        <p:grpSpPr>
          <a:xfrm>
            <a:off x="2257663" y="5858523"/>
            <a:ext cx="255270" cy="372745"/>
            <a:chOff x="2257663" y="5858523"/>
            <a:chExt cx="255270" cy="372745"/>
          </a:xfrm>
        </p:grpSpPr>
        <p:sp>
          <p:nvSpPr>
            <p:cNvPr id="2687" name="object 2687"/>
            <p:cNvSpPr/>
            <p:nvPr/>
          </p:nvSpPr>
          <p:spPr>
            <a:xfrm>
              <a:off x="2416539" y="593037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7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8" name="object 2688"/>
            <p:cNvSpPr/>
            <p:nvPr/>
          </p:nvSpPr>
          <p:spPr>
            <a:xfrm>
              <a:off x="2352786" y="5978946"/>
              <a:ext cx="127635" cy="0"/>
            </a:xfrm>
            <a:custGeom>
              <a:avLst/>
              <a:gdLst/>
              <a:ahLst/>
              <a:cxnLst/>
              <a:rect l="l" t="t" r="r" b="b"/>
              <a:pathLst>
                <a:path w="127635">
                  <a:moveTo>
                    <a:pt x="0" y="0"/>
                  </a:moveTo>
                  <a:lnTo>
                    <a:pt x="12750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9" name="object 2689"/>
            <p:cNvSpPr/>
            <p:nvPr/>
          </p:nvSpPr>
          <p:spPr>
            <a:xfrm>
              <a:off x="2289033" y="6026507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0" name="object 2690"/>
            <p:cNvSpPr/>
            <p:nvPr/>
          </p:nvSpPr>
          <p:spPr>
            <a:xfrm>
              <a:off x="2289033" y="6074069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1" name="object 2691"/>
            <p:cNvSpPr/>
            <p:nvPr/>
          </p:nvSpPr>
          <p:spPr>
            <a:xfrm>
              <a:off x="2289033" y="6121631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2" name="object 2692"/>
            <p:cNvSpPr/>
            <p:nvPr/>
          </p:nvSpPr>
          <p:spPr>
            <a:xfrm>
              <a:off x="2289033" y="6170204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3" name="object 2693"/>
            <p:cNvSpPr/>
            <p:nvPr/>
          </p:nvSpPr>
          <p:spPr>
            <a:xfrm>
              <a:off x="2289033" y="6026527"/>
              <a:ext cx="0" cy="191770"/>
            </a:xfrm>
            <a:custGeom>
              <a:avLst/>
              <a:gdLst/>
              <a:ahLst/>
              <a:cxnLst/>
              <a:rect l="l" t="t" r="r" b="b"/>
              <a:pathLst>
                <a:path h="191770">
                  <a:moveTo>
                    <a:pt x="0" y="19123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4" name="object 2694"/>
            <p:cNvSpPr/>
            <p:nvPr/>
          </p:nvSpPr>
          <p:spPr>
            <a:xfrm>
              <a:off x="2260699" y="5861559"/>
              <a:ext cx="249554" cy="186690"/>
            </a:xfrm>
            <a:custGeom>
              <a:avLst/>
              <a:gdLst/>
              <a:ahLst/>
              <a:cxnLst/>
              <a:rect l="l" t="t" r="r" b="b"/>
              <a:pathLst>
                <a:path w="249555" h="186689">
                  <a:moveTo>
                    <a:pt x="0" y="186199"/>
                  </a:moveTo>
                  <a:lnTo>
                    <a:pt x="24894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5" name="object 2695"/>
            <p:cNvSpPr/>
            <p:nvPr/>
          </p:nvSpPr>
          <p:spPr>
            <a:xfrm>
              <a:off x="2367966" y="5954659"/>
              <a:ext cx="33655" cy="40640"/>
            </a:xfrm>
            <a:custGeom>
              <a:avLst/>
              <a:gdLst/>
              <a:ahLst/>
              <a:cxnLst/>
              <a:rect l="l" t="t" r="r" b="b"/>
              <a:pathLst>
                <a:path w="33655" h="40639">
                  <a:moveTo>
                    <a:pt x="0" y="40478"/>
                  </a:moveTo>
                  <a:lnTo>
                    <a:pt x="17182" y="0"/>
                  </a:lnTo>
                  <a:lnTo>
                    <a:pt x="33374" y="404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6" name="object 2696"/>
            <p:cNvSpPr/>
            <p:nvPr/>
          </p:nvSpPr>
          <p:spPr>
            <a:xfrm>
              <a:off x="2385169" y="5954679"/>
              <a:ext cx="0" cy="252095"/>
            </a:xfrm>
            <a:custGeom>
              <a:avLst/>
              <a:gdLst/>
              <a:ahLst/>
              <a:cxnLst/>
              <a:rect l="l" t="t" r="r" b="b"/>
              <a:pathLst>
                <a:path h="252095">
                  <a:moveTo>
                    <a:pt x="0" y="25195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7" name="object 2697"/>
            <p:cNvSpPr/>
            <p:nvPr/>
          </p:nvSpPr>
          <p:spPr>
            <a:xfrm>
              <a:off x="2375069" y="620663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05"/>
                  </a:moveTo>
                  <a:lnTo>
                    <a:pt x="21230" y="4776"/>
                  </a:lnTo>
                  <a:lnTo>
                    <a:pt x="16454" y="0"/>
                  </a:lnTo>
                  <a:lnTo>
                    <a:pt x="10605" y="0"/>
                  </a:lnTo>
                  <a:lnTo>
                    <a:pt x="4735" y="0"/>
                  </a:lnTo>
                  <a:lnTo>
                    <a:pt x="0" y="4776"/>
                  </a:lnTo>
                  <a:lnTo>
                    <a:pt x="0" y="10605"/>
                  </a:lnTo>
                  <a:lnTo>
                    <a:pt x="0" y="16454"/>
                  </a:lnTo>
                  <a:lnTo>
                    <a:pt x="4735" y="21250"/>
                  </a:lnTo>
                  <a:lnTo>
                    <a:pt x="10605" y="21250"/>
                  </a:lnTo>
                  <a:lnTo>
                    <a:pt x="16454" y="21250"/>
                  </a:lnTo>
                  <a:lnTo>
                    <a:pt x="21230" y="16454"/>
                  </a:lnTo>
                  <a:lnTo>
                    <a:pt x="21230" y="1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98" name="object 2698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7065970" y="4514146"/>
            <a:ext cx="132039" cy="252461"/>
          </a:xfrm>
          <a:prstGeom prst="rect">
            <a:avLst/>
          </a:prstGeom>
        </p:spPr>
      </p:pic>
      <p:sp>
        <p:nvSpPr>
          <p:cNvPr id="2699" name="object 2699"/>
          <p:cNvSpPr/>
          <p:nvPr/>
        </p:nvSpPr>
        <p:spPr>
          <a:xfrm>
            <a:off x="13614793" y="4605747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3015"/>
                </a:moveTo>
                <a:lnTo>
                  <a:pt x="301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00" name="object 2700"/>
          <p:cNvGrpSpPr/>
          <p:nvPr/>
        </p:nvGrpSpPr>
        <p:grpSpPr>
          <a:xfrm>
            <a:off x="12777909" y="4457982"/>
            <a:ext cx="843280" cy="720725"/>
            <a:chOff x="12777909" y="4457982"/>
            <a:chExt cx="843280" cy="720725"/>
          </a:xfrm>
        </p:grpSpPr>
        <p:sp>
          <p:nvSpPr>
            <p:cNvPr id="2701" name="object 2701"/>
            <p:cNvSpPr/>
            <p:nvPr/>
          </p:nvSpPr>
          <p:spPr>
            <a:xfrm>
              <a:off x="12777909" y="51724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2" name="object 2702"/>
            <p:cNvSpPr/>
            <p:nvPr/>
          </p:nvSpPr>
          <p:spPr>
            <a:xfrm>
              <a:off x="12780945" y="5175456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3" name="object 2703"/>
            <p:cNvSpPr/>
            <p:nvPr/>
          </p:nvSpPr>
          <p:spPr>
            <a:xfrm>
              <a:off x="12861901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4" name="object 2704"/>
            <p:cNvSpPr/>
            <p:nvPr/>
          </p:nvSpPr>
          <p:spPr>
            <a:xfrm>
              <a:off x="12933750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5" name="object 2705"/>
            <p:cNvSpPr/>
            <p:nvPr/>
          </p:nvSpPr>
          <p:spPr>
            <a:xfrm>
              <a:off x="13005599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6" name="object 2706"/>
            <p:cNvSpPr/>
            <p:nvPr/>
          </p:nvSpPr>
          <p:spPr>
            <a:xfrm>
              <a:off x="1307744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7" name="object 2707"/>
            <p:cNvSpPr/>
            <p:nvPr/>
          </p:nvSpPr>
          <p:spPr>
            <a:xfrm>
              <a:off x="13149296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8" name="object 2708"/>
            <p:cNvSpPr/>
            <p:nvPr/>
          </p:nvSpPr>
          <p:spPr>
            <a:xfrm>
              <a:off x="13221144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9" name="object 2709"/>
            <p:cNvSpPr/>
            <p:nvPr/>
          </p:nvSpPr>
          <p:spPr>
            <a:xfrm>
              <a:off x="13291981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0" name="object 2710"/>
            <p:cNvSpPr/>
            <p:nvPr/>
          </p:nvSpPr>
          <p:spPr>
            <a:xfrm>
              <a:off x="13363829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1" name="object 2711"/>
            <p:cNvSpPr/>
            <p:nvPr/>
          </p:nvSpPr>
          <p:spPr>
            <a:xfrm>
              <a:off x="13435678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2" name="object 2712"/>
            <p:cNvSpPr/>
            <p:nvPr/>
          </p:nvSpPr>
          <p:spPr>
            <a:xfrm>
              <a:off x="13507526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3" name="object 2713"/>
            <p:cNvSpPr/>
            <p:nvPr/>
          </p:nvSpPr>
          <p:spPr>
            <a:xfrm>
              <a:off x="13579375" y="5161289"/>
              <a:ext cx="38735" cy="14604"/>
            </a:xfrm>
            <a:custGeom>
              <a:avLst/>
              <a:gdLst/>
              <a:ahLst/>
              <a:cxnLst/>
              <a:rect l="l" t="t" r="r" b="b"/>
              <a:pathLst>
                <a:path w="38734" h="14604">
                  <a:moveTo>
                    <a:pt x="0" y="14167"/>
                  </a:moveTo>
                  <a:lnTo>
                    <a:pt x="38454" y="14167"/>
                  </a:lnTo>
                  <a:lnTo>
                    <a:pt x="384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4" name="object 2714"/>
            <p:cNvSpPr/>
            <p:nvPr/>
          </p:nvSpPr>
          <p:spPr>
            <a:xfrm>
              <a:off x="13617829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5" name="object 2715"/>
            <p:cNvSpPr/>
            <p:nvPr/>
          </p:nvSpPr>
          <p:spPr>
            <a:xfrm>
              <a:off x="13617829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6" name="object 2716"/>
            <p:cNvSpPr/>
            <p:nvPr/>
          </p:nvSpPr>
          <p:spPr>
            <a:xfrm>
              <a:off x="13617829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7" name="object 2717"/>
            <p:cNvSpPr/>
            <p:nvPr/>
          </p:nvSpPr>
          <p:spPr>
            <a:xfrm>
              <a:off x="13617829" y="487391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8" name="object 2718"/>
            <p:cNvSpPr/>
            <p:nvPr/>
          </p:nvSpPr>
          <p:spPr>
            <a:xfrm>
              <a:off x="13617829" y="480206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9" name="object 2719"/>
            <p:cNvSpPr/>
            <p:nvPr/>
          </p:nvSpPr>
          <p:spPr>
            <a:xfrm>
              <a:off x="13617829" y="473120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0" name="object 2720"/>
            <p:cNvSpPr/>
            <p:nvPr/>
          </p:nvSpPr>
          <p:spPr>
            <a:xfrm>
              <a:off x="13617829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1" name="object 2721"/>
            <p:cNvSpPr/>
            <p:nvPr/>
          </p:nvSpPr>
          <p:spPr>
            <a:xfrm>
              <a:off x="13617829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2" name="object 2722"/>
            <p:cNvSpPr/>
            <p:nvPr/>
          </p:nvSpPr>
          <p:spPr>
            <a:xfrm>
              <a:off x="13617829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3" name="object 2723"/>
            <p:cNvSpPr/>
            <p:nvPr/>
          </p:nvSpPr>
          <p:spPr>
            <a:xfrm>
              <a:off x="13617829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24" name="object 2724"/>
          <p:cNvSpPr/>
          <p:nvPr/>
        </p:nvSpPr>
        <p:spPr>
          <a:xfrm>
            <a:off x="12912499" y="5357607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0" y="6071"/>
                </a:moveTo>
                <a:lnTo>
                  <a:pt x="706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5" name="object 2725"/>
          <p:cNvSpPr/>
          <p:nvPr/>
        </p:nvSpPr>
        <p:spPr>
          <a:xfrm>
            <a:off x="12894284" y="5885866"/>
            <a:ext cx="6350" cy="7620"/>
          </a:xfrm>
          <a:custGeom>
            <a:avLst/>
            <a:gdLst/>
            <a:ahLst/>
            <a:cxnLst/>
            <a:rect l="l" t="t" r="r" b="b"/>
            <a:pathLst>
              <a:path w="6350" h="7620">
                <a:moveTo>
                  <a:pt x="0" y="7063"/>
                </a:moveTo>
                <a:lnTo>
                  <a:pt x="607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26" name="object 2726"/>
          <p:cNvGrpSpPr/>
          <p:nvPr/>
        </p:nvGrpSpPr>
        <p:grpSpPr>
          <a:xfrm>
            <a:off x="12777909" y="4885026"/>
            <a:ext cx="292735" cy="294005"/>
            <a:chOff x="12777909" y="4885026"/>
            <a:chExt cx="292735" cy="294005"/>
          </a:xfrm>
        </p:grpSpPr>
        <p:sp>
          <p:nvSpPr>
            <p:cNvPr id="2727" name="object 2727"/>
            <p:cNvSpPr/>
            <p:nvPr/>
          </p:nvSpPr>
          <p:spPr>
            <a:xfrm>
              <a:off x="13067328" y="4888062"/>
              <a:ext cx="0" cy="15240"/>
            </a:xfrm>
            <a:custGeom>
              <a:avLst/>
              <a:gdLst/>
              <a:ahLst/>
              <a:cxnLst/>
              <a:rect l="l" t="t" r="r" b="b"/>
              <a:pathLst>
                <a:path h="15239">
                  <a:moveTo>
                    <a:pt x="0" y="0"/>
                  </a:moveTo>
                  <a:lnTo>
                    <a:pt x="0" y="15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8" name="object 2728"/>
            <p:cNvSpPr/>
            <p:nvPr/>
          </p:nvSpPr>
          <p:spPr>
            <a:xfrm>
              <a:off x="13067328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9" name="object 2729"/>
            <p:cNvSpPr/>
            <p:nvPr/>
          </p:nvSpPr>
          <p:spPr>
            <a:xfrm>
              <a:off x="13067328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0" name="object 2730"/>
            <p:cNvSpPr/>
            <p:nvPr/>
          </p:nvSpPr>
          <p:spPr>
            <a:xfrm>
              <a:off x="13067328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1" name="object 2731"/>
            <p:cNvSpPr/>
            <p:nvPr/>
          </p:nvSpPr>
          <p:spPr>
            <a:xfrm>
              <a:off x="13053160" y="51612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14167" y="14167"/>
                  </a:ln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2" name="object 2732"/>
            <p:cNvSpPr/>
            <p:nvPr/>
          </p:nvSpPr>
          <p:spPr>
            <a:xfrm>
              <a:off x="12981332" y="517545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3" name="object 2733"/>
            <p:cNvSpPr/>
            <p:nvPr/>
          </p:nvSpPr>
          <p:spPr>
            <a:xfrm>
              <a:off x="12910475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4" name="object 2734"/>
            <p:cNvSpPr/>
            <p:nvPr/>
          </p:nvSpPr>
          <p:spPr>
            <a:xfrm>
              <a:off x="12838627" y="517545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5" name="object 2735"/>
            <p:cNvSpPr/>
            <p:nvPr/>
          </p:nvSpPr>
          <p:spPr>
            <a:xfrm>
              <a:off x="12780945" y="516128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6" name="object 2736"/>
            <p:cNvSpPr/>
            <p:nvPr/>
          </p:nvSpPr>
          <p:spPr>
            <a:xfrm>
              <a:off x="12780945" y="50894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7" name="object 2737"/>
            <p:cNvSpPr/>
            <p:nvPr/>
          </p:nvSpPr>
          <p:spPr>
            <a:xfrm>
              <a:off x="12780945" y="501759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8" name="object 2738"/>
            <p:cNvSpPr/>
            <p:nvPr/>
          </p:nvSpPr>
          <p:spPr>
            <a:xfrm>
              <a:off x="12780945" y="49457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9" name="object 2739"/>
            <p:cNvSpPr/>
            <p:nvPr/>
          </p:nvSpPr>
          <p:spPr>
            <a:xfrm>
              <a:off x="12780945" y="4888082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15159"/>
                  </a:moveTo>
                  <a:lnTo>
                    <a:pt x="0" y="0"/>
                  </a:ln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0" name="object 2740"/>
            <p:cNvSpPr/>
            <p:nvPr/>
          </p:nvSpPr>
          <p:spPr>
            <a:xfrm>
              <a:off x="12838627" y="48880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1" name="object 2741"/>
            <p:cNvSpPr/>
            <p:nvPr/>
          </p:nvSpPr>
          <p:spPr>
            <a:xfrm>
              <a:off x="12910475" y="4888062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2" name="object 2742"/>
            <p:cNvSpPr/>
            <p:nvPr/>
          </p:nvSpPr>
          <p:spPr>
            <a:xfrm>
              <a:off x="12981312" y="488806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3" name="object 2743"/>
            <p:cNvSpPr/>
            <p:nvPr/>
          </p:nvSpPr>
          <p:spPr>
            <a:xfrm>
              <a:off x="13053160" y="488806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44" name="object 2744"/>
          <p:cNvGrpSpPr/>
          <p:nvPr/>
        </p:nvGrpSpPr>
        <p:grpSpPr>
          <a:xfrm>
            <a:off x="13399247" y="4457982"/>
            <a:ext cx="6350" cy="287655"/>
            <a:chOff x="13399247" y="4457982"/>
            <a:chExt cx="6350" cy="287655"/>
          </a:xfrm>
        </p:grpSpPr>
        <p:sp>
          <p:nvSpPr>
            <p:cNvPr id="2745" name="object 2745"/>
            <p:cNvSpPr/>
            <p:nvPr/>
          </p:nvSpPr>
          <p:spPr>
            <a:xfrm>
              <a:off x="13402283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6" name="object 2746"/>
            <p:cNvSpPr/>
            <p:nvPr/>
          </p:nvSpPr>
          <p:spPr>
            <a:xfrm>
              <a:off x="13402283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7" name="object 2747"/>
            <p:cNvSpPr/>
            <p:nvPr/>
          </p:nvSpPr>
          <p:spPr>
            <a:xfrm>
              <a:off x="13402283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8" name="object 2748"/>
            <p:cNvSpPr/>
            <p:nvPr/>
          </p:nvSpPr>
          <p:spPr>
            <a:xfrm>
              <a:off x="13402283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9" name="object 2749"/>
            <p:cNvSpPr/>
            <p:nvPr/>
          </p:nvSpPr>
          <p:spPr>
            <a:xfrm>
              <a:off x="13402283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50" name="object 2750"/>
          <p:cNvGrpSpPr/>
          <p:nvPr/>
        </p:nvGrpSpPr>
        <p:grpSpPr>
          <a:xfrm>
            <a:off x="13471095" y="4457982"/>
            <a:ext cx="6350" cy="287655"/>
            <a:chOff x="13471095" y="4457982"/>
            <a:chExt cx="6350" cy="287655"/>
          </a:xfrm>
        </p:grpSpPr>
        <p:sp>
          <p:nvSpPr>
            <p:cNvPr id="2751" name="object 2751"/>
            <p:cNvSpPr/>
            <p:nvPr/>
          </p:nvSpPr>
          <p:spPr>
            <a:xfrm>
              <a:off x="13474131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2" name="object 2752"/>
            <p:cNvSpPr/>
            <p:nvPr/>
          </p:nvSpPr>
          <p:spPr>
            <a:xfrm>
              <a:off x="13474131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3" name="object 2753"/>
            <p:cNvSpPr/>
            <p:nvPr/>
          </p:nvSpPr>
          <p:spPr>
            <a:xfrm>
              <a:off x="13474131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4" name="object 2754"/>
            <p:cNvSpPr/>
            <p:nvPr/>
          </p:nvSpPr>
          <p:spPr>
            <a:xfrm>
              <a:off x="13474131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5" name="object 2755"/>
            <p:cNvSpPr/>
            <p:nvPr/>
          </p:nvSpPr>
          <p:spPr>
            <a:xfrm>
              <a:off x="13474131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56" name="object 2756"/>
          <p:cNvGrpSpPr/>
          <p:nvPr/>
        </p:nvGrpSpPr>
        <p:grpSpPr>
          <a:xfrm>
            <a:off x="13542945" y="4457982"/>
            <a:ext cx="6350" cy="287655"/>
            <a:chOff x="13542945" y="4457982"/>
            <a:chExt cx="6350" cy="287655"/>
          </a:xfrm>
        </p:grpSpPr>
        <p:sp>
          <p:nvSpPr>
            <p:cNvPr id="2757" name="object 2757"/>
            <p:cNvSpPr/>
            <p:nvPr/>
          </p:nvSpPr>
          <p:spPr>
            <a:xfrm>
              <a:off x="13545981" y="4457982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8" name="object 2758"/>
            <p:cNvSpPr/>
            <p:nvPr/>
          </p:nvSpPr>
          <p:spPr>
            <a:xfrm>
              <a:off x="13545981" y="451566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9" name="object 2759"/>
            <p:cNvSpPr/>
            <p:nvPr/>
          </p:nvSpPr>
          <p:spPr>
            <a:xfrm>
              <a:off x="13545981" y="45875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0" name="object 2760"/>
            <p:cNvSpPr/>
            <p:nvPr/>
          </p:nvSpPr>
          <p:spPr>
            <a:xfrm>
              <a:off x="13545981" y="465936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1" name="object 2761"/>
            <p:cNvSpPr/>
            <p:nvPr/>
          </p:nvSpPr>
          <p:spPr>
            <a:xfrm>
              <a:off x="13545981" y="473120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62" name="object 2762"/>
          <p:cNvGrpSpPr/>
          <p:nvPr/>
        </p:nvGrpSpPr>
        <p:grpSpPr>
          <a:xfrm>
            <a:off x="12780945" y="4956874"/>
            <a:ext cx="286385" cy="6350"/>
            <a:chOff x="12780945" y="4956874"/>
            <a:chExt cx="286385" cy="6350"/>
          </a:xfrm>
        </p:grpSpPr>
        <p:sp>
          <p:nvSpPr>
            <p:cNvPr id="2763" name="object 2763"/>
            <p:cNvSpPr/>
            <p:nvPr/>
          </p:nvSpPr>
          <p:spPr>
            <a:xfrm>
              <a:off x="12780945" y="49599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4" name="object 2764"/>
            <p:cNvSpPr/>
            <p:nvPr/>
          </p:nvSpPr>
          <p:spPr>
            <a:xfrm>
              <a:off x="12838626" y="495991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5" name="object 2765"/>
            <p:cNvSpPr/>
            <p:nvPr/>
          </p:nvSpPr>
          <p:spPr>
            <a:xfrm>
              <a:off x="12910475" y="4959910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6" name="object 2766"/>
            <p:cNvSpPr/>
            <p:nvPr/>
          </p:nvSpPr>
          <p:spPr>
            <a:xfrm>
              <a:off x="12981311" y="4959910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7" name="object 2767"/>
            <p:cNvSpPr/>
            <p:nvPr/>
          </p:nvSpPr>
          <p:spPr>
            <a:xfrm>
              <a:off x="13053160" y="4959910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68" name="object 2768"/>
          <p:cNvGrpSpPr/>
          <p:nvPr/>
        </p:nvGrpSpPr>
        <p:grpSpPr>
          <a:xfrm>
            <a:off x="12780945" y="5028723"/>
            <a:ext cx="286385" cy="6350"/>
            <a:chOff x="12780945" y="5028723"/>
            <a:chExt cx="286385" cy="6350"/>
          </a:xfrm>
        </p:grpSpPr>
        <p:sp>
          <p:nvSpPr>
            <p:cNvPr id="2769" name="object 2769"/>
            <p:cNvSpPr/>
            <p:nvPr/>
          </p:nvSpPr>
          <p:spPr>
            <a:xfrm>
              <a:off x="12780945" y="503175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0" name="object 2770"/>
            <p:cNvSpPr/>
            <p:nvPr/>
          </p:nvSpPr>
          <p:spPr>
            <a:xfrm>
              <a:off x="12838626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1" name="object 2771"/>
            <p:cNvSpPr/>
            <p:nvPr/>
          </p:nvSpPr>
          <p:spPr>
            <a:xfrm>
              <a:off x="12910475" y="503175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2" name="object 2772"/>
            <p:cNvSpPr/>
            <p:nvPr/>
          </p:nvSpPr>
          <p:spPr>
            <a:xfrm>
              <a:off x="12981311" y="503175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3" name="object 2773"/>
            <p:cNvSpPr/>
            <p:nvPr/>
          </p:nvSpPr>
          <p:spPr>
            <a:xfrm>
              <a:off x="13053160" y="5031759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74" name="object 2774"/>
          <p:cNvGrpSpPr/>
          <p:nvPr/>
        </p:nvGrpSpPr>
        <p:grpSpPr>
          <a:xfrm>
            <a:off x="12774873" y="4989257"/>
            <a:ext cx="292735" cy="241300"/>
            <a:chOff x="12774873" y="4989257"/>
            <a:chExt cx="292735" cy="241300"/>
          </a:xfrm>
        </p:grpSpPr>
        <p:sp>
          <p:nvSpPr>
            <p:cNvPr id="2775" name="object 2775"/>
            <p:cNvSpPr/>
            <p:nvPr/>
          </p:nvSpPr>
          <p:spPr>
            <a:xfrm>
              <a:off x="12780945" y="510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4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6" name="object 2776"/>
            <p:cNvSpPr/>
            <p:nvPr/>
          </p:nvSpPr>
          <p:spPr>
            <a:xfrm>
              <a:off x="12838626" y="510360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7" name="object 2777"/>
            <p:cNvSpPr/>
            <p:nvPr/>
          </p:nvSpPr>
          <p:spPr>
            <a:xfrm>
              <a:off x="12910475" y="5103607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8" name="object 2778"/>
            <p:cNvSpPr/>
            <p:nvPr/>
          </p:nvSpPr>
          <p:spPr>
            <a:xfrm>
              <a:off x="12981311" y="5103607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9" name="object 2779"/>
            <p:cNvSpPr/>
            <p:nvPr/>
          </p:nvSpPr>
          <p:spPr>
            <a:xfrm>
              <a:off x="13053160" y="510360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0" name="object 2780"/>
            <p:cNvSpPr/>
            <p:nvPr/>
          </p:nvSpPr>
          <p:spPr>
            <a:xfrm>
              <a:off x="12780945" y="4989257"/>
              <a:ext cx="0" cy="241300"/>
            </a:xfrm>
            <a:custGeom>
              <a:avLst/>
              <a:gdLst/>
              <a:ahLst/>
              <a:cxnLst/>
              <a:rect l="l" t="t" r="r" b="b"/>
              <a:pathLst>
                <a:path h="241300">
                  <a:moveTo>
                    <a:pt x="0" y="24084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81" name="object 2781"/>
          <p:cNvSpPr/>
          <p:nvPr/>
        </p:nvSpPr>
        <p:spPr>
          <a:xfrm>
            <a:off x="15157006" y="4457982"/>
            <a:ext cx="418465" cy="0"/>
          </a:xfrm>
          <a:custGeom>
            <a:avLst/>
            <a:gdLst/>
            <a:ahLst/>
            <a:cxnLst/>
            <a:rect l="l" t="t" r="r" b="b"/>
            <a:pathLst>
              <a:path w="418465">
                <a:moveTo>
                  <a:pt x="0" y="0"/>
                </a:moveTo>
                <a:lnTo>
                  <a:pt x="41791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2" name="object 2782"/>
          <p:cNvSpPr/>
          <p:nvPr/>
        </p:nvSpPr>
        <p:spPr>
          <a:xfrm>
            <a:off x="12780945" y="5677404"/>
            <a:ext cx="0" cy="215900"/>
          </a:xfrm>
          <a:custGeom>
            <a:avLst/>
            <a:gdLst/>
            <a:ahLst/>
            <a:cxnLst/>
            <a:rect l="l" t="t" r="r" b="b"/>
            <a:pathLst>
              <a:path h="215900">
                <a:moveTo>
                  <a:pt x="0" y="21552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3" name="object 2783"/>
          <p:cNvSpPr/>
          <p:nvPr/>
        </p:nvSpPr>
        <p:spPr>
          <a:xfrm>
            <a:off x="13235311" y="4457982"/>
            <a:ext cx="415925" cy="0"/>
          </a:xfrm>
          <a:custGeom>
            <a:avLst/>
            <a:gdLst/>
            <a:ahLst/>
            <a:cxnLst/>
            <a:rect l="l" t="t" r="r" b="b"/>
            <a:pathLst>
              <a:path w="415925">
                <a:moveTo>
                  <a:pt x="0" y="0"/>
                </a:moveTo>
                <a:lnTo>
                  <a:pt x="41589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4" name="object 2784"/>
          <p:cNvSpPr/>
          <p:nvPr/>
        </p:nvSpPr>
        <p:spPr>
          <a:xfrm>
            <a:off x="12780945" y="4457982"/>
            <a:ext cx="120014" cy="407034"/>
          </a:xfrm>
          <a:custGeom>
            <a:avLst/>
            <a:gdLst/>
            <a:ahLst/>
            <a:cxnLst/>
            <a:rect l="l" t="t" r="r" b="b"/>
            <a:pathLst>
              <a:path w="120015" h="407035">
                <a:moveTo>
                  <a:pt x="0" y="406804"/>
                </a:moveTo>
                <a:lnTo>
                  <a:pt x="0" y="0"/>
                </a:lnTo>
                <a:lnTo>
                  <a:pt x="1194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85" name="object 2785"/>
          <p:cNvGrpSpPr/>
          <p:nvPr/>
        </p:nvGrpSpPr>
        <p:grpSpPr>
          <a:xfrm>
            <a:off x="12894284" y="4336569"/>
            <a:ext cx="12700" cy="1434465"/>
            <a:chOff x="12894284" y="4336569"/>
            <a:chExt cx="12700" cy="1434465"/>
          </a:xfrm>
        </p:grpSpPr>
        <p:sp>
          <p:nvSpPr>
            <p:cNvPr id="2786" name="object 2786"/>
            <p:cNvSpPr/>
            <p:nvPr/>
          </p:nvSpPr>
          <p:spPr>
            <a:xfrm>
              <a:off x="12900355" y="5363679"/>
              <a:ext cx="0" cy="407034"/>
            </a:xfrm>
            <a:custGeom>
              <a:avLst/>
              <a:gdLst/>
              <a:ahLst/>
              <a:cxnLst/>
              <a:rect l="l" t="t" r="r" b="b"/>
              <a:pathLst>
                <a:path h="407035">
                  <a:moveTo>
                    <a:pt x="0" y="40680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7" name="object 2787"/>
            <p:cNvSpPr/>
            <p:nvPr/>
          </p:nvSpPr>
          <p:spPr>
            <a:xfrm>
              <a:off x="12900355" y="4336569"/>
              <a:ext cx="0" cy="998855"/>
            </a:xfrm>
            <a:custGeom>
              <a:avLst/>
              <a:gdLst/>
              <a:ahLst/>
              <a:cxnLst/>
              <a:rect l="l" t="t" r="r" b="b"/>
              <a:pathLst>
                <a:path h="998854">
                  <a:moveTo>
                    <a:pt x="0" y="998775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88" name="object 2788"/>
          <p:cNvSpPr/>
          <p:nvPr/>
        </p:nvSpPr>
        <p:spPr>
          <a:xfrm>
            <a:off x="13651224" y="4457982"/>
            <a:ext cx="1924050" cy="0"/>
          </a:xfrm>
          <a:custGeom>
            <a:avLst/>
            <a:gdLst/>
            <a:ahLst/>
            <a:cxnLst/>
            <a:rect l="l" t="t" r="r" b="b"/>
            <a:pathLst>
              <a:path w="1924050">
                <a:moveTo>
                  <a:pt x="0" y="0"/>
                </a:moveTo>
                <a:lnTo>
                  <a:pt x="192369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89" name="object 2789"/>
          <p:cNvSpPr/>
          <p:nvPr/>
        </p:nvSpPr>
        <p:spPr>
          <a:xfrm>
            <a:off x="15453509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0" name="object 2790"/>
          <p:cNvSpPr/>
          <p:nvPr/>
        </p:nvSpPr>
        <p:spPr>
          <a:xfrm>
            <a:off x="15453509" y="5607559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19429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91" name="object 2791"/>
          <p:cNvGrpSpPr/>
          <p:nvPr/>
        </p:nvGrpSpPr>
        <p:grpSpPr>
          <a:xfrm>
            <a:off x="15447436" y="4986221"/>
            <a:ext cx="12700" cy="277495"/>
            <a:chOff x="15447436" y="4986221"/>
            <a:chExt cx="12700" cy="277495"/>
          </a:xfrm>
        </p:grpSpPr>
        <p:sp>
          <p:nvSpPr>
            <p:cNvPr id="2792" name="object 2792"/>
            <p:cNvSpPr/>
            <p:nvPr/>
          </p:nvSpPr>
          <p:spPr>
            <a:xfrm>
              <a:off x="15453508" y="5249328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67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3" name="object 2793"/>
            <p:cNvSpPr/>
            <p:nvPr/>
          </p:nvSpPr>
          <p:spPr>
            <a:xfrm>
              <a:off x="15453508" y="4986221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234772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94" name="object 2794"/>
          <p:cNvSpPr/>
          <p:nvPr/>
        </p:nvSpPr>
        <p:spPr>
          <a:xfrm>
            <a:off x="15453509" y="4608783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333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5" name="object 2795"/>
          <p:cNvSpPr/>
          <p:nvPr/>
        </p:nvSpPr>
        <p:spPr>
          <a:xfrm>
            <a:off x="15888648" y="576441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071" y="6071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6" name="object 2796"/>
          <p:cNvSpPr/>
          <p:nvPr/>
        </p:nvSpPr>
        <p:spPr>
          <a:xfrm>
            <a:off x="15604289" y="5607579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134569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7" name="object 2797"/>
          <p:cNvSpPr/>
          <p:nvPr/>
        </p:nvSpPr>
        <p:spPr>
          <a:xfrm>
            <a:off x="15604289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8" name="object 2798"/>
          <p:cNvSpPr/>
          <p:nvPr/>
        </p:nvSpPr>
        <p:spPr>
          <a:xfrm>
            <a:off x="15604289" y="4487349"/>
            <a:ext cx="0" cy="154940"/>
          </a:xfrm>
          <a:custGeom>
            <a:avLst/>
            <a:gdLst/>
            <a:ahLst/>
            <a:cxnLst/>
            <a:rect l="l" t="t" r="r" b="b"/>
            <a:pathLst>
              <a:path h="154939">
                <a:moveTo>
                  <a:pt x="0" y="154808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99" name="object 2799"/>
          <p:cNvSpPr/>
          <p:nvPr/>
        </p:nvSpPr>
        <p:spPr>
          <a:xfrm>
            <a:off x="15606314" y="5607559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13155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0" name="object 2800"/>
          <p:cNvSpPr/>
          <p:nvPr/>
        </p:nvSpPr>
        <p:spPr>
          <a:xfrm>
            <a:off x="15606314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1" name="object 2801"/>
          <p:cNvSpPr/>
          <p:nvPr/>
        </p:nvSpPr>
        <p:spPr>
          <a:xfrm>
            <a:off x="15606314" y="448937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02" name="object 2802"/>
          <p:cNvGrpSpPr/>
          <p:nvPr/>
        </p:nvGrpSpPr>
        <p:grpSpPr>
          <a:xfrm>
            <a:off x="13300076" y="5890905"/>
            <a:ext cx="32384" cy="64135"/>
            <a:chOff x="13300076" y="5890905"/>
            <a:chExt cx="32384" cy="64135"/>
          </a:xfrm>
        </p:grpSpPr>
        <p:sp>
          <p:nvSpPr>
            <p:cNvPr id="2803" name="object 2803"/>
            <p:cNvSpPr/>
            <p:nvPr/>
          </p:nvSpPr>
          <p:spPr>
            <a:xfrm>
              <a:off x="13302100" y="5892929"/>
              <a:ext cx="5080" cy="4445"/>
            </a:xfrm>
            <a:custGeom>
              <a:avLst/>
              <a:gdLst/>
              <a:ahLst/>
              <a:cxnLst/>
              <a:rect l="l" t="t" r="r" b="b"/>
              <a:pathLst>
                <a:path w="5080" h="4445">
                  <a:moveTo>
                    <a:pt x="0" y="4047"/>
                  </a:moveTo>
                  <a:lnTo>
                    <a:pt x="5039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4" name="object 2804"/>
            <p:cNvSpPr/>
            <p:nvPr/>
          </p:nvSpPr>
          <p:spPr>
            <a:xfrm>
              <a:off x="13330435" y="5892929"/>
              <a:ext cx="0" cy="62230"/>
            </a:xfrm>
            <a:custGeom>
              <a:avLst/>
              <a:gdLst/>
              <a:ahLst/>
              <a:cxnLst/>
              <a:rect l="l" t="t" r="r" b="b"/>
              <a:pathLst>
                <a:path h="62229">
                  <a:moveTo>
                    <a:pt x="0" y="0"/>
                  </a:moveTo>
                  <a:lnTo>
                    <a:pt x="0" y="6170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05" name="object 2805"/>
          <p:cNvGrpSpPr/>
          <p:nvPr/>
        </p:nvGrpSpPr>
        <p:grpSpPr>
          <a:xfrm>
            <a:off x="12826482" y="7080980"/>
            <a:ext cx="33655" cy="9525"/>
            <a:chOff x="12826482" y="7080980"/>
            <a:chExt cx="33655" cy="9525"/>
          </a:xfrm>
        </p:grpSpPr>
        <p:sp>
          <p:nvSpPr>
            <p:cNvPr id="2806" name="object 2806"/>
            <p:cNvSpPr/>
            <p:nvPr/>
          </p:nvSpPr>
          <p:spPr>
            <a:xfrm>
              <a:off x="12852793" y="7083004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79" h="5079">
                  <a:moveTo>
                    <a:pt x="0" y="5039"/>
                  </a:moveTo>
                  <a:lnTo>
                    <a:pt x="5039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7" name="object 2807"/>
            <p:cNvSpPr/>
            <p:nvPr/>
          </p:nvSpPr>
          <p:spPr>
            <a:xfrm>
              <a:off x="12828506" y="708399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5" h="4445">
                  <a:moveTo>
                    <a:pt x="4047" y="404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08" name="object 2808"/>
          <p:cNvSpPr/>
          <p:nvPr/>
        </p:nvSpPr>
        <p:spPr>
          <a:xfrm>
            <a:off x="13330434" y="6236993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17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09" name="object 2809"/>
          <p:cNvSpPr/>
          <p:nvPr/>
        </p:nvSpPr>
        <p:spPr>
          <a:xfrm>
            <a:off x="12919582" y="534242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10" name="object 2810"/>
          <p:cNvGrpSpPr/>
          <p:nvPr/>
        </p:nvGrpSpPr>
        <p:grpSpPr>
          <a:xfrm>
            <a:off x="13806051" y="7862187"/>
            <a:ext cx="384810" cy="212090"/>
            <a:chOff x="13806051" y="7862187"/>
            <a:chExt cx="384810" cy="212090"/>
          </a:xfrm>
        </p:grpSpPr>
        <p:sp>
          <p:nvSpPr>
            <p:cNvPr id="2811" name="object 2811"/>
            <p:cNvSpPr/>
            <p:nvPr/>
          </p:nvSpPr>
          <p:spPr>
            <a:xfrm>
              <a:off x="14000346" y="7864211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2" name="object 2812"/>
            <p:cNvSpPr/>
            <p:nvPr/>
          </p:nvSpPr>
          <p:spPr>
            <a:xfrm>
              <a:off x="14011477" y="7893558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3" name="object 2813"/>
            <p:cNvSpPr/>
            <p:nvPr/>
          </p:nvSpPr>
          <p:spPr>
            <a:xfrm>
              <a:off x="14012489" y="7895581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4" name="object 2814"/>
            <p:cNvSpPr/>
            <p:nvPr/>
          </p:nvSpPr>
          <p:spPr>
            <a:xfrm>
              <a:off x="13806051" y="8036243"/>
              <a:ext cx="194310" cy="0"/>
            </a:xfrm>
            <a:custGeom>
              <a:avLst/>
              <a:gdLst/>
              <a:ahLst/>
              <a:cxnLst/>
              <a:rect l="l" t="t" r="r" b="b"/>
              <a:pathLst>
                <a:path w="194309">
                  <a:moveTo>
                    <a:pt x="19429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15" name="object 2815"/>
          <p:cNvSpPr/>
          <p:nvPr/>
        </p:nvSpPr>
        <p:spPr>
          <a:xfrm>
            <a:off x="13330434" y="8036242"/>
            <a:ext cx="194310" cy="0"/>
          </a:xfrm>
          <a:custGeom>
            <a:avLst/>
            <a:gdLst/>
            <a:ahLst/>
            <a:cxnLst/>
            <a:rect l="l" t="t" r="r" b="b"/>
            <a:pathLst>
              <a:path w="194309">
                <a:moveTo>
                  <a:pt x="194294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6" name="object 2816"/>
          <p:cNvSpPr/>
          <p:nvPr/>
        </p:nvSpPr>
        <p:spPr>
          <a:xfrm>
            <a:off x="13806072" y="806558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20540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7" name="object 2817"/>
          <p:cNvSpPr/>
          <p:nvPr/>
        </p:nvSpPr>
        <p:spPr>
          <a:xfrm>
            <a:off x="13319323" y="8065589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20540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18" name="object 2818"/>
          <p:cNvSpPr/>
          <p:nvPr/>
        </p:nvSpPr>
        <p:spPr>
          <a:xfrm>
            <a:off x="13806051" y="8067613"/>
            <a:ext cx="207010" cy="0"/>
          </a:xfrm>
          <a:custGeom>
            <a:avLst/>
            <a:gdLst/>
            <a:ahLst/>
            <a:cxnLst/>
            <a:rect l="l" t="t" r="r" b="b"/>
            <a:pathLst>
              <a:path w="207009">
                <a:moveTo>
                  <a:pt x="20643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19" name="object 2819"/>
          <p:cNvGrpSpPr/>
          <p:nvPr/>
        </p:nvGrpSpPr>
        <p:grpSpPr>
          <a:xfrm>
            <a:off x="13191818" y="7897625"/>
            <a:ext cx="333375" cy="176530"/>
            <a:chOff x="13191818" y="7897625"/>
            <a:chExt cx="333375" cy="176530"/>
          </a:xfrm>
        </p:grpSpPr>
        <p:sp>
          <p:nvSpPr>
            <p:cNvPr id="2820" name="object 2820"/>
            <p:cNvSpPr/>
            <p:nvPr/>
          </p:nvSpPr>
          <p:spPr>
            <a:xfrm>
              <a:off x="13318291" y="8067613"/>
              <a:ext cx="207010" cy="0"/>
            </a:xfrm>
            <a:custGeom>
              <a:avLst/>
              <a:gdLst/>
              <a:ahLst/>
              <a:cxnLst/>
              <a:rect l="l" t="t" r="r" b="b"/>
              <a:pathLst>
                <a:path w="207009">
                  <a:moveTo>
                    <a:pt x="20643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1" name="object 2821"/>
            <p:cNvSpPr/>
            <p:nvPr/>
          </p:nvSpPr>
          <p:spPr>
            <a:xfrm>
              <a:off x="13193841" y="7899649"/>
              <a:ext cx="137160" cy="137160"/>
            </a:xfrm>
            <a:custGeom>
              <a:avLst/>
              <a:gdLst/>
              <a:ahLst/>
              <a:cxnLst/>
              <a:rect l="l" t="t" r="r" b="b"/>
              <a:pathLst>
                <a:path w="137159" h="137159">
                  <a:moveTo>
                    <a:pt x="136593" y="13659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2" name="object 2822"/>
          <p:cNvSpPr/>
          <p:nvPr/>
        </p:nvSpPr>
        <p:spPr>
          <a:xfrm>
            <a:off x="12857874" y="7563681"/>
            <a:ext cx="137160" cy="137160"/>
          </a:xfrm>
          <a:custGeom>
            <a:avLst/>
            <a:gdLst/>
            <a:ahLst/>
            <a:cxnLst/>
            <a:rect l="l" t="t" r="r" b="b"/>
            <a:pathLst>
              <a:path w="137159" h="137159">
                <a:moveTo>
                  <a:pt x="136593" y="136593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3" name="object 2823"/>
          <p:cNvSpPr/>
          <p:nvPr/>
        </p:nvSpPr>
        <p:spPr>
          <a:xfrm>
            <a:off x="13173581" y="7919868"/>
            <a:ext cx="146050" cy="146050"/>
          </a:xfrm>
          <a:custGeom>
            <a:avLst/>
            <a:gdLst/>
            <a:ahLst/>
            <a:cxnLst/>
            <a:rect l="l" t="t" r="r" b="b"/>
            <a:pathLst>
              <a:path w="146050" h="146050">
                <a:moveTo>
                  <a:pt x="145720" y="14572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4" name="object 2824"/>
          <p:cNvSpPr/>
          <p:nvPr/>
        </p:nvSpPr>
        <p:spPr>
          <a:xfrm>
            <a:off x="12828506" y="7574793"/>
            <a:ext cx="146050" cy="146050"/>
          </a:xfrm>
          <a:custGeom>
            <a:avLst/>
            <a:gdLst/>
            <a:ahLst/>
            <a:cxnLst/>
            <a:rect l="l" t="t" r="r" b="b"/>
            <a:pathLst>
              <a:path w="146050" h="146050">
                <a:moveTo>
                  <a:pt x="145720" y="14572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25" name="object 2825"/>
          <p:cNvSpPr/>
          <p:nvPr/>
        </p:nvSpPr>
        <p:spPr>
          <a:xfrm>
            <a:off x="13171578" y="7921892"/>
            <a:ext cx="147320" cy="146050"/>
          </a:xfrm>
          <a:custGeom>
            <a:avLst/>
            <a:gdLst/>
            <a:ahLst/>
            <a:cxnLst/>
            <a:rect l="l" t="t" r="r" b="b"/>
            <a:pathLst>
              <a:path w="147319" h="146050">
                <a:moveTo>
                  <a:pt x="146712" y="14572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26" name="object 2826"/>
          <p:cNvGrpSpPr/>
          <p:nvPr/>
        </p:nvGrpSpPr>
        <p:grpSpPr>
          <a:xfrm>
            <a:off x="12820411" y="7369367"/>
            <a:ext cx="158115" cy="359410"/>
            <a:chOff x="12820411" y="7369367"/>
            <a:chExt cx="158115" cy="359410"/>
          </a:xfrm>
        </p:grpSpPr>
        <p:sp>
          <p:nvSpPr>
            <p:cNvPr id="2827" name="object 2827"/>
            <p:cNvSpPr/>
            <p:nvPr/>
          </p:nvSpPr>
          <p:spPr>
            <a:xfrm>
              <a:off x="12826482" y="7575825"/>
              <a:ext cx="146050" cy="147320"/>
            </a:xfrm>
            <a:custGeom>
              <a:avLst/>
              <a:gdLst/>
              <a:ahLst/>
              <a:cxnLst/>
              <a:rect l="l" t="t" r="r" b="b"/>
              <a:pathLst>
                <a:path w="146050" h="147320">
                  <a:moveTo>
                    <a:pt x="145720" y="146712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8" name="object 2828"/>
            <p:cNvSpPr/>
            <p:nvPr/>
          </p:nvSpPr>
          <p:spPr>
            <a:xfrm>
              <a:off x="12857853" y="7369367"/>
              <a:ext cx="0" cy="194310"/>
            </a:xfrm>
            <a:custGeom>
              <a:avLst/>
              <a:gdLst/>
              <a:ahLst/>
              <a:cxnLst/>
              <a:rect l="l" t="t" r="r" b="b"/>
              <a:pathLst>
                <a:path h="194309">
                  <a:moveTo>
                    <a:pt x="0" y="19429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9" name="object 2829"/>
          <p:cNvSpPr/>
          <p:nvPr/>
        </p:nvSpPr>
        <p:spPr>
          <a:xfrm>
            <a:off x="12857853" y="6893749"/>
            <a:ext cx="0" cy="194310"/>
          </a:xfrm>
          <a:custGeom>
            <a:avLst/>
            <a:gdLst/>
            <a:ahLst/>
            <a:cxnLst/>
            <a:rect l="l" t="t" r="r" b="b"/>
            <a:pathLst>
              <a:path h="194309">
                <a:moveTo>
                  <a:pt x="0" y="19429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0" name="object 2830"/>
          <p:cNvSpPr/>
          <p:nvPr/>
        </p:nvSpPr>
        <p:spPr>
          <a:xfrm>
            <a:off x="12828506" y="7369387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20540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1" name="object 2831"/>
          <p:cNvSpPr/>
          <p:nvPr/>
        </p:nvSpPr>
        <p:spPr>
          <a:xfrm>
            <a:off x="12828506" y="6881606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206438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2" name="object 2832"/>
          <p:cNvSpPr/>
          <p:nvPr/>
        </p:nvSpPr>
        <p:spPr>
          <a:xfrm>
            <a:off x="12826482" y="7369367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20643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33" name="object 2833"/>
          <p:cNvGrpSpPr/>
          <p:nvPr/>
        </p:nvGrpSpPr>
        <p:grpSpPr>
          <a:xfrm>
            <a:off x="12820411" y="6401961"/>
            <a:ext cx="512445" cy="686435"/>
            <a:chOff x="12820411" y="6401961"/>
            <a:chExt cx="512445" cy="686435"/>
          </a:xfrm>
        </p:grpSpPr>
        <p:sp>
          <p:nvSpPr>
            <p:cNvPr id="2834" name="object 2834"/>
            <p:cNvSpPr/>
            <p:nvPr/>
          </p:nvSpPr>
          <p:spPr>
            <a:xfrm>
              <a:off x="12826482" y="6880614"/>
              <a:ext cx="0" cy="207645"/>
            </a:xfrm>
            <a:custGeom>
              <a:avLst/>
              <a:gdLst/>
              <a:ahLst/>
              <a:cxnLst/>
              <a:rect l="l" t="t" r="r" b="b"/>
              <a:pathLst>
                <a:path h="207645">
                  <a:moveTo>
                    <a:pt x="0" y="207429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5" name="object 2835"/>
            <p:cNvSpPr/>
            <p:nvPr/>
          </p:nvSpPr>
          <p:spPr>
            <a:xfrm>
              <a:off x="12857853" y="6421188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473075" h="473075">
                  <a:moveTo>
                    <a:pt x="0" y="472561"/>
                  </a:moveTo>
                  <a:lnTo>
                    <a:pt x="472561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6" name="object 2836"/>
            <p:cNvSpPr/>
            <p:nvPr/>
          </p:nvSpPr>
          <p:spPr>
            <a:xfrm>
              <a:off x="12828506" y="6409045"/>
              <a:ext cx="473709" cy="473075"/>
            </a:xfrm>
            <a:custGeom>
              <a:avLst/>
              <a:gdLst/>
              <a:ahLst/>
              <a:cxnLst/>
              <a:rect l="l" t="t" r="r" b="b"/>
              <a:pathLst>
                <a:path w="473709" h="473075">
                  <a:moveTo>
                    <a:pt x="0" y="472561"/>
                  </a:moveTo>
                  <a:lnTo>
                    <a:pt x="47359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7" name="object 2837"/>
            <p:cNvSpPr/>
            <p:nvPr/>
          </p:nvSpPr>
          <p:spPr>
            <a:xfrm>
              <a:off x="12826482" y="6408033"/>
              <a:ext cx="473709" cy="473075"/>
            </a:xfrm>
            <a:custGeom>
              <a:avLst/>
              <a:gdLst/>
              <a:ahLst/>
              <a:cxnLst/>
              <a:rect l="l" t="t" r="r" b="b"/>
              <a:pathLst>
                <a:path w="473709" h="473075">
                  <a:moveTo>
                    <a:pt x="0" y="472561"/>
                  </a:moveTo>
                  <a:lnTo>
                    <a:pt x="47359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38" name="object 2838"/>
          <p:cNvSpPr/>
          <p:nvPr/>
        </p:nvSpPr>
        <p:spPr>
          <a:xfrm>
            <a:off x="13806051" y="7742777"/>
            <a:ext cx="316230" cy="172085"/>
          </a:xfrm>
          <a:custGeom>
            <a:avLst/>
            <a:gdLst/>
            <a:ahLst/>
            <a:cxnLst/>
            <a:rect l="l" t="t" r="r" b="b"/>
            <a:pathLst>
              <a:path w="316230" h="172084">
                <a:moveTo>
                  <a:pt x="315728" y="0"/>
                </a:moveTo>
                <a:lnTo>
                  <a:pt x="143697" y="172031"/>
                </a:lnTo>
                <a:lnTo>
                  <a:pt x="0" y="17203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9" name="object 2839"/>
          <p:cNvSpPr/>
          <p:nvPr/>
        </p:nvSpPr>
        <p:spPr>
          <a:xfrm>
            <a:off x="13279837" y="7813613"/>
            <a:ext cx="245110" cy="101600"/>
          </a:xfrm>
          <a:custGeom>
            <a:avLst/>
            <a:gdLst/>
            <a:ahLst/>
            <a:cxnLst/>
            <a:rect l="l" t="t" r="r" b="b"/>
            <a:pathLst>
              <a:path w="245109" h="101600">
                <a:moveTo>
                  <a:pt x="244892" y="101195"/>
                </a:moveTo>
                <a:lnTo>
                  <a:pt x="101195" y="101195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0" name="object 2840"/>
          <p:cNvSpPr/>
          <p:nvPr/>
        </p:nvSpPr>
        <p:spPr>
          <a:xfrm>
            <a:off x="12979287" y="7369367"/>
            <a:ext cx="101600" cy="245110"/>
          </a:xfrm>
          <a:custGeom>
            <a:avLst/>
            <a:gdLst/>
            <a:ahLst/>
            <a:cxnLst/>
            <a:rect l="l" t="t" r="r" b="b"/>
            <a:pathLst>
              <a:path w="101600" h="245109">
                <a:moveTo>
                  <a:pt x="101195" y="244892"/>
                </a:moveTo>
                <a:lnTo>
                  <a:pt x="0" y="143697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1" name="object 2841"/>
          <p:cNvSpPr/>
          <p:nvPr/>
        </p:nvSpPr>
        <p:spPr>
          <a:xfrm>
            <a:off x="12979287" y="6237013"/>
            <a:ext cx="473709" cy="851535"/>
          </a:xfrm>
          <a:custGeom>
            <a:avLst/>
            <a:gdLst/>
            <a:ahLst/>
            <a:cxnLst/>
            <a:rect l="l" t="t" r="r" b="b"/>
            <a:pathLst>
              <a:path w="473709" h="851534">
                <a:moveTo>
                  <a:pt x="0" y="851030"/>
                </a:moveTo>
                <a:lnTo>
                  <a:pt x="0" y="707333"/>
                </a:lnTo>
                <a:lnTo>
                  <a:pt x="473593" y="233740"/>
                </a:lnTo>
                <a:lnTo>
                  <a:pt x="47359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2" name="object 2842"/>
          <p:cNvSpPr/>
          <p:nvPr/>
        </p:nvSpPr>
        <p:spPr>
          <a:xfrm>
            <a:off x="13452881" y="5363679"/>
            <a:ext cx="0" cy="591185"/>
          </a:xfrm>
          <a:custGeom>
            <a:avLst/>
            <a:gdLst/>
            <a:ahLst/>
            <a:cxnLst/>
            <a:rect l="l" t="t" r="r" b="b"/>
            <a:pathLst>
              <a:path h="591185">
                <a:moveTo>
                  <a:pt x="0" y="59097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3" name="object 2843"/>
          <p:cNvSpPr/>
          <p:nvPr/>
        </p:nvSpPr>
        <p:spPr>
          <a:xfrm>
            <a:off x="15574942" y="4457982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17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4" name="object 2844"/>
          <p:cNvSpPr/>
          <p:nvPr/>
        </p:nvSpPr>
        <p:spPr>
          <a:xfrm>
            <a:off x="15574942" y="4986221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5" name="object 2845"/>
          <p:cNvSpPr/>
          <p:nvPr/>
        </p:nvSpPr>
        <p:spPr>
          <a:xfrm>
            <a:off x="15574942" y="5607559"/>
            <a:ext cx="93345" cy="163195"/>
          </a:xfrm>
          <a:custGeom>
            <a:avLst/>
            <a:gdLst/>
            <a:ahLst/>
            <a:cxnLst/>
            <a:rect l="l" t="t" r="r" b="b"/>
            <a:pathLst>
              <a:path w="93344" h="163195">
                <a:moveTo>
                  <a:pt x="0" y="0"/>
                </a:moveTo>
                <a:lnTo>
                  <a:pt x="0" y="162903"/>
                </a:lnTo>
                <a:lnTo>
                  <a:pt x="93099" y="16290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6" name="object 2846"/>
          <p:cNvSpPr/>
          <p:nvPr/>
        </p:nvSpPr>
        <p:spPr>
          <a:xfrm>
            <a:off x="15888648" y="5770483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5">
                <a:moveTo>
                  <a:pt x="0" y="0"/>
                </a:moveTo>
                <a:lnTo>
                  <a:pt x="351126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7" name="object 2847"/>
          <p:cNvSpPr/>
          <p:nvPr/>
        </p:nvSpPr>
        <p:spPr>
          <a:xfrm>
            <a:off x="13835398" y="5892929"/>
            <a:ext cx="1833245" cy="0"/>
          </a:xfrm>
          <a:custGeom>
            <a:avLst/>
            <a:gdLst/>
            <a:ahLst/>
            <a:cxnLst/>
            <a:rect l="l" t="t" r="r" b="b"/>
            <a:pathLst>
              <a:path w="1833244">
                <a:moveTo>
                  <a:pt x="0" y="0"/>
                </a:moveTo>
                <a:lnTo>
                  <a:pt x="183262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8" name="object 2848"/>
          <p:cNvSpPr/>
          <p:nvPr/>
        </p:nvSpPr>
        <p:spPr>
          <a:xfrm>
            <a:off x="15888648" y="5892929"/>
            <a:ext cx="229870" cy="0"/>
          </a:xfrm>
          <a:custGeom>
            <a:avLst/>
            <a:gdLst/>
            <a:ahLst/>
            <a:cxnLst/>
            <a:rect l="l" t="t" r="r" b="b"/>
            <a:pathLst>
              <a:path w="229869">
                <a:moveTo>
                  <a:pt x="0" y="0"/>
                </a:moveTo>
                <a:lnTo>
                  <a:pt x="22969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49" name="object 2849"/>
          <p:cNvGrpSpPr/>
          <p:nvPr/>
        </p:nvGrpSpPr>
        <p:grpSpPr>
          <a:xfrm>
            <a:off x="15604289" y="5733041"/>
            <a:ext cx="64135" cy="12700"/>
            <a:chOff x="15604289" y="5733041"/>
            <a:chExt cx="64135" cy="12700"/>
          </a:xfrm>
        </p:grpSpPr>
        <p:sp>
          <p:nvSpPr>
            <p:cNvPr id="2850" name="object 2850"/>
            <p:cNvSpPr/>
            <p:nvPr/>
          </p:nvSpPr>
          <p:spPr>
            <a:xfrm>
              <a:off x="15604289" y="5742149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0" y="0"/>
                  </a:moveTo>
                  <a:lnTo>
                    <a:pt x="6373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1" name="object 2851"/>
            <p:cNvSpPr/>
            <p:nvPr/>
          </p:nvSpPr>
          <p:spPr>
            <a:xfrm>
              <a:off x="15606313" y="5739113"/>
              <a:ext cx="62230" cy="0"/>
            </a:xfrm>
            <a:custGeom>
              <a:avLst/>
              <a:gdLst/>
              <a:ahLst/>
              <a:cxnLst/>
              <a:rect l="l" t="t" r="r" b="b"/>
              <a:pathLst>
                <a:path w="62230">
                  <a:moveTo>
                    <a:pt x="0" y="0"/>
                  </a:moveTo>
                  <a:lnTo>
                    <a:pt x="6170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52" name="object 2852"/>
          <p:cNvGrpSpPr/>
          <p:nvPr/>
        </p:nvGrpSpPr>
        <p:grpSpPr>
          <a:xfrm>
            <a:off x="15888648" y="5733041"/>
            <a:ext cx="382905" cy="913130"/>
            <a:chOff x="15888648" y="5733041"/>
            <a:chExt cx="382905" cy="913130"/>
          </a:xfrm>
        </p:grpSpPr>
        <p:sp>
          <p:nvSpPr>
            <p:cNvPr id="2853" name="object 2853"/>
            <p:cNvSpPr/>
            <p:nvPr/>
          </p:nvSpPr>
          <p:spPr>
            <a:xfrm>
              <a:off x="15888648" y="5742149"/>
              <a:ext cx="379730" cy="0"/>
            </a:xfrm>
            <a:custGeom>
              <a:avLst/>
              <a:gdLst/>
              <a:ahLst/>
              <a:cxnLst/>
              <a:rect l="l" t="t" r="r" b="b"/>
              <a:pathLst>
                <a:path w="379730">
                  <a:moveTo>
                    <a:pt x="0" y="0"/>
                  </a:moveTo>
                  <a:lnTo>
                    <a:pt x="379461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4" name="object 2854"/>
            <p:cNvSpPr/>
            <p:nvPr/>
          </p:nvSpPr>
          <p:spPr>
            <a:xfrm>
              <a:off x="15888648" y="5739113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5">
                  <a:moveTo>
                    <a:pt x="0" y="0"/>
                  </a:moveTo>
                  <a:lnTo>
                    <a:pt x="38251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5" name="object 2855"/>
            <p:cNvSpPr/>
            <p:nvPr/>
          </p:nvSpPr>
          <p:spPr>
            <a:xfrm>
              <a:off x="16239795" y="5770483"/>
              <a:ext cx="0" cy="875665"/>
            </a:xfrm>
            <a:custGeom>
              <a:avLst/>
              <a:gdLst/>
              <a:ahLst/>
              <a:cxnLst/>
              <a:rect l="l" t="t" r="r" b="b"/>
              <a:pathLst>
                <a:path h="875665">
                  <a:moveTo>
                    <a:pt x="0" y="0"/>
                  </a:moveTo>
                  <a:lnTo>
                    <a:pt x="0" y="87531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56" name="object 2856"/>
          <p:cNvSpPr/>
          <p:nvPr/>
        </p:nvSpPr>
        <p:spPr>
          <a:xfrm>
            <a:off x="16239794" y="6989884"/>
            <a:ext cx="0" cy="874394"/>
          </a:xfrm>
          <a:custGeom>
            <a:avLst/>
            <a:gdLst/>
            <a:ahLst/>
            <a:cxnLst/>
            <a:rect l="l" t="t" r="r" b="b"/>
            <a:pathLst>
              <a:path h="874395">
                <a:moveTo>
                  <a:pt x="0" y="0"/>
                </a:moveTo>
                <a:lnTo>
                  <a:pt x="0" y="87432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7" name="object 2857"/>
          <p:cNvSpPr/>
          <p:nvPr/>
        </p:nvSpPr>
        <p:spPr>
          <a:xfrm>
            <a:off x="16268129" y="5742149"/>
            <a:ext cx="0" cy="398780"/>
          </a:xfrm>
          <a:custGeom>
            <a:avLst/>
            <a:gdLst/>
            <a:ahLst/>
            <a:cxnLst/>
            <a:rect l="l" t="t" r="r" b="b"/>
            <a:pathLst>
              <a:path h="398779">
                <a:moveTo>
                  <a:pt x="0" y="0"/>
                </a:moveTo>
                <a:lnTo>
                  <a:pt x="0" y="39870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8" name="object 2858"/>
          <p:cNvSpPr/>
          <p:nvPr/>
        </p:nvSpPr>
        <p:spPr>
          <a:xfrm>
            <a:off x="16268129" y="7493837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0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9" name="object 2859"/>
          <p:cNvSpPr/>
          <p:nvPr/>
        </p:nvSpPr>
        <p:spPr>
          <a:xfrm>
            <a:off x="16271164" y="5739113"/>
            <a:ext cx="0" cy="906780"/>
          </a:xfrm>
          <a:custGeom>
            <a:avLst/>
            <a:gdLst/>
            <a:ahLst/>
            <a:cxnLst/>
            <a:rect l="l" t="t" r="r" b="b"/>
            <a:pathLst>
              <a:path h="906779">
                <a:moveTo>
                  <a:pt x="0" y="0"/>
                </a:moveTo>
                <a:lnTo>
                  <a:pt x="0" y="90670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0" name="object 2860"/>
          <p:cNvSpPr/>
          <p:nvPr/>
        </p:nvSpPr>
        <p:spPr>
          <a:xfrm>
            <a:off x="16271164" y="6989884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67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1" name="object 2861"/>
          <p:cNvSpPr/>
          <p:nvPr/>
        </p:nvSpPr>
        <p:spPr>
          <a:xfrm>
            <a:off x="15653895" y="7742777"/>
            <a:ext cx="464820" cy="0"/>
          </a:xfrm>
          <a:custGeom>
            <a:avLst/>
            <a:gdLst/>
            <a:ahLst/>
            <a:cxnLst/>
            <a:rect l="l" t="t" r="r" b="b"/>
            <a:pathLst>
              <a:path w="464819">
                <a:moveTo>
                  <a:pt x="46446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2" name="object 2862"/>
          <p:cNvSpPr/>
          <p:nvPr/>
        </p:nvSpPr>
        <p:spPr>
          <a:xfrm>
            <a:off x="14635852" y="7742777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5">
                <a:moveTo>
                  <a:pt x="4331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3" name="object 2863"/>
          <p:cNvSpPr/>
          <p:nvPr/>
        </p:nvSpPr>
        <p:spPr>
          <a:xfrm>
            <a:off x="14121801" y="7742777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5">
                <a:moveTo>
                  <a:pt x="16695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4" name="object 2864"/>
          <p:cNvSpPr/>
          <p:nvPr/>
        </p:nvSpPr>
        <p:spPr>
          <a:xfrm>
            <a:off x="16118360" y="5892929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5" name="object 2865"/>
          <p:cNvSpPr/>
          <p:nvPr/>
        </p:nvSpPr>
        <p:spPr>
          <a:xfrm>
            <a:off x="16118360" y="6989884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6" name="object 2866"/>
          <p:cNvSpPr/>
          <p:nvPr/>
        </p:nvSpPr>
        <p:spPr>
          <a:xfrm>
            <a:off x="14635872" y="7864211"/>
            <a:ext cx="1604010" cy="0"/>
          </a:xfrm>
          <a:custGeom>
            <a:avLst/>
            <a:gdLst/>
            <a:ahLst/>
            <a:cxnLst/>
            <a:rect l="l" t="t" r="r" b="b"/>
            <a:pathLst>
              <a:path w="1604009">
                <a:moveTo>
                  <a:pt x="160392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7" name="object 2867"/>
          <p:cNvSpPr/>
          <p:nvPr/>
        </p:nvSpPr>
        <p:spPr>
          <a:xfrm>
            <a:off x="14172398" y="7864211"/>
            <a:ext cx="116839" cy="0"/>
          </a:xfrm>
          <a:custGeom>
            <a:avLst/>
            <a:gdLst/>
            <a:ahLst/>
            <a:cxnLst/>
            <a:rect l="l" t="t" r="r" b="b"/>
            <a:pathLst>
              <a:path w="116840">
                <a:moveTo>
                  <a:pt x="116354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8" name="object 2868"/>
          <p:cNvSpPr/>
          <p:nvPr/>
        </p:nvSpPr>
        <p:spPr>
          <a:xfrm>
            <a:off x="15653895" y="7893557"/>
            <a:ext cx="614680" cy="0"/>
          </a:xfrm>
          <a:custGeom>
            <a:avLst/>
            <a:gdLst/>
            <a:ahLst/>
            <a:cxnLst/>
            <a:rect l="l" t="t" r="r" b="b"/>
            <a:pathLst>
              <a:path w="614680">
                <a:moveTo>
                  <a:pt x="614234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9" name="object 2869"/>
          <p:cNvSpPr/>
          <p:nvPr/>
        </p:nvSpPr>
        <p:spPr>
          <a:xfrm>
            <a:off x="14635852" y="7893557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5">
                <a:moveTo>
                  <a:pt x="43311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0" name="object 2870"/>
          <p:cNvSpPr/>
          <p:nvPr/>
        </p:nvSpPr>
        <p:spPr>
          <a:xfrm>
            <a:off x="14183509" y="7893557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10524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1" name="object 2871"/>
          <p:cNvSpPr/>
          <p:nvPr/>
        </p:nvSpPr>
        <p:spPr>
          <a:xfrm>
            <a:off x="15653875" y="7895581"/>
            <a:ext cx="617855" cy="0"/>
          </a:xfrm>
          <a:custGeom>
            <a:avLst/>
            <a:gdLst/>
            <a:ahLst/>
            <a:cxnLst/>
            <a:rect l="l" t="t" r="r" b="b"/>
            <a:pathLst>
              <a:path w="617855">
                <a:moveTo>
                  <a:pt x="61729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2" name="object 2872"/>
          <p:cNvSpPr/>
          <p:nvPr/>
        </p:nvSpPr>
        <p:spPr>
          <a:xfrm>
            <a:off x="14635852" y="7895581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5">
                <a:moveTo>
                  <a:pt x="4331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3" name="object 2873"/>
          <p:cNvSpPr/>
          <p:nvPr/>
        </p:nvSpPr>
        <p:spPr>
          <a:xfrm>
            <a:off x="14184541" y="7895581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10421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74" name="object 2874"/>
          <p:cNvGrpSpPr/>
          <p:nvPr/>
        </p:nvGrpSpPr>
        <p:grpSpPr>
          <a:xfrm>
            <a:off x="13863733" y="5795782"/>
            <a:ext cx="1590040" cy="12700"/>
            <a:chOff x="13863733" y="5795782"/>
            <a:chExt cx="1590040" cy="12700"/>
          </a:xfrm>
        </p:grpSpPr>
        <p:sp>
          <p:nvSpPr>
            <p:cNvPr id="2875" name="object 2875"/>
            <p:cNvSpPr/>
            <p:nvPr/>
          </p:nvSpPr>
          <p:spPr>
            <a:xfrm>
              <a:off x="13863733" y="5801854"/>
              <a:ext cx="621665" cy="0"/>
            </a:xfrm>
            <a:custGeom>
              <a:avLst/>
              <a:gdLst/>
              <a:ahLst/>
              <a:cxnLst/>
              <a:rect l="l" t="t" r="r" b="b"/>
              <a:pathLst>
                <a:path w="621665">
                  <a:moveTo>
                    <a:pt x="0" y="0"/>
                  </a:moveTo>
                  <a:lnTo>
                    <a:pt x="62133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6" name="object 2876"/>
            <p:cNvSpPr/>
            <p:nvPr/>
          </p:nvSpPr>
          <p:spPr>
            <a:xfrm>
              <a:off x="14514418" y="5801854"/>
              <a:ext cx="939165" cy="0"/>
            </a:xfrm>
            <a:custGeom>
              <a:avLst/>
              <a:gdLst/>
              <a:ahLst/>
              <a:cxnLst/>
              <a:rect l="l" t="t" r="r" b="b"/>
              <a:pathLst>
                <a:path w="939165">
                  <a:moveTo>
                    <a:pt x="0" y="0"/>
                  </a:moveTo>
                  <a:lnTo>
                    <a:pt x="93909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77" name="object 2877"/>
          <p:cNvSpPr/>
          <p:nvPr/>
        </p:nvSpPr>
        <p:spPr>
          <a:xfrm>
            <a:off x="13300076" y="5770503"/>
            <a:ext cx="0" cy="122555"/>
          </a:xfrm>
          <a:custGeom>
            <a:avLst/>
            <a:gdLst/>
            <a:ahLst/>
            <a:cxnLst/>
            <a:rect l="l" t="t" r="r" b="b"/>
            <a:pathLst>
              <a:path h="122554">
                <a:moveTo>
                  <a:pt x="0" y="12242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8" name="object 2878"/>
          <p:cNvSpPr/>
          <p:nvPr/>
        </p:nvSpPr>
        <p:spPr>
          <a:xfrm>
            <a:off x="12900355" y="577050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79" name="object 2879"/>
          <p:cNvSpPr/>
          <p:nvPr/>
        </p:nvSpPr>
        <p:spPr>
          <a:xfrm>
            <a:off x="13300076" y="5770483"/>
            <a:ext cx="123825" cy="0"/>
          </a:xfrm>
          <a:custGeom>
            <a:avLst/>
            <a:gdLst/>
            <a:ahLst/>
            <a:cxnLst/>
            <a:rect l="l" t="t" r="r" b="b"/>
            <a:pathLst>
              <a:path w="123825">
                <a:moveTo>
                  <a:pt x="0" y="0"/>
                </a:moveTo>
                <a:lnTo>
                  <a:pt x="12345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0" name="object 2880"/>
          <p:cNvSpPr/>
          <p:nvPr/>
        </p:nvSpPr>
        <p:spPr>
          <a:xfrm>
            <a:off x="13197868" y="5849416"/>
            <a:ext cx="10160" cy="14604"/>
          </a:xfrm>
          <a:custGeom>
            <a:avLst/>
            <a:gdLst/>
            <a:ahLst/>
            <a:cxnLst/>
            <a:rect l="l" t="t" r="r" b="b"/>
            <a:pathLst>
              <a:path w="10159" h="14604">
                <a:moveTo>
                  <a:pt x="10119" y="0"/>
                </a:moveTo>
                <a:lnTo>
                  <a:pt x="0" y="0"/>
                </a:lnTo>
                <a:lnTo>
                  <a:pt x="0" y="14167"/>
                </a:lnTo>
                <a:lnTo>
                  <a:pt x="10119" y="14167"/>
                </a:lnTo>
                <a:lnTo>
                  <a:pt x="10119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1" name="object 2881"/>
          <p:cNvSpPr/>
          <p:nvPr/>
        </p:nvSpPr>
        <p:spPr>
          <a:xfrm>
            <a:off x="12900355" y="5363679"/>
            <a:ext cx="19685" cy="0"/>
          </a:xfrm>
          <a:custGeom>
            <a:avLst/>
            <a:gdLst/>
            <a:ahLst/>
            <a:cxnLst/>
            <a:rect l="l" t="t" r="r" b="b"/>
            <a:pathLst>
              <a:path w="19684">
                <a:moveTo>
                  <a:pt x="0" y="0"/>
                </a:moveTo>
                <a:lnTo>
                  <a:pt x="1920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2" name="object 2882"/>
          <p:cNvSpPr/>
          <p:nvPr/>
        </p:nvSpPr>
        <p:spPr>
          <a:xfrm>
            <a:off x="13316267" y="5363679"/>
            <a:ext cx="107314" cy="0"/>
          </a:xfrm>
          <a:custGeom>
            <a:avLst/>
            <a:gdLst/>
            <a:ahLst/>
            <a:cxnLst/>
            <a:rect l="l" t="t" r="r" b="b"/>
            <a:pathLst>
              <a:path w="107315">
                <a:moveTo>
                  <a:pt x="0" y="0"/>
                </a:moveTo>
                <a:lnTo>
                  <a:pt x="10726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3" name="object 2883"/>
          <p:cNvSpPr/>
          <p:nvPr/>
        </p:nvSpPr>
        <p:spPr>
          <a:xfrm>
            <a:off x="12900355" y="5335344"/>
            <a:ext cx="19685" cy="0"/>
          </a:xfrm>
          <a:custGeom>
            <a:avLst/>
            <a:gdLst/>
            <a:ahLst/>
            <a:cxnLst/>
            <a:rect l="l" t="t" r="r" b="b"/>
            <a:pathLst>
              <a:path w="19684">
                <a:moveTo>
                  <a:pt x="0" y="0"/>
                </a:moveTo>
                <a:lnTo>
                  <a:pt x="1920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4" name="object 2884"/>
          <p:cNvSpPr/>
          <p:nvPr/>
        </p:nvSpPr>
        <p:spPr>
          <a:xfrm>
            <a:off x="13316267" y="5335344"/>
            <a:ext cx="219710" cy="0"/>
          </a:xfrm>
          <a:custGeom>
            <a:avLst/>
            <a:gdLst/>
            <a:ahLst/>
            <a:cxnLst/>
            <a:rect l="l" t="t" r="r" b="b"/>
            <a:pathLst>
              <a:path w="219709">
                <a:moveTo>
                  <a:pt x="0" y="0"/>
                </a:moveTo>
                <a:lnTo>
                  <a:pt x="21957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5" name="object 2885"/>
          <p:cNvSpPr/>
          <p:nvPr/>
        </p:nvSpPr>
        <p:spPr>
          <a:xfrm>
            <a:off x="12733384" y="5923288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4">
                <a:moveTo>
                  <a:pt x="0" y="0"/>
                </a:moveTo>
                <a:lnTo>
                  <a:pt x="0" y="3227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6" name="object 2886"/>
          <p:cNvSpPr/>
          <p:nvPr/>
        </p:nvSpPr>
        <p:spPr>
          <a:xfrm>
            <a:off x="13302099" y="5892929"/>
            <a:ext cx="0" cy="62230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0"/>
                </a:moveTo>
                <a:lnTo>
                  <a:pt x="0" y="61708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7" name="object 2887"/>
          <p:cNvSpPr/>
          <p:nvPr/>
        </p:nvSpPr>
        <p:spPr>
          <a:xfrm>
            <a:off x="13302099" y="6236993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5">
                <a:moveTo>
                  <a:pt x="0" y="0"/>
                </a:moveTo>
                <a:lnTo>
                  <a:pt x="0" y="172031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8" name="object 2888"/>
          <p:cNvSpPr/>
          <p:nvPr/>
        </p:nvSpPr>
        <p:spPr>
          <a:xfrm>
            <a:off x="13300076" y="5892929"/>
            <a:ext cx="0" cy="62230"/>
          </a:xfrm>
          <a:custGeom>
            <a:avLst/>
            <a:gdLst/>
            <a:ahLst/>
            <a:cxnLst/>
            <a:rect l="l" t="t" r="r" b="b"/>
            <a:pathLst>
              <a:path h="62229">
                <a:moveTo>
                  <a:pt x="0" y="0"/>
                </a:moveTo>
                <a:lnTo>
                  <a:pt x="0" y="6170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9" name="object 2889"/>
          <p:cNvSpPr/>
          <p:nvPr/>
        </p:nvSpPr>
        <p:spPr>
          <a:xfrm>
            <a:off x="13300076" y="6236993"/>
            <a:ext cx="0" cy="171450"/>
          </a:xfrm>
          <a:custGeom>
            <a:avLst/>
            <a:gdLst/>
            <a:ahLst/>
            <a:cxnLst/>
            <a:rect l="l" t="t" r="r" b="b"/>
            <a:pathLst>
              <a:path h="171450">
                <a:moveTo>
                  <a:pt x="0" y="0"/>
                </a:moveTo>
                <a:lnTo>
                  <a:pt x="0" y="17099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90" name="object 2890"/>
          <p:cNvGrpSpPr/>
          <p:nvPr/>
        </p:nvGrpSpPr>
        <p:grpSpPr>
          <a:xfrm>
            <a:off x="13389128" y="5363679"/>
            <a:ext cx="40640" cy="407034"/>
            <a:chOff x="13389128" y="5363679"/>
            <a:chExt cx="40640" cy="407034"/>
          </a:xfrm>
        </p:grpSpPr>
        <p:sp>
          <p:nvSpPr>
            <p:cNvPr id="2891" name="object 2891"/>
            <p:cNvSpPr/>
            <p:nvPr/>
          </p:nvSpPr>
          <p:spPr>
            <a:xfrm>
              <a:off x="13423534" y="5363679"/>
              <a:ext cx="0" cy="407034"/>
            </a:xfrm>
            <a:custGeom>
              <a:avLst/>
              <a:gdLst/>
              <a:ahLst/>
              <a:cxnLst/>
              <a:rect l="l" t="t" r="r" b="b"/>
              <a:pathLst>
                <a:path h="407035">
                  <a:moveTo>
                    <a:pt x="0" y="40680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2" name="object 2892"/>
            <p:cNvSpPr/>
            <p:nvPr/>
          </p:nvSpPr>
          <p:spPr>
            <a:xfrm>
              <a:off x="13395200" y="5363679"/>
              <a:ext cx="0" cy="407034"/>
            </a:xfrm>
            <a:custGeom>
              <a:avLst/>
              <a:gdLst/>
              <a:ahLst/>
              <a:cxnLst/>
              <a:rect l="l" t="t" r="r" b="b"/>
              <a:pathLst>
                <a:path h="407035">
                  <a:moveTo>
                    <a:pt x="0" y="40680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93" name="object 2893"/>
          <p:cNvGrpSpPr/>
          <p:nvPr/>
        </p:nvGrpSpPr>
        <p:grpSpPr>
          <a:xfrm>
            <a:off x="13208009" y="5846380"/>
            <a:ext cx="92075" cy="20320"/>
            <a:chOff x="13208009" y="5846380"/>
            <a:chExt cx="92075" cy="20320"/>
          </a:xfrm>
        </p:grpSpPr>
        <p:sp>
          <p:nvSpPr>
            <p:cNvPr id="2894" name="object 2894"/>
            <p:cNvSpPr/>
            <p:nvPr/>
          </p:nvSpPr>
          <p:spPr>
            <a:xfrm>
              <a:off x="13208009" y="5863583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>
                  <a:moveTo>
                    <a:pt x="920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5" name="object 2895"/>
            <p:cNvSpPr/>
            <p:nvPr/>
          </p:nvSpPr>
          <p:spPr>
            <a:xfrm>
              <a:off x="13208009" y="5849416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>
                  <a:moveTo>
                    <a:pt x="920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96" name="object 2896"/>
          <p:cNvSpPr/>
          <p:nvPr/>
        </p:nvSpPr>
        <p:spPr>
          <a:xfrm>
            <a:off x="12992463" y="5849416"/>
            <a:ext cx="9525" cy="14604"/>
          </a:xfrm>
          <a:custGeom>
            <a:avLst/>
            <a:gdLst/>
            <a:ahLst/>
            <a:cxnLst/>
            <a:rect l="l" t="t" r="r" b="b"/>
            <a:pathLst>
              <a:path w="9525" h="14604">
                <a:moveTo>
                  <a:pt x="9087" y="0"/>
                </a:moveTo>
                <a:lnTo>
                  <a:pt x="0" y="0"/>
                </a:lnTo>
                <a:lnTo>
                  <a:pt x="0" y="14167"/>
                </a:lnTo>
                <a:lnTo>
                  <a:pt x="9087" y="14167"/>
                </a:lnTo>
                <a:lnTo>
                  <a:pt x="9087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97" name="object 2897"/>
          <p:cNvGrpSpPr/>
          <p:nvPr/>
        </p:nvGrpSpPr>
        <p:grpSpPr>
          <a:xfrm>
            <a:off x="13204446" y="5845874"/>
            <a:ext cx="99695" cy="21590"/>
            <a:chOff x="13204446" y="5845874"/>
            <a:chExt cx="99695" cy="21590"/>
          </a:xfrm>
        </p:grpSpPr>
        <p:sp>
          <p:nvSpPr>
            <p:cNvPr id="2898" name="object 2898"/>
            <p:cNvSpPr/>
            <p:nvPr/>
          </p:nvSpPr>
          <p:spPr>
            <a:xfrm>
              <a:off x="13207988" y="58494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9" name="object 2899"/>
            <p:cNvSpPr/>
            <p:nvPr/>
          </p:nvSpPr>
          <p:spPr>
            <a:xfrm>
              <a:off x="13222155" y="5856499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74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0" name="object 2900"/>
            <p:cNvSpPr/>
            <p:nvPr/>
          </p:nvSpPr>
          <p:spPr>
            <a:xfrm>
              <a:off x="13284917" y="584941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15159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01" name="object 2901"/>
          <p:cNvGrpSpPr/>
          <p:nvPr/>
        </p:nvGrpSpPr>
        <p:grpSpPr>
          <a:xfrm>
            <a:off x="12896813" y="5845874"/>
            <a:ext cx="99695" cy="21590"/>
            <a:chOff x="12896813" y="5845874"/>
            <a:chExt cx="99695" cy="21590"/>
          </a:xfrm>
        </p:grpSpPr>
        <p:sp>
          <p:nvSpPr>
            <p:cNvPr id="2902" name="object 2902"/>
            <p:cNvSpPr/>
            <p:nvPr/>
          </p:nvSpPr>
          <p:spPr>
            <a:xfrm>
              <a:off x="12900375" y="5863583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>
                  <a:moveTo>
                    <a:pt x="920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3" name="object 2903"/>
            <p:cNvSpPr/>
            <p:nvPr/>
          </p:nvSpPr>
          <p:spPr>
            <a:xfrm>
              <a:off x="12900375" y="5849416"/>
              <a:ext cx="92075" cy="0"/>
            </a:xfrm>
            <a:custGeom>
              <a:avLst/>
              <a:gdLst/>
              <a:ahLst/>
              <a:cxnLst/>
              <a:rect l="l" t="t" r="r" b="b"/>
              <a:pathLst>
                <a:path w="92075">
                  <a:moveTo>
                    <a:pt x="9206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4" name="object 2904"/>
            <p:cNvSpPr/>
            <p:nvPr/>
          </p:nvSpPr>
          <p:spPr>
            <a:xfrm>
              <a:off x="12900355" y="58494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5" name="object 2905"/>
            <p:cNvSpPr/>
            <p:nvPr/>
          </p:nvSpPr>
          <p:spPr>
            <a:xfrm>
              <a:off x="12914522" y="5856499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0" y="0"/>
                  </a:moveTo>
                  <a:lnTo>
                    <a:pt x="637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6" name="object 2906"/>
            <p:cNvSpPr/>
            <p:nvPr/>
          </p:nvSpPr>
          <p:spPr>
            <a:xfrm>
              <a:off x="12978275" y="58494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07" name="object 2907"/>
          <p:cNvGrpSpPr/>
          <p:nvPr/>
        </p:nvGrpSpPr>
        <p:grpSpPr>
          <a:xfrm>
            <a:off x="16145684" y="5739113"/>
            <a:ext cx="6350" cy="2130425"/>
            <a:chOff x="16145684" y="5739113"/>
            <a:chExt cx="6350" cy="2130425"/>
          </a:xfrm>
        </p:grpSpPr>
        <p:sp>
          <p:nvSpPr>
            <p:cNvPr id="2908" name="object 2908"/>
            <p:cNvSpPr/>
            <p:nvPr/>
          </p:nvSpPr>
          <p:spPr>
            <a:xfrm>
              <a:off x="16148720" y="5739113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4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9" name="object 2909"/>
            <p:cNvSpPr/>
            <p:nvPr/>
          </p:nvSpPr>
          <p:spPr>
            <a:xfrm>
              <a:off x="16145684" y="58868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0" name="object 2910"/>
            <p:cNvSpPr/>
            <p:nvPr/>
          </p:nvSpPr>
          <p:spPr>
            <a:xfrm>
              <a:off x="16148720" y="591924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1" name="object 2911"/>
            <p:cNvSpPr/>
            <p:nvPr/>
          </p:nvSpPr>
          <p:spPr>
            <a:xfrm>
              <a:off x="16145684" y="61742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2" name="object 2912"/>
            <p:cNvSpPr/>
            <p:nvPr/>
          </p:nvSpPr>
          <p:spPr>
            <a:xfrm>
              <a:off x="16148720" y="620562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3" name="object 2913"/>
            <p:cNvSpPr/>
            <p:nvPr/>
          </p:nvSpPr>
          <p:spPr>
            <a:xfrm>
              <a:off x="16145684" y="64606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4" name="object 2914"/>
            <p:cNvSpPr/>
            <p:nvPr/>
          </p:nvSpPr>
          <p:spPr>
            <a:xfrm>
              <a:off x="16148720" y="649200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5" name="object 2915"/>
            <p:cNvSpPr/>
            <p:nvPr/>
          </p:nvSpPr>
          <p:spPr>
            <a:xfrm>
              <a:off x="16145684" y="67480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6" name="object 2916"/>
            <p:cNvSpPr/>
            <p:nvPr/>
          </p:nvSpPr>
          <p:spPr>
            <a:xfrm>
              <a:off x="16148720" y="67793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7" name="object 2917"/>
            <p:cNvSpPr/>
            <p:nvPr/>
          </p:nvSpPr>
          <p:spPr>
            <a:xfrm>
              <a:off x="16145684" y="70344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8" name="object 2918"/>
            <p:cNvSpPr/>
            <p:nvPr/>
          </p:nvSpPr>
          <p:spPr>
            <a:xfrm>
              <a:off x="16148720" y="706578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9" name="object 2919"/>
            <p:cNvSpPr/>
            <p:nvPr/>
          </p:nvSpPr>
          <p:spPr>
            <a:xfrm>
              <a:off x="16145684" y="73207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0" name="object 2920"/>
            <p:cNvSpPr/>
            <p:nvPr/>
          </p:nvSpPr>
          <p:spPr>
            <a:xfrm>
              <a:off x="16148720" y="73531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1" name="object 2921"/>
            <p:cNvSpPr/>
            <p:nvPr/>
          </p:nvSpPr>
          <p:spPr>
            <a:xfrm>
              <a:off x="16145684" y="76081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2" name="object 2922"/>
            <p:cNvSpPr/>
            <p:nvPr/>
          </p:nvSpPr>
          <p:spPr>
            <a:xfrm>
              <a:off x="16148720" y="76395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23" name="object 2923"/>
          <p:cNvGrpSpPr/>
          <p:nvPr/>
        </p:nvGrpSpPr>
        <p:grpSpPr>
          <a:xfrm>
            <a:off x="16145684" y="7926951"/>
            <a:ext cx="6350" cy="1555750"/>
            <a:chOff x="16145684" y="7926951"/>
            <a:chExt cx="6350" cy="1555750"/>
          </a:xfrm>
        </p:grpSpPr>
        <p:sp>
          <p:nvSpPr>
            <p:cNvPr id="2924" name="object 2924"/>
            <p:cNvSpPr/>
            <p:nvPr/>
          </p:nvSpPr>
          <p:spPr>
            <a:xfrm>
              <a:off x="16148720" y="792695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5" name="object 2925"/>
            <p:cNvSpPr/>
            <p:nvPr/>
          </p:nvSpPr>
          <p:spPr>
            <a:xfrm>
              <a:off x="16145684" y="81819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6" name="object 2926"/>
            <p:cNvSpPr/>
            <p:nvPr/>
          </p:nvSpPr>
          <p:spPr>
            <a:xfrm>
              <a:off x="16148720" y="821333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7" name="object 2927"/>
            <p:cNvSpPr/>
            <p:nvPr/>
          </p:nvSpPr>
          <p:spPr>
            <a:xfrm>
              <a:off x="16145684" y="84683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8" name="object 2928"/>
            <p:cNvSpPr/>
            <p:nvPr/>
          </p:nvSpPr>
          <p:spPr>
            <a:xfrm>
              <a:off x="16148720" y="850072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9" name="object 2929"/>
            <p:cNvSpPr/>
            <p:nvPr/>
          </p:nvSpPr>
          <p:spPr>
            <a:xfrm>
              <a:off x="16145684" y="87557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0" name="object 2930"/>
            <p:cNvSpPr/>
            <p:nvPr/>
          </p:nvSpPr>
          <p:spPr>
            <a:xfrm>
              <a:off x="16148720" y="87871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1" name="object 2931"/>
            <p:cNvSpPr/>
            <p:nvPr/>
          </p:nvSpPr>
          <p:spPr>
            <a:xfrm>
              <a:off x="16145684" y="90421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2" name="object 2932"/>
            <p:cNvSpPr/>
            <p:nvPr/>
          </p:nvSpPr>
          <p:spPr>
            <a:xfrm>
              <a:off x="16148720" y="907450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3" name="object 2933"/>
            <p:cNvSpPr/>
            <p:nvPr/>
          </p:nvSpPr>
          <p:spPr>
            <a:xfrm>
              <a:off x="16145684" y="93295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4" name="object 2934"/>
            <p:cNvSpPr/>
            <p:nvPr/>
          </p:nvSpPr>
          <p:spPr>
            <a:xfrm>
              <a:off x="16148720" y="9360886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35" name="object 2935"/>
          <p:cNvSpPr/>
          <p:nvPr/>
        </p:nvSpPr>
        <p:spPr>
          <a:xfrm>
            <a:off x="15668042" y="5739113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6" name="object 2936"/>
          <p:cNvSpPr/>
          <p:nvPr/>
        </p:nvSpPr>
        <p:spPr>
          <a:xfrm>
            <a:off x="15888648" y="5739113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4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7" name="object 2937"/>
          <p:cNvSpPr/>
          <p:nvPr/>
        </p:nvSpPr>
        <p:spPr>
          <a:xfrm>
            <a:off x="15606314" y="5452731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8" name="object 2938"/>
          <p:cNvSpPr/>
          <p:nvPr/>
        </p:nvSpPr>
        <p:spPr>
          <a:xfrm>
            <a:off x="15606314" y="5380882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39" name="object 2939"/>
          <p:cNvSpPr/>
          <p:nvPr/>
        </p:nvSpPr>
        <p:spPr>
          <a:xfrm>
            <a:off x="15606314" y="5309034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0" name="object 2940"/>
          <p:cNvSpPr/>
          <p:nvPr/>
        </p:nvSpPr>
        <p:spPr>
          <a:xfrm>
            <a:off x="15606314" y="5237185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1" name="object 2941"/>
          <p:cNvSpPr/>
          <p:nvPr/>
        </p:nvSpPr>
        <p:spPr>
          <a:xfrm>
            <a:off x="15606314" y="5165337"/>
            <a:ext cx="358775" cy="0"/>
          </a:xfrm>
          <a:custGeom>
            <a:avLst/>
            <a:gdLst/>
            <a:ahLst/>
            <a:cxnLst/>
            <a:rect l="l" t="t" r="r" b="b"/>
            <a:pathLst>
              <a:path w="358775">
                <a:moveTo>
                  <a:pt x="0" y="0"/>
                </a:moveTo>
                <a:lnTo>
                  <a:pt x="3582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42" name="object 2942"/>
          <p:cNvSpPr/>
          <p:nvPr/>
        </p:nvSpPr>
        <p:spPr>
          <a:xfrm>
            <a:off x="15964544" y="5452751"/>
            <a:ext cx="0" cy="286385"/>
          </a:xfrm>
          <a:custGeom>
            <a:avLst/>
            <a:gdLst/>
            <a:ahLst/>
            <a:cxnLst/>
            <a:rect l="l" t="t" r="r" b="b"/>
            <a:pathLst>
              <a:path h="286385">
                <a:moveTo>
                  <a:pt x="0" y="286361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43" name="object 2943"/>
          <p:cNvGrpSpPr/>
          <p:nvPr/>
        </p:nvGrpSpPr>
        <p:grpSpPr>
          <a:xfrm>
            <a:off x="15961507" y="5162301"/>
            <a:ext cx="66040" cy="577215"/>
            <a:chOff x="15961507" y="5162301"/>
            <a:chExt cx="66040" cy="577215"/>
          </a:xfrm>
        </p:grpSpPr>
        <p:sp>
          <p:nvSpPr>
            <p:cNvPr id="2944" name="object 2944"/>
            <p:cNvSpPr/>
            <p:nvPr/>
          </p:nvSpPr>
          <p:spPr>
            <a:xfrm>
              <a:off x="16024248" y="5165357"/>
              <a:ext cx="0" cy="574040"/>
            </a:xfrm>
            <a:custGeom>
              <a:avLst/>
              <a:gdLst/>
              <a:ahLst/>
              <a:cxnLst/>
              <a:rect l="l" t="t" r="r" b="b"/>
              <a:pathLst>
                <a:path h="574039">
                  <a:moveTo>
                    <a:pt x="0" y="5737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5" name="object 2945"/>
            <p:cNvSpPr/>
            <p:nvPr/>
          </p:nvSpPr>
          <p:spPr>
            <a:xfrm>
              <a:off x="15964543" y="5165337"/>
              <a:ext cx="59690" cy="287655"/>
            </a:xfrm>
            <a:custGeom>
              <a:avLst/>
              <a:gdLst/>
              <a:ahLst/>
              <a:cxnLst/>
              <a:rect l="l" t="t" r="r" b="b"/>
              <a:pathLst>
                <a:path w="59690" h="287654">
                  <a:moveTo>
                    <a:pt x="0" y="287394"/>
                  </a:moveTo>
                  <a:lnTo>
                    <a:pt x="0" y="0"/>
                  </a:lnTo>
                  <a:lnTo>
                    <a:pt x="5968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46" name="object 2946"/>
          <p:cNvGrpSpPr/>
          <p:nvPr/>
        </p:nvGrpSpPr>
        <p:grpSpPr>
          <a:xfrm>
            <a:off x="15766201" y="5151169"/>
            <a:ext cx="40005" cy="304800"/>
            <a:chOff x="15766201" y="5151169"/>
            <a:chExt cx="40005" cy="304800"/>
          </a:xfrm>
        </p:grpSpPr>
        <p:sp>
          <p:nvSpPr>
            <p:cNvPr id="2947" name="object 2947"/>
            <p:cNvSpPr/>
            <p:nvPr/>
          </p:nvSpPr>
          <p:spPr>
            <a:xfrm>
              <a:off x="15769237" y="5411241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5" h="41910">
                  <a:moveTo>
                    <a:pt x="0" y="0"/>
                  </a:moveTo>
                  <a:lnTo>
                    <a:pt x="16191" y="41469"/>
                  </a:lnTo>
                  <a:lnTo>
                    <a:pt x="333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8" name="object 2948"/>
            <p:cNvSpPr/>
            <p:nvPr/>
          </p:nvSpPr>
          <p:spPr>
            <a:xfrm>
              <a:off x="15785429" y="5165337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4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9" name="object 2949"/>
            <p:cNvSpPr/>
            <p:nvPr/>
          </p:nvSpPr>
          <p:spPr>
            <a:xfrm>
              <a:off x="15775329" y="515420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50" name="object 2950"/>
          <p:cNvGrpSpPr/>
          <p:nvPr/>
        </p:nvGrpSpPr>
        <p:grpSpPr>
          <a:xfrm>
            <a:off x="12727312" y="6240049"/>
            <a:ext cx="347345" cy="398780"/>
            <a:chOff x="12727312" y="6240049"/>
            <a:chExt cx="347345" cy="398780"/>
          </a:xfrm>
        </p:grpSpPr>
        <p:sp>
          <p:nvSpPr>
            <p:cNvPr id="2951" name="object 2951"/>
            <p:cNvSpPr/>
            <p:nvPr/>
          </p:nvSpPr>
          <p:spPr>
            <a:xfrm>
              <a:off x="12733404" y="624612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47541"/>
                  </a:lnTo>
                  <a:lnTo>
                    <a:pt x="0" y="0"/>
                  </a:lnTo>
                  <a:lnTo>
                    <a:pt x="47541" y="0"/>
                  </a:lnTo>
                  <a:lnTo>
                    <a:pt x="47541" y="47541"/>
                  </a:lnTo>
                  <a:close/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2" name="object 2952"/>
            <p:cNvSpPr/>
            <p:nvPr/>
          </p:nvSpPr>
          <p:spPr>
            <a:xfrm>
              <a:off x="12730348" y="6293662"/>
              <a:ext cx="341630" cy="342265"/>
            </a:xfrm>
            <a:custGeom>
              <a:avLst/>
              <a:gdLst/>
              <a:ahLst/>
              <a:cxnLst/>
              <a:rect l="l" t="t" r="r" b="b"/>
              <a:pathLst>
                <a:path w="341630" h="342265">
                  <a:moveTo>
                    <a:pt x="0" y="0"/>
                  </a:moveTo>
                  <a:lnTo>
                    <a:pt x="341007" y="342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53" name="object 2953"/>
          <p:cNvSpPr/>
          <p:nvPr/>
        </p:nvSpPr>
        <p:spPr>
          <a:xfrm>
            <a:off x="15453509" y="4642158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4" name="object 2954"/>
          <p:cNvSpPr/>
          <p:nvPr/>
        </p:nvSpPr>
        <p:spPr>
          <a:xfrm>
            <a:off x="13300096" y="595465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55" name="object 2955"/>
          <p:cNvGrpSpPr/>
          <p:nvPr/>
        </p:nvGrpSpPr>
        <p:grpSpPr>
          <a:xfrm>
            <a:off x="15451484" y="4638616"/>
            <a:ext cx="157480" cy="353695"/>
            <a:chOff x="15451484" y="4638616"/>
            <a:chExt cx="157480" cy="353695"/>
          </a:xfrm>
        </p:grpSpPr>
        <p:sp>
          <p:nvSpPr>
            <p:cNvPr id="2956" name="object 2956"/>
            <p:cNvSpPr/>
            <p:nvPr/>
          </p:nvSpPr>
          <p:spPr>
            <a:xfrm>
              <a:off x="15453508" y="4986221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7" name="object 2957"/>
            <p:cNvSpPr/>
            <p:nvPr/>
          </p:nvSpPr>
          <p:spPr>
            <a:xfrm>
              <a:off x="15577978" y="4656325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8" name="object 2958"/>
            <p:cNvSpPr/>
            <p:nvPr/>
          </p:nvSpPr>
          <p:spPr>
            <a:xfrm>
              <a:off x="15563811" y="4656325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9" name="object 2959"/>
            <p:cNvSpPr/>
            <p:nvPr/>
          </p:nvSpPr>
          <p:spPr>
            <a:xfrm>
              <a:off x="15606313" y="4642158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0" name="object 2960"/>
            <p:cNvSpPr/>
            <p:nvPr/>
          </p:nvSpPr>
          <p:spPr>
            <a:xfrm>
              <a:off x="15563811" y="464215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1" name="object 2961"/>
            <p:cNvSpPr/>
            <p:nvPr/>
          </p:nvSpPr>
          <p:spPr>
            <a:xfrm>
              <a:off x="15563811" y="49720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2" name="object 2962"/>
            <p:cNvSpPr/>
            <p:nvPr/>
          </p:nvSpPr>
          <p:spPr>
            <a:xfrm>
              <a:off x="15570895" y="4821293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3" name="object 2963"/>
            <p:cNvSpPr/>
            <p:nvPr/>
          </p:nvSpPr>
          <p:spPr>
            <a:xfrm>
              <a:off x="15570895" y="4656345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4" name="object 2964"/>
            <p:cNvSpPr/>
            <p:nvPr/>
          </p:nvSpPr>
          <p:spPr>
            <a:xfrm>
              <a:off x="15453508" y="4642158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65" name="object 2965"/>
          <p:cNvSpPr/>
          <p:nvPr/>
        </p:nvSpPr>
        <p:spPr>
          <a:xfrm>
            <a:off x="15453509" y="560755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6" name="object 2966"/>
          <p:cNvSpPr/>
          <p:nvPr/>
        </p:nvSpPr>
        <p:spPr>
          <a:xfrm>
            <a:off x="15563811" y="480710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67" name="object 2967"/>
          <p:cNvGrpSpPr/>
          <p:nvPr/>
        </p:nvGrpSpPr>
        <p:grpSpPr>
          <a:xfrm>
            <a:off x="15451484" y="5257424"/>
            <a:ext cx="157480" cy="353695"/>
            <a:chOff x="15451484" y="5257424"/>
            <a:chExt cx="157480" cy="353695"/>
          </a:xfrm>
        </p:grpSpPr>
        <p:sp>
          <p:nvSpPr>
            <p:cNvPr id="2968" name="object 2968"/>
            <p:cNvSpPr/>
            <p:nvPr/>
          </p:nvSpPr>
          <p:spPr>
            <a:xfrm>
              <a:off x="15453508" y="5263496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9" name="object 2969"/>
            <p:cNvSpPr/>
            <p:nvPr/>
          </p:nvSpPr>
          <p:spPr>
            <a:xfrm>
              <a:off x="15577978" y="5277663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0" name="object 2970"/>
            <p:cNvSpPr/>
            <p:nvPr/>
          </p:nvSpPr>
          <p:spPr>
            <a:xfrm>
              <a:off x="15563811" y="5277663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1" name="object 2971"/>
            <p:cNvSpPr/>
            <p:nvPr/>
          </p:nvSpPr>
          <p:spPr>
            <a:xfrm>
              <a:off x="15606313" y="5263496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2" name="object 2972"/>
            <p:cNvSpPr/>
            <p:nvPr/>
          </p:nvSpPr>
          <p:spPr>
            <a:xfrm>
              <a:off x="15563811" y="559339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3" name="object 2973"/>
            <p:cNvSpPr/>
            <p:nvPr/>
          </p:nvSpPr>
          <p:spPr>
            <a:xfrm>
              <a:off x="15563811" y="526349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4" name="object 2974"/>
            <p:cNvSpPr/>
            <p:nvPr/>
          </p:nvSpPr>
          <p:spPr>
            <a:xfrm>
              <a:off x="15570895" y="5277663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5" name="object 2975"/>
            <p:cNvSpPr/>
            <p:nvPr/>
          </p:nvSpPr>
          <p:spPr>
            <a:xfrm>
              <a:off x="15570895" y="544261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6" name="object 2976"/>
            <p:cNvSpPr/>
            <p:nvPr/>
          </p:nvSpPr>
          <p:spPr>
            <a:xfrm>
              <a:off x="15453508" y="5263496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77" name="object 2977"/>
          <p:cNvSpPr/>
          <p:nvPr/>
        </p:nvSpPr>
        <p:spPr>
          <a:xfrm>
            <a:off x="13216104" y="5342428"/>
            <a:ext cx="9525" cy="14604"/>
          </a:xfrm>
          <a:custGeom>
            <a:avLst/>
            <a:gdLst/>
            <a:ahLst/>
            <a:cxnLst/>
            <a:rect l="l" t="t" r="r" b="b"/>
            <a:pathLst>
              <a:path w="9525" h="14604">
                <a:moveTo>
                  <a:pt x="9087" y="0"/>
                </a:moveTo>
                <a:lnTo>
                  <a:pt x="0" y="0"/>
                </a:lnTo>
                <a:lnTo>
                  <a:pt x="0" y="14167"/>
                </a:lnTo>
                <a:lnTo>
                  <a:pt x="9087" y="14167"/>
                </a:lnTo>
                <a:lnTo>
                  <a:pt x="9087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78" name="object 2978"/>
          <p:cNvSpPr/>
          <p:nvPr/>
        </p:nvSpPr>
        <p:spPr>
          <a:xfrm>
            <a:off x="15563811" y="54284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79" name="object 2979"/>
          <p:cNvGrpSpPr/>
          <p:nvPr/>
        </p:nvGrpSpPr>
        <p:grpSpPr>
          <a:xfrm>
            <a:off x="13225192" y="5339392"/>
            <a:ext cx="91440" cy="20320"/>
            <a:chOff x="13225192" y="5339392"/>
            <a:chExt cx="91440" cy="20320"/>
          </a:xfrm>
        </p:grpSpPr>
        <p:sp>
          <p:nvSpPr>
            <p:cNvPr id="2980" name="object 2980"/>
            <p:cNvSpPr/>
            <p:nvPr/>
          </p:nvSpPr>
          <p:spPr>
            <a:xfrm>
              <a:off x="13225192" y="5356595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9107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1" name="object 2981"/>
            <p:cNvSpPr/>
            <p:nvPr/>
          </p:nvSpPr>
          <p:spPr>
            <a:xfrm>
              <a:off x="13225192" y="5342428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9107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82" name="object 2982"/>
          <p:cNvSpPr/>
          <p:nvPr/>
        </p:nvSpPr>
        <p:spPr>
          <a:xfrm>
            <a:off x="13010678" y="5342428"/>
            <a:ext cx="9525" cy="14604"/>
          </a:xfrm>
          <a:custGeom>
            <a:avLst/>
            <a:gdLst/>
            <a:ahLst/>
            <a:cxnLst/>
            <a:rect l="l" t="t" r="r" b="b"/>
            <a:pathLst>
              <a:path w="9525" h="14604">
                <a:moveTo>
                  <a:pt x="9087" y="0"/>
                </a:moveTo>
                <a:lnTo>
                  <a:pt x="0" y="0"/>
                </a:lnTo>
                <a:lnTo>
                  <a:pt x="0" y="14167"/>
                </a:lnTo>
                <a:lnTo>
                  <a:pt x="9087" y="14167"/>
                </a:lnTo>
                <a:lnTo>
                  <a:pt x="9087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83" name="object 2983"/>
          <p:cNvGrpSpPr/>
          <p:nvPr/>
        </p:nvGrpSpPr>
        <p:grpSpPr>
          <a:xfrm>
            <a:off x="13221650" y="5338886"/>
            <a:ext cx="98425" cy="21590"/>
            <a:chOff x="13221650" y="5338886"/>
            <a:chExt cx="98425" cy="21590"/>
          </a:xfrm>
        </p:grpSpPr>
        <p:sp>
          <p:nvSpPr>
            <p:cNvPr id="2984" name="object 2984"/>
            <p:cNvSpPr/>
            <p:nvPr/>
          </p:nvSpPr>
          <p:spPr>
            <a:xfrm>
              <a:off x="13225192" y="534242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5" name="object 2985"/>
            <p:cNvSpPr/>
            <p:nvPr/>
          </p:nvSpPr>
          <p:spPr>
            <a:xfrm>
              <a:off x="13239359" y="5349512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74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6" name="object 2986"/>
            <p:cNvSpPr/>
            <p:nvPr/>
          </p:nvSpPr>
          <p:spPr>
            <a:xfrm>
              <a:off x="13302100" y="534242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87" name="object 2987"/>
          <p:cNvGrpSpPr/>
          <p:nvPr/>
        </p:nvGrpSpPr>
        <p:grpSpPr>
          <a:xfrm>
            <a:off x="12913510" y="5335344"/>
            <a:ext cx="100965" cy="28575"/>
            <a:chOff x="12913510" y="5335344"/>
            <a:chExt cx="100965" cy="28575"/>
          </a:xfrm>
        </p:grpSpPr>
        <p:sp>
          <p:nvSpPr>
            <p:cNvPr id="2988" name="object 2988"/>
            <p:cNvSpPr/>
            <p:nvPr/>
          </p:nvSpPr>
          <p:spPr>
            <a:xfrm>
              <a:off x="12919582" y="5356595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9107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9" name="object 2989"/>
            <p:cNvSpPr/>
            <p:nvPr/>
          </p:nvSpPr>
          <p:spPr>
            <a:xfrm>
              <a:off x="12919582" y="5342428"/>
              <a:ext cx="91440" cy="0"/>
            </a:xfrm>
            <a:custGeom>
              <a:avLst/>
              <a:gdLst/>
              <a:ahLst/>
              <a:cxnLst/>
              <a:rect l="l" t="t" r="r" b="b"/>
              <a:pathLst>
                <a:path w="91440">
                  <a:moveTo>
                    <a:pt x="9107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0" name="object 2990"/>
            <p:cNvSpPr/>
            <p:nvPr/>
          </p:nvSpPr>
          <p:spPr>
            <a:xfrm>
              <a:off x="12933750" y="5349512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5">
                  <a:moveTo>
                    <a:pt x="0" y="0"/>
                  </a:moveTo>
                  <a:lnTo>
                    <a:pt x="6274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1" name="object 2991"/>
            <p:cNvSpPr/>
            <p:nvPr/>
          </p:nvSpPr>
          <p:spPr>
            <a:xfrm>
              <a:off x="12919582" y="533534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2" name="object 2992"/>
            <p:cNvSpPr/>
            <p:nvPr/>
          </p:nvSpPr>
          <p:spPr>
            <a:xfrm>
              <a:off x="12996491" y="534242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93" name="object 2993"/>
          <p:cNvSpPr/>
          <p:nvPr/>
        </p:nvSpPr>
        <p:spPr>
          <a:xfrm>
            <a:off x="13316267" y="5335344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4" name="object 2994"/>
          <p:cNvSpPr/>
          <p:nvPr/>
        </p:nvSpPr>
        <p:spPr>
          <a:xfrm>
            <a:off x="13524729" y="7914829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5" name="object 2995"/>
          <p:cNvSpPr/>
          <p:nvPr/>
        </p:nvSpPr>
        <p:spPr>
          <a:xfrm>
            <a:off x="13806051" y="7914829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96" name="object 2996"/>
          <p:cNvSpPr/>
          <p:nvPr/>
        </p:nvSpPr>
        <p:spPr>
          <a:xfrm>
            <a:off x="12859897" y="6464682"/>
            <a:ext cx="40640" cy="40640"/>
          </a:xfrm>
          <a:custGeom>
            <a:avLst/>
            <a:gdLst/>
            <a:ahLst/>
            <a:cxnLst/>
            <a:rect l="l" t="t" r="r" b="b"/>
            <a:pathLst>
              <a:path w="40640" h="40640">
                <a:moveTo>
                  <a:pt x="23254" y="40478"/>
                </a:moveTo>
                <a:lnTo>
                  <a:pt x="40437" y="0"/>
                </a:lnTo>
                <a:lnTo>
                  <a:pt x="0" y="172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997" name="object 2997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13000285" y="5853969"/>
            <a:ext cx="199101" cy="107246"/>
          </a:xfrm>
          <a:prstGeom prst="rect">
            <a:avLst/>
          </a:prstGeom>
        </p:spPr>
      </p:pic>
      <p:grpSp>
        <p:nvGrpSpPr>
          <p:cNvPr id="2998" name="object 2998"/>
          <p:cNvGrpSpPr/>
          <p:nvPr/>
        </p:nvGrpSpPr>
        <p:grpSpPr>
          <a:xfrm>
            <a:off x="13018501" y="5346982"/>
            <a:ext cx="199390" cy="107314"/>
            <a:chOff x="13018501" y="5346982"/>
            <a:chExt cx="199390" cy="107314"/>
          </a:xfrm>
        </p:grpSpPr>
        <p:sp>
          <p:nvSpPr>
            <p:cNvPr id="2999" name="object 2999"/>
            <p:cNvSpPr/>
            <p:nvPr/>
          </p:nvSpPr>
          <p:spPr>
            <a:xfrm>
              <a:off x="13020019" y="5356174"/>
              <a:ext cx="26034" cy="87630"/>
            </a:xfrm>
            <a:custGeom>
              <a:avLst/>
              <a:gdLst/>
              <a:ahLst/>
              <a:cxnLst/>
              <a:rect l="l" t="t" r="r" b="b"/>
              <a:pathLst>
                <a:path w="26034" h="87629">
                  <a:moveTo>
                    <a:pt x="0" y="0"/>
                  </a:moveTo>
                  <a:lnTo>
                    <a:pt x="623" y="23321"/>
                  </a:lnTo>
                  <a:lnTo>
                    <a:pt x="5198" y="46023"/>
                  </a:lnTo>
                  <a:lnTo>
                    <a:pt x="13595" y="67617"/>
                  </a:lnTo>
                  <a:lnTo>
                    <a:pt x="25683" y="87614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0" name="object 3000"/>
            <p:cNvSpPr/>
            <p:nvPr/>
          </p:nvSpPr>
          <p:spPr>
            <a:xfrm>
              <a:off x="13045085" y="5348500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>
                  <a:moveTo>
                    <a:pt x="170999" y="8095"/>
                  </a:moveTo>
                  <a:lnTo>
                    <a:pt x="5039" y="104210"/>
                  </a:lnTo>
                  <a:lnTo>
                    <a:pt x="0" y="96115"/>
                  </a:lnTo>
                  <a:lnTo>
                    <a:pt x="165960" y="0"/>
                  </a:lnTo>
                  <a:lnTo>
                    <a:pt x="170999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01" name="object 3001"/>
          <p:cNvGrpSpPr/>
          <p:nvPr/>
        </p:nvGrpSpPr>
        <p:grpSpPr>
          <a:xfrm>
            <a:off x="13521187" y="8020577"/>
            <a:ext cx="288925" cy="49530"/>
            <a:chOff x="13521187" y="8020577"/>
            <a:chExt cx="288925" cy="49530"/>
          </a:xfrm>
        </p:grpSpPr>
        <p:sp>
          <p:nvSpPr>
            <p:cNvPr id="3002" name="object 3002"/>
            <p:cNvSpPr/>
            <p:nvPr/>
          </p:nvSpPr>
          <p:spPr>
            <a:xfrm>
              <a:off x="13538896" y="8039278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5">
                  <a:moveTo>
                    <a:pt x="0" y="0"/>
                  </a:moveTo>
                  <a:lnTo>
                    <a:pt x="25298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3" name="object 3003"/>
            <p:cNvSpPr/>
            <p:nvPr/>
          </p:nvSpPr>
          <p:spPr>
            <a:xfrm>
              <a:off x="13538896" y="8024099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5">
                  <a:moveTo>
                    <a:pt x="0" y="0"/>
                  </a:moveTo>
                  <a:lnTo>
                    <a:pt x="25298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4" name="object 3004"/>
            <p:cNvSpPr/>
            <p:nvPr/>
          </p:nvSpPr>
          <p:spPr>
            <a:xfrm>
              <a:off x="13524728" y="8067613"/>
              <a:ext cx="281940" cy="0"/>
            </a:xfrm>
            <a:custGeom>
              <a:avLst/>
              <a:gdLst/>
              <a:ahLst/>
              <a:cxnLst/>
              <a:rect l="l" t="t" r="r" b="b"/>
              <a:pathLst>
                <a:path w="281940">
                  <a:moveTo>
                    <a:pt x="0" y="0"/>
                  </a:moveTo>
                  <a:lnTo>
                    <a:pt x="28132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5" name="object 3005"/>
            <p:cNvSpPr/>
            <p:nvPr/>
          </p:nvSpPr>
          <p:spPr>
            <a:xfrm>
              <a:off x="13791884" y="802411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14167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6" name="object 3006"/>
            <p:cNvSpPr/>
            <p:nvPr/>
          </p:nvSpPr>
          <p:spPr>
            <a:xfrm>
              <a:off x="13524728" y="802411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14167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7" name="object 3007"/>
            <p:cNvSpPr/>
            <p:nvPr/>
          </p:nvSpPr>
          <p:spPr>
            <a:xfrm>
              <a:off x="13672473" y="8032195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0" y="0"/>
                  </a:moveTo>
                  <a:lnTo>
                    <a:pt x="1194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8" name="object 3008"/>
            <p:cNvSpPr/>
            <p:nvPr/>
          </p:nvSpPr>
          <p:spPr>
            <a:xfrm>
              <a:off x="13538896" y="8032195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0" y="0"/>
                  </a:moveTo>
                  <a:lnTo>
                    <a:pt x="1194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09" name="object 3009"/>
          <p:cNvSpPr/>
          <p:nvPr/>
        </p:nvSpPr>
        <p:spPr>
          <a:xfrm>
            <a:off x="13524729" y="7914809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>
                <a:moveTo>
                  <a:pt x="0" y="0"/>
                </a:moveTo>
                <a:lnTo>
                  <a:pt x="281322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0" name="object 3010"/>
          <p:cNvSpPr/>
          <p:nvPr/>
        </p:nvSpPr>
        <p:spPr>
          <a:xfrm>
            <a:off x="12972204" y="7614279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4">
                <a:moveTo>
                  <a:pt x="0" y="108258"/>
                </a:moveTo>
                <a:lnTo>
                  <a:pt x="10825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1" name="object 3011"/>
          <p:cNvSpPr/>
          <p:nvPr/>
        </p:nvSpPr>
        <p:spPr>
          <a:xfrm>
            <a:off x="13171558" y="7813633"/>
            <a:ext cx="108585" cy="108585"/>
          </a:xfrm>
          <a:custGeom>
            <a:avLst/>
            <a:gdLst/>
            <a:ahLst/>
            <a:cxnLst/>
            <a:rect l="l" t="t" r="r" b="b"/>
            <a:pathLst>
              <a:path w="108584" h="108584">
                <a:moveTo>
                  <a:pt x="0" y="108258"/>
                </a:moveTo>
                <a:lnTo>
                  <a:pt x="10825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2" name="object 3012"/>
          <p:cNvSpPr/>
          <p:nvPr/>
        </p:nvSpPr>
        <p:spPr>
          <a:xfrm>
            <a:off x="13658307" y="8024119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5" h="15240">
                <a:moveTo>
                  <a:pt x="14167" y="15159"/>
                </a:moveTo>
                <a:lnTo>
                  <a:pt x="0" y="15159"/>
                </a:lnTo>
                <a:lnTo>
                  <a:pt x="0" y="0"/>
                </a:lnTo>
                <a:lnTo>
                  <a:pt x="14167" y="0"/>
                </a:lnTo>
                <a:lnTo>
                  <a:pt x="14167" y="15159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13" name="object 3013"/>
          <p:cNvGrpSpPr/>
          <p:nvPr/>
        </p:nvGrpSpPr>
        <p:grpSpPr>
          <a:xfrm>
            <a:off x="12970180" y="7688637"/>
            <a:ext cx="235585" cy="235585"/>
            <a:chOff x="12970180" y="7688637"/>
            <a:chExt cx="235585" cy="235585"/>
          </a:xfrm>
        </p:grpSpPr>
        <p:sp>
          <p:nvSpPr>
            <p:cNvPr id="3014" name="object 3014"/>
            <p:cNvSpPr/>
            <p:nvPr/>
          </p:nvSpPr>
          <p:spPr>
            <a:xfrm>
              <a:off x="13002562" y="7712418"/>
              <a:ext cx="179705" cy="179705"/>
            </a:xfrm>
            <a:custGeom>
              <a:avLst/>
              <a:gdLst/>
              <a:ahLst/>
              <a:cxnLst/>
              <a:rect l="l" t="t" r="r" b="b"/>
              <a:pathLst>
                <a:path w="179705" h="179704">
                  <a:moveTo>
                    <a:pt x="0" y="0"/>
                  </a:moveTo>
                  <a:lnTo>
                    <a:pt x="179095" y="17909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5" name="object 3015"/>
            <p:cNvSpPr/>
            <p:nvPr/>
          </p:nvSpPr>
          <p:spPr>
            <a:xfrm>
              <a:off x="13012682" y="7702299"/>
              <a:ext cx="179705" cy="179705"/>
            </a:xfrm>
            <a:custGeom>
              <a:avLst/>
              <a:gdLst/>
              <a:ahLst/>
              <a:cxnLst/>
              <a:rect l="l" t="t" r="r" b="b"/>
              <a:pathLst>
                <a:path w="179705" h="179704">
                  <a:moveTo>
                    <a:pt x="0" y="0"/>
                  </a:moveTo>
                  <a:lnTo>
                    <a:pt x="179095" y="17909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6" name="object 3016"/>
            <p:cNvSpPr/>
            <p:nvPr/>
          </p:nvSpPr>
          <p:spPr>
            <a:xfrm>
              <a:off x="12972204" y="7722538"/>
              <a:ext cx="199390" cy="199390"/>
            </a:xfrm>
            <a:custGeom>
              <a:avLst/>
              <a:gdLst/>
              <a:ahLst/>
              <a:cxnLst/>
              <a:rect l="l" t="t" r="r" b="b"/>
              <a:pathLst>
                <a:path w="199390" h="199390">
                  <a:moveTo>
                    <a:pt x="0" y="0"/>
                  </a:moveTo>
                  <a:lnTo>
                    <a:pt x="199334" y="199334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7" name="object 3017"/>
            <p:cNvSpPr/>
            <p:nvPr/>
          </p:nvSpPr>
          <p:spPr>
            <a:xfrm>
              <a:off x="13181678" y="7881414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0119" y="20239"/>
                  </a:moveTo>
                  <a:lnTo>
                    <a:pt x="0" y="10119"/>
                  </a:lnTo>
                  <a:lnTo>
                    <a:pt x="10119" y="0"/>
                  </a:lnTo>
                  <a:lnTo>
                    <a:pt x="20239" y="10119"/>
                  </a:lnTo>
                  <a:lnTo>
                    <a:pt x="10119" y="20239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8" name="object 3018"/>
            <p:cNvSpPr/>
            <p:nvPr/>
          </p:nvSpPr>
          <p:spPr>
            <a:xfrm>
              <a:off x="12992443" y="7692179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0119" y="20239"/>
                  </a:moveTo>
                  <a:lnTo>
                    <a:pt x="0" y="10119"/>
                  </a:lnTo>
                  <a:lnTo>
                    <a:pt x="10119" y="0"/>
                  </a:lnTo>
                  <a:lnTo>
                    <a:pt x="20239" y="10119"/>
                  </a:lnTo>
                  <a:lnTo>
                    <a:pt x="10119" y="20239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9" name="object 3019"/>
            <p:cNvSpPr/>
            <p:nvPr/>
          </p:nvSpPr>
          <p:spPr>
            <a:xfrm>
              <a:off x="13102746" y="7801470"/>
              <a:ext cx="84455" cy="85090"/>
            </a:xfrm>
            <a:custGeom>
              <a:avLst/>
              <a:gdLst/>
              <a:ahLst/>
              <a:cxnLst/>
              <a:rect l="l" t="t" r="r" b="b"/>
              <a:pathLst>
                <a:path w="84455" h="85090">
                  <a:moveTo>
                    <a:pt x="0" y="0"/>
                  </a:moveTo>
                  <a:lnTo>
                    <a:pt x="83971" y="850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0" name="object 3020"/>
            <p:cNvSpPr/>
            <p:nvPr/>
          </p:nvSpPr>
          <p:spPr>
            <a:xfrm>
              <a:off x="13007622" y="7707358"/>
              <a:ext cx="85090" cy="84455"/>
            </a:xfrm>
            <a:custGeom>
              <a:avLst/>
              <a:gdLst/>
              <a:ahLst/>
              <a:cxnLst/>
              <a:rect l="l" t="t" r="r" b="b"/>
              <a:pathLst>
                <a:path w="85090" h="84454">
                  <a:moveTo>
                    <a:pt x="0" y="0"/>
                  </a:moveTo>
                  <a:lnTo>
                    <a:pt x="85003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1" name="object 3021"/>
            <p:cNvSpPr/>
            <p:nvPr/>
          </p:nvSpPr>
          <p:spPr>
            <a:xfrm>
              <a:off x="13087566" y="7786290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10119" y="20239"/>
                  </a:moveTo>
                  <a:lnTo>
                    <a:pt x="0" y="10119"/>
                  </a:lnTo>
                  <a:lnTo>
                    <a:pt x="10119" y="0"/>
                  </a:lnTo>
                  <a:lnTo>
                    <a:pt x="20239" y="10119"/>
                  </a:lnTo>
                  <a:lnTo>
                    <a:pt x="10119" y="20239"/>
                  </a:lnTo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22" name="object 3022"/>
          <p:cNvGrpSpPr/>
          <p:nvPr/>
        </p:nvGrpSpPr>
        <p:grpSpPr>
          <a:xfrm>
            <a:off x="15062896" y="7740753"/>
            <a:ext cx="597535" cy="157480"/>
            <a:chOff x="15062896" y="7740753"/>
            <a:chExt cx="597535" cy="157480"/>
          </a:xfrm>
        </p:grpSpPr>
        <p:sp>
          <p:nvSpPr>
            <p:cNvPr id="3023" name="object 3023"/>
            <p:cNvSpPr/>
            <p:nvPr/>
          </p:nvSpPr>
          <p:spPr>
            <a:xfrm>
              <a:off x="15653875" y="774277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4" name="object 3024"/>
            <p:cNvSpPr/>
            <p:nvPr/>
          </p:nvSpPr>
          <p:spPr>
            <a:xfrm>
              <a:off x="15083135" y="7867247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4">
                  <a:moveTo>
                    <a:pt x="0" y="0"/>
                  </a:moveTo>
                  <a:lnTo>
                    <a:pt x="55657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5" name="object 3025"/>
            <p:cNvSpPr/>
            <p:nvPr/>
          </p:nvSpPr>
          <p:spPr>
            <a:xfrm>
              <a:off x="15068967" y="774277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6" name="object 3026"/>
            <p:cNvSpPr/>
            <p:nvPr/>
          </p:nvSpPr>
          <p:spPr>
            <a:xfrm>
              <a:off x="15083135" y="7852067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4">
                  <a:moveTo>
                    <a:pt x="0" y="0"/>
                  </a:moveTo>
                  <a:lnTo>
                    <a:pt x="55657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7" name="object 3027"/>
            <p:cNvSpPr/>
            <p:nvPr/>
          </p:nvSpPr>
          <p:spPr>
            <a:xfrm>
              <a:off x="15068967" y="7895581"/>
              <a:ext cx="585470" cy="0"/>
            </a:xfrm>
            <a:custGeom>
              <a:avLst/>
              <a:gdLst/>
              <a:ahLst/>
              <a:cxnLst/>
              <a:rect l="l" t="t" r="r" b="b"/>
              <a:pathLst>
                <a:path w="585469">
                  <a:moveTo>
                    <a:pt x="0" y="0"/>
                  </a:moveTo>
                  <a:lnTo>
                    <a:pt x="58490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8" name="object 3028"/>
            <p:cNvSpPr/>
            <p:nvPr/>
          </p:nvSpPr>
          <p:spPr>
            <a:xfrm>
              <a:off x="15068967" y="78520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14167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9" name="object 3029"/>
            <p:cNvSpPr/>
            <p:nvPr/>
          </p:nvSpPr>
          <p:spPr>
            <a:xfrm>
              <a:off x="15273381" y="786016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0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0" name="object 3030"/>
            <p:cNvSpPr/>
            <p:nvPr/>
          </p:nvSpPr>
          <p:spPr>
            <a:xfrm>
              <a:off x="15083135" y="7860163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0" y="0"/>
                  </a:moveTo>
                  <a:lnTo>
                    <a:pt x="175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1" name="object 3031"/>
            <p:cNvSpPr/>
            <p:nvPr/>
          </p:nvSpPr>
          <p:spPr>
            <a:xfrm>
              <a:off x="15464640" y="7860163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0" y="0"/>
                  </a:moveTo>
                  <a:lnTo>
                    <a:pt x="175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2" name="object 3032"/>
            <p:cNvSpPr/>
            <p:nvPr/>
          </p:nvSpPr>
          <p:spPr>
            <a:xfrm>
              <a:off x="15068967" y="7742776"/>
              <a:ext cx="585470" cy="0"/>
            </a:xfrm>
            <a:custGeom>
              <a:avLst/>
              <a:gdLst/>
              <a:ahLst/>
              <a:cxnLst/>
              <a:rect l="l" t="t" r="r" b="b"/>
              <a:pathLst>
                <a:path w="585469">
                  <a:moveTo>
                    <a:pt x="0" y="0"/>
                  </a:moveTo>
                  <a:lnTo>
                    <a:pt x="58490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3" name="object 3033"/>
            <p:cNvSpPr/>
            <p:nvPr/>
          </p:nvSpPr>
          <p:spPr>
            <a:xfrm>
              <a:off x="15258202" y="785208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0" y="15159"/>
                  </a:moveTo>
                  <a:lnTo>
                    <a:pt x="15159" y="15159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4" name="object 3034"/>
            <p:cNvSpPr/>
            <p:nvPr/>
          </p:nvSpPr>
          <p:spPr>
            <a:xfrm>
              <a:off x="15449481" y="785208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15159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35" name="object 3035"/>
          <p:cNvGrpSpPr/>
          <p:nvPr/>
        </p:nvGrpSpPr>
        <p:grpSpPr>
          <a:xfrm>
            <a:off x="15850102" y="5713812"/>
            <a:ext cx="40640" cy="116205"/>
            <a:chOff x="15850102" y="5713812"/>
            <a:chExt cx="40640" cy="116205"/>
          </a:xfrm>
        </p:grpSpPr>
        <p:sp>
          <p:nvSpPr>
            <p:cNvPr id="3036" name="object 3036"/>
            <p:cNvSpPr/>
            <p:nvPr/>
          </p:nvSpPr>
          <p:spPr>
            <a:xfrm>
              <a:off x="15851620" y="5715330"/>
              <a:ext cx="26034" cy="88265"/>
            </a:xfrm>
            <a:custGeom>
              <a:avLst/>
              <a:gdLst/>
              <a:ahLst/>
              <a:cxnLst/>
              <a:rect l="l" t="t" r="r" b="b"/>
              <a:pathLst>
                <a:path w="26034" h="88264">
                  <a:moveTo>
                    <a:pt x="25642" y="87695"/>
                  </a:moveTo>
                  <a:lnTo>
                    <a:pt x="24997" y="64344"/>
                  </a:lnTo>
                  <a:lnTo>
                    <a:pt x="20403" y="41616"/>
                  </a:lnTo>
                  <a:lnTo>
                    <a:pt x="12018" y="20003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7" name="object 3037"/>
            <p:cNvSpPr/>
            <p:nvPr/>
          </p:nvSpPr>
          <p:spPr>
            <a:xfrm>
              <a:off x="15876504" y="5803878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43" y="0"/>
                  </a:moveTo>
                  <a:lnTo>
                    <a:pt x="0" y="0"/>
                  </a:lnTo>
                  <a:lnTo>
                    <a:pt x="0" y="24286"/>
                  </a:lnTo>
                  <a:lnTo>
                    <a:pt x="12143" y="24286"/>
                  </a:lnTo>
                  <a:lnTo>
                    <a:pt x="12143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38" name="object 3038"/>
          <p:cNvSpPr/>
          <p:nvPr/>
        </p:nvSpPr>
        <p:spPr>
          <a:xfrm>
            <a:off x="7527539" y="5385176"/>
            <a:ext cx="87630" cy="26034"/>
          </a:xfrm>
          <a:custGeom>
            <a:avLst/>
            <a:gdLst/>
            <a:ahLst/>
            <a:cxnLst/>
            <a:rect l="l" t="t" r="r" b="b"/>
            <a:pathLst>
              <a:path w="87629" h="26035">
                <a:moveTo>
                  <a:pt x="87554" y="25642"/>
                </a:moveTo>
                <a:lnTo>
                  <a:pt x="66917" y="15366"/>
                </a:lnTo>
                <a:lnTo>
                  <a:pt x="45294" y="7607"/>
                </a:lnTo>
                <a:lnTo>
                  <a:pt x="22913" y="2455"/>
                </a:lnTo>
                <a:lnTo>
                  <a:pt x="0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9" name="object 3039"/>
          <p:cNvSpPr/>
          <p:nvPr/>
        </p:nvSpPr>
        <p:spPr>
          <a:xfrm>
            <a:off x="15680185" y="5708754"/>
            <a:ext cx="171450" cy="103505"/>
          </a:xfrm>
          <a:custGeom>
            <a:avLst/>
            <a:gdLst/>
            <a:ahLst/>
            <a:cxnLst/>
            <a:rect l="l" t="t" r="r" b="b"/>
            <a:pathLst>
              <a:path w="171450" h="103504">
                <a:moveTo>
                  <a:pt x="0" y="95123"/>
                </a:moveTo>
                <a:lnTo>
                  <a:pt x="165960" y="0"/>
                </a:lnTo>
                <a:lnTo>
                  <a:pt x="170999" y="8095"/>
                </a:lnTo>
                <a:lnTo>
                  <a:pt x="5039" y="103219"/>
                </a:lnTo>
                <a:lnTo>
                  <a:pt x="0" y="95123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0" name="object 3040"/>
          <p:cNvSpPr/>
          <p:nvPr/>
        </p:nvSpPr>
        <p:spPr>
          <a:xfrm>
            <a:off x="13080483" y="7614259"/>
            <a:ext cx="199390" cy="199390"/>
          </a:xfrm>
          <a:custGeom>
            <a:avLst/>
            <a:gdLst/>
            <a:ahLst/>
            <a:cxnLst/>
            <a:rect l="l" t="t" r="r" b="b"/>
            <a:pathLst>
              <a:path w="199390" h="199390">
                <a:moveTo>
                  <a:pt x="0" y="0"/>
                </a:moveTo>
                <a:lnTo>
                  <a:pt x="199334" y="19933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1" name="object 3041"/>
          <p:cNvSpPr/>
          <p:nvPr/>
        </p:nvSpPr>
        <p:spPr>
          <a:xfrm>
            <a:off x="12826482" y="7369367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42" name="object 3042"/>
          <p:cNvGrpSpPr/>
          <p:nvPr/>
        </p:nvGrpSpPr>
        <p:grpSpPr>
          <a:xfrm>
            <a:off x="12826482" y="7081973"/>
            <a:ext cx="153035" cy="273685"/>
            <a:chOff x="12826482" y="7081973"/>
            <a:chExt cx="153035" cy="273685"/>
          </a:xfrm>
        </p:grpSpPr>
        <p:sp>
          <p:nvSpPr>
            <p:cNvPr id="3043" name="object 3043"/>
            <p:cNvSpPr/>
            <p:nvPr/>
          </p:nvSpPr>
          <p:spPr>
            <a:xfrm>
              <a:off x="12826482" y="7088044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4" name="object 3044"/>
            <p:cNvSpPr/>
            <p:nvPr/>
          </p:nvSpPr>
          <p:spPr>
            <a:xfrm>
              <a:off x="12854817" y="7102212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5" name="object 3045"/>
            <p:cNvSpPr/>
            <p:nvPr/>
          </p:nvSpPr>
          <p:spPr>
            <a:xfrm>
              <a:off x="12854817" y="70880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46" name="object 3046"/>
          <p:cNvGrpSpPr/>
          <p:nvPr/>
        </p:nvGrpSpPr>
        <p:grpSpPr>
          <a:xfrm>
            <a:off x="12686834" y="1446415"/>
            <a:ext cx="6350" cy="7870190"/>
            <a:chOff x="12686834" y="1446415"/>
            <a:chExt cx="6350" cy="7870190"/>
          </a:xfrm>
        </p:grpSpPr>
        <p:sp>
          <p:nvSpPr>
            <p:cNvPr id="3047" name="object 3047"/>
            <p:cNvSpPr/>
            <p:nvPr/>
          </p:nvSpPr>
          <p:spPr>
            <a:xfrm>
              <a:off x="12689869" y="1446415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5">
                  <a:moveTo>
                    <a:pt x="0" y="0"/>
                  </a:moveTo>
                  <a:lnTo>
                    <a:pt x="0" y="177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8" name="object 3048"/>
            <p:cNvSpPr/>
            <p:nvPr/>
          </p:nvSpPr>
          <p:spPr>
            <a:xfrm>
              <a:off x="12686834" y="16498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9" name="object 3049"/>
            <p:cNvSpPr/>
            <p:nvPr/>
          </p:nvSpPr>
          <p:spPr>
            <a:xfrm>
              <a:off x="12689869" y="168118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0" name="object 3050"/>
            <p:cNvSpPr/>
            <p:nvPr/>
          </p:nvSpPr>
          <p:spPr>
            <a:xfrm>
              <a:off x="12686834" y="19362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1" name="object 3051"/>
            <p:cNvSpPr/>
            <p:nvPr/>
          </p:nvSpPr>
          <p:spPr>
            <a:xfrm>
              <a:off x="12689869" y="196757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2" name="object 3052"/>
            <p:cNvSpPr/>
            <p:nvPr/>
          </p:nvSpPr>
          <p:spPr>
            <a:xfrm>
              <a:off x="12686834" y="22225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3" name="object 3053"/>
            <p:cNvSpPr/>
            <p:nvPr/>
          </p:nvSpPr>
          <p:spPr>
            <a:xfrm>
              <a:off x="12689869" y="225496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4" name="object 3054"/>
            <p:cNvSpPr/>
            <p:nvPr/>
          </p:nvSpPr>
          <p:spPr>
            <a:xfrm>
              <a:off x="12686834" y="25099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5" name="object 3055"/>
            <p:cNvSpPr/>
            <p:nvPr/>
          </p:nvSpPr>
          <p:spPr>
            <a:xfrm>
              <a:off x="12689869" y="254134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6" name="object 3056"/>
            <p:cNvSpPr/>
            <p:nvPr/>
          </p:nvSpPr>
          <p:spPr>
            <a:xfrm>
              <a:off x="12686834" y="27963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7" name="object 3057"/>
            <p:cNvSpPr/>
            <p:nvPr/>
          </p:nvSpPr>
          <p:spPr>
            <a:xfrm>
              <a:off x="12689869" y="282874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8" name="object 3058"/>
            <p:cNvSpPr/>
            <p:nvPr/>
          </p:nvSpPr>
          <p:spPr>
            <a:xfrm>
              <a:off x="12686834" y="30837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9" name="object 3059"/>
            <p:cNvSpPr/>
            <p:nvPr/>
          </p:nvSpPr>
          <p:spPr>
            <a:xfrm>
              <a:off x="12689869" y="311512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0" name="object 3060"/>
            <p:cNvSpPr/>
            <p:nvPr/>
          </p:nvSpPr>
          <p:spPr>
            <a:xfrm>
              <a:off x="12686834" y="33701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1" name="object 3061"/>
            <p:cNvSpPr/>
            <p:nvPr/>
          </p:nvSpPr>
          <p:spPr>
            <a:xfrm>
              <a:off x="12689869" y="340251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2" name="object 3062"/>
            <p:cNvSpPr/>
            <p:nvPr/>
          </p:nvSpPr>
          <p:spPr>
            <a:xfrm>
              <a:off x="12686834" y="36575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3" name="object 3063"/>
            <p:cNvSpPr/>
            <p:nvPr/>
          </p:nvSpPr>
          <p:spPr>
            <a:xfrm>
              <a:off x="12689869" y="368890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4" name="object 3064"/>
            <p:cNvSpPr/>
            <p:nvPr/>
          </p:nvSpPr>
          <p:spPr>
            <a:xfrm>
              <a:off x="12686834" y="39439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5" name="object 3065"/>
            <p:cNvSpPr/>
            <p:nvPr/>
          </p:nvSpPr>
          <p:spPr>
            <a:xfrm>
              <a:off x="12689869" y="397629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6" name="object 3066"/>
            <p:cNvSpPr/>
            <p:nvPr/>
          </p:nvSpPr>
          <p:spPr>
            <a:xfrm>
              <a:off x="12686834" y="42313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7" name="object 3067"/>
            <p:cNvSpPr/>
            <p:nvPr/>
          </p:nvSpPr>
          <p:spPr>
            <a:xfrm>
              <a:off x="12689869" y="426267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8" name="object 3068"/>
            <p:cNvSpPr/>
            <p:nvPr/>
          </p:nvSpPr>
          <p:spPr>
            <a:xfrm>
              <a:off x="12686834" y="4517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9" name="object 3069"/>
            <p:cNvSpPr/>
            <p:nvPr/>
          </p:nvSpPr>
          <p:spPr>
            <a:xfrm>
              <a:off x="12689869" y="454905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0" name="object 3070"/>
            <p:cNvSpPr/>
            <p:nvPr/>
          </p:nvSpPr>
          <p:spPr>
            <a:xfrm>
              <a:off x="12686834" y="4805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1" name="object 3071"/>
            <p:cNvSpPr/>
            <p:nvPr/>
          </p:nvSpPr>
          <p:spPr>
            <a:xfrm>
              <a:off x="12689869" y="483645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2" name="object 3072"/>
            <p:cNvSpPr/>
            <p:nvPr/>
          </p:nvSpPr>
          <p:spPr>
            <a:xfrm>
              <a:off x="12686834" y="50914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3" name="object 3073"/>
            <p:cNvSpPr/>
            <p:nvPr/>
          </p:nvSpPr>
          <p:spPr>
            <a:xfrm>
              <a:off x="12689869" y="512283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4" name="object 3074"/>
            <p:cNvSpPr/>
            <p:nvPr/>
          </p:nvSpPr>
          <p:spPr>
            <a:xfrm>
              <a:off x="12686834" y="53778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5" name="object 3075"/>
            <p:cNvSpPr/>
            <p:nvPr/>
          </p:nvSpPr>
          <p:spPr>
            <a:xfrm>
              <a:off x="12689869" y="541022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6" name="object 3076"/>
            <p:cNvSpPr/>
            <p:nvPr/>
          </p:nvSpPr>
          <p:spPr>
            <a:xfrm>
              <a:off x="12686834" y="56652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7" name="object 3077"/>
            <p:cNvSpPr/>
            <p:nvPr/>
          </p:nvSpPr>
          <p:spPr>
            <a:xfrm>
              <a:off x="12689869" y="569661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8" name="object 3078"/>
            <p:cNvSpPr/>
            <p:nvPr/>
          </p:nvSpPr>
          <p:spPr>
            <a:xfrm>
              <a:off x="12686834" y="59516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9" name="object 3079"/>
            <p:cNvSpPr/>
            <p:nvPr/>
          </p:nvSpPr>
          <p:spPr>
            <a:xfrm>
              <a:off x="12689869" y="598400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0" name="object 3080"/>
            <p:cNvSpPr/>
            <p:nvPr/>
          </p:nvSpPr>
          <p:spPr>
            <a:xfrm>
              <a:off x="12686834" y="62390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1" name="object 3081"/>
            <p:cNvSpPr/>
            <p:nvPr/>
          </p:nvSpPr>
          <p:spPr>
            <a:xfrm>
              <a:off x="12689869" y="627038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2" name="object 3082"/>
            <p:cNvSpPr/>
            <p:nvPr/>
          </p:nvSpPr>
          <p:spPr>
            <a:xfrm>
              <a:off x="12686834" y="65253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3" name="object 3083"/>
            <p:cNvSpPr/>
            <p:nvPr/>
          </p:nvSpPr>
          <p:spPr>
            <a:xfrm>
              <a:off x="12689869" y="655778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4" name="object 3084"/>
            <p:cNvSpPr/>
            <p:nvPr/>
          </p:nvSpPr>
          <p:spPr>
            <a:xfrm>
              <a:off x="12686834" y="681279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5" name="object 3085"/>
            <p:cNvSpPr/>
            <p:nvPr/>
          </p:nvSpPr>
          <p:spPr>
            <a:xfrm>
              <a:off x="12689869" y="684416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6" name="object 3086"/>
            <p:cNvSpPr/>
            <p:nvPr/>
          </p:nvSpPr>
          <p:spPr>
            <a:xfrm>
              <a:off x="12686834" y="70991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7" name="object 3087"/>
            <p:cNvSpPr/>
            <p:nvPr/>
          </p:nvSpPr>
          <p:spPr>
            <a:xfrm>
              <a:off x="12689869" y="713155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8" name="object 3088"/>
            <p:cNvSpPr/>
            <p:nvPr/>
          </p:nvSpPr>
          <p:spPr>
            <a:xfrm>
              <a:off x="12686834" y="73865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9" name="object 3089"/>
            <p:cNvSpPr/>
            <p:nvPr/>
          </p:nvSpPr>
          <p:spPr>
            <a:xfrm>
              <a:off x="12689869" y="741794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0" name="object 3090"/>
            <p:cNvSpPr/>
            <p:nvPr/>
          </p:nvSpPr>
          <p:spPr>
            <a:xfrm>
              <a:off x="12686834" y="76729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1" name="object 3091"/>
            <p:cNvSpPr/>
            <p:nvPr/>
          </p:nvSpPr>
          <p:spPr>
            <a:xfrm>
              <a:off x="12689869" y="770432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2" name="object 3092"/>
            <p:cNvSpPr/>
            <p:nvPr/>
          </p:nvSpPr>
          <p:spPr>
            <a:xfrm>
              <a:off x="12686834" y="79603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3" name="object 3093"/>
            <p:cNvSpPr/>
            <p:nvPr/>
          </p:nvSpPr>
          <p:spPr>
            <a:xfrm>
              <a:off x="12689869" y="799171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4" name="object 3094"/>
            <p:cNvSpPr/>
            <p:nvPr/>
          </p:nvSpPr>
          <p:spPr>
            <a:xfrm>
              <a:off x="12686834" y="82467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5" name="object 3095"/>
            <p:cNvSpPr/>
            <p:nvPr/>
          </p:nvSpPr>
          <p:spPr>
            <a:xfrm>
              <a:off x="12689869" y="82780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6" name="object 3096"/>
            <p:cNvSpPr/>
            <p:nvPr/>
          </p:nvSpPr>
          <p:spPr>
            <a:xfrm>
              <a:off x="12686834" y="85331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7" name="object 3097"/>
            <p:cNvSpPr/>
            <p:nvPr/>
          </p:nvSpPr>
          <p:spPr>
            <a:xfrm>
              <a:off x="12689869" y="856549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8" name="object 3098"/>
            <p:cNvSpPr/>
            <p:nvPr/>
          </p:nvSpPr>
          <p:spPr>
            <a:xfrm>
              <a:off x="12686834" y="88205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9" name="object 3099"/>
            <p:cNvSpPr/>
            <p:nvPr/>
          </p:nvSpPr>
          <p:spPr>
            <a:xfrm>
              <a:off x="12689869" y="88518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0" name="object 3100"/>
            <p:cNvSpPr/>
            <p:nvPr/>
          </p:nvSpPr>
          <p:spPr>
            <a:xfrm>
              <a:off x="12686834" y="91068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1" name="object 3101"/>
            <p:cNvSpPr/>
            <p:nvPr/>
          </p:nvSpPr>
          <p:spPr>
            <a:xfrm>
              <a:off x="12689869" y="9139270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5">
                  <a:moveTo>
                    <a:pt x="0" y="0"/>
                  </a:moveTo>
                  <a:lnTo>
                    <a:pt x="0" y="177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02" name="object 3102"/>
          <p:cNvSpPr/>
          <p:nvPr/>
        </p:nvSpPr>
        <p:spPr>
          <a:xfrm>
            <a:off x="12854817" y="735519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03" name="object 3103"/>
          <p:cNvGrpSpPr/>
          <p:nvPr/>
        </p:nvGrpSpPr>
        <p:grpSpPr>
          <a:xfrm>
            <a:off x="12944881" y="6759160"/>
            <a:ext cx="6350" cy="2557780"/>
            <a:chOff x="12944881" y="6759160"/>
            <a:chExt cx="6350" cy="2557780"/>
          </a:xfrm>
        </p:grpSpPr>
        <p:sp>
          <p:nvSpPr>
            <p:cNvPr id="3104" name="object 3104"/>
            <p:cNvSpPr/>
            <p:nvPr/>
          </p:nvSpPr>
          <p:spPr>
            <a:xfrm>
              <a:off x="12947917" y="6759160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0"/>
                  </a:moveTo>
                  <a:lnTo>
                    <a:pt x="0" y="245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5" name="object 3105"/>
            <p:cNvSpPr/>
            <p:nvPr/>
          </p:nvSpPr>
          <p:spPr>
            <a:xfrm>
              <a:off x="12944881" y="70303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6" name="object 3106"/>
            <p:cNvSpPr/>
            <p:nvPr/>
          </p:nvSpPr>
          <p:spPr>
            <a:xfrm>
              <a:off x="12947917" y="706274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7" name="object 3107"/>
            <p:cNvSpPr/>
            <p:nvPr/>
          </p:nvSpPr>
          <p:spPr>
            <a:xfrm>
              <a:off x="12944881" y="73177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8" name="object 3108"/>
            <p:cNvSpPr/>
            <p:nvPr/>
          </p:nvSpPr>
          <p:spPr>
            <a:xfrm>
              <a:off x="12947917" y="73491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9" name="object 3109"/>
            <p:cNvSpPr/>
            <p:nvPr/>
          </p:nvSpPr>
          <p:spPr>
            <a:xfrm>
              <a:off x="12944881" y="76041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0" name="object 3110"/>
            <p:cNvSpPr/>
            <p:nvPr/>
          </p:nvSpPr>
          <p:spPr>
            <a:xfrm>
              <a:off x="12947917" y="763652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1" name="object 3111"/>
            <p:cNvSpPr/>
            <p:nvPr/>
          </p:nvSpPr>
          <p:spPr>
            <a:xfrm>
              <a:off x="12944881" y="78915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2" name="object 3112"/>
            <p:cNvSpPr/>
            <p:nvPr/>
          </p:nvSpPr>
          <p:spPr>
            <a:xfrm>
              <a:off x="12947917" y="792290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3" name="object 3113"/>
            <p:cNvSpPr/>
            <p:nvPr/>
          </p:nvSpPr>
          <p:spPr>
            <a:xfrm>
              <a:off x="12944881" y="81779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4" name="object 3114"/>
            <p:cNvSpPr/>
            <p:nvPr/>
          </p:nvSpPr>
          <p:spPr>
            <a:xfrm>
              <a:off x="12947917" y="821029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5" name="object 3115"/>
            <p:cNvSpPr/>
            <p:nvPr/>
          </p:nvSpPr>
          <p:spPr>
            <a:xfrm>
              <a:off x="12944881" y="84653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6" name="object 3116"/>
            <p:cNvSpPr/>
            <p:nvPr/>
          </p:nvSpPr>
          <p:spPr>
            <a:xfrm>
              <a:off x="12947917" y="84966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7" name="object 3117"/>
            <p:cNvSpPr/>
            <p:nvPr/>
          </p:nvSpPr>
          <p:spPr>
            <a:xfrm>
              <a:off x="12944881" y="87516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8" name="object 3118"/>
            <p:cNvSpPr/>
            <p:nvPr/>
          </p:nvSpPr>
          <p:spPr>
            <a:xfrm>
              <a:off x="12947917" y="87830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9" name="object 3119"/>
            <p:cNvSpPr/>
            <p:nvPr/>
          </p:nvSpPr>
          <p:spPr>
            <a:xfrm>
              <a:off x="12944881" y="90390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0" name="object 3120"/>
            <p:cNvSpPr/>
            <p:nvPr/>
          </p:nvSpPr>
          <p:spPr>
            <a:xfrm>
              <a:off x="12947917" y="9070457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0"/>
                  </a:moveTo>
                  <a:lnTo>
                    <a:pt x="0" y="245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21" name="object 3121"/>
          <p:cNvGrpSpPr/>
          <p:nvPr/>
        </p:nvGrpSpPr>
        <p:grpSpPr>
          <a:xfrm>
            <a:off x="12824459" y="7088044"/>
            <a:ext cx="48260" cy="281940"/>
            <a:chOff x="12824459" y="7088044"/>
            <a:chExt cx="48260" cy="281940"/>
          </a:xfrm>
        </p:grpSpPr>
        <p:sp>
          <p:nvSpPr>
            <p:cNvPr id="3122" name="object 3122"/>
            <p:cNvSpPr/>
            <p:nvPr/>
          </p:nvSpPr>
          <p:spPr>
            <a:xfrm>
              <a:off x="12861901" y="7235789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3" name="object 3123"/>
            <p:cNvSpPr/>
            <p:nvPr/>
          </p:nvSpPr>
          <p:spPr>
            <a:xfrm>
              <a:off x="12861901" y="7102212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4" name="object 3124"/>
            <p:cNvSpPr/>
            <p:nvPr/>
          </p:nvSpPr>
          <p:spPr>
            <a:xfrm>
              <a:off x="12854817" y="722162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5" name="object 3125"/>
            <p:cNvSpPr/>
            <p:nvPr/>
          </p:nvSpPr>
          <p:spPr>
            <a:xfrm>
              <a:off x="12826482" y="7088044"/>
              <a:ext cx="0" cy="281940"/>
            </a:xfrm>
            <a:custGeom>
              <a:avLst/>
              <a:gdLst/>
              <a:ahLst/>
              <a:cxnLst/>
              <a:rect l="l" t="t" r="r" b="b"/>
              <a:pathLst>
                <a:path h="281940">
                  <a:moveTo>
                    <a:pt x="0" y="28132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26" name="object 3126"/>
          <p:cNvSpPr/>
          <p:nvPr/>
        </p:nvSpPr>
        <p:spPr>
          <a:xfrm>
            <a:off x="12979287" y="7088044"/>
            <a:ext cx="0" cy="281940"/>
          </a:xfrm>
          <a:custGeom>
            <a:avLst/>
            <a:gdLst/>
            <a:ahLst/>
            <a:cxnLst/>
            <a:rect l="l" t="t" r="r" b="b"/>
            <a:pathLst>
              <a:path h="281940">
                <a:moveTo>
                  <a:pt x="0" y="28132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7" name="object 3127"/>
          <p:cNvSpPr/>
          <p:nvPr/>
        </p:nvSpPr>
        <p:spPr>
          <a:xfrm>
            <a:off x="13300096" y="6236993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8" name="object 3128"/>
          <p:cNvSpPr/>
          <p:nvPr/>
        </p:nvSpPr>
        <p:spPr>
          <a:xfrm>
            <a:off x="15668042" y="5803878"/>
            <a:ext cx="12700" cy="24765"/>
          </a:xfrm>
          <a:custGeom>
            <a:avLst/>
            <a:gdLst/>
            <a:ahLst/>
            <a:cxnLst/>
            <a:rect l="l" t="t" r="r" b="b"/>
            <a:pathLst>
              <a:path w="12700" h="24764">
                <a:moveTo>
                  <a:pt x="12143" y="0"/>
                </a:moveTo>
                <a:lnTo>
                  <a:pt x="0" y="0"/>
                </a:lnTo>
                <a:lnTo>
                  <a:pt x="0" y="24286"/>
                </a:lnTo>
                <a:lnTo>
                  <a:pt x="12143" y="24286"/>
                </a:lnTo>
                <a:lnTo>
                  <a:pt x="12143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29" name="object 3129"/>
          <p:cNvGrpSpPr/>
          <p:nvPr/>
        </p:nvGrpSpPr>
        <p:grpSpPr>
          <a:xfrm>
            <a:off x="14285231" y="7742777"/>
            <a:ext cx="356870" cy="154940"/>
            <a:chOff x="14285231" y="7742777"/>
            <a:chExt cx="356870" cy="154940"/>
          </a:xfrm>
        </p:grpSpPr>
        <p:sp>
          <p:nvSpPr>
            <p:cNvPr id="3130" name="object 3130"/>
            <p:cNvSpPr/>
            <p:nvPr/>
          </p:nvSpPr>
          <p:spPr>
            <a:xfrm>
              <a:off x="14635852" y="7742777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1" name="object 3131"/>
            <p:cNvSpPr/>
            <p:nvPr/>
          </p:nvSpPr>
          <p:spPr>
            <a:xfrm>
              <a:off x="14303932" y="7867247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0" y="0"/>
                  </a:moveTo>
                  <a:lnTo>
                    <a:pt x="31775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2" name="object 3132"/>
            <p:cNvSpPr/>
            <p:nvPr/>
          </p:nvSpPr>
          <p:spPr>
            <a:xfrm>
              <a:off x="14288753" y="7895581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4">
                  <a:moveTo>
                    <a:pt x="0" y="0"/>
                  </a:moveTo>
                  <a:lnTo>
                    <a:pt x="3470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3" name="object 3133"/>
            <p:cNvSpPr/>
            <p:nvPr/>
          </p:nvSpPr>
          <p:spPr>
            <a:xfrm>
              <a:off x="14303932" y="7852067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0" y="0"/>
                  </a:moveTo>
                  <a:lnTo>
                    <a:pt x="31775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4" name="object 3134"/>
            <p:cNvSpPr/>
            <p:nvPr/>
          </p:nvSpPr>
          <p:spPr>
            <a:xfrm>
              <a:off x="14288773" y="785208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15159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35" name="object 3135"/>
          <p:cNvGrpSpPr/>
          <p:nvPr/>
        </p:nvGrpSpPr>
        <p:grpSpPr>
          <a:xfrm>
            <a:off x="12837614" y="1446415"/>
            <a:ext cx="6350" cy="2622550"/>
            <a:chOff x="12837614" y="1446415"/>
            <a:chExt cx="6350" cy="2622550"/>
          </a:xfrm>
        </p:grpSpPr>
        <p:sp>
          <p:nvSpPr>
            <p:cNvPr id="3136" name="object 3136"/>
            <p:cNvSpPr/>
            <p:nvPr/>
          </p:nvSpPr>
          <p:spPr>
            <a:xfrm>
              <a:off x="12840650" y="1446415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19">
                  <a:moveTo>
                    <a:pt x="0" y="0"/>
                  </a:moveTo>
                  <a:lnTo>
                    <a:pt x="0" y="1345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7" name="object 3137"/>
            <p:cNvSpPr/>
            <p:nvPr/>
          </p:nvSpPr>
          <p:spPr>
            <a:xfrm>
              <a:off x="12837614" y="16073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8" name="object 3138"/>
            <p:cNvSpPr/>
            <p:nvPr/>
          </p:nvSpPr>
          <p:spPr>
            <a:xfrm>
              <a:off x="12840650" y="163868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9" name="object 3139"/>
            <p:cNvSpPr/>
            <p:nvPr/>
          </p:nvSpPr>
          <p:spPr>
            <a:xfrm>
              <a:off x="12837614" y="18936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0" name="object 3140"/>
            <p:cNvSpPr/>
            <p:nvPr/>
          </p:nvSpPr>
          <p:spPr>
            <a:xfrm>
              <a:off x="12840650" y="192608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1" name="object 3141"/>
            <p:cNvSpPr/>
            <p:nvPr/>
          </p:nvSpPr>
          <p:spPr>
            <a:xfrm>
              <a:off x="12837614" y="21810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2" name="object 3142"/>
            <p:cNvSpPr/>
            <p:nvPr/>
          </p:nvSpPr>
          <p:spPr>
            <a:xfrm>
              <a:off x="12840650" y="22124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3" name="object 3143"/>
            <p:cNvSpPr/>
            <p:nvPr/>
          </p:nvSpPr>
          <p:spPr>
            <a:xfrm>
              <a:off x="12837614" y="24674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4" name="object 3144"/>
            <p:cNvSpPr/>
            <p:nvPr/>
          </p:nvSpPr>
          <p:spPr>
            <a:xfrm>
              <a:off x="12840650" y="249884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5" name="object 3145"/>
            <p:cNvSpPr/>
            <p:nvPr/>
          </p:nvSpPr>
          <p:spPr>
            <a:xfrm>
              <a:off x="12837614" y="27548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6" name="object 3146"/>
            <p:cNvSpPr/>
            <p:nvPr/>
          </p:nvSpPr>
          <p:spPr>
            <a:xfrm>
              <a:off x="12840650" y="278623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7" name="object 3147"/>
            <p:cNvSpPr/>
            <p:nvPr/>
          </p:nvSpPr>
          <p:spPr>
            <a:xfrm>
              <a:off x="12837614" y="30412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8" name="object 3148"/>
            <p:cNvSpPr/>
            <p:nvPr/>
          </p:nvSpPr>
          <p:spPr>
            <a:xfrm>
              <a:off x="12840650" y="307262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9" name="object 3149"/>
            <p:cNvSpPr/>
            <p:nvPr/>
          </p:nvSpPr>
          <p:spPr>
            <a:xfrm>
              <a:off x="12837614" y="33276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0" name="object 3150"/>
            <p:cNvSpPr/>
            <p:nvPr/>
          </p:nvSpPr>
          <p:spPr>
            <a:xfrm>
              <a:off x="12840650" y="33600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1" name="object 3151"/>
            <p:cNvSpPr/>
            <p:nvPr/>
          </p:nvSpPr>
          <p:spPr>
            <a:xfrm>
              <a:off x="12837614" y="3615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2" name="object 3152"/>
            <p:cNvSpPr/>
            <p:nvPr/>
          </p:nvSpPr>
          <p:spPr>
            <a:xfrm>
              <a:off x="12840650" y="364639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3" name="object 3153"/>
            <p:cNvSpPr/>
            <p:nvPr/>
          </p:nvSpPr>
          <p:spPr>
            <a:xfrm>
              <a:off x="12837614" y="39014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4" name="object 3154"/>
            <p:cNvSpPr/>
            <p:nvPr/>
          </p:nvSpPr>
          <p:spPr>
            <a:xfrm>
              <a:off x="12840650" y="3933792"/>
              <a:ext cx="0" cy="134620"/>
            </a:xfrm>
            <a:custGeom>
              <a:avLst/>
              <a:gdLst/>
              <a:ahLst/>
              <a:cxnLst/>
              <a:rect l="l" t="t" r="r" b="b"/>
              <a:pathLst>
                <a:path h="134620">
                  <a:moveTo>
                    <a:pt x="0" y="0"/>
                  </a:moveTo>
                  <a:lnTo>
                    <a:pt x="0" y="1345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55" name="object 3155"/>
          <p:cNvGrpSpPr/>
          <p:nvPr/>
        </p:nvGrpSpPr>
        <p:grpSpPr>
          <a:xfrm>
            <a:off x="14303931" y="7848546"/>
            <a:ext cx="318135" cy="22860"/>
            <a:chOff x="14303931" y="7848546"/>
            <a:chExt cx="318135" cy="22860"/>
          </a:xfrm>
        </p:grpSpPr>
        <p:sp>
          <p:nvSpPr>
            <p:cNvPr id="3156" name="object 3156"/>
            <p:cNvSpPr/>
            <p:nvPr/>
          </p:nvSpPr>
          <p:spPr>
            <a:xfrm>
              <a:off x="14455724" y="7852088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14167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7" name="object 3157"/>
            <p:cNvSpPr/>
            <p:nvPr/>
          </p:nvSpPr>
          <p:spPr>
            <a:xfrm>
              <a:off x="14303931" y="7860163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8" name="object 3158"/>
            <p:cNvSpPr/>
            <p:nvPr/>
          </p:nvSpPr>
          <p:spPr>
            <a:xfrm>
              <a:off x="14469891" y="7860163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59" name="object 3159"/>
          <p:cNvSpPr/>
          <p:nvPr/>
        </p:nvSpPr>
        <p:spPr>
          <a:xfrm>
            <a:off x="14288752" y="7742777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4">
                <a:moveTo>
                  <a:pt x="0" y="0"/>
                </a:moveTo>
                <a:lnTo>
                  <a:pt x="347079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0" name="object 3160"/>
          <p:cNvSpPr/>
          <p:nvPr/>
        </p:nvSpPr>
        <p:spPr>
          <a:xfrm>
            <a:off x="13328411" y="5968826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2987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1" name="object 3161"/>
          <p:cNvSpPr/>
          <p:nvPr/>
        </p:nvSpPr>
        <p:spPr>
          <a:xfrm>
            <a:off x="14288752" y="7742777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62" name="object 3162"/>
          <p:cNvGrpSpPr/>
          <p:nvPr/>
        </p:nvGrpSpPr>
        <p:grpSpPr>
          <a:xfrm>
            <a:off x="13324868" y="5951117"/>
            <a:ext cx="21590" cy="289560"/>
            <a:chOff x="13324868" y="5951117"/>
            <a:chExt cx="21590" cy="289560"/>
          </a:xfrm>
        </p:grpSpPr>
        <p:sp>
          <p:nvSpPr>
            <p:cNvPr id="3163" name="object 3163"/>
            <p:cNvSpPr/>
            <p:nvPr/>
          </p:nvSpPr>
          <p:spPr>
            <a:xfrm>
              <a:off x="13342577" y="5968826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4" name="object 3164"/>
            <p:cNvSpPr/>
            <p:nvPr/>
          </p:nvSpPr>
          <p:spPr>
            <a:xfrm>
              <a:off x="13328410" y="6221814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5" name="object 3165"/>
            <p:cNvSpPr/>
            <p:nvPr/>
          </p:nvSpPr>
          <p:spPr>
            <a:xfrm>
              <a:off x="13328410" y="595465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6" name="object 3166"/>
            <p:cNvSpPr/>
            <p:nvPr/>
          </p:nvSpPr>
          <p:spPr>
            <a:xfrm>
              <a:off x="13335494" y="6102404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7" name="object 3167"/>
            <p:cNvSpPr/>
            <p:nvPr/>
          </p:nvSpPr>
          <p:spPr>
            <a:xfrm>
              <a:off x="13335494" y="596882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8" name="object 3168"/>
            <p:cNvSpPr/>
            <p:nvPr/>
          </p:nvSpPr>
          <p:spPr>
            <a:xfrm>
              <a:off x="13328410" y="608823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69" name="object 3169"/>
          <p:cNvSpPr/>
          <p:nvPr/>
        </p:nvSpPr>
        <p:spPr>
          <a:xfrm>
            <a:off x="13452881" y="5954679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28231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0" name="object 3170"/>
          <p:cNvSpPr/>
          <p:nvPr/>
        </p:nvSpPr>
        <p:spPr>
          <a:xfrm>
            <a:off x="13300076" y="5892929"/>
            <a:ext cx="30480" cy="0"/>
          </a:xfrm>
          <a:custGeom>
            <a:avLst/>
            <a:gdLst/>
            <a:ahLst/>
            <a:cxnLst/>
            <a:rect l="l" t="t" r="r" b="b"/>
            <a:pathLst>
              <a:path w="30480">
                <a:moveTo>
                  <a:pt x="3035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1" name="object 3171"/>
          <p:cNvSpPr/>
          <p:nvPr/>
        </p:nvSpPr>
        <p:spPr>
          <a:xfrm>
            <a:off x="13300076" y="5954679"/>
            <a:ext cx="0" cy="282575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28231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72" name="object 3172"/>
          <p:cNvGrpSpPr/>
          <p:nvPr/>
        </p:nvGrpSpPr>
        <p:grpSpPr>
          <a:xfrm>
            <a:off x="16271164" y="5927336"/>
            <a:ext cx="127635" cy="55244"/>
            <a:chOff x="16271164" y="5927336"/>
            <a:chExt cx="127635" cy="55244"/>
          </a:xfrm>
        </p:grpSpPr>
        <p:sp>
          <p:nvSpPr>
            <p:cNvPr id="3173" name="object 3173"/>
            <p:cNvSpPr/>
            <p:nvPr/>
          </p:nvSpPr>
          <p:spPr>
            <a:xfrm>
              <a:off x="16271185" y="5930372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4">
                  <a:moveTo>
                    <a:pt x="6373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4" name="object 3174"/>
            <p:cNvSpPr/>
            <p:nvPr/>
          </p:nvSpPr>
          <p:spPr>
            <a:xfrm>
              <a:off x="16271164" y="5978945"/>
              <a:ext cx="127635" cy="0"/>
            </a:xfrm>
            <a:custGeom>
              <a:avLst/>
              <a:gdLst/>
              <a:ahLst/>
              <a:cxnLst/>
              <a:rect l="l" t="t" r="r" b="b"/>
              <a:pathLst>
                <a:path w="127634">
                  <a:moveTo>
                    <a:pt x="12750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175" name="object 3175"/>
          <p:cNvGrpSpPr/>
          <p:nvPr/>
        </p:nvGrpSpPr>
        <p:grpSpPr>
          <a:xfrm>
            <a:off x="16238782" y="5858523"/>
            <a:ext cx="255270" cy="372745"/>
            <a:chOff x="16238782" y="5858523"/>
            <a:chExt cx="255270" cy="372745"/>
          </a:xfrm>
        </p:grpSpPr>
        <p:sp>
          <p:nvSpPr>
            <p:cNvPr id="3176" name="object 3176"/>
            <p:cNvSpPr/>
            <p:nvPr/>
          </p:nvSpPr>
          <p:spPr>
            <a:xfrm>
              <a:off x="16271185" y="6074069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19123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7" name="object 3177"/>
            <p:cNvSpPr/>
            <p:nvPr/>
          </p:nvSpPr>
          <p:spPr>
            <a:xfrm>
              <a:off x="16271185" y="6026507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19123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8" name="object 3178"/>
            <p:cNvSpPr/>
            <p:nvPr/>
          </p:nvSpPr>
          <p:spPr>
            <a:xfrm>
              <a:off x="16271185" y="6121631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19123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9" name="object 3179"/>
            <p:cNvSpPr/>
            <p:nvPr/>
          </p:nvSpPr>
          <p:spPr>
            <a:xfrm>
              <a:off x="16271185" y="6026507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70">
                  <a:moveTo>
                    <a:pt x="191238" y="0"/>
                  </a:moveTo>
                  <a:lnTo>
                    <a:pt x="191238" y="191238"/>
                  </a:lnTo>
                  <a:lnTo>
                    <a:pt x="0" y="1912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0" name="object 3180"/>
            <p:cNvSpPr/>
            <p:nvPr/>
          </p:nvSpPr>
          <p:spPr>
            <a:xfrm>
              <a:off x="16241818" y="5861559"/>
              <a:ext cx="249554" cy="186690"/>
            </a:xfrm>
            <a:custGeom>
              <a:avLst/>
              <a:gdLst/>
              <a:ahLst/>
              <a:cxnLst/>
              <a:rect l="l" t="t" r="r" b="b"/>
              <a:pathLst>
                <a:path w="249555" h="186689">
                  <a:moveTo>
                    <a:pt x="248940" y="18619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1" name="object 3181"/>
            <p:cNvSpPr/>
            <p:nvPr/>
          </p:nvSpPr>
          <p:spPr>
            <a:xfrm>
              <a:off x="16350117" y="5954659"/>
              <a:ext cx="33655" cy="40640"/>
            </a:xfrm>
            <a:custGeom>
              <a:avLst/>
              <a:gdLst/>
              <a:ahLst/>
              <a:cxnLst/>
              <a:rect l="l" t="t" r="r" b="b"/>
              <a:pathLst>
                <a:path w="33655" h="40639">
                  <a:moveTo>
                    <a:pt x="33374" y="40478"/>
                  </a:moveTo>
                  <a:lnTo>
                    <a:pt x="16191" y="0"/>
                  </a:lnTo>
                  <a:lnTo>
                    <a:pt x="0" y="404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2" name="object 3182"/>
            <p:cNvSpPr/>
            <p:nvPr/>
          </p:nvSpPr>
          <p:spPr>
            <a:xfrm>
              <a:off x="16366288" y="5954659"/>
              <a:ext cx="0" cy="263525"/>
            </a:xfrm>
            <a:custGeom>
              <a:avLst/>
              <a:gdLst/>
              <a:ahLst/>
              <a:cxnLst/>
              <a:rect l="l" t="t" r="r" b="b"/>
              <a:pathLst>
                <a:path h="263525">
                  <a:moveTo>
                    <a:pt x="0" y="26310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3" name="object 3183"/>
            <p:cNvSpPr/>
            <p:nvPr/>
          </p:nvSpPr>
          <p:spPr>
            <a:xfrm>
              <a:off x="16356189" y="620663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05"/>
                  </a:moveTo>
                  <a:lnTo>
                    <a:pt x="21230" y="4776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76"/>
                  </a:lnTo>
                  <a:lnTo>
                    <a:pt x="0" y="10605"/>
                  </a:lnTo>
                  <a:lnTo>
                    <a:pt x="0" y="16454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454"/>
                  </a:lnTo>
                  <a:lnTo>
                    <a:pt x="21230" y="1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84" name="object 3184"/>
          <p:cNvPicPr/>
          <p:nvPr/>
        </p:nvPicPr>
        <p:blipFill>
          <a:blip r:embed="rId61" cstate="print"/>
          <a:stretch>
            <a:fillRect/>
          </a:stretch>
        </p:blipFill>
        <p:spPr>
          <a:xfrm>
            <a:off x="12307878" y="4516676"/>
            <a:ext cx="125461" cy="227689"/>
          </a:xfrm>
          <a:prstGeom prst="rect">
            <a:avLst/>
          </a:prstGeom>
        </p:spPr>
      </p:pic>
      <p:grpSp>
        <p:nvGrpSpPr>
          <p:cNvPr id="3185" name="object 3185"/>
          <p:cNvGrpSpPr/>
          <p:nvPr/>
        </p:nvGrpSpPr>
        <p:grpSpPr>
          <a:xfrm>
            <a:off x="10578939" y="5923288"/>
            <a:ext cx="2495550" cy="918210"/>
            <a:chOff x="10578939" y="5923288"/>
            <a:chExt cx="2495550" cy="918210"/>
          </a:xfrm>
        </p:grpSpPr>
        <p:sp>
          <p:nvSpPr>
            <p:cNvPr id="3186" name="object 3186"/>
            <p:cNvSpPr/>
            <p:nvPr/>
          </p:nvSpPr>
          <p:spPr>
            <a:xfrm>
              <a:off x="12733384" y="5923288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4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7" name="object 3187"/>
            <p:cNvSpPr/>
            <p:nvPr/>
          </p:nvSpPr>
          <p:spPr>
            <a:xfrm>
              <a:off x="10581975" y="6246100"/>
              <a:ext cx="2199005" cy="0"/>
            </a:xfrm>
            <a:custGeom>
              <a:avLst/>
              <a:gdLst/>
              <a:ahLst/>
              <a:cxnLst/>
              <a:rect l="l" t="t" r="r" b="b"/>
              <a:pathLst>
                <a:path w="2199004">
                  <a:moveTo>
                    <a:pt x="0" y="0"/>
                  </a:moveTo>
                  <a:lnTo>
                    <a:pt x="21989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8" name="object 3188"/>
            <p:cNvSpPr/>
            <p:nvPr/>
          </p:nvSpPr>
          <p:spPr>
            <a:xfrm>
              <a:off x="10581975" y="6293662"/>
              <a:ext cx="2199005" cy="0"/>
            </a:xfrm>
            <a:custGeom>
              <a:avLst/>
              <a:gdLst/>
              <a:ahLst/>
              <a:cxnLst/>
              <a:rect l="l" t="t" r="r" b="b"/>
              <a:pathLst>
                <a:path w="2199004">
                  <a:moveTo>
                    <a:pt x="0" y="0"/>
                  </a:moveTo>
                  <a:lnTo>
                    <a:pt x="21989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9" name="object 3189"/>
            <p:cNvSpPr/>
            <p:nvPr/>
          </p:nvSpPr>
          <p:spPr>
            <a:xfrm>
              <a:off x="12733404" y="624612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47541"/>
                  </a:lnTo>
                  <a:lnTo>
                    <a:pt x="0" y="0"/>
                  </a:lnTo>
                  <a:lnTo>
                    <a:pt x="47541" y="0"/>
                  </a:lnTo>
                  <a:lnTo>
                    <a:pt x="47541" y="47541"/>
                  </a:lnTo>
                  <a:close/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0" name="object 3190"/>
            <p:cNvSpPr/>
            <p:nvPr/>
          </p:nvSpPr>
          <p:spPr>
            <a:xfrm>
              <a:off x="10581975" y="5923288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4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1" name="object 3191"/>
            <p:cNvSpPr/>
            <p:nvPr/>
          </p:nvSpPr>
          <p:spPr>
            <a:xfrm>
              <a:off x="12324555" y="6293662"/>
              <a:ext cx="544830" cy="544830"/>
            </a:xfrm>
            <a:custGeom>
              <a:avLst/>
              <a:gdLst/>
              <a:ahLst/>
              <a:cxnLst/>
              <a:rect l="l" t="t" r="r" b="b"/>
              <a:pathLst>
                <a:path w="544829" h="544829">
                  <a:moveTo>
                    <a:pt x="0" y="0"/>
                  </a:moveTo>
                  <a:lnTo>
                    <a:pt x="544429" y="5444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2" name="object 3192"/>
            <p:cNvSpPr/>
            <p:nvPr/>
          </p:nvSpPr>
          <p:spPr>
            <a:xfrm>
              <a:off x="12425750" y="6293662"/>
              <a:ext cx="494030" cy="494030"/>
            </a:xfrm>
            <a:custGeom>
              <a:avLst/>
              <a:gdLst/>
              <a:ahLst/>
              <a:cxnLst/>
              <a:rect l="l" t="t" r="r" b="b"/>
              <a:pathLst>
                <a:path w="494029" h="494029">
                  <a:moveTo>
                    <a:pt x="0" y="0"/>
                  </a:moveTo>
                  <a:lnTo>
                    <a:pt x="493832" y="49383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3" name="object 3193"/>
            <p:cNvSpPr/>
            <p:nvPr/>
          </p:nvSpPr>
          <p:spPr>
            <a:xfrm>
              <a:off x="12526945" y="6293662"/>
              <a:ext cx="443230" cy="443230"/>
            </a:xfrm>
            <a:custGeom>
              <a:avLst/>
              <a:gdLst/>
              <a:ahLst/>
              <a:cxnLst/>
              <a:rect l="l" t="t" r="r" b="b"/>
              <a:pathLst>
                <a:path w="443229" h="443229">
                  <a:moveTo>
                    <a:pt x="0" y="0"/>
                  </a:moveTo>
                  <a:lnTo>
                    <a:pt x="443234" y="4432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4" name="object 3194"/>
            <p:cNvSpPr/>
            <p:nvPr/>
          </p:nvSpPr>
          <p:spPr>
            <a:xfrm>
              <a:off x="12628141" y="6293662"/>
              <a:ext cx="393065" cy="393065"/>
            </a:xfrm>
            <a:custGeom>
              <a:avLst/>
              <a:gdLst/>
              <a:ahLst/>
              <a:cxnLst/>
              <a:rect l="l" t="t" r="r" b="b"/>
              <a:pathLst>
                <a:path w="393065" h="393065">
                  <a:moveTo>
                    <a:pt x="0" y="0"/>
                  </a:moveTo>
                  <a:lnTo>
                    <a:pt x="392637" y="39263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5" name="object 3195"/>
            <p:cNvSpPr/>
            <p:nvPr/>
          </p:nvSpPr>
          <p:spPr>
            <a:xfrm>
              <a:off x="12730348" y="6293662"/>
              <a:ext cx="341630" cy="342265"/>
            </a:xfrm>
            <a:custGeom>
              <a:avLst/>
              <a:gdLst/>
              <a:ahLst/>
              <a:cxnLst/>
              <a:rect l="l" t="t" r="r" b="b"/>
              <a:pathLst>
                <a:path w="341630" h="342265">
                  <a:moveTo>
                    <a:pt x="0" y="0"/>
                  </a:moveTo>
                  <a:lnTo>
                    <a:pt x="341007" y="342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96" name="object 3196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684830" y="6461646"/>
              <a:ext cx="218561" cy="219596"/>
            </a:xfrm>
            <a:prstGeom prst="rect">
              <a:avLst/>
            </a:prstGeom>
          </p:spPr>
        </p:pic>
        <p:sp>
          <p:nvSpPr>
            <p:cNvPr id="3197" name="object 3197"/>
            <p:cNvSpPr/>
            <p:nvPr/>
          </p:nvSpPr>
          <p:spPr>
            <a:xfrm>
              <a:off x="11403700" y="6067997"/>
              <a:ext cx="41910" cy="33655"/>
            </a:xfrm>
            <a:custGeom>
              <a:avLst/>
              <a:gdLst/>
              <a:ahLst/>
              <a:cxnLst/>
              <a:rect l="l" t="t" r="r" b="b"/>
              <a:pathLst>
                <a:path w="41909" h="33654">
                  <a:moveTo>
                    <a:pt x="41469" y="0"/>
                  </a:moveTo>
                  <a:lnTo>
                    <a:pt x="0" y="17182"/>
                  </a:lnTo>
                  <a:lnTo>
                    <a:pt x="41469" y="33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8" name="object 3198"/>
            <p:cNvSpPr/>
            <p:nvPr/>
          </p:nvSpPr>
          <p:spPr>
            <a:xfrm>
              <a:off x="11403700" y="6085200"/>
              <a:ext cx="403860" cy="0"/>
            </a:xfrm>
            <a:custGeom>
              <a:avLst/>
              <a:gdLst/>
              <a:ahLst/>
              <a:cxnLst/>
              <a:rect l="l" t="t" r="r" b="b"/>
              <a:pathLst>
                <a:path w="403859">
                  <a:moveTo>
                    <a:pt x="40374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9" name="object 3199"/>
            <p:cNvSpPr/>
            <p:nvPr/>
          </p:nvSpPr>
          <p:spPr>
            <a:xfrm>
              <a:off x="11445169" y="6067997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4">
                  <a:moveTo>
                    <a:pt x="0" y="0"/>
                  </a:moveTo>
                  <a:lnTo>
                    <a:pt x="0" y="3337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00" name="object 3200"/>
          <p:cNvSpPr/>
          <p:nvPr/>
        </p:nvSpPr>
        <p:spPr>
          <a:xfrm>
            <a:off x="15453509" y="3090836"/>
            <a:ext cx="0" cy="500380"/>
          </a:xfrm>
          <a:custGeom>
            <a:avLst/>
            <a:gdLst/>
            <a:ahLst/>
            <a:cxnLst/>
            <a:rect l="l" t="t" r="r" b="b"/>
            <a:pathLst>
              <a:path h="500379">
                <a:moveTo>
                  <a:pt x="0" y="499903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1" name="object 3201"/>
          <p:cNvSpPr/>
          <p:nvPr/>
        </p:nvSpPr>
        <p:spPr>
          <a:xfrm>
            <a:off x="12780945" y="5923288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5">
                <a:moveTo>
                  <a:pt x="0" y="0"/>
                </a:moveTo>
                <a:lnTo>
                  <a:pt x="1194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2" name="object 3202"/>
          <p:cNvSpPr/>
          <p:nvPr/>
        </p:nvSpPr>
        <p:spPr>
          <a:xfrm>
            <a:off x="15574942" y="4243449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533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3" name="object 3203"/>
          <p:cNvSpPr/>
          <p:nvPr/>
        </p:nvSpPr>
        <p:spPr>
          <a:xfrm>
            <a:off x="15157006" y="4455959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39">
                <a:moveTo>
                  <a:pt x="0" y="2023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04" name="object 3204"/>
          <p:cNvGrpSpPr/>
          <p:nvPr/>
        </p:nvGrpSpPr>
        <p:grpSpPr>
          <a:xfrm>
            <a:off x="15600241" y="4243469"/>
            <a:ext cx="12700" cy="246379"/>
            <a:chOff x="15600241" y="4243469"/>
            <a:chExt cx="12700" cy="246379"/>
          </a:xfrm>
        </p:grpSpPr>
        <p:sp>
          <p:nvSpPr>
            <p:cNvPr id="3205" name="object 3205"/>
            <p:cNvSpPr/>
            <p:nvPr/>
          </p:nvSpPr>
          <p:spPr>
            <a:xfrm>
              <a:off x="15604289" y="4243469"/>
              <a:ext cx="0" cy="244475"/>
            </a:xfrm>
            <a:custGeom>
              <a:avLst/>
              <a:gdLst/>
              <a:ahLst/>
              <a:cxnLst/>
              <a:rect l="l" t="t" r="r" b="b"/>
              <a:pathLst>
                <a:path h="244475">
                  <a:moveTo>
                    <a:pt x="0" y="24386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6" name="object 3206"/>
            <p:cNvSpPr/>
            <p:nvPr/>
          </p:nvSpPr>
          <p:spPr>
            <a:xfrm>
              <a:off x="15606313" y="4243469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245883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07" name="object 3207"/>
          <p:cNvSpPr/>
          <p:nvPr/>
        </p:nvSpPr>
        <p:spPr>
          <a:xfrm>
            <a:off x="15600241" y="3590761"/>
            <a:ext cx="12700" cy="153035"/>
          </a:xfrm>
          <a:custGeom>
            <a:avLst/>
            <a:gdLst/>
            <a:ahLst/>
            <a:cxnLst/>
            <a:rect l="l" t="t" r="r" b="b"/>
            <a:pathLst>
              <a:path w="12700" h="153035">
                <a:moveTo>
                  <a:pt x="0" y="152784"/>
                </a:moveTo>
                <a:lnTo>
                  <a:pt x="12143" y="152784"/>
                </a:lnTo>
                <a:lnTo>
                  <a:pt x="12143" y="0"/>
                </a:lnTo>
                <a:lnTo>
                  <a:pt x="0" y="0"/>
                </a:lnTo>
                <a:lnTo>
                  <a:pt x="0" y="152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8" name="object 3208"/>
          <p:cNvSpPr/>
          <p:nvPr/>
        </p:nvSpPr>
        <p:spPr>
          <a:xfrm>
            <a:off x="15447436" y="3590761"/>
            <a:ext cx="12700" cy="153035"/>
          </a:xfrm>
          <a:custGeom>
            <a:avLst/>
            <a:gdLst/>
            <a:ahLst/>
            <a:cxnLst/>
            <a:rect l="l" t="t" r="r" b="b"/>
            <a:pathLst>
              <a:path w="12700" h="153035">
                <a:moveTo>
                  <a:pt x="0" y="152784"/>
                </a:moveTo>
                <a:lnTo>
                  <a:pt x="12143" y="152784"/>
                </a:lnTo>
                <a:lnTo>
                  <a:pt x="12143" y="0"/>
                </a:lnTo>
                <a:lnTo>
                  <a:pt x="0" y="0"/>
                </a:lnTo>
                <a:lnTo>
                  <a:pt x="0" y="15278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09" name="object 3209"/>
          <p:cNvSpPr/>
          <p:nvPr/>
        </p:nvSpPr>
        <p:spPr>
          <a:xfrm>
            <a:off x="15453509" y="424344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10" name="object 3210"/>
          <p:cNvGrpSpPr/>
          <p:nvPr/>
        </p:nvGrpSpPr>
        <p:grpSpPr>
          <a:xfrm>
            <a:off x="15451484" y="3737473"/>
            <a:ext cx="157480" cy="509905"/>
            <a:chOff x="15451484" y="3737473"/>
            <a:chExt cx="157480" cy="509905"/>
          </a:xfrm>
        </p:grpSpPr>
        <p:sp>
          <p:nvSpPr>
            <p:cNvPr id="3211" name="object 3211"/>
            <p:cNvSpPr/>
            <p:nvPr/>
          </p:nvSpPr>
          <p:spPr>
            <a:xfrm>
              <a:off x="15453508" y="3743545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2" name="object 3212"/>
            <p:cNvSpPr/>
            <p:nvPr/>
          </p:nvSpPr>
          <p:spPr>
            <a:xfrm>
              <a:off x="15574942" y="3757733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3" name="object 3213"/>
            <p:cNvSpPr/>
            <p:nvPr/>
          </p:nvSpPr>
          <p:spPr>
            <a:xfrm>
              <a:off x="15560775" y="3757733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4" name="object 3214"/>
            <p:cNvSpPr/>
            <p:nvPr/>
          </p:nvSpPr>
          <p:spPr>
            <a:xfrm>
              <a:off x="15574942" y="3743545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5" name="object 3215"/>
            <p:cNvSpPr/>
            <p:nvPr/>
          </p:nvSpPr>
          <p:spPr>
            <a:xfrm>
              <a:off x="15560775" y="374354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6" name="object 3216"/>
            <p:cNvSpPr/>
            <p:nvPr/>
          </p:nvSpPr>
          <p:spPr>
            <a:xfrm>
              <a:off x="15560775" y="4228270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14167" y="0"/>
                  </a:moveTo>
                  <a:lnTo>
                    <a:pt x="0" y="0"/>
                  </a:lnTo>
                  <a:lnTo>
                    <a:pt x="0" y="15159"/>
                  </a:lnTo>
                  <a:lnTo>
                    <a:pt x="14167" y="15159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7" name="object 3217"/>
            <p:cNvSpPr/>
            <p:nvPr/>
          </p:nvSpPr>
          <p:spPr>
            <a:xfrm>
              <a:off x="15567859" y="4081557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8" name="object 3218"/>
            <p:cNvSpPr/>
            <p:nvPr/>
          </p:nvSpPr>
          <p:spPr>
            <a:xfrm>
              <a:off x="15567859" y="3919625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9" name="object 3219"/>
            <p:cNvSpPr/>
            <p:nvPr/>
          </p:nvSpPr>
          <p:spPr>
            <a:xfrm>
              <a:off x="15567859" y="3757733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0" name="object 3220"/>
            <p:cNvSpPr/>
            <p:nvPr/>
          </p:nvSpPr>
          <p:spPr>
            <a:xfrm>
              <a:off x="15453508" y="3743545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1" name="object 3221"/>
            <p:cNvSpPr/>
            <p:nvPr/>
          </p:nvSpPr>
          <p:spPr>
            <a:xfrm>
              <a:off x="15560775" y="3904445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14167" y="0"/>
                  </a:moveTo>
                  <a:lnTo>
                    <a:pt x="0" y="0"/>
                  </a:lnTo>
                  <a:lnTo>
                    <a:pt x="0" y="15159"/>
                  </a:lnTo>
                  <a:lnTo>
                    <a:pt x="14167" y="15159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2" name="object 3222"/>
            <p:cNvSpPr/>
            <p:nvPr/>
          </p:nvSpPr>
          <p:spPr>
            <a:xfrm>
              <a:off x="15560775" y="406736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3" name="object 3223"/>
            <p:cNvSpPr/>
            <p:nvPr/>
          </p:nvSpPr>
          <p:spPr>
            <a:xfrm>
              <a:off x="15606313" y="3743545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24" name="object 3224"/>
          <p:cNvSpPr/>
          <p:nvPr/>
        </p:nvSpPr>
        <p:spPr>
          <a:xfrm>
            <a:off x="15453509" y="3590740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25" name="object 3225"/>
          <p:cNvGrpSpPr/>
          <p:nvPr/>
        </p:nvGrpSpPr>
        <p:grpSpPr>
          <a:xfrm>
            <a:off x="15453509" y="3084765"/>
            <a:ext cx="154940" cy="509905"/>
            <a:chOff x="15453509" y="3084765"/>
            <a:chExt cx="154940" cy="509905"/>
          </a:xfrm>
        </p:grpSpPr>
        <p:sp>
          <p:nvSpPr>
            <p:cNvPr id="3226" name="object 3226"/>
            <p:cNvSpPr/>
            <p:nvPr/>
          </p:nvSpPr>
          <p:spPr>
            <a:xfrm>
              <a:off x="15453509" y="3090836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7" name="object 3227"/>
            <p:cNvSpPr/>
            <p:nvPr/>
          </p:nvSpPr>
          <p:spPr>
            <a:xfrm>
              <a:off x="15606314" y="3090836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8" name="object 3228"/>
            <p:cNvSpPr/>
            <p:nvPr/>
          </p:nvSpPr>
          <p:spPr>
            <a:xfrm>
              <a:off x="15574943" y="3105004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4">
                  <a:moveTo>
                    <a:pt x="0" y="47156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9" name="object 3229"/>
            <p:cNvSpPr/>
            <p:nvPr/>
          </p:nvSpPr>
          <p:spPr>
            <a:xfrm>
              <a:off x="15560776" y="3105004"/>
              <a:ext cx="0" cy="471805"/>
            </a:xfrm>
            <a:custGeom>
              <a:avLst/>
              <a:gdLst/>
              <a:ahLst/>
              <a:cxnLst/>
              <a:rect l="l" t="t" r="r" b="b"/>
              <a:pathLst>
                <a:path h="471804">
                  <a:moveTo>
                    <a:pt x="0" y="47156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0" name="object 3230"/>
            <p:cNvSpPr/>
            <p:nvPr/>
          </p:nvSpPr>
          <p:spPr>
            <a:xfrm>
              <a:off x="15574943" y="3090836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1" name="object 3231"/>
            <p:cNvSpPr/>
            <p:nvPr/>
          </p:nvSpPr>
          <p:spPr>
            <a:xfrm>
              <a:off x="15560776" y="309083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2" name="object 3232"/>
            <p:cNvSpPr/>
            <p:nvPr/>
          </p:nvSpPr>
          <p:spPr>
            <a:xfrm>
              <a:off x="15560776" y="357657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3" name="object 3233"/>
            <p:cNvSpPr/>
            <p:nvPr/>
          </p:nvSpPr>
          <p:spPr>
            <a:xfrm>
              <a:off x="15567859" y="3428828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4" name="object 3234"/>
            <p:cNvSpPr/>
            <p:nvPr/>
          </p:nvSpPr>
          <p:spPr>
            <a:xfrm>
              <a:off x="15567859" y="3266916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5" name="object 3235"/>
            <p:cNvSpPr/>
            <p:nvPr/>
          </p:nvSpPr>
          <p:spPr>
            <a:xfrm>
              <a:off x="15567859" y="3105004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6" name="object 3236"/>
            <p:cNvSpPr/>
            <p:nvPr/>
          </p:nvSpPr>
          <p:spPr>
            <a:xfrm>
              <a:off x="15560776" y="325274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7" name="object 3237"/>
            <p:cNvSpPr/>
            <p:nvPr/>
          </p:nvSpPr>
          <p:spPr>
            <a:xfrm>
              <a:off x="15560776" y="341466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38" name="object 3238"/>
          <p:cNvSpPr/>
          <p:nvPr/>
        </p:nvSpPr>
        <p:spPr>
          <a:xfrm>
            <a:off x="14574122" y="4457982"/>
            <a:ext cx="585470" cy="0"/>
          </a:xfrm>
          <a:custGeom>
            <a:avLst/>
            <a:gdLst/>
            <a:ahLst/>
            <a:cxnLst/>
            <a:rect l="l" t="t" r="r" b="b"/>
            <a:pathLst>
              <a:path w="585469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39" name="object 3239"/>
          <p:cNvSpPr/>
          <p:nvPr/>
        </p:nvSpPr>
        <p:spPr>
          <a:xfrm>
            <a:off x="14574122" y="4336548"/>
            <a:ext cx="585470" cy="0"/>
          </a:xfrm>
          <a:custGeom>
            <a:avLst/>
            <a:gdLst/>
            <a:ahLst/>
            <a:cxnLst/>
            <a:rect l="l" t="t" r="r" b="b"/>
            <a:pathLst>
              <a:path w="585469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0" name="object 3240"/>
          <p:cNvSpPr/>
          <p:nvPr/>
        </p:nvSpPr>
        <p:spPr>
          <a:xfrm>
            <a:off x="14576147" y="4457982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0" y="0"/>
                </a:moveTo>
                <a:lnTo>
                  <a:pt x="58589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1" name="object 3241"/>
          <p:cNvSpPr/>
          <p:nvPr/>
        </p:nvSpPr>
        <p:spPr>
          <a:xfrm>
            <a:off x="13835398" y="5485113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42" name="object 3242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558405" y="4494413"/>
            <a:ext cx="109290" cy="1390421"/>
          </a:xfrm>
          <a:prstGeom prst="rect">
            <a:avLst/>
          </a:prstGeom>
        </p:spPr>
      </p:pic>
      <p:grpSp>
        <p:nvGrpSpPr>
          <p:cNvPr id="3243" name="object 3243"/>
          <p:cNvGrpSpPr/>
          <p:nvPr/>
        </p:nvGrpSpPr>
        <p:grpSpPr>
          <a:xfrm>
            <a:off x="13829326" y="5213910"/>
            <a:ext cx="12700" cy="277495"/>
            <a:chOff x="13829326" y="5213910"/>
            <a:chExt cx="12700" cy="277495"/>
          </a:xfrm>
        </p:grpSpPr>
        <p:sp>
          <p:nvSpPr>
            <p:cNvPr id="3244" name="object 3244"/>
            <p:cNvSpPr/>
            <p:nvPr/>
          </p:nvSpPr>
          <p:spPr>
            <a:xfrm>
              <a:off x="13835398" y="5363679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127505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5" name="object 3245"/>
            <p:cNvSpPr/>
            <p:nvPr/>
          </p:nvSpPr>
          <p:spPr>
            <a:xfrm>
              <a:off x="13835398" y="5213910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12143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46" name="object 3246"/>
          <p:cNvSpPr/>
          <p:nvPr/>
        </p:nvSpPr>
        <p:spPr>
          <a:xfrm>
            <a:off x="13835398" y="5693575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0"/>
                </a:moveTo>
                <a:lnTo>
                  <a:pt x="28334" y="0"/>
                </a:lnTo>
                <a:lnTo>
                  <a:pt x="28334" y="12143"/>
                </a:lnTo>
                <a:lnTo>
                  <a:pt x="0" y="12143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47" name="object 3247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2060353" y="3719258"/>
            <a:ext cx="1086815" cy="547445"/>
          </a:xfrm>
          <a:prstGeom prst="rect">
            <a:avLst/>
          </a:prstGeom>
        </p:spPr>
      </p:pic>
      <p:sp>
        <p:nvSpPr>
          <p:cNvPr id="3248" name="object 3248"/>
          <p:cNvSpPr/>
          <p:nvPr/>
        </p:nvSpPr>
        <p:spPr>
          <a:xfrm>
            <a:off x="13835398" y="4608763"/>
            <a:ext cx="0" cy="330200"/>
          </a:xfrm>
          <a:custGeom>
            <a:avLst/>
            <a:gdLst/>
            <a:ahLst/>
            <a:cxnLst/>
            <a:rect l="l" t="t" r="r" b="b"/>
            <a:pathLst>
              <a:path h="330200">
                <a:moveTo>
                  <a:pt x="0" y="32989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49" name="object 3249"/>
          <p:cNvSpPr/>
          <p:nvPr/>
        </p:nvSpPr>
        <p:spPr>
          <a:xfrm>
            <a:off x="15542561" y="3590740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4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0" name="object 3250"/>
          <p:cNvSpPr/>
          <p:nvPr/>
        </p:nvSpPr>
        <p:spPr>
          <a:xfrm>
            <a:off x="13751407" y="5363679"/>
            <a:ext cx="84455" cy="0"/>
          </a:xfrm>
          <a:custGeom>
            <a:avLst/>
            <a:gdLst/>
            <a:ahLst/>
            <a:cxnLst/>
            <a:rect l="l" t="t" r="r" b="b"/>
            <a:pathLst>
              <a:path w="84455">
                <a:moveTo>
                  <a:pt x="0" y="0"/>
                </a:moveTo>
                <a:lnTo>
                  <a:pt x="8397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1" name="object 3251"/>
          <p:cNvSpPr/>
          <p:nvPr/>
        </p:nvSpPr>
        <p:spPr>
          <a:xfrm>
            <a:off x="2122061" y="5263496"/>
            <a:ext cx="988060" cy="0"/>
          </a:xfrm>
          <a:custGeom>
            <a:avLst/>
            <a:gdLst/>
            <a:ahLst/>
            <a:cxnLst/>
            <a:rect l="l" t="t" r="r" b="b"/>
            <a:pathLst>
              <a:path w="988060">
                <a:moveTo>
                  <a:pt x="987664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52" name="object 3252"/>
          <p:cNvGrpSpPr/>
          <p:nvPr/>
        </p:nvGrpSpPr>
        <p:grpSpPr>
          <a:xfrm>
            <a:off x="2060332" y="5240221"/>
            <a:ext cx="1049655" cy="391795"/>
            <a:chOff x="2060332" y="5240221"/>
            <a:chExt cx="1049655" cy="391795"/>
          </a:xfrm>
        </p:grpSpPr>
        <p:sp>
          <p:nvSpPr>
            <p:cNvPr id="3253" name="object 3253"/>
            <p:cNvSpPr/>
            <p:nvPr/>
          </p:nvSpPr>
          <p:spPr>
            <a:xfrm>
              <a:off x="2122061" y="5607559"/>
              <a:ext cx="988060" cy="0"/>
            </a:xfrm>
            <a:custGeom>
              <a:avLst/>
              <a:gdLst/>
              <a:ahLst/>
              <a:cxnLst/>
              <a:rect l="l" t="t" r="r" b="b"/>
              <a:pathLst>
                <a:path w="988060">
                  <a:moveTo>
                    <a:pt x="98766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4" name="object 3254"/>
            <p:cNvSpPr/>
            <p:nvPr/>
          </p:nvSpPr>
          <p:spPr>
            <a:xfrm>
              <a:off x="2146348" y="5240221"/>
              <a:ext cx="0" cy="391795"/>
            </a:xfrm>
            <a:custGeom>
              <a:avLst/>
              <a:gdLst/>
              <a:ahLst/>
              <a:cxnLst/>
              <a:rect l="l" t="t" r="r" b="b"/>
              <a:pathLst>
                <a:path h="391795">
                  <a:moveTo>
                    <a:pt x="0" y="0"/>
                  </a:moveTo>
                  <a:lnTo>
                    <a:pt x="0" y="3916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5" name="object 3255"/>
            <p:cNvSpPr/>
            <p:nvPr/>
          </p:nvSpPr>
          <p:spPr>
            <a:xfrm>
              <a:off x="2126130" y="524428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6" name="object 3256"/>
            <p:cNvSpPr/>
            <p:nvPr/>
          </p:nvSpPr>
          <p:spPr>
            <a:xfrm>
              <a:off x="2126130" y="524428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5398" y="39445"/>
                  </a:lnTo>
                  <a:close/>
                </a:path>
                <a:path w="40005" h="40004">
                  <a:moveTo>
                    <a:pt x="39445" y="35398"/>
                  </a:moveTo>
                  <a:lnTo>
                    <a:pt x="0" y="3015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7" name="object 3257"/>
            <p:cNvSpPr/>
            <p:nvPr/>
          </p:nvSpPr>
          <p:spPr>
            <a:xfrm>
              <a:off x="2126109" y="558833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8" name="object 3258"/>
            <p:cNvSpPr/>
            <p:nvPr/>
          </p:nvSpPr>
          <p:spPr>
            <a:xfrm>
              <a:off x="2126109" y="558833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9" name="object 3259"/>
            <p:cNvSpPr/>
            <p:nvPr/>
          </p:nvSpPr>
          <p:spPr>
            <a:xfrm>
              <a:off x="2060332" y="5513448"/>
              <a:ext cx="73025" cy="26670"/>
            </a:xfrm>
            <a:custGeom>
              <a:avLst/>
              <a:gdLst/>
              <a:ahLst/>
              <a:cxnLst/>
              <a:rect l="l" t="t" r="r" b="b"/>
              <a:pathLst>
                <a:path w="73025" h="26670">
                  <a:moveTo>
                    <a:pt x="72860" y="0"/>
                  </a:moveTo>
                  <a:lnTo>
                    <a:pt x="0" y="0"/>
                  </a:lnTo>
                  <a:lnTo>
                    <a:pt x="0" y="5039"/>
                  </a:lnTo>
                  <a:lnTo>
                    <a:pt x="1032" y="5039"/>
                  </a:lnTo>
                  <a:lnTo>
                    <a:pt x="2023" y="6071"/>
                  </a:lnTo>
                  <a:lnTo>
                    <a:pt x="3056" y="7063"/>
                  </a:lnTo>
                  <a:lnTo>
                    <a:pt x="4047" y="7063"/>
                  </a:lnTo>
                  <a:lnTo>
                    <a:pt x="11151" y="14167"/>
                  </a:lnTo>
                  <a:lnTo>
                    <a:pt x="11151" y="15159"/>
                  </a:lnTo>
                  <a:lnTo>
                    <a:pt x="12143" y="15159"/>
                  </a:lnTo>
                  <a:lnTo>
                    <a:pt x="13175" y="16191"/>
                  </a:lnTo>
                  <a:lnTo>
                    <a:pt x="13175" y="17182"/>
                  </a:lnTo>
                  <a:lnTo>
                    <a:pt x="14167" y="18215"/>
                  </a:lnTo>
                  <a:lnTo>
                    <a:pt x="14167" y="19206"/>
                  </a:lnTo>
                  <a:lnTo>
                    <a:pt x="15199" y="19206"/>
                  </a:lnTo>
                  <a:lnTo>
                    <a:pt x="15199" y="20239"/>
                  </a:lnTo>
                  <a:lnTo>
                    <a:pt x="16191" y="21230"/>
                  </a:lnTo>
                  <a:lnTo>
                    <a:pt x="16191" y="22262"/>
                  </a:lnTo>
                  <a:lnTo>
                    <a:pt x="17223" y="23254"/>
                  </a:lnTo>
                  <a:lnTo>
                    <a:pt x="17223" y="24286"/>
                  </a:lnTo>
                  <a:lnTo>
                    <a:pt x="18215" y="25278"/>
                  </a:lnTo>
                  <a:lnTo>
                    <a:pt x="18215" y="26310"/>
                  </a:lnTo>
                  <a:lnTo>
                    <a:pt x="27342" y="26310"/>
                  </a:lnTo>
                  <a:lnTo>
                    <a:pt x="26310" y="25278"/>
                  </a:lnTo>
                  <a:lnTo>
                    <a:pt x="26310" y="24286"/>
                  </a:lnTo>
                  <a:lnTo>
                    <a:pt x="25319" y="23254"/>
                  </a:lnTo>
                  <a:lnTo>
                    <a:pt x="25319" y="21230"/>
                  </a:lnTo>
                  <a:lnTo>
                    <a:pt x="24286" y="20239"/>
                  </a:lnTo>
                  <a:lnTo>
                    <a:pt x="24286" y="19206"/>
                  </a:lnTo>
                  <a:lnTo>
                    <a:pt x="23295" y="18215"/>
                  </a:lnTo>
                  <a:lnTo>
                    <a:pt x="23295" y="17182"/>
                  </a:lnTo>
                  <a:lnTo>
                    <a:pt x="22262" y="17182"/>
                  </a:lnTo>
                  <a:lnTo>
                    <a:pt x="22262" y="16191"/>
                  </a:lnTo>
                  <a:lnTo>
                    <a:pt x="21271" y="15159"/>
                  </a:lnTo>
                  <a:lnTo>
                    <a:pt x="21271" y="14167"/>
                  </a:lnTo>
                  <a:lnTo>
                    <a:pt x="18215" y="11111"/>
                  </a:lnTo>
                  <a:lnTo>
                    <a:pt x="18215" y="10119"/>
                  </a:lnTo>
                  <a:lnTo>
                    <a:pt x="17223" y="10119"/>
                  </a:lnTo>
                  <a:lnTo>
                    <a:pt x="17223" y="9087"/>
                  </a:lnTo>
                  <a:lnTo>
                    <a:pt x="16191" y="8095"/>
                  </a:lnTo>
                  <a:lnTo>
                    <a:pt x="72860" y="8095"/>
                  </a:lnTo>
                  <a:lnTo>
                    <a:pt x="7286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60" name="object 3260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2060353" y="5332308"/>
              <a:ext cx="73852" cy="160880"/>
            </a:xfrm>
            <a:prstGeom prst="rect">
              <a:avLst/>
            </a:prstGeom>
          </p:spPr>
        </p:pic>
      </p:grpSp>
      <p:sp>
        <p:nvSpPr>
          <p:cNvPr id="3261" name="object 3261"/>
          <p:cNvSpPr/>
          <p:nvPr/>
        </p:nvSpPr>
        <p:spPr>
          <a:xfrm>
            <a:off x="15507141" y="3590740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4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2" name="object 3262"/>
          <p:cNvSpPr/>
          <p:nvPr/>
        </p:nvSpPr>
        <p:spPr>
          <a:xfrm>
            <a:off x="5451381" y="5959718"/>
            <a:ext cx="0" cy="815975"/>
          </a:xfrm>
          <a:custGeom>
            <a:avLst/>
            <a:gdLst/>
            <a:ahLst/>
            <a:cxnLst/>
            <a:rect l="l" t="t" r="r" b="b"/>
            <a:pathLst>
              <a:path h="815975">
                <a:moveTo>
                  <a:pt x="0" y="0"/>
                </a:moveTo>
                <a:lnTo>
                  <a:pt x="0" y="8156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63" name="object 3263"/>
          <p:cNvGrpSpPr/>
          <p:nvPr/>
        </p:nvGrpSpPr>
        <p:grpSpPr>
          <a:xfrm>
            <a:off x="5428107" y="6272411"/>
            <a:ext cx="7895590" cy="502920"/>
            <a:chOff x="5428107" y="6272411"/>
            <a:chExt cx="7895590" cy="502920"/>
          </a:xfrm>
        </p:grpSpPr>
        <p:sp>
          <p:nvSpPr>
            <p:cNvPr id="3264" name="object 3264"/>
            <p:cNvSpPr/>
            <p:nvPr/>
          </p:nvSpPr>
          <p:spPr>
            <a:xfrm>
              <a:off x="13300076" y="6272411"/>
              <a:ext cx="0" cy="502920"/>
            </a:xfrm>
            <a:custGeom>
              <a:avLst/>
              <a:gdLst/>
              <a:ahLst/>
              <a:cxnLst/>
              <a:rect l="l" t="t" r="r" b="b"/>
              <a:pathLst>
                <a:path h="502920">
                  <a:moveTo>
                    <a:pt x="0" y="0"/>
                  </a:moveTo>
                  <a:lnTo>
                    <a:pt x="0" y="50291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5" name="object 3265"/>
            <p:cNvSpPr/>
            <p:nvPr/>
          </p:nvSpPr>
          <p:spPr>
            <a:xfrm>
              <a:off x="5428107" y="6751064"/>
              <a:ext cx="7895590" cy="0"/>
            </a:xfrm>
            <a:custGeom>
              <a:avLst/>
              <a:gdLst/>
              <a:ahLst/>
              <a:cxnLst/>
              <a:rect l="l" t="t" r="r" b="b"/>
              <a:pathLst>
                <a:path w="7895590">
                  <a:moveTo>
                    <a:pt x="0" y="0"/>
                  </a:moveTo>
                  <a:lnTo>
                    <a:pt x="789524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6" name="object 3266"/>
            <p:cNvSpPr/>
            <p:nvPr/>
          </p:nvSpPr>
          <p:spPr>
            <a:xfrm>
              <a:off x="5432175" y="673183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7" name="object 3267"/>
            <p:cNvSpPr/>
            <p:nvPr/>
          </p:nvSpPr>
          <p:spPr>
            <a:xfrm>
              <a:off x="5432175" y="673183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8" name="object 3268"/>
            <p:cNvSpPr/>
            <p:nvPr/>
          </p:nvSpPr>
          <p:spPr>
            <a:xfrm>
              <a:off x="13279837" y="673185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9" name="object 3269"/>
            <p:cNvSpPr/>
            <p:nvPr/>
          </p:nvSpPr>
          <p:spPr>
            <a:xfrm>
              <a:off x="13279837" y="673185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70" name="object 3270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9241139" y="6666060"/>
              <a:ext cx="269179" cy="73872"/>
            </a:xfrm>
            <a:prstGeom prst="rect">
              <a:avLst/>
            </a:prstGeom>
          </p:spPr>
        </p:pic>
      </p:grpSp>
      <p:sp>
        <p:nvSpPr>
          <p:cNvPr id="3271" name="object 3271"/>
          <p:cNvSpPr/>
          <p:nvPr/>
        </p:nvSpPr>
        <p:spPr>
          <a:xfrm>
            <a:off x="15453509" y="3590740"/>
            <a:ext cx="14604" cy="30480"/>
          </a:xfrm>
          <a:custGeom>
            <a:avLst/>
            <a:gdLst/>
            <a:ahLst/>
            <a:cxnLst/>
            <a:rect l="l" t="t" r="r" b="b"/>
            <a:pathLst>
              <a:path w="14605" h="30479">
                <a:moveTo>
                  <a:pt x="14167" y="0"/>
                </a:moveTo>
                <a:lnTo>
                  <a:pt x="0" y="303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72" name="object 3272"/>
          <p:cNvGrpSpPr/>
          <p:nvPr/>
        </p:nvGrpSpPr>
        <p:grpSpPr>
          <a:xfrm>
            <a:off x="15467676" y="3671696"/>
            <a:ext cx="110489" cy="74930"/>
            <a:chOff x="15467676" y="3671696"/>
            <a:chExt cx="110489" cy="74930"/>
          </a:xfrm>
        </p:grpSpPr>
        <p:sp>
          <p:nvSpPr>
            <p:cNvPr id="3273" name="object 3273"/>
            <p:cNvSpPr/>
            <p:nvPr/>
          </p:nvSpPr>
          <p:spPr>
            <a:xfrm>
              <a:off x="15542560" y="3674732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4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4" name="object 3274"/>
            <p:cNvSpPr/>
            <p:nvPr/>
          </p:nvSpPr>
          <p:spPr>
            <a:xfrm>
              <a:off x="15507142" y="3674732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4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5" name="object 3275"/>
            <p:cNvSpPr/>
            <p:nvPr/>
          </p:nvSpPr>
          <p:spPr>
            <a:xfrm>
              <a:off x="15470711" y="3674732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4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76" name="object 3276"/>
          <p:cNvPicPr/>
          <p:nvPr/>
        </p:nvPicPr>
        <p:blipFill>
          <a:blip r:embed="rId67" cstate="print"/>
          <a:stretch>
            <a:fillRect/>
          </a:stretch>
        </p:blipFill>
        <p:spPr>
          <a:xfrm>
            <a:off x="5873365" y="6370570"/>
            <a:ext cx="280290" cy="275250"/>
          </a:xfrm>
          <a:prstGeom prst="rect">
            <a:avLst/>
          </a:prstGeom>
        </p:spPr>
      </p:pic>
      <p:sp>
        <p:nvSpPr>
          <p:cNvPr id="3277" name="object 3277"/>
          <p:cNvSpPr/>
          <p:nvPr/>
        </p:nvSpPr>
        <p:spPr>
          <a:xfrm>
            <a:off x="6018074" y="6178300"/>
            <a:ext cx="0" cy="32384"/>
          </a:xfrm>
          <a:custGeom>
            <a:avLst/>
            <a:gdLst/>
            <a:ahLst/>
            <a:cxnLst/>
            <a:rect l="l" t="t" r="r" b="b"/>
            <a:pathLst>
              <a:path h="32385">
                <a:moveTo>
                  <a:pt x="0" y="3238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78" name="object 3278"/>
          <p:cNvGrpSpPr/>
          <p:nvPr/>
        </p:nvGrpSpPr>
        <p:grpSpPr>
          <a:xfrm>
            <a:off x="5994799" y="6117583"/>
            <a:ext cx="2199005" cy="104775"/>
            <a:chOff x="5994799" y="6117583"/>
            <a:chExt cx="2199005" cy="104775"/>
          </a:xfrm>
        </p:grpSpPr>
        <p:sp>
          <p:nvSpPr>
            <p:cNvPr id="3279" name="object 3279"/>
            <p:cNvSpPr/>
            <p:nvPr/>
          </p:nvSpPr>
          <p:spPr>
            <a:xfrm>
              <a:off x="8169482" y="6178300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0" name="object 3280"/>
            <p:cNvSpPr/>
            <p:nvPr/>
          </p:nvSpPr>
          <p:spPr>
            <a:xfrm>
              <a:off x="5994799" y="6202587"/>
              <a:ext cx="2199005" cy="0"/>
            </a:xfrm>
            <a:custGeom>
              <a:avLst/>
              <a:gdLst/>
              <a:ahLst/>
              <a:cxnLst/>
              <a:rect l="l" t="t" r="r" b="b"/>
              <a:pathLst>
                <a:path w="2199004">
                  <a:moveTo>
                    <a:pt x="0" y="0"/>
                  </a:moveTo>
                  <a:lnTo>
                    <a:pt x="219895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1" name="object 3281"/>
            <p:cNvSpPr/>
            <p:nvPr/>
          </p:nvSpPr>
          <p:spPr>
            <a:xfrm>
              <a:off x="5998867" y="618234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2" name="object 3282"/>
            <p:cNvSpPr/>
            <p:nvPr/>
          </p:nvSpPr>
          <p:spPr>
            <a:xfrm>
              <a:off x="5998867" y="618234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3" name="object 3283"/>
            <p:cNvSpPr/>
            <p:nvPr/>
          </p:nvSpPr>
          <p:spPr>
            <a:xfrm>
              <a:off x="8150256" y="618234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4" name="object 3284"/>
            <p:cNvSpPr/>
            <p:nvPr/>
          </p:nvSpPr>
          <p:spPr>
            <a:xfrm>
              <a:off x="8150256" y="618234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6430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85" name="object 328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6987544" y="6117583"/>
              <a:ext cx="213501" cy="72860"/>
            </a:xfrm>
            <a:prstGeom prst="rect">
              <a:avLst/>
            </a:prstGeom>
          </p:spPr>
        </p:pic>
      </p:grpSp>
      <p:sp>
        <p:nvSpPr>
          <p:cNvPr id="3286" name="object 3286"/>
          <p:cNvSpPr/>
          <p:nvPr/>
        </p:nvSpPr>
        <p:spPr>
          <a:xfrm>
            <a:off x="15542561" y="4243449"/>
            <a:ext cx="32384" cy="69215"/>
          </a:xfrm>
          <a:custGeom>
            <a:avLst/>
            <a:gdLst/>
            <a:ahLst/>
            <a:cxnLst/>
            <a:rect l="l" t="t" r="r" b="b"/>
            <a:pathLst>
              <a:path w="32384" h="69214">
                <a:moveTo>
                  <a:pt x="32382" y="0"/>
                </a:moveTo>
                <a:lnTo>
                  <a:pt x="0" y="6881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7" name="object 3287"/>
          <p:cNvSpPr/>
          <p:nvPr/>
        </p:nvSpPr>
        <p:spPr>
          <a:xfrm>
            <a:off x="15453509" y="4243449"/>
            <a:ext cx="14604" cy="30480"/>
          </a:xfrm>
          <a:custGeom>
            <a:avLst/>
            <a:gdLst/>
            <a:ahLst/>
            <a:cxnLst/>
            <a:rect l="l" t="t" r="r" b="b"/>
            <a:pathLst>
              <a:path w="14605" h="30479">
                <a:moveTo>
                  <a:pt x="14167" y="0"/>
                </a:moveTo>
                <a:lnTo>
                  <a:pt x="0" y="3035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88" name="object 3288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8205913" y="5900013"/>
            <a:ext cx="411864" cy="417915"/>
          </a:xfrm>
          <a:prstGeom prst="rect">
            <a:avLst/>
          </a:prstGeom>
        </p:spPr>
      </p:pic>
      <p:grpSp>
        <p:nvGrpSpPr>
          <p:cNvPr id="3289" name="object 3289"/>
          <p:cNvGrpSpPr/>
          <p:nvPr/>
        </p:nvGrpSpPr>
        <p:grpSpPr>
          <a:xfrm>
            <a:off x="12828506" y="4333513"/>
            <a:ext cx="74930" cy="127635"/>
            <a:chOff x="12828506" y="4333513"/>
            <a:chExt cx="74930" cy="127635"/>
          </a:xfrm>
        </p:grpSpPr>
        <p:sp>
          <p:nvSpPr>
            <p:cNvPr id="3290" name="object 3290"/>
            <p:cNvSpPr/>
            <p:nvPr/>
          </p:nvSpPr>
          <p:spPr>
            <a:xfrm>
              <a:off x="12831542" y="4425600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68812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1" name="object 3291"/>
            <p:cNvSpPr/>
            <p:nvPr/>
          </p:nvSpPr>
          <p:spPr>
            <a:xfrm>
              <a:off x="12831542" y="4389190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5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2" name="object 3292"/>
            <p:cNvSpPr/>
            <p:nvPr/>
          </p:nvSpPr>
          <p:spPr>
            <a:xfrm>
              <a:off x="12831542" y="4353752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68812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3" name="object 3293"/>
            <p:cNvSpPr/>
            <p:nvPr/>
          </p:nvSpPr>
          <p:spPr>
            <a:xfrm>
              <a:off x="12869996" y="4336548"/>
              <a:ext cx="30480" cy="14604"/>
            </a:xfrm>
            <a:custGeom>
              <a:avLst/>
              <a:gdLst/>
              <a:ahLst/>
              <a:cxnLst/>
              <a:rect l="l" t="t" r="r" b="b"/>
              <a:pathLst>
                <a:path w="30479" h="14604">
                  <a:moveTo>
                    <a:pt x="30358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94" name="object 3294"/>
          <p:cNvPicPr/>
          <p:nvPr/>
        </p:nvPicPr>
        <p:blipFill>
          <a:blip r:embed="rId70" cstate="print"/>
          <a:stretch>
            <a:fillRect/>
          </a:stretch>
        </p:blipFill>
        <p:spPr>
          <a:xfrm>
            <a:off x="2262743" y="7408833"/>
            <a:ext cx="1692974" cy="705309"/>
          </a:xfrm>
          <a:prstGeom prst="rect">
            <a:avLst/>
          </a:prstGeom>
        </p:spPr>
      </p:pic>
      <p:sp>
        <p:nvSpPr>
          <p:cNvPr id="3295" name="object 3295"/>
          <p:cNvSpPr/>
          <p:nvPr/>
        </p:nvSpPr>
        <p:spPr>
          <a:xfrm>
            <a:off x="13751407" y="5335344"/>
            <a:ext cx="84455" cy="0"/>
          </a:xfrm>
          <a:custGeom>
            <a:avLst/>
            <a:gdLst/>
            <a:ahLst/>
            <a:cxnLst/>
            <a:rect l="l" t="t" r="r" b="b"/>
            <a:pathLst>
              <a:path w="84455">
                <a:moveTo>
                  <a:pt x="0" y="0"/>
                </a:moveTo>
                <a:lnTo>
                  <a:pt x="8397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6" name="object 3296"/>
          <p:cNvSpPr/>
          <p:nvPr/>
        </p:nvSpPr>
        <p:spPr>
          <a:xfrm>
            <a:off x="13863733" y="5705739"/>
            <a:ext cx="0" cy="96520"/>
          </a:xfrm>
          <a:custGeom>
            <a:avLst/>
            <a:gdLst/>
            <a:ahLst/>
            <a:cxnLst/>
            <a:rect l="l" t="t" r="r" b="b"/>
            <a:pathLst>
              <a:path h="96520">
                <a:moveTo>
                  <a:pt x="0" y="9611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97" name="object 3297"/>
          <p:cNvGrpSpPr/>
          <p:nvPr/>
        </p:nvGrpSpPr>
        <p:grpSpPr>
          <a:xfrm>
            <a:off x="13857661" y="5154205"/>
            <a:ext cx="12700" cy="337185"/>
            <a:chOff x="13857661" y="5154205"/>
            <a:chExt cx="12700" cy="337185"/>
          </a:xfrm>
        </p:grpSpPr>
        <p:sp>
          <p:nvSpPr>
            <p:cNvPr id="3298" name="object 3298"/>
            <p:cNvSpPr/>
            <p:nvPr/>
          </p:nvSpPr>
          <p:spPr>
            <a:xfrm>
              <a:off x="13863732" y="5249349"/>
              <a:ext cx="0" cy="241935"/>
            </a:xfrm>
            <a:custGeom>
              <a:avLst/>
              <a:gdLst/>
              <a:ahLst/>
              <a:cxnLst/>
              <a:rect l="l" t="t" r="r" b="b"/>
              <a:pathLst>
                <a:path h="241935">
                  <a:moveTo>
                    <a:pt x="0" y="24183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9" name="object 3299"/>
            <p:cNvSpPr/>
            <p:nvPr/>
          </p:nvSpPr>
          <p:spPr>
            <a:xfrm>
              <a:off x="13863732" y="5154205"/>
              <a:ext cx="0" cy="67310"/>
            </a:xfrm>
            <a:custGeom>
              <a:avLst/>
              <a:gdLst/>
              <a:ahLst/>
              <a:cxnLst/>
              <a:rect l="l" t="t" r="r" b="b"/>
              <a:pathLst>
                <a:path h="67310">
                  <a:moveTo>
                    <a:pt x="0" y="66788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00" name="object 3300"/>
          <p:cNvSpPr/>
          <p:nvPr/>
        </p:nvSpPr>
        <p:spPr>
          <a:xfrm>
            <a:off x="13863733" y="4886038"/>
            <a:ext cx="0" cy="52705"/>
          </a:xfrm>
          <a:custGeom>
            <a:avLst/>
            <a:gdLst/>
            <a:ahLst/>
            <a:cxnLst/>
            <a:rect l="l" t="t" r="r" b="b"/>
            <a:pathLst>
              <a:path h="52704">
                <a:moveTo>
                  <a:pt x="0" y="52621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1" name="object 3301"/>
          <p:cNvSpPr/>
          <p:nvPr/>
        </p:nvSpPr>
        <p:spPr>
          <a:xfrm>
            <a:off x="13535860" y="5335344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3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2" name="object 3302"/>
          <p:cNvSpPr/>
          <p:nvPr/>
        </p:nvSpPr>
        <p:spPr>
          <a:xfrm>
            <a:off x="13835398" y="5699647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3" name="object 3303"/>
          <p:cNvSpPr/>
          <p:nvPr/>
        </p:nvSpPr>
        <p:spPr>
          <a:xfrm>
            <a:off x="14260670" y="4885869"/>
            <a:ext cx="21590" cy="87630"/>
          </a:xfrm>
          <a:custGeom>
            <a:avLst/>
            <a:gdLst/>
            <a:ahLst/>
            <a:cxnLst/>
            <a:rect l="l" t="t" r="r" b="b"/>
            <a:pathLst>
              <a:path w="21590" h="87629">
                <a:moveTo>
                  <a:pt x="591" y="0"/>
                </a:moveTo>
                <a:lnTo>
                  <a:pt x="0" y="22964"/>
                </a:lnTo>
                <a:lnTo>
                  <a:pt x="3346" y="45504"/>
                </a:lnTo>
                <a:lnTo>
                  <a:pt x="10521" y="67131"/>
                </a:lnTo>
                <a:lnTo>
                  <a:pt x="21417" y="87351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04" name="object 3304"/>
          <p:cNvGrpSpPr/>
          <p:nvPr/>
        </p:nvGrpSpPr>
        <p:grpSpPr>
          <a:xfrm>
            <a:off x="13737766" y="5489667"/>
            <a:ext cx="127635" cy="205740"/>
            <a:chOff x="13737766" y="5489667"/>
            <a:chExt cx="127635" cy="205740"/>
          </a:xfrm>
        </p:grpSpPr>
        <p:sp>
          <p:nvSpPr>
            <p:cNvPr id="3305" name="object 3305"/>
            <p:cNvSpPr/>
            <p:nvPr/>
          </p:nvSpPr>
          <p:spPr>
            <a:xfrm>
              <a:off x="13835399" y="5491185"/>
              <a:ext cx="28575" cy="11430"/>
            </a:xfrm>
            <a:custGeom>
              <a:avLst/>
              <a:gdLst/>
              <a:ahLst/>
              <a:cxnLst/>
              <a:rect l="l" t="t" r="r" b="b"/>
              <a:pathLst>
                <a:path w="28575" h="11429">
                  <a:moveTo>
                    <a:pt x="0" y="0"/>
                  </a:moveTo>
                  <a:lnTo>
                    <a:pt x="28334" y="0"/>
                  </a:lnTo>
                  <a:lnTo>
                    <a:pt x="28334" y="11111"/>
                  </a:lnTo>
                  <a:lnTo>
                    <a:pt x="0" y="11111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6" name="object 3306"/>
            <p:cNvSpPr/>
            <p:nvPr/>
          </p:nvSpPr>
          <p:spPr>
            <a:xfrm>
              <a:off x="13739284" y="5523567"/>
              <a:ext cx="104775" cy="170180"/>
            </a:xfrm>
            <a:custGeom>
              <a:avLst/>
              <a:gdLst/>
              <a:ahLst/>
              <a:cxnLst/>
              <a:rect l="l" t="t" r="r" b="b"/>
              <a:pathLst>
                <a:path w="104775" h="170179">
                  <a:moveTo>
                    <a:pt x="96115" y="170007"/>
                  </a:moveTo>
                  <a:lnTo>
                    <a:pt x="0" y="5079"/>
                  </a:lnTo>
                  <a:lnTo>
                    <a:pt x="8095" y="0"/>
                  </a:lnTo>
                  <a:lnTo>
                    <a:pt x="104210" y="165960"/>
                  </a:lnTo>
                  <a:lnTo>
                    <a:pt x="96115" y="17000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07" name="object 3307"/>
          <p:cNvSpPr/>
          <p:nvPr/>
        </p:nvSpPr>
        <p:spPr>
          <a:xfrm>
            <a:off x="14485070" y="5249328"/>
            <a:ext cx="0" cy="553085"/>
          </a:xfrm>
          <a:custGeom>
            <a:avLst/>
            <a:gdLst/>
            <a:ahLst/>
            <a:cxnLst/>
            <a:rect l="l" t="t" r="r" b="b"/>
            <a:pathLst>
              <a:path h="553085">
                <a:moveTo>
                  <a:pt x="0" y="55252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8" name="object 3308"/>
          <p:cNvSpPr/>
          <p:nvPr/>
        </p:nvSpPr>
        <p:spPr>
          <a:xfrm>
            <a:off x="14746175" y="5249328"/>
            <a:ext cx="707390" cy="0"/>
          </a:xfrm>
          <a:custGeom>
            <a:avLst/>
            <a:gdLst/>
            <a:ahLst/>
            <a:cxnLst/>
            <a:rect l="l" t="t" r="r" b="b"/>
            <a:pathLst>
              <a:path w="707390">
                <a:moveTo>
                  <a:pt x="70733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9" name="object 3309"/>
          <p:cNvSpPr/>
          <p:nvPr/>
        </p:nvSpPr>
        <p:spPr>
          <a:xfrm>
            <a:off x="14514417" y="5249328"/>
            <a:ext cx="16510" cy="553085"/>
          </a:xfrm>
          <a:custGeom>
            <a:avLst/>
            <a:gdLst/>
            <a:ahLst/>
            <a:cxnLst/>
            <a:rect l="l" t="t" r="r" b="b"/>
            <a:pathLst>
              <a:path w="16509" h="553085">
                <a:moveTo>
                  <a:pt x="0" y="552525"/>
                </a:moveTo>
                <a:lnTo>
                  <a:pt x="0" y="0"/>
                </a:lnTo>
                <a:lnTo>
                  <a:pt x="1619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10" name="object 3310"/>
          <p:cNvGrpSpPr/>
          <p:nvPr/>
        </p:nvGrpSpPr>
        <p:grpSpPr>
          <a:xfrm>
            <a:off x="14746155" y="5214922"/>
            <a:ext cx="707390" cy="12700"/>
            <a:chOff x="14746155" y="5214922"/>
            <a:chExt cx="707390" cy="12700"/>
          </a:xfrm>
        </p:grpSpPr>
        <p:sp>
          <p:nvSpPr>
            <p:cNvPr id="3311" name="object 3311"/>
            <p:cNvSpPr/>
            <p:nvPr/>
          </p:nvSpPr>
          <p:spPr>
            <a:xfrm>
              <a:off x="14746155" y="5220994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11941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2" name="object 3312"/>
            <p:cNvSpPr/>
            <p:nvPr/>
          </p:nvSpPr>
          <p:spPr>
            <a:xfrm>
              <a:off x="14893920" y="5220994"/>
              <a:ext cx="560070" cy="0"/>
            </a:xfrm>
            <a:custGeom>
              <a:avLst/>
              <a:gdLst/>
              <a:ahLst/>
              <a:cxnLst/>
              <a:rect l="l" t="t" r="r" b="b"/>
              <a:pathLst>
                <a:path w="560069">
                  <a:moveTo>
                    <a:pt x="55958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13" name="object 3313"/>
          <p:cNvSpPr/>
          <p:nvPr/>
        </p:nvSpPr>
        <p:spPr>
          <a:xfrm>
            <a:off x="13863753" y="5220994"/>
            <a:ext cx="667385" cy="0"/>
          </a:xfrm>
          <a:custGeom>
            <a:avLst/>
            <a:gdLst/>
            <a:ahLst/>
            <a:cxnLst/>
            <a:rect l="l" t="t" r="r" b="b"/>
            <a:pathLst>
              <a:path w="667384">
                <a:moveTo>
                  <a:pt x="66685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4" name="object 3314"/>
          <p:cNvSpPr/>
          <p:nvPr/>
        </p:nvSpPr>
        <p:spPr>
          <a:xfrm>
            <a:off x="14865565" y="4608763"/>
            <a:ext cx="0" cy="249554"/>
          </a:xfrm>
          <a:custGeom>
            <a:avLst/>
            <a:gdLst/>
            <a:ahLst/>
            <a:cxnLst/>
            <a:rect l="l" t="t" r="r" b="b"/>
            <a:pathLst>
              <a:path h="249554">
                <a:moveTo>
                  <a:pt x="0" y="0"/>
                </a:moveTo>
                <a:lnTo>
                  <a:pt x="0" y="24894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5" name="object 3315"/>
          <p:cNvSpPr/>
          <p:nvPr/>
        </p:nvSpPr>
        <p:spPr>
          <a:xfrm>
            <a:off x="14865565" y="5117775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21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6" name="object 3316"/>
          <p:cNvSpPr/>
          <p:nvPr/>
        </p:nvSpPr>
        <p:spPr>
          <a:xfrm>
            <a:off x="14893900" y="4608763"/>
            <a:ext cx="0" cy="294640"/>
          </a:xfrm>
          <a:custGeom>
            <a:avLst/>
            <a:gdLst/>
            <a:ahLst/>
            <a:cxnLst/>
            <a:rect l="l" t="t" r="r" b="b"/>
            <a:pathLst>
              <a:path h="294639">
                <a:moveTo>
                  <a:pt x="0" y="0"/>
                </a:moveTo>
                <a:lnTo>
                  <a:pt x="0" y="29445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7" name="object 3317"/>
          <p:cNvSpPr/>
          <p:nvPr/>
        </p:nvSpPr>
        <p:spPr>
          <a:xfrm>
            <a:off x="14893900" y="5117775"/>
            <a:ext cx="0" cy="103505"/>
          </a:xfrm>
          <a:custGeom>
            <a:avLst/>
            <a:gdLst/>
            <a:ahLst/>
            <a:cxnLst/>
            <a:rect l="l" t="t" r="r" b="b"/>
            <a:pathLst>
              <a:path h="103504">
                <a:moveTo>
                  <a:pt x="0" y="0"/>
                </a:moveTo>
                <a:lnTo>
                  <a:pt x="0" y="10321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8" name="object 3318"/>
          <p:cNvSpPr/>
          <p:nvPr/>
        </p:nvSpPr>
        <p:spPr>
          <a:xfrm>
            <a:off x="14463841" y="4886038"/>
            <a:ext cx="401955" cy="0"/>
          </a:xfrm>
          <a:custGeom>
            <a:avLst/>
            <a:gdLst/>
            <a:ahLst/>
            <a:cxnLst/>
            <a:rect l="l" t="t" r="r" b="b"/>
            <a:pathLst>
              <a:path w="401955">
                <a:moveTo>
                  <a:pt x="40172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9" name="object 3319"/>
          <p:cNvSpPr/>
          <p:nvPr/>
        </p:nvSpPr>
        <p:spPr>
          <a:xfrm>
            <a:off x="13863733" y="4886038"/>
            <a:ext cx="384810" cy="0"/>
          </a:xfrm>
          <a:custGeom>
            <a:avLst/>
            <a:gdLst/>
            <a:ahLst/>
            <a:cxnLst/>
            <a:rect l="l" t="t" r="r" b="b"/>
            <a:pathLst>
              <a:path w="384809">
                <a:moveTo>
                  <a:pt x="38454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0" name="object 3320"/>
          <p:cNvSpPr/>
          <p:nvPr/>
        </p:nvSpPr>
        <p:spPr>
          <a:xfrm>
            <a:off x="14463841" y="4857703"/>
            <a:ext cx="401955" cy="0"/>
          </a:xfrm>
          <a:custGeom>
            <a:avLst/>
            <a:gdLst/>
            <a:ahLst/>
            <a:cxnLst/>
            <a:rect l="l" t="t" r="r" b="b"/>
            <a:pathLst>
              <a:path w="401955">
                <a:moveTo>
                  <a:pt x="40172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1" name="object 3321"/>
          <p:cNvSpPr/>
          <p:nvPr/>
        </p:nvSpPr>
        <p:spPr>
          <a:xfrm>
            <a:off x="13863733" y="4857703"/>
            <a:ext cx="384810" cy="0"/>
          </a:xfrm>
          <a:custGeom>
            <a:avLst/>
            <a:gdLst/>
            <a:ahLst/>
            <a:cxnLst/>
            <a:rect l="l" t="t" r="r" b="b"/>
            <a:pathLst>
              <a:path w="384809">
                <a:moveTo>
                  <a:pt x="38454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22" name="object 3322"/>
          <p:cNvPicPr/>
          <p:nvPr/>
        </p:nvPicPr>
        <p:blipFill>
          <a:blip r:embed="rId71" cstate="print"/>
          <a:stretch>
            <a:fillRect/>
          </a:stretch>
        </p:blipFill>
        <p:spPr>
          <a:xfrm>
            <a:off x="14524538" y="5123361"/>
            <a:ext cx="227689" cy="127485"/>
          </a:xfrm>
          <a:prstGeom prst="rect">
            <a:avLst/>
          </a:prstGeom>
        </p:spPr>
      </p:pic>
      <p:sp>
        <p:nvSpPr>
          <p:cNvPr id="3323" name="object 3323"/>
          <p:cNvSpPr/>
          <p:nvPr/>
        </p:nvSpPr>
        <p:spPr>
          <a:xfrm>
            <a:off x="14865565" y="5111703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24" name="object 3324"/>
          <p:cNvGrpSpPr/>
          <p:nvPr/>
        </p:nvGrpSpPr>
        <p:grpSpPr>
          <a:xfrm>
            <a:off x="14864047" y="4897169"/>
            <a:ext cx="31750" cy="19050"/>
            <a:chOff x="14864047" y="4897169"/>
            <a:chExt cx="31750" cy="19050"/>
          </a:xfrm>
        </p:grpSpPr>
        <p:sp>
          <p:nvSpPr>
            <p:cNvPr id="3325" name="object 3325"/>
            <p:cNvSpPr/>
            <p:nvPr/>
          </p:nvSpPr>
          <p:spPr>
            <a:xfrm>
              <a:off x="14865565" y="4897169"/>
              <a:ext cx="28575" cy="12700"/>
            </a:xfrm>
            <a:custGeom>
              <a:avLst/>
              <a:gdLst/>
              <a:ahLst/>
              <a:cxnLst/>
              <a:rect l="l" t="t" r="r" b="b"/>
              <a:pathLst>
                <a:path w="28575" h="12700">
                  <a:moveTo>
                    <a:pt x="0" y="12143"/>
                  </a:moveTo>
                  <a:lnTo>
                    <a:pt x="28334" y="12143"/>
                  </a:lnTo>
                  <a:lnTo>
                    <a:pt x="28334" y="0"/>
                  </a:lnTo>
                  <a:lnTo>
                    <a:pt x="0" y="0"/>
                  </a:lnTo>
                  <a:lnTo>
                    <a:pt x="0" y="12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6" name="object 3326"/>
            <p:cNvSpPr/>
            <p:nvPr/>
          </p:nvSpPr>
          <p:spPr>
            <a:xfrm>
              <a:off x="14865565" y="4903241"/>
              <a:ext cx="28575" cy="11430"/>
            </a:xfrm>
            <a:custGeom>
              <a:avLst/>
              <a:gdLst/>
              <a:ahLst/>
              <a:cxnLst/>
              <a:rect l="l" t="t" r="r" b="b"/>
              <a:pathLst>
                <a:path w="28575" h="11429">
                  <a:moveTo>
                    <a:pt x="28334" y="0"/>
                  </a:moveTo>
                  <a:lnTo>
                    <a:pt x="0" y="0"/>
                  </a:lnTo>
                  <a:lnTo>
                    <a:pt x="0" y="11111"/>
                  </a:lnTo>
                  <a:lnTo>
                    <a:pt x="28334" y="11111"/>
                  </a:lnTo>
                  <a:lnTo>
                    <a:pt x="28334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27" name="object 3327"/>
          <p:cNvSpPr/>
          <p:nvPr/>
        </p:nvSpPr>
        <p:spPr>
          <a:xfrm>
            <a:off x="14865565" y="5105631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28334" y="0"/>
                </a:moveTo>
                <a:lnTo>
                  <a:pt x="0" y="0"/>
                </a:lnTo>
                <a:lnTo>
                  <a:pt x="0" y="12143"/>
                </a:lnTo>
                <a:lnTo>
                  <a:pt x="28334" y="12143"/>
                </a:lnTo>
                <a:lnTo>
                  <a:pt x="28334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8" name="object 3328"/>
          <p:cNvSpPr/>
          <p:nvPr/>
        </p:nvSpPr>
        <p:spPr>
          <a:xfrm>
            <a:off x="14463821" y="485770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3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29" name="object 3329"/>
          <p:cNvGrpSpPr/>
          <p:nvPr/>
        </p:nvGrpSpPr>
        <p:grpSpPr>
          <a:xfrm>
            <a:off x="14242203" y="4856185"/>
            <a:ext cx="20320" cy="31750"/>
            <a:chOff x="14242203" y="4856185"/>
            <a:chExt cx="20320" cy="31750"/>
          </a:xfrm>
        </p:grpSpPr>
        <p:sp>
          <p:nvSpPr>
            <p:cNvPr id="3330" name="object 3330"/>
            <p:cNvSpPr/>
            <p:nvPr/>
          </p:nvSpPr>
          <p:spPr>
            <a:xfrm>
              <a:off x="14248275" y="485770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1" name="object 3331"/>
            <p:cNvSpPr/>
            <p:nvPr/>
          </p:nvSpPr>
          <p:spPr>
            <a:xfrm>
              <a:off x="14248275" y="4857703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0" y="0"/>
                  </a:moveTo>
                  <a:lnTo>
                    <a:pt x="12143" y="0"/>
                  </a:lnTo>
                  <a:lnTo>
                    <a:pt x="12143" y="28334"/>
                  </a:lnTo>
                  <a:lnTo>
                    <a:pt x="0" y="28334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32" name="object 3332"/>
          <p:cNvSpPr/>
          <p:nvPr/>
        </p:nvSpPr>
        <p:spPr>
          <a:xfrm>
            <a:off x="14451677" y="4857703"/>
            <a:ext cx="12700" cy="28575"/>
          </a:xfrm>
          <a:custGeom>
            <a:avLst/>
            <a:gdLst/>
            <a:ahLst/>
            <a:cxnLst/>
            <a:rect l="l" t="t" r="r" b="b"/>
            <a:pathLst>
              <a:path w="12700" h="28575">
                <a:moveTo>
                  <a:pt x="0" y="0"/>
                </a:moveTo>
                <a:lnTo>
                  <a:pt x="12143" y="0"/>
                </a:lnTo>
                <a:lnTo>
                  <a:pt x="12143" y="28334"/>
                </a:lnTo>
                <a:lnTo>
                  <a:pt x="0" y="28334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33" name="object 3333"/>
          <p:cNvGrpSpPr/>
          <p:nvPr/>
        </p:nvGrpSpPr>
        <p:grpSpPr>
          <a:xfrm>
            <a:off x="14767932" y="4912855"/>
            <a:ext cx="107314" cy="195580"/>
            <a:chOff x="14767932" y="4912855"/>
            <a:chExt cx="107314" cy="195580"/>
          </a:xfrm>
        </p:grpSpPr>
        <p:sp>
          <p:nvSpPr>
            <p:cNvPr id="3334" name="object 3334"/>
            <p:cNvSpPr/>
            <p:nvPr/>
          </p:nvSpPr>
          <p:spPr>
            <a:xfrm>
              <a:off x="14778369" y="5084971"/>
              <a:ext cx="87630" cy="21590"/>
            </a:xfrm>
            <a:custGeom>
              <a:avLst/>
              <a:gdLst/>
              <a:ahLst/>
              <a:cxnLst/>
              <a:rect l="l" t="t" r="r" b="b"/>
              <a:pathLst>
                <a:path w="87630" h="21589">
                  <a:moveTo>
                    <a:pt x="0" y="0"/>
                  </a:moveTo>
                  <a:lnTo>
                    <a:pt x="20220" y="10895"/>
                  </a:lnTo>
                  <a:lnTo>
                    <a:pt x="41846" y="18070"/>
                  </a:lnTo>
                  <a:lnTo>
                    <a:pt x="64387" y="21417"/>
                  </a:lnTo>
                  <a:lnTo>
                    <a:pt x="87351" y="2082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5" name="object 3335"/>
            <p:cNvSpPr/>
            <p:nvPr/>
          </p:nvSpPr>
          <p:spPr>
            <a:xfrm>
              <a:off x="14769450" y="4914373"/>
              <a:ext cx="104775" cy="171450"/>
            </a:xfrm>
            <a:custGeom>
              <a:avLst/>
              <a:gdLst/>
              <a:ahLst/>
              <a:cxnLst/>
              <a:rect l="l" t="t" r="r" b="b"/>
              <a:pathLst>
                <a:path w="104775" h="171450">
                  <a:moveTo>
                    <a:pt x="96115" y="0"/>
                  </a:moveTo>
                  <a:lnTo>
                    <a:pt x="0" y="165960"/>
                  </a:lnTo>
                  <a:lnTo>
                    <a:pt x="8095" y="170999"/>
                  </a:lnTo>
                  <a:lnTo>
                    <a:pt x="104210" y="5039"/>
                  </a:lnTo>
                  <a:lnTo>
                    <a:pt x="9611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36" name="object 3336"/>
          <p:cNvSpPr/>
          <p:nvPr/>
        </p:nvSpPr>
        <p:spPr>
          <a:xfrm>
            <a:off x="12673698" y="4097748"/>
            <a:ext cx="23495" cy="9525"/>
          </a:xfrm>
          <a:custGeom>
            <a:avLst/>
            <a:gdLst/>
            <a:ahLst/>
            <a:cxnLst/>
            <a:rect l="l" t="t" r="r" b="b"/>
            <a:pathLst>
              <a:path w="23495" h="9525">
                <a:moveTo>
                  <a:pt x="23254" y="9087"/>
                </a:moveTo>
                <a:lnTo>
                  <a:pt x="0" y="9087"/>
                </a:lnTo>
                <a:lnTo>
                  <a:pt x="0" y="0"/>
                </a:lnTo>
                <a:lnTo>
                  <a:pt x="23254" y="0"/>
                </a:lnTo>
                <a:lnTo>
                  <a:pt x="23254" y="9087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7" name="object 3337"/>
          <p:cNvSpPr/>
          <p:nvPr/>
        </p:nvSpPr>
        <p:spPr>
          <a:xfrm>
            <a:off x="13751407" y="5335344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3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8" name="object 3338"/>
          <p:cNvSpPr/>
          <p:nvPr/>
        </p:nvSpPr>
        <p:spPr>
          <a:xfrm>
            <a:off x="14281669" y="4877942"/>
            <a:ext cx="170180" cy="104775"/>
          </a:xfrm>
          <a:custGeom>
            <a:avLst/>
            <a:gdLst/>
            <a:ahLst/>
            <a:cxnLst/>
            <a:rect l="l" t="t" r="r" b="b"/>
            <a:pathLst>
              <a:path w="170180" h="104775">
                <a:moveTo>
                  <a:pt x="170007" y="8095"/>
                </a:moveTo>
                <a:lnTo>
                  <a:pt x="4047" y="104210"/>
                </a:lnTo>
                <a:lnTo>
                  <a:pt x="0" y="95123"/>
                </a:lnTo>
                <a:lnTo>
                  <a:pt x="164968" y="0"/>
                </a:lnTo>
                <a:lnTo>
                  <a:pt x="170007" y="809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9" name="object 3339"/>
          <p:cNvSpPr/>
          <p:nvPr/>
        </p:nvSpPr>
        <p:spPr>
          <a:xfrm>
            <a:off x="12231455" y="577048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40" name="object 3340"/>
          <p:cNvPicPr/>
          <p:nvPr/>
        </p:nvPicPr>
        <p:blipFill>
          <a:blip r:embed="rId72" cstate="print"/>
          <a:stretch>
            <a:fillRect/>
          </a:stretch>
        </p:blipFill>
        <p:spPr>
          <a:xfrm>
            <a:off x="13737766" y="4932588"/>
            <a:ext cx="127485" cy="227689"/>
          </a:xfrm>
          <a:prstGeom prst="rect">
            <a:avLst/>
          </a:prstGeom>
        </p:spPr>
      </p:pic>
      <p:pic>
        <p:nvPicPr>
          <p:cNvPr id="3341" name="object 3341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13040025" y="5515472"/>
            <a:ext cx="134569" cy="134589"/>
          </a:xfrm>
          <a:prstGeom prst="rect">
            <a:avLst/>
          </a:prstGeom>
        </p:spPr>
      </p:pic>
      <p:grpSp>
        <p:nvGrpSpPr>
          <p:cNvPr id="3342" name="object 3342"/>
          <p:cNvGrpSpPr/>
          <p:nvPr/>
        </p:nvGrpSpPr>
        <p:grpSpPr>
          <a:xfrm>
            <a:off x="15450472" y="3018988"/>
            <a:ext cx="127635" cy="74930"/>
            <a:chOff x="15450472" y="3018988"/>
            <a:chExt cx="127635" cy="74930"/>
          </a:xfrm>
        </p:grpSpPr>
        <p:sp>
          <p:nvSpPr>
            <p:cNvPr id="3343" name="object 3343"/>
            <p:cNvSpPr/>
            <p:nvPr/>
          </p:nvSpPr>
          <p:spPr>
            <a:xfrm>
              <a:off x="15542559" y="3022024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4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4" name="object 3344"/>
            <p:cNvSpPr/>
            <p:nvPr/>
          </p:nvSpPr>
          <p:spPr>
            <a:xfrm>
              <a:off x="15507141" y="3022024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4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5" name="object 3345"/>
            <p:cNvSpPr/>
            <p:nvPr/>
          </p:nvSpPr>
          <p:spPr>
            <a:xfrm>
              <a:off x="15470711" y="3022024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4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6" name="object 3346"/>
            <p:cNvSpPr/>
            <p:nvPr/>
          </p:nvSpPr>
          <p:spPr>
            <a:xfrm>
              <a:off x="15453508" y="3022024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5" h="30480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47" name="object 3347"/>
          <p:cNvPicPr/>
          <p:nvPr/>
        </p:nvPicPr>
        <p:blipFill>
          <a:blip r:embed="rId74" cstate="print"/>
          <a:stretch>
            <a:fillRect/>
          </a:stretch>
        </p:blipFill>
        <p:spPr>
          <a:xfrm>
            <a:off x="13201936" y="4825321"/>
            <a:ext cx="134569" cy="134589"/>
          </a:xfrm>
          <a:prstGeom prst="rect">
            <a:avLst/>
          </a:prstGeom>
        </p:spPr>
      </p:pic>
      <p:pic>
        <p:nvPicPr>
          <p:cNvPr id="3348" name="object 3348"/>
          <p:cNvPicPr/>
          <p:nvPr/>
        </p:nvPicPr>
        <p:blipFill>
          <a:blip r:embed="rId75" cstate="print"/>
          <a:stretch>
            <a:fillRect/>
          </a:stretch>
        </p:blipFill>
        <p:spPr>
          <a:xfrm>
            <a:off x="14949577" y="5464874"/>
            <a:ext cx="134569" cy="134589"/>
          </a:xfrm>
          <a:prstGeom prst="rect">
            <a:avLst/>
          </a:prstGeom>
        </p:spPr>
      </p:pic>
      <p:grpSp>
        <p:nvGrpSpPr>
          <p:cNvPr id="3349" name="object 3349"/>
          <p:cNvGrpSpPr/>
          <p:nvPr/>
        </p:nvGrpSpPr>
        <p:grpSpPr>
          <a:xfrm>
            <a:off x="13252515" y="4192851"/>
            <a:ext cx="41910" cy="144145"/>
            <a:chOff x="13252515" y="4192851"/>
            <a:chExt cx="41910" cy="144145"/>
          </a:xfrm>
        </p:grpSpPr>
        <p:sp>
          <p:nvSpPr>
            <p:cNvPr id="3350" name="object 3350"/>
            <p:cNvSpPr/>
            <p:nvPr/>
          </p:nvSpPr>
          <p:spPr>
            <a:xfrm>
              <a:off x="13258586" y="4192851"/>
              <a:ext cx="0" cy="144145"/>
            </a:xfrm>
            <a:custGeom>
              <a:avLst/>
              <a:gdLst/>
              <a:ahLst/>
              <a:cxnLst/>
              <a:rect l="l" t="t" r="r" b="b"/>
              <a:pathLst>
                <a:path h="144145">
                  <a:moveTo>
                    <a:pt x="0" y="143697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1" name="object 3351"/>
            <p:cNvSpPr/>
            <p:nvPr/>
          </p:nvSpPr>
          <p:spPr>
            <a:xfrm>
              <a:off x="13287933" y="4192851"/>
              <a:ext cx="0" cy="144145"/>
            </a:xfrm>
            <a:custGeom>
              <a:avLst/>
              <a:gdLst/>
              <a:ahLst/>
              <a:cxnLst/>
              <a:rect l="l" t="t" r="r" b="b"/>
              <a:pathLst>
                <a:path h="144145">
                  <a:moveTo>
                    <a:pt x="0" y="143697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52" name="object 3352"/>
          <p:cNvSpPr/>
          <p:nvPr/>
        </p:nvSpPr>
        <p:spPr>
          <a:xfrm>
            <a:off x="13287933" y="3724318"/>
            <a:ext cx="0" cy="253365"/>
          </a:xfrm>
          <a:custGeom>
            <a:avLst/>
            <a:gdLst/>
            <a:ahLst/>
            <a:cxnLst/>
            <a:rect l="l" t="t" r="r" b="b"/>
            <a:pathLst>
              <a:path h="253364">
                <a:moveTo>
                  <a:pt x="0" y="252987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3" name="object 3353"/>
          <p:cNvSpPr/>
          <p:nvPr/>
        </p:nvSpPr>
        <p:spPr>
          <a:xfrm>
            <a:off x="10310772" y="5928348"/>
            <a:ext cx="0" cy="609600"/>
          </a:xfrm>
          <a:custGeom>
            <a:avLst/>
            <a:gdLst/>
            <a:ahLst/>
            <a:cxnLst/>
            <a:rect l="l" t="t" r="r" b="b"/>
            <a:pathLst>
              <a:path h="609600">
                <a:moveTo>
                  <a:pt x="0" y="0"/>
                </a:moveTo>
                <a:lnTo>
                  <a:pt x="0" y="60919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54" name="object 3354"/>
          <p:cNvGrpSpPr/>
          <p:nvPr/>
        </p:nvGrpSpPr>
        <p:grpSpPr>
          <a:xfrm>
            <a:off x="10286485" y="5928348"/>
            <a:ext cx="633730" cy="609600"/>
            <a:chOff x="10286485" y="5928348"/>
            <a:chExt cx="633730" cy="609600"/>
          </a:xfrm>
        </p:grpSpPr>
        <p:sp>
          <p:nvSpPr>
            <p:cNvPr id="3355" name="object 3355"/>
            <p:cNvSpPr/>
            <p:nvPr/>
          </p:nvSpPr>
          <p:spPr>
            <a:xfrm>
              <a:off x="10896691" y="5928348"/>
              <a:ext cx="0" cy="609600"/>
            </a:xfrm>
            <a:custGeom>
              <a:avLst/>
              <a:gdLst/>
              <a:ahLst/>
              <a:cxnLst/>
              <a:rect l="l" t="t" r="r" b="b"/>
              <a:pathLst>
                <a:path h="609600">
                  <a:moveTo>
                    <a:pt x="0" y="0"/>
                  </a:moveTo>
                  <a:lnTo>
                    <a:pt x="0" y="6091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6" name="object 3356"/>
            <p:cNvSpPr/>
            <p:nvPr/>
          </p:nvSpPr>
          <p:spPr>
            <a:xfrm>
              <a:off x="10286485" y="6514268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4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7" name="object 3357"/>
            <p:cNvSpPr/>
            <p:nvPr/>
          </p:nvSpPr>
          <p:spPr>
            <a:xfrm>
              <a:off x="10290533" y="649402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8" name="object 3358"/>
            <p:cNvSpPr/>
            <p:nvPr/>
          </p:nvSpPr>
          <p:spPr>
            <a:xfrm>
              <a:off x="10290533" y="649402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9" name="object 3359"/>
            <p:cNvSpPr/>
            <p:nvPr/>
          </p:nvSpPr>
          <p:spPr>
            <a:xfrm>
              <a:off x="10876452" y="649404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0" name="object 3360"/>
            <p:cNvSpPr/>
            <p:nvPr/>
          </p:nvSpPr>
          <p:spPr>
            <a:xfrm>
              <a:off x="10876452" y="649404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61" name="object 3361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0495979" y="6428272"/>
              <a:ext cx="215505" cy="73852"/>
            </a:xfrm>
            <a:prstGeom prst="rect">
              <a:avLst/>
            </a:prstGeom>
          </p:spPr>
        </p:pic>
      </p:grpSp>
      <p:sp>
        <p:nvSpPr>
          <p:cNvPr id="3362" name="object 3362"/>
          <p:cNvSpPr/>
          <p:nvPr/>
        </p:nvSpPr>
        <p:spPr>
          <a:xfrm>
            <a:off x="12658499" y="3977306"/>
            <a:ext cx="52705" cy="120650"/>
          </a:xfrm>
          <a:custGeom>
            <a:avLst/>
            <a:gdLst/>
            <a:ahLst/>
            <a:cxnLst/>
            <a:rect l="l" t="t" r="r" b="b"/>
            <a:pathLst>
              <a:path w="52704" h="120650">
                <a:moveTo>
                  <a:pt x="52621" y="0"/>
                </a:moveTo>
                <a:lnTo>
                  <a:pt x="0" y="0"/>
                </a:lnTo>
                <a:lnTo>
                  <a:pt x="0" y="120401"/>
                </a:lnTo>
                <a:lnTo>
                  <a:pt x="52621" y="120401"/>
                </a:lnTo>
                <a:lnTo>
                  <a:pt x="52621" y="0"/>
                </a:lnTo>
                <a:close/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63" name="object 3363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4651940" y="7629459"/>
            <a:ext cx="265131" cy="263087"/>
          </a:xfrm>
          <a:prstGeom prst="rect">
            <a:avLst/>
          </a:prstGeom>
        </p:spPr>
      </p:pic>
      <p:sp>
        <p:nvSpPr>
          <p:cNvPr id="3364" name="object 3364"/>
          <p:cNvSpPr/>
          <p:nvPr/>
        </p:nvSpPr>
        <p:spPr>
          <a:xfrm>
            <a:off x="13235331" y="4192871"/>
            <a:ext cx="600075" cy="415925"/>
          </a:xfrm>
          <a:custGeom>
            <a:avLst/>
            <a:gdLst/>
            <a:ahLst/>
            <a:cxnLst/>
            <a:rect l="l" t="t" r="r" b="b"/>
            <a:pathLst>
              <a:path w="600075" h="415925">
                <a:moveTo>
                  <a:pt x="600066" y="415891"/>
                </a:moveTo>
                <a:lnTo>
                  <a:pt x="0" y="415891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5" name="object 3365"/>
          <p:cNvSpPr/>
          <p:nvPr/>
        </p:nvSpPr>
        <p:spPr>
          <a:xfrm>
            <a:off x="13235311" y="3752652"/>
            <a:ext cx="0" cy="224790"/>
          </a:xfrm>
          <a:custGeom>
            <a:avLst/>
            <a:gdLst/>
            <a:ahLst/>
            <a:cxnLst/>
            <a:rect l="l" t="t" r="r" b="b"/>
            <a:pathLst>
              <a:path h="224789">
                <a:moveTo>
                  <a:pt x="0" y="22465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66" name="object 3366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12672180" y="4105318"/>
            <a:ext cx="122405" cy="208461"/>
          </a:xfrm>
          <a:prstGeom prst="rect">
            <a:avLst/>
          </a:prstGeom>
        </p:spPr>
      </p:pic>
      <p:sp>
        <p:nvSpPr>
          <p:cNvPr id="3367" name="object 3367"/>
          <p:cNvSpPr/>
          <p:nvPr/>
        </p:nvSpPr>
        <p:spPr>
          <a:xfrm>
            <a:off x="13235311" y="4192851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5262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8" name="object 3368"/>
          <p:cNvSpPr/>
          <p:nvPr/>
        </p:nvSpPr>
        <p:spPr>
          <a:xfrm>
            <a:off x="13235311" y="3977306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5262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69" name="object 3369"/>
          <p:cNvGrpSpPr/>
          <p:nvPr/>
        </p:nvGrpSpPr>
        <p:grpSpPr>
          <a:xfrm>
            <a:off x="12231455" y="5770483"/>
            <a:ext cx="352425" cy="154940"/>
            <a:chOff x="12231455" y="5770483"/>
            <a:chExt cx="352425" cy="154940"/>
          </a:xfrm>
        </p:grpSpPr>
        <p:sp>
          <p:nvSpPr>
            <p:cNvPr id="3370" name="object 3370"/>
            <p:cNvSpPr/>
            <p:nvPr/>
          </p:nvSpPr>
          <p:spPr>
            <a:xfrm>
              <a:off x="12577543" y="5770483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1" name="object 3371"/>
            <p:cNvSpPr/>
            <p:nvPr/>
          </p:nvSpPr>
          <p:spPr>
            <a:xfrm>
              <a:off x="12231455" y="5923288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0" y="0"/>
                  </a:moveTo>
                  <a:lnTo>
                    <a:pt x="346087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2" name="object 3372"/>
            <p:cNvSpPr/>
            <p:nvPr/>
          </p:nvSpPr>
          <p:spPr>
            <a:xfrm>
              <a:off x="12245623" y="5894953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0" y="0"/>
                  </a:moveTo>
                  <a:lnTo>
                    <a:pt x="31775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3" name="object 3373"/>
            <p:cNvSpPr/>
            <p:nvPr/>
          </p:nvSpPr>
          <p:spPr>
            <a:xfrm>
              <a:off x="12245623" y="5880786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0" y="0"/>
                  </a:moveTo>
                  <a:lnTo>
                    <a:pt x="31775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4" name="object 3374"/>
            <p:cNvSpPr/>
            <p:nvPr/>
          </p:nvSpPr>
          <p:spPr>
            <a:xfrm>
              <a:off x="12563375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75" name="object 3375"/>
          <p:cNvSpPr/>
          <p:nvPr/>
        </p:nvSpPr>
        <p:spPr>
          <a:xfrm>
            <a:off x="7388256" y="3636278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76" name="object 3376"/>
          <p:cNvSpPr/>
          <p:nvPr/>
        </p:nvSpPr>
        <p:spPr>
          <a:xfrm>
            <a:off x="7388256" y="3850812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77" name="object 3377"/>
          <p:cNvGrpSpPr/>
          <p:nvPr/>
        </p:nvGrpSpPr>
        <p:grpSpPr>
          <a:xfrm>
            <a:off x="12227914" y="5877244"/>
            <a:ext cx="335915" cy="21590"/>
            <a:chOff x="12227914" y="5877244"/>
            <a:chExt cx="335915" cy="21590"/>
          </a:xfrm>
        </p:grpSpPr>
        <p:sp>
          <p:nvSpPr>
            <p:cNvPr id="3378" name="object 3378"/>
            <p:cNvSpPr/>
            <p:nvPr/>
          </p:nvSpPr>
          <p:spPr>
            <a:xfrm>
              <a:off x="12231455" y="588078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9" name="object 3379"/>
            <p:cNvSpPr/>
            <p:nvPr/>
          </p:nvSpPr>
          <p:spPr>
            <a:xfrm>
              <a:off x="12245623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0" name="object 3380"/>
            <p:cNvSpPr/>
            <p:nvPr/>
          </p:nvSpPr>
          <p:spPr>
            <a:xfrm>
              <a:off x="12411583" y="5887870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81" name="object 3381"/>
          <p:cNvSpPr/>
          <p:nvPr/>
        </p:nvSpPr>
        <p:spPr>
          <a:xfrm>
            <a:off x="12231455" y="5770483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0" y="0"/>
                </a:moveTo>
                <a:lnTo>
                  <a:pt x="346087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2" name="object 3382"/>
          <p:cNvSpPr/>
          <p:nvPr/>
        </p:nvSpPr>
        <p:spPr>
          <a:xfrm>
            <a:off x="12397416" y="5880786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83" name="object 3383"/>
          <p:cNvSpPr/>
          <p:nvPr/>
        </p:nvSpPr>
        <p:spPr>
          <a:xfrm>
            <a:off x="12577543" y="5770483"/>
            <a:ext cx="30480" cy="14604"/>
          </a:xfrm>
          <a:custGeom>
            <a:avLst/>
            <a:gdLst/>
            <a:ahLst/>
            <a:cxnLst/>
            <a:rect l="l" t="t" r="r" b="b"/>
            <a:pathLst>
              <a:path w="30479" h="14604">
                <a:moveTo>
                  <a:pt x="0" y="14167"/>
                </a:moveTo>
                <a:lnTo>
                  <a:pt x="3035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84" name="object 3384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13149822" y="3975788"/>
            <a:ext cx="127485" cy="218581"/>
          </a:xfrm>
          <a:prstGeom prst="rect">
            <a:avLst/>
          </a:prstGeom>
        </p:spPr>
      </p:pic>
      <p:pic>
        <p:nvPicPr>
          <p:cNvPr id="3385" name="object 3385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10472704" y="4981161"/>
            <a:ext cx="134569" cy="134589"/>
          </a:xfrm>
          <a:prstGeom prst="rect">
            <a:avLst/>
          </a:prstGeom>
        </p:spPr>
      </p:pic>
      <p:pic>
        <p:nvPicPr>
          <p:cNvPr id="3386" name="object 3386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8417431" y="5047950"/>
            <a:ext cx="134569" cy="134589"/>
          </a:xfrm>
          <a:prstGeom prst="rect">
            <a:avLst/>
          </a:prstGeom>
        </p:spPr>
      </p:pic>
      <p:pic>
        <p:nvPicPr>
          <p:cNvPr id="3387" name="object 3387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7050285" y="5320165"/>
            <a:ext cx="134569" cy="134589"/>
          </a:xfrm>
          <a:prstGeom prst="rect">
            <a:avLst/>
          </a:prstGeom>
        </p:spPr>
      </p:pic>
      <p:pic>
        <p:nvPicPr>
          <p:cNvPr id="3388" name="object 3388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6281202" y="4780795"/>
            <a:ext cx="134569" cy="134589"/>
          </a:xfrm>
          <a:prstGeom prst="rect">
            <a:avLst/>
          </a:prstGeom>
        </p:spPr>
      </p:pic>
      <p:sp>
        <p:nvSpPr>
          <p:cNvPr id="3389" name="object 3389"/>
          <p:cNvSpPr/>
          <p:nvPr/>
        </p:nvSpPr>
        <p:spPr>
          <a:xfrm>
            <a:off x="5898684" y="4001592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>
                <a:moveTo>
                  <a:pt x="961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0" name="object 3390"/>
          <p:cNvSpPr/>
          <p:nvPr/>
        </p:nvSpPr>
        <p:spPr>
          <a:xfrm>
            <a:off x="5556624" y="4001592"/>
            <a:ext cx="127635" cy="0"/>
          </a:xfrm>
          <a:custGeom>
            <a:avLst/>
            <a:gdLst/>
            <a:ahLst/>
            <a:cxnLst/>
            <a:rect l="l" t="t" r="r" b="b"/>
            <a:pathLst>
              <a:path w="127635">
                <a:moveTo>
                  <a:pt x="12750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1" name="object 3391"/>
          <p:cNvSpPr/>
          <p:nvPr/>
        </p:nvSpPr>
        <p:spPr>
          <a:xfrm>
            <a:off x="5898684" y="3973258"/>
            <a:ext cx="96520" cy="0"/>
          </a:xfrm>
          <a:custGeom>
            <a:avLst/>
            <a:gdLst/>
            <a:ahLst/>
            <a:cxnLst/>
            <a:rect l="l" t="t" r="r" b="b"/>
            <a:pathLst>
              <a:path w="96520">
                <a:moveTo>
                  <a:pt x="961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92" name="object 3392"/>
          <p:cNvSpPr/>
          <p:nvPr/>
        </p:nvSpPr>
        <p:spPr>
          <a:xfrm>
            <a:off x="5556624" y="3973258"/>
            <a:ext cx="127635" cy="0"/>
          </a:xfrm>
          <a:custGeom>
            <a:avLst/>
            <a:gdLst/>
            <a:ahLst/>
            <a:cxnLst/>
            <a:rect l="l" t="t" r="r" b="b"/>
            <a:pathLst>
              <a:path w="127635">
                <a:moveTo>
                  <a:pt x="12750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93" name="object 3393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5553609" y="5488149"/>
            <a:ext cx="134569" cy="134589"/>
          </a:xfrm>
          <a:prstGeom prst="rect">
            <a:avLst/>
          </a:prstGeom>
        </p:spPr>
      </p:pic>
      <p:pic>
        <p:nvPicPr>
          <p:cNvPr id="3394" name="object 3394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5498963" y="4883002"/>
            <a:ext cx="134569" cy="134589"/>
          </a:xfrm>
          <a:prstGeom prst="rect">
            <a:avLst/>
          </a:prstGeom>
        </p:spPr>
      </p:pic>
      <p:pic>
        <p:nvPicPr>
          <p:cNvPr id="3395" name="object 3395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740000" y="4900205"/>
            <a:ext cx="134569" cy="134589"/>
          </a:xfrm>
          <a:prstGeom prst="rect">
            <a:avLst/>
          </a:prstGeom>
        </p:spPr>
      </p:pic>
      <p:pic>
        <p:nvPicPr>
          <p:cNvPr id="3396" name="object 3396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4521418" y="5490173"/>
            <a:ext cx="134569" cy="134589"/>
          </a:xfrm>
          <a:prstGeom prst="rect">
            <a:avLst/>
          </a:prstGeom>
        </p:spPr>
      </p:pic>
      <p:pic>
        <p:nvPicPr>
          <p:cNvPr id="3397" name="object 3397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4656008" y="6912980"/>
            <a:ext cx="134569" cy="134589"/>
          </a:xfrm>
          <a:prstGeom prst="rect">
            <a:avLst/>
          </a:prstGeom>
        </p:spPr>
      </p:pic>
      <p:pic>
        <p:nvPicPr>
          <p:cNvPr id="3398" name="object 3398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3383985" y="6736900"/>
            <a:ext cx="134569" cy="134589"/>
          </a:xfrm>
          <a:prstGeom prst="rect">
            <a:avLst/>
          </a:prstGeom>
        </p:spPr>
      </p:pic>
      <p:pic>
        <p:nvPicPr>
          <p:cNvPr id="3399" name="object 3399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3645068" y="5080332"/>
            <a:ext cx="134569" cy="134589"/>
          </a:xfrm>
          <a:prstGeom prst="rect">
            <a:avLst/>
          </a:prstGeom>
        </p:spPr>
      </p:pic>
      <p:pic>
        <p:nvPicPr>
          <p:cNvPr id="3400" name="object 3400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3929913" y="6053830"/>
            <a:ext cx="127485" cy="226677"/>
          </a:xfrm>
          <a:prstGeom prst="rect">
            <a:avLst/>
          </a:prstGeom>
        </p:spPr>
      </p:pic>
      <p:pic>
        <p:nvPicPr>
          <p:cNvPr id="3401" name="object 3401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4480940" y="3673720"/>
            <a:ext cx="134569" cy="134589"/>
          </a:xfrm>
          <a:prstGeom prst="rect">
            <a:avLst/>
          </a:prstGeom>
        </p:spPr>
      </p:pic>
      <p:pic>
        <p:nvPicPr>
          <p:cNvPr id="3402" name="object 3402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3550957" y="2385506"/>
            <a:ext cx="134569" cy="134589"/>
          </a:xfrm>
          <a:prstGeom prst="rect">
            <a:avLst/>
          </a:prstGeom>
        </p:spPr>
      </p:pic>
      <p:pic>
        <p:nvPicPr>
          <p:cNvPr id="3403" name="object 3403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4177355" y="2115315"/>
            <a:ext cx="134569" cy="134589"/>
          </a:xfrm>
          <a:prstGeom prst="rect">
            <a:avLst/>
          </a:prstGeom>
        </p:spPr>
      </p:pic>
      <p:pic>
        <p:nvPicPr>
          <p:cNvPr id="3404" name="object 3404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5280382" y="2107220"/>
            <a:ext cx="134569" cy="134589"/>
          </a:xfrm>
          <a:prstGeom prst="rect">
            <a:avLst/>
          </a:prstGeom>
        </p:spPr>
      </p:pic>
      <p:pic>
        <p:nvPicPr>
          <p:cNvPr id="3405" name="object 3405"/>
          <p:cNvPicPr/>
          <p:nvPr/>
        </p:nvPicPr>
        <p:blipFill>
          <a:blip r:embed="rId96" cstate="print"/>
          <a:stretch>
            <a:fillRect/>
          </a:stretch>
        </p:blipFill>
        <p:spPr>
          <a:xfrm>
            <a:off x="3697690" y="1683212"/>
            <a:ext cx="134569" cy="134589"/>
          </a:xfrm>
          <a:prstGeom prst="rect">
            <a:avLst/>
          </a:prstGeom>
        </p:spPr>
      </p:pic>
      <p:pic>
        <p:nvPicPr>
          <p:cNvPr id="3406" name="object 3406"/>
          <p:cNvPicPr/>
          <p:nvPr/>
        </p:nvPicPr>
        <p:blipFill>
          <a:blip r:embed="rId97" cstate="print"/>
          <a:stretch>
            <a:fillRect/>
          </a:stretch>
        </p:blipFill>
        <p:spPr>
          <a:xfrm>
            <a:off x="3383985" y="1581005"/>
            <a:ext cx="134569" cy="134589"/>
          </a:xfrm>
          <a:prstGeom prst="rect">
            <a:avLst/>
          </a:prstGeom>
        </p:spPr>
      </p:pic>
      <p:sp>
        <p:nvSpPr>
          <p:cNvPr id="3407" name="object 3407"/>
          <p:cNvSpPr/>
          <p:nvPr/>
        </p:nvSpPr>
        <p:spPr>
          <a:xfrm>
            <a:off x="12056388" y="5698635"/>
            <a:ext cx="29845" cy="0"/>
          </a:xfrm>
          <a:custGeom>
            <a:avLst/>
            <a:gdLst/>
            <a:ahLst/>
            <a:cxnLst/>
            <a:rect l="l" t="t" r="r" b="b"/>
            <a:pathLst>
              <a:path w="29845">
                <a:moveTo>
                  <a:pt x="0" y="0"/>
                </a:moveTo>
                <a:lnTo>
                  <a:pt x="29326" y="0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08" name="object 3408"/>
          <p:cNvGrpSpPr/>
          <p:nvPr/>
        </p:nvGrpSpPr>
        <p:grpSpPr>
          <a:xfrm>
            <a:off x="12053352" y="5334332"/>
            <a:ext cx="35560" cy="368300"/>
            <a:chOff x="12053352" y="5334332"/>
            <a:chExt cx="35560" cy="368300"/>
          </a:xfrm>
        </p:grpSpPr>
        <p:sp>
          <p:nvSpPr>
            <p:cNvPr id="3409" name="object 3409"/>
            <p:cNvSpPr/>
            <p:nvPr/>
          </p:nvSpPr>
          <p:spPr>
            <a:xfrm>
              <a:off x="12056388" y="5340404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0" name="object 3410"/>
            <p:cNvSpPr/>
            <p:nvPr/>
          </p:nvSpPr>
          <p:spPr>
            <a:xfrm>
              <a:off x="12085735" y="5340404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1" name="object 3411"/>
            <p:cNvSpPr/>
            <p:nvPr/>
          </p:nvSpPr>
          <p:spPr>
            <a:xfrm>
              <a:off x="12056388" y="5340404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2" name="object 3412"/>
            <p:cNvSpPr/>
            <p:nvPr/>
          </p:nvSpPr>
          <p:spPr>
            <a:xfrm>
              <a:off x="12063472" y="5354571"/>
              <a:ext cx="0" cy="330200"/>
            </a:xfrm>
            <a:custGeom>
              <a:avLst/>
              <a:gdLst/>
              <a:ahLst/>
              <a:cxnLst/>
              <a:rect l="l" t="t" r="r" b="b"/>
              <a:pathLst>
                <a:path h="330200">
                  <a:moveTo>
                    <a:pt x="0" y="0"/>
                  </a:moveTo>
                  <a:lnTo>
                    <a:pt x="0" y="32989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3" name="object 3413"/>
            <p:cNvSpPr/>
            <p:nvPr/>
          </p:nvSpPr>
          <p:spPr>
            <a:xfrm>
              <a:off x="12077639" y="5354571"/>
              <a:ext cx="0" cy="330200"/>
            </a:xfrm>
            <a:custGeom>
              <a:avLst/>
              <a:gdLst/>
              <a:ahLst/>
              <a:cxnLst/>
              <a:rect l="l" t="t" r="r" b="b"/>
              <a:pathLst>
                <a:path h="330200">
                  <a:moveTo>
                    <a:pt x="0" y="0"/>
                  </a:moveTo>
                  <a:lnTo>
                    <a:pt x="0" y="32989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4" name="object 3414"/>
            <p:cNvSpPr/>
            <p:nvPr/>
          </p:nvSpPr>
          <p:spPr>
            <a:xfrm>
              <a:off x="12063472" y="534040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5" name="object 3415"/>
            <p:cNvSpPr/>
            <p:nvPr/>
          </p:nvSpPr>
          <p:spPr>
            <a:xfrm>
              <a:off x="12070555" y="5354571"/>
              <a:ext cx="0" cy="158115"/>
            </a:xfrm>
            <a:custGeom>
              <a:avLst/>
              <a:gdLst/>
              <a:ahLst/>
              <a:cxnLst/>
              <a:rect l="l" t="t" r="r" b="b"/>
              <a:pathLst>
                <a:path h="158114">
                  <a:moveTo>
                    <a:pt x="0" y="0"/>
                  </a:moveTo>
                  <a:lnTo>
                    <a:pt x="0" y="1578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6" name="object 3416"/>
            <p:cNvSpPr/>
            <p:nvPr/>
          </p:nvSpPr>
          <p:spPr>
            <a:xfrm>
              <a:off x="12070555" y="5526603"/>
              <a:ext cx="0" cy="158115"/>
            </a:xfrm>
            <a:custGeom>
              <a:avLst/>
              <a:gdLst/>
              <a:ahLst/>
              <a:cxnLst/>
              <a:rect l="l" t="t" r="r" b="b"/>
              <a:pathLst>
                <a:path h="158114">
                  <a:moveTo>
                    <a:pt x="0" y="0"/>
                  </a:moveTo>
                  <a:lnTo>
                    <a:pt x="0" y="1578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7" name="object 3417"/>
            <p:cNvSpPr/>
            <p:nvPr/>
          </p:nvSpPr>
          <p:spPr>
            <a:xfrm>
              <a:off x="12063472" y="568446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8" name="object 3418"/>
            <p:cNvSpPr/>
            <p:nvPr/>
          </p:nvSpPr>
          <p:spPr>
            <a:xfrm>
              <a:off x="12063472" y="551243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19" name="object 3419"/>
          <p:cNvGrpSpPr/>
          <p:nvPr/>
        </p:nvGrpSpPr>
        <p:grpSpPr>
          <a:xfrm>
            <a:off x="14886309" y="2102666"/>
            <a:ext cx="244475" cy="11430"/>
            <a:chOff x="14886309" y="2102666"/>
            <a:chExt cx="244475" cy="11430"/>
          </a:xfrm>
        </p:grpSpPr>
        <p:sp>
          <p:nvSpPr>
            <p:cNvPr id="3420" name="object 3420"/>
            <p:cNvSpPr/>
            <p:nvPr/>
          </p:nvSpPr>
          <p:spPr>
            <a:xfrm>
              <a:off x="14886815" y="2103172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5">
                  <a:moveTo>
                    <a:pt x="24286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1" name="object 3421"/>
            <p:cNvSpPr/>
            <p:nvPr/>
          </p:nvSpPr>
          <p:spPr>
            <a:xfrm>
              <a:off x="14886815" y="2103172"/>
              <a:ext cx="243204" cy="10160"/>
            </a:xfrm>
            <a:custGeom>
              <a:avLst/>
              <a:gdLst/>
              <a:ahLst/>
              <a:cxnLst/>
              <a:rect l="l" t="t" r="r" b="b"/>
              <a:pathLst>
                <a:path w="243205" h="10160">
                  <a:moveTo>
                    <a:pt x="0" y="10119"/>
                  </a:moveTo>
                  <a:lnTo>
                    <a:pt x="242868" y="10119"/>
                  </a:lnTo>
                  <a:lnTo>
                    <a:pt x="24286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22" name="object 3422"/>
          <p:cNvGrpSpPr/>
          <p:nvPr/>
        </p:nvGrpSpPr>
        <p:grpSpPr>
          <a:xfrm>
            <a:off x="14886309" y="2265590"/>
            <a:ext cx="244475" cy="12700"/>
            <a:chOff x="14886309" y="2265590"/>
            <a:chExt cx="244475" cy="12700"/>
          </a:xfrm>
        </p:grpSpPr>
        <p:sp>
          <p:nvSpPr>
            <p:cNvPr id="3423" name="object 3423"/>
            <p:cNvSpPr/>
            <p:nvPr/>
          </p:nvSpPr>
          <p:spPr>
            <a:xfrm>
              <a:off x="14886815" y="2266096"/>
              <a:ext cx="243204" cy="0"/>
            </a:xfrm>
            <a:custGeom>
              <a:avLst/>
              <a:gdLst/>
              <a:ahLst/>
              <a:cxnLst/>
              <a:rect l="l" t="t" r="r" b="b"/>
              <a:pathLst>
                <a:path w="243205">
                  <a:moveTo>
                    <a:pt x="242868" y="0"/>
                  </a:move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4" name="object 3424"/>
            <p:cNvSpPr/>
            <p:nvPr/>
          </p:nvSpPr>
          <p:spPr>
            <a:xfrm>
              <a:off x="14886815" y="2266116"/>
              <a:ext cx="243204" cy="11430"/>
            </a:xfrm>
            <a:custGeom>
              <a:avLst/>
              <a:gdLst/>
              <a:ahLst/>
              <a:cxnLst/>
              <a:rect l="l" t="t" r="r" b="b"/>
              <a:pathLst>
                <a:path w="243205" h="11430">
                  <a:moveTo>
                    <a:pt x="0" y="11111"/>
                  </a:moveTo>
                  <a:lnTo>
                    <a:pt x="242868" y="11111"/>
                  </a:lnTo>
                  <a:lnTo>
                    <a:pt x="242868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25" name="object 3425"/>
          <p:cNvSpPr/>
          <p:nvPr/>
        </p:nvSpPr>
        <p:spPr>
          <a:xfrm>
            <a:off x="14865565" y="4886038"/>
            <a:ext cx="0" cy="17780"/>
          </a:xfrm>
          <a:custGeom>
            <a:avLst/>
            <a:gdLst/>
            <a:ahLst/>
            <a:cxnLst/>
            <a:rect l="l" t="t" r="r" b="b"/>
            <a:pathLst>
              <a:path h="17779">
                <a:moveTo>
                  <a:pt x="0" y="0"/>
                </a:moveTo>
                <a:lnTo>
                  <a:pt x="0" y="1718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26" name="object 3426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12054890" y="4454441"/>
            <a:ext cx="115321" cy="194294"/>
          </a:xfrm>
          <a:prstGeom prst="rect">
            <a:avLst/>
          </a:prstGeom>
        </p:spPr>
      </p:pic>
      <p:sp>
        <p:nvSpPr>
          <p:cNvPr id="3427" name="object 3427"/>
          <p:cNvSpPr/>
          <p:nvPr/>
        </p:nvSpPr>
        <p:spPr>
          <a:xfrm>
            <a:off x="11531185" y="4431672"/>
            <a:ext cx="0" cy="268605"/>
          </a:xfrm>
          <a:custGeom>
            <a:avLst/>
            <a:gdLst/>
            <a:ahLst/>
            <a:cxnLst/>
            <a:rect l="l" t="t" r="r" b="b"/>
            <a:pathLst>
              <a:path h="268604">
                <a:moveTo>
                  <a:pt x="0" y="0"/>
                </a:moveTo>
                <a:lnTo>
                  <a:pt x="0" y="26814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8" name="object 3428"/>
          <p:cNvSpPr/>
          <p:nvPr/>
        </p:nvSpPr>
        <p:spPr>
          <a:xfrm>
            <a:off x="12986391" y="5414276"/>
            <a:ext cx="258445" cy="98425"/>
          </a:xfrm>
          <a:custGeom>
            <a:avLst/>
            <a:gdLst/>
            <a:ahLst/>
            <a:cxnLst/>
            <a:rect l="l" t="t" r="r" b="b"/>
            <a:pathLst>
              <a:path w="258444" h="98425">
                <a:moveTo>
                  <a:pt x="258027" y="0"/>
                </a:moveTo>
                <a:lnTo>
                  <a:pt x="0" y="0"/>
                </a:lnTo>
                <a:lnTo>
                  <a:pt x="0" y="98139"/>
                </a:lnTo>
                <a:lnTo>
                  <a:pt x="258027" y="98139"/>
                </a:lnTo>
                <a:lnTo>
                  <a:pt x="258027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29" name="object 3429"/>
          <p:cNvGrpSpPr/>
          <p:nvPr/>
        </p:nvGrpSpPr>
        <p:grpSpPr>
          <a:xfrm>
            <a:off x="11499815" y="4431672"/>
            <a:ext cx="6350" cy="110489"/>
            <a:chOff x="11499815" y="4431672"/>
            <a:chExt cx="6350" cy="110489"/>
          </a:xfrm>
        </p:grpSpPr>
        <p:sp>
          <p:nvSpPr>
            <p:cNvPr id="3430" name="object 3430"/>
            <p:cNvSpPr/>
            <p:nvPr/>
          </p:nvSpPr>
          <p:spPr>
            <a:xfrm>
              <a:off x="11502850" y="4431672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1" name="object 3431"/>
            <p:cNvSpPr/>
            <p:nvPr/>
          </p:nvSpPr>
          <p:spPr>
            <a:xfrm>
              <a:off x="11502850" y="451364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32" name="object 3432"/>
          <p:cNvGrpSpPr/>
          <p:nvPr/>
        </p:nvGrpSpPr>
        <p:grpSpPr>
          <a:xfrm>
            <a:off x="11528149" y="4704899"/>
            <a:ext cx="6350" cy="139065"/>
            <a:chOff x="11528149" y="4704899"/>
            <a:chExt cx="6350" cy="139065"/>
          </a:xfrm>
        </p:grpSpPr>
        <p:sp>
          <p:nvSpPr>
            <p:cNvPr id="3433" name="object 3433"/>
            <p:cNvSpPr/>
            <p:nvPr/>
          </p:nvSpPr>
          <p:spPr>
            <a:xfrm>
              <a:off x="11531185" y="4704899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0"/>
                  </a:moveTo>
                  <a:lnTo>
                    <a:pt x="0" y="1416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4" name="object 3434"/>
            <p:cNvSpPr/>
            <p:nvPr/>
          </p:nvSpPr>
          <p:spPr>
            <a:xfrm>
              <a:off x="11531185" y="4747401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4">
                  <a:moveTo>
                    <a:pt x="0" y="0"/>
                  </a:moveTo>
                  <a:lnTo>
                    <a:pt x="0" y="242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5" name="object 3435"/>
            <p:cNvSpPr/>
            <p:nvPr/>
          </p:nvSpPr>
          <p:spPr>
            <a:xfrm>
              <a:off x="11531185" y="4814190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36" name="object 3436"/>
          <p:cNvSpPr/>
          <p:nvPr/>
        </p:nvSpPr>
        <p:spPr>
          <a:xfrm>
            <a:off x="7518798" y="5411241"/>
            <a:ext cx="103505" cy="170180"/>
          </a:xfrm>
          <a:custGeom>
            <a:avLst/>
            <a:gdLst/>
            <a:ahLst/>
            <a:cxnLst/>
            <a:rect l="l" t="t" r="r" b="b"/>
            <a:pathLst>
              <a:path w="103504" h="170179">
                <a:moveTo>
                  <a:pt x="95123" y="0"/>
                </a:moveTo>
                <a:lnTo>
                  <a:pt x="0" y="165960"/>
                </a:lnTo>
                <a:lnTo>
                  <a:pt x="8095" y="170007"/>
                </a:lnTo>
                <a:lnTo>
                  <a:pt x="103219" y="5039"/>
                </a:lnTo>
                <a:lnTo>
                  <a:pt x="95123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37" name="object 3437"/>
          <p:cNvGrpSpPr/>
          <p:nvPr/>
        </p:nvGrpSpPr>
        <p:grpSpPr>
          <a:xfrm>
            <a:off x="1589775" y="4514652"/>
            <a:ext cx="12286615" cy="6350"/>
            <a:chOff x="1589775" y="4514652"/>
            <a:chExt cx="12286615" cy="6350"/>
          </a:xfrm>
        </p:grpSpPr>
        <p:sp>
          <p:nvSpPr>
            <p:cNvPr id="3438" name="object 3438"/>
            <p:cNvSpPr/>
            <p:nvPr/>
          </p:nvSpPr>
          <p:spPr>
            <a:xfrm>
              <a:off x="1589775" y="4517688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9" name="object 3439"/>
            <p:cNvSpPr/>
            <p:nvPr/>
          </p:nvSpPr>
          <p:spPr>
            <a:xfrm>
              <a:off x="1853894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0" name="object 3440"/>
            <p:cNvSpPr/>
            <p:nvPr/>
          </p:nvSpPr>
          <p:spPr>
            <a:xfrm>
              <a:off x="1886277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1" name="object 3441"/>
            <p:cNvSpPr/>
            <p:nvPr/>
          </p:nvSpPr>
          <p:spPr>
            <a:xfrm>
              <a:off x="2141289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2" name="object 3442"/>
            <p:cNvSpPr/>
            <p:nvPr/>
          </p:nvSpPr>
          <p:spPr>
            <a:xfrm>
              <a:off x="2172659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3" name="object 3443"/>
            <p:cNvSpPr/>
            <p:nvPr/>
          </p:nvSpPr>
          <p:spPr>
            <a:xfrm>
              <a:off x="2427671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4" name="object 3444"/>
            <p:cNvSpPr/>
            <p:nvPr/>
          </p:nvSpPr>
          <p:spPr>
            <a:xfrm>
              <a:off x="2459041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5" name="object 3445"/>
            <p:cNvSpPr/>
            <p:nvPr/>
          </p:nvSpPr>
          <p:spPr>
            <a:xfrm>
              <a:off x="2715065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6" name="object 3446"/>
            <p:cNvSpPr/>
            <p:nvPr/>
          </p:nvSpPr>
          <p:spPr>
            <a:xfrm>
              <a:off x="2746435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7" name="object 3447"/>
            <p:cNvSpPr/>
            <p:nvPr/>
          </p:nvSpPr>
          <p:spPr>
            <a:xfrm>
              <a:off x="3001447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8" name="object 3448"/>
            <p:cNvSpPr/>
            <p:nvPr/>
          </p:nvSpPr>
          <p:spPr>
            <a:xfrm>
              <a:off x="3032818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9" name="object 3449"/>
            <p:cNvSpPr/>
            <p:nvPr/>
          </p:nvSpPr>
          <p:spPr>
            <a:xfrm>
              <a:off x="3288841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0" name="object 3450"/>
            <p:cNvSpPr/>
            <p:nvPr/>
          </p:nvSpPr>
          <p:spPr>
            <a:xfrm>
              <a:off x="3320212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1" name="object 3451"/>
            <p:cNvSpPr/>
            <p:nvPr/>
          </p:nvSpPr>
          <p:spPr>
            <a:xfrm>
              <a:off x="3575224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2" name="object 3452"/>
            <p:cNvSpPr/>
            <p:nvPr/>
          </p:nvSpPr>
          <p:spPr>
            <a:xfrm>
              <a:off x="3606594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3" name="object 3453"/>
            <p:cNvSpPr/>
            <p:nvPr/>
          </p:nvSpPr>
          <p:spPr>
            <a:xfrm>
              <a:off x="3861606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4" name="object 3454"/>
            <p:cNvSpPr/>
            <p:nvPr/>
          </p:nvSpPr>
          <p:spPr>
            <a:xfrm>
              <a:off x="3893988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5" name="object 3455"/>
            <p:cNvSpPr/>
            <p:nvPr/>
          </p:nvSpPr>
          <p:spPr>
            <a:xfrm>
              <a:off x="4149000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6" name="object 3456"/>
            <p:cNvSpPr/>
            <p:nvPr/>
          </p:nvSpPr>
          <p:spPr>
            <a:xfrm>
              <a:off x="4180370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7" name="object 3457"/>
            <p:cNvSpPr/>
            <p:nvPr/>
          </p:nvSpPr>
          <p:spPr>
            <a:xfrm>
              <a:off x="4435382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8" name="object 3458"/>
            <p:cNvSpPr/>
            <p:nvPr/>
          </p:nvSpPr>
          <p:spPr>
            <a:xfrm>
              <a:off x="4467765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9" name="object 3459"/>
            <p:cNvSpPr/>
            <p:nvPr/>
          </p:nvSpPr>
          <p:spPr>
            <a:xfrm>
              <a:off x="4722776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0" name="object 3460"/>
            <p:cNvSpPr/>
            <p:nvPr/>
          </p:nvSpPr>
          <p:spPr>
            <a:xfrm>
              <a:off x="4754147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1" name="object 3461"/>
            <p:cNvSpPr/>
            <p:nvPr/>
          </p:nvSpPr>
          <p:spPr>
            <a:xfrm>
              <a:off x="5009159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2" name="object 3462"/>
            <p:cNvSpPr/>
            <p:nvPr/>
          </p:nvSpPr>
          <p:spPr>
            <a:xfrm>
              <a:off x="5041541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3" name="object 3463"/>
            <p:cNvSpPr/>
            <p:nvPr/>
          </p:nvSpPr>
          <p:spPr>
            <a:xfrm>
              <a:off x="5296553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4" name="object 3464"/>
            <p:cNvSpPr/>
            <p:nvPr/>
          </p:nvSpPr>
          <p:spPr>
            <a:xfrm>
              <a:off x="5327923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5" name="object 3465"/>
            <p:cNvSpPr/>
            <p:nvPr/>
          </p:nvSpPr>
          <p:spPr>
            <a:xfrm>
              <a:off x="5582935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6" name="object 3466"/>
            <p:cNvSpPr/>
            <p:nvPr/>
          </p:nvSpPr>
          <p:spPr>
            <a:xfrm>
              <a:off x="5615317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7" name="object 3467"/>
            <p:cNvSpPr/>
            <p:nvPr/>
          </p:nvSpPr>
          <p:spPr>
            <a:xfrm>
              <a:off x="5870329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8" name="object 3468"/>
            <p:cNvSpPr/>
            <p:nvPr/>
          </p:nvSpPr>
          <p:spPr>
            <a:xfrm>
              <a:off x="5901700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9" name="object 3469"/>
            <p:cNvSpPr/>
            <p:nvPr/>
          </p:nvSpPr>
          <p:spPr>
            <a:xfrm>
              <a:off x="6156711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0" name="object 3470"/>
            <p:cNvSpPr/>
            <p:nvPr/>
          </p:nvSpPr>
          <p:spPr>
            <a:xfrm>
              <a:off x="6188082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1" name="object 3471"/>
            <p:cNvSpPr/>
            <p:nvPr/>
          </p:nvSpPr>
          <p:spPr>
            <a:xfrm>
              <a:off x="6444105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2" name="object 3472"/>
            <p:cNvSpPr/>
            <p:nvPr/>
          </p:nvSpPr>
          <p:spPr>
            <a:xfrm>
              <a:off x="6475476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3" name="object 3473"/>
            <p:cNvSpPr/>
            <p:nvPr/>
          </p:nvSpPr>
          <p:spPr>
            <a:xfrm>
              <a:off x="6730488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4" name="object 3474"/>
            <p:cNvSpPr/>
            <p:nvPr/>
          </p:nvSpPr>
          <p:spPr>
            <a:xfrm>
              <a:off x="6761858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5" name="object 3475"/>
            <p:cNvSpPr/>
            <p:nvPr/>
          </p:nvSpPr>
          <p:spPr>
            <a:xfrm>
              <a:off x="7017882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6" name="object 3476"/>
            <p:cNvSpPr/>
            <p:nvPr/>
          </p:nvSpPr>
          <p:spPr>
            <a:xfrm>
              <a:off x="7049253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7" name="object 3477"/>
            <p:cNvSpPr/>
            <p:nvPr/>
          </p:nvSpPr>
          <p:spPr>
            <a:xfrm>
              <a:off x="7304264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8" name="object 3478"/>
            <p:cNvSpPr/>
            <p:nvPr/>
          </p:nvSpPr>
          <p:spPr>
            <a:xfrm>
              <a:off x="7335635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9" name="object 3479"/>
            <p:cNvSpPr/>
            <p:nvPr/>
          </p:nvSpPr>
          <p:spPr>
            <a:xfrm>
              <a:off x="7590646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0" name="object 3480"/>
            <p:cNvSpPr/>
            <p:nvPr/>
          </p:nvSpPr>
          <p:spPr>
            <a:xfrm>
              <a:off x="7623029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1" name="object 3481"/>
            <p:cNvSpPr/>
            <p:nvPr/>
          </p:nvSpPr>
          <p:spPr>
            <a:xfrm>
              <a:off x="7878041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2" name="object 3482"/>
            <p:cNvSpPr/>
            <p:nvPr/>
          </p:nvSpPr>
          <p:spPr>
            <a:xfrm>
              <a:off x="7909411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3" name="object 3483"/>
            <p:cNvSpPr/>
            <p:nvPr/>
          </p:nvSpPr>
          <p:spPr>
            <a:xfrm>
              <a:off x="8164423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4" name="object 3484"/>
            <p:cNvSpPr/>
            <p:nvPr/>
          </p:nvSpPr>
          <p:spPr>
            <a:xfrm>
              <a:off x="8196805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5" name="object 3485"/>
            <p:cNvSpPr/>
            <p:nvPr/>
          </p:nvSpPr>
          <p:spPr>
            <a:xfrm>
              <a:off x="8451817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6" name="object 3486"/>
            <p:cNvSpPr/>
            <p:nvPr/>
          </p:nvSpPr>
          <p:spPr>
            <a:xfrm>
              <a:off x="8483188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7" name="object 3487"/>
            <p:cNvSpPr/>
            <p:nvPr/>
          </p:nvSpPr>
          <p:spPr>
            <a:xfrm>
              <a:off x="8738199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8" name="object 3488"/>
            <p:cNvSpPr/>
            <p:nvPr/>
          </p:nvSpPr>
          <p:spPr>
            <a:xfrm>
              <a:off x="8770582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9" name="object 3489"/>
            <p:cNvSpPr/>
            <p:nvPr/>
          </p:nvSpPr>
          <p:spPr>
            <a:xfrm>
              <a:off x="9025593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0" name="object 3490"/>
            <p:cNvSpPr/>
            <p:nvPr/>
          </p:nvSpPr>
          <p:spPr>
            <a:xfrm>
              <a:off x="9056964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1" name="object 3491"/>
            <p:cNvSpPr/>
            <p:nvPr/>
          </p:nvSpPr>
          <p:spPr>
            <a:xfrm>
              <a:off x="9311976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2" name="object 3492"/>
            <p:cNvSpPr/>
            <p:nvPr/>
          </p:nvSpPr>
          <p:spPr>
            <a:xfrm>
              <a:off x="9344358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3" name="object 3493"/>
            <p:cNvSpPr/>
            <p:nvPr/>
          </p:nvSpPr>
          <p:spPr>
            <a:xfrm>
              <a:off x="9599370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4" name="object 3494"/>
            <p:cNvSpPr/>
            <p:nvPr/>
          </p:nvSpPr>
          <p:spPr>
            <a:xfrm>
              <a:off x="9630740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5" name="object 3495"/>
            <p:cNvSpPr/>
            <p:nvPr/>
          </p:nvSpPr>
          <p:spPr>
            <a:xfrm>
              <a:off x="9885752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6" name="object 3496"/>
            <p:cNvSpPr/>
            <p:nvPr/>
          </p:nvSpPr>
          <p:spPr>
            <a:xfrm>
              <a:off x="9917123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7" name="object 3497"/>
            <p:cNvSpPr/>
            <p:nvPr/>
          </p:nvSpPr>
          <p:spPr>
            <a:xfrm>
              <a:off x="10173146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8" name="object 3498"/>
            <p:cNvSpPr/>
            <p:nvPr/>
          </p:nvSpPr>
          <p:spPr>
            <a:xfrm>
              <a:off x="10204517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9" name="object 3499"/>
            <p:cNvSpPr/>
            <p:nvPr/>
          </p:nvSpPr>
          <p:spPr>
            <a:xfrm>
              <a:off x="10459528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0" name="object 3500"/>
            <p:cNvSpPr/>
            <p:nvPr/>
          </p:nvSpPr>
          <p:spPr>
            <a:xfrm>
              <a:off x="10490899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1" name="object 3501"/>
            <p:cNvSpPr/>
            <p:nvPr/>
          </p:nvSpPr>
          <p:spPr>
            <a:xfrm>
              <a:off x="10746923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2" name="object 3502"/>
            <p:cNvSpPr/>
            <p:nvPr/>
          </p:nvSpPr>
          <p:spPr>
            <a:xfrm>
              <a:off x="10778293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3" name="object 3503"/>
            <p:cNvSpPr/>
            <p:nvPr/>
          </p:nvSpPr>
          <p:spPr>
            <a:xfrm>
              <a:off x="11033305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4" name="object 3504"/>
            <p:cNvSpPr/>
            <p:nvPr/>
          </p:nvSpPr>
          <p:spPr>
            <a:xfrm>
              <a:off x="11064676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5" name="object 3505"/>
            <p:cNvSpPr/>
            <p:nvPr/>
          </p:nvSpPr>
          <p:spPr>
            <a:xfrm>
              <a:off x="11319687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6" name="object 3506"/>
            <p:cNvSpPr/>
            <p:nvPr/>
          </p:nvSpPr>
          <p:spPr>
            <a:xfrm>
              <a:off x="11352070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7" name="object 3507"/>
            <p:cNvSpPr/>
            <p:nvPr/>
          </p:nvSpPr>
          <p:spPr>
            <a:xfrm>
              <a:off x="11607081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8" name="object 3508"/>
            <p:cNvSpPr/>
            <p:nvPr/>
          </p:nvSpPr>
          <p:spPr>
            <a:xfrm>
              <a:off x="11638452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9" name="object 3509"/>
            <p:cNvSpPr/>
            <p:nvPr/>
          </p:nvSpPr>
          <p:spPr>
            <a:xfrm>
              <a:off x="11893464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0" name="object 3510"/>
            <p:cNvSpPr/>
            <p:nvPr/>
          </p:nvSpPr>
          <p:spPr>
            <a:xfrm>
              <a:off x="11925846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1" name="object 3511"/>
            <p:cNvSpPr/>
            <p:nvPr/>
          </p:nvSpPr>
          <p:spPr>
            <a:xfrm>
              <a:off x="12180858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2" name="object 3512"/>
            <p:cNvSpPr/>
            <p:nvPr/>
          </p:nvSpPr>
          <p:spPr>
            <a:xfrm>
              <a:off x="12212228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3" name="object 3513"/>
            <p:cNvSpPr/>
            <p:nvPr/>
          </p:nvSpPr>
          <p:spPr>
            <a:xfrm>
              <a:off x="12467240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4" name="object 3514"/>
            <p:cNvSpPr/>
            <p:nvPr/>
          </p:nvSpPr>
          <p:spPr>
            <a:xfrm>
              <a:off x="12499622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5" name="object 3515"/>
            <p:cNvSpPr/>
            <p:nvPr/>
          </p:nvSpPr>
          <p:spPr>
            <a:xfrm>
              <a:off x="12754634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6" name="object 3516"/>
            <p:cNvSpPr/>
            <p:nvPr/>
          </p:nvSpPr>
          <p:spPr>
            <a:xfrm>
              <a:off x="12786005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7" name="object 3517"/>
            <p:cNvSpPr/>
            <p:nvPr/>
          </p:nvSpPr>
          <p:spPr>
            <a:xfrm>
              <a:off x="13041016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8" name="object 3518"/>
            <p:cNvSpPr/>
            <p:nvPr/>
          </p:nvSpPr>
          <p:spPr>
            <a:xfrm>
              <a:off x="13073399" y="451768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9" name="object 3519"/>
            <p:cNvSpPr/>
            <p:nvPr/>
          </p:nvSpPr>
          <p:spPr>
            <a:xfrm>
              <a:off x="13328410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0" name="object 3520"/>
            <p:cNvSpPr/>
            <p:nvPr/>
          </p:nvSpPr>
          <p:spPr>
            <a:xfrm>
              <a:off x="13359781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1" name="object 3521"/>
            <p:cNvSpPr/>
            <p:nvPr/>
          </p:nvSpPr>
          <p:spPr>
            <a:xfrm>
              <a:off x="13614793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2" name="object 3522"/>
            <p:cNvSpPr/>
            <p:nvPr/>
          </p:nvSpPr>
          <p:spPr>
            <a:xfrm>
              <a:off x="13646163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23" name="object 3523"/>
          <p:cNvSpPr/>
          <p:nvPr/>
        </p:nvSpPr>
        <p:spPr>
          <a:xfrm>
            <a:off x="13933557" y="4517688"/>
            <a:ext cx="229870" cy="0"/>
          </a:xfrm>
          <a:custGeom>
            <a:avLst/>
            <a:gdLst/>
            <a:ahLst/>
            <a:cxnLst/>
            <a:rect l="l" t="t" r="r" b="b"/>
            <a:pathLst>
              <a:path w="229869">
                <a:moveTo>
                  <a:pt x="0" y="0"/>
                </a:moveTo>
                <a:lnTo>
                  <a:pt x="22969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24" name="object 3524"/>
          <p:cNvGrpSpPr/>
          <p:nvPr/>
        </p:nvGrpSpPr>
        <p:grpSpPr>
          <a:xfrm>
            <a:off x="15081110" y="4514652"/>
            <a:ext cx="525780" cy="6350"/>
            <a:chOff x="15081110" y="4514652"/>
            <a:chExt cx="525780" cy="6350"/>
          </a:xfrm>
        </p:grpSpPr>
        <p:sp>
          <p:nvSpPr>
            <p:cNvPr id="3525" name="object 3525"/>
            <p:cNvSpPr/>
            <p:nvPr/>
          </p:nvSpPr>
          <p:spPr>
            <a:xfrm>
              <a:off x="15081110" y="451768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6" name="object 3526"/>
            <p:cNvSpPr/>
            <p:nvPr/>
          </p:nvSpPr>
          <p:spPr>
            <a:xfrm>
              <a:off x="15336122" y="4514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7" name="object 3527"/>
            <p:cNvSpPr/>
            <p:nvPr/>
          </p:nvSpPr>
          <p:spPr>
            <a:xfrm>
              <a:off x="15367492" y="4517688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28" name="object 3528"/>
          <p:cNvSpPr/>
          <p:nvPr/>
        </p:nvSpPr>
        <p:spPr>
          <a:xfrm>
            <a:off x="11339926" y="4431692"/>
            <a:ext cx="0" cy="268605"/>
          </a:xfrm>
          <a:custGeom>
            <a:avLst/>
            <a:gdLst/>
            <a:ahLst/>
            <a:cxnLst/>
            <a:rect l="l" t="t" r="r" b="b"/>
            <a:pathLst>
              <a:path h="268604">
                <a:moveTo>
                  <a:pt x="0" y="26814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9" name="object 3529"/>
          <p:cNvSpPr/>
          <p:nvPr/>
        </p:nvSpPr>
        <p:spPr>
          <a:xfrm>
            <a:off x="10562768" y="3956055"/>
            <a:ext cx="282575" cy="0"/>
          </a:xfrm>
          <a:custGeom>
            <a:avLst/>
            <a:gdLst/>
            <a:ahLst/>
            <a:cxnLst/>
            <a:rect l="l" t="t" r="r" b="b"/>
            <a:pathLst>
              <a:path w="282575">
                <a:moveTo>
                  <a:pt x="282314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30" name="object 3530"/>
          <p:cNvGrpSpPr/>
          <p:nvPr/>
        </p:nvGrpSpPr>
        <p:grpSpPr>
          <a:xfrm>
            <a:off x="5800505" y="6759160"/>
            <a:ext cx="6350" cy="851535"/>
            <a:chOff x="5800505" y="6759160"/>
            <a:chExt cx="6350" cy="851535"/>
          </a:xfrm>
        </p:grpSpPr>
        <p:sp>
          <p:nvSpPr>
            <p:cNvPr id="3531" name="object 3531"/>
            <p:cNvSpPr/>
            <p:nvPr/>
          </p:nvSpPr>
          <p:spPr>
            <a:xfrm>
              <a:off x="5803541" y="6759160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0"/>
                  </a:moveTo>
                  <a:lnTo>
                    <a:pt x="0" y="245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2" name="object 3532"/>
            <p:cNvSpPr/>
            <p:nvPr/>
          </p:nvSpPr>
          <p:spPr>
            <a:xfrm>
              <a:off x="5800505" y="70303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3" name="object 3533"/>
            <p:cNvSpPr/>
            <p:nvPr/>
          </p:nvSpPr>
          <p:spPr>
            <a:xfrm>
              <a:off x="5803541" y="706274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4" name="object 3534"/>
            <p:cNvSpPr/>
            <p:nvPr/>
          </p:nvSpPr>
          <p:spPr>
            <a:xfrm>
              <a:off x="5800505" y="73177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5" name="object 3535"/>
            <p:cNvSpPr/>
            <p:nvPr/>
          </p:nvSpPr>
          <p:spPr>
            <a:xfrm>
              <a:off x="5803541" y="73491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6" name="object 3536"/>
            <p:cNvSpPr/>
            <p:nvPr/>
          </p:nvSpPr>
          <p:spPr>
            <a:xfrm>
              <a:off x="5800505" y="76041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37" name="object 3537"/>
          <p:cNvSpPr/>
          <p:nvPr/>
        </p:nvSpPr>
        <p:spPr>
          <a:xfrm>
            <a:off x="6650544" y="9520795"/>
            <a:ext cx="55244" cy="82550"/>
          </a:xfrm>
          <a:custGeom>
            <a:avLst/>
            <a:gdLst/>
            <a:ahLst/>
            <a:cxnLst/>
            <a:rect l="l" t="t" r="r" b="b"/>
            <a:pathLst>
              <a:path w="55245" h="82550">
                <a:moveTo>
                  <a:pt x="54645" y="0"/>
                </a:moveTo>
                <a:lnTo>
                  <a:pt x="0" y="0"/>
                </a:lnTo>
                <a:lnTo>
                  <a:pt x="0" y="9087"/>
                </a:lnTo>
                <a:lnTo>
                  <a:pt x="41469" y="9087"/>
                </a:lnTo>
                <a:lnTo>
                  <a:pt x="39445" y="11111"/>
                </a:lnTo>
                <a:lnTo>
                  <a:pt x="39445" y="12102"/>
                </a:lnTo>
                <a:lnTo>
                  <a:pt x="38454" y="12102"/>
                </a:lnTo>
                <a:lnTo>
                  <a:pt x="37421" y="13135"/>
                </a:lnTo>
                <a:lnTo>
                  <a:pt x="37421" y="14126"/>
                </a:lnTo>
                <a:lnTo>
                  <a:pt x="36430" y="15159"/>
                </a:lnTo>
                <a:lnTo>
                  <a:pt x="35398" y="16150"/>
                </a:lnTo>
                <a:lnTo>
                  <a:pt x="35398" y="17182"/>
                </a:lnTo>
                <a:lnTo>
                  <a:pt x="33374" y="19206"/>
                </a:lnTo>
                <a:lnTo>
                  <a:pt x="33374" y="20198"/>
                </a:lnTo>
                <a:lnTo>
                  <a:pt x="32382" y="20198"/>
                </a:lnTo>
                <a:lnTo>
                  <a:pt x="32382" y="21230"/>
                </a:lnTo>
                <a:lnTo>
                  <a:pt x="31350" y="22222"/>
                </a:lnTo>
                <a:lnTo>
                  <a:pt x="30358" y="23254"/>
                </a:lnTo>
                <a:lnTo>
                  <a:pt x="30358" y="25278"/>
                </a:lnTo>
                <a:lnTo>
                  <a:pt x="29326" y="26270"/>
                </a:lnTo>
                <a:lnTo>
                  <a:pt x="28334" y="27302"/>
                </a:lnTo>
                <a:lnTo>
                  <a:pt x="28334" y="28294"/>
                </a:lnTo>
                <a:lnTo>
                  <a:pt x="27302" y="29326"/>
                </a:lnTo>
                <a:lnTo>
                  <a:pt x="27302" y="30318"/>
                </a:lnTo>
                <a:lnTo>
                  <a:pt x="26310" y="31350"/>
                </a:lnTo>
                <a:lnTo>
                  <a:pt x="25278" y="32341"/>
                </a:lnTo>
                <a:lnTo>
                  <a:pt x="25278" y="33374"/>
                </a:lnTo>
                <a:lnTo>
                  <a:pt x="24286" y="34365"/>
                </a:lnTo>
                <a:lnTo>
                  <a:pt x="24286" y="35398"/>
                </a:lnTo>
                <a:lnTo>
                  <a:pt x="23254" y="36389"/>
                </a:lnTo>
                <a:lnTo>
                  <a:pt x="23254" y="37421"/>
                </a:lnTo>
                <a:lnTo>
                  <a:pt x="22262" y="38413"/>
                </a:lnTo>
                <a:lnTo>
                  <a:pt x="22262" y="39445"/>
                </a:lnTo>
                <a:lnTo>
                  <a:pt x="21230" y="40437"/>
                </a:lnTo>
                <a:lnTo>
                  <a:pt x="21230" y="42461"/>
                </a:lnTo>
                <a:lnTo>
                  <a:pt x="20239" y="44485"/>
                </a:lnTo>
                <a:lnTo>
                  <a:pt x="20239" y="45517"/>
                </a:lnTo>
                <a:lnTo>
                  <a:pt x="19206" y="46509"/>
                </a:lnTo>
                <a:lnTo>
                  <a:pt x="19206" y="47541"/>
                </a:lnTo>
                <a:lnTo>
                  <a:pt x="18215" y="48533"/>
                </a:lnTo>
                <a:lnTo>
                  <a:pt x="18215" y="50557"/>
                </a:lnTo>
                <a:lnTo>
                  <a:pt x="17182" y="51589"/>
                </a:lnTo>
                <a:lnTo>
                  <a:pt x="17182" y="53613"/>
                </a:lnTo>
                <a:lnTo>
                  <a:pt x="16191" y="54604"/>
                </a:lnTo>
                <a:lnTo>
                  <a:pt x="16191" y="57660"/>
                </a:lnTo>
                <a:lnTo>
                  <a:pt x="15159" y="58652"/>
                </a:lnTo>
                <a:lnTo>
                  <a:pt x="15159" y="60676"/>
                </a:lnTo>
                <a:lnTo>
                  <a:pt x="14167" y="61708"/>
                </a:lnTo>
                <a:lnTo>
                  <a:pt x="14167" y="65756"/>
                </a:lnTo>
                <a:lnTo>
                  <a:pt x="13135" y="66748"/>
                </a:lnTo>
                <a:lnTo>
                  <a:pt x="13135" y="71828"/>
                </a:lnTo>
                <a:lnTo>
                  <a:pt x="12143" y="72820"/>
                </a:lnTo>
                <a:lnTo>
                  <a:pt x="12143" y="81947"/>
                </a:lnTo>
                <a:lnTo>
                  <a:pt x="22262" y="81947"/>
                </a:lnTo>
                <a:lnTo>
                  <a:pt x="22262" y="76867"/>
                </a:lnTo>
                <a:lnTo>
                  <a:pt x="23254" y="75876"/>
                </a:lnTo>
                <a:lnTo>
                  <a:pt x="23254" y="69804"/>
                </a:lnTo>
                <a:lnTo>
                  <a:pt x="24286" y="68772"/>
                </a:lnTo>
                <a:lnTo>
                  <a:pt x="24286" y="65756"/>
                </a:lnTo>
                <a:lnTo>
                  <a:pt x="25278" y="64724"/>
                </a:lnTo>
                <a:lnTo>
                  <a:pt x="25278" y="61708"/>
                </a:lnTo>
                <a:lnTo>
                  <a:pt x="26310" y="60676"/>
                </a:lnTo>
                <a:lnTo>
                  <a:pt x="26310" y="57660"/>
                </a:lnTo>
                <a:lnTo>
                  <a:pt x="27302" y="56628"/>
                </a:lnTo>
                <a:lnTo>
                  <a:pt x="27302" y="54604"/>
                </a:lnTo>
                <a:lnTo>
                  <a:pt x="28334" y="53613"/>
                </a:lnTo>
                <a:lnTo>
                  <a:pt x="28334" y="51589"/>
                </a:lnTo>
                <a:lnTo>
                  <a:pt x="29326" y="50557"/>
                </a:lnTo>
                <a:lnTo>
                  <a:pt x="29326" y="49565"/>
                </a:lnTo>
                <a:lnTo>
                  <a:pt x="30358" y="48533"/>
                </a:lnTo>
                <a:lnTo>
                  <a:pt x="30358" y="46509"/>
                </a:lnTo>
                <a:lnTo>
                  <a:pt x="31350" y="44485"/>
                </a:lnTo>
                <a:lnTo>
                  <a:pt x="31350" y="43493"/>
                </a:lnTo>
                <a:lnTo>
                  <a:pt x="32382" y="42461"/>
                </a:lnTo>
                <a:lnTo>
                  <a:pt x="32382" y="41469"/>
                </a:lnTo>
                <a:lnTo>
                  <a:pt x="33374" y="40437"/>
                </a:lnTo>
                <a:lnTo>
                  <a:pt x="33374" y="39445"/>
                </a:lnTo>
                <a:lnTo>
                  <a:pt x="34406" y="38413"/>
                </a:lnTo>
                <a:lnTo>
                  <a:pt x="34406" y="37421"/>
                </a:lnTo>
                <a:lnTo>
                  <a:pt x="35398" y="36389"/>
                </a:lnTo>
                <a:lnTo>
                  <a:pt x="35398" y="35398"/>
                </a:lnTo>
                <a:lnTo>
                  <a:pt x="36430" y="34365"/>
                </a:lnTo>
                <a:lnTo>
                  <a:pt x="36430" y="33374"/>
                </a:lnTo>
                <a:lnTo>
                  <a:pt x="37421" y="32341"/>
                </a:lnTo>
                <a:lnTo>
                  <a:pt x="37421" y="31350"/>
                </a:lnTo>
                <a:lnTo>
                  <a:pt x="38454" y="30318"/>
                </a:lnTo>
                <a:lnTo>
                  <a:pt x="38454" y="29326"/>
                </a:lnTo>
                <a:lnTo>
                  <a:pt x="39445" y="28294"/>
                </a:lnTo>
                <a:lnTo>
                  <a:pt x="40478" y="27302"/>
                </a:lnTo>
                <a:lnTo>
                  <a:pt x="40478" y="26270"/>
                </a:lnTo>
                <a:lnTo>
                  <a:pt x="41469" y="25278"/>
                </a:lnTo>
                <a:lnTo>
                  <a:pt x="42501" y="23254"/>
                </a:lnTo>
                <a:lnTo>
                  <a:pt x="42501" y="22222"/>
                </a:lnTo>
                <a:lnTo>
                  <a:pt x="44525" y="20198"/>
                </a:lnTo>
                <a:lnTo>
                  <a:pt x="44525" y="19206"/>
                </a:lnTo>
                <a:lnTo>
                  <a:pt x="45517" y="18174"/>
                </a:lnTo>
                <a:lnTo>
                  <a:pt x="46549" y="17182"/>
                </a:lnTo>
                <a:lnTo>
                  <a:pt x="47541" y="16150"/>
                </a:lnTo>
                <a:lnTo>
                  <a:pt x="48573" y="15159"/>
                </a:lnTo>
                <a:lnTo>
                  <a:pt x="48573" y="14126"/>
                </a:lnTo>
                <a:lnTo>
                  <a:pt x="50597" y="12102"/>
                </a:lnTo>
                <a:lnTo>
                  <a:pt x="50597" y="11111"/>
                </a:lnTo>
                <a:lnTo>
                  <a:pt x="51589" y="11111"/>
                </a:lnTo>
                <a:lnTo>
                  <a:pt x="52621" y="10079"/>
                </a:lnTo>
                <a:lnTo>
                  <a:pt x="52621" y="9087"/>
                </a:lnTo>
                <a:lnTo>
                  <a:pt x="53613" y="8095"/>
                </a:lnTo>
                <a:lnTo>
                  <a:pt x="54645" y="8095"/>
                </a:lnTo>
                <a:lnTo>
                  <a:pt x="546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38" name="object 3538"/>
          <p:cNvGrpSpPr/>
          <p:nvPr/>
        </p:nvGrpSpPr>
        <p:grpSpPr>
          <a:xfrm>
            <a:off x="6674831" y="2849992"/>
            <a:ext cx="6350" cy="4753610"/>
            <a:chOff x="6674831" y="2849992"/>
            <a:chExt cx="6350" cy="4753610"/>
          </a:xfrm>
        </p:grpSpPr>
        <p:sp>
          <p:nvSpPr>
            <p:cNvPr id="3539" name="object 3539"/>
            <p:cNvSpPr/>
            <p:nvPr/>
          </p:nvSpPr>
          <p:spPr>
            <a:xfrm>
              <a:off x="6677867" y="2849992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0" name="object 3540"/>
            <p:cNvSpPr/>
            <p:nvPr/>
          </p:nvSpPr>
          <p:spPr>
            <a:xfrm>
              <a:off x="6674831" y="30078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1" name="object 3541"/>
            <p:cNvSpPr/>
            <p:nvPr/>
          </p:nvSpPr>
          <p:spPr>
            <a:xfrm>
              <a:off x="6677867" y="30392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2" name="object 3542"/>
            <p:cNvSpPr/>
            <p:nvPr/>
          </p:nvSpPr>
          <p:spPr>
            <a:xfrm>
              <a:off x="6674831" y="32942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3" name="object 3543"/>
            <p:cNvSpPr/>
            <p:nvPr/>
          </p:nvSpPr>
          <p:spPr>
            <a:xfrm>
              <a:off x="6677867" y="332662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4" name="object 3544"/>
            <p:cNvSpPr/>
            <p:nvPr/>
          </p:nvSpPr>
          <p:spPr>
            <a:xfrm>
              <a:off x="6674831" y="35816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5" name="object 3545"/>
            <p:cNvSpPr/>
            <p:nvPr/>
          </p:nvSpPr>
          <p:spPr>
            <a:xfrm>
              <a:off x="6677867" y="361300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6" name="object 3546"/>
            <p:cNvSpPr/>
            <p:nvPr/>
          </p:nvSpPr>
          <p:spPr>
            <a:xfrm>
              <a:off x="6674831" y="38680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7" name="object 3547"/>
            <p:cNvSpPr/>
            <p:nvPr/>
          </p:nvSpPr>
          <p:spPr>
            <a:xfrm>
              <a:off x="6677867" y="390039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8" name="object 3548"/>
            <p:cNvSpPr/>
            <p:nvPr/>
          </p:nvSpPr>
          <p:spPr>
            <a:xfrm>
              <a:off x="6674831" y="41554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9" name="object 3549"/>
            <p:cNvSpPr/>
            <p:nvPr/>
          </p:nvSpPr>
          <p:spPr>
            <a:xfrm>
              <a:off x="6677867" y="41867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0" name="object 3550"/>
            <p:cNvSpPr/>
            <p:nvPr/>
          </p:nvSpPr>
          <p:spPr>
            <a:xfrm>
              <a:off x="6674831" y="44417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1" name="object 3551"/>
            <p:cNvSpPr/>
            <p:nvPr/>
          </p:nvSpPr>
          <p:spPr>
            <a:xfrm>
              <a:off x="6677867" y="447417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2" name="object 3552"/>
            <p:cNvSpPr/>
            <p:nvPr/>
          </p:nvSpPr>
          <p:spPr>
            <a:xfrm>
              <a:off x="6674831" y="47291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3" name="object 3553"/>
            <p:cNvSpPr/>
            <p:nvPr/>
          </p:nvSpPr>
          <p:spPr>
            <a:xfrm>
              <a:off x="6677867" y="476055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4" name="object 3554"/>
            <p:cNvSpPr/>
            <p:nvPr/>
          </p:nvSpPr>
          <p:spPr>
            <a:xfrm>
              <a:off x="6674831" y="50155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5" name="object 3555"/>
            <p:cNvSpPr/>
            <p:nvPr/>
          </p:nvSpPr>
          <p:spPr>
            <a:xfrm>
              <a:off x="6677867" y="504795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6" name="object 3556"/>
            <p:cNvSpPr/>
            <p:nvPr/>
          </p:nvSpPr>
          <p:spPr>
            <a:xfrm>
              <a:off x="6674831" y="53029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7" name="object 3557"/>
            <p:cNvSpPr/>
            <p:nvPr/>
          </p:nvSpPr>
          <p:spPr>
            <a:xfrm>
              <a:off x="6677867" y="533433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8" name="object 3558"/>
            <p:cNvSpPr/>
            <p:nvPr/>
          </p:nvSpPr>
          <p:spPr>
            <a:xfrm>
              <a:off x="6674831" y="55893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9" name="object 3559"/>
            <p:cNvSpPr/>
            <p:nvPr/>
          </p:nvSpPr>
          <p:spPr>
            <a:xfrm>
              <a:off x="6677867" y="56207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0" name="object 3560"/>
            <p:cNvSpPr/>
            <p:nvPr/>
          </p:nvSpPr>
          <p:spPr>
            <a:xfrm>
              <a:off x="6674831" y="58767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1" name="object 3561"/>
            <p:cNvSpPr/>
            <p:nvPr/>
          </p:nvSpPr>
          <p:spPr>
            <a:xfrm>
              <a:off x="6677867" y="590810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2" name="object 3562"/>
            <p:cNvSpPr/>
            <p:nvPr/>
          </p:nvSpPr>
          <p:spPr>
            <a:xfrm>
              <a:off x="6674831" y="61631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3" name="object 3563"/>
            <p:cNvSpPr/>
            <p:nvPr/>
          </p:nvSpPr>
          <p:spPr>
            <a:xfrm>
              <a:off x="6677867" y="619449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4" name="object 3564"/>
            <p:cNvSpPr/>
            <p:nvPr/>
          </p:nvSpPr>
          <p:spPr>
            <a:xfrm>
              <a:off x="6674831" y="64495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5" name="object 3565"/>
            <p:cNvSpPr/>
            <p:nvPr/>
          </p:nvSpPr>
          <p:spPr>
            <a:xfrm>
              <a:off x="6677867" y="648188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6" name="object 3566"/>
            <p:cNvSpPr/>
            <p:nvPr/>
          </p:nvSpPr>
          <p:spPr>
            <a:xfrm>
              <a:off x="6674831" y="67368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7" name="object 3567"/>
            <p:cNvSpPr/>
            <p:nvPr/>
          </p:nvSpPr>
          <p:spPr>
            <a:xfrm>
              <a:off x="6677867" y="676826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8" name="object 3568"/>
            <p:cNvSpPr/>
            <p:nvPr/>
          </p:nvSpPr>
          <p:spPr>
            <a:xfrm>
              <a:off x="6674831" y="70232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9" name="object 3569"/>
            <p:cNvSpPr/>
            <p:nvPr/>
          </p:nvSpPr>
          <p:spPr>
            <a:xfrm>
              <a:off x="6677867" y="705566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0" name="object 3570"/>
            <p:cNvSpPr/>
            <p:nvPr/>
          </p:nvSpPr>
          <p:spPr>
            <a:xfrm>
              <a:off x="6674831" y="7310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1" name="object 3571"/>
            <p:cNvSpPr/>
            <p:nvPr/>
          </p:nvSpPr>
          <p:spPr>
            <a:xfrm>
              <a:off x="6677867" y="73420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2" name="object 3572"/>
            <p:cNvSpPr/>
            <p:nvPr/>
          </p:nvSpPr>
          <p:spPr>
            <a:xfrm>
              <a:off x="6674831" y="75970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73" name="object 3573"/>
          <p:cNvGrpSpPr/>
          <p:nvPr/>
        </p:nvGrpSpPr>
        <p:grpSpPr>
          <a:xfrm>
            <a:off x="6674831" y="9063373"/>
            <a:ext cx="6350" cy="419100"/>
            <a:chOff x="6674831" y="9063373"/>
            <a:chExt cx="6350" cy="419100"/>
          </a:xfrm>
        </p:grpSpPr>
        <p:sp>
          <p:nvSpPr>
            <p:cNvPr id="3574" name="object 3574"/>
            <p:cNvSpPr/>
            <p:nvPr/>
          </p:nvSpPr>
          <p:spPr>
            <a:xfrm>
              <a:off x="6677867" y="906337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5" name="object 3575"/>
            <p:cNvSpPr/>
            <p:nvPr/>
          </p:nvSpPr>
          <p:spPr>
            <a:xfrm>
              <a:off x="6674831" y="93183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6" name="object 3576"/>
            <p:cNvSpPr/>
            <p:nvPr/>
          </p:nvSpPr>
          <p:spPr>
            <a:xfrm>
              <a:off x="6677867" y="9349756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5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577" name="object 3577"/>
          <p:cNvSpPr/>
          <p:nvPr/>
        </p:nvSpPr>
        <p:spPr>
          <a:xfrm>
            <a:off x="12045257" y="9519804"/>
            <a:ext cx="55880" cy="85090"/>
          </a:xfrm>
          <a:custGeom>
            <a:avLst/>
            <a:gdLst/>
            <a:ahLst/>
            <a:cxnLst/>
            <a:rect l="l" t="t" r="r" b="b"/>
            <a:pathLst>
              <a:path w="55879" h="85090">
                <a:moveTo>
                  <a:pt x="34406" y="83946"/>
                </a:moveTo>
                <a:lnTo>
                  <a:pt x="22262" y="83946"/>
                </a:lnTo>
                <a:lnTo>
                  <a:pt x="23254" y="84962"/>
                </a:lnTo>
                <a:lnTo>
                  <a:pt x="33374" y="84962"/>
                </a:lnTo>
                <a:lnTo>
                  <a:pt x="34406" y="83946"/>
                </a:lnTo>
                <a:close/>
              </a:path>
              <a:path w="55879" h="85090">
                <a:moveTo>
                  <a:pt x="38454" y="83057"/>
                </a:moveTo>
                <a:lnTo>
                  <a:pt x="17182" y="83057"/>
                </a:lnTo>
                <a:lnTo>
                  <a:pt x="18215" y="83946"/>
                </a:lnTo>
                <a:lnTo>
                  <a:pt x="37421" y="83946"/>
                </a:lnTo>
                <a:lnTo>
                  <a:pt x="38454" y="83057"/>
                </a:lnTo>
                <a:close/>
              </a:path>
              <a:path w="55879" h="85090">
                <a:moveTo>
                  <a:pt x="41469" y="81914"/>
                </a:moveTo>
                <a:lnTo>
                  <a:pt x="14167" y="81914"/>
                </a:lnTo>
                <a:lnTo>
                  <a:pt x="15199" y="83057"/>
                </a:lnTo>
                <a:lnTo>
                  <a:pt x="40478" y="83057"/>
                </a:lnTo>
                <a:lnTo>
                  <a:pt x="41469" y="81914"/>
                </a:lnTo>
                <a:close/>
              </a:path>
              <a:path w="55879" h="85090">
                <a:moveTo>
                  <a:pt x="46549" y="78993"/>
                </a:moveTo>
                <a:lnTo>
                  <a:pt x="10119" y="78993"/>
                </a:lnTo>
                <a:lnTo>
                  <a:pt x="11151" y="80009"/>
                </a:lnTo>
                <a:lnTo>
                  <a:pt x="11151" y="81025"/>
                </a:lnTo>
                <a:lnTo>
                  <a:pt x="12143" y="81025"/>
                </a:lnTo>
                <a:lnTo>
                  <a:pt x="13175" y="81914"/>
                </a:lnTo>
                <a:lnTo>
                  <a:pt x="42501" y="81914"/>
                </a:lnTo>
                <a:lnTo>
                  <a:pt x="44525" y="80009"/>
                </a:lnTo>
                <a:lnTo>
                  <a:pt x="45517" y="80009"/>
                </a:lnTo>
                <a:lnTo>
                  <a:pt x="46549" y="78993"/>
                </a:lnTo>
                <a:close/>
              </a:path>
              <a:path w="55879" h="85090">
                <a:moveTo>
                  <a:pt x="21230" y="43560"/>
                </a:moveTo>
                <a:lnTo>
                  <a:pt x="6071" y="43560"/>
                </a:lnTo>
                <a:lnTo>
                  <a:pt x="5079" y="44576"/>
                </a:lnTo>
                <a:lnTo>
                  <a:pt x="5079" y="45592"/>
                </a:lnTo>
                <a:lnTo>
                  <a:pt x="4047" y="46608"/>
                </a:lnTo>
                <a:lnTo>
                  <a:pt x="4047" y="47624"/>
                </a:lnTo>
                <a:lnTo>
                  <a:pt x="3056" y="48640"/>
                </a:lnTo>
                <a:lnTo>
                  <a:pt x="3056" y="49529"/>
                </a:lnTo>
                <a:lnTo>
                  <a:pt x="2023" y="50672"/>
                </a:lnTo>
                <a:lnTo>
                  <a:pt x="2023" y="51561"/>
                </a:lnTo>
                <a:lnTo>
                  <a:pt x="1032" y="52704"/>
                </a:lnTo>
                <a:lnTo>
                  <a:pt x="1032" y="56641"/>
                </a:lnTo>
                <a:lnTo>
                  <a:pt x="0" y="57657"/>
                </a:lnTo>
                <a:lnTo>
                  <a:pt x="0" y="60705"/>
                </a:lnTo>
                <a:lnTo>
                  <a:pt x="1032" y="61721"/>
                </a:lnTo>
                <a:lnTo>
                  <a:pt x="1032" y="65785"/>
                </a:lnTo>
                <a:lnTo>
                  <a:pt x="2023" y="67817"/>
                </a:lnTo>
                <a:lnTo>
                  <a:pt x="2023" y="69849"/>
                </a:lnTo>
                <a:lnTo>
                  <a:pt x="3056" y="70865"/>
                </a:lnTo>
                <a:lnTo>
                  <a:pt x="3056" y="71881"/>
                </a:lnTo>
                <a:lnTo>
                  <a:pt x="4047" y="71881"/>
                </a:lnTo>
                <a:lnTo>
                  <a:pt x="4047" y="72897"/>
                </a:lnTo>
                <a:lnTo>
                  <a:pt x="5079" y="73913"/>
                </a:lnTo>
                <a:lnTo>
                  <a:pt x="6071" y="74929"/>
                </a:lnTo>
                <a:lnTo>
                  <a:pt x="6071" y="75945"/>
                </a:lnTo>
                <a:lnTo>
                  <a:pt x="9127" y="78993"/>
                </a:lnTo>
                <a:lnTo>
                  <a:pt x="47541" y="78993"/>
                </a:lnTo>
                <a:lnTo>
                  <a:pt x="47541" y="77977"/>
                </a:lnTo>
                <a:lnTo>
                  <a:pt x="48573" y="76961"/>
                </a:lnTo>
                <a:lnTo>
                  <a:pt x="26310" y="76961"/>
                </a:lnTo>
                <a:lnTo>
                  <a:pt x="24286" y="75945"/>
                </a:lnTo>
                <a:lnTo>
                  <a:pt x="22262" y="75945"/>
                </a:lnTo>
                <a:lnTo>
                  <a:pt x="21230" y="74929"/>
                </a:lnTo>
                <a:lnTo>
                  <a:pt x="20239" y="74929"/>
                </a:lnTo>
                <a:lnTo>
                  <a:pt x="19206" y="73913"/>
                </a:lnTo>
                <a:lnTo>
                  <a:pt x="18215" y="73913"/>
                </a:lnTo>
                <a:lnTo>
                  <a:pt x="17182" y="72897"/>
                </a:lnTo>
                <a:lnTo>
                  <a:pt x="16191" y="72897"/>
                </a:lnTo>
                <a:lnTo>
                  <a:pt x="16191" y="71881"/>
                </a:lnTo>
                <a:lnTo>
                  <a:pt x="14167" y="69849"/>
                </a:lnTo>
                <a:lnTo>
                  <a:pt x="14167" y="68833"/>
                </a:lnTo>
                <a:lnTo>
                  <a:pt x="13175" y="67817"/>
                </a:lnTo>
                <a:lnTo>
                  <a:pt x="13175" y="66801"/>
                </a:lnTo>
                <a:lnTo>
                  <a:pt x="12143" y="65785"/>
                </a:lnTo>
                <a:lnTo>
                  <a:pt x="12143" y="64769"/>
                </a:lnTo>
                <a:lnTo>
                  <a:pt x="11151" y="63753"/>
                </a:lnTo>
                <a:lnTo>
                  <a:pt x="11151" y="54609"/>
                </a:lnTo>
                <a:lnTo>
                  <a:pt x="12143" y="53593"/>
                </a:lnTo>
                <a:lnTo>
                  <a:pt x="12143" y="51561"/>
                </a:lnTo>
                <a:lnTo>
                  <a:pt x="13175" y="50672"/>
                </a:lnTo>
                <a:lnTo>
                  <a:pt x="14167" y="49529"/>
                </a:lnTo>
                <a:lnTo>
                  <a:pt x="15199" y="48640"/>
                </a:lnTo>
                <a:lnTo>
                  <a:pt x="16191" y="47624"/>
                </a:lnTo>
                <a:lnTo>
                  <a:pt x="16191" y="46608"/>
                </a:lnTo>
                <a:lnTo>
                  <a:pt x="17182" y="46608"/>
                </a:lnTo>
                <a:lnTo>
                  <a:pt x="19206" y="44576"/>
                </a:lnTo>
                <a:lnTo>
                  <a:pt x="20239" y="44576"/>
                </a:lnTo>
                <a:lnTo>
                  <a:pt x="21230" y="43560"/>
                </a:lnTo>
                <a:close/>
              </a:path>
              <a:path w="55879" h="85090">
                <a:moveTo>
                  <a:pt x="50597" y="44576"/>
                </a:moveTo>
                <a:lnTo>
                  <a:pt x="36430" y="44576"/>
                </a:lnTo>
                <a:lnTo>
                  <a:pt x="37421" y="45592"/>
                </a:lnTo>
                <a:lnTo>
                  <a:pt x="38454" y="45592"/>
                </a:lnTo>
                <a:lnTo>
                  <a:pt x="39445" y="46608"/>
                </a:lnTo>
                <a:lnTo>
                  <a:pt x="40478" y="47624"/>
                </a:lnTo>
                <a:lnTo>
                  <a:pt x="40478" y="48640"/>
                </a:lnTo>
                <a:lnTo>
                  <a:pt x="41469" y="49529"/>
                </a:lnTo>
                <a:lnTo>
                  <a:pt x="42501" y="49529"/>
                </a:lnTo>
                <a:lnTo>
                  <a:pt x="42501" y="50672"/>
                </a:lnTo>
                <a:lnTo>
                  <a:pt x="43493" y="51561"/>
                </a:lnTo>
                <a:lnTo>
                  <a:pt x="43493" y="52704"/>
                </a:lnTo>
                <a:lnTo>
                  <a:pt x="44525" y="53593"/>
                </a:lnTo>
                <a:lnTo>
                  <a:pt x="44525" y="57657"/>
                </a:lnTo>
                <a:lnTo>
                  <a:pt x="45517" y="58673"/>
                </a:lnTo>
                <a:lnTo>
                  <a:pt x="45517" y="60705"/>
                </a:lnTo>
                <a:lnTo>
                  <a:pt x="44525" y="61721"/>
                </a:lnTo>
                <a:lnTo>
                  <a:pt x="44525" y="64769"/>
                </a:lnTo>
                <a:lnTo>
                  <a:pt x="43493" y="66801"/>
                </a:lnTo>
                <a:lnTo>
                  <a:pt x="43493" y="67817"/>
                </a:lnTo>
                <a:lnTo>
                  <a:pt x="42501" y="68833"/>
                </a:lnTo>
                <a:lnTo>
                  <a:pt x="41469" y="69849"/>
                </a:lnTo>
                <a:lnTo>
                  <a:pt x="41469" y="70865"/>
                </a:lnTo>
                <a:lnTo>
                  <a:pt x="39445" y="72897"/>
                </a:lnTo>
                <a:lnTo>
                  <a:pt x="38454" y="72897"/>
                </a:lnTo>
                <a:lnTo>
                  <a:pt x="37421" y="73913"/>
                </a:lnTo>
                <a:lnTo>
                  <a:pt x="36430" y="74929"/>
                </a:lnTo>
                <a:lnTo>
                  <a:pt x="35398" y="74929"/>
                </a:lnTo>
                <a:lnTo>
                  <a:pt x="34406" y="75945"/>
                </a:lnTo>
                <a:lnTo>
                  <a:pt x="31350" y="75945"/>
                </a:lnTo>
                <a:lnTo>
                  <a:pt x="30358" y="76961"/>
                </a:lnTo>
                <a:lnTo>
                  <a:pt x="48573" y="76961"/>
                </a:lnTo>
                <a:lnTo>
                  <a:pt x="49565" y="75945"/>
                </a:lnTo>
                <a:lnTo>
                  <a:pt x="50597" y="74929"/>
                </a:lnTo>
                <a:lnTo>
                  <a:pt x="51589" y="73913"/>
                </a:lnTo>
                <a:lnTo>
                  <a:pt x="52621" y="72897"/>
                </a:lnTo>
                <a:lnTo>
                  <a:pt x="52621" y="71881"/>
                </a:lnTo>
                <a:lnTo>
                  <a:pt x="53613" y="70865"/>
                </a:lnTo>
                <a:lnTo>
                  <a:pt x="53613" y="68833"/>
                </a:lnTo>
                <a:lnTo>
                  <a:pt x="54645" y="67817"/>
                </a:lnTo>
                <a:lnTo>
                  <a:pt x="54645" y="65785"/>
                </a:lnTo>
                <a:lnTo>
                  <a:pt x="55637" y="64769"/>
                </a:lnTo>
                <a:lnTo>
                  <a:pt x="55637" y="55625"/>
                </a:lnTo>
                <a:lnTo>
                  <a:pt x="54645" y="54609"/>
                </a:lnTo>
                <a:lnTo>
                  <a:pt x="54645" y="51561"/>
                </a:lnTo>
                <a:lnTo>
                  <a:pt x="53613" y="50672"/>
                </a:lnTo>
                <a:lnTo>
                  <a:pt x="53613" y="49529"/>
                </a:lnTo>
                <a:lnTo>
                  <a:pt x="52621" y="48640"/>
                </a:lnTo>
                <a:lnTo>
                  <a:pt x="52621" y="47624"/>
                </a:lnTo>
                <a:lnTo>
                  <a:pt x="51589" y="46608"/>
                </a:lnTo>
                <a:lnTo>
                  <a:pt x="51589" y="45592"/>
                </a:lnTo>
                <a:lnTo>
                  <a:pt x="50597" y="44576"/>
                </a:lnTo>
                <a:close/>
              </a:path>
              <a:path w="55879" h="85090">
                <a:moveTo>
                  <a:pt x="48573" y="42544"/>
                </a:moveTo>
                <a:lnTo>
                  <a:pt x="31350" y="42544"/>
                </a:lnTo>
                <a:lnTo>
                  <a:pt x="32382" y="43560"/>
                </a:lnTo>
                <a:lnTo>
                  <a:pt x="34406" y="43560"/>
                </a:lnTo>
                <a:lnTo>
                  <a:pt x="35398" y="44576"/>
                </a:lnTo>
                <a:lnTo>
                  <a:pt x="49565" y="44576"/>
                </a:lnTo>
                <a:lnTo>
                  <a:pt x="48573" y="43560"/>
                </a:lnTo>
                <a:lnTo>
                  <a:pt x="48573" y="42544"/>
                </a:lnTo>
                <a:close/>
              </a:path>
              <a:path w="55879" h="85090">
                <a:moveTo>
                  <a:pt x="47541" y="41528"/>
                </a:moveTo>
                <a:lnTo>
                  <a:pt x="8095" y="41528"/>
                </a:lnTo>
                <a:lnTo>
                  <a:pt x="8095" y="42544"/>
                </a:lnTo>
                <a:lnTo>
                  <a:pt x="7103" y="43560"/>
                </a:lnTo>
                <a:lnTo>
                  <a:pt x="23254" y="43560"/>
                </a:lnTo>
                <a:lnTo>
                  <a:pt x="24286" y="42544"/>
                </a:lnTo>
                <a:lnTo>
                  <a:pt x="48573" y="42544"/>
                </a:lnTo>
                <a:lnTo>
                  <a:pt x="47541" y="41528"/>
                </a:lnTo>
                <a:close/>
              </a:path>
              <a:path w="55879" h="85090">
                <a:moveTo>
                  <a:pt x="45517" y="40512"/>
                </a:moveTo>
                <a:lnTo>
                  <a:pt x="10119" y="40512"/>
                </a:lnTo>
                <a:lnTo>
                  <a:pt x="9127" y="41528"/>
                </a:lnTo>
                <a:lnTo>
                  <a:pt x="46549" y="41528"/>
                </a:lnTo>
                <a:lnTo>
                  <a:pt x="45517" y="40512"/>
                </a:lnTo>
                <a:close/>
              </a:path>
              <a:path w="55879" h="85090">
                <a:moveTo>
                  <a:pt x="43493" y="39496"/>
                </a:moveTo>
                <a:lnTo>
                  <a:pt x="12143" y="39496"/>
                </a:lnTo>
                <a:lnTo>
                  <a:pt x="11151" y="40512"/>
                </a:lnTo>
                <a:lnTo>
                  <a:pt x="44525" y="40512"/>
                </a:lnTo>
                <a:lnTo>
                  <a:pt x="43493" y="39496"/>
                </a:lnTo>
                <a:close/>
              </a:path>
              <a:path w="55879" h="85090">
                <a:moveTo>
                  <a:pt x="41469" y="38480"/>
                </a:moveTo>
                <a:lnTo>
                  <a:pt x="15199" y="38480"/>
                </a:lnTo>
                <a:lnTo>
                  <a:pt x="13175" y="39496"/>
                </a:lnTo>
                <a:lnTo>
                  <a:pt x="42501" y="39496"/>
                </a:lnTo>
                <a:lnTo>
                  <a:pt x="41469" y="38480"/>
                </a:lnTo>
                <a:close/>
              </a:path>
              <a:path w="55879" h="85090">
                <a:moveTo>
                  <a:pt x="41469" y="37464"/>
                </a:moveTo>
                <a:lnTo>
                  <a:pt x="15199" y="37464"/>
                </a:lnTo>
                <a:lnTo>
                  <a:pt x="16191" y="38480"/>
                </a:lnTo>
                <a:lnTo>
                  <a:pt x="40478" y="38480"/>
                </a:lnTo>
                <a:lnTo>
                  <a:pt x="41469" y="37464"/>
                </a:lnTo>
                <a:close/>
              </a:path>
              <a:path w="55879" h="85090">
                <a:moveTo>
                  <a:pt x="43493" y="36448"/>
                </a:moveTo>
                <a:lnTo>
                  <a:pt x="13175" y="36448"/>
                </a:lnTo>
                <a:lnTo>
                  <a:pt x="14167" y="37464"/>
                </a:lnTo>
                <a:lnTo>
                  <a:pt x="42501" y="37464"/>
                </a:lnTo>
                <a:lnTo>
                  <a:pt x="43493" y="36448"/>
                </a:lnTo>
                <a:close/>
              </a:path>
              <a:path w="55879" h="85090">
                <a:moveTo>
                  <a:pt x="42501" y="3047"/>
                </a:moveTo>
                <a:lnTo>
                  <a:pt x="14167" y="3047"/>
                </a:lnTo>
                <a:lnTo>
                  <a:pt x="13175" y="4063"/>
                </a:lnTo>
                <a:lnTo>
                  <a:pt x="12143" y="4063"/>
                </a:lnTo>
                <a:lnTo>
                  <a:pt x="11151" y="5079"/>
                </a:lnTo>
                <a:lnTo>
                  <a:pt x="10119" y="6095"/>
                </a:lnTo>
                <a:lnTo>
                  <a:pt x="9127" y="7111"/>
                </a:lnTo>
                <a:lnTo>
                  <a:pt x="9127" y="8127"/>
                </a:lnTo>
                <a:lnTo>
                  <a:pt x="32382" y="8127"/>
                </a:lnTo>
                <a:lnTo>
                  <a:pt x="33374" y="9143"/>
                </a:lnTo>
                <a:lnTo>
                  <a:pt x="34406" y="9143"/>
                </a:lnTo>
                <a:lnTo>
                  <a:pt x="35398" y="10159"/>
                </a:lnTo>
                <a:lnTo>
                  <a:pt x="36430" y="10159"/>
                </a:lnTo>
                <a:lnTo>
                  <a:pt x="36430" y="11175"/>
                </a:lnTo>
                <a:lnTo>
                  <a:pt x="37421" y="12191"/>
                </a:lnTo>
                <a:lnTo>
                  <a:pt x="38454" y="12191"/>
                </a:lnTo>
                <a:lnTo>
                  <a:pt x="38454" y="13207"/>
                </a:lnTo>
                <a:lnTo>
                  <a:pt x="40478" y="15239"/>
                </a:lnTo>
                <a:lnTo>
                  <a:pt x="40478" y="17271"/>
                </a:lnTo>
                <a:lnTo>
                  <a:pt x="41469" y="18287"/>
                </a:lnTo>
                <a:lnTo>
                  <a:pt x="41469" y="24256"/>
                </a:lnTo>
                <a:lnTo>
                  <a:pt x="40478" y="26288"/>
                </a:lnTo>
                <a:lnTo>
                  <a:pt x="40478" y="27304"/>
                </a:lnTo>
                <a:lnTo>
                  <a:pt x="39445" y="27304"/>
                </a:lnTo>
                <a:lnTo>
                  <a:pt x="39445" y="28320"/>
                </a:lnTo>
                <a:lnTo>
                  <a:pt x="38454" y="29336"/>
                </a:lnTo>
                <a:lnTo>
                  <a:pt x="37421" y="30352"/>
                </a:lnTo>
                <a:lnTo>
                  <a:pt x="36430" y="31368"/>
                </a:lnTo>
                <a:lnTo>
                  <a:pt x="35398" y="32384"/>
                </a:lnTo>
                <a:lnTo>
                  <a:pt x="34406" y="32384"/>
                </a:lnTo>
                <a:lnTo>
                  <a:pt x="33374" y="33400"/>
                </a:lnTo>
                <a:lnTo>
                  <a:pt x="31350" y="33400"/>
                </a:lnTo>
                <a:lnTo>
                  <a:pt x="30358" y="34416"/>
                </a:lnTo>
                <a:lnTo>
                  <a:pt x="10119" y="34416"/>
                </a:lnTo>
                <a:lnTo>
                  <a:pt x="12143" y="36448"/>
                </a:lnTo>
                <a:lnTo>
                  <a:pt x="44525" y="36448"/>
                </a:lnTo>
                <a:lnTo>
                  <a:pt x="49565" y="31368"/>
                </a:lnTo>
                <a:lnTo>
                  <a:pt x="49565" y="30352"/>
                </a:lnTo>
                <a:lnTo>
                  <a:pt x="50597" y="29336"/>
                </a:lnTo>
                <a:lnTo>
                  <a:pt x="50597" y="28320"/>
                </a:lnTo>
                <a:lnTo>
                  <a:pt x="51589" y="27304"/>
                </a:lnTo>
                <a:lnTo>
                  <a:pt x="51589" y="24256"/>
                </a:lnTo>
                <a:lnTo>
                  <a:pt x="52621" y="22224"/>
                </a:lnTo>
                <a:lnTo>
                  <a:pt x="52621" y="20319"/>
                </a:lnTo>
                <a:lnTo>
                  <a:pt x="51589" y="18287"/>
                </a:lnTo>
                <a:lnTo>
                  <a:pt x="51589" y="15239"/>
                </a:lnTo>
                <a:lnTo>
                  <a:pt x="50597" y="14223"/>
                </a:lnTo>
                <a:lnTo>
                  <a:pt x="50597" y="12191"/>
                </a:lnTo>
                <a:lnTo>
                  <a:pt x="49565" y="11175"/>
                </a:lnTo>
                <a:lnTo>
                  <a:pt x="49565" y="10159"/>
                </a:lnTo>
                <a:lnTo>
                  <a:pt x="44525" y="5079"/>
                </a:lnTo>
                <a:lnTo>
                  <a:pt x="43493" y="5079"/>
                </a:lnTo>
                <a:lnTo>
                  <a:pt x="43493" y="4063"/>
                </a:lnTo>
                <a:lnTo>
                  <a:pt x="42501" y="3047"/>
                </a:lnTo>
                <a:close/>
              </a:path>
              <a:path w="55879" h="85090">
                <a:moveTo>
                  <a:pt x="24286" y="8127"/>
                </a:moveTo>
                <a:lnTo>
                  <a:pt x="8095" y="8127"/>
                </a:lnTo>
                <a:lnTo>
                  <a:pt x="7103" y="9143"/>
                </a:lnTo>
                <a:lnTo>
                  <a:pt x="7103" y="10159"/>
                </a:lnTo>
                <a:lnTo>
                  <a:pt x="6071" y="11175"/>
                </a:lnTo>
                <a:lnTo>
                  <a:pt x="6071" y="12191"/>
                </a:lnTo>
                <a:lnTo>
                  <a:pt x="5079" y="13207"/>
                </a:lnTo>
                <a:lnTo>
                  <a:pt x="5079" y="15239"/>
                </a:lnTo>
                <a:lnTo>
                  <a:pt x="4047" y="16255"/>
                </a:lnTo>
                <a:lnTo>
                  <a:pt x="4047" y="26288"/>
                </a:lnTo>
                <a:lnTo>
                  <a:pt x="5079" y="27304"/>
                </a:lnTo>
                <a:lnTo>
                  <a:pt x="5079" y="28320"/>
                </a:lnTo>
                <a:lnTo>
                  <a:pt x="6071" y="29336"/>
                </a:lnTo>
                <a:lnTo>
                  <a:pt x="6071" y="30352"/>
                </a:lnTo>
                <a:lnTo>
                  <a:pt x="8095" y="32384"/>
                </a:lnTo>
                <a:lnTo>
                  <a:pt x="8095" y="33400"/>
                </a:lnTo>
                <a:lnTo>
                  <a:pt x="9127" y="34416"/>
                </a:lnTo>
                <a:lnTo>
                  <a:pt x="25278" y="34416"/>
                </a:lnTo>
                <a:lnTo>
                  <a:pt x="24286" y="33400"/>
                </a:lnTo>
                <a:lnTo>
                  <a:pt x="22262" y="33400"/>
                </a:lnTo>
                <a:lnTo>
                  <a:pt x="21230" y="32384"/>
                </a:lnTo>
                <a:lnTo>
                  <a:pt x="20239" y="32384"/>
                </a:lnTo>
                <a:lnTo>
                  <a:pt x="19206" y="31368"/>
                </a:lnTo>
                <a:lnTo>
                  <a:pt x="18215" y="30352"/>
                </a:lnTo>
                <a:lnTo>
                  <a:pt x="17182" y="29336"/>
                </a:lnTo>
                <a:lnTo>
                  <a:pt x="16191" y="28320"/>
                </a:lnTo>
                <a:lnTo>
                  <a:pt x="16191" y="27304"/>
                </a:lnTo>
                <a:lnTo>
                  <a:pt x="15199" y="26288"/>
                </a:lnTo>
                <a:lnTo>
                  <a:pt x="15199" y="24256"/>
                </a:lnTo>
                <a:lnTo>
                  <a:pt x="14167" y="23367"/>
                </a:lnTo>
                <a:lnTo>
                  <a:pt x="14167" y="18287"/>
                </a:lnTo>
                <a:lnTo>
                  <a:pt x="15199" y="17271"/>
                </a:lnTo>
                <a:lnTo>
                  <a:pt x="15199" y="15239"/>
                </a:lnTo>
                <a:lnTo>
                  <a:pt x="16191" y="14223"/>
                </a:lnTo>
                <a:lnTo>
                  <a:pt x="16191" y="13207"/>
                </a:lnTo>
                <a:lnTo>
                  <a:pt x="17182" y="12191"/>
                </a:lnTo>
                <a:lnTo>
                  <a:pt x="18215" y="12191"/>
                </a:lnTo>
                <a:lnTo>
                  <a:pt x="18215" y="11175"/>
                </a:lnTo>
                <a:lnTo>
                  <a:pt x="19206" y="11175"/>
                </a:lnTo>
                <a:lnTo>
                  <a:pt x="21230" y="9143"/>
                </a:lnTo>
                <a:lnTo>
                  <a:pt x="23254" y="9143"/>
                </a:lnTo>
                <a:lnTo>
                  <a:pt x="24286" y="8127"/>
                </a:lnTo>
                <a:close/>
              </a:path>
              <a:path w="55879" h="85090">
                <a:moveTo>
                  <a:pt x="38454" y="1015"/>
                </a:moveTo>
                <a:lnTo>
                  <a:pt x="17182" y="1015"/>
                </a:lnTo>
                <a:lnTo>
                  <a:pt x="15199" y="3047"/>
                </a:lnTo>
                <a:lnTo>
                  <a:pt x="41469" y="3047"/>
                </a:lnTo>
                <a:lnTo>
                  <a:pt x="40478" y="2031"/>
                </a:lnTo>
                <a:lnTo>
                  <a:pt x="39445" y="2031"/>
                </a:lnTo>
                <a:lnTo>
                  <a:pt x="38454" y="1015"/>
                </a:lnTo>
                <a:close/>
              </a:path>
              <a:path w="55879" h="85090">
                <a:moveTo>
                  <a:pt x="35398" y="0"/>
                </a:moveTo>
                <a:lnTo>
                  <a:pt x="21230" y="0"/>
                </a:lnTo>
                <a:lnTo>
                  <a:pt x="20239" y="1015"/>
                </a:lnTo>
                <a:lnTo>
                  <a:pt x="36430" y="1015"/>
                </a:lnTo>
                <a:lnTo>
                  <a:pt x="3539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78" name="object 3578"/>
          <p:cNvGrpSpPr/>
          <p:nvPr/>
        </p:nvGrpSpPr>
        <p:grpSpPr>
          <a:xfrm>
            <a:off x="12070555" y="2849992"/>
            <a:ext cx="6350" cy="3001010"/>
            <a:chOff x="12070555" y="2849992"/>
            <a:chExt cx="6350" cy="3001010"/>
          </a:xfrm>
        </p:grpSpPr>
        <p:sp>
          <p:nvSpPr>
            <p:cNvPr id="3579" name="object 3579"/>
            <p:cNvSpPr/>
            <p:nvPr/>
          </p:nvSpPr>
          <p:spPr>
            <a:xfrm>
              <a:off x="12073591" y="2849992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0" name="object 3580"/>
            <p:cNvSpPr/>
            <p:nvPr/>
          </p:nvSpPr>
          <p:spPr>
            <a:xfrm>
              <a:off x="12070555" y="30078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1" name="object 3581"/>
            <p:cNvSpPr/>
            <p:nvPr/>
          </p:nvSpPr>
          <p:spPr>
            <a:xfrm>
              <a:off x="12073591" y="30392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2" name="object 3582"/>
            <p:cNvSpPr/>
            <p:nvPr/>
          </p:nvSpPr>
          <p:spPr>
            <a:xfrm>
              <a:off x="12070555" y="32942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3" name="object 3583"/>
            <p:cNvSpPr/>
            <p:nvPr/>
          </p:nvSpPr>
          <p:spPr>
            <a:xfrm>
              <a:off x="12073591" y="332662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4" name="object 3584"/>
            <p:cNvSpPr/>
            <p:nvPr/>
          </p:nvSpPr>
          <p:spPr>
            <a:xfrm>
              <a:off x="12070555" y="35816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5" name="object 3585"/>
            <p:cNvSpPr/>
            <p:nvPr/>
          </p:nvSpPr>
          <p:spPr>
            <a:xfrm>
              <a:off x="12073591" y="361300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6" name="object 3586"/>
            <p:cNvSpPr/>
            <p:nvPr/>
          </p:nvSpPr>
          <p:spPr>
            <a:xfrm>
              <a:off x="12070555" y="38680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7" name="object 3587"/>
            <p:cNvSpPr/>
            <p:nvPr/>
          </p:nvSpPr>
          <p:spPr>
            <a:xfrm>
              <a:off x="12073591" y="390039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8" name="object 3588"/>
            <p:cNvSpPr/>
            <p:nvPr/>
          </p:nvSpPr>
          <p:spPr>
            <a:xfrm>
              <a:off x="12070555" y="41554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9" name="object 3589"/>
            <p:cNvSpPr/>
            <p:nvPr/>
          </p:nvSpPr>
          <p:spPr>
            <a:xfrm>
              <a:off x="12073591" y="41867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0" name="object 3590"/>
            <p:cNvSpPr/>
            <p:nvPr/>
          </p:nvSpPr>
          <p:spPr>
            <a:xfrm>
              <a:off x="12070555" y="44417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1" name="object 3591"/>
            <p:cNvSpPr/>
            <p:nvPr/>
          </p:nvSpPr>
          <p:spPr>
            <a:xfrm>
              <a:off x="12073591" y="447417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2" name="object 3592"/>
            <p:cNvSpPr/>
            <p:nvPr/>
          </p:nvSpPr>
          <p:spPr>
            <a:xfrm>
              <a:off x="12070555" y="47291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3" name="object 3593"/>
            <p:cNvSpPr/>
            <p:nvPr/>
          </p:nvSpPr>
          <p:spPr>
            <a:xfrm>
              <a:off x="12073591" y="476055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4" name="object 3594"/>
            <p:cNvSpPr/>
            <p:nvPr/>
          </p:nvSpPr>
          <p:spPr>
            <a:xfrm>
              <a:off x="12070555" y="50155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5" name="object 3595"/>
            <p:cNvSpPr/>
            <p:nvPr/>
          </p:nvSpPr>
          <p:spPr>
            <a:xfrm>
              <a:off x="12073591" y="504795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6" name="object 3596"/>
            <p:cNvSpPr/>
            <p:nvPr/>
          </p:nvSpPr>
          <p:spPr>
            <a:xfrm>
              <a:off x="12070555" y="53029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7" name="object 3597"/>
            <p:cNvSpPr/>
            <p:nvPr/>
          </p:nvSpPr>
          <p:spPr>
            <a:xfrm>
              <a:off x="12073591" y="533433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8" name="object 3598"/>
            <p:cNvSpPr/>
            <p:nvPr/>
          </p:nvSpPr>
          <p:spPr>
            <a:xfrm>
              <a:off x="12070555" y="55893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9" name="object 3599"/>
            <p:cNvSpPr/>
            <p:nvPr/>
          </p:nvSpPr>
          <p:spPr>
            <a:xfrm>
              <a:off x="12073591" y="56207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00" name="object 3600"/>
          <p:cNvGrpSpPr/>
          <p:nvPr/>
        </p:nvGrpSpPr>
        <p:grpSpPr>
          <a:xfrm>
            <a:off x="12070555" y="5908109"/>
            <a:ext cx="6350" cy="3574415"/>
            <a:chOff x="12070555" y="5908109"/>
            <a:chExt cx="6350" cy="3574415"/>
          </a:xfrm>
        </p:grpSpPr>
        <p:sp>
          <p:nvSpPr>
            <p:cNvPr id="3601" name="object 3601"/>
            <p:cNvSpPr/>
            <p:nvPr/>
          </p:nvSpPr>
          <p:spPr>
            <a:xfrm>
              <a:off x="12073591" y="590810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2" name="object 3602"/>
            <p:cNvSpPr/>
            <p:nvPr/>
          </p:nvSpPr>
          <p:spPr>
            <a:xfrm>
              <a:off x="12070555" y="61631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3" name="object 3603"/>
            <p:cNvSpPr/>
            <p:nvPr/>
          </p:nvSpPr>
          <p:spPr>
            <a:xfrm>
              <a:off x="12073591" y="619449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4" name="object 3604"/>
            <p:cNvSpPr/>
            <p:nvPr/>
          </p:nvSpPr>
          <p:spPr>
            <a:xfrm>
              <a:off x="12070555" y="64495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5" name="object 3605"/>
            <p:cNvSpPr/>
            <p:nvPr/>
          </p:nvSpPr>
          <p:spPr>
            <a:xfrm>
              <a:off x="12073591" y="648188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6" name="object 3606"/>
            <p:cNvSpPr/>
            <p:nvPr/>
          </p:nvSpPr>
          <p:spPr>
            <a:xfrm>
              <a:off x="12070555" y="67368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7" name="object 3607"/>
            <p:cNvSpPr/>
            <p:nvPr/>
          </p:nvSpPr>
          <p:spPr>
            <a:xfrm>
              <a:off x="12073591" y="676826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8" name="object 3608"/>
            <p:cNvSpPr/>
            <p:nvPr/>
          </p:nvSpPr>
          <p:spPr>
            <a:xfrm>
              <a:off x="12070555" y="70232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9" name="object 3609"/>
            <p:cNvSpPr/>
            <p:nvPr/>
          </p:nvSpPr>
          <p:spPr>
            <a:xfrm>
              <a:off x="12073591" y="705566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0" name="object 3610"/>
            <p:cNvSpPr/>
            <p:nvPr/>
          </p:nvSpPr>
          <p:spPr>
            <a:xfrm>
              <a:off x="12070555" y="73106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1" name="object 3611"/>
            <p:cNvSpPr/>
            <p:nvPr/>
          </p:nvSpPr>
          <p:spPr>
            <a:xfrm>
              <a:off x="12073591" y="73420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2" name="object 3612"/>
            <p:cNvSpPr/>
            <p:nvPr/>
          </p:nvSpPr>
          <p:spPr>
            <a:xfrm>
              <a:off x="12070555" y="75970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3" name="object 3613"/>
            <p:cNvSpPr/>
            <p:nvPr/>
          </p:nvSpPr>
          <p:spPr>
            <a:xfrm>
              <a:off x="12073591" y="762943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4" name="object 3614"/>
            <p:cNvSpPr/>
            <p:nvPr/>
          </p:nvSpPr>
          <p:spPr>
            <a:xfrm>
              <a:off x="12070555" y="78844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5" name="object 3615"/>
            <p:cNvSpPr/>
            <p:nvPr/>
          </p:nvSpPr>
          <p:spPr>
            <a:xfrm>
              <a:off x="12073591" y="791582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6" name="object 3616"/>
            <p:cNvSpPr/>
            <p:nvPr/>
          </p:nvSpPr>
          <p:spPr>
            <a:xfrm>
              <a:off x="12070555" y="81708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7" name="object 3617"/>
            <p:cNvSpPr/>
            <p:nvPr/>
          </p:nvSpPr>
          <p:spPr>
            <a:xfrm>
              <a:off x="12073591" y="820321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8" name="object 3618"/>
            <p:cNvSpPr/>
            <p:nvPr/>
          </p:nvSpPr>
          <p:spPr>
            <a:xfrm>
              <a:off x="12070555" y="84582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9" name="object 3619"/>
            <p:cNvSpPr/>
            <p:nvPr/>
          </p:nvSpPr>
          <p:spPr>
            <a:xfrm>
              <a:off x="12073591" y="848959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0" name="object 3620"/>
            <p:cNvSpPr/>
            <p:nvPr/>
          </p:nvSpPr>
          <p:spPr>
            <a:xfrm>
              <a:off x="12070555" y="87446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1" name="object 3621"/>
            <p:cNvSpPr/>
            <p:nvPr/>
          </p:nvSpPr>
          <p:spPr>
            <a:xfrm>
              <a:off x="12073591" y="877597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2" name="object 3622"/>
            <p:cNvSpPr/>
            <p:nvPr/>
          </p:nvSpPr>
          <p:spPr>
            <a:xfrm>
              <a:off x="12070555" y="90320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3" name="object 3623"/>
            <p:cNvSpPr/>
            <p:nvPr/>
          </p:nvSpPr>
          <p:spPr>
            <a:xfrm>
              <a:off x="12073591" y="906337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4" name="object 3624"/>
            <p:cNvSpPr/>
            <p:nvPr/>
          </p:nvSpPr>
          <p:spPr>
            <a:xfrm>
              <a:off x="12070555" y="931838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5" name="object 3625"/>
            <p:cNvSpPr/>
            <p:nvPr/>
          </p:nvSpPr>
          <p:spPr>
            <a:xfrm>
              <a:off x="12073591" y="9349755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5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26" name="object 3626"/>
          <p:cNvGrpSpPr/>
          <p:nvPr/>
        </p:nvGrpSpPr>
        <p:grpSpPr>
          <a:xfrm>
            <a:off x="9920158" y="3934804"/>
            <a:ext cx="302895" cy="28575"/>
            <a:chOff x="9920158" y="3934804"/>
            <a:chExt cx="302895" cy="28575"/>
          </a:xfrm>
        </p:grpSpPr>
        <p:sp>
          <p:nvSpPr>
            <p:cNvPr id="3627" name="object 3627"/>
            <p:cNvSpPr/>
            <p:nvPr/>
          </p:nvSpPr>
          <p:spPr>
            <a:xfrm>
              <a:off x="9920158" y="3934804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0" y="28334"/>
                  </a:moveTo>
                  <a:lnTo>
                    <a:pt x="12143" y="28334"/>
                  </a:lnTo>
                  <a:lnTo>
                    <a:pt x="12143" y="0"/>
                  </a:lnTo>
                  <a:lnTo>
                    <a:pt x="0" y="0"/>
                  </a:lnTo>
                  <a:lnTo>
                    <a:pt x="0" y="28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8" name="object 3628"/>
            <p:cNvSpPr/>
            <p:nvPr/>
          </p:nvSpPr>
          <p:spPr>
            <a:xfrm>
              <a:off x="9941409" y="3956054"/>
              <a:ext cx="281940" cy="0"/>
            </a:xfrm>
            <a:custGeom>
              <a:avLst/>
              <a:gdLst/>
              <a:ahLst/>
              <a:cxnLst/>
              <a:rect l="l" t="t" r="r" b="b"/>
              <a:pathLst>
                <a:path w="281940">
                  <a:moveTo>
                    <a:pt x="28132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29" name="object 3629"/>
          <p:cNvSpPr/>
          <p:nvPr/>
        </p:nvSpPr>
        <p:spPr>
          <a:xfrm>
            <a:off x="13367867" y="9521811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0365" y="0"/>
                </a:moveTo>
                <a:lnTo>
                  <a:pt x="23304" y="0"/>
                </a:lnTo>
                <a:lnTo>
                  <a:pt x="23304" y="2032"/>
                </a:lnTo>
                <a:lnTo>
                  <a:pt x="22263" y="3022"/>
                </a:lnTo>
                <a:lnTo>
                  <a:pt x="21272" y="3022"/>
                </a:lnTo>
                <a:lnTo>
                  <a:pt x="21272" y="4051"/>
                </a:lnTo>
                <a:lnTo>
                  <a:pt x="20243" y="5041"/>
                </a:lnTo>
                <a:lnTo>
                  <a:pt x="19253" y="6070"/>
                </a:lnTo>
                <a:lnTo>
                  <a:pt x="18224" y="7061"/>
                </a:lnTo>
                <a:lnTo>
                  <a:pt x="18224" y="8102"/>
                </a:lnTo>
                <a:lnTo>
                  <a:pt x="15201" y="11112"/>
                </a:lnTo>
                <a:lnTo>
                  <a:pt x="14173" y="11112"/>
                </a:lnTo>
                <a:lnTo>
                  <a:pt x="13182" y="12141"/>
                </a:lnTo>
                <a:lnTo>
                  <a:pt x="12141" y="13131"/>
                </a:lnTo>
                <a:lnTo>
                  <a:pt x="11150" y="14173"/>
                </a:lnTo>
                <a:lnTo>
                  <a:pt x="10121" y="14173"/>
                </a:lnTo>
                <a:lnTo>
                  <a:pt x="8102" y="16192"/>
                </a:lnTo>
                <a:lnTo>
                  <a:pt x="7112" y="16192"/>
                </a:lnTo>
                <a:lnTo>
                  <a:pt x="6070" y="17183"/>
                </a:lnTo>
                <a:lnTo>
                  <a:pt x="5080" y="18211"/>
                </a:lnTo>
                <a:lnTo>
                  <a:pt x="4051" y="18211"/>
                </a:lnTo>
                <a:lnTo>
                  <a:pt x="3060" y="19215"/>
                </a:lnTo>
                <a:lnTo>
                  <a:pt x="2032" y="19215"/>
                </a:lnTo>
                <a:lnTo>
                  <a:pt x="1041" y="20243"/>
                </a:lnTo>
                <a:lnTo>
                  <a:pt x="0" y="20243"/>
                </a:lnTo>
                <a:lnTo>
                  <a:pt x="0" y="30365"/>
                </a:lnTo>
                <a:lnTo>
                  <a:pt x="1041" y="30365"/>
                </a:lnTo>
                <a:lnTo>
                  <a:pt x="2032" y="29324"/>
                </a:lnTo>
                <a:lnTo>
                  <a:pt x="3060" y="29324"/>
                </a:lnTo>
                <a:lnTo>
                  <a:pt x="4051" y="28333"/>
                </a:lnTo>
                <a:lnTo>
                  <a:pt x="5080" y="28333"/>
                </a:lnTo>
                <a:lnTo>
                  <a:pt x="6070" y="27305"/>
                </a:lnTo>
                <a:lnTo>
                  <a:pt x="7112" y="27305"/>
                </a:lnTo>
                <a:lnTo>
                  <a:pt x="9131" y="25285"/>
                </a:lnTo>
                <a:lnTo>
                  <a:pt x="11150" y="25285"/>
                </a:lnTo>
                <a:lnTo>
                  <a:pt x="13182" y="23253"/>
                </a:lnTo>
                <a:lnTo>
                  <a:pt x="14173" y="23253"/>
                </a:lnTo>
                <a:lnTo>
                  <a:pt x="15201" y="22263"/>
                </a:lnTo>
                <a:lnTo>
                  <a:pt x="16192" y="21234"/>
                </a:lnTo>
                <a:lnTo>
                  <a:pt x="17221" y="21234"/>
                </a:lnTo>
                <a:lnTo>
                  <a:pt x="20243" y="18211"/>
                </a:lnTo>
                <a:lnTo>
                  <a:pt x="20243" y="83972"/>
                </a:lnTo>
                <a:lnTo>
                  <a:pt x="30365" y="83972"/>
                </a:lnTo>
                <a:lnTo>
                  <a:pt x="30365" y="0"/>
                </a:lnTo>
                <a:close/>
              </a:path>
              <a:path w="111759" h="84454">
                <a:moveTo>
                  <a:pt x="111315" y="22263"/>
                </a:moveTo>
                <a:lnTo>
                  <a:pt x="110324" y="21234"/>
                </a:lnTo>
                <a:lnTo>
                  <a:pt x="110324" y="16192"/>
                </a:lnTo>
                <a:lnTo>
                  <a:pt x="109296" y="15163"/>
                </a:lnTo>
                <a:lnTo>
                  <a:pt x="109296" y="13131"/>
                </a:lnTo>
                <a:lnTo>
                  <a:pt x="108305" y="12141"/>
                </a:lnTo>
                <a:lnTo>
                  <a:pt x="108305" y="11112"/>
                </a:lnTo>
                <a:lnTo>
                  <a:pt x="107264" y="10121"/>
                </a:lnTo>
                <a:lnTo>
                  <a:pt x="106273" y="9093"/>
                </a:lnTo>
                <a:lnTo>
                  <a:pt x="105244" y="8102"/>
                </a:lnTo>
                <a:lnTo>
                  <a:pt x="104254" y="7061"/>
                </a:lnTo>
                <a:lnTo>
                  <a:pt x="104254" y="6070"/>
                </a:lnTo>
                <a:lnTo>
                  <a:pt x="103225" y="6070"/>
                </a:lnTo>
                <a:lnTo>
                  <a:pt x="103225" y="5041"/>
                </a:lnTo>
                <a:lnTo>
                  <a:pt x="102235" y="5041"/>
                </a:lnTo>
                <a:lnTo>
                  <a:pt x="101193" y="4051"/>
                </a:lnTo>
                <a:lnTo>
                  <a:pt x="100203" y="3022"/>
                </a:lnTo>
                <a:lnTo>
                  <a:pt x="99174" y="3022"/>
                </a:lnTo>
                <a:lnTo>
                  <a:pt x="98183" y="2032"/>
                </a:lnTo>
                <a:lnTo>
                  <a:pt x="96164" y="2032"/>
                </a:lnTo>
                <a:lnTo>
                  <a:pt x="95123" y="990"/>
                </a:lnTo>
                <a:lnTo>
                  <a:pt x="94132" y="990"/>
                </a:lnTo>
                <a:lnTo>
                  <a:pt x="93103" y="0"/>
                </a:lnTo>
                <a:lnTo>
                  <a:pt x="75920" y="0"/>
                </a:lnTo>
                <a:lnTo>
                  <a:pt x="74891" y="990"/>
                </a:lnTo>
                <a:lnTo>
                  <a:pt x="72859" y="990"/>
                </a:lnTo>
                <a:lnTo>
                  <a:pt x="71869" y="2032"/>
                </a:lnTo>
                <a:lnTo>
                  <a:pt x="70840" y="2032"/>
                </a:lnTo>
                <a:lnTo>
                  <a:pt x="69850" y="3022"/>
                </a:lnTo>
                <a:lnTo>
                  <a:pt x="68821" y="3022"/>
                </a:lnTo>
                <a:lnTo>
                  <a:pt x="67818" y="4051"/>
                </a:lnTo>
                <a:lnTo>
                  <a:pt x="66789" y="5041"/>
                </a:lnTo>
                <a:lnTo>
                  <a:pt x="65798" y="6070"/>
                </a:lnTo>
                <a:lnTo>
                  <a:pt x="64770" y="6070"/>
                </a:lnTo>
                <a:lnTo>
                  <a:pt x="64770" y="7061"/>
                </a:lnTo>
                <a:lnTo>
                  <a:pt x="63779" y="8102"/>
                </a:lnTo>
                <a:lnTo>
                  <a:pt x="62738" y="8102"/>
                </a:lnTo>
                <a:lnTo>
                  <a:pt x="62738" y="9093"/>
                </a:lnTo>
                <a:lnTo>
                  <a:pt x="61747" y="10121"/>
                </a:lnTo>
                <a:lnTo>
                  <a:pt x="60718" y="11112"/>
                </a:lnTo>
                <a:lnTo>
                  <a:pt x="60718" y="12141"/>
                </a:lnTo>
                <a:lnTo>
                  <a:pt x="59728" y="13131"/>
                </a:lnTo>
                <a:lnTo>
                  <a:pt x="59728" y="15163"/>
                </a:lnTo>
                <a:lnTo>
                  <a:pt x="58699" y="16192"/>
                </a:lnTo>
                <a:lnTo>
                  <a:pt x="58699" y="18211"/>
                </a:lnTo>
                <a:lnTo>
                  <a:pt x="57708" y="20243"/>
                </a:lnTo>
                <a:lnTo>
                  <a:pt x="57708" y="23253"/>
                </a:lnTo>
                <a:lnTo>
                  <a:pt x="67818" y="24295"/>
                </a:lnTo>
                <a:lnTo>
                  <a:pt x="67818" y="22263"/>
                </a:lnTo>
                <a:lnTo>
                  <a:pt x="68821" y="21234"/>
                </a:lnTo>
                <a:lnTo>
                  <a:pt x="68821" y="18211"/>
                </a:lnTo>
                <a:lnTo>
                  <a:pt x="69850" y="17183"/>
                </a:lnTo>
                <a:lnTo>
                  <a:pt x="69850" y="16192"/>
                </a:lnTo>
                <a:lnTo>
                  <a:pt x="70840" y="15163"/>
                </a:lnTo>
                <a:lnTo>
                  <a:pt x="70840" y="14173"/>
                </a:lnTo>
                <a:lnTo>
                  <a:pt x="73901" y="11112"/>
                </a:lnTo>
                <a:lnTo>
                  <a:pt x="74891" y="11112"/>
                </a:lnTo>
                <a:lnTo>
                  <a:pt x="75920" y="10121"/>
                </a:lnTo>
                <a:lnTo>
                  <a:pt x="76911" y="10121"/>
                </a:lnTo>
                <a:lnTo>
                  <a:pt x="77939" y="9093"/>
                </a:lnTo>
                <a:lnTo>
                  <a:pt x="78930" y="9093"/>
                </a:lnTo>
                <a:lnTo>
                  <a:pt x="79971" y="8102"/>
                </a:lnTo>
                <a:lnTo>
                  <a:pt x="89052" y="8102"/>
                </a:lnTo>
                <a:lnTo>
                  <a:pt x="90081" y="9093"/>
                </a:lnTo>
                <a:lnTo>
                  <a:pt x="91084" y="9093"/>
                </a:lnTo>
                <a:lnTo>
                  <a:pt x="92113" y="10121"/>
                </a:lnTo>
                <a:lnTo>
                  <a:pt x="93103" y="10121"/>
                </a:lnTo>
                <a:lnTo>
                  <a:pt x="94132" y="11112"/>
                </a:lnTo>
                <a:lnTo>
                  <a:pt x="95123" y="11112"/>
                </a:lnTo>
                <a:lnTo>
                  <a:pt x="97155" y="13131"/>
                </a:lnTo>
                <a:lnTo>
                  <a:pt x="97155" y="14173"/>
                </a:lnTo>
                <a:lnTo>
                  <a:pt x="98183" y="15163"/>
                </a:lnTo>
                <a:lnTo>
                  <a:pt x="99174" y="16192"/>
                </a:lnTo>
                <a:lnTo>
                  <a:pt x="99174" y="18211"/>
                </a:lnTo>
                <a:lnTo>
                  <a:pt x="100203" y="19215"/>
                </a:lnTo>
                <a:lnTo>
                  <a:pt x="100203" y="26314"/>
                </a:lnTo>
                <a:lnTo>
                  <a:pt x="99174" y="27305"/>
                </a:lnTo>
                <a:lnTo>
                  <a:pt x="99174" y="29324"/>
                </a:lnTo>
                <a:lnTo>
                  <a:pt x="98183" y="30365"/>
                </a:lnTo>
                <a:lnTo>
                  <a:pt x="97155" y="31356"/>
                </a:lnTo>
                <a:lnTo>
                  <a:pt x="97155" y="32385"/>
                </a:lnTo>
                <a:lnTo>
                  <a:pt x="95123" y="34404"/>
                </a:lnTo>
                <a:lnTo>
                  <a:pt x="95123" y="35394"/>
                </a:lnTo>
                <a:lnTo>
                  <a:pt x="94132" y="36436"/>
                </a:lnTo>
                <a:lnTo>
                  <a:pt x="93103" y="37426"/>
                </a:lnTo>
                <a:lnTo>
                  <a:pt x="93103" y="38455"/>
                </a:lnTo>
                <a:lnTo>
                  <a:pt x="92113" y="38455"/>
                </a:lnTo>
                <a:lnTo>
                  <a:pt x="91084" y="39446"/>
                </a:lnTo>
                <a:lnTo>
                  <a:pt x="91084" y="40474"/>
                </a:lnTo>
                <a:lnTo>
                  <a:pt x="90081" y="41478"/>
                </a:lnTo>
                <a:lnTo>
                  <a:pt x="89052" y="41478"/>
                </a:lnTo>
                <a:lnTo>
                  <a:pt x="88061" y="42506"/>
                </a:lnTo>
                <a:lnTo>
                  <a:pt x="88061" y="43497"/>
                </a:lnTo>
                <a:lnTo>
                  <a:pt x="86042" y="45516"/>
                </a:lnTo>
                <a:lnTo>
                  <a:pt x="85001" y="45516"/>
                </a:lnTo>
                <a:lnTo>
                  <a:pt x="84010" y="46558"/>
                </a:lnTo>
                <a:lnTo>
                  <a:pt x="82981" y="47548"/>
                </a:lnTo>
                <a:lnTo>
                  <a:pt x="81991" y="48577"/>
                </a:lnTo>
                <a:lnTo>
                  <a:pt x="80962" y="49568"/>
                </a:lnTo>
                <a:lnTo>
                  <a:pt x="78930" y="50596"/>
                </a:lnTo>
                <a:lnTo>
                  <a:pt x="74891" y="54648"/>
                </a:lnTo>
                <a:lnTo>
                  <a:pt x="73901" y="54648"/>
                </a:lnTo>
                <a:lnTo>
                  <a:pt x="72859" y="55638"/>
                </a:lnTo>
                <a:lnTo>
                  <a:pt x="71869" y="56667"/>
                </a:lnTo>
                <a:lnTo>
                  <a:pt x="70840" y="57658"/>
                </a:lnTo>
                <a:lnTo>
                  <a:pt x="69850" y="58699"/>
                </a:lnTo>
                <a:lnTo>
                  <a:pt x="69850" y="59690"/>
                </a:lnTo>
                <a:lnTo>
                  <a:pt x="68821" y="59690"/>
                </a:lnTo>
                <a:lnTo>
                  <a:pt x="67818" y="60718"/>
                </a:lnTo>
                <a:lnTo>
                  <a:pt x="66789" y="61709"/>
                </a:lnTo>
                <a:lnTo>
                  <a:pt x="65798" y="62738"/>
                </a:lnTo>
                <a:lnTo>
                  <a:pt x="64770" y="63741"/>
                </a:lnTo>
                <a:lnTo>
                  <a:pt x="63779" y="64770"/>
                </a:lnTo>
                <a:lnTo>
                  <a:pt x="63779" y="65760"/>
                </a:lnTo>
                <a:lnTo>
                  <a:pt x="60718" y="68821"/>
                </a:lnTo>
                <a:lnTo>
                  <a:pt x="60718" y="69811"/>
                </a:lnTo>
                <a:lnTo>
                  <a:pt x="59728" y="70840"/>
                </a:lnTo>
                <a:lnTo>
                  <a:pt x="59728" y="71831"/>
                </a:lnTo>
                <a:lnTo>
                  <a:pt x="57708" y="73850"/>
                </a:lnTo>
                <a:lnTo>
                  <a:pt x="57708" y="74841"/>
                </a:lnTo>
                <a:lnTo>
                  <a:pt x="56667" y="75882"/>
                </a:lnTo>
                <a:lnTo>
                  <a:pt x="56667" y="77901"/>
                </a:lnTo>
                <a:lnTo>
                  <a:pt x="55676" y="78892"/>
                </a:lnTo>
                <a:lnTo>
                  <a:pt x="55676" y="83972"/>
                </a:lnTo>
                <a:lnTo>
                  <a:pt x="111315" y="83972"/>
                </a:lnTo>
                <a:lnTo>
                  <a:pt x="111315" y="73850"/>
                </a:lnTo>
                <a:lnTo>
                  <a:pt x="69850" y="73850"/>
                </a:lnTo>
                <a:lnTo>
                  <a:pt x="70840" y="72859"/>
                </a:lnTo>
                <a:lnTo>
                  <a:pt x="70840" y="71831"/>
                </a:lnTo>
                <a:lnTo>
                  <a:pt x="71869" y="70840"/>
                </a:lnTo>
                <a:lnTo>
                  <a:pt x="72859" y="69811"/>
                </a:lnTo>
                <a:lnTo>
                  <a:pt x="73901" y="68821"/>
                </a:lnTo>
                <a:lnTo>
                  <a:pt x="73901" y="67779"/>
                </a:lnTo>
                <a:lnTo>
                  <a:pt x="74891" y="67779"/>
                </a:lnTo>
                <a:lnTo>
                  <a:pt x="75920" y="66789"/>
                </a:lnTo>
                <a:lnTo>
                  <a:pt x="75920" y="65760"/>
                </a:lnTo>
                <a:lnTo>
                  <a:pt x="76911" y="65760"/>
                </a:lnTo>
                <a:lnTo>
                  <a:pt x="77939" y="64770"/>
                </a:lnTo>
                <a:lnTo>
                  <a:pt x="77939" y="63741"/>
                </a:lnTo>
                <a:lnTo>
                  <a:pt x="78930" y="63741"/>
                </a:lnTo>
                <a:lnTo>
                  <a:pt x="79971" y="62738"/>
                </a:lnTo>
                <a:lnTo>
                  <a:pt x="80962" y="61709"/>
                </a:lnTo>
                <a:lnTo>
                  <a:pt x="81991" y="60718"/>
                </a:lnTo>
                <a:lnTo>
                  <a:pt x="84010" y="59690"/>
                </a:lnTo>
                <a:lnTo>
                  <a:pt x="90081" y="53619"/>
                </a:lnTo>
                <a:lnTo>
                  <a:pt x="91084" y="53619"/>
                </a:lnTo>
                <a:lnTo>
                  <a:pt x="92113" y="52628"/>
                </a:lnTo>
                <a:lnTo>
                  <a:pt x="93103" y="51587"/>
                </a:lnTo>
                <a:lnTo>
                  <a:pt x="94132" y="50596"/>
                </a:lnTo>
                <a:lnTo>
                  <a:pt x="95123" y="49568"/>
                </a:lnTo>
                <a:lnTo>
                  <a:pt x="96164" y="48577"/>
                </a:lnTo>
                <a:lnTo>
                  <a:pt x="97155" y="48577"/>
                </a:lnTo>
                <a:lnTo>
                  <a:pt x="97155" y="47548"/>
                </a:lnTo>
                <a:lnTo>
                  <a:pt x="98183" y="46558"/>
                </a:lnTo>
                <a:lnTo>
                  <a:pt x="99174" y="45516"/>
                </a:lnTo>
                <a:lnTo>
                  <a:pt x="100203" y="44526"/>
                </a:lnTo>
                <a:lnTo>
                  <a:pt x="101193" y="43497"/>
                </a:lnTo>
                <a:lnTo>
                  <a:pt x="102235" y="42506"/>
                </a:lnTo>
                <a:lnTo>
                  <a:pt x="103225" y="41478"/>
                </a:lnTo>
                <a:lnTo>
                  <a:pt x="104254" y="40474"/>
                </a:lnTo>
                <a:lnTo>
                  <a:pt x="105244" y="39446"/>
                </a:lnTo>
                <a:lnTo>
                  <a:pt x="105244" y="38455"/>
                </a:lnTo>
                <a:lnTo>
                  <a:pt x="107264" y="36436"/>
                </a:lnTo>
                <a:lnTo>
                  <a:pt x="107264" y="35394"/>
                </a:lnTo>
                <a:lnTo>
                  <a:pt x="108305" y="34404"/>
                </a:lnTo>
                <a:lnTo>
                  <a:pt x="108305" y="32385"/>
                </a:lnTo>
                <a:lnTo>
                  <a:pt x="109296" y="31356"/>
                </a:lnTo>
                <a:lnTo>
                  <a:pt x="109296" y="30365"/>
                </a:lnTo>
                <a:lnTo>
                  <a:pt x="110324" y="29324"/>
                </a:lnTo>
                <a:lnTo>
                  <a:pt x="110324" y="24295"/>
                </a:lnTo>
                <a:lnTo>
                  <a:pt x="111315" y="2226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30" name="object 3630"/>
          <p:cNvSpPr/>
          <p:nvPr/>
        </p:nvSpPr>
        <p:spPr>
          <a:xfrm>
            <a:off x="13421510" y="5335344"/>
            <a:ext cx="0" cy="181610"/>
          </a:xfrm>
          <a:custGeom>
            <a:avLst/>
            <a:gdLst/>
            <a:ahLst/>
            <a:cxnLst/>
            <a:rect l="l" t="t" r="r" b="b"/>
            <a:pathLst>
              <a:path h="181610">
                <a:moveTo>
                  <a:pt x="0" y="0"/>
                </a:moveTo>
                <a:lnTo>
                  <a:pt x="0" y="18111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31" name="object 3631"/>
          <p:cNvGrpSpPr/>
          <p:nvPr/>
        </p:nvGrpSpPr>
        <p:grpSpPr>
          <a:xfrm>
            <a:off x="13418475" y="5573153"/>
            <a:ext cx="6350" cy="3909695"/>
            <a:chOff x="13418475" y="5573153"/>
            <a:chExt cx="6350" cy="3909695"/>
          </a:xfrm>
        </p:grpSpPr>
        <p:sp>
          <p:nvSpPr>
            <p:cNvPr id="3632" name="object 3632"/>
            <p:cNvSpPr/>
            <p:nvPr/>
          </p:nvSpPr>
          <p:spPr>
            <a:xfrm>
              <a:off x="13421511" y="55731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3" name="object 3633"/>
            <p:cNvSpPr/>
            <p:nvPr/>
          </p:nvSpPr>
          <p:spPr>
            <a:xfrm>
              <a:off x="13418475" y="58281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4" name="object 3634"/>
            <p:cNvSpPr/>
            <p:nvPr/>
          </p:nvSpPr>
          <p:spPr>
            <a:xfrm>
              <a:off x="13421511" y="586054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5" name="object 3635"/>
            <p:cNvSpPr/>
            <p:nvPr/>
          </p:nvSpPr>
          <p:spPr>
            <a:xfrm>
              <a:off x="13418475" y="61155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6" name="object 3636"/>
            <p:cNvSpPr/>
            <p:nvPr/>
          </p:nvSpPr>
          <p:spPr>
            <a:xfrm>
              <a:off x="13421511" y="614692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7" name="object 3637"/>
            <p:cNvSpPr/>
            <p:nvPr/>
          </p:nvSpPr>
          <p:spPr>
            <a:xfrm>
              <a:off x="13418475" y="64019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8" name="object 3638"/>
            <p:cNvSpPr/>
            <p:nvPr/>
          </p:nvSpPr>
          <p:spPr>
            <a:xfrm>
              <a:off x="13421511" y="643432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9" name="object 3639"/>
            <p:cNvSpPr/>
            <p:nvPr/>
          </p:nvSpPr>
          <p:spPr>
            <a:xfrm>
              <a:off x="13418475" y="66893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0" name="object 3640"/>
            <p:cNvSpPr/>
            <p:nvPr/>
          </p:nvSpPr>
          <p:spPr>
            <a:xfrm>
              <a:off x="13421511" y="672070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1" name="object 3641"/>
            <p:cNvSpPr/>
            <p:nvPr/>
          </p:nvSpPr>
          <p:spPr>
            <a:xfrm>
              <a:off x="13418475" y="69757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2" name="object 3642"/>
            <p:cNvSpPr/>
            <p:nvPr/>
          </p:nvSpPr>
          <p:spPr>
            <a:xfrm>
              <a:off x="13421511" y="700708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3" name="object 3643"/>
            <p:cNvSpPr/>
            <p:nvPr/>
          </p:nvSpPr>
          <p:spPr>
            <a:xfrm>
              <a:off x="13418475" y="72631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4" name="object 3644"/>
            <p:cNvSpPr/>
            <p:nvPr/>
          </p:nvSpPr>
          <p:spPr>
            <a:xfrm>
              <a:off x="13421511" y="729448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5" name="object 3645"/>
            <p:cNvSpPr/>
            <p:nvPr/>
          </p:nvSpPr>
          <p:spPr>
            <a:xfrm>
              <a:off x="13418475" y="75494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6" name="object 3646"/>
            <p:cNvSpPr/>
            <p:nvPr/>
          </p:nvSpPr>
          <p:spPr>
            <a:xfrm>
              <a:off x="13421511" y="758086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7" name="object 3647"/>
            <p:cNvSpPr/>
            <p:nvPr/>
          </p:nvSpPr>
          <p:spPr>
            <a:xfrm>
              <a:off x="13418475" y="78358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8" name="object 3648"/>
            <p:cNvSpPr/>
            <p:nvPr/>
          </p:nvSpPr>
          <p:spPr>
            <a:xfrm>
              <a:off x="13421511" y="786825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9" name="object 3649"/>
            <p:cNvSpPr/>
            <p:nvPr/>
          </p:nvSpPr>
          <p:spPr>
            <a:xfrm>
              <a:off x="13418475" y="812327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0" name="object 3650"/>
            <p:cNvSpPr/>
            <p:nvPr/>
          </p:nvSpPr>
          <p:spPr>
            <a:xfrm>
              <a:off x="13421511" y="815464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1" name="object 3651"/>
            <p:cNvSpPr/>
            <p:nvPr/>
          </p:nvSpPr>
          <p:spPr>
            <a:xfrm>
              <a:off x="13418475" y="8409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2" name="object 3652"/>
            <p:cNvSpPr/>
            <p:nvPr/>
          </p:nvSpPr>
          <p:spPr>
            <a:xfrm>
              <a:off x="13421511" y="844203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3" name="object 3653"/>
            <p:cNvSpPr/>
            <p:nvPr/>
          </p:nvSpPr>
          <p:spPr>
            <a:xfrm>
              <a:off x="13418475" y="869704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4" name="object 3654"/>
            <p:cNvSpPr/>
            <p:nvPr/>
          </p:nvSpPr>
          <p:spPr>
            <a:xfrm>
              <a:off x="13421511" y="872841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5" name="object 3655"/>
            <p:cNvSpPr/>
            <p:nvPr/>
          </p:nvSpPr>
          <p:spPr>
            <a:xfrm>
              <a:off x="13418475" y="89834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6" name="object 3656"/>
            <p:cNvSpPr/>
            <p:nvPr/>
          </p:nvSpPr>
          <p:spPr>
            <a:xfrm>
              <a:off x="13421511" y="901581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7" name="object 3657"/>
            <p:cNvSpPr/>
            <p:nvPr/>
          </p:nvSpPr>
          <p:spPr>
            <a:xfrm>
              <a:off x="13418475" y="92708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8" name="object 3658"/>
            <p:cNvSpPr/>
            <p:nvPr/>
          </p:nvSpPr>
          <p:spPr>
            <a:xfrm>
              <a:off x="13421511" y="9302193"/>
              <a:ext cx="0" cy="180340"/>
            </a:xfrm>
            <a:custGeom>
              <a:avLst/>
              <a:gdLst/>
              <a:ahLst/>
              <a:cxnLst/>
              <a:rect l="l" t="t" r="r" b="b"/>
              <a:pathLst>
                <a:path h="180340">
                  <a:moveTo>
                    <a:pt x="0" y="0"/>
                  </a:moveTo>
                  <a:lnTo>
                    <a:pt x="0" y="1801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59" name="object 3659"/>
          <p:cNvGrpSpPr/>
          <p:nvPr/>
        </p:nvGrpSpPr>
        <p:grpSpPr>
          <a:xfrm>
            <a:off x="5302625" y="5770483"/>
            <a:ext cx="55244" cy="3834765"/>
            <a:chOff x="5302625" y="5770483"/>
            <a:chExt cx="55244" cy="3834765"/>
          </a:xfrm>
        </p:grpSpPr>
        <p:sp>
          <p:nvSpPr>
            <p:cNvPr id="3660" name="object 3660"/>
            <p:cNvSpPr/>
            <p:nvPr/>
          </p:nvSpPr>
          <p:spPr>
            <a:xfrm>
              <a:off x="5329947" y="5770483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89">
                  <a:moveTo>
                    <a:pt x="0" y="0"/>
                  </a:moveTo>
                  <a:lnTo>
                    <a:pt x="0" y="249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1" name="object 3661"/>
            <p:cNvSpPr/>
            <p:nvPr/>
          </p:nvSpPr>
          <p:spPr>
            <a:xfrm>
              <a:off x="5326912" y="60457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2" name="object 3662"/>
            <p:cNvSpPr/>
            <p:nvPr/>
          </p:nvSpPr>
          <p:spPr>
            <a:xfrm>
              <a:off x="5329947" y="607811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3" name="object 3663"/>
            <p:cNvSpPr/>
            <p:nvPr/>
          </p:nvSpPr>
          <p:spPr>
            <a:xfrm>
              <a:off x="5326912" y="63331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4" name="object 3664"/>
            <p:cNvSpPr/>
            <p:nvPr/>
          </p:nvSpPr>
          <p:spPr>
            <a:xfrm>
              <a:off x="5329947" y="63644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5" name="object 3665"/>
            <p:cNvSpPr/>
            <p:nvPr/>
          </p:nvSpPr>
          <p:spPr>
            <a:xfrm>
              <a:off x="5326912" y="66195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6" name="object 3666"/>
            <p:cNvSpPr/>
            <p:nvPr/>
          </p:nvSpPr>
          <p:spPr>
            <a:xfrm>
              <a:off x="5329947" y="665189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7" name="object 3667"/>
            <p:cNvSpPr/>
            <p:nvPr/>
          </p:nvSpPr>
          <p:spPr>
            <a:xfrm>
              <a:off x="5326912" y="69069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8" name="object 3668"/>
            <p:cNvSpPr/>
            <p:nvPr/>
          </p:nvSpPr>
          <p:spPr>
            <a:xfrm>
              <a:off x="5329947" y="69382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9" name="object 3669"/>
            <p:cNvSpPr/>
            <p:nvPr/>
          </p:nvSpPr>
          <p:spPr>
            <a:xfrm>
              <a:off x="5326912" y="71932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0" name="object 3670"/>
            <p:cNvSpPr/>
            <p:nvPr/>
          </p:nvSpPr>
          <p:spPr>
            <a:xfrm>
              <a:off x="5329947" y="72246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1" name="object 3671"/>
            <p:cNvSpPr/>
            <p:nvPr/>
          </p:nvSpPr>
          <p:spPr>
            <a:xfrm>
              <a:off x="5326912" y="74806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2" name="object 3672"/>
            <p:cNvSpPr/>
            <p:nvPr/>
          </p:nvSpPr>
          <p:spPr>
            <a:xfrm>
              <a:off x="5329947" y="751205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3" name="object 3673"/>
            <p:cNvSpPr/>
            <p:nvPr/>
          </p:nvSpPr>
          <p:spPr>
            <a:xfrm>
              <a:off x="5326912" y="77670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4" name="object 3674"/>
            <p:cNvSpPr/>
            <p:nvPr/>
          </p:nvSpPr>
          <p:spPr>
            <a:xfrm>
              <a:off x="5329947" y="779843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5" name="object 3675"/>
            <p:cNvSpPr/>
            <p:nvPr/>
          </p:nvSpPr>
          <p:spPr>
            <a:xfrm>
              <a:off x="5326912" y="8053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6" name="object 3676"/>
            <p:cNvSpPr/>
            <p:nvPr/>
          </p:nvSpPr>
          <p:spPr>
            <a:xfrm>
              <a:off x="5329947" y="80858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7" name="object 3677"/>
            <p:cNvSpPr/>
            <p:nvPr/>
          </p:nvSpPr>
          <p:spPr>
            <a:xfrm>
              <a:off x="5326912" y="83408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8" name="object 3678"/>
            <p:cNvSpPr/>
            <p:nvPr/>
          </p:nvSpPr>
          <p:spPr>
            <a:xfrm>
              <a:off x="5329947" y="83722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9" name="object 3679"/>
            <p:cNvSpPr/>
            <p:nvPr/>
          </p:nvSpPr>
          <p:spPr>
            <a:xfrm>
              <a:off x="5326912" y="86272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0" name="object 3680"/>
            <p:cNvSpPr/>
            <p:nvPr/>
          </p:nvSpPr>
          <p:spPr>
            <a:xfrm>
              <a:off x="5329947" y="865960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1" name="object 3681"/>
            <p:cNvSpPr/>
            <p:nvPr/>
          </p:nvSpPr>
          <p:spPr>
            <a:xfrm>
              <a:off x="5326912" y="89146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2" name="object 3682"/>
            <p:cNvSpPr/>
            <p:nvPr/>
          </p:nvSpPr>
          <p:spPr>
            <a:xfrm>
              <a:off x="5329947" y="894598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3" name="object 3683"/>
            <p:cNvSpPr/>
            <p:nvPr/>
          </p:nvSpPr>
          <p:spPr>
            <a:xfrm>
              <a:off x="5326912" y="92009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4" name="object 3684"/>
            <p:cNvSpPr/>
            <p:nvPr/>
          </p:nvSpPr>
          <p:spPr>
            <a:xfrm>
              <a:off x="5329947" y="9233381"/>
              <a:ext cx="0" cy="249554"/>
            </a:xfrm>
            <a:custGeom>
              <a:avLst/>
              <a:gdLst/>
              <a:ahLst/>
              <a:cxnLst/>
              <a:rect l="l" t="t" r="r" b="b"/>
              <a:pathLst>
                <a:path h="249554">
                  <a:moveTo>
                    <a:pt x="0" y="0"/>
                  </a:moveTo>
                  <a:lnTo>
                    <a:pt x="0" y="2489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5" name="object 3685"/>
            <p:cNvSpPr/>
            <p:nvPr/>
          </p:nvSpPr>
          <p:spPr>
            <a:xfrm>
              <a:off x="5302625" y="9519783"/>
              <a:ext cx="55244" cy="85090"/>
            </a:xfrm>
            <a:custGeom>
              <a:avLst/>
              <a:gdLst/>
              <a:ahLst/>
              <a:cxnLst/>
              <a:rect l="l" t="t" r="r" b="b"/>
              <a:pathLst>
                <a:path w="55245" h="85090">
                  <a:moveTo>
                    <a:pt x="32382" y="83971"/>
                  </a:moveTo>
                  <a:lnTo>
                    <a:pt x="19206" y="83971"/>
                  </a:lnTo>
                  <a:lnTo>
                    <a:pt x="20239" y="84963"/>
                  </a:lnTo>
                  <a:lnTo>
                    <a:pt x="31350" y="84963"/>
                  </a:lnTo>
                  <a:lnTo>
                    <a:pt x="32382" y="83971"/>
                  </a:lnTo>
                  <a:close/>
                </a:path>
                <a:path w="55245" h="85090">
                  <a:moveTo>
                    <a:pt x="37421" y="82939"/>
                  </a:moveTo>
                  <a:lnTo>
                    <a:pt x="16191" y="82939"/>
                  </a:lnTo>
                  <a:lnTo>
                    <a:pt x="17182" y="83971"/>
                  </a:lnTo>
                  <a:lnTo>
                    <a:pt x="36430" y="83971"/>
                  </a:lnTo>
                  <a:lnTo>
                    <a:pt x="37421" y="82939"/>
                  </a:lnTo>
                  <a:close/>
                </a:path>
                <a:path w="55245" h="85090">
                  <a:moveTo>
                    <a:pt x="39445" y="81947"/>
                  </a:moveTo>
                  <a:lnTo>
                    <a:pt x="14167" y="81947"/>
                  </a:lnTo>
                  <a:lnTo>
                    <a:pt x="15159" y="82939"/>
                  </a:lnTo>
                  <a:lnTo>
                    <a:pt x="38454" y="82939"/>
                  </a:lnTo>
                  <a:lnTo>
                    <a:pt x="39445" y="81947"/>
                  </a:lnTo>
                  <a:close/>
                </a:path>
                <a:path w="55245" h="85090">
                  <a:moveTo>
                    <a:pt x="41469" y="80915"/>
                  </a:moveTo>
                  <a:lnTo>
                    <a:pt x="12143" y="80915"/>
                  </a:lnTo>
                  <a:lnTo>
                    <a:pt x="13135" y="81947"/>
                  </a:lnTo>
                  <a:lnTo>
                    <a:pt x="40478" y="81947"/>
                  </a:lnTo>
                  <a:lnTo>
                    <a:pt x="41469" y="80915"/>
                  </a:lnTo>
                  <a:close/>
                </a:path>
                <a:path w="55245" h="85090">
                  <a:moveTo>
                    <a:pt x="10119" y="59684"/>
                  </a:moveTo>
                  <a:lnTo>
                    <a:pt x="0" y="61708"/>
                  </a:lnTo>
                  <a:lnTo>
                    <a:pt x="0" y="64724"/>
                  </a:lnTo>
                  <a:lnTo>
                    <a:pt x="991" y="65756"/>
                  </a:lnTo>
                  <a:lnTo>
                    <a:pt x="991" y="68772"/>
                  </a:lnTo>
                  <a:lnTo>
                    <a:pt x="2023" y="69804"/>
                  </a:lnTo>
                  <a:lnTo>
                    <a:pt x="2023" y="70796"/>
                  </a:lnTo>
                  <a:lnTo>
                    <a:pt x="3015" y="71828"/>
                  </a:lnTo>
                  <a:lnTo>
                    <a:pt x="3015" y="72820"/>
                  </a:lnTo>
                  <a:lnTo>
                    <a:pt x="6071" y="75876"/>
                  </a:lnTo>
                  <a:lnTo>
                    <a:pt x="6071" y="76867"/>
                  </a:lnTo>
                  <a:lnTo>
                    <a:pt x="7063" y="77900"/>
                  </a:lnTo>
                  <a:lnTo>
                    <a:pt x="8095" y="78891"/>
                  </a:lnTo>
                  <a:lnTo>
                    <a:pt x="9087" y="79923"/>
                  </a:lnTo>
                  <a:lnTo>
                    <a:pt x="10119" y="79923"/>
                  </a:lnTo>
                  <a:lnTo>
                    <a:pt x="11111" y="80915"/>
                  </a:lnTo>
                  <a:lnTo>
                    <a:pt x="42501" y="80915"/>
                  </a:lnTo>
                  <a:lnTo>
                    <a:pt x="46549" y="76867"/>
                  </a:lnTo>
                  <a:lnTo>
                    <a:pt x="24286" y="76867"/>
                  </a:lnTo>
                  <a:lnTo>
                    <a:pt x="23254" y="75876"/>
                  </a:lnTo>
                  <a:lnTo>
                    <a:pt x="21230" y="75876"/>
                  </a:lnTo>
                  <a:lnTo>
                    <a:pt x="20239" y="74843"/>
                  </a:lnTo>
                  <a:lnTo>
                    <a:pt x="19206" y="74843"/>
                  </a:lnTo>
                  <a:lnTo>
                    <a:pt x="18215" y="73852"/>
                  </a:lnTo>
                  <a:lnTo>
                    <a:pt x="17182" y="73852"/>
                  </a:lnTo>
                  <a:lnTo>
                    <a:pt x="16191" y="72820"/>
                  </a:lnTo>
                  <a:lnTo>
                    <a:pt x="15159" y="71828"/>
                  </a:lnTo>
                  <a:lnTo>
                    <a:pt x="14167" y="70796"/>
                  </a:lnTo>
                  <a:lnTo>
                    <a:pt x="14167" y="69804"/>
                  </a:lnTo>
                  <a:lnTo>
                    <a:pt x="13135" y="69804"/>
                  </a:lnTo>
                  <a:lnTo>
                    <a:pt x="13135" y="68772"/>
                  </a:lnTo>
                  <a:lnTo>
                    <a:pt x="12143" y="67780"/>
                  </a:lnTo>
                  <a:lnTo>
                    <a:pt x="12143" y="66748"/>
                  </a:lnTo>
                  <a:lnTo>
                    <a:pt x="11111" y="64724"/>
                  </a:lnTo>
                  <a:lnTo>
                    <a:pt x="11111" y="62700"/>
                  </a:lnTo>
                  <a:lnTo>
                    <a:pt x="10119" y="61708"/>
                  </a:lnTo>
                  <a:lnTo>
                    <a:pt x="10119" y="59684"/>
                  </a:lnTo>
                  <a:close/>
                </a:path>
                <a:path w="55245" h="85090">
                  <a:moveTo>
                    <a:pt x="47541" y="75876"/>
                  </a:moveTo>
                  <a:lnTo>
                    <a:pt x="30358" y="75876"/>
                  </a:lnTo>
                  <a:lnTo>
                    <a:pt x="28334" y="76867"/>
                  </a:lnTo>
                  <a:lnTo>
                    <a:pt x="46549" y="76867"/>
                  </a:lnTo>
                  <a:lnTo>
                    <a:pt x="47541" y="75876"/>
                  </a:lnTo>
                  <a:close/>
                </a:path>
                <a:path w="55245" h="85090">
                  <a:moveTo>
                    <a:pt x="48573" y="42501"/>
                  </a:moveTo>
                  <a:lnTo>
                    <a:pt x="29326" y="42501"/>
                  </a:lnTo>
                  <a:lnTo>
                    <a:pt x="30358" y="43493"/>
                  </a:lnTo>
                  <a:lnTo>
                    <a:pt x="33374" y="43493"/>
                  </a:lnTo>
                  <a:lnTo>
                    <a:pt x="34406" y="44525"/>
                  </a:lnTo>
                  <a:lnTo>
                    <a:pt x="35398" y="44525"/>
                  </a:lnTo>
                  <a:lnTo>
                    <a:pt x="36430" y="45517"/>
                  </a:lnTo>
                  <a:lnTo>
                    <a:pt x="37421" y="45517"/>
                  </a:lnTo>
                  <a:lnTo>
                    <a:pt x="40478" y="48573"/>
                  </a:lnTo>
                  <a:lnTo>
                    <a:pt x="40478" y="49565"/>
                  </a:lnTo>
                  <a:lnTo>
                    <a:pt x="41469" y="50597"/>
                  </a:lnTo>
                  <a:lnTo>
                    <a:pt x="41469" y="51589"/>
                  </a:lnTo>
                  <a:lnTo>
                    <a:pt x="42501" y="52621"/>
                  </a:lnTo>
                  <a:lnTo>
                    <a:pt x="42501" y="53613"/>
                  </a:lnTo>
                  <a:lnTo>
                    <a:pt x="43493" y="54645"/>
                  </a:lnTo>
                  <a:lnTo>
                    <a:pt x="43493" y="63732"/>
                  </a:lnTo>
                  <a:lnTo>
                    <a:pt x="42501" y="64724"/>
                  </a:lnTo>
                  <a:lnTo>
                    <a:pt x="42501" y="65756"/>
                  </a:lnTo>
                  <a:lnTo>
                    <a:pt x="41469" y="66748"/>
                  </a:lnTo>
                  <a:lnTo>
                    <a:pt x="41469" y="67780"/>
                  </a:lnTo>
                  <a:lnTo>
                    <a:pt x="40478" y="68772"/>
                  </a:lnTo>
                  <a:lnTo>
                    <a:pt x="40478" y="69804"/>
                  </a:lnTo>
                  <a:lnTo>
                    <a:pt x="39445" y="70796"/>
                  </a:lnTo>
                  <a:lnTo>
                    <a:pt x="38454" y="71828"/>
                  </a:lnTo>
                  <a:lnTo>
                    <a:pt x="37421" y="71828"/>
                  </a:lnTo>
                  <a:lnTo>
                    <a:pt x="36430" y="72820"/>
                  </a:lnTo>
                  <a:lnTo>
                    <a:pt x="36430" y="73852"/>
                  </a:lnTo>
                  <a:lnTo>
                    <a:pt x="35398" y="73852"/>
                  </a:lnTo>
                  <a:lnTo>
                    <a:pt x="34406" y="74843"/>
                  </a:lnTo>
                  <a:lnTo>
                    <a:pt x="33374" y="74843"/>
                  </a:lnTo>
                  <a:lnTo>
                    <a:pt x="32382" y="75876"/>
                  </a:lnTo>
                  <a:lnTo>
                    <a:pt x="48573" y="75876"/>
                  </a:lnTo>
                  <a:lnTo>
                    <a:pt x="49565" y="74843"/>
                  </a:lnTo>
                  <a:lnTo>
                    <a:pt x="49565" y="73852"/>
                  </a:lnTo>
                  <a:lnTo>
                    <a:pt x="50597" y="72820"/>
                  </a:lnTo>
                  <a:lnTo>
                    <a:pt x="50597" y="71828"/>
                  </a:lnTo>
                  <a:lnTo>
                    <a:pt x="51589" y="70796"/>
                  </a:lnTo>
                  <a:lnTo>
                    <a:pt x="52621" y="69804"/>
                  </a:lnTo>
                  <a:lnTo>
                    <a:pt x="52621" y="67780"/>
                  </a:lnTo>
                  <a:lnTo>
                    <a:pt x="53613" y="66748"/>
                  </a:lnTo>
                  <a:lnTo>
                    <a:pt x="53613" y="64724"/>
                  </a:lnTo>
                  <a:lnTo>
                    <a:pt x="54645" y="63732"/>
                  </a:lnTo>
                  <a:lnTo>
                    <a:pt x="54645" y="54645"/>
                  </a:lnTo>
                  <a:lnTo>
                    <a:pt x="53613" y="53613"/>
                  </a:lnTo>
                  <a:lnTo>
                    <a:pt x="53613" y="51589"/>
                  </a:lnTo>
                  <a:lnTo>
                    <a:pt x="52621" y="49565"/>
                  </a:lnTo>
                  <a:lnTo>
                    <a:pt x="52621" y="48573"/>
                  </a:lnTo>
                  <a:lnTo>
                    <a:pt x="50597" y="46549"/>
                  </a:lnTo>
                  <a:lnTo>
                    <a:pt x="50597" y="45517"/>
                  </a:lnTo>
                  <a:lnTo>
                    <a:pt x="49565" y="44525"/>
                  </a:lnTo>
                  <a:lnTo>
                    <a:pt x="48573" y="43493"/>
                  </a:lnTo>
                  <a:lnTo>
                    <a:pt x="48573" y="42501"/>
                  </a:lnTo>
                  <a:close/>
                </a:path>
                <a:path w="55245" h="85090">
                  <a:moveTo>
                    <a:pt x="45517" y="33374"/>
                  </a:moveTo>
                  <a:lnTo>
                    <a:pt x="30358" y="33374"/>
                  </a:lnTo>
                  <a:lnTo>
                    <a:pt x="29326" y="34406"/>
                  </a:lnTo>
                  <a:lnTo>
                    <a:pt x="26310" y="34406"/>
                  </a:lnTo>
                  <a:lnTo>
                    <a:pt x="25278" y="35398"/>
                  </a:lnTo>
                  <a:lnTo>
                    <a:pt x="21230" y="35398"/>
                  </a:lnTo>
                  <a:lnTo>
                    <a:pt x="21104" y="36430"/>
                  </a:lnTo>
                  <a:lnTo>
                    <a:pt x="20982" y="37421"/>
                  </a:lnTo>
                  <a:lnTo>
                    <a:pt x="20856" y="38454"/>
                  </a:lnTo>
                  <a:lnTo>
                    <a:pt x="20734" y="39445"/>
                  </a:lnTo>
                  <a:lnTo>
                    <a:pt x="20608" y="40478"/>
                  </a:lnTo>
                  <a:lnTo>
                    <a:pt x="20486" y="41469"/>
                  </a:lnTo>
                  <a:lnTo>
                    <a:pt x="20360" y="42501"/>
                  </a:lnTo>
                  <a:lnTo>
                    <a:pt x="20239" y="43493"/>
                  </a:lnTo>
                  <a:lnTo>
                    <a:pt x="24286" y="43493"/>
                  </a:lnTo>
                  <a:lnTo>
                    <a:pt x="25278" y="42501"/>
                  </a:lnTo>
                  <a:lnTo>
                    <a:pt x="47541" y="42501"/>
                  </a:lnTo>
                  <a:lnTo>
                    <a:pt x="46549" y="41469"/>
                  </a:lnTo>
                  <a:lnTo>
                    <a:pt x="45517" y="40478"/>
                  </a:lnTo>
                  <a:lnTo>
                    <a:pt x="44525" y="40478"/>
                  </a:lnTo>
                  <a:lnTo>
                    <a:pt x="43493" y="39445"/>
                  </a:lnTo>
                  <a:lnTo>
                    <a:pt x="42501" y="39445"/>
                  </a:lnTo>
                  <a:lnTo>
                    <a:pt x="41469" y="38454"/>
                  </a:lnTo>
                  <a:lnTo>
                    <a:pt x="38454" y="38454"/>
                  </a:lnTo>
                  <a:lnTo>
                    <a:pt x="39445" y="37421"/>
                  </a:lnTo>
                  <a:lnTo>
                    <a:pt x="40478" y="37421"/>
                  </a:lnTo>
                  <a:lnTo>
                    <a:pt x="41469" y="36430"/>
                  </a:lnTo>
                  <a:lnTo>
                    <a:pt x="42501" y="36430"/>
                  </a:lnTo>
                  <a:lnTo>
                    <a:pt x="43493" y="35398"/>
                  </a:lnTo>
                  <a:lnTo>
                    <a:pt x="44525" y="34406"/>
                  </a:lnTo>
                  <a:lnTo>
                    <a:pt x="45517" y="33374"/>
                  </a:lnTo>
                  <a:close/>
                </a:path>
                <a:path w="55245" h="85090">
                  <a:moveTo>
                    <a:pt x="41469" y="4047"/>
                  </a:moveTo>
                  <a:lnTo>
                    <a:pt x="10119" y="4047"/>
                  </a:lnTo>
                  <a:lnTo>
                    <a:pt x="9087" y="5039"/>
                  </a:lnTo>
                  <a:lnTo>
                    <a:pt x="8095" y="6071"/>
                  </a:lnTo>
                  <a:lnTo>
                    <a:pt x="8095" y="7063"/>
                  </a:lnTo>
                  <a:lnTo>
                    <a:pt x="7063" y="8095"/>
                  </a:lnTo>
                  <a:lnTo>
                    <a:pt x="30358" y="8095"/>
                  </a:lnTo>
                  <a:lnTo>
                    <a:pt x="31350" y="9087"/>
                  </a:lnTo>
                  <a:lnTo>
                    <a:pt x="32382" y="9087"/>
                  </a:lnTo>
                  <a:lnTo>
                    <a:pt x="33374" y="10119"/>
                  </a:lnTo>
                  <a:lnTo>
                    <a:pt x="34406" y="10119"/>
                  </a:lnTo>
                  <a:lnTo>
                    <a:pt x="38454" y="14167"/>
                  </a:lnTo>
                  <a:lnTo>
                    <a:pt x="38454" y="15159"/>
                  </a:lnTo>
                  <a:lnTo>
                    <a:pt x="39445" y="16191"/>
                  </a:lnTo>
                  <a:lnTo>
                    <a:pt x="39445" y="25278"/>
                  </a:lnTo>
                  <a:lnTo>
                    <a:pt x="38454" y="26310"/>
                  </a:lnTo>
                  <a:lnTo>
                    <a:pt x="38454" y="27302"/>
                  </a:lnTo>
                  <a:lnTo>
                    <a:pt x="37421" y="28334"/>
                  </a:lnTo>
                  <a:lnTo>
                    <a:pt x="37421" y="29326"/>
                  </a:lnTo>
                  <a:lnTo>
                    <a:pt x="36430" y="30358"/>
                  </a:lnTo>
                  <a:lnTo>
                    <a:pt x="35398" y="31350"/>
                  </a:lnTo>
                  <a:lnTo>
                    <a:pt x="34406" y="31350"/>
                  </a:lnTo>
                  <a:lnTo>
                    <a:pt x="33374" y="32382"/>
                  </a:lnTo>
                  <a:lnTo>
                    <a:pt x="32382" y="32382"/>
                  </a:lnTo>
                  <a:lnTo>
                    <a:pt x="31350" y="33374"/>
                  </a:lnTo>
                  <a:lnTo>
                    <a:pt x="46549" y="33374"/>
                  </a:lnTo>
                  <a:lnTo>
                    <a:pt x="46549" y="32382"/>
                  </a:lnTo>
                  <a:lnTo>
                    <a:pt x="47541" y="31350"/>
                  </a:lnTo>
                  <a:lnTo>
                    <a:pt x="48573" y="30358"/>
                  </a:lnTo>
                  <a:lnTo>
                    <a:pt x="48573" y="29326"/>
                  </a:lnTo>
                  <a:lnTo>
                    <a:pt x="49565" y="28334"/>
                  </a:lnTo>
                  <a:lnTo>
                    <a:pt x="49565" y="26310"/>
                  </a:lnTo>
                  <a:lnTo>
                    <a:pt x="50597" y="24286"/>
                  </a:lnTo>
                  <a:lnTo>
                    <a:pt x="50597" y="18215"/>
                  </a:lnTo>
                  <a:lnTo>
                    <a:pt x="49565" y="17182"/>
                  </a:lnTo>
                  <a:lnTo>
                    <a:pt x="49565" y="15159"/>
                  </a:lnTo>
                  <a:lnTo>
                    <a:pt x="48573" y="14167"/>
                  </a:lnTo>
                  <a:lnTo>
                    <a:pt x="48573" y="12143"/>
                  </a:lnTo>
                  <a:lnTo>
                    <a:pt x="47541" y="11111"/>
                  </a:lnTo>
                  <a:lnTo>
                    <a:pt x="47541" y="10119"/>
                  </a:lnTo>
                  <a:lnTo>
                    <a:pt x="46549" y="9087"/>
                  </a:lnTo>
                  <a:lnTo>
                    <a:pt x="45517" y="8095"/>
                  </a:lnTo>
                  <a:lnTo>
                    <a:pt x="44525" y="7063"/>
                  </a:lnTo>
                  <a:lnTo>
                    <a:pt x="44525" y="6071"/>
                  </a:lnTo>
                  <a:lnTo>
                    <a:pt x="43493" y="6071"/>
                  </a:lnTo>
                  <a:lnTo>
                    <a:pt x="42501" y="5039"/>
                  </a:lnTo>
                  <a:lnTo>
                    <a:pt x="41469" y="4047"/>
                  </a:lnTo>
                  <a:close/>
                </a:path>
                <a:path w="55245" h="85090">
                  <a:moveTo>
                    <a:pt x="22262" y="8095"/>
                  </a:moveTo>
                  <a:lnTo>
                    <a:pt x="6071" y="8095"/>
                  </a:lnTo>
                  <a:lnTo>
                    <a:pt x="5039" y="9087"/>
                  </a:lnTo>
                  <a:lnTo>
                    <a:pt x="5039" y="10119"/>
                  </a:lnTo>
                  <a:lnTo>
                    <a:pt x="4047" y="11111"/>
                  </a:lnTo>
                  <a:lnTo>
                    <a:pt x="4047" y="12143"/>
                  </a:lnTo>
                  <a:lnTo>
                    <a:pt x="3015" y="13135"/>
                  </a:lnTo>
                  <a:lnTo>
                    <a:pt x="3015" y="14167"/>
                  </a:lnTo>
                  <a:lnTo>
                    <a:pt x="2023" y="15159"/>
                  </a:lnTo>
                  <a:lnTo>
                    <a:pt x="2023" y="17182"/>
                  </a:lnTo>
                  <a:lnTo>
                    <a:pt x="991" y="19206"/>
                  </a:lnTo>
                  <a:lnTo>
                    <a:pt x="991" y="21230"/>
                  </a:lnTo>
                  <a:lnTo>
                    <a:pt x="11111" y="23254"/>
                  </a:lnTo>
                  <a:lnTo>
                    <a:pt x="11111" y="20239"/>
                  </a:lnTo>
                  <a:lnTo>
                    <a:pt x="12143" y="19206"/>
                  </a:lnTo>
                  <a:lnTo>
                    <a:pt x="12143" y="18215"/>
                  </a:lnTo>
                  <a:lnTo>
                    <a:pt x="13135" y="17182"/>
                  </a:lnTo>
                  <a:lnTo>
                    <a:pt x="13135" y="15159"/>
                  </a:lnTo>
                  <a:lnTo>
                    <a:pt x="14167" y="14167"/>
                  </a:lnTo>
                  <a:lnTo>
                    <a:pt x="15159" y="13135"/>
                  </a:lnTo>
                  <a:lnTo>
                    <a:pt x="15159" y="12143"/>
                  </a:lnTo>
                  <a:lnTo>
                    <a:pt x="16191" y="12143"/>
                  </a:lnTo>
                  <a:lnTo>
                    <a:pt x="16191" y="11111"/>
                  </a:lnTo>
                  <a:lnTo>
                    <a:pt x="17182" y="10119"/>
                  </a:lnTo>
                  <a:lnTo>
                    <a:pt x="18215" y="10119"/>
                  </a:lnTo>
                  <a:lnTo>
                    <a:pt x="19206" y="9087"/>
                  </a:lnTo>
                  <a:lnTo>
                    <a:pt x="21230" y="9087"/>
                  </a:lnTo>
                  <a:lnTo>
                    <a:pt x="22262" y="8095"/>
                  </a:lnTo>
                  <a:close/>
                </a:path>
                <a:path w="55245" h="85090">
                  <a:moveTo>
                    <a:pt x="38454" y="2023"/>
                  </a:moveTo>
                  <a:lnTo>
                    <a:pt x="14167" y="2023"/>
                  </a:lnTo>
                  <a:lnTo>
                    <a:pt x="13135" y="3015"/>
                  </a:lnTo>
                  <a:lnTo>
                    <a:pt x="12143" y="3015"/>
                  </a:lnTo>
                  <a:lnTo>
                    <a:pt x="11111" y="4047"/>
                  </a:lnTo>
                  <a:lnTo>
                    <a:pt x="40478" y="4047"/>
                  </a:lnTo>
                  <a:lnTo>
                    <a:pt x="38454" y="2023"/>
                  </a:lnTo>
                  <a:close/>
                </a:path>
                <a:path w="55245" h="85090">
                  <a:moveTo>
                    <a:pt x="36430" y="991"/>
                  </a:moveTo>
                  <a:lnTo>
                    <a:pt x="16191" y="991"/>
                  </a:lnTo>
                  <a:lnTo>
                    <a:pt x="15159" y="2023"/>
                  </a:lnTo>
                  <a:lnTo>
                    <a:pt x="37421" y="2023"/>
                  </a:lnTo>
                  <a:lnTo>
                    <a:pt x="36430" y="991"/>
                  </a:lnTo>
                  <a:close/>
                </a:path>
                <a:path w="55245" h="85090">
                  <a:moveTo>
                    <a:pt x="33374" y="0"/>
                  </a:moveTo>
                  <a:lnTo>
                    <a:pt x="19206" y="0"/>
                  </a:lnTo>
                  <a:lnTo>
                    <a:pt x="18215" y="991"/>
                  </a:lnTo>
                  <a:lnTo>
                    <a:pt x="34406" y="991"/>
                  </a:lnTo>
                  <a:lnTo>
                    <a:pt x="333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86" name="object 3686"/>
          <p:cNvGrpSpPr/>
          <p:nvPr/>
        </p:nvGrpSpPr>
        <p:grpSpPr>
          <a:xfrm>
            <a:off x="13062287" y="7739741"/>
            <a:ext cx="1106170" cy="1106170"/>
            <a:chOff x="13062287" y="7739741"/>
            <a:chExt cx="1106170" cy="1106170"/>
          </a:xfrm>
        </p:grpSpPr>
        <p:sp>
          <p:nvSpPr>
            <p:cNvPr id="3687" name="object 3687"/>
            <p:cNvSpPr/>
            <p:nvPr/>
          </p:nvSpPr>
          <p:spPr>
            <a:xfrm>
              <a:off x="14041836" y="7742777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>
                  <a:moveTo>
                    <a:pt x="123458" y="0"/>
                  </a:moveTo>
                  <a:lnTo>
                    <a:pt x="0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8" name="object 3688"/>
            <p:cNvSpPr/>
            <p:nvPr/>
          </p:nvSpPr>
          <p:spPr>
            <a:xfrm>
              <a:off x="14018561" y="7883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9" name="object 3689"/>
            <p:cNvSpPr/>
            <p:nvPr/>
          </p:nvSpPr>
          <p:spPr>
            <a:xfrm>
              <a:off x="13838454" y="7906713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4" h="163195">
                  <a:moveTo>
                    <a:pt x="162903" y="0"/>
                  </a:moveTo>
                  <a:lnTo>
                    <a:pt x="0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0" name="object 3690"/>
            <p:cNvSpPr/>
            <p:nvPr/>
          </p:nvSpPr>
          <p:spPr>
            <a:xfrm>
              <a:off x="13815159" y="80868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1" name="object 3691"/>
            <p:cNvSpPr/>
            <p:nvPr/>
          </p:nvSpPr>
          <p:spPr>
            <a:xfrm>
              <a:off x="13636044" y="811011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0"/>
                  </a:moveTo>
                  <a:lnTo>
                    <a:pt x="0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2" name="object 3692"/>
            <p:cNvSpPr/>
            <p:nvPr/>
          </p:nvSpPr>
          <p:spPr>
            <a:xfrm>
              <a:off x="13612769" y="82892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3" name="object 3693"/>
            <p:cNvSpPr/>
            <p:nvPr/>
          </p:nvSpPr>
          <p:spPr>
            <a:xfrm>
              <a:off x="13432662" y="8312505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4" h="163195">
                  <a:moveTo>
                    <a:pt x="162903" y="0"/>
                  </a:moveTo>
                  <a:lnTo>
                    <a:pt x="0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4" name="object 3694"/>
            <p:cNvSpPr/>
            <p:nvPr/>
          </p:nvSpPr>
          <p:spPr>
            <a:xfrm>
              <a:off x="13409367" y="84926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5" name="object 3695"/>
            <p:cNvSpPr/>
            <p:nvPr/>
          </p:nvSpPr>
          <p:spPr>
            <a:xfrm>
              <a:off x="13230251" y="8515908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0"/>
                  </a:moveTo>
                  <a:lnTo>
                    <a:pt x="0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6" name="object 3696"/>
            <p:cNvSpPr/>
            <p:nvPr/>
          </p:nvSpPr>
          <p:spPr>
            <a:xfrm>
              <a:off x="13206976" y="869502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7" name="object 3697"/>
            <p:cNvSpPr/>
            <p:nvPr/>
          </p:nvSpPr>
          <p:spPr>
            <a:xfrm>
              <a:off x="13065323" y="8718298"/>
              <a:ext cx="124460" cy="124460"/>
            </a:xfrm>
            <a:custGeom>
              <a:avLst/>
              <a:gdLst/>
              <a:ahLst/>
              <a:cxnLst/>
              <a:rect l="l" t="t" r="r" b="b"/>
              <a:pathLst>
                <a:path w="124459" h="124459">
                  <a:moveTo>
                    <a:pt x="124449" y="0"/>
                  </a:moveTo>
                  <a:lnTo>
                    <a:pt x="0" y="1244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98" name="object 3698"/>
          <p:cNvGrpSpPr/>
          <p:nvPr/>
        </p:nvGrpSpPr>
        <p:grpSpPr>
          <a:xfrm>
            <a:off x="12048292" y="6424224"/>
            <a:ext cx="1407795" cy="1407160"/>
            <a:chOff x="12048292" y="6424224"/>
            <a:chExt cx="1407795" cy="1407160"/>
          </a:xfrm>
        </p:grpSpPr>
        <p:sp>
          <p:nvSpPr>
            <p:cNvPr id="3699" name="object 3699"/>
            <p:cNvSpPr/>
            <p:nvPr/>
          </p:nvSpPr>
          <p:spPr>
            <a:xfrm>
              <a:off x="12051328" y="7654757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0" y="173023"/>
                  </a:moveTo>
                  <a:lnTo>
                    <a:pt x="173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0" name="object 3700"/>
            <p:cNvSpPr/>
            <p:nvPr/>
          </p:nvSpPr>
          <p:spPr>
            <a:xfrm>
              <a:off x="12241575" y="76314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1" name="object 3701"/>
            <p:cNvSpPr/>
            <p:nvPr/>
          </p:nvSpPr>
          <p:spPr>
            <a:xfrm>
              <a:off x="12264850" y="7452346"/>
              <a:ext cx="163195" cy="161925"/>
            </a:xfrm>
            <a:custGeom>
              <a:avLst/>
              <a:gdLst/>
              <a:ahLst/>
              <a:cxnLst/>
              <a:rect l="l" t="t" r="r" b="b"/>
              <a:pathLst>
                <a:path w="163195" h="161925">
                  <a:moveTo>
                    <a:pt x="0" y="161912"/>
                  </a:moveTo>
                  <a:lnTo>
                    <a:pt x="1629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2" name="object 3702"/>
            <p:cNvSpPr/>
            <p:nvPr/>
          </p:nvSpPr>
          <p:spPr>
            <a:xfrm>
              <a:off x="12444977" y="74290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3" name="object 3703"/>
            <p:cNvSpPr/>
            <p:nvPr/>
          </p:nvSpPr>
          <p:spPr>
            <a:xfrm>
              <a:off x="12468252" y="7248964"/>
              <a:ext cx="161925" cy="163195"/>
            </a:xfrm>
            <a:custGeom>
              <a:avLst/>
              <a:gdLst/>
              <a:ahLst/>
              <a:cxnLst/>
              <a:rect l="l" t="t" r="r" b="b"/>
              <a:pathLst>
                <a:path w="161925" h="163195">
                  <a:moveTo>
                    <a:pt x="0" y="162903"/>
                  </a:moveTo>
                  <a:lnTo>
                    <a:pt x="1619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4" name="object 3704"/>
            <p:cNvSpPr/>
            <p:nvPr/>
          </p:nvSpPr>
          <p:spPr>
            <a:xfrm>
              <a:off x="12647367" y="722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5" name="object 3705"/>
            <p:cNvSpPr/>
            <p:nvPr/>
          </p:nvSpPr>
          <p:spPr>
            <a:xfrm>
              <a:off x="12670642" y="7046554"/>
              <a:ext cx="163195" cy="161925"/>
            </a:xfrm>
            <a:custGeom>
              <a:avLst/>
              <a:gdLst/>
              <a:ahLst/>
              <a:cxnLst/>
              <a:rect l="l" t="t" r="r" b="b"/>
              <a:pathLst>
                <a:path w="163195" h="161925">
                  <a:moveTo>
                    <a:pt x="0" y="161912"/>
                  </a:moveTo>
                  <a:lnTo>
                    <a:pt x="1629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6" name="object 3706"/>
            <p:cNvSpPr/>
            <p:nvPr/>
          </p:nvSpPr>
          <p:spPr>
            <a:xfrm>
              <a:off x="12850769" y="70232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7" name="object 3707"/>
            <p:cNvSpPr/>
            <p:nvPr/>
          </p:nvSpPr>
          <p:spPr>
            <a:xfrm>
              <a:off x="12874044" y="684416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912"/>
                  </a:moveTo>
                  <a:lnTo>
                    <a:pt x="1619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8" name="object 3708"/>
            <p:cNvSpPr/>
            <p:nvPr/>
          </p:nvSpPr>
          <p:spPr>
            <a:xfrm>
              <a:off x="13053160" y="68208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9" name="object 3709"/>
            <p:cNvSpPr/>
            <p:nvPr/>
          </p:nvSpPr>
          <p:spPr>
            <a:xfrm>
              <a:off x="13076435" y="6640782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4" h="163195">
                  <a:moveTo>
                    <a:pt x="0" y="162903"/>
                  </a:moveTo>
                  <a:lnTo>
                    <a:pt x="1629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0" name="object 3710"/>
            <p:cNvSpPr/>
            <p:nvPr/>
          </p:nvSpPr>
          <p:spPr>
            <a:xfrm>
              <a:off x="13256562" y="66174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1" name="object 3711"/>
            <p:cNvSpPr/>
            <p:nvPr/>
          </p:nvSpPr>
          <p:spPr>
            <a:xfrm>
              <a:off x="13279837" y="6427260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5" h="173354">
                  <a:moveTo>
                    <a:pt x="0" y="173023"/>
                  </a:moveTo>
                  <a:lnTo>
                    <a:pt x="173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12" name="object 3712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5621389" y="7580865"/>
            <a:ext cx="1224461" cy="2072479"/>
          </a:xfrm>
          <a:prstGeom prst="rect">
            <a:avLst/>
          </a:prstGeom>
        </p:spPr>
      </p:pic>
      <p:sp>
        <p:nvSpPr>
          <p:cNvPr id="3713" name="object 3713"/>
          <p:cNvSpPr/>
          <p:nvPr/>
        </p:nvSpPr>
        <p:spPr>
          <a:xfrm>
            <a:off x="5910807" y="5048962"/>
            <a:ext cx="0" cy="180340"/>
          </a:xfrm>
          <a:custGeom>
            <a:avLst/>
            <a:gdLst/>
            <a:ahLst/>
            <a:cxnLst/>
            <a:rect l="l" t="t" r="r" b="b"/>
            <a:pathLst>
              <a:path h="180339">
                <a:moveTo>
                  <a:pt x="0" y="0"/>
                </a:moveTo>
                <a:lnTo>
                  <a:pt x="0" y="18012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14" name="object 3714"/>
          <p:cNvGrpSpPr/>
          <p:nvPr/>
        </p:nvGrpSpPr>
        <p:grpSpPr>
          <a:xfrm>
            <a:off x="5907771" y="5573153"/>
            <a:ext cx="6350" cy="1982470"/>
            <a:chOff x="5907771" y="5573153"/>
            <a:chExt cx="6350" cy="1982470"/>
          </a:xfrm>
        </p:grpSpPr>
        <p:sp>
          <p:nvSpPr>
            <p:cNvPr id="3715" name="object 3715"/>
            <p:cNvSpPr/>
            <p:nvPr/>
          </p:nvSpPr>
          <p:spPr>
            <a:xfrm>
              <a:off x="5910807" y="55731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6" name="object 3716"/>
            <p:cNvSpPr/>
            <p:nvPr/>
          </p:nvSpPr>
          <p:spPr>
            <a:xfrm>
              <a:off x="5907771" y="58281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7" name="object 3717"/>
            <p:cNvSpPr/>
            <p:nvPr/>
          </p:nvSpPr>
          <p:spPr>
            <a:xfrm>
              <a:off x="5910807" y="586054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8" name="object 3718"/>
            <p:cNvSpPr/>
            <p:nvPr/>
          </p:nvSpPr>
          <p:spPr>
            <a:xfrm>
              <a:off x="5907771" y="61155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9" name="object 3719"/>
            <p:cNvSpPr/>
            <p:nvPr/>
          </p:nvSpPr>
          <p:spPr>
            <a:xfrm>
              <a:off x="5910807" y="614692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0" name="object 3720"/>
            <p:cNvSpPr/>
            <p:nvPr/>
          </p:nvSpPr>
          <p:spPr>
            <a:xfrm>
              <a:off x="5907771" y="64019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1" name="object 3721"/>
            <p:cNvSpPr/>
            <p:nvPr/>
          </p:nvSpPr>
          <p:spPr>
            <a:xfrm>
              <a:off x="5910807" y="643432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2" name="object 3722"/>
            <p:cNvSpPr/>
            <p:nvPr/>
          </p:nvSpPr>
          <p:spPr>
            <a:xfrm>
              <a:off x="5907771" y="668933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3" name="object 3723"/>
            <p:cNvSpPr/>
            <p:nvPr/>
          </p:nvSpPr>
          <p:spPr>
            <a:xfrm>
              <a:off x="5910807" y="672070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4" name="object 3724"/>
            <p:cNvSpPr/>
            <p:nvPr/>
          </p:nvSpPr>
          <p:spPr>
            <a:xfrm>
              <a:off x="5907771" y="69757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5" name="object 3725"/>
            <p:cNvSpPr/>
            <p:nvPr/>
          </p:nvSpPr>
          <p:spPr>
            <a:xfrm>
              <a:off x="5910807" y="700708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6" name="object 3726"/>
            <p:cNvSpPr/>
            <p:nvPr/>
          </p:nvSpPr>
          <p:spPr>
            <a:xfrm>
              <a:off x="5907771" y="72631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7" name="object 3727"/>
            <p:cNvSpPr/>
            <p:nvPr/>
          </p:nvSpPr>
          <p:spPr>
            <a:xfrm>
              <a:off x="5910807" y="729448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8" name="object 3728"/>
            <p:cNvSpPr/>
            <p:nvPr/>
          </p:nvSpPr>
          <p:spPr>
            <a:xfrm>
              <a:off x="5907771" y="75494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29" name="object 3729"/>
          <p:cNvSpPr/>
          <p:nvPr/>
        </p:nvSpPr>
        <p:spPr>
          <a:xfrm>
            <a:off x="9320072" y="3941887"/>
            <a:ext cx="281940" cy="0"/>
          </a:xfrm>
          <a:custGeom>
            <a:avLst/>
            <a:gdLst/>
            <a:ahLst/>
            <a:cxnLst/>
            <a:rect l="l" t="t" r="r" b="b"/>
            <a:pathLst>
              <a:path w="281940">
                <a:moveTo>
                  <a:pt x="28132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30" name="object 3730"/>
          <p:cNvSpPr/>
          <p:nvPr/>
        </p:nvSpPr>
        <p:spPr>
          <a:xfrm>
            <a:off x="16095104" y="9521811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1343" y="0"/>
                </a:moveTo>
                <a:lnTo>
                  <a:pt x="24282" y="0"/>
                </a:lnTo>
                <a:lnTo>
                  <a:pt x="23253" y="990"/>
                </a:lnTo>
                <a:lnTo>
                  <a:pt x="23253" y="2032"/>
                </a:lnTo>
                <a:lnTo>
                  <a:pt x="19202" y="6070"/>
                </a:lnTo>
                <a:lnTo>
                  <a:pt x="19202" y="7061"/>
                </a:lnTo>
                <a:lnTo>
                  <a:pt x="18211" y="8102"/>
                </a:lnTo>
                <a:lnTo>
                  <a:pt x="17183" y="9093"/>
                </a:lnTo>
                <a:lnTo>
                  <a:pt x="16192" y="10121"/>
                </a:lnTo>
                <a:lnTo>
                  <a:pt x="15151" y="11112"/>
                </a:lnTo>
                <a:lnTo>
                  <a:pt x="14160" y="12141"/>
                </a:lnTo>
                <a:lnTo>
                  <a:pt x="13131" y="12141"/>
                </a:lnTo>
                <a:lnTo>
                  <a:pt x="11112" y="14173"/>
                </a:lnTo>
                <a:lnTo>
                  <a:pt x="10121" y="14173"/>
                </a:lnTo>
                <a:lnTo>
                  <a:pt x="9080" y="15163"/>
                </a:lnTo>
                <a:lnTo>
                  <a:pt x="8089" y="16192"/>
                </a:lnTo>
                <a:lnTo>
                  <a:pt x="7061" y="16192"/>
                </a:lnTo>
                <a:lnTo>
                  <a:pt x="5041" y="18211"/>
                </a:lnTo>
                <a:lnTo>
                  <a:pt x="4038" y="18211"/>
                </a:lnTo>
                <a:lnTo>
                  <a:pt x="3009" y="19215"/>
                </a:lnTo>
                <a:lnTo>
                  <a:pt x="2019" y="19215"/>
                </a:lnTo>
                <a:lnTo>
                  <a:pt x="990" y="20243"/>
                </a:lnTo>
                <a:lnTo>
                  <a:pt x="0" y="20243"/>
                </a:lnTo>
                <a:lnTo>
                  <a:pt x="0" y="30365"/>
                </a:lnTo>
                <a:lnTo>
                  <a:pt x="990" y="30365"/>
                </a:lnTo>
                <a:lnTo>
                  <a:pt x="2019" y="29324"/>
                </a:lnTo>
                <a:lnTo>
                  <a:pt x="3009" y="29324"/>
                </a:lnTo>
                <a:lnTo>
                  <a:pt x="4038" y="28333"/>
                </a:lnTo>
                <a:lnTo>
                  <a:pt x="5041" y="28333"/>
                </a:lnTo>
                <a:lnTo>
                  <a:pt x="6070" y="27305"/>
                </a:lnTo>
                <a:lnTo>
                  <a:pt x="7061" y="27305"/>
                </a:lnTo>
                <a:lnTo>
                  <a:pt x="9080" y="26314"/>
                </a:lnTo>
                <a:lnTo>
                  <a:pt x="10121" y="25285"/>
                </a:lnTo>
                <a:lnTo>
                  <a:pt x="11112" y="25285"/>
                </a:lnTo>
                <a:lnTo>
                  <a:pt x="12141" y="24295"/>
                </a:lnTo>
                <a:lnTo>
                  <a:pt x="13131" y="23253"/>
                </a:lnTo>
                <a:lnTo>
                  <a:pt x="14160" y="23253"/>
                </a:lnTo>
                <a:lnTo>
                  <a:pt x="16192" y="21234"/>
                </a:lnTo>
                <a:lnTo>
                  <a:pt x="17183" y="21234"/>
                </a:lnTo>
                <a:lnTo>
                  <a:pt x="18211" y="20243"/>
                </a:lnTo>
                <a:lnTo>
                  <a:pt x="19202" y="19215"/>
                </a:lnTo>
                <a:lnTo>
                  <a:pt x="20231" y="19215"/>
                </a:lnTo>
                <a:lnTo>
                  <a:pt x="20231" y="83972"/>
                </a:lnTo>
                <a:lnTo>
                  <a:pt x="31343" y="83972"/>
                </a:lnTo>
                <a:lnTo>
                  <a:pt x="31343" y="0"/>
                </a:lnTo>
                <a:close/>
              </a:path>
              <a:path w="111759" h="84454">
                <a:moveTo>
                  <a:pt x="111264" y="53619"/>
                </a:moveTo>
                <a:lnTo>
                  <a:pt x="100164" y="53619"/>
                </a:lnTo>
                <a:lnTo>
                  <a:pt x="100164" y="16192"/>
                </a:lnTo>
                <a:lnTo>
                  <a:pt x="100164" y="0"/>
                </a:lnTo>
                <a:lnTo>
                  <a:pt x="92062" y="0"/>
                </a:lnTo>
                <a:lnTo>
                  <a:pt x="90043" y="2819"/>
                </a:lnTo>
                <a:lnTo>
                  <a:pt x="90043" y="16192"/>
                </a:lnTo>
                <a:lnTo>
                  <a:pt x="90043" y="53619"/>
                </a:lnTo>
                <a:lnTo>
                  <a:pt x="63728" y="53619"/>
                </a:lnTo>
                <a:lnTo>
                  <a:pt x="90043" y="16192"/>
                </a:lnTo>
                <a:lnTo>
                  <a:pt x="90043" y="2819"/>
                </a:lnTo>
                <a:lnTo>
                  <a:pt x="53606" y="53619"/>
                </a:lnTo>
                <a:lnTo>
                  <a:pt x="53606" y="63741"/>
                </a:lnTo>
                <a:lnTo>
                  <a:pt x="90043" y="63741"/>
                </a:lnTo>
                <a:lnTo>
                  <a:pt x="90043" y="83972"/>
                </a:lnTo>
                <a:lnTo>
                  <a:pt x="100164" y="83972"/>
                </a:lnTo>
                <a:lnTo>
                  <a:pt x="100164" y="63741"/>
                </a:lnTo>
                <a:lnTo>
                  <a:pt x="111264" y="63741"/>
                </a:lnTo>
                <a:lnTo>
                  <a:pt x="111264" y="536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31" name="object 3731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2516743" y="9479288"/>
            <a:ext cx="173023" cy="173043"/>
          </a:xfrm>
          <a:prstGeom prst="rect">
            <a:avLst/>
          </a:prstGeom>
        </p:spPr>
      </p:pic>
      <p:pic>
        <p:nvPicPr>
          <p:cNvPr id="3732" name="object 3732"/>
          <p:cNvPicPr/>
          <p:nvPr/>
        </p:nvPicPr>
        <p:blipFill>
          <a:blip r:embed="rId101" cstate="print"/>
          <a:stretch>
            <a:fillRect/>
          </a:stretch>
        </p:blipFill>
        <p:spPr>
          <a:xfrm>
            <a:off x="3180583" y="9479288"/>
            <a:ext cx="173023" cy="173043"/>
          </a:xfrm>
          <a:prstGeom prst="rect">
            <a:avLst/>
          </a:prstGeom>
        </p:spPr>
      </p:pic>
      <p:pic>
        <p:nvPicPr>
          <p:cNvPr id="3733" name="object 3733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5243952" y="9479288"/>
            <a:ext cx="173023" cy="173043"/>
          </a:xfrm>
          <a:prstGeom prst="rect">
            <a:avLst/>
          </a:prstGeom>
        </p:spPr>
      </p:pic>
      <p:pic>
        <p:nvPicPr>
          <p:cNvPr id="3734" name="object 3734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6591871" y="9479288"/>
            <a:ext cx="173023" cy="173043"/>
          </a:xfrm>
          <a:prstGeom prst="rect">
            <a:avLst/>
          </a:prstGeom>
        </p:spPr>
      </p:pic>
      <p:pic>
        <p:nvPicPr>
          <p:cNvPr id="3735" name="object 3735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11987596" y="9479288"/>
            <a:ext cx="173023" cy="173043"/>
          </a:xfrm>
          <a:prstGeom prst="rect">
            <a:avLst/>
          </a:prstGeom>
        </p:spPr>
      </p:pic>
      <p:pic>
        <p:nvPicPr>
          <p:cNvPr id="3736" name="object 3736"/>
          <p:cNvPicPr/>
          <p:nvPr/>
        </p:nvPicPr>
        <p:blipFill>
          <a:blip r:embed="rId105" cstate="print"/>
          <a:stretch>
            <a:fillRect/>
          </a:stretch>
        </p:blipFill>
        <p:spPr>
          <a:xfrm>
            <a:off x="13335514" y="9479288"/>
            <a:ext cx="173023" cy="173043"/>
          </a:xfrm>
          <a:prstGeom prst="rect">
            <a:avLst/>
          </a:prstGeom>
        </p:spPr>
      </p:pic>
      <p:pic>
        <p:nvPicPr>
          <p:cNvPr id="3737" name="object 3737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15398883" y="9479288"/>
            <a:ext cx="173023" cy="173043"/>
          </a:xfrm>
          <a:prstGeom prst="rect">
            <a:avLst/>
          </a:prstGeom>
        </p:spPr>
      </p:pic>
      <p:pic>
        <p:nvPicPr>
          <p:cNvPr id="3738" name="object 3738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12537085" y="9313325"/>
            <a:ext cx="565660" cy="340019"/>
          </a:xfrm>
          <a:prstGeom prst="rect">
            <a:avLst/>
          </a:prstGeom>
        </p:spPr>
      </p:pic>
      <p:sp>
        <p:nvSpPr>
          <p:cNvPr id="3739" name="object 3739"/>
          <p:cNvSpPr/>
          <p:nvPr/>
        </p:nvSpPr>
        <p:spPr>
          <a:xfrm>
            <a:off x="16065760" y="9482325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5" h="167004">
                <a:moveTo>
                  <a:pt x="166951" y="83465"/>
                </a:moveTo>
                <a:lnTo>
                  <a:pt x="160393" y="50973"/>
                </a:lnTo>
                <a:lnTo>
                  <a:pt x="142505" y="24443"/>
                </a:lnTo>
                <a:lnTo>
                  <a:pt x="115969" y="6558"/>
                </a:lnTo>
                <a:lnTo>
                  <a:pt x="83465" y="0"/>
                </a:lnTo>
                <a:lnTo>
                  <a:pt x="50965" y="6558"/>
                </a:lnTo>
                <a:lnTo>
                  <a:pt x="24436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6" y="142515"/>
                </a:lnTo>
                <a:lnTo>
                  <a:pt x="50965" y="160410"/>
                </a:lnTo>
                <a:lnTo>
                  <a:pt x="83465" y="166971"/>
                </a:lnTo>
                <a:lnTo>
                  <a:pt x="115969" y="160410"/>
                </a:lnTo>
                <a:lnTo>
                  <a:pt x="142505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40" name="object 3740"/>
          <p:cNvPicPr/>
          <p:nvPr/>
        </p:nvPicPr>
        <p:blipFill>
          <a:blip r:embed="rId107" cstate="print"/>
          <a:stretch>
            <a:fillRect/>
          </a:stretch>
        </p:blipFill>
        <p:spPr>
          <a:xfrm>
            <a:off x="11906639" y="7800461"/>
            <a:ext cx="173023" cy="173043"/>
          </a:xfrm>
          <a:prstGeom prst="rect">
            <a:avLst/>
          </a:prstGeom>
        </p:spPr>
      </p:pic>
      <p:pic>
        <p:nvPicPr>
          <p:cNvPr id="3741" name="object 3741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2920615" y="8814437"/>
            <a:ext cx="173023" cy="173043"/>
          </a:xfrm>
          <a:prstGeom prst="rect">
            <a:avLst/>
          </a:prstGeom>
        </p:spPr>
      </p:pic>
      <p:grpSp>
        <p:nvGrpSpPr>
          <p:cNvPr id="3742" name="object 3742"/>
          <p:cNvGrpSpPr/>
          <p:nvPr/>
        </p:nvGrpSpPr>
        <p:grpSpPr>
          <a:xfrm>
            <a:off x="1419787" y="7859155"/>
            <a:ext cx="173355" cy="173355"/>
            <a:chOff x="1419787" y="7859155"/>
            <a:chExt cx="173355" cy="173355"/>
          </a:xfrm>
        </p:grpSpPr>
        <p:sp>
          <p:nvSpPr>
            <p:cNvPr id="3743" name="object 3743"/>
            <p:cNvSpPr/>
            <p:nvPr/>
          </p:nvSpPr>
          <p:spPr>
            <a:xfrm>
              <a:off x="1467329" y="7896594"/>
              <a:ext cx="78105" cy="83185"/>
            </a:xfrm>
            <a:custGeom>
              <a:avLst/>
              <a:gdLst/>
              <a:ahLst/>
              <a:cxnLst/>
              <a:rect l="l" t="t" r="r" b="b"/>
              <a:pathLst>
                <a:path w="78105" h="83184">
                  <a:moveTo>
                    <a:pt x="43493" y="0"/>
                  </a:moveTo>
                  <a:lnTo>
                    <a:pt x="31350" y="0"/>
                  </a:lnTo>
                  <a:lnTo>
                    <a:pt x="0" y="82980"/>
                  </a:lnTo>
                  <a:lnTo>
                    <a:pt x="11111" y="82980"/>
                  </a:lnTo>
                  <a:lnTo>
                    <a:pt x="20239" y="57701"/>
                  </a:lnTo>
                  <a:lnTo>
                    <a:pt x="67418" y="57701"/>
                  </a:lnTo>
                  <a:lnTo>
                    <a:pt x="63633" y="48573"/>
                  </a:lnTo>
                  <a:lnTo>
                    <a:pt x="24286" y="48573"/>
                  </a:lnTo>
                  <a:lnTo>
                    <a:pt x="33374" y="24286"/>
                  </a:lnTo>
                  <a:lnTo>
                    <a:pt x="33374" y="23295"/>
                  </a:lnTo>
                  <a:lnTo>
                    <a:pt x="34406" y="22262"/>
                  </a:lnTo>
                  <a:lnTo>
                    <a:pt x="34406" y="19247"/>
                  </a:lnTo>
                  <a:lnTo>
                    <a:pt x="35398" y="18215"/>
                  </a:lnTo>
                  <a:lnTo>
                    <a:pt x="35398" y="16191"/>
                  </a:lnTo>
                  <a:lnTo>
                    <a:pt x="36430" y="15199"/>
                  </a:lnTo>
                  <a:lnTo>
                    <a:pt x="36430" y="12143"/>
                  </a:lnTo>
                  <a:lnTo>
                    <a:pt x="37421" y="11151"/>
                  </a:lnTo>
                  <a:lnTo>
                    <a:pt x="37421" y="8095"/>
                  </a:lnTo>
                  <a:lnTo>
                    <a:pt x="46850" y="8095"/>
                  </a:lnTo>
                  <a:lnTo>
                    <a:pt x="43493" y="0"/>
                  </a:lnTo>
                  <a:close/>
                </a:path>
                <a:path w="78105" h="83184">
                  <a:moveTo>
                    <a:pt x="67418" y="57701"/>
                  </a:moveTo>
                  <a:lnTo>
                    <a:pt x="55637" y="57701"/>
                  </a:lnTo>
                  <a:lnTo>
                    <a:pt x="65756" y="82980"/>
                  </a:lnTo>
                  <a:lnTo>
                    <a:pt x="77900" y="82980"/>
                  </a:lnTo>
                  <a:lnTo>
                    <a:pt x="67418" y="57701"/>
                  </a:lnTo>
                  <a:close/>
                </a:path>
                <a:path w="78105" h="83184">
                  <a:moveTo>
                    <a:pt x="46850" y="8095"/>
                  </a:moveTo>
                  <a:lnTo>
                    <a:pt x="37421" y="8095"/>
                  </a:lnTo>
                  <a:lnTo>
                    <a:pt x="37421" y="9127"/>
                  </a:lnTo>
                  <a:lnTo>
                    <a:pt x="38454" y="10119"/>
                  </a:lnTo>
                  <a:lnTo>
                    <a:pt x="38454" y="13175"/>
                  </a:lnTo>
                  <a:lnTo>
                    <a:pt x="39445" y="14167"/>
                  </a:lnTo>
                  <a:lnTo>
                    <a:pt x="39445" y="15199"/>
                  </a:lnTo>
                  <a:lnTo>
                    <a:pt x="40478" y="16191"/>
                  </a:lnTo>
                  <a:lnTo>
                    <a:pt x="40478" y="18215"/>
                  </a:lnTo>
                  <a:lnTo>
                    <a:pt x="41469" y="19247"/>
                  </a:lnTo>
                  <a:lnTo>
                    <a:pt x="41469" y="20239"/>
                  </a:lnTo>
                  <a:lnTo>
                    <a:pt x="42501" y="22262"/>
                  </a:lnTo>
                  <a:lnTo>
                    <a:pt x="42501" y="23295"/>
                  </a:lnTo>
                  <a:lnTo>
                    <a:pt x="43493" y="24286"/>
                  </a:lnTo>
                  <a:lnTo>
                    <a:pt x="43493" y="25319"/>
                  </a:lnTo>
                  <a:lnTo>
                    <a:pt x="52621" y="48573"/>
                  </a:lnTo>
                  <a:lnTo>
                    <a:pt x="63633" y="48573"/>
                  </a:lnTo>
                  <a:lnTo>
                    <a:pt x="46850" y="809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4" name="object 3744"/>
            <p:cNvSpPr/>
            <p:nvPr/>
          </p:nvSpPr>
          <p:spPr>
            <a:xfrm>
              <a:off x="1422823" y="7862191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73" y="6558"/>
                  </a:lnTo>
                  <a:lnTo>
                    <a:pt x="24443" y="24443"/>
                  </a:lnTo>
                  <a:lnTo>
                    <a:pt x="6558" y="50973"/>
                  </a:lnTo>
                  <a:lnTo>
                    <a:pt x="0" y="83465"/>
                  </a:lnTo>
                  <a:lnTo>
                    <a:pt x="6558" y="115972"/>
                  </a:lnTo>
                  <a:lnTo>
                    <a:pt x="24443" y="142515"/>
                  </a:lnTo>
                  <a:lnTo>
                    <a:pt x="50973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45" name="object 3745"/>
          <p:cNvGrpSpPr/>
          <p:nvPr/>
        </p:nvGrpSpPr>
        <p:grpSpPr>
          <a:xfrm>
            <a:off x="1419787" y="7686111"/>
            <a:ext cx="173355" cy="173355"/>
            <a:chOff x="1419787" y="7686111"/>
            <a:chExt cx="173355" cy="173355"/>
          </a:xfrm>
        </p:grpSpPr>
        <p:sp>
          <p:nvSpPr>
            <p:cNvPr id="3746" name="object 3746"/>
            <p:cNvSpPr/>
            <p:nvPr/>
          </p:nvSpPr>
          <p:spPr>
            <a:xfrm>
              <a:off x="1467329" y="7724562"/>
              <a:ext cx="62865" cy="83185"/>
            </a:xfrm>
            <a:custGeom>
              <a:avLst/>
              <a:gdLst/>
              <a:ahLst/>
              <a:cxnLst/>
              <a:rect l="l" t="t" r="r" b="b"/>
              <a:pathLst>
                <a:path w="62865" h="83184">
                  <a:moveTo>
                    <a:pt x="54645" y="0"/>
                  </a:moveTo>
                  <a:lnTo>
                    <a:pt x="0" y="0"/>
                  </a:lnTo>
                  <a:lnTo>
                    <a:pt x="0" y="82980"/>
                  </a:lnTo>
                  <a:lnTo>
                    <a:pt x="43493" y="82980"/>
                  </a:lnTo>
                  <a:lnTo>
                    <a:pt x="44525" y="81947"/>
                  </a:lnTo>
                  <a:lnTo>
                    <a:pt x="47541" y="81947"/>
                  </a:lnTo>
                  <a:lnTo>
                    <a:pt x="48573" y="80956"/>
                  </a:lnTo>
                  <a:lnTo>
                    <a:pt x="50597" y="80956"/>
                  </a:lnTo>
                  <a:lnTo>
                    <a:pt x="51589" y="79923"/>
                  </a:lnTo>
                  <a:lnTo>
                    <a:pt x="52621" y="78932"/>
                  </a:lnTo>
                  <a:lnTo>
                    <a:pt x="53613" y="78932"/>
                  </a:lnTo>
                  <a:lnTo>
                    <a:pt x="58693" y="73852"/>
                  </a:lnTo>
                  <a:lnTo>
                    <a:pt x="11111" y="73852"/>
                  </a:lnTo>
                  <a:lnTo>
                    <a:pt x="11111" y="44525"/>
                  </a:lnTo>
                  <a:lnTo>
                    <a:pt x="58693" y="44525"/>
                  </a:lnTo>
                  <a:lnTo>
                    <a:pt x="57660" y="43493"/>
                  </a:lnTo>
                  <a:lnTo>
                    <a:pt x="57660" y="42501"/>
                  </a:lnTo>
                  <a:lnTo>
                    <a:pt x="56669" y="42501"/>
                  </a:lnTo>
                  <a:lnTo>
                    <a:pt x="53613" y="39445"/>
                  </a:lnTo>
                  <a:lnTo>
                    <a:pt x="52621" y="39445"/>
                  </a:lnTo>
                  <a:lnTo>
                    <a:pt x="51589" y="38454"/>
                  </a:lnTo>
                  <a:lnTo>
                    <a:pt x="50597" y="38454"/>
                  </a:lnTo>
                  <a:lnTo>
                    <a:pt x="49565" y="37421"/>
                  </a:lnTo>
                  <a:lnTo>
                    <a:pt x="47541" y="37421"/>
                  </a:lnTo>
                  <a:lnTo>
                    <a:pt x="46549" y="36430"/>
                  </a:lnTo>
                  <a:lnTo>
                    <a:pt x="42501" y="36430"/>
                  </a:lnTo>
                  <a:lnTo>
                    <a:pt x="41469" y="35398"/>
                  </a:lnTo>
                  <a:lnTo>
                    <a:pt x="11111" y="35398"/>
                  </a:lnTo>
                  <a:lnTo>
                    <a:pt x="11111" y="9087"/>
                  </a:lnTo>
                  <a:lnTo>
                    <a:pt x="54645" y="9087"/>
                  </a:lnTo>
                  <a:lnTo>
                    <a:pt x="54645" y="0"/>
                  </a:lnTo>
                  <a:close/>
                </a:path>
                <a:path w="62865" h="83184">
                  <a:moveTo>
                    <a:pt x="58693" y="44525"/>
                  </a:moveTo>
                  <a:lnTo>
                    <a:pt x="33374" y="44525"/>
                  </a:lnTo>
                  <a:lnTo>
                    <a:pt x="35398" y="45517"/>
                  </a:lnTo>
                  <a:lnTo>
                    <a:pt x="41469" y="45517"/>
                  </a:lnTo>
                  <a:lnTo>
                    <a:pt x="42501" y="46549"/>
                  </a:lnTo>
                  <a:lnTo>
                    <a:pt x="44525" y="46549"/>
                  </a:lnTo>
                  <a:lnTo>
                    <a:pt x="46549" y="48573"/>
                  </a:lnTo>
                  <a:lnTo>
                    <a:pt x="47541" y="48573"/>
                  </a:lnTo>
                  <a:lnTo>
                    <a:pt x="47541" y="49565"/>
                  </a:lnTo>
                  <a:lnTo>
                    <a:pt x="49565" y="51589"/>
                  </a:lnTo>
                  <a:lnTo>
                    <a:pt x="49565" y="52621"/>
                  </a:lnTo>
                  <a:lnTo>
                    <a:pt x="50597" y="53613"/>
                  </a:lnTo>
                  <a:lnTo>
                    <a:pt x="50597" y="56669"/>
                  </a:lnTo>
                  <a:lnTo>
                    <a:pt x="51589" y="57660"/>
                  </a:lnTo>
                  <a:lnTo>
                    <a:pt x="51589" y="60717"/>
                  </a:lnTo>
                  <a:lnTo>
                    <a:pt x="50597" y="61708"/>
                  </a:lnTo>
                  <a:lnTo>
                    <a:pt x="50597" y="64764"/>
                  </a:lnTo>
                  <a:lnTo>
                    <a:pt x="49565" y="65756"/>
                  </a:lnTo>
                  <a:lnTo>
                    <a:pt x="49565" y="66788"/>
                  </a:lnTo>
                  <a:lnTo>
                    <a:pt x="48573" y="67780"/>
                  </a:lnTo>
                  <a:lnTo>
                    <a:pt x="48573" y="68812"/>
                  </a:lnTo>
                  <a:lnTo>
                    <a:pt x="47541" y="69804"/>
                  </a:lnTo>
                  <a:lnTo>
                    <a:pt x="46549" y="69804"/>
                  </a:lnTo>
                  <a:lnTo>
                    <a:pt x="46549" y="70836"/>
                  </a:lnTo>
                  <a:lnTo>
                    <a:pt x="45517" y="70836"/>
                  </a:lnTo>
                  <a:lnTo>
                    <a:pt x="44525" y="71828"/>
                  </a:lnTo>
                  <a:lnTo>
                    <a:pt x="42501" y="71828"/>
                  </a:lnTo>
                  <a:lnTo>
                    <a:pt x="41469" y="72860"/>
                  </a:lnTo>
                  <a:lnTo>
                    <a:pt x="39445" y="72860"/>
                  </a:lnTo>
                  <a:lnTo>
                    <a:pt x="38454" y="73852"/>
                  </a:lnTo>
                  <a:lnTo>
                    <a:pt x="58693" y="73852"/>
                  </a:lnTo>
                  <a:lnTo>
                    <a:pt x="59684" y="72860"/>
                  </a:lnTo>
                  <a:lnTo>
                    <a:pt x="59684" y="71828"/>
                  </a:lnTo>
                  <a:lnTo>
                    <a:pt x="60717" y="70836"/>
                  </a:lnTo>
                  <a:lnTo>
                    <a:pt x="60717" y="68812"/>
                  </a:lnTo>
                  <a:lnTo>
                    <a:pt x="61708" y="67780"/>
                  </a:lnTo>
                  <a:lnTo>
                    <a:pt x="61708" y="66788"/>
                  </a:lnTo>
                  <a:lnTo>
                    <a:pt x="62740" y="65756"/>
                  </a:lnTo>
                  <a:lnTo>
                    <a:pt x="62740" y="52621"/>
                  </a:lnTo>
                  <a:lnTo>
                    <a:pt x="61708" y="51589"/>
                  </a:lnTo>
                  <a:lnTo>
                    <a:pt x="61708" y="49565"/>
                  </a:lnTo>
                  <a:lnTo>
                    <a:pt x="60717" y="48573"/>
                  </a:lnTo>
                  <a:lnTo>
                    <a:pt x="60717" y="47541"/>
                  </a:lnTo>
                  <a:lnTo>
                    <a:pt x="59684" y="46549"/>
                  </a:lnTo>
                  <a:lnTo>
                    <a:pt x="59684" y="45517"/>
                  </a:lnTo>
                  <a:lnTo>
                    <a:pt x="58693" y="4452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7" name="object 3747"/>
            <p:cNvSpPr/>
            <p:nvPr/>
          </p:nvSpPr>
          <p:spPr>
            <a:xfrm>
              <a:off x="1422823" y="7689147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73" y="6558"/>
                  </a:lnTo>
                  <a:lnTo>
                    <a:pt x="24443" y="24443"/>
                  </a:lnTo>
                  <a:lnTo>
                    <a:pt x="6558" y="50973"/>
                  </a:lnTo>
                  <a:lnTo>
                    <a:pt x="0" y="83465"/>
                  </a:lnTo>
                  <a:lnTo>
                    <a:pt x="6558" y="115972"/>
                  </a:lnTo>
                  <a:lnTo>
                    <a:pt x="24443" y="142515"/>
                  </a:lnTo>
                  <a:lnTo>
                    <a:pt x="50973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48" name="object 3748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419787" y="5774526"/>
            <a:ext cx="173023" cy="173043"/>
          </a:xfrm>
          <a:prstGeom prst="rect">
            <a:avLst/>
          </a:prstGeom>
        </p:spPr>
      </p:pic>
      <p:pic>
        <p:nvPicPr>
          <p:cNvPr id="3749" name="object 3749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419787" y="4279879"/>
            <a:ext cx="173023" cy="323824"/>
          </a:xfrm>
          <a:prstGeom prst="rect">
            <a:avLst/>
          </a:prstGeom>
        </p:spPr>
      </p:pic>
      <p:pic>
        <p:nvPicPr>
          <p:cNvPr id="3750" name="object 3750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419787" y="2884398"/>
            <a:ext cx="173023" cy="173043"/>
          </a:xfrm>
          <a:prstGeom prst="rect">
            <a:avLst/>
          </a:prstGeom>
        </p:spPr>
      </p:pic>
      <p:pic>
        <p:nvPicPr>
          <p:cNvPr id="3751" name="object 3751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419787" y="1450463"/>
            <a:ext cx="173023" cy="173043"/>
          </a:xfrm>
          <a:prstGeom prst="rect">
            <a:avLst/>
          </a:prstGeom>
        </p:spPr>
      </p:pic>
      <p:pic>
        <p:nvPicPr>
          <p:cNvPr id="3752" name="object 3752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2578452" y="9164568"/>
            <a:ext cx="712413" cy="282334"/>
          </a:xfrm>
          <a:prstGeom prst="rect">
            <a:avLst/>
          </a:prstGeom>
        </p:spPr>
      </p:pic>
      <p:grpSp>
        <p:nvGrpSpPr>
          <p:cNvPr id="3753" name="object 3753"/>
          <p:cNvGrpSpPr/>
          <p:nvPr/>
        </p:nvGrpSpPr>
        <p:grpSpPr>
          <a:xfrm>
            <a:off x="3243303" y="9037063"/>
            <a:ext cx="3458845" cy="410209"/>
            <a:chOff x="3243303" y="9037063"/>
            <a:chExt cx="3458845" cy="410209"/>
          </a:xfrm>
        </p:grpSpPr>
        <p:sp>
          <p:nvSpPr>
            <p:cNvPr id="3754" name="object 3754"/>
            <p:cNvSpPr/>
            <p:nvPr/>
          </p:nvSpPr>
          <p:spPr>
            <a:xfrm>
              <a:off x="5329947" y="9225306"/>
              <a:ext cx="0" cy="221615"/>
            </a:xfrm>
            <a:custGeom>
              <a:avLst/>
              <a:gdLst/>
              <a:ahLst/>
              <a:cxnLst/>
              <a:rect l="l" t="t" r="r" b="b"/>
              <a:pathLst>
                <a:path h="221615">
                  <a:moveTo>
                    <a:pt x="0" y="22159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5" name="object 3755"/>
            <p:cNvSpPr/>
            <p:nvPr/>
          </p:nvSpPr>
          <p:spPr>
            <a:xfrm>
              <a:off x="3243303" y="9249572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>
                  <a:moveTo>
                    <a:pt x="0" y="0"/>
                  </a:moveTo>
                  <a:lnTo>
                    <a:pt x="21109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6" name="object 3756"/>
            <p:cNvSpPr/>
            <p:nvPr/>
          </p:nvSpPr>
          <p:spPr>
            <a:xfrm>
              <a:off x="3247372" y="922933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7" name="object 3757"/>
            <p:cNvSpPr/>
            <p:nvPr/>
          </p:nvSpPr>
          <p:spPr>
            <a:xfrm>
              <a:off x="3247372" y="922933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9445" y="4047"/>
                  </a:moveTo>
                  <a:lnTo>
                    <a:pt x="35398" y="0"/>
                  </a:lnTo>
                  <a:lnTo>
                    <a:pt x="4047" y="40478"/>
                  </a:lnTo>
                  <a:lnTo>
                    <a:pt x="39445" y="4047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4047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58" name="object 3758"/>
            <p:cNvPicPr/>
            <p:nvPr/>
          </p:nvPicPr>
          <p:blipFill>
            <a:blip r:embed="rId114" cstate="print"/>
            <a:stretch>
              <a:fillRect/>
            </a:stretch>
          </p:blipFill>
          <p:spPr>
            <a:xfrm>
              <a:off x="4191522" y="9164568"/>
              <a:ext cx="213501" cy="72860"/>
            </a:xfrm>
            <a:prstGeom prst="rect">
              <a:avLst/>
            </a:prstGeom>
          </p:spPr>
        </p:pic>
        <p:pic>
          <p:nvPicPr>
            <p:cNvPr id="3759" name="object 3759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5305660" y="9037063"/>
              <a:ext cx="1396472" cy="409840"/>
            </a:xfrm>
            <a:prstGeom prst="rect">
              <a:avLst/>
            </a:prstGeom>
          </p:spPr>
        </p:pic>
      </p:grpSp>
      <p:grpSp>
        <p:nvGrpSpPr>
          <p:cNvPr id="3760" name="object 3760"/>
          <p:cNvGrpSpPr/>
          <p:nvPr/>
        </p:nvGrpSpPr>
        <p:grpSpPr>
          <a:xfrm>
            <a:off x="6654592" y="9164568"/>
            <a:ext cx="6059805" cy="282575"/>
            <a:chOff x="6654592" y="9164568"/>
            <a:chExt cx="6059805" cy="282575"/>
          </a:xfrm>
        </p:grpSpPr>
        <p:sp>
          <p:nvSpPr>
            <p:cNvPr id="3761" name="object 3761"/>
            <p:cNvSpPr/>
            <p:nvPr/>
          </p:nvSpPr>
          <p:spPr>
            <a:xfrm>
              <a:off x="12073591" y="9225305"/>
              <a:ext cx="0" cy="221615"/>
            </a:xfrm>
            <a:custGeom>
              <a:avLst/>
              <a:gdLst/>
              <a:ahLst/>
              <a:cxnLst/>
              <a:rect l="l" t="t" r="r" b="b"/>
              <a:pathLst>
                <a:path h="221615">
                  <a:moveTo>
                    <a:pt x="0" y="22159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2" name="object 3762"/>
            <p:cNvSpPr/>
            <p:nvPr/>
          </p:nvSpPr>
          <p:spPr>
            <a:xfrm>
              <a:off x="6654592" y="9249572"/>
              <a:ext cx="5442585" cy="0"/>
            </a:xfrm>
            <a:custGeom>
              <a:avLst/>
              <a:gdLst/>
              <a:ahLst/>
              <a:cxnLst/>
              <a:rect l="l" t="t" r="r" b="b"/>
              <a:pathLst>
                <a:path w="5442584">
                  <a:moveTo>
                    <a:pt x="0" y="0"/>
                  </a:moveTo>
                  <a:lnTo>
                    <a:pt x="54422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3" name="object 3763"/>
            <p:cNvSpPr/>
            <p:nvPr/>
          </p:nvSpPr>
          <p:spPr>
            <a:xfrm>
              <a:off x="6658660" y="922933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5398" y="0"/>
                  </a:moveTo>
                  <a:lnTo>
                    <a:pt x="0" y="36430"/>
                  </a:lnTo>
                  <a:lnTo>
                    <a:pt x="3015" y="40478"/>
                  </a:lnTo>
                  <a:lnTo>
                    <a:pt x="35398" y="0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3015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4" name="object 3764"/>
            <p:cNvSpPr/>
            <p:nvPr/>
          </p:nvSpPr>
          <p:spPr>
            <a:xfrm>
              <a:off x="6658660" y="922933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9445" y="4047"/>
                  </a:moveTo>
                  <a:lnTo>
                    <a:pt x="35398" y="0"/>
                  </a:lnTo>
                  <a:lnTo>
                    <a:pt x="3015" y="40478"/>
                  </a:lnTo>
                  <a:lnTo>
                    <a:pt x="39445" y="4047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3015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65" name="object 3765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9240148" y="9164568"/>
              <a:ext cx="271182" cy="72860"/>
            </a:xfrm>
            <a:prstGeom prst="rect">
              <a:avLst/>
            </a:prstGeom>
          </p:spPr>
        </p:pic>
        <p:pic>
          <p:nvPicPr>
            <p:cNvPr id="3766" name="object 3766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2049304" y="9164568"/>
              <a:ext cx="664831" cy="282334"/>
            </a:xfrm>
            <a:prstGeom prst="rect">
              <a:avLst/>
            </a:prstGeom>
          </p:spPr>
        </p:pic>
      </p:grpSp>
      <p:sp>
        <p:nvSpPr>
          <p:cNvPr id="3767" name="object 3767"/>
          <p:cNvSpPr/>
          <p:nvPr/>
        </p:nvSpPr>
        <p:spPr>
          <a:xfrm>
            <a:off x="13421510" y="9225305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5">
                <a:moveTo>
                  <a:pt x="0" y="221597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68" name="object 3768"/>
          <p:cNvGrpSpPr/>
          <p:nvPr/>
        </p:nvGrpSpPr>
        <p:grpSpPr>
          <a:xfrm>
            <a:off x="12924642" y="9113970"/>
            <a:ext cx="3248660" cy="186690"/>
            <a:chOff x="12924642" y="9113970"/>
            <a:chExt cx="3248660" cy="186690"/>
          </a:xfrm>
        </p:grpSpPr>
        <p:sp>
          <p:nvSpPr>
            <p:cNvPr id="3769" name="object 3769"/>
            <p:cNvSpPr/>
            <p:nvPr/>
          </p:nvSpPr>
          <p:spPr>
            <a:xfrm>
              <a:off x="15484879" y="9214154"/>
              <a:ext cx="0" cy="11430"/>
            </a:xfrm>
            <a:custGeom>
              <a:avLst/>
              <a:gdLst/>
              <a:ahLst/>
              <a:cxnLst/>
              <a:rect l="l" t="t" r="r" b="b"/>
              <a:pathLst>
                <a:path h="11429">
                  <a:moveTo>
                    <a:pt x="0" y="0"/>
                  </a:moveTo>
                  <a:lnTo>
                    <a:pt x="0" y="1111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0" name="object 3770"/>
            <p:cNvSpPr/>
            <p:nvPr/>
          </p:nvSpPr>
          <p:spPr>
            <a:xfrm>
              <a:off x="13397224" y="9249572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>
                  <a:moveTo>
                    <a:pt x="0" y="0"/>
                  </a:moveTo>
                  <a:lnTo>
                    <a:pt x="21109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71" name="object 3771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4346454" y="9164568"/>
              <a:ext cx="213501" cy="72860"/>
            </a:xfrm>
            <a:prstGeom prst="rect">
              <a:avLst/>
            </a:prstGeom>
          </p:spPr>
        </p:pic>
        <p:pic>
          <p:nvPicPr>
            <p:cNvPr id="3772" name="object 3772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5460592" y="9113970"/>
              <a:ext cx="712413" cy="159888"/>
            </a:xfrm>
            <a:prstGeom prst="rect">
              <a:avLst/>
            </a:prstGeom>
          </p:spPr>
        </p:pic>
        <p:pic>
          <p:nvPicPr>
            <p:cNvPr id="3773" name="object 3773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2924642" y="9164568"/>
              <a:ext cx="521134" cy="135601"/>
            </a:xfrm>
            <a:prstGeom prst="rect">
              <a:avLst/>
            </a:prstGeom>
          </p:spPr>
        </p:pic>
      </p:grpSp>
      <p:grpSp>
        <p:nvGrpSpPr>
          <p:cNvPr id="3774" name="object 3774"/>
          <p:cNvGrpSpPr/>
          <p:nvPr/>
        </p:nvGrpSpPr>
        <p:grpSpPr>
          <a:xfrm>
            <a:off x="2060332" y="5715838"/>
            <a:ext cx="4699635" cy="2878455"/>
            <a:chOff x="2060332" y="5715838"/>
            <a:chExt cx="4699635" cy="2878455"/>
          </a:xfrm>
        </p:grpSpPr>
        <p:pic>
          <p:nvPicPr>
            <p:cNvPr id="3775" name="object 3775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2457017" y="7930999"/>
              <a:ext cx="3000435" cy="662807"/>
            </a:xfrm>
            <a:prstGeom prst="rect">
              <a:avLst/>
            </a:prstGeom>
          </p:spPr>
        </p:pic>
        <p:sp>
          <p:nvSpPr>
            <p:cNvPr id="3776" name="object 3776"/>
            <p:cNvSpPr/>
            <p:nvPr/>
          </p:nvSpPr>
          <p:spPr>
            <a:xfrm>
              <a:off x="2457017" y="8569541"/>
              <a:ext cx="2133600" cy="0"/>
            </a:xfrm>
            <a:custGeom>
              <a:avLst/>
              <a:gdLst/>
              <a:ahLst/>
              <a:cxnLst/>
              <a:rect l="l" t="t" r="r" b="b"/>
              <a:pathLst>
                <a:path w="2133600">
                  <a:moveTo>
                    <a:pt x="0" y="0"/>
                  </a:moveTo>
                  <a:lnTo>
                    <a:pt x="213319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7" name="object 3777"/>
            <p:cNvSpPr/>
            <p:nvPr/>
          </p:nvSpPr>
          <p:spPr>
            <a:xfrm>
              <a:off x="2461085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5398" y="0"/>
                  </a:moveTo>
                  <a:lnTo>
                    <a:pt x="0" y="36430"/>
                  </a:lnTo>
                  <a:lnTo>
                    <a:pt x="3015" y="40478"/>
                  </a:lnTo>
                  <a:lnTo>
                    <a:pt x="35398" y="0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3015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8" name="object 3778"/>
            <p:cNvSpPr/>
            <p:nvPr/>
          </p:nvSpPr>
          <p:spPr>
            <a:xfrm>
              <a:off x="2461085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9445" y="4047"/>
                  </a:moveTo>
                  <a:lnTo>
                    <a:pt x="35398" y="0"/>
                  </a:lnTo>
                  <a:lnTo>
                    <a:pt x="3015" y="40478"/>
                  </a:lnTo>
                  <a:lnTo>
                    <a:pt x="39445" y="4047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3015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9" name="object 3779"/>
            <p:cNvSpPr/>
            <p:nvPr/>
          </p:nvSpPr>
          <p:spPr>
            <a:xfrm>
              <a:off x="4546697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0" name="object 3780"/>
            <p:cNvSpPr/>
            <p:nvPr/>
          </p:nvSpPr>
          <p:spPr>
            <a:xfrm>
              <a:off x="4546697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0" y="36430"/>
                  </a:moveTo>
                  <a:lnTo>
                    <a:pt x="4047" y="40478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4" h="40640">
                  <a:moveTo>
                    <a:pt x="4047" y="40478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81" name="object 3781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3416347" y="8484537"/>
              <a:ext cx="214513" cy="72860"/>
            </a:xfrm>
            <a:prstGeom prst="rect">
              <a:avLst/>
            </a:prstGeom>
          </p:spPr>
        </p:pic>
        <p:pic>
          <p:nvPicPr>
            <p:cNvPr id="3782" name="object 3782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4304841" y="7917844"/>
              <a:ext cx="411864" cy="406804"/>
            </a:xfrm>
            <a:prstGeom prst="rect">
              <a:avLst/>
            </a:prstGeom>
          </p:spPr>
        </p:pic>
        <p:pic>
          <p:nvPicPr>
            <p:cNvPr id="3783" name="object 3783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5456441" y="7598067"/>
              <a:ext cx="843947" cy="850039"/>
            </a:xfrm>
            <a:prstGeom prst="rect">
              <a:avLst/>
            </a:prstGeom>
          </p:spPr>
        </p:pic>
        <p:pic>
          <p:nvPicPr>
            <p:cNvPr id="3784" name="object 3784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2060332" y="5715838"/>
              <a:ext cx="384541" cy="2204030"/>
            </a:xfrm>
            <a:prstGeom prst="rect">
              <a:avLst/>
            </a:prstGeom>
          </p:spPr>
        </p:pic>
        <p:pic>
          <p:nvPicPr>
            <p:cNvPr id="3785" name="object 3785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6149628" y="5959718"/>
              <a:ext cx="610206" cy="693166"/>
            </a:xfrm>
            <a:prstGeom prst="rect">
              <a:avLst/>
            </a:prstGeom>
          </p:spPr>
        </p:pic>
      </p:grpSp>
      <p:grpSp>
        <p:nvGrpSpPr>
          <p:cNvPr id="3786" name="object 3786"/>
          <p:cNvGrpSpPr/>
          <p:nvPr/>
        </p:nvGrpSpPr>
        <p:grpSpPr>
          <a:xfrm>
            <a:off x="8121921" y="5900013"/>
            <a:ext cx="5201920" cy="1175385"/>
            <a:chOff x="8121921" y="5900013"/>
            <a:chExt cx="5201920" cy="1175385"/>
          </a:xfrm>
        </p:grpSpPr>
        <p:pic>
          <p:nvPicPr>
            <p:cNvPr id="3787" name="object 3787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8121921" y="5958706"/>
              <a:ext cx="5201429" cy="694178"/>
            </a:xfrm>
            <a:prstGeom prst="rect">
              <a:avLst/>
            </a:prstGeom>
          </p:spPr>
        </p:pic>
        <p:sp>
          <p:nvSpPr>
            <p:cNvPr id="3788" name="object 3788"/>
            <p:cNvSpPr/>
            <p:nvPr/>
          </p:nvSpPr>
          <p:spPr>
            <a:xfrm>
              <a:off x="10557708" y="6193479"/>
              <a:ext cx="2199005" cy="0"/>
            </a:xfrm>
            <a:custGeom>
              <a:avLst/>
              <a:gdLst/>
              <a:ahLst/>
              <a:cxnLst/>
              <a:rect l="l" t="t" r="r" b="b"/>
              <a:pathLst>
                <a:path w="2199004">
                  <a:moveTo>
                    <a:pt x="219895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9" name="object 3789"/>
            <p:cNvSpPr/>
            <p:nvPr/>
          </p:nvSpPr>
          <p:spPr>
            <a:xfrm>
              <a:off x="12713144" y="617324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0" name="object 3790"/>
            <p:cNvSpPr/>
            <p:nvPr/>
          </p:nvSpPr>
          <p:spPr>
            <a:xfrm>
              <a:off x="12713144" y="617324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1" name="object 3791"/>
            <p:cNvSpPr/>
            <p:nvPr/>
          </p:nvSpPr>
          <p:spPr>
            <a:xfrm>
              <a:off x="10561756" y="617324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2" name="object 3792"/>
            <p:cNvSpPr/>
            <p:nvPr/>
          </p:nvSpPr>
          <p:spPr>
            <a:xfrm>
              <a:off x="10561756" y="617324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93" name="object 3793"/>
            <p:cNvPicPr/>
            <p:nvPr/>
          </p:nvPicPr>
          <p:blipFill>
            <a:blip r:embed="rId128" cstate="print"/>
            <a:stretch>
              <a:fillRect/>
            </a:stretch>
          </p:blipFill>
          <p:spPr>
            <a:xfrm>
              <a:off x="11550432" y="6108475"/>
              <a:ext cx="213501" cy="72860"/>
            </a:xfrm>
            <a:prstGeom prst="rect">
              <a:avLst/>
            </a:prstGeom>
          </p:spPr>
        </p:pic>
        <p:pic>
          <p:nvPicPr>
            <p:cNvPr id="3794" name="object 3794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0292557" y="5900013"/>
              <a:ext cx="252987" cy="417915"/>
            </a:xfrm>
            <a:prstGeom prst="rect">
              <a:avLst/>
            </a:prstGeom>
          </p:spPr>
        </p:pic>
        <p:pic>
          <p:nvPicPr>
            <p:cNvPr id="3795" name="object 3795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12082698" y="5930372"/>
              <a:ext cx="1194102" cy="1144516"/>
            </a:xfrm>
            <a:prstGeom prst="rect">
              <a:avLst/>
            </a:prstGeom>
          </p:spPr>
        </p:pic>
      </p:grpSp>
      <p:sp>
        <p:nvSpPr>
          <p:cNvPr id="3796" name="object 3796"/>
          <p:cNvSpPr/>
          <p:nvPr/>
        </p:nvSpPr>
        <p:spPr>
          <a:xfrm>
            <a:off x="1955089" y="5739113"/>
            <a:ext cx="490220" cy="0"/>
          </a:xfrm>
          <a:custGeom>
            <a:avLst/>
            <a:gdLst/>
            <a:ahLst/>
            <a:cxnLst/>
            <a:rect l="l" t="t" r="r" b="b"/>
            <a:pathLst>
              <a:path w="490219">
                <a:moveTo>
                  <a:pt x="489784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97" name="object 3797"/>
          <p:cNvGrpSpPr/>
          <p:nvPr/>
        </p:nvGrpSpPr>
        <p:grpSpPr>
          <a:xfrm>
            <a:off x="1893360" y="5715838"/>
            <a:ext cx="947419" cy="2204085"/>
            <a:chOff x="1893360" y="5715838"/>
            <a:chExt cx="947419" cy="2204085"/>
          </a:xfrm>
        </p:grpSpPr>
        <p:sp>
          <p:nvSpPr>
            <p:cNvPr id="3798" name="object 3798"/>
            <p:cNvSpPr/>
            <p:nvPr/>
          </p:nvSpPr>
          <p:spPr>
            <a:xfrm>
              <a:off x="1955110" y="7895581"/>
              <a:ext cx="885825" cy="0"/>
            </a:xfrm>
            <a:custGeom>
              <a:avLst/>
              <a:gdLst/>
              <a:ahLst/>
              <a:cxnLst/>
              <a:rect l="l" t="t" r="r" b="b"/>
              <a:pathLst>
                <a:path w="885825">
                  <a:moveTo>
                    <a:pt x="88543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9" name="object 3799"/>
            <p:cNvSpPr/>
            <p:nvPr/>
          </p:nvSpPr>
          <p:spPr>
            <a:xfrm>
              <a:off x="1978364" y="5715838"/>
              <a:ext cx="0" cy="2204085"/>
            </a:xfrm>
            <a:custGeom>
              <a:avLst/>
              <a:gdLst/>
              <a:ahLst/>
              <a:cxnLst/>
              <a:rect l="l" t="t" r="r" b="b"/>
              <a:pathLst>
                <a:path h="2204084">
                  <a:moveTo>
                    <a:pt x="0" y="0"/>
                  </a:moveTo>
                  <a:lnTo>
                    <a:pt x="0" y="22040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0" name="object 3800"/>
            <p:cNvSpPr/>
            <p:nvPr/>
          </p:nvSpPr>
          <p:spPr>
            <a:xfrm>
              <a:off x="1959158" y="571990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3015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3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1" name="object 3801"/>
            <p:cNvSpPr/>
            <p:nvPr/>
          </p:nvSpPr>
          <p:spPr>
            <a:xfrm>
              <a:off x="1959158" y="571990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5398" y="39445"/>
                  </a:lnTo>
                  <a:close/>
                </a:path>
                <a:path w="40005" h="40004">
                  <a:moveTo>
                    <a:pt x="39445" y="35398"/>
                  </a:moveTo>
                  <a:lnTo>
                    <a:pt x="0" y="3015"/>
                  </a:lnTo>
                  <a:lnTo>
                    <a:pt x="3015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2" name="object 3802"/>
            <p:cNvSpPr/>
            <p:nvPr/>
          </p:nvSpPr>
          <p:spPr>
            <a:xfrm>
              <a:off x="1959158" y="787534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40">
                  <a:moveTo>
                    <a:pt x="3015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3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3" name="object 3803"/>
            <p:cNvSpPr/>
            <p:nvPr/>
          </p:nvSpPr>
          <p:spPr>
            <a:xfrm>
              <a:off x="1959158" y="787534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015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3015" y="0"/>
                  </a:lnTo>
                  <a:close/>
                </a:path>
                <a:path w="40005" h="40640">
                  <a:moveTo>
                    <a:pt x="0" y="4047"/>
                  </a:moveTo>
                  <a:lnTo>
                    <a:pt x="39445" y="36430"/>
                  </a:lnTo>
                  <a:lnTo>
                    <a:pt x="35398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04" name="object 3804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1893360" y="6710586"/>
              <a:ext cx="72860" cy="213501"/>
            </a:xfrm>
            <a:prstGeom prst="rect">
              <a:avLst/>
            </a:prstGeom>
          </p:spPr>
        </p:pic>
      </p:grpSp>
      <p:pic>
        <p:nvPicPr>
          <p:cNvPr id="3805" name="object 3805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558425" y="7749861"/>
            <a:ext cx="109270" cy="412876"/>
          </a:xfrm>
          <a:prstGeom prst="rect">
            <a:avLst/>
          </a:prstGeom>
        </p:spPr>
      </p:pic>
      <p:grpSp>
        <p:nvGrpSpPr>
          <p:cNvPr id="3806" name="object 3806"/>
          <p:cNvGrpSpPr/>
          <p:nvPr/>
        </p:nvGrpSpPr>
        <p:grpSpPr>
          <a:xfrm>
            <a:off x="1558425" y="5837292"/>
            <a:ext cx="109855" cy="1960245"/>
            <a:chOff x="1558425" y="5837292"/>
            <a:chExt cx="109855" cy="1960245"/>
          </a:xfrm>
        </p:grpSpPr>
        <p:sp>
          <p:nvSpPr>
            <p:cNvPr id="3807" name="object 3807"/>
            <p:cNvSpPr/>
            <p:nvPr/>
          </p:nvSpPr>
          <p:spPr>
            <a:xfrm>
              <a:off x="1625193" y="5861559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25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8" name="object 3808"/>
            <p:cNvSpPr/>
            <p:nvPr/>
          </p:nvSpPr>
          <p:spPr>
            <a:xfrm>
              <a:off x="1644420" y="5837292"/>
              <a:ext cx="0" cy="1960245"/>
            </a:xfrm>
            <a:custGeom>
              <a:avLst/>
              <a:gdLst/>
              <a:ahLst/>
              <a:cxnLst/>
              <a:rect l="l" t="t" r="r" b="b"/>
              <a:pathLst>
                <a:path h="1960245">
                  <a:moveTo>
                    <a:pt x="0" y="196012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9" name="object 3809"/>
            <p:cNvSpPr/>
            <p:nvPr/>
          </p:nvSpPr>
          <p:spPr>
            <a:xfrm>
              <a:off x="1624181" y="7753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0" name="object 3810"/>
            <p:cNvSpPr/>
            <p:nvPr/>
          </p:nvSpPr>
          <p:spPr>
            <a:xfrm>
              <a:off x="1624181" y="7753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1" name="object 3811"/>
            <p:cNvSpPr/>
            <p:nvPr/>
          </p:nvSpPr>
          <p:spPr>
            <a:xfrm>
              <a:off x="1624202" y="584134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2" name="object 3812"/>
            <p:cNvSpPr/>
            <p:nvPr/>
          </p:nvSpPr>
          <p:spPr>
            <a:xfrm>
              <a:off x="1624202" y="584134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5" h="40004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13" name="object 3813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558425" y="6710586"/>
              <a:ext cx="73852" cy="213501"/>
            </a:xfrm>
            <a:prstGeom prst="rect">
              <a:avLst/>
            </a:prstGeom>
          </p:spPr>
        </p:pic>
      </p:grpSp>
      <p:pic>
        <p:nvPicPr>
          <p:cNvPr id="3814" name="object 3814"/>
          <p:cNvPicPr/>
          <p:nvPr/>
        </p:nvPicPr>
        <p:blipFill>
          <a:blip r:embed="rId134" cstate="print"/>
          <a:stretch>
            <a:fillRect/>
          </a:stretch>
        </p:blipFill>
        <p:spPr>
          <a:xfrm>
            <a:off x="1558405" y="1513224"/>
            <a:ext cx="239812" cy="3028750"/>
          </a:xfrm>
          <a:prstGeom prst="rect">
            <a:avLst/>
          </a:prstGeom>
        </p:spPr>
      </p:pic>
      <p:pic>
        <p:nvPicPr>
          <p:cNvPr id="3815" name="object 3815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1982412" y="2617243"/>
            <a:ext cx="1127313" cy="1150568"/>
          </a:xfrm>
          <a:prstGeom prst="rect">
            <a:avLst/>
          </a:prstGeom>
        </p:spPr>
      </p:pic>
      <p:grpSp>
        <p:nvGrpSpPr>
          <p:cNvPr id="3816" name="object 3816"/>
          <p:cNvGrpSpPr/>
          <p:nvPr/>
        </p:nvGrpSpPr>
        <p:grpSpPr>
          <a:xfrm>
            <a:off x="1982412" y="4219162"/>
            <a:ext cx="10700385" cy="3894454"/>
            <a:chOff x="1982412" y="4219162"/>
            <a:chExt cx="10700385" cy="3894454"/>
          </a:xfrm>
        </p:grpSpPr>
        <p:pic>
          <p:nvPicPr>
            <p:cNvPr id="3817" name="object 3817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3908176" y="7403773"/>
              <a:ext cx="745787" cy="302573"/>
            </a:xfrm>
            <a:prstGeom prst="rect">
              <a:avLst/>
            </a:prstGeom>
          </p:spPr>
        </p:pic>
        <p:pic>
          <p:nvPicPr>
            <p:cNvPr id="3818" name="object 3818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1982412" y="4219162"/>
              <a:ext cx="5731692" cy="3893968"/>
            </a:xfrm>
            <a:prstGeom prst="rect">
              <a:avLst/>
            </a:prstGeom>
          </p:spPr>
        </p:pic>
        <p:sp>
          <p:nvSpPr>
            <p:cNvPr id="3819" name="object 3819"/>
            <p:cNvSpPr/>
            <p:nvPr/>
          </p:nvSpPr>
          <p:spPr>
            <a:xfrm>
              <a:off x="7502607" y="5659169"/>
              <a:ext cx="2079625" cy="0"/>
            </a:xfrm>
            <a:custGeom>
              <a:avLst/>
              <a:gdLst/>
              <a:ahLst/>
              <a:cxnLst/>
              <a:rect l="l" t="t" r="r" b="b"/>
              <a:pathLst>
                <a:path w="2079625">
                  <a:moveTo>
                    <a:pt x="0" y="0"/>
                  </a:moveTo>
                  <a:lnTo>
                    <a:pt x="207953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0" name="object 3820"/>
            <p:cNvSpPr/>
            <p:nvPr/>
          </p:nvSpPr>
          <p:spPr>
            <a:xfrm>
              <a:off x="7506675" y="563893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1" name="object 3821"/>
            <p:cNvSpPr/>
            <p:nvPr/>
          </p:nvSpPr>
          <p:spPr>
            <a:xfrm>
              <a:off x="7506675" y="563893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22" name="object 3822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8435626" y="5573173"/>
              <a:ext cx="214513" cy="73852"/>
            </a:xfrm>
            <a:prstGeom prst="rect">
              <a:avLst/>
            </a:prstGeom>
          </p:spPr>
        </p:pic>
        <p:pic>
          <p:nvPicPr>
            <p:cNvPr id="3823" name="object 3823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9534605" y="5495233"/>
              <a:ext cx="3148180" cy="239832"/>
            </a:xfrm>
            <a:prstGeom prst="rect">
              <a:avLst/>
            </a:prstGeom>
          </p:spPr>
        </p:pic>
        <p:pic>
          <p:nvPicPr>
            <p:cNvPr id="3824" name="object 3824"/>
            <p:cNvPicPr/>
            <p:nvPr/>
          </p:nvPicPr>
          <p:blipFill>
            <a:blip r:embed="rId140" cstate="print"/>
            <a:stretch>
              <a:fillRect/>
            </a:stretch>
          </p:blipFill>
          <p:spPr>
            <a:xfrm>
              <a:off x="6068672" y="4408397"/>
              <a:ext cx="1126301" cy="1386373"/>
            </a:xfrm>
            <a:prstGeom prst="rect">
              <a:avLst/>
            </a:prstGeom>
          </p:spPr>
        </p:pic>
        <p:sp>
          <p:nvSpPr>
            <p:cNvPr id="3825" name="object 3825"/>
            <p:cNvSpPr/>
            <p:nvPr/>
          </p:nvSpPr>
          <p:spPr>
            <a:xfrm>
              <a:off x="9558892" y="4468102"/>
              <a:ext cx="0" cy="102235"/>
            </a:xfrm>
            <a:custGeom>
              <a:avLst/>
              <a:gdLst/>
              <a:ahLst/>
              <a:cxnLst/>
              <a:rect l="l" t="t" r="r" b="b"/>
              <a:pathLst>
                <a:path h="102235">
                  <a:moveTo>
                    <a:pt x="0" y="0"/>
                  </a:moveTo>
                  <a:lnTo>
                    <a:pt x="0" y="1021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6" name="object 3826"/>
            <p:cNvSpPr/>
            <p:nvPr/>
          </p:nvSpPr>
          <p:spPr>
            <a:xfrm>
              <a:off x="7168683" y="4547034"/>
              <a:ext cx="2413635" cy="0"/>
            </a:xfrm>
            <a:custGeom>
              <a:avLst/>
              <a:gdLst/>
              <a:ahLst/>
              <a:cxnLst/>
              <a:rect l="l" t="t" r="r" b="b"/>
              <a:pathLst>
                <a:path w="2413634">
                  <a:moveTo>
                    <a:pt x="241348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7" name="object 3827"/>
            <p:cNvSpPr/>
            <p:nvPr/>
          </p:nvSpPr>
          <p:spPr>
            <a:xfrm>
              <a:off x="9538653" y="452679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8" name="object 3828"/>
            <p:cNvSpPr/>
            <p:nvPr/>
          </p:nvSpPr>
          <p:spPr>
            <a:xfrm>
              <a:off x="9538653" y="452679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29" name="object 3829"/>
            <p:cNvPicPr/>
            <p:nvPr/>
          </p:nvPicPr>
          <p:blipFill>
            <a:blip r:embed="rId141" cstate="print"/>
            <a:stretch>
              <a:fillRect/>
            </a:stretch>
          </p:blipFill>
          <p:spPr>
            <a:xfrm>
              <a:off x="8268674" y="4462030"/>
              <a:ext cx="213501" cy="72860"/>
            </a:xfrm>
            <a:prstGeom prst="rect">
              <a:avLst/>
            </a:prstGeom>
          </p:spPr>
        </p:pic>
        <p:pic>
          <p:nvPicPr>
            <p:cNvPr id="3830" name="object 3830"/>
            <p:cNvPicPr/>
            <p:nvPr/>
          </p:nvPicPr>
          <p:blipFill>
            <a:blip r:embed="rId142" cstate="print"/>
            <a:stretch>
              <a:fillRect/>
            </a:stretch>
          </p:blipFill>
          <p:spPr>
            <a:xfrm>
              <a:off x="7139316" y="4408397"/>
              <a:ext cx="362258" cy="382517"/>
            </a:xfrm>
            <a:prstGeom prst="rect">
              <a:avLst/>
            </a:prstGeom>
          </p:spPr>
        </p:pic>
        <p:pic>
          <p:nvPicPr>
            <p:cNvPr id="3831" name="object 3831"/>
            <p:cNvPicPr/>
            <p:nvPr/>
          </p:nvPicPr>
          <p:blipFill>
            <a:blip r:embed="rId143" cstate="print"/>
            <a:stretch>
              <a:fillRect/>
            </a:stretch>
          </p:blipFill>
          <p:spPr>
            <a:xfrm>
              <a:off x="9245187" y="4408397"/>
              <a:ext cx="277274" cy="1386373"/>
            </a:xfrm>
            <a:prstGeom prst="rect">
              <a:avLst/>
            </a:prstGeom>
          </p:spPr>
        </p:pic>
        <p:pic>
          <p:nvPicPr>
            <p:cNvPr id="3832" name="object 3832"/>
            <p:cNvPicPr/>
            <p:nvPr/>
          </p:nvPicPr>
          <p:blipFill>
            <a:blip r:embed="rId144" cstate="print"/>
            <a:stretch>
              <a:fillRect/>
            </a:stretch>
          </p:blipFill>
          <p:spPr>
            <a:xfrm>
              <a:off x="11155752" y="4408397"/>
              <a:ext cx="1527034" cy="1386373"/>
            </a:xfrm>
            <a:prstGeom prst="rect">
              <a:avLst/>
            </a:prstGeom>
          </p:spPr>
        </p:pic>
      </p:grpSp>
      <p:grpSp>
        <p:nvGrpSpPr>
          <p:cNvPr id="3833" name="object 3833"/>
          <p:cNvGrpSpPr/>
          <p:nvPr/>
        </p:nvGrpSpPr>
        <p:grpSpPr>
          <a:xfrm>
            <a:off x="15943293" y="5868643"/>
            <a:ext cx="104775" cy="1898014"/>
            <a:chOff x="15943293" y="5868643"/>
            <a:chExt cx="104775" cy="1898014"/>
          </a:xfrm>
        </p:grpSpPr>
        <p:sp>
          <p:nvSpPr>
            <p:cNvPr id="3834" name="object 3834"/>
            <p:cNvSpPr/>
            <p:nvPr/>
          </p:nvSpPr>
          <p:spPr>
            <a:xfrm>
              <a:off x="16028297" y="5868643"/>
              <a:ext cx="0" cy="1898014"/>
            </a:xfrm>
            <a:custGeom>
              <a:avLst/>
              <a:gdLst/>
              <a:ahLst/>
              <a:cxnLst/>
              <a:rect l="l" t="t" r="r" b="b"/>
              <a:pathLst>
                <a:path h="1898015">
                  <a:moveTo>
                    <a:pt x="0" y="0"/>
                  </a:moveTo>
                  <a:lnTo>
                    <a:pt x="0" y="189738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5" name="object 3835"/>
            <p:cNvSpPr/>
            <p:nvPr/>
          </p:nvSpPr>
          <p:spPr>
            <a:xfrm>
              <a:off x="16008058" y="587271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6" name="object 3836"/>
            <p:cNvSpPr/>
            <p:nvPr/>
          </p:nvSpPr>
          <p:spPr>
            <a:xfrm>
              <a:off x="16008058" y="587271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39445"/>
                  </a:moveTo>
                  <a:lnTo>
                    <a:pt x="39445" y="35398"/>
                  </a:lnTo>
                  <a:lnTo>
                    <a:pt x="0" y="4047"/>
                  </a:lnTo>
                  <a:lnTo>
                    <a:pt x="36430" y="39445"/>
                  </a:lnTo>
                  <a:close/>
                </a:path>
                <a:path w="40005" h="40004">
                  <a:moveTo>
                    <a:pt x="39445" y="3539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7" name="object 3837"/>
            <p:cNvSpPr/>
            <p:nvPr/>
          </p:nvSpPr>
          <p:spPr>
            <a:xfrm>
              <a:off x="16008058" y="77225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6430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8" name="object 3838"/>
            <p:cNvSpPr/>
            <p:nvPr/>
          </p:nvSpPr>
          <p:spPr>
            <a:xfrm>
              <a:off x="16008058" y="77225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6430"/>
                  </a:lnTo>
                  <a:lnTo>
                    <a:pt x="36430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39" name="object 3839"/>
            <p:cNvPicPr/>
            <p:nvPr/>
          </p:nvPicPr>
          <p:blipFill>
            <a:blip r:embed="rId145" cstate="print"/>
            <a:stretch>
              <a:fillRect/>
            </a:stretch>
          </p:blipFill>
          <p:spPr>
            <a:xfrm>
              <a:off x="15943293" y="6710586"/>
              <a:ext cx="72860" cy="213521"/>
            </a:xfrm>
            <a:prstGeom prst="rect">
              <a:avLst/>
            </a:prstGeom>
          </p:spPr>
        </p:pic>
      </p:grpSp>
      <p:grpSp>
        <p:nvGrpSpPr>
          <p:cNvPr id="3840" name="object 3840"/>
          <p:cNvGrpSpPr/>
          <p:nvPr/>
        </p:nvGrpSpPr>
        <p:grpSpPr>
          <a:xfrm>
            <a:off x="12876069" y="4312282"/>
            <a:ext cx="3265804" cy="2183130"/>
            <a:chOff x="12876069" y="4312282"/>
            <a:chExt cx="3265804" cy="2183130"/>
          </a:xfrm>
        </p:grpSpPr>
        <p:sp>
          <p:nvSpPr>
            <p:cNvPr id="3841" name="object 3841"/>
            <p:cNvSpPr/>
            <p:nvPr/>
          </p:nvSpPr>
          <p:spPr>
            <a:xfrm>
              <a:off x="13452881" y="5757328"/>
              <a:ext cx="0" cy="307975"/>
            </a:xfrm>
            <a:custGeom>
              <a:avLst/>
              <a:gdLst/>
              <a:ahLst/>
              <a:cxnLst/>
              <a:rect l="l" t="t" r="r" b="b"/>
              <a:pathLst>
                <a:path h="307975">
                  <a:moveTo>
                    <a:pt x="0" y="0"/>
                  </a:moveTo>
                  <a:lnTo>
                    <a:pt x="0" y="3076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2" name="object 3842"/>
            <p:cNvSpPr/>
            <p:nvPr/>
          </p:nvSpPr>
          <p:spPr>
            <a:xfrm>
              <a:off x="13428614" y="6040674"/>
              <a:ext cx="2713355" cy="0"/>
            </a:xfrm>
            <a:custGeom>
              <a:avLst/>
              <a:gdLst/>
              <a:ahLst/>
              <a:cxnLst/>
              <a:rect l="l" t="t" r="r" b="b"/>
              <a:pathLst>
                <a:path w="2713355">
                  <a:moveTo>
                    <a:pt x="271302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3" name="object 3843"/>
            <p:cNvSpPr/>
            <p:nvPr/>
          </p:nvSpPr>
          <p:spPr>
            <a:xfrm>
              <a:off x="16098122" y="60214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4" name="object 3844"/>
            <p:cNvSpPr/>
            <p:nvPr/>
          </p:nvSpPr>
          <p:spPr>
            <a:xfrm>
              <a:off x="16098122" y="60214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5398" y="0"/>
                  </a:lnTo>
                  <a:lnTo>
                    <a:pt x="39445" y="3015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45" name="object 3845"/>
            <p:cNvPicPr/>
            <p:nvPr/>
          </p:nvPicPr>
          <p:blipFill>
            <a:blip r:embed="rId146" cstate="print"/>
            <a:stretch>
              <a:fillRect/>
            </a:stretch>
          </p:blipFill>
          <p:spPr>
            <a:xfrm>
              <a:off x="14654067" y="5955670"/>
              <a:ext cx="263087" cy="72860"/>
            </a:xfrm>
            <a:prstGeom prst="rect">
              <a:avLst/>
            </a:prstGeom>
          </p:spPr>
        </p:pic>
        <p:pic>
          <p:nvPicPr>
            <p:cNvPr id="3846" name="object 3846"/>
            <p:cNvPicPr/>
            <p:nvPr/>
          </p:nvPicPr>
          <p:blipFill>
            <a:blip r:embed="rId147" cstate="print"/>
            <a:stretch>
              <a:fillRect/>
            </a:stretch>
          </p:blipFill>
          <p:spPr>
            <a:xfrm>
              <a:off x="12876069" y="4312282"/>
              <a:ext cx="2862810" cy="2182738"/>
            </a:xfrm>
            <a:prstGeom prst="rect">
              <a:avLst/>
            </a:prstGeom>
          </p:spPr>
        </p:pic>
      </p:grpSp>
      <p:pic>
        <p:nvPicPr>
          <p:cNvPr id="3847" name="object 3847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12687845" y="3774915"/>
            <a:ext cx="570740" cy="109290"/>
          </a:xfrm>
          <a:prstGeom prst="rect">
            <a:avLst/>
          </a:prstGeom>
        </p:spPr>
      </p:pic>
      <p:pic>
        <p:nvPicPr>
          <p:cNvPr id="3848" name="object 3848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13211024" y="4013736"/>
            <a:ext cx="282334" cy="286382"/>
          </a:xfrm>
          <a:prstGeom prst="rect">
            <a:avLst/>
          </a:prstGeom>
        </p:spPr>
      </p:pic>
      <p:grpSp>
        <p:nvGrpSpPr>
          <p:cNvPr id="3849" name="object 3849"/>
          <p:cNvGrpSpPr/>
          <p:nvPr/>
        </p:nvGrpSpPr>
        <p:grpSpPr>
          <a:xfrm>
            <a:off x="13263666" y="2978510"/>
            <a:ext cx="2213610" cy="1381760"/>
            <a:chOff x="13263666" y="2978510"/>
            <a:chExt cx="2213610" cy="1381760"/>
          </a:xfrm>
        </p:grpSpPr>
        <p:sp>
          <p:nvSpPr>
            <p:cNvPr id="3850" name="object 3850"/>
            <p:cNvSpPr/>
            <p:nvPr/>
          </p:nvSpPr>
          <p:spPr>
            <a:xfrm>
              <a:off x="15453508" y="4191859"/>
              <a:ext cx="0" cy="108585"/>
            </a:xfrm>
            <a:custGeom>
              <a:avLst/>
              <a:gdLst/>
              <a:ahLst/>
              <a:cxnLst/>
              <a:rect l="l" t="t" r="r" b="b"/>
              <a:pathLst>
                <a:path h="108585">
                  <a:moveTo>
                    <a:pt x="0" y="1082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1" name="object 3851"/>
            <p:cNvSpPr/>
            <p:nvPr/>
          </p:nvSpPr>
          <p:spPr>
            <a:xfrm>
              <a:off x="13263666" y="4216126"/>
              <a:ext cx="2213610" cy="0"/>
            </a:xfrm>
            <a:custGeom>
              <a:avLst/>
              <a:gdLst/>
              <a:ahLst/>
              <a:cxnLst/>
              <a:rect l="l" t="t" r="r" b="b"/>
              <a:pathLst>
                <a:path w="2213609">
                  <a:moveTo>
                    <a:pt x="221311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2" name="object 3852"/>
            <p:cNvSpPr/>
            <p:nvPr/>
          </p:nvSpPr>
          <p:spPr>
            <a:xfrm>
              <a:off x="15433269" y="41969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3" name="object 3853"/>
            <p:cNvSpPr/>
            <p:nvPr/>
          </p:nvSpPr>
          <p:spPr>
            <a:xfrm>
              <a:off x="15433269" y="41969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3015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4" name="object 3854"/>
            <p:cNvSpPr/>
            <p:nvPr/>
          </p:nvSpPr>
          <p:spPr>
            <a:xfrm>
              <a:off x="13267714" y="41969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5" name="object 3855"/>
            <p:cNvSpPr/>
            <p:nvPr/>
          </p:nvSpPr>
          <p:spPr>
            <a:xfrm>
              <a:off x="13267714" y="419691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3015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3015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56" name="object 3856"/>
            <p:cNvPicPr/>
            <p:nvPr/>
          </p:nvPicPr>
          <p:blipFill>
            <a:blip r:embed="rId150" cstate="print"/>
            <a:stretch>
              <a:fillRect/>
            </a:stretch>
          </p:blipFill>
          <p:spPr>
            <a:xfrm>
              <a:off x="14263474" y="4131122"/>
              <a:ext cx="214493" cy="72860"/>
            </a:xfrm>
            <a:prstGeom prst="rect">
              <a:avLst/>
            </a:prstGeom>
          </p:spPr>
        </p:pic>
        <p:pic>
          <p:nvPicPr>
            <p:cNvPr id="3857" name="object 3857"/>
            <p:cNvPicPr/>
            <p:nvPr/>
          </p:nvPicPr>
          <p:blipFill>
            <a:blip r:embed="rId151" cstate="print"/>
            <a:stretch>
              <a:fillRect/>
            </a:stretch>
          </p:blipFill>
          <p:spPr>
            <a:xfrm>
              <a:off x="15290584" y="2978510"/>
              <a:ext cx="126493" cy="1381293"/>
            </a:xfrm>
            <a:prstGeom prst="rect">
              <a:avLst/>
            </a:prstGeom>
          </p:spPr>
        </p:pic>
      </p:grpSp>
      <p:pic>
        <p:nvPicPr>
          <p:cNvPr id="3858" name="object 3858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2687845" y="3029107"/>
            <a:ext cx="439186" cy="109270"/>
          </a:xfrm>
          <a:prstGeom prst="rect">
            <a:avLst/>
          </a:prstGeom>
        </p:spPr>
      </p:pic>
      <p:sp>
        <p:nvSpPr>
          <p:cNvPr id="3859" name="object 3859"/>
          <p:cNvSpPr/>
          <p:nvPr/>
        </p:nvSpPr>
        <p:spPr>
          <a:xfrm>
            <a:off x="5851102" y="5892929"/>
            <a:ext cx="120014" cy="0"/>
          </a:xfrm>
          <a:custGeom>
            <a:avLst/>
            <a:gdLst/>
            <a:ahLst/>
            <a:cxnLst/>
            <a:rect l="l" t="t" r="r" b="b"/>
            <a:pathLst>
              <a:path w="120014">
                <a:moveTo>
                  <a:pt x="11941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860" name="object 3860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6723404" y="2978530"/>
            <a:ext cx="245904" cy="1381293"/>
          </a:xfrm>
          <a:prstGeom prst="rect">
            <a:avLst/>
          </a:prstGeom>
        </p:spPr>
      </p:pic>
      <p:sp>
        <p:nvSpPr>
          <p:cNvPr id="3861" name="object 3861"/>
          <p:cNvSpPr/>
          <p:nvPr/>
        </p:nvSpPr>
        <p:spPr>
          <a:xfrm>
            <a:off x="5528290" y="4230314"/>
            <a:ext cx="0" cy="69850"/>
          </a:xfrm>
          <a:custGeom>
            <a:avLst/>
            <a:gdLst/>
            <a:ahLst/>
            <a:cxnLst/>
            <a:rect l="l" t="t" r="r" b="b"/>
            <a:pathLst>
              <a:path h="69850">
                <a:moveTo>
                  <a:pt x="0" y="6980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62" name="object 3862"/>
          <p:cNvGrpSpPr/>
          <p:nvPr/>
        </p:nvGrpSpPr>
        <p:grpSpPr>
          <a:xfrm>
            <a:off x="3274694" y="2978530"/>
            <a:ext cx="2743835" cy="1381760"/>
            <a:chOff x="3274694" y="2978530"/>
            <a:chExt cx="2743835" cy="1381760"/>
          </a:xfrm>
        </p:grpSpPr>
        <p:sp>
          <p:nvSpPr>
            <p:cNvPr id="3863" name="object 3863"/>
            <p:cNvSpPr/>
            <p:nvPr/>
          </p:nvSpPr>
          <p:spPr>
            <a:xfrm>
              <a:off x="3297949" y="4230314"/>
              <a:ext cx="0" cy="69850"/>
            </a:xfrm>
            <a:custGeom>
              <a:avLst/>
              <a:gdLst/>
              <a:ahLst/>
              <a:cxnLst/>
              <a:rect l="l" t="t" r="r" b="b"/>
              <a:pathLst>
                <a:path h="69850">
                  <a:moveTo>
                    <a:pt x="0" y="6980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4" name="object 3864"/>
            <p:cNvSpPr/>
            <p:nvPr/>
          </p:nvSpPr>
          <p:spPr>
            <a:xfrm>
              <a:off x="3274694" y="4254580"/>
              <a:ext cx="2278380" cy="0"/>
            </a:xfrm>
            <a:custGeom>
              <a:avLst/>
              <a:gdLst/>
              <a:ahLst/>
              <a:cxnLst/>
              <a:rect l="l" t="t" r="r" b="b"/>
              <a:pathLst>
                <a:path w="2278379">
                  <a:moveTo>
                    <a:pt x="227788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5" name="object 3865"/>
            <p:cNvSpPr/>
            <p:nvPr/>
          </p:nvSpPr>
          <p:spPr>
            <a:xfrm>
              <a:off x="3278742" y="4234341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5398" y="0"/>
                  </a:moveTo>
                  <a:lnTo>
                    <a:pt x="0" y="36430"/>
                  </a:lnTo>
                  <a:lnTo>
                    <a:pt x="3015" y="40478"/>
                  </a:lnTo>
                  <a:lnTo>
                    <a:pt x="35398" y="0"/>
                  </a:lnTo>
                  <a:close/>
                </a:path>
                <a:path w="40004" h="40639">
                  <a:moveTo>
                    <a:pt x="35398" y="0"/>
                  </a:moveTo>
                  <a:lnTo>
                    <a:pt x="3015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6" name="object 3866"/>
            <p:cNvSpPr/>
            <p:nvPr/>
          </p:nvSpPr>
          <p:spPr>
            <a:xfrm>
              <a:off x="3278742" y="4234341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9445" y="4047"/>
                  </a:moveTo>
                  <a:lnTo>
                    <a:pt x="35398" y="0"/>
                  </a:lnTo>
                  <a:lnTo>
                    <a:pt x="3015" y="40478"/>
                  </a:lnTo>
                  <a:lnTo>
                    <a:pt x="39445" y="4047"/>
                  </a:lnTo>
                  <a:close/>
                </a:path>
                <a:path w="40004" h="40639">
                  <a:moveTo>
                    <a:pt x="35398" y="0"/>
                  </a:moveTo>
                  <a:lnTo>
                    <a:pt x="3015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67" name="object 3867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4305852" y="4169576"/>
              <a:ext cx="214533" cy="72860"/>
            </a:xfrm>
            <a:prstGeom prst="rect">
              <a:avLst/>
            </a:prstGeom>
          </p:spPr>
        </p:pic>
        <p:pic>
          <p:nvPicPr>
            <p:cNvPr id="3868" name="object 3868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5224724" y="2978530"/>
              <a:ext cx="793349" cy="1381293"/>
            </a:xfrm>
            <a:prstGeom prst="rect">
              <a:avLst/>
            </a:prstGeom>
          </p:spPr>
        </p:pic>
      </p:grpSp>
      <p:pic>
        <p:nvPicPr>
          <p:cNvPr id="3869" name="object 3869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3274674" y="1544575"/>
            <a:ext cx="2720125" cy="1357026"/>
          </a:xfrm>
          <a:prstGeom prst="rect">
            <a:avLst/>
          </a:prstGeom>
        </p:spPr>
      </p:pic>
      <p:pic>
        <p:nvPicPr>
          <p:cNvPr id="3870" name="object 3870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2756658" y="1544575"/>
            <a:ext cx="2720125" cy="1376253"/>
          </a:xfrm>
          <a:prstGeom prst="rect">
            <a:avLst/>
          </a:prstGeom>
        </p:spPr>
      </p:pic>
      <p:sp>
        <p:nvSpPr>
          <p:cNvPr id="3871" name="object 3871"/>
          <p:cNvSpPr/>
          <p:nvPr/>
        </p:nvSpPr>
        <p:spPr>
          <a:xfrm>
            <a:off x="6707213" y="4269759"/>
            <a:ext cx="0" cy="30480"/>
          </a:xfrm>
          <a:custGeom>
            <a:avLst/>
            <a:gdLst/>
            <a:ahLst/>
            <a:cxnLst/>
            <a:rect l="l" t="t" r="r" b="b"/>
            <a:pathLst>
              <a:path h="30479">
                <a:moveTo>
                  <a:pt x="0" y="3035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72" name="object 3872"/>
          <p:cNvGrpSpPr/>
          <p:nvPr/>
        </p:nvGrpSpPr>
        <p:grpSpPr>
          <a:xfrm>
            <a:off x="6068672" y="4200947"/>
            <a:ext cx="6000115" cy="117475"/>
            <a:chOff x="6068672" y="4200947"/>
            <a:chExt cx="6000115" cy="117475"/>
          </a:xfrm>
        </p:grpSpPr>
        <p:sp>
          <p:nvSpPr>
            <p:cNvPr id="3873" name="object 3873"/>
            <p:cNvSpPr/>
            <p:nvPr/>
          </p:nvSpPr>
          <p:spPr>
            <a:xfrm>
              <a:off x="12044245" y="4200947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73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4" name="object 3874"/>
            <p:cNvSpPr/>
            <p:nvPr/>
          </p:nvSpPr>
          <p:spPr>
            <a:xfrm>
              <a:off x="6682926" y="4294046"/>
              <a:ext cx="5386070" cy="0"/>
            </a:xfrm>
            <a:custGeom>
              <a:avLst/>
              <a:gdLst/>
              <a:ahLst/>
              <a:cxnLst/>
              <a:rect l="l" t="t" r="r" b="b"/>
              <a:pathLst>
                <a:path w="5386070">
                  <a:moveTo>
                    <a:pt x="0" y="0"/>
                  </a:moveTo>
                  <a:lnTo>
                    <a:pt x="538560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5" name="object 3875"/>
            <p:cNvSpPr/>
            <p:nvPr/>
          </p:nvSpPr>
          <p:spPr>
            <a:xfrm>
              <a:off x="12025017" y="427380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4" h="40639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6" name="object 3876"/>
            <p:cNvSpPr/>
            <p:nvPr/>
          </p:nvSpPr>
          <p:spPr>
            <a:xfrm>
              <a:off x="12025017" y="427380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0" y="36430"/>
                  </a:moveTo>
                  <a:lnTo>
                    <a:pt x="4047" y="40478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4" h="40639">
                  <a:moveTo>
                    <a:pt x="4047" y="40478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77" name="object 3877"/>
            <p:cNvPicPr/>
            <p:nvPr/>
          </p:nvPicPr>
          <p:blipFill>
            <a:blip r:embed="rId158" cstate="print"/>
            <a:stretch>
              <a:fillRect/>
            </a:stretch>
          </p:blipFill>
          <p:spPr>
            <a:xfrm>
              <a:off x="9240148" y="4209043"/>
              <a:ext cx="271182" cy="72860"/>
            </a:xfrm>
            <a:prstGeom prst="rect">
              <a:avLst/>
            </a:prstGeom>
          </p:spPr>
        </p:pic>
        <p:pic>
          <p:nvPicPr>
            <p:cNvPr id="3878" name="object 3878"/>
            <p:cNvPicPr/>
            <p:nvPr/>
          </p:nvPicPr>
          <p:blipFill>
            <a:blip r:embed="rId159" cstate="print"/>
            <a:stretch>
              <a:fillRect/>
            </a:stretch>
          </p:blipFill>
          <p:spPr>
            <a:xfrm>
              <a:off x="6068672" y="4209043"/>
              <a:ext cx="657768" cy="105242"/>
            </a:xfrm>
            <a:prstGeom prst="rect">
              <a:avLst/>
            </a:prstGeom>
          </p:spPr>
        </p:pic>
      </p:grpSp>
      <p:pic>
        <p:nvPicPr>
          <p:cNvPr id="3879" name="object 3879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6682926" y="2978510"/>
            <a:ext cx="2223257" cy="980560"/>
          </a:xfrm>
          <a:prstGeom prst="rect">
            <a:avLst/>
          </a:prstGeom>
        </p:spPr>
      </p:pic>
      <p:grpSp>
        <p:nvGrpSpPr>
          <p:cNvPr id="3880" name="object 3880"/>
          <p:cNvGrpSpPr/>
          <p:nvPr/>
        </p:nvGrpSpPr>
        <p:grpSpPr>
          <a:xfrm>
            <a:off x="8879872" y="2978530"/>
            <a:ext cx="2087245" cy="981075"/>
            <a:chOff x="8879872" y="2978530"/>
            <a:chExt cx="2087245" cy="981075"/>
          </a:xfrm>
        </p:grpSpPr>
        <p:sp>
          <p:nvSpPr>
            <p:cNvPr id="3881" name="object 3881"/>
            <p:cNvSpPr/>
            <p:nvPr/>
          </p:nvSpPr>
          <p:spPr>
            <a:xfrm>
              <a:off x="10942229" y="3851844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2" name="object 3882"/>
            <p:cNvSpPr/>
            <p:nvPr/>
          </p:nvSpPr>
          <p:spPr>
            <a:xfrm>
              <a:off x="8879872" y="3876110"/>
              <a:ext cx="2087245" cy="0"/>
            </a:xfrm>
            <a:custGeom>
              <a:avLst/>
              <a:gdLst/>
              <a:ahLst/>
              <a:cxnLst/>
              <a:rect l="l" t="t" r="r" b="b"/>
              <a:pathLst>
                <a:path w="2087245">
                  <a:moveTo>
                    <a:pt x="0" y="0"/>
                  </a:moveTo>
                  <a:lnTo>
                    <a:pt x="208664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3" name="object 3883"/>
            <p:cNvSpPr/>
            <p:nvPr/>
          </p:nvSpPr>
          <p:spPr>
            <a:xfrm>
              <a:off x="8883940" y="385587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4" h="40639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4" name="object 3884"/>
            <p:cNvSpPr/>
            <p:nvPr/>
          </p:nvSpPr>
          <p:spPr>
            <a:xfrm>
              <a:off x="8883940" y="385587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9445" y="4047"/>
                  </a:moveTo>
                  <a:lnTo>
                    <a:pt x="35398" y="0"/>
                  </a:lnTo>
                  <a:lnTo>
                    <a:pt x="4047" y="40478"/>
                  </a:lnTo>
                  <a:lnTo>
                    <a:pt x="39445" y="4047"/>
                  </a:lnTo>
                  <a:close/>
                </a:path>
                <a:path w="40004" h="40639">
                  <a:moveTo>
                    <a:pt x="35398" y="0"/>
                  </a:moveTo>
                  <a:lnTo>
                    <a:pt x="4047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85" name="object 3885"/>
            <p:cNvPicPr/>
            <p:nvPr/>
          </p:nvPicPr>
          <p:blipFill>
            <a:blip r:embed="rId161" cstate="print"/>
            <a:stretch>
              <a:fillRect/>
            </a:stretch>
          </p:blipFill>
          <p:spPr>
            <a:xfrm>
              <a:off x="9815927" y="3791107"/>
              <a:ext cx="214513" cy="72860"/>
            </a:xfrm>
            <a:prstGeom prst="rect">
              <a:avLst/>
            </a:prstGeom>
          </p:spPr>
        </p:pic>
        <p:pic>
          <p:nvPicPr>
            <p:cNvPr id="3886" name="object 3886"/>
            <p:cNvPicPr/>
            <p:nvPr/>
          </p:nvPicPr>
          <p:blipFill>
            <a:blip r:embed="rId162" cstate="print"/>
            <a:stretch>
              <a:fillRect/>
            </a:stretch>
          </p:blipFill>
          <p:spPr>
            <a:xfrm>
              <a:off x="8932514" y="2978530"/>
              <a:ext cx="109250" cy="980560"/>
            </a:xfrm>
            <a:prstGeom prst="rect">
              <a:avLst/>
            </a:prstGeom>
          </p:spPr>
        </p:pic>
      </p:grpSp>
      <p:pic>
        <p:nvPicPr>
          <p:cNvPr id="3887" name="object 3887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11870189" y="2213495"/>
            <a:ext cx="781226" cy="600066"/>
          </a:xfrm>
          <a:prstGeom prst="rect">
            <a:avLst/>
          </a:prstGeom>
        </p:spPr>
      </p:pic>
      <p:pic>
        <p:nvPicPr>
          <p:cNvPr id="3888" name="object 3888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0923003" y="2978530"/>
            <a:ext cx="1145528" cy="980560"/>
          </a:xfrm>
          <a:prstGeom prst="rect">
            <a:avLst/>
          </a:prstGeom>
        </p:spPr>
      </p:pic>
      <p:pic>
        <p:nvPicPr>
          <p:cNvPr id="3889" name="object 3889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2066507" y="7768075"/>
            <a:ext cx="1064572" cy="1053421"/>
          </a:xfrm>
          <a:prstGeom prst="rect">
            <a:avLst/>
          </a:prstGeom>
        </p:spPr>
      </p:pic>
      <p:grpSp>
        <p:nvGrpSpPr>
          <p:cNvPr id="3890" name="object 3890"/>
          <p:cNvGrpSpPr/>
          <p:nvPr/>
        </p:nvGrpSpPr>
        <p:grpSpPr>
          <a:xfrm>
            <a:off x="15641732" y="2583849"/>
            <a:ext cx="1155065" cy="5336540"/>
            <a:chOff x="15641732" y="2583849"/>
            <a:chExt cx="1155065" cy="5336540"/>
          </a:xfrm>
        </p:grpSpPr>
        <p:pic>
          <p:nvPicPr>
            <p:cNvPr id="3891" name="object 3891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6301524" y="5715838"/>
              <a:ext cx="494844" cy="2204030"/>
            </a:xfrm>
            <a:prstGeom prst="rect">
              <a:avLst/>
            </a:prstGeom>
          </p:spPr>
        </p:pic>
        <p:sp>
          <p:nvSpPr>
            <p:cNvPr id="3892" name="object 3892"/>
            <p:cNvSpPr/>
            <p:nvPr/>
          </p:nvSpPr>
          <p:spPr>
            <a:xfrm>
              <a:off x="16773093" y="5715838"/>
              <a:ext cx="0" cy="2204085"/>
            </a:xfrm>
            <a:custGeom>
              <a:avLst/>
              <a:gdLst/>
              <a:ahLst/>
              <a:cxnLst/>
              <a:rect l="l" t="t" r="r" b="b"/>
              <a:pathLst>
                <a:path h="2204084">
                  <a:moveTo>
                    <a:pt x="0" y="0"/>
                  </a:moveTo>
                  <a:lnTo>
                    <a:pt x="0" y="22040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3" name="object 3893"/>
            <p:cNvSpPr/>
            <p:nvPr/>
          </p:nvSpPr>
          <p:spPr>
            <a:xfrm>
              <a:off x="16752854" y="787534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4047"/>
                  </a:moveTo>
                  <a:lnTo>
                    <a:pt x="36430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40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4" name="object 3894"/>
            <p:cNvSpPr/>
            <p:nvPr/>
          </p:nvSpPr>
          <p:spPr>
            <a:xfrm>
              <a:off x="16752854" y="787534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640">
                  <a:moveTo>
                    <a:pt x="0" y="4047"/>
                  </a:moveTo>
                  <a:lnTo>
                    <a:pt x="39445" y="36430"/>
                  </a:lnTo>
                  <a:lnTo>
                    <a:pt x="36430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95" name="object 3895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6688089" y="6710586"/>
              <a:ext cx="72860" cy="213501"/>
            </a:xfrm>
            <a:prstGeom prst="rect">
              <a:avLst/>
            </a:prstGeom>
          </p:spPr>
        </p:pic>
        <p:pic>
          <p:nvPicPr>
            <p:cNvPr id="3896" name="object 3896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5641732" y="2583849"/>
              <a:ext cx="1154616" cy="3179530"/>
            </a:xfrm>
            <a:prstGeom prst="rect">
              <a:avLst/>
            </a:prstGeom>
          </p:spPr>
        </p:pic>
      </p:grpSp>
      <p:grpSp>
        <p:nvGrpSpPr>
          <p:cNvPr id="3897" name="object 3897"/>
          <p:cNvGrpSpPr/>
          <p:nvPr/>
        </p:nvGrpSpPr>
        <p:grpSpPr>
          <a:xfrm>
            <a:off x="15988831" y="1391770"/>
            <a:ext cx="807720" cy="4371975"/>
            <a:chOff x="15988831" y="1391770"/>
            <a:chExt cx="807720" cy="4371975"/>
          </a:xfrm>
        </p:grpSpPr>
        <p:sp>
          <p:nvSpPr>
            <p:cNvPr id="3898" name="object 3898"/>
            <p:cNvSpPr/>
            <p:nvPr/>
          </p:nvSpPr>
          <p:spPr>
            <a:xfrm>
              <a:off x="15988831" y="1415045"/>
              <a:ext cx="807720" cy="0"/>
            </a:xfrm>
            <a:custGeom>
              <a:avLst/>
              <a:gdLst/>
              <a:ahLst/>
              <a:cxnLst/>
              <a:rect l="l" t="t" r="r" b="b"/>
              <a:pathLst>
                <a:path w="807719">
                  <a:moveTo>
                    <a:pt x="0" y="0"/>
                  </a:moveTo>
                  <a:lnTo>
                    <a:pt x="80753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9" name="object 3899"/>
            <p:cNvSpPr/>
            <p:nvPr/>
          </p:nvSpPr>
          <p:spPr>
            <a:xfrm>
              <a:off x="16773094" y="1391770"/>
              <a:ext cx="0" cy="4371975"/>
            </a:xfrm>
            <a:custGeom>
              <a:avLst/>
              <a:gdLst/>
              <a:ahLst/>
              <a:cxnLst/>
              <a:rect l="l" t="t" r="r" b="b"/>
              <a:pathLst>
                <a:path h="4371975">
                  <a:moveTo>
                    <a:pt x="0" y="0"/>
                  </a:moveTo>
                  <a:lnTo>
                    <a:pt x="0" y="4371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0" name="object 3900"/>
            <p:cNvSpPr/>
            <p:nvPr/>
          </p:nvSpPr>
          <p:spPr>
            <a:xfrm>
              <a:off x="16752855" y="13958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3015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5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1" name="object 3901"/>
            <p:cNvSpPr/>
            <p:nvPr/>
          </p:nvSpPr>
          <p:spPr>
            <a:xfrm>
              <a:off x="16752855" y="13958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6430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6430" y="39445"/>
                  </a:lnTo>
                  <a:close/>
                </a:path>
                <a:path w="40005" h="40005">
                  <a:moveTo>
                    <a:pt x="39445" y="35398"/>
                  </a:moveTo>
                  <a:lnTo>
                    <a:pt x="0" y="3015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2" name="object 3902"/>
            <p:cNvSpPr/>
            <p:nvPr/>
          </p:nvSpPr>
          <p:spPr>
            <a:xfrm>
              <a:off x="16752855" y="571988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3" name="object 3903"/>
            <p:cNvSpPr/>
            <p:nvPr/>
          </p:nvSpPr>
          <p:spPr>
            <a:xfrm>
              <a:off x="16752855" y="571988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3015"/>
                  </a:moveTo>
                  <a:lnTo>
                    <a:pt x="39445" y="35398"/>
                  </a:lnTo>
                  <a:lnTo>
                    <a:pt x="36430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04" name="object 3904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6688090" y="3446031"/>
              <a:ext cx="72860" cy="263107"/>
            </a:xfrm>
            <a:prstGeom prst="rect">
              <a:avLst/>
            </a:prstGeom>
          </p:spPr>
        </p:pic>
      </p:grpSp>
      <p:sp>
        <p:nvSpPr>
          <p:cNvPr id="3905" name="object 3905"/>
          <p:cNvSpPr/>
          <p:nvPr/>
        </p:nvSpPr>
        <p:spPr>
          <a:xfrm>
            <a:off x="1787106" y="7895581"/>
            <a:ext cx="657860" cy="0"/>
          </a:xfrm>
          <a:custGeom>
            <a:avLst/>
            <a:gdLst/>
            <a:ahLst/>
            <a:cxnLst/>
            <a:rect l="l" t="t" r="r" b="b"/>
            <a:pathLst>
              <a:path w="657860">
                <a:moveTo>
                  <a:pt x="65776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06" name="object 3906"/>
          <p:cNvGrpSpPr/>
          <p:nvPr/>
        </p:nvGrpSpPr>
        <p:grpSpPr>
          <a:xfrm>
            <a:off x="1726389" y="1391790"/>
            <a:ext cx="1443355" cy="6528434"/>
            <a:chOff x="1726389" y="1391790"/>
            <a:chExt cx="1443355" cy="6528434"/>
          </a:xfrm>
        </p:grpSpPr>
        <p:sp>
          <p:nvSpPr>
            <p:cNvPr id="3907" name="object 3907"/>
            <p:cNvSpPr/>
            <p:nvPr/>
          </p:nvSpPr>
          <p:spPr>
            <a:xfrm>
              <a:off x="1787126" y="1415045"/>
              <a:ext cx="689610" cy="0"/>
            </a:xfrm>
            <a:custGeom>
              <a:avLst/>
              <a:gdLst/>
              <a:ahLst/>
              <a:cxnLst/>
              <a:rect l="l" t="t" r="r" b="b"/>
              <a:pathLst>
                <a:path w="689610">
                  <a:moveTo>
                    <a:pt x="6891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8" name="object 3908"/>
            <p:cNvSpPr/>
            <p:nvPr/>
          </p:nvSpPr>
          <p:spPr>
            <a:xfrm>
              <a:off x="1811392" y="1391790"/>
              <a:ext cx="0" cy="6528434"/>
            </a:xfrm>
            <a:custGeom>
              <a:avLst/>
              <a:gdLst/>
              <a:ahLst/>
              <a:cxnLst/>
              <a:rect l="l" t="t" r="r" b="b"/>
              <a:pathLst>
                <a:path h="6528434">
                  <a:moveTo>
                    <a:pt x="0" y="65280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9" name="object 3909"/>
            <p:cNvSpPr/>
            <p:nvPr/>
          </p:nvSpPr>
          <p:spPr>
            <a:xfrm>
              <a:off x="1791153" y="787534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4047"/>
                  </a:moveTo>
                  <a:lnTo>
                    <a:pt x="36430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40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0" name="object 3910"/>
            <p:cNvSpPr/>
            <p:nvPr/>
          </p:nvSpPr>
          <p:spPr>
            <a:xfrm>
              <a:off x="1791153" y="787534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640">
                  <a:moveTo>
                    <a:pt x="0" y="4047"/>
                  </a:moveTo>
                  <a:lnTo>
                    <a:pt x="39445" y="36430"/>
                  </a:lnTo>
                  <a:lnTo>
                    <a:pt x="36430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1" name="object 3911"/>
            <p:cNvSpPr/>
            <p:nvPr/>
          </p:nvSpPr>
          <p:spPr>
            <a:xfrm>
              <a:off x="1791153" y="13958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3015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5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2" name="object 3912"/>
            <p:cNvSpPr/>
            <p:nvPr/>
          </p:nvSpPr>
          <p:spPr>
            <a:xfrm>
              <a:off x="1791153" y="13958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6430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6430" y="39445"/>
                  </a:lnTo>
                  <a:close/>
                </a:path>
                <a:path w="40005" h="40005">
                  <a:moveTo>
                    <a:pt x="39445" y="35398"/>
                  </a:moveTo>
                  <a:lnTo>
                    <a:pt x="0" y="3015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13" name="object 3913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726389" y="4519711"/>
              <a:ext cx="72860" cy="271182"/>
            </a:xfrm>
            <a:prstGeom prst="rect">
              <a:avLst/>
            </a:prstGeom>
          </p:spPr>
        </p:pic>
        <p:pic>
          <p:nvPicPr>
            <p:cNvPr id="3914" name="object 3914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2457017" y="4497449"/>
              <a:ext cx="712413" cy="1206245"/>
            </a:xfrm>
            <a:prstGeom prst="rect">
              <a:avLst/>
            </a:prstGeom>
          </p:spPr>
        </p:pic>
      </p:grpSp>
      <p:pic>
        <p:nvPicPr>
          <p:cNvPr id="3915" name="object 3915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15582027" y="4696823"/>
            <a:ext cx="712413" cy="1006871"/>
          </a:xfrm>
          <a:prstGeom prst="rect">
            <a:avLst/>
          </a:prstGeom>
        </p:spPr>
      </p:pic>
      <p:sp>
        <p:nvSpPr>
          <p:cNvPr id="3916" name="object 3916"/>
          <p:cNvSpPr/>
          <p:nvPr/>
        </p:nvSpPr>
        <p:spPr>
          <a:xfrm>
            <a:off x="15606314" y="721858"/>
            <a:ext cx="0" cy="657860"/>
          </a:xfrm>
          <a:custGeom>
            <a:avLst/>
            <a:gdLst/>
            <a:ahLst/>
            <a:cxnLst/>
            <a:rect l="l" t="t" r="r" b="b"/>
            <a:pathLst>
              <a:path h="657860">
                <a:moveTo>
                  <a:pt x="0" y="65776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17" name="object 3917"/>
          <p:cNvGrpSpPr/>
          <p:nvPr/>
        </p:nvGrpSpPr>
        <p:grpSpPr>
          <a:xfrm>
            <a:off x="3120857" y="661141"/>
            <a:ext cx="12510135" cy="718820"/>
            <a:chOff x="3120857" y="661141"/>
            <a:chExt cx="12510135" cy="718820"/>
          </a:xfrm>
        </p:grpSpPr>
        <p:sp>
          <p:nvSpPr>
            <p:cNvPr id="3918" name="object 3918"/>
            <p:cNvSpPr/>
            <p:nvPr/>
          </p:nvSpPr>
          <p:spPr>
            <a:xfrm>
              <a:off x="3145144" y="721858"/>
              <a:ext cx="0" cy="657860"/>
            </a:xfrm>
            <a:custGeom>
              <a:avLst/>
              <a:gdLst/>
              <a:ahLst/>
              <a:cxnLst/>
              <a:rect l="l" t="t" r="r" b="b"/>
              <a:pathLst>
                <a:path h="657860">
                  <a:moveTo>
                    <a:pt x="0" y="65776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9" name="object 3919"/>
            <p:cNvSpPr/>
            <p:nvPr/>
          </p:nvSpPr>
          <p:spPr>
            <a:xfrm>
              <a:off x="3120857" y="746145"/>
              <a:ext cx="12510135" cy="0"/>
            </a:xfrm>
            <a:custGeom>
              <a:avLst/>
              <a:gdLst/>
              <a:ahLst/>
              <a:cxnLst/>
              <a:rect l="l" t="t" r="r" b="b"/>
              <a:pathLst>
                <a:path w="12510135">
                  <a:moveTo>
                    <a:pt x="1250974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0" name="object 3920"/>
            <p:cNvSpPr/>
            <p:nvPr/>
          </p:nvSpPr>
          <p:spPr>
            <a:xfrm>
              <a:off x="15586074" y="72590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1" name="object 3921"/>
            <p:cNvSpPr/>
            <p:nvPr/>
          </p:nvSpPr>
          <p:spPr>
            <a:xfrm>
              <a:off x="15586074" y="72590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640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2" name="object 3922"/>
            <p:cNvSpPr/>
            <p:nvPr/>
          </p:nvSpPr>
          <p:spPr>
            <a:xfrm>
              <a:off x="3124905" y="72590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3" name="object 3923"/>
            <p:cNvSpPr/>
            <p:nvPr/>
          </p:nvSpPr>
          <p:spPr>
            <a:xfrm>
              <a:off x="3124905" y="72590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24" name="object 3924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9241139" y="661141"/>
              <a:ext cx="269179" cy="72860"/>
            </a:xfrm>
            <a:prstGeom prst="rect">
              <a:avLst/>
            </a:prstGeom>
          </p:spPr>
        </p:pic>
        <p:sp>
          <p:nvSpPr>
            <p:cNvPr id="3925" name="object 3925"/>
            <p:cNvSpPr/>
            <p:nvPr/>
          </p:nvSpPr>
          <p:spPr>
            <a:xfrm>
              <a:off x="6123317" y="889842"/>
              <a:ext cx="0" cy="490220"/>
            </a:xfrm>
            <a:custGeom>
              <a:avLst/>
              <a:gdLst/>
              <a:ahLst/>
              <a:cxnLst/>
              <a:rect l="l" t="t" r="r" b="b"/>
              <a:pathLst>
                <a:path h="490219">
                  <a:moveTo>
                    <a:pt x="0" y="48978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6" name="object 3926"/>
            <p:cNvSpPr/>
            <p:nvPr/>
          </p:nvSpPr>
          <p:spPr>
            <a:xfrm>
              <a:off x="12628140" y="889842"/>
              <a:ext cx="0" cy="413384"/>
            </a:xfrm>
            <a:custGeom>
              <a:avLst/>
              <a:gdLst/>
              <a:ahLst/>
              <a:cxnLst/>
              <a:rect l="l" t="t" r="r" b="b"/>
              <a:pathLst>
                <a:path h="413384">
                  <a:moveTo>
                    <a:pt x="0" y="4128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7" name="object 3927"/>
            <p:cNvSpPr/>
            <p:nvPr/>
          </p:nvSpPr>
          <p:spPr>
            <a:xfrm>
              <a:off x="6100042" y="913117"/>
              <a:ext cx="6551930" cy="0"/>
            </a:xfrm>
            <a:custGeom>
              <a:avLst/>
              <a:gdLst/>
              <a:ahLst/>
              <a:cxnLst/>
              <a:rect l="l" t="t" r="r" b="b"/>
              <a:pathLst>
                <a:path w="6551930">
                  <a:moveTo>
                    <a:pt x="0" y="0"/>
                  </a:moveTo>
                  <a:lnTo>
                    <a:pt x="65513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8" name="object 3928"/>
            <p:cNvSpPr/>
            <p:nvPr/>
          </p:nvSpPr>
          <p:spPr>
            <a:xfrm>
              <a:off x="6104110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5">
                  <a:moveTo>
                    <a:pt x="35398" y="0"/>
                  </a:moveTo>
                  <a:lnTo>
                    <a:pt x="3015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9" name="object 3929"/>
            <p:cNvSpPr/>
            <p:nvPr/>
          </p:nvSpPr>
          <p:spPr>
            <a:xfrm>
              <a:off x="6104110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45" y="3015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3015"/>
                  </a:lnTo>
                  <a:close/>
                </a:path>
                <a:path w="40004" h="40005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0" name="object 3930"/>
            <p:cNvSpPr/>
            <p:nvPr/>
          </p:nvSpPr>
          <p:spPr>
            <a:xfrm>
              <a:off x="12607901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5">
                  <a:moveTo>
                    <a:pt x="36430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1" name="object 3931"/>
            <p:cNvSpPr/>
            <p:nvPr/>
          </p:nvSpPr>
          <p:spPr>
            <a:xfrm>
              <a:off x="12607901" y="89391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4" h="40005">
                  <a:moveTo>
                    <a:pt x="4047" y="39445"/>
                  </a:moveTo>
                  <a:lnTo>
                    <a:pt x="36430" y="0"/>
                  </a:lnTo>
                  <a:lnTo>
                    <a:pt x="39445" y="3015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32" name="object 3932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9240148" y="828113"/>
              <a:ext cx="271182" cy="72860"/>
            </a:xfrm>
            <a:prstGeom prst="rect">
              <a:avLst/>
            </a:prstGeom>
          </p:spPr>
        </p:pic>
      </p:grpSp>
      <p:pic>
        <p:nvPicPr>
          <p:cNvPr id="3933" name="object 3933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6682926" y="3035179"/>
            <a:ext cx="896588" cy="109270"/>
          </a:xfrm>
          <a:prstGeom prst="rect">
            <a:avLst/>
          </a:prstGeom>
        </p:spPr>
      </p:pic>
      <p:sp>
        <p:nvSpPr>
          <p:cNvPr id="3934" name="object 3934"/>
          <p:cNvSpPr/>
          <p:nvPr/>
        </p:nvSpPr>
        <p:spPr>
          <a:xfrm>
            <a:off x="10274341" y="3002796"/>
            <a:ext cx="214629" cy="0"/>
          </a:xfrm>
          <a:custGeom>
            <a:avLst/>
            <a:gdLst/>
            <a:ahLst/>
            <a:cxnLst/>
            <a:rect l="l" t="t" r="r" b="b"/>
            <a:pathLst>
              <a:path w="214629">
                <a:moveTo>
                  <a:pt x="214533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35" name="object 3935"/>
          <p:cNvGrpSpPr/>
          <p:nvPr/>
        </p:nvGrpSpPr>
        <p:grpSpPr>
          <a:xfrm>
            <a:off x="10213624" y="2978510"/>
            <a:ext cx="883919" cy="981075"/>
            <a:chOff x="10213624" y="2978510"/>
            <a:chExt cx="883919" cy="981075"/>
          </a:xfrm>
        </p:grpSpPr>
        <p:sp>
          <p:nvSpPr>
            <p:cNvPr id="3936" name="object 3936"/>
            <p:cNvSpPr/>
            <p:nvPr/>
          </p:nvSpPr>
          <p:spPr>
            <a:xfrm>
              <a:off x="10274341" y="3341800"/>
              <a:ext cx="214629" cy="0"/>
            </a:xfrm>
            <a:custGeom>
              <a:avLst/>
              <a:gdLst/>
              <a:ahLst/>
              <a:cxnLst/>
              <a:rect l="l" t="t" r="r" b="b"/>
              <a:pathLst>
                <a:path w="214629">
                  <a:moveTo>
                    <a:pt x="21453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7" name="object 3937"/>
            <p:cNvSpPr/>
            <p:nvPr/>
          </p:nvSpPr>
          <p:spPr>
            <a:xfrm>
              <a:off x="10298628" y="2978510"/>
              <a:ext cx="0" cy="387985"/>
            </a:xfrm>
            <a:custGeom>
              <a:avLst/>
              <a:gdLst/>
              <a:ahLst/>
              <a:cxnLst/>
              <a:rect l="l" t="t" r="r" b="b"/>
              <a:pathLst>
                <a:path h="387985">
                  <a:moveTo>
                    <a:pt x="0" y="0"/>
                  </a:moveTo>
                  <a:lnTo>
                    <a:pt x="0" y="38755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8" name="object 3938"/>
            <p:cNvSpPr/>
            <p:nvPr/>
          </p:nvSpPr>
          <p:spPr>
            <a:xfrm>
              <a:off x="10278389" y="29825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4047"/>
                  </a:moveTo>
                  <a:lnTo>
                    <a:pt x="36430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005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9" name="object 3939"/>
            <p:cNvSpPr/>
            <p:nvPr/>
          </p:nvSpPr>
          <p:spPr>
            <a:xfrm>
              <a:off x="10278389" y="29825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6430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6430" y="39445"/>
                  </a:lnTo>
                  <a:close/>
                </a:path>
                <a:path w="40004" h="40005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0" name="object 3940"/>
            <p:cNvSpPr/>
            <p:nvPr/>
          </p:nvSpPr>
          <p:spPr>
            <a:xfrm>
              <a:off x="10278389" y="332257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015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1" name="object 3941"/>
            <p:cNvSpPr/>
            <p:nvPr/>
          </p:nvSpPr>
          <p:spPr>
            <a:xfrm>
              <a:off x="10278389" y="332257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4" h="40004">
                  <a:moveTo>
                    <a:pt x="0" y="3015"/>
                  </a:moveTo>
                  <a:lnTo>
                    <a:pt x="39445" y="35398"/>
                  </a:lnTo>
                  <a:lnTo>
                    <a:pt x="36430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2" name="object 3942"/>
            <p:cNvSpPr/>
            <p:nvPr/>
          </p:nvSpPr>
          <p:spPr>
            <a:xfrm>
              <a:off x="10213644" y="3249713"/>
              <a:ext cx="72390" cy="26670"/>
            </a:xfrm>
            <a:custGeom>
              <a:avLst/>
              <a:gdLst/>
              <a:ahLst/>
              <a:cxnLst/>
              <a:rect l="l" t="t" r="r" b="b"/>
              <a:pathLst>
                <a:path w="72390" h="26670">
                  <a:moveTo>
                    <a:pt x="71828" y="0"/>
                  </a:moveTo>
                  <a:lnTo>
                    <a:pt x="0" y="0"/>
                  </a:lnTo>
                  <a:lnTo>
                    <a:pt x="0" y="5039"/>
                  </a:lnTo>
                  <a:lnTo>
                    <a:pt x="991" y="6071"/>
                  </a:lnTo>
                  <a:lnTo>
                    <a:pt x="2023" y="7063"/>
                  </a:lnTo>
                  <a:lnTo>
                    <a:pt x="3015" y="7063"/>
                  </a:lnTo>
                  <a:lnTo>
                    <a:pt x="4047" y="8095"/>
                  </a:lnTo>
                  <a:lnTo>
                    <a:pt x="4047" y="9087"/>
                  </a:lnTo>
                  <a:lnTo>
                    <a:pt x="5039" y="9087"/>
                  </a:lnTo>
                  <a:lnTo>
                    <a:pt x="7063" y="11111"/>
                  </a:lnTo>
                  <a:lnTo>
                    <a:pt x="8095" y="11111"/>
                  </a:lnTo>
                  <a:lnTo>
                    <a:pt x="8095" y="12143"/>
                  </a:lnTo>
                  <a:lnTo>
                    <a:pt x="11111" y="15159"/>
                  </a:lnTo>
                  <a:lnTo>
                    <a:pt x="11111" y="16191"/>
                  </a:lnTo>
                  <a:lnTo>
                    <a:pt x="12143" y="16191"/>
                  </a:lnTo>
                  <a:lnTo>
                    <a:pt x="12143" y="17182"/>
                  </a:lnTo>
                  <a:lnTo>
                    <a:pt x="13135" y="18215"/>
                  </a:lnTo>
                  <a:lnTo>
                    <a:pt x="13135" y="19206"/>
                  </a:lnTo>
                  <a:lnTo>
                    <a:pt x="14167" y="20239"/>
                  </a:lnTo>
                  <a:lnTo>
                    <a:pt x="15159" y="20239"/>
                  </a:lnTo>
                  <a:lnTo>
                    <a:pt x="15159" y="21230"/>
                  </a:lnTo>
                  <a:lnTo>
                    <a:pt x="16191" y="22262"/>
                  </a:lnTo>
                  <a:lnTo>
                    <a:pt x="16191" y="23254"/>
                  </a:lnTo>
                  <a:lnTo>
                    <a:pt x="17182" y="24286"/>
                  </a:lnTo>
                  <a:lnTo>
                    <a:pt x="17182" y="26310"/>
                  </a:lnTo>
                  <a:lnTo>
                    <a:pt x="26310" y="26310"/>
                  </a:lnTo>
                  <a:lnTo>
                    <a:pt x="26310" y="25278"/>
                  </a:lnTo>
                  <a:lnTo>
                    <a:pt x="25278" y="25278"/>
                  </a:lnTo>
                  <a:lnTo>
                    <a:pt x="25278" y="23254"/>
                  </a:lnTo>
                  <a:lnTo>
                    <a:pt x="24286" y="22262"/>
                  </a:lnTo>
                  <a:lnTo>
                    <a:pt x="24286" y="21230"/>
                  </a:lnTo>
                  <a:lnTo>
                    <a:pt x="23254" y="20239"/>
                  </a:lnTo>
                  <a:lnTo>
                    <a:pt x="23254" y="19206"/>
                  </a:lnTo>
                  <a:lnTo>
                    <a:pt x="22262" y="19206"/>
                  </a:lnTo>
                  <a:lnTo>
                    <a:pt x="22262" y="18215"/>
                  </a:lnTo>
                  <a:lnTo>
                    <a:pt x="21230" y="17182"/>
                  </a:lnTo>
                  <a:lnTo>
                    <a:pt x="21230" y="15159"/>
                  </a:lnTo>
                  <a:lnTo>
                    <a:pt x="20239" y="14167"/>
                  </a:lnTo>
                  <a:lnTo>
                    <a:pt x="19206" y="14167"/>
                  </a:lnTo>
                  <a:lnTo>
                    <a:pt x="19206" y="13135"/>
                  </a:lnTo>
                  <a:lnTo>
                    <a:pt x="18215" y="12143"/>
                  </a:lnTo>
                  <a:lnTo>
                    <a:pt x="18215" y="11111"/>
                  </a:lnTo>
                  <a:lnTo>
                    <a:pt x="17182" y="10119"/>
                  </a:lnTo>
                  <a:lnTo>
                    <a:pt x="16191" y="9087"/>
                  </a:lnTo>
                  <a:lnTo>
                    <a:pt x="15159" y="8095"/>
                  </a:lnTo>
                  <a:lnTo>
                    <a:pt x="71828" y="8095"/>
                  </a:lnTo>
                  <a:lnTo>
                    <a:pt x="71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43" name="object 3943"/>
            <p:cNvPicPr/>
            <p:nvPr/>
          </p:nvPicPr>
          <p:blipFill>
            <a:blip r:embed="rId176" cstate="print"/>
            <a:stretch>
              <a:fillRect/>
            </a:stretch>
          </p:blipFill>
          <p:spPr>
            <a:xfrm>
              <a:off x="10213624" y="3068573"/>
              <a:ext cx="72860" cy="160880"/>
            </a:xfrm>
            <a:prstGeom prst="rect">
              <a:avLst/>
            </a:prstGeom>
          </p:spPr>
        </p:pic>
        <p:pic>
          <p:nvPicPr>
            <p:cNvPr id="3944" name="object 3944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10524293" y="2978510"/>
              <a:ext cx="572744" cy="980560"/>
            </a:xfrm>
            <a:prstGeom prst="rect">
              <a:avLst/>
            </a:prstGeom>
          </p:spPr>
        </p:pic>
      </p:grpSp>
      <p:pic>
        <p:nvPicPr>
          <p:cNvPr id="3945" name="object 3945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6156732" y="4088620"/>
            <a:ext cx="264099" cy="104210"/>
          </a:xfrm>
          <a:prstGeom prst="rect">
            <a:avLst/>
          </a:prstGeom>
        </p:spPr>
      </p:pic>
      <p:grpSp>
        <p:nvGrpSpPr>
          <p:cNvPr id="3946" name="object 3946"/>
          <p:cNvGrpSpPr/>
          <p:nvPr/>
        </p:nvGrpSpPr>
        <p:grpSpPr>
          <a:xfrm>
            <a:off x="6388448" y="3343824"/>
            <a:ext cx="6350" cy="266700"/>
            <a:chOff x="6388448" y="3343824"/>
            <a:chExt cx="6350" cy="266700"/>
          </a:xfrm>
        </p:grpSpPr>
        <p:sp>
          <p:nvSpPr>
            <p:cNvPr id="3947" name="object 3947"/>
            <p:cNvSpPr/>
            <p:nvPr/>
          </p:nvSpPr>
          <p:spPr>
            <a:xfrm>
              <a:off x="6391484" y="3343824"/>
              <a:ext cx="0" cy="40640"/>
            </a:xfrm>
            <a:custGeom>
              <a:avLst/>
              <a:gdLst/>
              <a:ahLst/>
              <a:cxnLst/>
              <a:rect l="l" t="t" r="r" b="b"/>
              <a:pathLst>
                <a:path h="40639">
                  <a:moveTo>
                    <a:pt x="0" y="0"/>
                  </a:moveTo>
                  <a:lnTo>
                    <a:pt x="0" y="4047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8" name="object 3948"/>
            <p:cNvSpPr/>
            <p:nvPr/>
          </p:nvSpPr>
          <p:spPr>
            <a:xfrm>
              <a:off x="6391484" y="342680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9" name="object 3949"/>
            <p:cNvSpPr/>
            <p:nvPr/>
          </p:nvSpPr>
          <p:spPr>
            <a:xfrm>
              <a:off x="6391484" y="349865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0" name="object 3950"/>
            <p:cNvSpPr/>
            <p:nvPr/>
          </p:nvSpPr>
          <p:spPr>
            <a:xfrm>
              <a:off x="6391484" y="3570501"/>
              <a:ext cx="0" cy="40005"/>
            </a:xfrm>
            <a:custGeom>
              <a:avLst/>
              <a:gdLst/>
              <a:ahLst/>
              <a:cxnLst/>
              <a:rect l="l" t="t" r="r" b="b"/>
              <a:pathLst>
                <a:path h="40004">
                  <a:moveTo>
                    <a:pt x="0" y="0"/>
                  </a:moveTo>
                  <a:lnTo>
                    <a:pt x="0" y="394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951" name="object 3951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6113218" y="3043275"/>
            <a:ext cx="264099" cy="104210"/>
          </a:xfrm>
          <a:prstGeom prst="rect">
            <a:avLst/>
          </a:prstGeom>
        </p:spPr>
      </p:pic>
      <p:pic>
        <p:nvPicPr>
          <p:cNvPr id="3952" name="object 3952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15582027" y="4851632"/>
            <a:ext cx="639553" cy="911768"/>
          </a:xfrm>
          <a:prstGeom prst="rect">
            <a:avLst/>
          </a:prstGeom>
        </p:spPr>
      </p:pic>
      <p:sp>
        <p:nvSpPr>
          <p:cNvPr id="3953" name="object 3953"/>
          <p:cNvSpPr/>
          <p:nvPr/>
        </p:nvSpPr>
        <p:spPr>
          <a:xfrm>
            <a:off x="2480292" y="7930999"/>
            <a:ext cx="0" cy="822325"/>
          </a:xfrm>
          <a:custGeom>
            <a:avLst/>
            <a:gdLst/>
            <a:ahLst/>
            <a:cxnLst/>
            <a:rect l="l" t="t" r="r" b="b"/>
            <a:pathLst>
              <a:path h="822325">
                <a:moveTo>
                  <a:pt x="0" y="0"/>
                </a:moveTo>
                <a:lnTo>
                  <a:pt x="0" y="82170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54" name="object 3954"/>
          <p:cNvGrpSpPr/>
          <p:nvPr/>
        </p:nvGrpSpPr>
        <p:grpSpPr>
          <a:xfrm>
            <a:off x="2457017" y="7612235"/>
            <a:ext cx="3492500" cy="1140460"/>
            <a:chOff x="2457017" y="7612235"/>
            <a:chExt cx="3492500" cy="1140460"/>
          </a:xfrm>
        </p:grpSpPr>
        <p:sp>
          <p:nvSpPr>
            <p:cNvPr id="3955" name="object 3955"/>
            <p:cNvSpPr/>
            <p:nvPr/>
          </p:nvSpPr>
          <p:spPr>
            <a:xfrm>
              <a:off x="5924975" y="7612235"/>
              <a:ext cx="0" cy="1140460"/>
            </a:xfrm>
            <a:custGeom>
              <a:avLst/>
              <a:gdLst/>
              <a:ahLst/>
              <a:cxnLst/>
              <a:rect l="l" t="t" r="r" b="b"/>
              <a:pathLst>
                <a:path h="1140459">
                  <a:moveTo>
                    <a:pt x="0" y="0"/>
                  </a:moveTo>
                  <a:lnTo>
                    <a:pt x="0" y="11404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6" name="object 3956"/>
            <p:cNvSpPr/>
            <p:nvPr/>
          </p:nvSpPr>
          <p:spPr>
            <a:xfrm>
              <a:off x="2457017" y="8729429"/>
              <a:ext cx="3492500" cy="0"/>
            </a:xfrm>
            <a:custGeom>
              <a:avLst/>
              <a:gdLst/>
              <a:ahLst/>
              <a:cxnLst/>
              <a:rect l="l" t="t" r="r" b="b"/>
              <a:pathLst>
                <a:path w="3492500">
                  <a:moveTo>
                    <a:pt x="0" y="0"/>
                  </a:moveTo>
                  <a:lnTo>
                    <a:pt x="34922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7" name="object 3957"/>
            <p:cNvSpPr/>
            <p:nvPr/>
          </p:nvSpPr>
          <p:spPr>
            <a:xfrm>
              <a:off x="2461085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8" name="object 3958"/>
            <p:cNvSpPr/>
            <p:nvPr/>
          </p:nvSpPr>
          <p:spPr>
            <a:xfrm>
              <a:off x="2461085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9" name="object 3959"/>
            <p:cNvSpPr/>
            <p:nvPr/>
          </p:nvSpPr>
          <p:spPr>
            <a:xfrm>
              <a:off x="5905748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0" name="object 3960"/>
            <p:cNvSpPr/>
            <p:nvPr/>
          </p:nvSpPr>
          <p:spPr>
            <a:xfrm>
              <a:off x="5905748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6430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1" name="object 3961"/>
            <p:cNvSpPr/>
            <p:nvPr/>
          </p:nvSpPr>
          <p:spPr>
            <a:xfrm>
              <a:off x="4071080" y="8644445"/>
              <a:ext cx="26670" cy="72390"/>
            </a:xfrm>
            <a:custGeom>
              <a:avLst/>
              <a:gdLst/>
              <a:ahLst/>
              <a:cxnLst/>
              <a:rect l="l" t="t" r="r" b="b"/>
              <a:pathLst>
                <a:path w="26670" h="72390">
                  <a:moveTo>
                    <a:pt x="26310" y="0"/>
                  </a:moveTo>
                  <a:lnTo>
                    <a:pt x="21271" y="0"/>
                  </a:lnTo>
                  <a:lnTo>
                    <a:pt x="20239" y="991"/>
                  </a:lnTo>
                  <a:lnTo>
                    <a:pt x="19247" y="2023"/>
                  </a:lnTo>
                  <a:lnTo>
                    <a:pt x="19247" y="3015"/>
                  </a:lnTo>
                  <a:lnTo>
                    <a:pt x="16191" y="6071"/>
                  </a:lnTo>
                  <a:lnTo>
                    <a:pt x="16191" y="7063"/>
                  </a:lnTo>
                  <a:lnTo>
                    <a:pt x="15199" y="7063"/>
                  </a:lnTo>
                  <a:lnTo>
                    <a:pt x="10119" y="12143"/>
                  </a:lnTo>
                  <a:lnTo>
                    <a:pt x="9127" y="12143"/>
                  </a:lnTo>
                  <a:lnTo>
                    <a:pt x="8095" y="13135"/>
                  </a:lnTo>
                  <a:lnTo>
                    <a:pt x="7103" y="13135"/>
                  </a:lnTo>
                  <a:lnTo>
                    <a:pt x="7103" y="14167"/>
                  </a:lnTo>
                  <a:lnTo>
                    <a:pt x="6071" y="14167"/>
                  </a:lnTo>
                  <a:lnTo>
                    <a:pt x="5079" y="15159"/>
                  </a:lnTo>
                  <a:lnTo>
                    <a:pt x="18215" y="15159"/>
                  </a:lnTo>
                  <a:lnTo>
                    <a:pt x="18215" y="71828"/>
                  </a:lnTo>
                  <a:lnTo>
                    <a:pt x="26310" y="71828"/>
                  </a:lnTo>
                  <a:lnTo>
                    <a:pt x="26310" y="0"/>
                  </a:lnTo>
                  <a:close/>
                </a:path>
                <a:path w="26670" h="72390">
                  <a:moveTo>
                    <a:pt x="16191" y="16191"/>
                  </a:moveTo>
                  <a:lnTo>
                    <a:pt x="2023" y="16191"/>
                  </a:lnTo>
                  <a:lnTo>
                    <a:pt x="1032" y="17182"/>
                  </a:lnTo>
                  <a:lnTo>
                    <a:pt x="0" y="17182"/>
                  </a:lnTo>
                  <a:lnTo>
                    <a:pt x="0" y="26310"/>
                  </a:lnTo>
                  <a:lnTo>
                    <a:pt x="1032" y="26310"/>
                  </a:lnTo>
                  <a:lnTo>
                    <a:pt x="1032" y="25278"/>
                  </a:lnTo>
                  <a:lnTo>
                    <a:pt x="3056" y="25278"/>
                  </a:lnTo>
                  <a:lnTo>
                    <a:pt x="4047" y="24286"/>
                  </a:lnTo>
                  <a:lnTo>
                    <a:pt x="5079" y="24286"/>
                  </a:lnTo>
                  <a:lnTo>
                    <a:pt x="6071" y="23254"/>
                  </a:lnTo>
                  <a:lnTo>
                    <a:pt x="7103" y="23254"/>
                  </a:lnTo>
                  <a:lnTo>
                    <a:pt x="8095" y="22262"/>
                  </a:lnTo>
                  <a:lnTo>
                    <a:pt x="9127" y="22262"/>
                  </a:lnTo>
                  <a:lnTo>
                    <a:pt x="10119" y="21230"/>
                  </a:lnTo>
                  <a:lnTo>
                    <a:pt x="11151" y="20239"/>
                  </a:lnTo>
                  <a:lnTo>
                    <a:pt x="12143" y="20239"/>
                  </a:lnTo>
                  <a:lnTo>
                    <a:pt x="14167" y="18215"/>
                  </a:lnTo>
                  <a:lnTo>
                    <a:pt x="15199" y="18215"/>
                  </a:lnTo>
                  <a:lnTo>
                    <a:pt x="16191" y="17182"/>
                  </a:lnTo>
                  <a:lnTo>
                    <a:pt x="16191" y="16191"/>
                  </a:lnTo>
                  <a:close/>
                </a:path>
                <a:path w="26670" h="72390">
                  <a:moveTo>
                    <a:pt x="18215" y="15159"/>
                  </a:moveTo>
                  <a:lnTo>
                    <a:pt x="4047" y="15159"/>
                  </a:lnTo>
                  <a:lnTo>
                    <a:pt x="3056" y="16191"/>
                  </a:lnTo>
                  <a:lnTo>
                    <a:pt x="17223" y="16191"/>
                  </a:lnTo>
                  <a:lnTo>
                    <a:pt x="18215" y="151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62" name="object 3962"/>
            <p:cNvPicPr/>
            <p:nvPr/>
          </p:nvPicPr>
          <p:blipFill>
            <a:blip r:embed="rId181" cstate="print"/>
            <a:stretch>
              <a:fillRect/>
            </a:stretch>
          </p:blipFill>
          <p:spPr>
            <a:xfrm>
              <a:off x="4117650" y="8644445"/>
              <a:ext cx="147724" cy="71828"/>
            </a:xfrm>
            <a:prstGeom prst="rect">
              <a:avLst/>
            </a:prstGeom>
          </p:spPr>
        </p:pic>
        <p:sp>
          <p:nvSpPr>
            <p:cNvPr id="3963" name="object 3963"/>
            <p:cNvSpPr/>
            <p:nvPr/>
          </p:nvSpPr>
          <p:spPr>
            <a:xfrm>
              <a:off x="4287637" y="8644425"/>
              <a:ext cx="46990" cy="73025"/>
            </a:xfrm>
            <a:custGeom>
              <a:avLst/>
              <a:gdLst/>
              <a:ahLst/>
              <a:cxnLst/>
              <a:rect l="l" t="t" r="r" b="b"/>
              <a:pathLst>
                <a:path w="46989" h="73025">
                  <a:moveTo>
                    <a:pt x="28334" y="71828"/>
                  </a:moveTo>
                  <a:lnTo>
                    <a:pt x="18215" y="71828"/>
                  </a:lnTo>
                  <a:lnTo>
                    <a:pt x="19206" y="72860"/>
                  </a:lnTo>
                  <a:lnTo>
                    <a:pt x="27302" y="72860"/>
                  </a:lnTo>
                  <a:lnTo>
                    <a:pt x="28334" y="71828"/>
                  </a:lnTo>
                  <a:close/>
                </a:path>
                <a:path w="46989" h="73025">
                  <a:moveTo>
                    <a:pt x="36430" y="67780"/>
                  </a:moveTo>
                  <a:lnTo>
                    <a:pt x="10119" y="67780"/>
                  </a:lnTo>
                  <a:lnTo>
                    <a:pt x="10119" y="68812"/>
                  </a:lnTo>
                  <a:lnTo>
                    <a:pt x="11111" y="69804"/>
                  </a:lnTo>
                  <a:lnTo>
                    <a:pt x="13135" y="69804"/>
                  </a:lnTo>
                  <a:lnTo>
                    <a:pt x="15159" y="71828"/>
                  </a:lnTo>
                  <a:lnTo>
                    <a:pt x="30358" y="71828"/>
                  </a:lnTo>
                  <a:lnTo>
                    <a:pt x="31350" y="70836"/>
                  </a:lnTo>
                  <a:lnTo>
                    <a:pt x="33374" y="70836"/>
                  </a:lnTo>
                  <a:lnTo>
                    <a:pt x="35398" y="68812"/>
                  </a:lnTo>
                  <a:lnTo>
                    <a:pt x="36430" y="68812"/>
                  </a:lnTo>
                  <a:lnTo>
                    <a:pt x="36430" y="67780"/>
                  </a:lnTo>
                  <a:close/>
                </a:path>
                <a:path w="46989" h="73025">
                  <a:moveTo>
                    <a:pt x="38454" y="65756"/>
                  </a:moveTo>
                  <a:lnTo>
                    <a:pt x="8095" y="65756"/>
                  </a:lnTo>
                  <a:lnTo>
                    <a:pt x="8095" y="66788"/>
                  </a:lnTo>
                  <a:lnTo>
                    <a:pt x="9087" y="67780"/>
                  </a:lnTo>
                  <a:lnTo>
                    <a:pt x="37421" y="67780"/>
                  </a:lnTo>
                  <a:lnTo>
                    <a:pt x="38454" y="66788"/>
                  </a:lnTo>
                  <a:lnTo>
                    <a:pt x="38454" y="65756"/>
                  </a:lnTo>
                  <a:close/>
                </a:path>
                <a:path w="46989" h="73025">
                  <a:moveTo>
                    <a:pt x="15159" y="61708"/>
                  </a:moveTo>
                  <a:lnTo>
                    <a:pt x="5039" y="61708"/>
                  </a:lnTo>
                  <a:lnTo>
                    <a:pt x="5039" y="62740"/>
                  </a:lnTo>
                  <a:lnTo>
                    <a:pt x="6071" y="63732"/>
                  </a:lnTo>
                  <a:lnTo>
                    <a:pt x="6071" y="64764"/>
                  </a:lnTo>
                  <a:lnTo>
                    <a:pt x="7063" y="65756"/>
                  </a:lnTo>
                  <a:lnTo>
                    <a:pt x="21230" y="65756"/>
                  </a:lnTo>
                  <a:lnTo>
                    <a:pt x="21230" y="64764"/>
                  </a:lnTo>
                  <a:lnTo>
                    <a:pt x="18215" y="64764"/>
                  </a:lnTo>
                  <a:lnTo>
                    <a:pt x="17182" y="63732"/>
                  </a:lnTo>
                  <a:lnTo>
                    <a:pt x="16191" y="63732"/>
                  </a:lnTo>
                  <a:lnTo>
                    <a:pt x="16191" y="62740"/>
                  </a:lnTo>
                  <a:lnTo>
                    <a:pt x="15159" y="61708"/>
                  </a:lnTo>
                  <a:close/>
                </a:path>
                <a:path w="46989" h="73025">
                  <a:moveTo>
                    <a:pt x="39445" y="7103"/>
                  </a:moveTo>
                  <a:lnTo>
                    <a:pt x="26310" y="7103"/>
                  </a:lnTo>
                  <a:lnTo>
                    <a:pt x="27302" y="8095"/>
                  </a:lnTo>
                  <a:lnTo>
                    <a:pt x="29326" y="8095"/>
                  </a:lnTo>
                  <a:lnTo>
                    <a:pt x="32382" y="11151"/>
                  </a:lnTo>
                  <a:lnTo>
                    <a:pt x="32382" y="12143"/>
                  </a:lnTo>
                  <a:lnTo>
                    <a:pt x="33374" y="12143"/>
                  </a:lnTo>
                  <a:lnTo>
                    <a:pt x="33374" y="13175"/>
                  </a:lnTo>
                  <a:lnTo>
                    <a:pt x="34406" y="13175"/>
                  </a:lnTo>
                  <a:lnTo>
                    <a:pt x="34406" y="15199"/>
                  </a:lnTo>
                  <a:lnTo>
                    <a:pt x="35398" y="16191"/>
                  </a:lnTo>
                  <a:lnTo>
                    <a:pt x="35398" y="18215"/>
                  </a:lnTo>
                  <a:lnTo>
                    <a:pt x="36430" y="19247"/>
                  </a:lnTo>
                  <a:lnTo>
                    <a:pt x="36430" y="23295"/>
                  </a:lnTo>
                  <a:lnTo>
                    <a:pt x="37421" y="24286"/>
                  </a:lnTo>
                  <a:lnTo>
                    <a:pt x="37421" y="47541"/>
                  </a:lnTo>
                  <a:lnTo>
                    <a:pt x="36430" y="48573"/>
                  </a:lnTo>
                  <a:lnTo>
                    <a:pt x="36430" y="53613"/>
                  </a:lnTo>
                  <a:lnTo>
                    <a:pt x="35398" y="54645"/>
                  </a:lnTo>
                  <a:lnTo>
                    <a:pt x="35398" y="56669"/>
                  </a:lnTo>
                  <a:lnTo>
                    <a:pt x="34406" y="57660"/>
                  </a:lnTo>
                  <a:lnTo>
                    <a:pt x="34406" y="58693"/>
                  </a:lnTo>
                  <a:lnTo>
                    <a:pt x="33374" y="58693"/>
                  </a:lnTo>
                  <a:lnTo>
                    <a:pt x="33374" y="60717"/>
                  </a:lnTo>
                  <a:lnTo>
                    <a:pt x="32382" y="60717"/>
                  </a:lnTo>
                  <a:lnTo>
                    <a:pt x="31350" y="61708"/>
                  </a:lnTo>
                  <a:lnTo>
                    <a:pt x="31350" y="62740"/>
                  </a:lnTo>
                  <a:lnTo>
                    <a:pt x="30358" y="62740"/>
                  </a:lnTo>
                  <a:lnTo>
                    <a:pt x="29326" y="63732"/>
                  </a:lnTo>
                  <a:lnTo>
                    <a:pt x="28334" y="63732"/>
                  </a:lnTo>
                  <a:lnTo>
                    <a:pt x="27302" y="64764"/>
                  </a:lnTo>
                  <a:lnTo>
                    <a:pt x="26310" y="64764"/>
                  </a:lnTo>
                  <a:lnTo>
                    <a:pt x="25278" y="65756"/>
                  </a:lnTo>
                  <a:lnTo>
                    <a:pt x="39445" y="65756"/>
                  </a:lnTo>
                  <a:lnTo>
                    <a:pt x="39445" y="64764"/>
                  </a:lnTo>
                  <a:lnTo>
                    <a:pt x="42501" y="61708"/>
                  </a:lnTo>
                  <a:lnTo>
                    <a:pt x="42501" y="59684"/>
                  </a:lnTo>
                  <a:lnTo>
                    <a:pt x="43493" y="58693"/>
                  </a:lnTo>
                  <a:lnTo>
                    <a:pt x="43493" y="57660"/>
                  </a:lnTo>
                  <a:lnTo>
                    <a:pt x="44525" y="56669"/>
                  </a:lnTo>
                  <a:lnTo>
                    <a:pt x="44525" y="53613"/>
                  </a:lnTo>
                  <a:lnTo>
                    <a:pt x="45517" y="52621"/>
                  </a:lnTo>
                  <a:lnTo>
                    <a:pt x="45517" y="48573"/>
                  </a:lnTo>
                  <a:lnTo>
                    <a:pt x="46549" y="47541"/>
                  </a:lnTo>
                  <a:lnTo>
                    <a:pt x="46549" y="25319"/>
                  </a:lnTo>
                  <a:lnTo>
                    <a:pt x="45517" y="24286"/>
                  </a:lnTo>
                  <a:lnTo>
                    <a:pt x="45517" y="19247"/>
                  </a:lnTo>
                  <a:lnTo>
                    <a:pt x="44525" y="18215"/>
                  </a:lnTo>
                  <a:lnTo>
                    <a:pt x="44525" y="16191"/>
                  </a:lnTo>
                  <a:lnTo>
                    <a:pt x="43493" y="15199"/>
                  </a:lnTo>
                  <a:lnTo>
                    <a:pt x="43493" y="13175"/>
                  </a:lnTo>
                  <a:lnTo>
                    <a:pt x="42501" y="12143"/>
                  </a:lnTo>
                  <a:lnTo>
                    <a:pt x="41469" y="11151"/>
                  </a:lnTo>
                  <a:lnTo>
                    <a:pt x="41469" y="9127"/>
                  </a:lnTo>
                  <a:lnTo>
                    <a:pt x="40478" y="8095"/>
                  </a:lnTo>
                  <a:lnTo>
                    <a:pt x="39445" y="7103"/>
                  </a:lnTo>
                  <a:close/>
                </a:path>
                <a:path w="46989" h="73025">
                  <a:moveTo>
                    <a:pt x="38454" y="5079"/>
                  </a:moveTo>
                  <a:lnTo>
                    <a:pt x="8095" y="5079"/>
                  </a:lnTo>
                  <a:lnTo>
                    <a:pt x="8095" y="6071"/>
                  </a:lnTo>
                  <a:lnTo>
                    <a:pt x="6071" y="8095"/>
                  </a:lnTo>
                  <a:lnTo>
                    <a:pt x="6071" y="9127"/>
                  </a:lnTo>
                  <a:lnTo>
                    <a:pt x="5039" y="10119"/>
                  </a:lnTo>
                  <a:lnTo>
                    <a:pt x="5039" y="11151"/>
                  </a:lnTo>
                  <a:lnTo>
                    <a:pt x="3015" y="13175"/>
                  </a:lnTo>
                  <a:lnTo>
                    <a:pt x="3015" y="15199"/>
                  </a:lnTo>
                  <a:lnTo>
                    <a:pt x="2023" y="16191"/>
                  </a:lnTo>
                  <a:lnTo>
                    <a:pt x="2023" y="18215"/>
                  </a:lnTo>
                  <a:lnTo>
                    <a:pt x="991" y="19247"/>
                  </a:lnTo>
                  <a:lnTo>
                    <a:pt x="991" y="25319"/>
                  </a:lnTo>
                  <a:lnTo>
                    <a:pt x="0" y="26310"/>
                  </a:lnTo>
                  <a:lnTo>
                    <a:pt x="0" y="46549"/>
                  </a:lnTo>
                  <a:lnTo>
                    <a:pt x="991" y="47541"/>
                  </a:lnTo>
                  <a:lnTo>
                    <a:pt x="991" y="52621"/>
                  </a:lnTo>
                  <a:lnTo>
                    <a:pt x="2023" y="52621"/>
                  </a:lnTo>
                  <a:lnTo>
                    <a:pt x="2023" y="55637"/>
                  </a:lnTo>
                  <a:lnTo>
                    <a:pt x="3015" y="56669"/>
                  </a:lnTo>
                  <a:lnTo>
                    <a:pt x="3015" y="58693"/>
                  </a:lnTo>
                  <a:lnTo>
                    <a:pt x="4047" y="59684"/>
                  </a:lnTo>
                  <a:lnTo>
                    <a:pt x="4047" y="61708"/>
                  </a:lnTo>
                  <a:lnTo>
                    <a:pt x="14167" y="61708"/>
                  </a:lnTo>
                  <a:lnTo>
                    <a:pt x="14167" y="60717"/>
                  </a:lnTo>
                  <a:lnTo>
                    <a:pt x="12143" y="58693"/>
                  </a:lnTo>
                  <a:lnTo>
                    <a:pt x="12143" y="56669"/>
                  </a:lnTo>
                  <a:lnTo>
                    <a:pt x="11111" y="56669"/>
                  </a:lnTo>
                  <a:lnTo>
                    <a:pt x="11111" y="54645"/>
                  </a:lnTo>
                  <a:lnTo>
                    <a:pt x="10119" y="53613"/>
                  </a:lnTo>
                  <a:lnTo>
                    <a:pt x="10119" y="48573"/>
                  </a:lnTo>
                  <a:lnTo>
                    <a:pt x="9087" y="47541"/>
                  </a:lnTo>
                  <a:lnTo>
                    <a:pt x="9087" y="24286"/>
                  </a:lnTo>
                  <a:lnTo>
                    <a:pt x="10119" y="23295"/>
                  </a:lnTo>
                  <a:lnTo>
                    <a:pt x="10119" y="19247"/>
                  </a:lnTo>
                  <a:lnTo>
                    <a:pt x="11111" y="18215"/>
                  </a:lnTo>
                  <a:lnTo>
                    <a:pt x="11111" y="15199"/>
                  </a:lnTo>
                  <a:lnTo>
                    <a:pt x="12143" y="15199"/>
                  </a:lnTo>
                  <a:lnTo>
                    <a:pt x="12143" y="13175"/>
                  </a:lnTo>
                  <a:lnTo>
                    <a:pt x="13135" y="13175"/>
                  </a:lnTo>
                  <a:lnTo>
                    <a:pt x="13135" y="12143"/>
                  </a:lnTo>
                  <a:lnTo>
                    <a:pt x="14167" y="11151"/>
                  </a:lnTo>
                  <a:lnTo>
                    <a:pt x="15159" y="10119"/>
                  </a:lnTo>
                  <a:lnTo>
                    <a:pt x="16191" y="9127"/>
                  </a:lnTo>
                  <a:lnTo>
                    <a:pt x="17182" y="8095"/>
                  </a:lnTo>
                  <a:lnTo>
                    <a:pt x="18215" y="8095"/>
                  </a:lnTo>
                  <a:lnTo>
                    <a:pt x="19206" y="7103"/>
                  </a:lnTo>
                  <a:lnTo>
                    <a:pt x="39445" y="7103"/>
                  </a:lnTo>
                  <a:lnTo>
                    <a:pt x="38454" y="6071"/>
                  </a:lnTo>
                  <a:lnTo>
                    <a:pt x="38454" y="5079"/>
                  </a:lnTo>
                  <a:close/>
                </a:path>
                <a:path w="46989" h="73025">
                  <a:moveTo>
                    <a:pt x="34406" y="2023"/>
                  </a:moveTo>
                  <a:lnTo>
                    <a:pt x="12143" y="2023"/>
                  </a:lnTo>
                  <a:lnTo>
                    <a:pt x="12143" y="3056"/>
                  </a:lnTo>
                  <a:lnTo>
                    <a:pt x="11111" y="3056"/>
                  </a:lnTo>
                  <a:lnTo>
                    <a:pt x="9087" y="5079"/>
                  </a:lnTo>
                  <a:lnTo>
                    <a:pt x="37421" y="5079"/>
                  </a:lnTo>
                  <a:lnTo>
                    <a:pt x="36430" y="4047"/>
                  </a:lnTo>
                  <a:lnTo>
                    <a:pt x="35398" y="3056"/>
                  </a:lnTo>
                  <a:lnTo>
                    <a:pt x="34406" y="2023"/>
                  </a:lnTo>
                  <a:close/>
                </a:path>
                <a:path w="46989" h="73025">
                  <a:moveTo>
                    <a:pt x="32382" y="1032"/>
                  </a:moveTo>
                  <a:lnTo>
                    <a:pt x="14167" y="1032"/>
                  </a:lnTo>
                  <a:lnTo>
                    <a:pt x="13135" y="2023"/>
                  </a:lnTo>
                  <a:lnTo>
                    <a:pt x="33374" y="2023"/>
                  </a:lnTo>
                  <a:lnTo>
                    <a:pt x="32382" y="1032"/>
                  </a:lnTo>
                  <a:close/>
                </a:path>
                <a:path w="46989" h="73025">
                  <a:moveTo>
                    <a:pt x="29326" y="0"/>
                  </a:moveTo>
                  <a:lnTo>
                    <a:pt x="17182" y="0"/>
                  </a:lnTo>
                  <a:lnTo>
                    <a:pt x="16191" y="1032"/>
                  </a:lnTo>
                  <a:lnTo>
                    <a:pt x="30358" y="1032"/>
                  </a:lnTo>
                  <a:lnTo>
                    <a:pt x="293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4" name="object 3964"/>
            <p:cNvSpPr/>
            <p:nvPr/>
          </p:nvSpPr>
          <p:spPr>
            <a:xfrm>
              <a:off x="5924975" y="7612235"/>
              <a:ext cx="0" cy="1140460"/>
            </a:xfrm>
            <a:custGeom>
              <a:avLst/>
              <a:gdLst/>
              <a:ahLst/>
              <a:cxnLst/>
              <a:rect l="l" t="t" r="r" b="b"/>
              <a:pathLst>
                <a:path h="1140459">
                  <a:moveTo>
                    <a:pt x="0" y="0"/>
                  </a:moveTo>
                  <a:lnTo>
                    <a:pt x="0" y="11404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65" name="object 3965"/>
          <p:cNvGrpSpPr/>
          <p:nvPr/>
        </p:nvGrpSpPr>
        <p:grpSpPr>
          <a:xfrm>
            <a:off x="5901700" y="7612235"/>
            <a:ext cx="6948170" cy="1140460"/>
            <a:chOff x="5901700" y="7612235"/>
            <a:chExt cx="6948170" cy="1140460"/>
          </a:xfrm>
        </p:grpSpPr>
        <p:sp>
          <p:nvSpPr>
            <p:cNvPr id="3966" name="object 3966"/>
            <p:cNvSpPr/>
            <p:nvPr/>
          </p:nvSpPr>
          <p:spPr>
            <a:xfrm>
              <a:off x="12826482" y="7612235"/>
              <a:ext cx="0" cy="1140460"/>
            </a:xfrm>
            <a:custGeom>
              <a:avLst/>
              <a:gdLst/>
              <a:ahLst/>
              <a:cxnLst/>
              <a:rect l="l" t="t" r="r" b="b"/>
              <a:pathLst>
                <a:path h="1140459">
                  <a:moveTo>
                    <a:pt x="0" y="0"/>
                  </a:moveTo>
                  <a:lnTo>
                    <a:pt x="0" y="11404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7" name="object 3967"/>
            <p:cNvSpPr/>
            <p:nvPr/>
          </p:nvSpPr>
          <p:spPr>
            <a:xfrm>
              <a:off x="5901700" y="8729429"/>
              <a:ext cx="6948170" cy="0"/>
            </a:xfrm>
            <a:custGeom>
              <a:avLst/>
              <a:gdLst/>
              <a:ahLst/>
              <a:cxnLst/>
              <a:rect l="l" t="t" r="r" b="b"/>
              <a:pathLst>
                <a:path w="6948170">
                  <a:moveTo>
                    <a:pt x="0" y="0"/>
                  </a:moveTo>
                  <a:lnTo>
                    <a:pt x="69480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8" name="object 3968"/>
            <p:cNvSpPr/>
            <p:nvPr/>
          </p:nvSpPr>
          <p:spPr>
            <a:xfrm>
              <a:off x="5905768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9" name="object 3969"/>
            <p:cNvSpPr/>
            <p:nvPr/>
          </p:nvSpPr>
          <p:spPr>
            <a:xfrm>
              <a:off x="5905768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0" name="object 3970"/>
            <p:cNvSpPr/>
            <p:nvPr/>
          </p:nvSpPr>
          <p:spPr>
            <a:xfrm>
              <a:off x="12806243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1" name="object 3971"/>
            <p:cNvSpPr/>
            <p:nvPr/>
          </p:nvSpPr>
          <p:spPr>
            <a:xfrm>
              <a:off x="12806243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72" name="object 3972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9240148" y="8644425"/>
              <a:ext cx="271182" cy="72860"/>
            </a:xfrm>
            <a:prstGeom prst="rect">
              <a:avLst/>
            </a:prstGeom>
          </p:spPr>
        </p:pic>
        <p:sp>
          <p:nvSpPr>
            <p:cNvPr id="3973" name="object 3973"/>
            <p:cNvSpPr/>
            <p:nvPr/>
          </p:nvSpPr>
          <p:spPr>
            <a:xfrm>
              <a:off x="12826482" y="7612235"/>
              <a:ext cx="0" cy="1140460"/>
            </a:xfrm>
            <a:custGeom>
              <a:avLst/>
              <a:gdLst/>
              <a:ahLst/>
              <a:cxnLst/>
              <a:rect l="l" t="t" r="r" b="b"/>
              <a:pathLst>
                <a:path h="1140459">
                  <a:moveTo>
                    <a:pt x="0" y="0"/>
                  </a:moveTo>
                  <a:lnTo>
                    <a:pt x="0" y="11404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74" name="object 3974"/>
          <p:cNvGrpSpPr/>
          <p:nvPr/>
        </p:nvGrpSpPr>
        <p:grpSpPr>
          <a:xfrm>
            <a:off x="12802196" y="7930999"/>
            <a:ext cx="3492500" cy="822325"/>
            <a:chOff x="12802196" y="7930999"/>
            <a:chExt cx="3492500" cy="822325"/>
          </a:xfrm>
        </p:grpSpPr>
        <p:sp>
          <p:nvSpPr>
            <p:cNvPr id="3975" name="object 3975"/>
            <p:cNvSpPr/>
            <p:nvPr/>
          </p:nvSpPr>
          <p:spPr>
            <a:xfrm>
              <a:off x="16271165" y="7930999"/>
              <a:ext cx="0" cy="822325"/>
            </a:xfrm>
            <a:custGeom>
              <a:avLst/>
              <a:gdLst/>
              <a:ahLst/>
              <a:cxnLst/>
              <a:rect l="l" t="t" r="r" b="b"/>
              <a:pathLst>
                <a:path h="822325">
                  <a:moveTo>
                    <a:pt x="0" y="0"/>
                  </a:moveTo>
                  <a:lnTo>
                    <a:pt x="0" y="8217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6" name="object 3976"/>
            <p:cNvSpPr/>
            <p:nvPr/>
          </p:nvSpPr>
          <p:spPr>
            <a:xfrm>
              <a:off x="12802196" y="8729429"/>
              <a:ext cx="3492500" cy="0"/>
            </a:xfrm>
            <a:custGeom>
              <a:avLst/>
              <a:gdLst/>
              <a:ahLst/>
              <a:cxnLst/>
              <a:rect l="l" t="t" r="r" b="b"/>
              <a:pathLst>
                <a:path w="3492500">
                  <a:moveTo>
                    <a:pt x="0" y="0"/>
                  </a:moveTo>
                  <a:lnTo>
                    <a:pt x="34922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7" name="object 3977"/>
            <p:cNvSpPr/>
            <p:nvPr/>
          </p:nvSpPr>
          <p:spPr>
            <a:xfrm>
              <a:off x="12806264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8" name="object 3978"/>
            <p:cNvSpPr/>
            <p:nvPr/>
          </p:nvSpPr>
          <p:spPr>
            <a:xfrm>
              <a:off x="12806264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9" name="object 3979"/>
            <p:cNvSpPr/>
            <p:nvPr/>
          </p:nvSpPr>
          <p:spPr>
            <a:xfrm>
              <a:off x="16250926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0" name="object 3980"/>
            <p:cNvSpPr/>
            <p:nvPr/>
          </p:nvSpPr>
          <p:spPr>
            <a:xfrm>
              <a:off x="16250926" y="870919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1" name="object 3981"/>
            <p:cNvSpPr/>
            <p:nvPr/>
          </p:nvSpPr>
          <p:spPr>
            <a:xfrm>
              <a:off x="14417270" y="8644445"/>
              <a:ext cx="26670" cy="72390"/>
            </a:xfrm>
            <a:custGeom>
              <a:avLst/>
              <a:gdLst/>
              <a:ahLst/>
              <a:cxnLst/>
              <a:rect l="l" t="t" r="r" b="b"/>
              <a:pathLst>
                <a:path w="26669" h="72390">
                  <a:moveTo>
                    <a:pt x="26310" y="15159"/>
                  </a:moveTo>
                  <a:lnTo>
                    <a:pt x="17223" y="15159"/>
                  </a:lnTo>
                  <a:lnTo>
                    <a:pt x="17223" y="71828"/>
                  </a:lnTo>
                  <a:lnTo>
                    <a:pt x="26310" y="71828"/>
                  </a:lnTo>
                  <a:lnTo>
                    <a:pt x="26310" y="15159"/>
                  </a:lnTo>
                  <a:close/>
                </a:path>
                <a:path w="26669" h="72390">
                  <a:moveTo>
                    <a:pt x="16191" y="16191"/>
                  </a:moveTo>
                  <a:lnTo>
                    <a:pt x="2023" y="16191"/>
                  </a:lnTo>
                  <a:lnTo>
                    <a:pt x="1032" y="17182"/>
                  </a:lnTo>
                  <a:lnTo>
                    <a:pt x="0" y="17182"/>
                  </a:lnTo>
                  <a:lnTo>
                    <a:pt x="0" y="26310"/>
                  </a:lnTo>
                  <a:lnTo>
                    <a:pt x="1032" y="25278"/>
                  </a:lnTo>
                  <a:lnTo>
                    <a:pt x="3056" y="25278"/>
                  </a:lnTo>
                  <a:lnTo>
                    <a:pt x="5079" y="23254"/>
                  </a:lnTo>
                  <a:lnTo>
                    <a:pt x="6071" y="23254"/>
                  </a:lnTo>
                  <a:lnTo>
                    <a:pt x="7103" y="22262"/>
                  </a:lnTo>
                  <a:lnTo>
                    <a:pt x="8095" y="22262"/>
                  </a:lnTo>
                  <a:lnTo>
                    <a:pt x="10119" y="20239"/>
                  </a:lnTo>
                  <a:lnTo>
                    <a:pt x="11151" y="20239"/>
                  </a:lnTo>
                  <a:lnTo>
                    <a:pt x="12143" y="19206"/>
                  </a:lnTo>
                  <a:lnTo>
                    <a:pt x="13175" y="19206"/>
                  </a:lnTo>
                  <a:lnTo>
                    <a:pt x="14167" y="18215"/>
                  </a:lnTo>
                  <a:lnTo>
                    <a:pt x="15199" y="18215"/>
                  </a:lnTo>
                  <a:lnTo>
                    <a:pt x="15199" y="17182"/>
                  </a:lnTo>
                  <a:lnTo>
                    <a:pt x="16191" y="16191"/>
                  </a:lnTo>
                  <a:close/>
                </a:path>
                <a:path w="26669" h="72390">
                  <a:moveTo>
                    <a:pt x="26310" y="0"/>
                  </a:moveTo>
                  <a:lnTo>
                    <a:pt x="20239" y="0"/>
                  </a:lnTo>
                  <a:lnTo>
                    <a:pt x="20239" y="991"/>
                  </a:lnTo>
                  <a:lnTo>
                    <a:pt x="19247" y="991"/>
                  </a:lnTo>
                  <a:lnTo>
                    <a:pt x="19247" y="2023"/>
                  </a:lnTo>
                  <a:lnTo>
                    <a:pt x="18215" y="3015"/>
                  </a:lnTo>
                  <a:lnTo>
                    <a:pt x="18215" y="4047"/>
                  </a:lnTo>
                  <a:lnTo>
                    <a:pt x="17223" y="4047"/>
                  </a:lnTo>
                  <a:lnTo>
                    <a:pt x="17223" y="5039"/>
                  </a:lnTo>
                  <a:lnTo>
                    <a:pt x="15199" y="7063"/>
                  </a:lnTo>
                  <a:lnTo>
                    <a:pt x="14167" y="7063"/>
                  </a:lnTo>
                  <a:lnTo>
                    <a:pt x="14167" y="8095"/>
                  </a:lnTo>
                  <a:lnTo>
                    <a:pt x="13175" y="9087"/>
                  </a:lnTo>
                  <a:lnTo>
                    <a:pt x="12143" y="9087"/>
                  </a:lnTo>
                  <a:lnTo>
                    <a:pt x="12143" y="10119"/>
                  </a:lnTo>
                  <a:lnTo>
                    <a:pt x="11151" y="11111"/>
                  </a:lnTo>
                  <a:lnTo>
                    <a:pt x="10119" y="11111"/>
                  </a:lnTo>
                  <a:lnTo>
                    <a:pt x="9127" y="12143"/>
                  </a:lnTo>
                  <a:lnTo>
                    <a:pt x="8095" y="13135"/>
                  </a:lnTo>
                  <a:lnTo>
                    <a:pt x="7103" y="13135"/>
                  </a:lnTo>
                  <a:lnTo>
                    <a:pt x="6071" y="14167"/>
                  </a:lnTo>
                  <a:lnTo>
                    <a:pt x="5079" y="14167"/>
                  </a:lnTo>
                  <a:lnTo>
                    <a:pt x="4047" y="15159"/>
                  </a:lnTo>
                  <a:lnTo>
                    <a:pt x="3056" y="16191"/>
                  </a:lnTo>
                  <a:lnTo>
                    <a:pt x="17223" y="16191"/>
                  </a:lnTo>
                  <a:lnTo>
                    <a:pt x="17223" y="15159"/>
                  </a:lnTo>
                  <a:lnTo>
                    <a:pt x="26310" y="15159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82" name="object 3982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4462828" y="8644445"/>
              <a:ext cx="147724" cy="71828"/>
            </a:xfrm>
            <a:prstGeom prst="rect">
              <a:avLst/>
            </a:prstGeom>
          </p:spPr>
        </p:pic>
        <p:sp>
          <p:nvSpPr>
            <p:cNvPr id="3983" name="object 3983"/>
            <p:cNvSpPr/>
            <p:nvPr/>
          </p:nvSpPr>
          <p:spPr>
            <a:xfrm>
              <a:off x="14632816" y="8644425"/>
              <a:ext cx="47625" cy="73025"/>
            </a:xfrm>
            <a:custGeom>
              <a:avLst/>
              <a:gdLst/>
              <a:ahLst/>
              <a:cxnLst/>
              <a:rect l="l" t="t" r="r" b="b"/>
              <a:pathLst>
                <a:path w="47625" h="73025">
                  <a:moveTo>
                    <a:pt x="29326" y="71828"/>
                  </a:moveTo>
                  <a:lnTo>
                    <a:pt x="19206" y="71828"/>
                  </a:lnTo>
                  <a:lnTo>
                    <a:pt x="20239" y="72860"/>
                  </a:lnTo>
                  <a:lnTo>
                    <a:pt x="28334" y="72860"/>
                  </a:lnTo>
                  <a:lnTo>
                    <a:pt x="29326" y="71828"/>
                  </a:lnTo>
                  <a:close/>
                </a:path>
                <a:path w="47625" h="73025">
                  <a:moveTo>
                    <a:pt x="32382" y="70836"/>
                  </a:moveTo>
                  <a:lnTo>
                    <a:pt x="15159" y="70836"/>
                  </a:lnTo>
                  <a:lnTo>
                    <a:pt x="16191" y="71828"/>
                  </a:lnTo>
                  <a:lnTo>
                    <a:pt x="31350" y="71828"/>
                  </a:lnTo>
                  <a:lnTo>
                    <a:pt x="32382" y="70836"/>
                  </a:lnTo>
                  <a:close/>
                </a:path>
                <a:path w="47625" h="73025">
                  <a:moveTo>
                    <a:pt x="34406" y="69804"/>
                  </a:moveTo>
                  <a:lnTo>
                    <a:pt x="13135" y="69804"/>
                  </a:lnTo>
                  <a:lnTo>
                    <a:pt x="14167" y="70836"/>
                  </a:lnTo>
                  <a:lnTo>
                    <a:pt x="33374" y="70836"/>
                  </a:lnTo>
                  <a:lnTo>
                    <a:pt x="34406" y="69804"/>
                  </a:lnTo>
                  <a:close/>
                </a:path>
                <a:path w="47625" h="73025">
                  <a:moveTo>
                    <a:pt x="41469" y="62740"/>
                  </a:moveTo>
                  <a:lnTo>
                    <a:pt x="30358" y="62740"/>
                  </a:lnTo>
                  <a:lnTo>
                    <a:pt x="30358" y="63732"/>
                  </a:lnTo>
                  <a:lnTo>
                    <a:pt x="29326" y="63732"/>
                  </a:lnTo>
                  <a:lnTo>
                    <a:pt x="28334" y="64764"/>
                  </a:lnTo>
                  <a:lnTo>
                    <a:pt x="26310" y="64764"/>
                  </a:lnTo>
                  <a:lnTo>
                    <a:pt x="25278" y="65756"/>
                  </a:lnTo>
                  <a:lnTo>
                    <a:pt x="8095" y="65756"/>
                  </a:lnTo>
                  <a:lnTo>
                    <a:pt x="9087" y="66788"/>
                  </a:lnTo>
                  <a:lnTo>
                    <a:pt x="10119" y="67780"/>
                  </a:lnTo>
                  <a:lnTo>
                    <a:pt x="11111" y="68812"/>
                  </a:lnTo>
                  <a:lnTo>
                    <a:pt x="12143" y="69804"/>
                  </a:lnTo>
                  <a:lnTo>
                    <a:pt x="35398" y="69804"/>
                  </a:lnTo>
                  <a:lnTo>
                    <a:pt x="36430" y="68812"/>
                  </a:lnTo>
                  <a:lnTo>
                    <a:pt x="37421" y="67780"/>
                  </a:lnTo>
                  <a:lnTo>
                    <a:pt x="38454" y="67780"/>
                  </a:lnTo>
                  <a:lnTo>
                    <a:pt x="38454" y="66788"/>
                  </a:lnTo>
                  <a:lnTo>
                    <a:pt x="39445" y="65756"/>
                  </a:lnTo>
                  <a:lnTo>
                    <a:pt x="40478" y="64764"/>
                  </a:lnTo>
                  <a:lnTo>
                    <a:pt x="41469" y="63732"/>
                  </a:lnTo>
                  <a:lnTo>
                    <a:pt x="41469" y="62740"/>
                  </a:lnTo>
                  <a:close/>
                </a:path>
                <a:path w="47625" h="73025">
                  <a:moveTo>
                    <a:pt x="18215" y="63732"/>
                  </a:moveTo>
                  <a:lnTo>
                    <a:pt x="7063" y="63732"/>
                  </a:lnTo>
                  <a:lnTo>
                    <a:pt x="7063" y="65756"/>
                  </a:lnTo>
                  <a:lnTo>
                    <a:pt x="22262" y="65756"/>
                  </a:lnTo>
                  <a:lnTo>
                    <a:pt x="21230" y="64764"/>
                  </a:lnTo>
                  <a:lnTo>
                    <a:pt x="19206" y="64764"/>
                  </a:lnTo>
                  <a:lnTo>
                    <a:pt x="18215" y="63732"/>
                  </a:lnTo>
                  <a:close/>
                </a:path>
                <a:path w="47625" h="73025">
                  <a:moveTo>
                    <a:pt x="20239" y="7103"/>
                  </a:moveTo>
                  <a:lnTo>
                    <a:pt x="7063" y="7103"/>
                  </a:lnTo>
                  <a:lnTo>
                    <a:pt x="7063" y="8095"/>
                  </a:lnTo>
                  <a:lnTo>
                    <a:pt x="6071" y="9127"/>
                  </a:lnTo>
                  <a:lnTo>
                    <a:pt x="6071" y="10119"/>
                  </a:lnTo>
                  <a:lnTo>
                    <a:pt x="5039" y="11151"/>
                  </a:lnTo>
                  <a:lnTo>
                    <a:pt x="5039" y="12143"/>
                  </a:lnTo>
                  <a:lnTo>
                    <a:pt x="4047" y="12143"/>
                  </a:lnTo>
                  <a:lnTo>
                    <a:pt x="4047" y="13175"/>
                  </a:lnTo>
                  <a:lnTo>
                    <a:pt x="3015" y="14167"/>
                  </a:lnTo>
                  <a:lnTo>
                    <a:pt x="3015" y="17223"/>
                  </a:lnTo>
                  <a:lnTo>
                    <a:pt x="2023" y="18215"/>
                  </a:lnTo>
                  <a:lnTo>
                    <a:pt x="2023" y="21271"/>
                  </a:lnTo>
                  <a:lnTo>
                    <a:pt x="991" y="22262"/>
                  </a:lnTo>
                  <a:lnTo>
                    <a:pt x="991" y="33414"/>
                  </a:lnTo>
                  <a:lnTo>
                    <a:pt x="0" y="35438"/>
                  </a:lnTo>
                  <a:lnTo>
                    <a:pt x="0" y="37421"/>
                  </a:lnTo>
                  <a:lnTo>
                    <a:pt x="991" y="38454"/>
                  </a:lnTo>
                  <a:lnTo>
                    <a:pt x="991" y="49565"/>
                  </a:lnTo>
                  <a:lnTo>
                    <a:pt x="2023" y="50597"/>
                  </a:lnTo>
                  <a:lnTo>
                    <a:pt x="2023" y="53613"/>
                  </a:lnTo>
                  <a:lnTo>
                    <a:pt x="3015" y="54645"/>
                  </a:lnTo>
                  <a:lnTo>
                    <a:pt x="3015" y="57660"/>
                  </a:lnTo>
                  <a:lnTo>
                    <a:pt x="4047" y="58693"/>
                  </a:lnTo>
                  <a:lnTo>
                    <a:pt x="4047" y="59684"/>
                  </a:lnTo>
                  <a:lnTo>
                    <a:pt x="5039" y="60717"/>
                  </a:lnTo>
                  <a:lnTo>
                    <a:pt x="5039" y="61708"/>
                  </a:lnTo>
                  <a:lnTo>
                    <a:pt x="6071" y="62740"/>
                  </a:lnTo>
                  <a:lnTo>
                    <a:pt x="6071" y="63732"/>
                  </a:lnTo>
                  <a:lnTo>
                    <a:pt x="17182" y="63732"/>
                  </a:lnTo>
                  <a:lnTo>
                    <a:pt x="16191" y="62740"/>
                  </a:lnTo>
                  <a:lnTo>
                    <a:pt x="16191" y="61708"/>
                  </a:lnTo>
                  <a:lnTo>
                    <a:pt x="15159" y="61708"/>
                  </a:lnTo>
                  <a:lnTo>
                    <a:pt x="14167" y="60717"/>
                  </a:lnTo>
                  <a:lnTo>
                    <a:pt x="14167" y="59684"/>
                  </a:lnTo>
                  <a:lnTo>
                    <a:pt x="13135" y="59684"/>
                  </a:lnTo>
                  <a:lnTo>
                    <a:pt x="13135" y="58693"/>
                  </a:lnTo>
                  <a:lnTo>
                    <a:pt x="12143" y="57660"/>
                  </a:lnTo>
                  <a:lnTo>
                    <a:pt x="12143" y="55637"/>
                  </a:lnTo>
                  <a:lnTo>
                    <a:pt x="11111" y="54645"/>
                  </a:lnTo>
                  <a:lnTo>
                    <a:pt x="11111" y="51589"/>
                  </a:lnTo>
                  <a:lnTo>
                    <a:pt x="10119" y="50597"/>
                  </a:lnTo>
                  <a:lnTo>
                    <a:pt x="10119" y="41469"/>
                  </a:lnTo>
                  <a:lnTo>
                    <a:pt x="9087" y="40478"/>
                  </a:lnTo>
                  <a:lnTo>
                    <a:pt x="9087" y="31390"/>
                  </a:lnTo>
                  <a:lnTo>
                    <a:pt x="10119" y="30358"/>
                  </a:lnTo>
                  <a:lnTo>
                    <a:pt x="10119" y="21271"/>
                  </a:lnTo>
                  <a:lnTo>
                    <a:pt x="11111" y="20239"/>
                  </a:lnTo>
                  <a:lnTo>
                    <a:pt x="11111" y="18215"/>
                  </a:lnTo>
                  <a:lnTo>
                    <a:pt x="12143" y="17223"/>
                  </a:lnTo>
                  <a:lnTo>
                    <a:pt x="12143" y="15199"/>
                  </a:lnTo>
                  <a:lnTo>
                    <a:pt x="13135" y="14167"/>
                  </a:lnTo>
                  <a:lnTo>
                    <a:pt x="13135" y="13175"/>
                  </a:lnTo>
                  <a:lnTo>
                    <a:pt x="14167" y="12143"/>
                  </a:lnTo>
                  <a:lnTo>
                    <a:pt x="14167" y="11151"/>
                  </a:lnTo>
                  <a:lnTo>
                    <a:pt x="15159" y="10119"/>
                  </a:lnTo>
                  <a:lnTo>
                    <a:pt x="16191" y="10119"/>
                  </a:lnTo>
                  <a:lnTo>
                    <a:pt x="17182" y="9127"/>
                  </a:lnTo>
                  <a:lnTo>
                    <a:pt x="17182" y="8095"/>
                  </a:lnTo>
                  <a:lnTo>
                    <a:pt x="19206" y="8095"/>
                  </a:lnTo>
                  <a:lnTo>
                    <a:pt x="20239" y="7103"/>
                  </a:lnTo>
                  <a:close/>
                </a:path>
                <a:path w="47625" h="73025">
                  <a:moveTo>
                    <a:pt x="44525" y="55637"/>
                  </a:moveTo>
                  <a:lnTo>
                    <a:pt x="35398" y="55637"/>
                  </a:lnTo>
                  <a:lnTo>
                    <a:pt x="35398" y="57660"/>
                  </a:lnTo>
                  <a:lnTo>
                    <a:pt x="34406" y="58693"/>
                  </a:lnTo>
                  <a:lnTo>
                    <a:pt x="34406" y="59684"/>
                  </a:lnTo>
                  <a:lnTo>
                    <a:pt x="31350" y="62740"/>
                  </a:lnTo>
                  <a:lnTo>
                    <a:pt x="42501" y="62740"/>
                  </a:lnTo>
                  <a:lnTo>
                    <a:pt x="42501" y="61708"/>
                  </a:lnTo>
                  <a:lnTo>
                    <a:pt x="43493" y="60717"/>
                  </a:lnTo>
                  <a:lnTo>
                    <a:pt x="43493" y="58693"/>
                  </a:lnTo>
                  <a:lnTo>
                    <a:pt x="44525" y="57660"/>
                  </a:lnTo>
                  <a:lnTo>
                    <a:pt x="44525" y="55637"/>
                  </a:lnTo>
                  <a:close/>
                </a:path>
                <a:path w="47625" h="73025">
                  <a:moveTo>
                    <a:pt x="43493" y="12143"/>
                  </a:moveTo>
                  <a:lnTo>
                    <a:pt x="34406" y="12143"/>
                  </a:lnTo>
                  <a:lnTo>
                    <a:pt x="34406" y="14167"/>
                  </a:lnTo>
                  <a:lnTo>
                    <a:pt x="35398" y="14167"/>
                  </a:lnTo>
                  <a:lnTo>
                    <a:pt x="35398" y="16191"/>
                  </a:lnTo>
                  <a:lnTo>
                    <a:pt x="36430" y="16191"/>
                  </a:lnTo>
                  <a:lnTo>
                    <a:pt x="36430" y="20239"/>
                  </a:lnTo>
                  <a:lnTo>
                    <a:pt x="37421" y="20239"/>
                  </a:lnTo>
                  <a:lnTo>
                    <a:pt x="37421" y="27342"/>
                  </a:lnTo>
                  <a:lnTo>
                    <a:pt x="38454" y="28334"/>
                  </a:lnTo>
                  <a:lnTo>
                    <a:pt x="38454" y="43493"/>
                  </a:lnTo>
                  <a:lnTo>
                    <a:pt x="37421" y="44525"/>
                  </a:lnTo>
                  <a:lnTo>
                    <a:pt x="37421" y="51589"/>
                  </a:lnTo>
                  <a:lnTo>
                    <a:pt x="36430" y="52621"/>
                  </a:lnTo>
                  <a:lnTo>
                    <a:pt x="36430" y="55637"/>
                  </a:lnTo>
                  <a:lnTo>
                    <a:pt x="45517" y="55637"/>
                  </a:lnTo>
                  <a:lnTo>
                    <a:pt x="45517" y="51589"/>
                  </a:lnTo>
                  <a:lnTo>
                    <a:pt x="46549" y="50597"/>
                  </a:lnTo>
                  <a:lnTo>
                    <a:pt x="46549" y="43493"/>
                  </a:lnTo>
                  <a:lnTo>
                    <a:pt x="47541" y="41469"/>
                  </a:lnTo>
                  <a:lnTo>
                    <a:pt x="47541" y="30358"/>
                  </a:lnTo>
                  <a:lnTo>
                    <a:pt x="46549" y="29366"/>
                  </a:lnTo>
                  <a:lnTo>
                    <a:pt x="46549" y="21271"/>
                  </a:lnTo>
                  <a:lnTo>
                    <a:pt x="45517" y="20239"/>
                  </a:lnTo>
                  <a:lnTo>
                    <a:pt x="45517" y="17223"/>
                  </a:lnTo>
                  <a:lnTo>
                    <a:pt x="44525" y="16191"/>
                  </a:lnTo>
                  <a:lnTo>
                    <a:pt x="44525" y="14167"/>
                  </a:lnTo>
                  <a:lnTo>
                    <a:pt x="43493" y="13175"/>
                  </a:lnTo>
                  <a:lnTo>
                    <a:pt x="43493" y="12143"/>
                  </a:lnTo>
                  <a:close/>
                </a:path>
                <a:path w="47625" h="73025">
                  <a:moveTo>
                    <a:pt x="41469" y="8095"/>
                  </a:moveTo>
                  <a:lnTo>
                    <a:pt x="29326" y="8095"/>
                  </a:lnTo>
                  <a:lnTo>
                    <a:pt x="30358" y="9127"/>
                  </a:lnTo>
                  <a:lnTo>
                    <a:pt x="31350" y="9127"/>
                  </a:lnTo>
                  <a:lnTo>
                    <a:pt x="32382" y="10119"/>
                  </a:lnTo>
                  <a:lnTo>
                    <a:pt x="32382" y="11151"/>
                  </a:lnTo>
                  <a:lnTo>
                    <a:pt x="33374" y="12143"/>
                  </a:lnTo>
                  <a:lnTo>
                    <a:pt x="42501" y="12143"/>
                  </a:lnTo>
                  <a:lnTo>
                    <a:pt x="42501" y="10119"/>
                  </a:lnTo>
                  <a:lnTo>
                    <a:pt x="41469" y="9127"/>
                  </a:lnTo>
                  <a:lnTo>
                    <a:pt x="41469" y="8095"/>
                  </a:lnTo>
                  <a:close/>
                </a:path>
                <a:path w="47625" h="73025">
                  <a:moveTo>
                    <a:pt x="34406" y="2023"/>
                  </a:moveTo>
                  <a:lnTo>
                    <a:pt x="13135" y="2023"/>
                  </a:lnTo>
                  <a:lnTo>
                    <a:pt x="12143" y="3056"/>
                  </a:lnTo>
                  <a:lnTo>
                    <a:pt x="11111" y="4047"/>
                  </a:lnTo>
                  <a:lnTo>
                    <a:pt x="10119" y="4047"/>
                  </a:lnTo>
                  <a:lnTo>
                    <a:pt x="10119" y="5079"/>
                  </a:lnTo>
                  <a:lnTo>
                    <a:pt x="9087" y="5079"/>
                  </a:lnTo>
                  <a:lnTo>
                    <a:pt x="8095" y="6071"/>
                  </a:lnTo>
                  <a:lnTo>
                    <a:pt x="8095" y="7103"/>
                  </a:lnTo>
                  <a:lnTo>
                    <a:pt x="27302" y="7103"/>
                  </a:lnTo>
                  <a:lnTo>
                    <a:pt x="28334" y="8095"/>
                  </a:lnTo>
                  <a:lnTo>
                    <a:pt x="40478" y="8095"/>
                  </a:lnTo>
                  <a:lnTo>
                    <a:pt x="40478" y="7103"/>
                  </a:lnTo>
                  <a:lnTo>
                    <a:pt x="36430" y="3056"/>
                  </a:lnTo>
                  <a:lnTo>
                    <a:pt x="35398" y="3056"/>
                  </a:lnTo>
                  <a:lnTo>
                    <a:pt x="34406" y="2023"/>
                  </a:lnTo>
                  <a:close/>
                </a:path>
                <a:path w="47625" h="73025">
                  <a:moveTo>
                    <a:pt x="32382" y="1032"/>
                  </a:moveTo>
                  <a:lnTo>
                    <a:pt x="15159" y="1032"/>
                  </a:lnTo>
                  <a:lnTo>
                    <a:pt x="14167" y="2023"/>
                  </a:lnTo>
                  <a:lnTo>
                    <a:pt x="33374" y="2023"/>
                  </a:lnTo>
                  <a:lnTo>
                    <a:pt x="32382" y="1032"/>
                  </a:lnTo>
                  <a:close/>
                </a:path>
                <a:path w="47625" h="73025">
                  <a:moveTo>
                    <a:pt x="30358" y="0"/>
                  </a:moveTo>
                  <a:lnTo>
                    <a:pt x="17182" y="0"/>
                  </a:lnTo>
                  <a:lnTo>
                    <a:pt x="16191" y="1032"/>
                  </a:lnTo>
                  <a:lnTo>
                    <a:pt x="31350" y="1032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84" name="object 3984"/>
          <p:cNvSpPr/>
          <p:nvPr/>
        </p:nvSpPr>
        <p:spPr>
          <a:xfrm>
            <a:off x="16271185" y="6170204"/>
            <a:ext cx="191770" cy="0"/>
          </a:xfrm>
          <a:custGeom>
            <a:avLst/>
            <a:gdLst/>
            <a:ahLst/>
            <a:cxnLst/>
            <a:rect l="l" t="t" r="r" b="b"/>
            <a:pathLst>
              <a:path w="191769">
                <a:moveTo>
                  <a:pt x="191238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85" name="object 3985"/>
          <p:cNvSpPr/>
          <p:nvPr/>
        </p:nvSpPr>
        <p:spPr>
          <a:xfrm>
            <a:off x="16306584" y="7895581"/>
            <a:ext cx="490220" cy="0"/>
          </a:xfrm>
          <a:custGeom>
            <a:avLst/>
            <a:gdLst/>
            <a:ahLst/>
            <a:cxnLst/>
            <a:rect l="l" t="t" r="r" b="b"/>
            <a:pathLst>
              <a:path w="490219">
                <a:moveTo>
                  <a:pt x="0" y="0"/>
                </a:moveTo>
                <a:lnTo>
                  <a:pt x="48978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986" name="object 3986"/>
          <p:cNvGrpSpPr/>
          <p:nvPr/>
        </p:nvGrpSpPr>
        <p:grpSpPr>
          <a:xfrm>
            <a:off x="14048920" y="7871294"/>
            <a:ext cx="2923540" cy="414020"/>
            <a:chOff x="14048920" y="7871294"/>
            <a:chExt cx="2923540" cy="414020"/>
          </a:xfrm>
        </p:grpSpPr>
        <p:sp>
          <p:nvSpPr>
            <p:cNvPr id="3987" name="object 3987"/>
            <p:cNvSpPr/>
            <p:nvPr/>
          </p:nvSpPr>
          <p:spPr>
            <a:xfrm>
              <a:off x="14048920" y="8067613"/>
              <a:ext cx="2747645" cy="0"/>
            </a:xfrm>
            <a:custGeom>
              <a:avLst/>
              <a:gdLst/>
              <a:ahLst/>
              <a:cxnLst/>
              <a:rect l="l" t="t" r="r" b="b"/>
              <a:pathLst>
                <a:path w="2747644">
                  <a:moveTo>
                    <a:pt x="0" y="0"/>
                  </a:moveTo>
                  <a:lnTo>
                    <a:pt x="27474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88" name="object 3988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6688089" y="7871294"/>
              <a:ext cx="104210" cy="413867"/>
            </a:xfrm>
            <a:prstGeom prst="rect">
              <a:avLst/>
            </a:prstGeom>
          </p:spPr>
        </p:pic>
        <p:sp>
          <p:nvSpPr>
            <p:cNvPr id="3989" name="object 3989"/>
            <p:cNvSpPr/>
            <p:nvPr/>
          </p:nvSpPr>
          <p:spPr>
            <a:xfrm>
              <a:off x="14048920" y="8067613"/>
              <a:ext cx="2923540" cy="0"/>
            </a:xfrm>
            <a:custGeom>
              <a:avLst/>
              <a:gdLst/>
              <a:ahLst/>
              <a:cxnLst/>
              <a:rect l="l" t="t" r="r" b="b"/>
              <a:pathLst>
                <a:path w="2923540">
                  <a:moveTo>
                    <a:pt x="0" y="0"/>
                  </a:moveTo>
                  <a:lnTo>
                    <a:pt x="292350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90" name="object 3990"/>
          <p:cNvGrpSpPr/>
          <p:nvPr/>
        </p:nvGrpSpPr>
        <p:grpSpPr>
          <a:xfrm>
            <a:off x="15988831" y="1630610"/>
            <a:ext cx="983615" cy="6461760"/>
            <a:chOff x="15988831" y="1630610"/>
            <a:chExt cx="983615" cy="6461760"/>
          </a:xfrm>
        </p:grpSpPr>
        <p:sp>
          <p:nvSpPr>
            <p:cNvPr id="3991" name="object 3991"/>
            <p:cNvSpPr/>
            <p:nvPr/>
          </p:nvSpPr>
          <p:spPr>
            <a:xfrm>
              <a:off x="15988831" y="1653865"/>
              <a:ext cx="983615" cy="0"/>
            </a:xfrm>
            <a:custGeom>
              <a:avLst/>
              <a:gdLst/>
              <a:ahLst/>
              <a:cxnLst/>
              <a:rect l="l" t="t" r="r" b="b"/>
              <a:pathLst>
                <a:path w="983615">
                  <a:moveTo>
                    <a:pt x="0" y="0"/>
                  </a:moveTo>
                  <a:lnTo>
                    <a:pt x="98361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2" name="object 3992"/>
            <p:cNvSpPr/>
            <p:nvPr/>
          </p:nvSpPr>
          <p:spPr>
            <a:xfrm>
              <a:off x="16948161" y="1630610"/>
              <a:ext cx="0" cy="6461760"/>
            </a:xfrm>
            <a:custGeom>
              <a:avLst/>
              <a:gdLst/>
              <a:ahLst/>
              <a:cxnLst/>
              <a:rect l="l" t="t" r="r" b="b"/>
              <a:pathLst>
                <a:path h="6461759">
                  <a:moveTo>
                    <a:pt x="0" y="646128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3" name="object 3993"/>
            <p:cNvSpPr/>
            <p:nvPr/>
          </p:nvSpPr>
          <p:spPr>
            <a:xfrm>
              <a:off x="16927922" y="804737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4047"/>
                  </a:moveTo>
                  <a:lnTo>
                    <a:pt x="36430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40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4" name="object 3994"/>
            <p:cNvSpPr/>
            <p:nvPr/>
          </p:nvSpPr>
          <p:spPr>
            <a:xfrm>
              <a:off x="16927922" y="804737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640">
                  <a:moveTo>
                    <a:pt x="0" y="4047"/>
                  </a:moveTo>
                  <a:lnTo>
                    <a:pt x="39445" y="36430"/>
                  </a:lnTo>
                  <a:lnTo>
                    <a:pt x="36430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5" name="object 3995"/>
            <p:cNvSpPr/>
            <p:nvPr/>
          </p:nvSpPr>
          <p:spPr>
            <a:xfrm>
              <a:off x="16927922" y="16346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4047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5" h="40005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6" name="object 3996"/>
            <p:cNvSpPr/>
            <p:nvPr/>
          </p:nvSpPr>
          <p:spPr>
            <a:xfrm>
              <a:off x="16927922" y="16346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6430" y="39445"/>
                  </a:moveTo>
                  <a:lnTo>
                    <a:pt x="39445" y="35398"/>
                  </a:lnTo>
                  <a:lnTo>
                    <a:pt x="0" y="4047"/>
                  </a:lnTo>
                  <a:lnTo>
                    <a:pt x="36430" y="39445"/>
                  </a:lnTo>
                  <a:close/>
                </a:path>
                <a:path w="40005" h="40005">
                  <a:moveTo>
                    <a:pt x="39445" y="3539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97" name="object 3997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16863157" y="4725158"/>
              <a:ext cx="72860" cy="271162"/>
            </a:xfrm>
            <a:prstGeom prst="rect">
              <a:avLst/>
            </a:prstGeom>
          </p:spPr>
        </p:pic>
      </p:grpSp>
      <p:sp>
        <p:nvSpPr>
          <p:cNvPr id="3998" name="object 3998"/>
          <p:cNvSpPr/>
          <p:nvPr/>
        </p:nvSpPr>
        <p:spPr>
          <a:xfrm>
            <a:off x="2834475" y="3896350"/>
            <a:ext cx="24765" cy="24765"/>
          </a:xfrm>
          <a:custGeom>
            <a:avLst/>
            <a:gdLst/>
            <a:ahLst/>
            <a:cxnLst/>
            <a:rect l="l" t="t" r="r" b="b"/>
            <a:pathLst>
              <a:path w="24764" h="24764">
                <a:moveTo>
                  <a:pt x="24286" y="0"/>
                </a:moveTo>
                <a:lnTo>
                  <a:pt x="0" y="0"/>
                </a:lnTo>
                <a:lnTo>
                  <a:pt x="0" y="24286"/>
                </a:lnTo>
                <a:lnTo>
                  <a:pt x="24286" y="24286"/>
                </a:lnTo>
                <a:lnTo>
                  <a:pt x="24286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99" name="object 3999"/>
          <p:cNvSpPr/>
          <p:nvPr/>
        </p:nvSpPr>
        <p:spPr>
          <a:xfrm>
            <a:off x="2529898" y="2372351"/>
            <a:ext cx="23495" cy="24765"/>
          </a:xfrm>
          <a:custGeom>
            <a:avLst/>
            <a:gdLst/>
            <a:ahLst/>
            <a:cxnLst/>
            <a:rect l="l" t="t" r="r" b="b"/>
            <a:pathLst>
              <a:path w="23494" h="24764">
                <a:moveTo>
                  <a:pt x="23254" y="0"/>
                </a:moveTo>
                <a:lnTo>
                  <a:pt x="0" y="0"/>
                </a:lnTo>
                <a:lnTo>
                  <a:pt x="0" y="24286"/>
                </a:lnTo>
                <a:lnTo>
                  <a:pt x="23254" y="24286"/>
                </a:lnTo>
                <a:lnTo>
                  <a:pt x="23254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0" name="object 4000"/>
          <p:cNvSpPr/>
          <p:nvPr/>
        </p:nvSpPr>
        <p:spPr>
          <a:xfrm>
            <a:off x="10550604" y="2520096"/>
            <a:ext cx="24765" cy="23495"/>
          </a:xfrm>
          <a:custGeom>
            <a:avLst/>
            <a:gdLst/>
            <a:ahLst/>
            <a:cxnLst/>
            <a:rect l="l" t="t" r="r" b="b"/>
            <a:pathLst>
              <a:path w="24765" h="23494">
                <a:moveTo>
                  <a:pt x="24286" y="0"/>
                </a:moveTo>
                <a:lnTo>
                  <a:pt x="0" y="0"/>
                </a:lnTo>
                <a:lnTo>
                  <a:pt x="0" y="23254"/>
                </a:lnTo>
                <a:lnTo>
                  <a:pt x="24286" y="23254"/>
                </a:lnTo>
                <a:lnTo>
                  <a:pt x="24286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1" name="object 4001"/>
          <p:cNvSpPr/>
          <p:nvPr/>
        </p:nvSpPr>
        <p:spPr>
          <a:xfrm>
            <a:off x="11229623" y="2520096"/>
            <a:ext cx="24765" cy="23495"/>
          </a:xfrm>
          <a:custGeom>
            <a:avLst/>
            <a:gdLst/>
            <a:ahLst/>
            <a:cxnLst/>
            <a:rect l="l" t="t" r="r" b="b"/>
            <a:pathLst>
              <a:path w="24765" h="23494">
                <a:moveTo>
                  <a:pt x="24286" y="0"/>
                </a:moveTo>
                <a:lnTo>
                  <a:pt x="0" y="0"/>
                </a:lnTo>
                <a:lnTo>
                  <a:pt x="0" y="23254"/>
                </a:lnTo>
                <a:lnTo>
                  <a:pt x="24286" y="23254"/>
                </a:lnTo>
                <a:lnTo>
                  <a:pt x="24286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2" name="object 4002"/>
          <p:cNvSpPr/>
          <p:nvPr/>
        </p:nvSpPr>
        <p:spPr>
          <a:xfrm>
            <a:off x="15910910" y="2169960"/>
            <a:ext cx="24765" cy="23495"/>
          </a:xfrm>
          <a:custGeom>
            <a:avLst/>
            <a:gdLst/>
            <a:ahLst/>
            <a:cxnLst/>
            <a:rect l="l" t="t" r="r" b="b"/>
            <a:pathLst>
              <a:path w="24765" h="23494">
                <a:moveTo>
                  <a:pt x="24286" y="0"/>
                </a:moveTo>
                <a:lnTo>
                  <a:pt x="0" y="0"/>
                </a:lnTo>
                <a:lnTo>
                  <a:pt x="0" y="23254"/>
                </a:lnTo>
                <a:lnTo>
                  <a:pt x="24286" y="23254"/>
                </a:lnTo>
                <a:lnTo>
                  <a:pt x="24286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03" name="object 4003"/>
          <p:cNvGrpSpPr/>
          <p:nvPr/>
        </p:nvGrpSpPr>
        <p:grpSpPr>
          <a:xfrm>
            <a:off x="15603277" y="1430224"/>
            <a:ext cx="335280" cy="497205"/>
            <a:chOff x="15603277" y="1430224"/>
            <a:chExt cx="335280" cy="497205"/>
          </a:xfrm>
        </p:grpSpPr>
        <p:sp>
          <p:nvSpPr>
            <p:cNvPr id="4004" name="object 4004"/>
            <p:cNvSpPr/>
            <p:nvPr/>
          </p:nvSpPr>
          <p:spPr>
            <a:xfrm>
              <a:off x="15910910" y="1433260"/>
              <a:ext cx="24765" cy="24765"/>
            </a:xfrm>
            <a:custGeom>
              <a:avLst/>
              <a:gdLst/>
              <a:ahLst/>
              <a:cxnLst/>
              <a:rect l="l" t="t" r="r" b="b"/>
              <a:pathLst>
                <a:path w="24765" h="24765">
                  <a:moveTo>
                    <a:pt x="24286" y="24286"/>
                  </a:moveTo>
                  <a:lnTo>
                    <a:pt x="0" y="24286"/>
                  </a:lnTo>
                  <a:lnTo>
                    <a:pt x="0" y="0"/>
                  </a:lnTo>
                  <a:lnTo>
                    <a:pt x="24286" y="0"/>
                  </a:lnTo>
                  <a:lnTo>
                    <a:pt x="24286" y="24286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5" name="object 4005"/>
            <p:cNvSpPr/>
            <p:nvPr/>
          </p:nvSpPr>
          <p:spPr>
            <a:xfrm>
              <a:off x="15606312" y="1474750"/>
              <a:ext cx="287655" cy="449580"/>
            </a:xfrm>
            <a:custGeom>
              <a:avLst/>
              <a:gdLst/>
              <a:ahLst/>
              <a:cxnLst/>
              <a:rect l="l" t="t" r="r" b="b"/>
              <a:pathLst>
                <a:path w="287655" h="449580">
                  <a:moveTo>
                    <a:pt x="287394" y="449306"/>
                  </a:moveTo>
                  <a:lnTo>
                    <a:pt x="287394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06" name="object 4006"/>
          <p:cNvSpPr/>
          <p:nvPr/>
        </p:nvSpPr>
        <p:spPr>
          <a:xfrm>
            <a:off x="2529898" y="1433260"/>
            <a:ext cx="23495" cy="24765"/>
          </a:xfrm>
          <a:custGeom>
            <a:avLst/>
            <a:gdLst/>
            <a:ahLst/>
            <a:cxnLst/>
            <a:rect l="l" t="t" r="r" b="b"/>
            <a:pathLst>
              <a:path w="23494" h="24765">
                <a:moveTo>
                  <a:pt x="23254" y="24286"/>
                </a:moveTo>
                <a:lnTo>
                  <a:pt x="0" y="24286"/>
                </a:lnTo>
                <a:lnTo>
                  <a:pt x="0" y="0"/>
                </a:lnTo>
                <a:lnTo>
                  <a:pt x="23254" y="0"/>
                </a:lnTo>
                <a:lnTo>
                  <a:pt x="23254" y="24286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7" name="object 4007"/>
          <p:cNvSpPr/>
          <p:nvPr/>
        </p:nvSpPr>
        <p:spPr>
          <a:xfrm>
            <a:off x="2529898" y="1974654"/>
            <a:ext cx="23495" cy="24765"/>
          </a:xfrm>
          <a:custGeom>
            <a:avLst/>
            <a:gdLst/>
            <a:ahLst/>
            <a:cxnLst/>
            <a:rect l="l" t="t" r="r" b="b"/>
            <a:pathLst>
              <a:path w="23494" h="24764">
                <a:moveTo>
                  <a:pt x="23254" y="0"/>
                </a:moveTo>
                <a:lnTo>
                  <a:pt x="0" y="0"/>
                </a:lnTo>
                <a:lnTo>
                  <a:pt x="0" y="24286"/>
                </a:lnTo>
                <a:lnTo>
                  <a:pt x="23254" y="24286"/>
                </a:lnTo>
                <a:lnTo>
                  <a:pt x="23254" y="0"/>
                </a:lnTo>
                <a:close/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08" name="object 4008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11315660" y="2645578"/>
            <a:ext cx="264099" cy="104210"/>
          </a:xfrm>
          <a:prstGeom prst="rect">
            <a:avLst/>
          </a:prstGeom>
        </p:spPr>
      </p:pic>
      <p:pic>
        <p:nvPicPr>
          <p:cNvPr id="4009" name="object 4009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12554268" y="5958706"/>
            <a:ext cx="370374" cy="109270"/>
          </a:xfrm>
          <a:prstGeom prst="rect">
            <a:avLst/>
          </a:prstGeom>
        </p:spPr>
      </p:pic>
      <p:grpSp>
        <p:nvGrpSpPr>
          <p:cNvPr id="4010" name="object 4010"/>
          <p:cNvGrpSpPr/>
          <p:nvPr/>
        </p:nvGrpSpPr>
        <p:grpSpPr>
          <a:xfrm>
            <a:off x="13839446" y="4584497"/>
            <a:ext cx="1049655" cy="1240790"/>
            <a:chOff x="13839446" y="4584497"/>
            <a:chExt cx="1049655" cy="1240790"/>
          </a:xfrm>
        </p:grpSpPr>
        <p:pic>
          <p:nvPicPr>
            <p:cNvPr id="4011" name="object 4011"/>
            <p:cNvPicPr/>
            <p:nvPr/>
          </p:nvPicPr>
          <p:blipFill>
            <a:blip r:embed="rId188" cstate="print"/>
            <a:stretch>
              <a:fillRect/>
            </a:stretch>
          </p:blipFill>
          <p:spPr>
            <a:xfrm>
              <a:off x="14333278" y="5225062"/>
              <a:ext cx="116374" cy="600066"/>
            </a:xfrm>
            <a:prstGeom prst="rect">
              <a:avLst/>
            </a:prstGeom>
          </p:spPr>
        </p:pic>
        <p:pic>
          <p:nvPicPr>
            <p:cNvPr id="4012" name="object 4012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3839446" y="4584497"/>
              <a:ext cx="1049373" cy="659772"/>
            </a:xfrm>
            <a:prstGeom prst="rect">
              <a:avLst/>
            </a:prstGeom>
          </p:spPr>
        </p:pic>
      </p:grpSp>
      <p:pic>
        <p:nvPicPr>
          <p:cNvPr id="4013" name="object 4013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5795445" y="3785055"/>
            <a:ext cx="184175" cy="574768"/>
          </a:xfrm>
          <a:prstGeom prst="rect">
            <a:avLst/>
          </a:prstGeom>
        </p:spPr>
      </p:pic>
      <p:pic>
        <p:nvPicPr>
          <p:cNvPr id="4014" name="object 4014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6522046" y="2978510"/>
            <a:ext cx="105222" cy="1381293"/>
          </a:xfrm>
          <a:prstGeom prst="rect">
            <a:avLst/>
          </a:prstGeom>
        </p:spPr>
      </p:pic>
      <p:pic>
        <p:nvPicPr>
          <p:cNvPr id="4015" name="object 4015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10645222" y="2780693"/>
            <a:ext cx="199101" cy="107246"/>
          </a:xfrm>
          <a:prstGeom prst="rect">
            <a:avLst/>
          </a:prstGeom>
        </p:spPr>
      </p:pic>
      <p:sp>
        <p:nvSpPr>
          <p:cNvPr id="4016" name="object 4016"/>
          <p:cNvSpPr/>
          <p:nvPr/>
        </p:nvSpPr>
        <p:spPr>
          <a:xfrm>
            <a:off x="15606314" y="1056834"/>
            <a:ext cx="0" cy="323215"/>
          </a:xfrm>
          <a:custGeom>
            <a:avLst/>
            <a:gdLst/>
            <a:ahLst/>
            <a:cxnLst/>
            <a:rect l="l" t="t" r="r" b="b"/>
            <a:pathLst>
              <a:path h="323215">
                <a:moveTo>
                  <a:pt x="0" y="322792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17" name="object 4017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12877165" y="5125870"/>
            <a:ext cx="543397" cy="668899"/>
          </a:xfrm>
          <a:prstGeom prst="rect">
            <a:avLst/>
          </a:prstGeom>
        </p:spPr>
      </p:pic>
      <p:pic>
        <p:nvPicPr>
          <p:cNvPr id="4018" name="object 4018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15582027" y="2246869"/>
            <a:ext cx="572764" cy="382497"/>
          </a:xfrm>
          <a:prstGeom prst="rect">
            <a:avLst/>
          </a:prstGeom>
        </p:spPr>
      </p:pic>
      <p:grpSp>
        <p:nvGrpSpPr>
          <p:cNvPr id="4019" name="object 4019"/>
          <p:cNvGrpSpPr/>
          <p:nvPr/>
        </p:nvGrpSpPr>
        <p:grpSpPr>
          <a:xfrm>
            <a:off x="15582027" y="995085"/>
            <a:ext cx="826135" cy="1240155"/>
            <a:chOff x="15582027" y="995085"/>
            <a:chExt cx="826135" cy="1240155"/>
          </a:xfrm>
        </p:grpSpPr>
        <p:sp>
          <p:nvSpPr>
            <p:cNvPr id="4020" name="object 4020"/>
            <p:cNvSpPr/>
            <p:nvPr/>
          </p:nvSpPr>
          <p:spPr>
            <a:xfrm>
              <a:off x="15953413" y="1056834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32279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1" name="object 4021"/>
            <p:cNvSpPr/>
            <p:nvPr/>
          </p:nvSpPr>
          <p:spPr>
            <a:xfrm>
              <a:off x="15582027" y="1081101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69">
                  <a:moveTo>
                    <a:pt x="0" y="0"/>
                  </a:moveTo>
                  <a:lnTo>
                    <a:pt x="3946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2" name="object 4022"/>
            <p:cNvSpPr/>
            <p:nvPr/>
          </p:nvSpPr>
          <p:spPr>
            <a:xfrm>
              <a:off x="15586074" y="1060862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5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5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3" name="object 4023"/>
            <p:cNvSpPr/>
            <p:nvPr/>
          </p:nvSpPr>
          <p:spPr>
            <a:xfrm>
              <a:off x="15586074" y="1060862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5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40" h="40005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4" name="object 4024"/>
            <p:cNvSpPr/>
            <p:nvPr/>
          </p:nvSpPr>
          <p:spPr>
            <a:xfrm>
              <a:off x="15933174" y="106088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5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5" name="object 4025"/>
            <p:cNvSpPr/>
            <p:nvPr/>
          </p:nvSpPr>
          <p:spPr>
            <a:xfrm>
              <a:off x="15933174" y="106088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5">
                  <a:moveTo>
                    <a:pt x="4047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6" name="object 4026"/>
            <p:cNvSpPr/>
            <p:nvPr/>
          </p:nvSpPr>
          <p:spPr>
            <a:xfrm>
              <a:off x="15676138" y="995085"/>
              <a:ext cx="26670" cy="73025"/>
            </a:xfrm>
            <a:custGeom>
              <a:avLst/>
              <a:gdLst/>
              <a:ahLst/>
              <a:cxnLst/>
              <a:rect l="l" t="t" r="r" b="b"/>
              <a:pathLst>
                <a:path w="26669" h="73025">
                  <a:moveTo>
                    <a:pt x="26310" y="16191"/>
                  </a:moveTo>
                  <a:lnTo>
                    <a:pt x="17223" y="16191"/>
                  </a:lnTo>
                  <a:lnTo>
                    <a:pt x="17223" y="72860"/>
                  </a:lnTo>
                  <a:lnTo>
                    <a:pt x="26310" y="72860"/>
                  </a:lnTo>
                  <a:lnTo>
                    <a:pt x="26310" y="16191"/>
                  </a:lnTo>
                  <a:close/>
                </a:path>
                <a:path w="26669" h="73025">
                  <a:moveTo>
                    <a:pt x="16191" y="17223"/>
                  </a:moveTo>
                  <a:lnTo>
                    <a:pt x="2023" y="17223"/>
                  </a:lnTo>
                  <a:lnTo>
                    <a:pt x="1032" y="18215"/>
                  </a:lnTo>
                  <a:lnTo>
                    <a:pt x="0" y="18215"/>
                  </a:lnTo>
                  <a:lnTo>
                    <a:pt x="0" y="26310"/>
                  </a:lnTo>
                  <a:lnTo>
                    <a:pt x="2023" y="26310"/>
                  </a:lnTo>
                  <a:lnTo>
                    <a:pt x="3056" y="25319"/>
                  </a:lnTo>
                  <a:lnTo>
                    <a:pt x="4047" y="25319"/>
                  </a:lnTo>
                  <a:lnTo>
                    <a:pt x="5079" y="24286"/>
                  </a:lnTo>
                  <a:lnTo>
                    <a:pt x="6071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10119" y="21271"/>
                  </a:lnTo>
                  <a:lnTo>
                    <a:pt x="11151" y="21271"/>
                  </a:lnTo>
                  <a:lnTo>
                    <a:pt x="12143" y="20239"/>
                  </a:lnTo>
                  <a:lnTo>
                    <a:pt x="13175" y="20239"/>
                  </a:lnTo>
                  <a:lnTo>
                    <a:pt x="16191" y="17223"/>
                  </a:lnTo>
                  <a:close/>
                </a:path>
                <a:path w="26669" h="73025">
                  <a:moveTo>
                    <a:pt x="26310" y="0"/>
                  </a:moveTo>
                  <a:lnTo>
                    <a:pt x="20239" y="0"/>
                  </a:lnTo>
                  <a:lnTo>
                    <a:pt x="20239" y="1032"/>
                  </a:lnTo>
                  <a:lnTo>
                    <a:pt x="19247" y="2023"/>
                  </a:lnTo>
                  <a:lnTo>
                    <a:pt x="19247" y="3056"/>
                  </a:lnTo>
                  <a:lnTo>
                    <a:pt x="18215" y="4047"/>
                  </a:lnTo>
                  <a:lnTo>
                    <a:pt x="17223" y="5079"/>
                  </a:lnTo>
                  <a:lnTo>
                    <a:pt x="17223" y="6071"/>
                  </a:lnTo>
                  <a:lnTo>
                    <a:pt x="15199" y="8095"/>
                  </a:lnTo>
                  <a:lnTo>
                    <a:pt x="14167" y="8095"/>
                  </a:lnTo>
                  <a:lnTo>
                    <a:pt x="14167" y="9127"/>
                  </a:lnTo>
                  <a:lnTo>
                    <a:pt x="13175" y="10119"/>
                  </a:lnTo>
                  <a:lnTo>
                    <a:pt x="12143" y="10119"/>
                  </a:lnTo>
                  <a:lnTo>
                    <a:pt x="12143" y="11151"/>
                  </a:lnTo>
                  <a:lnTo>
                    <a:pt x="11151" y="11151"/>
                  </a:lnTo>
                  <a:lnTo>
                    <a:pt x="10119" y="12143"/>
                  </a:lnTo>
                  <a:lnTo>
                    <a:pt x="9127" y="13175"/>
                  </a:lnTo>
                  <a:lnTo>
                    <a:pt x="8095" y="14167"/>
                  </a:lnTo>
                  <a:lnTo>
                    <a:pt x="7103" y="14167"/>
                  </a:lnTo>
                  <a:lnTo>
                    <a:pt x="6071" y="15199"/>
                  </a:lnTo>
                  <a:lnTo>
                    <a:pt x="5079" y="15199"/>
                  </a:lnTo>
                  <a:lnTo>
                    <a:pt x="4047" y="16191"/>
                  </a:lnTo>
                  <a:lnTo>
                    <a:pt x="3056" y="17223"/>
                  </a:lnTo>
                  <a:lnTo>
                    <a:pt x="17223" y="17223"/>
                  </a:lnTo>
                  <a:lnTo>
                    <a:pt x="17223" y="16191"/>
                  </a:lnTo>
                  <a:lnTo>
                    <a:pt x="26310" y="16191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27" name="object 4027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5721696" y="995105"/>
              <a:ext cx="161871" cy="73852"/>
            </a:xfrm>
            <a:prstGeom prst="rect">
              <a:avLst/>
            </a:prstGeom>
          </p:spPr>
        </p:pic>
        <p:pic>
          <p:nvPicPr>
            <p:cNvPr id="4028" name="object 4028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5929126" y="1213666"/>
              <a:ext cx="478652" cy="1021058"/>
            </a:xfrm>
            <a:prstGeom prst="rect">
              <a:avLst/>
            </a:prstGeom>
          </p:spPr>
        </p:pic>
      </p:grpSp>
      <p:pic>
        <p:nvPicPr>
          <p:cNvPr id="4029" name="object 4029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15050752" y="1544575"/>
            <a:ext cx="105242" cy="403748"/>
          </a:xfrm>
          <a:prstGeom prst="rect">
            <a:avLst/>
          </a:prstGeom>
        </p:spPr>
      </p:pic>
      <p:pic>
        <p:nvPicPr>
          <p:cNvPr id="4030" name="object 4030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5428107" y="5928348"/>
            <a:ext cx="614234" cy="259059"/>
          </a:xfrm>
          <a:prstGeom prst="rect">
            <a:avLst/>
          </a:prstGeom>
        </p:spPr>
      </p:pic>
      <p:grpSp>
        <p:nvGrpSpPr>
          <p:cNvPr id="4031" name="object 4031"/>
          <p:cNvGrpSpPr/>
          <p:nvPr/>
        </p:nvGrpSpPr>
        <p:grpSpPr>
          <a:xfrm>
            <a:off x="2105870" y="995085"/>
            <a:ext cx="1078230" cy="2948940"/>
            <a:chOff x="2105870" y="995085"/>
            <a:chExt cx="1078230" cy="2948940"/>
          </a:xfrm>
        </p:grpSpPr>
        <p:pic>
          <p:nvPicPr>
            <p:cNvPr id="4032" name="object 4032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2487376" y="995085"/>
              <a:ext cx="682055" cy="384541"/>
            </a:xfrm>
            <a:prstGeom prst="rect">
              <a:avLst/>
            </a:prstGeom>
          </p:spPr>
        </p:pic>
        <p:pic>
          <p:nvPicPr>
            <p:cNvPr id="4033" name="object 4033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2105870" y="1234938"/>
              <a:ext cx="1078213" cy="1203189"/>
            </a:xfrm>
            <a:prstGeom prst="rect">
              <a:avLst/>
            </a:prstGeom>
          </p:spPr>
        </p:pic>
        <p:pic>
          <p:nvPicPr>
            <p:cNvPr id="4034" name="object 4034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2487396" y="2104184"/>
              <a:ext cx="517066" cy="1839727"/>
            </a:xfrm>
            <a:prstGeom prst="rect">
              <a:avLst/>
            </a:prstGeom>
          </p:spPr>
        </p:pic>
      </p:grpSp>
      <p:pic>
        <p:nvPicPr>
          <p:cNvPr id="4035" name="object 4035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7344743" y="4531875"/>
            <a:ext cx="251975" cy="1262895"/>
          </a:xfrm>
          <a:prstGeom prst="rect">
            <a:avLst/>
          </a:prstGeom>
        </p:spPr>
      </p:pic>
      <p:pic>
        <p:nvPicPr>
          <p:cNvPr id="4036" name="object 4036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12140379" y="2978510"/>
            <a:ext cx="111314" cy="1381293"/>
          </a:xfrm>
          <a:prstGeom prst="rect">
            <a:avLst/>
          </a:prstGeom>
        </p:spPr>
      </p:pic>
      <p:sp>
        <p:nvSpPr>
          <p:cNvPr id="4037" name="object 4037"/>
          <p:cNvSpPr/>
          <p:nvPr/>
        </p:nvSpPr>
        <p:spPr>
          <a:xfrm>
            <a:off x="12823467" y="4336548"/>
            <a:ext cx="41910" cy="0"/>
          </a:xfrm>
          <a:custGeom>
            <a:avLst/>
            <a:gdLst/>
            <a:ahLst/>
            <a:cxnLst/>
            <a:rect l="l" t="t" r="r" b="b"/>
            <a:pathLst>
              <a:path w="41909">
                <a:moveTo>
                  <a:pt x="41469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38" name="object 4038"/>
          <p:cNvGrpSpPr/>
          <p:nvPr/>
        </p:nvGrpSpPr>
        <p:grpSpPr>
          <a:xfrm>
            <a:off x="12747551" y="3729398"/>
            <a:ext cx="124460" cy="630555"/>
            <a:chOff x="12747551" y="3729398"/>
            <a:chExt cx="124460" cy="630555"/>
          </a:xfrm>
        </p:grpSpPr>
        <p:sp>
          <p:nvSpPr>
            <p:cNvPr id="4039" name="object 4039"/>
            <p:cNvSpPr/>
            <p:nvPr/>
          </p:nvSpPr>
          <p:spPr>
            <a:xfrm>
              <a:off x="12747551" y="3752652"/>
              <a:ext cx="124460" cy="0"/>
            </a:xfrm>
            <a:custGeom>
              <a:avLst/>
              <a:gdLst/>
              <a:ahLst/>
              <a:cxnLst/>
              <a:rect l="l" t="t" r="r" b="b"/>
              <a:pathLst>
                <a:path w="124459">
                  <a:moveTo>
                    <a:pt x="0" y="0"/>
                  </a:moveTo>
                  <a:lnTo>
                    <a:pt x="1244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0" name="object 4040"/>
            <p:cNvSpPr/>
            <p:nvPr/>
          </p:nvSpPr>
          <p:spPr>
            <a:xfrm>
              <a:off x="12847734" y="3729398"/>
              <a:ext cx="0" cy="630555"/>
            </a:xfrm>
            <a:custGeom>
              <a:avLst/>
              <a:gdLst/>
              <a:ahLst/>
              <a:cxnLst/>
              <a:rect l="l" t="t" r="r" b="b"/>
              <a:pathLst>
                <a:path h="630554">
                  <a:moveTo>
                    <a:pt x="0" y="63042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1" name="object 4041"/>
            <p:cNvSpPr/>
            <p:nvPr/>
          </p:nvSpPr>
          <p:spPr>
            <a:xfrm>
              <a:off x="12827495" y="4316309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0" y="4047"/>
                  </a:moveTo>
                  <a:lnTo>
                    <a:pt x="36430" y="39445"/>
                  </a:lnTo>
                  <a:lnTo>
                    <a:pt x="40478" y="36430"/>
                  </a:lnTo>
                  <a:lnTo>
                    <a:pt x="0" y="4047"/>
                  </a:lnTo>
                  <a:close/>
                </a:path>
                <a:path w="40640" h="40004">
                  <a:moveTo>
                    <a:pt x="4047" y="0"/>
                  </a:moveTo>
                  <a:lnTo>
                    <a:pt x="0" y="4047"/>
                  </a:lnTo>
                  <a:lnTo>
                    <a:pt x="40478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2" name="object 4042"/>
            <p:cNvSpPr/>
            <p:nvPr/>
          </p:nvSpPr>
          <p:spPr>
            <a:xfrm>
              <a:off x="12827495" y="4316309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" y="0"/>
                  </a:moveTo>
                  <a:lnTo>
                    <a:pt x="0" y="4047"/>
                  </a:lnTo>
                  <a:lnTo>
                    <a:pt x="40478" y="36430"/>
                  </a:lnTo>
                  <a:lnTo>
                    <a:pt x="4047" y="0"/>
                  </a:lnTo>
                  <a:close/>
                </a:path>
                <a:path w="40640" h="40004">
                  <a:moveTo>
                    <a:pt x="0" y="4047"/>
                  </a:moveTo>
                  <a:lnTo>
                    <a:pt x="40478" y="36430"/>
                  </a:lnTo>
                  <a:lnTo>
                    <a:pt x="36430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3" name="object 4043"/>
            <p:cNvSpPr/>
            <p:nvPr/>
          </p:nvSpPr>
          <p:spPr>
            <a:xfrm>
              <a:off x="12827495" y="373344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0" y="4047"/>
                  </a:moveTo>
                  <a:lnTo>
                    <a:pt x="36430" y="39445"/>
                  </a:lnTo>
                  <a:lnTo>
                    <a:pt x="40478" y="35398"/>
                  </a:lnTo>
                  <a:lnTo>
                    <a:pt x="0" y="4047"/>
                  </a:lnTo>
                  <a:close/>
                </a:path>
                <a:path w="40640" h="40004">
                  <a:moveTo>
                    <a:pt x="4047" y="0"/>
                  </a:moveTo>
                  <a:lnTo>
                    <a:pt x="0" y="4047"/>
                  </a:lnTo>
                  <a:lnTo>
                    <a:pt x="40478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4" name="object 4044"/>
            <p:cNvSpPr/>
            <p:nvPr/>
          </p:nvSpPr>
          <p:spPr>
            <a:xfrm>
              <a:off x="12827495" y="373344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39445"/>
                  </a:moveTo>
                  <a:lnTo>
                    <a:pt x="40478" y="35398"/>
                  </a:lnTo>
                  <a:lnTo>
                    <a:pt x="0" y="4047"/>
                  </a:lnTo>
                  <a:lnTo>
                    <a:pt x="36430" y="39445"/>
                  </a:lnTo>
                  <a:close/>
                </a:path>
                <a:path w="40640" h="40004">
                  <a:moveTo>
                    <a:pt x="40478" y="35398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40478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45" name="object 4045"/>
            <p:cNvPicPr/>
            <p:nvPr/>
          </p:nvPicPr>
          <p:blipFill>
            <a:blip r:embed="rId204" cstate="print"/>
            <a:stretch>
              <a:fillRect/>
            </a:stretch>
          </p:blipFill>
          <p:spPr>
            <a:xfrm>
              <a:off x="12762730" y="3936848"/>
              <a:ext cx="72860" cy="215505"/>
            </a:xfrm>
            <a:prstGeom prst="rect">
              <a:avLst/>
            </a:prstGeom>
          </p:spPr>
        </p:pic>
      </p:grpSp>
      <p:pic>
        <p:nvPicPr>
          <p:cNvPr id="4046" name="object 4046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13294004" y="7930999"/>
            <a:ext cx="3000435" cy="662807"/>
          </a:xfrm>
          <a:prstGeom prst="rect">
            <a:avLst/>
          </a:prstGeom>
        </p:spPr>
      </p:pic>
      <p:pic>
        <p:nvPicPr>
          <p:cNvPr id="4047" name="object 4047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2834495" y="3878155"/>
            <a:ext cx="334935" cy="324816"/>
          </a:xfrm>
          <a:prstGeom prst="rect">
            <a:avLst/>
          </a:prstGeom>
        </p:spPr>
      </p:pic>
      <p:grpSp>
        <p:nvGrpSpPr>
          <p:cNvPr id="4048" name="object 4048"/>
          <p:cNvGrpSpPr/>
          <p:nvPr/>
        </p:nvGrpSpPr>
        <p:grpSpPr>
          <a:xfrm>
            <a:off x="12239551" y="6493017"/>
            <a:ext cx="4055110" cy="2096770"/>
            <a:chOff x="12239551" y="6493017"/>
            <a:chExt cx="4055110" cy="2096770"/>
          </a:xfrm>
        </p:grpSpPr>
        <p:sp>
          <p:nvSpPr>
            <p:cNvPr id="4049" name="object 4049"/>
            <p:cNvSpPr/>
            <p:nvPr/>
          </p:nvSpPr>
          <p:spPr>
            <a:xfrm>
              <a:off x="14161246" y="8569541"/>
              <a:ext cx="2133600" cy="0"/>
            </a:xfrm>
            <a:custGeom>
              <a:avLst/>
              <a:gdLst/>
              <a:ahLst/>
              <a:cxnLst/>
              <a:rect l="l" t="t" r="r" b="b"/>
              <a:pathLst>
                <a:path w="2133600">
                  <a:moveTo>
                    <a:pt x="213319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0" name="object 4050"/>
            <p:cNvSpPr/>
            <p:nvPr/>
          </p:nvSpPr>
          <p:spPr>
            <a:xfrm>
              <a:off x="16250926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6430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6430" y="0"/>
                  </a:lnTo>
                  <a:close/>
                </a:path>
                <a:path w="40005" h="40640">
                  <a:moveTo>
                    <a:pt x="36430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1" name="object 4051"/>
            <p:cNvSpPr/>
            <p:nvPr/>
          </p:nvSpPr>
          <p:spPr>
            <a:xfrm>
              <a:off x="16250926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36430"/>
                  </a:moveTo>
                  <a:lnTo>
                    <a:pt x="4047" y="40478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005" h="40640">
                  <a:moveTo>
                    <a:pt x="4047" y="40478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2" name="object 4052"/>
            <p:cNvSpPr/>
            <p:nvPr/>
          </p:nvSpPr>
          <p:spPr>
            <a:xfrm>
              <a:off x="14165315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3" name="object 4053"/>
            <p:cNvSpPr/>
            <p:nvPr/>
          </p:nvSpPr>
          <p:spPr>
            <a:xfrm>
              <a:off x="14165315" y="854930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9445" y="4047"/>
                  </a:moveTo>
                  <a:lnTo>
                    <a:pt x="35398" y="0"/>
                  </a:lnTo>
                  <a:lnTo>
                    <a:pt x="4047" y="40478"/>
                  </a:lnTo>
                  <a:lnTo>
                    <a:pt x="39445" y="4047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4047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54" name="object 4054"/>
            <p:cNvPicPr/>
            <p:nvPr/>
          </p:nvPicPr>
          <p:blipFill>
            <a:blip r:embed="rId207" cstate="print"/>
            <a:stretch>
              <a:fillRect/>
            </a:stretch>
          </p:blipFill>
          <p:spPr>
            <a:xfrm>
              <a:off x="15120576" y="8484537"/>
              <a:ext cx="214513" cy="72860"/>
            </a:xfrm>
            <a:prstGeom prst="rect">
              <a:avLst/>
            </a:prstGeom>
          </p:spPr>
        </p:pic>
        <p:pic>
          <p:nvPicPr>
            <p:cNvPr id="4055" name="object 4055"/>
            <p:cNvPicPr/>
            <p:nvPr/>
          </p:nvPicPr>
          <p:blipFill>
            <a:blip r:embed="rId208" cstate="print"/>
            <a:stretch>
              <a:fillRect/>
            </a:stretch>
          </p:blipFill>
          <p:spPr>
            <a:xfrm>
              <a:off x="12239551" y="6493017"/>
              <a:ext cx="2202006" cy="1949018"/>
            </a:xfrm>
            <a:prstGeom prst="rect">
              <a:avLst/>
            </a:prstGeom>
          </p:spPr>
        </p:pic>
        <p:sp>
          <p:nvSpPr>
            <p:cNvPr id="4056" name="object 4056"/>
            <p:cNvSpPr/>
            <p:nvPr/>
          </p:nvSpPr>
          <p:spPr>
            <a:xfrm>
              <a:off x="16118360" y="7601103"/>
              <a:ext cx="0" cy="105410"/>
            </a:xfrm>
            <a:custGeom>
              <a:avLst/>
              <a:gdLst/>
              <a:ahLst/>
              <a:cxnLst/>
              <a:rect l="l" t="t" r="r" b="b"/>
              <a:pathLst>
                <a:path h="105409">
                  <a:moveTo>
                    <a:pt x="0" y="10524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7" name="object 4057"/>
            <p:cNvSpPr/>
            <p:nvPr/>
          </p:nvSpPr>
          <p:spPr>
            <a:xfrm>
              <a:off x="14097493" y="762437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204414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8" name="object 4058"/>
            <p:cNvSpPr/>
            <p:nvPr/>
          </p:nvSpPr>
          <p:spPr>
            <a:xfrm>
              <a:off x="16098121" y="760517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9" name="object 4059"/>
            <p:cNvSpPr/>
            <p:nvPr/>
          </p:nvSpPr>
          <p:spPr>
            <a:xfrm>
              <a:off x="16098121" y="760517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0" name="object 4060"/>
            <p:cNvSpPr/>
            <p:nvPr/>
          </p:nvSpPr>
          <p:spPr>
            <a:xfrm>
              <a:off x="14101562" y="760515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1" name="object 4061"/>
            <p:cNvSpPr/>
            <p:nvPr/>
          </p:nvSpPr>
          <p:spPr>
            <a:xfrm>
              <a:off x="14101562" y="760515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62" name="object 4062"/>
            <p:cNvPicPr/>
            <p:nvPr/>
          </p:nvPicPr>
          <p:blipFill>
            <a:blip r:embed="rId209" cstate="print"/>
            <a:stretch>
              <a:fillRect/>
            </a:stretch>
          </p:blipFill>
          <p:spPr>
            <a:xfrm>
              <a:off x="15012298" y="7539374"/>
              <a:ext cx="214533" cy="73872"/>
            </a:xfrm>
            <a:prstGeom prst="rect">
              <a:avLst/>
            </a:prstGeom>
          </p:spPr>
        </p:pic>
        <p:sp>
          <p:nvSpPr>
            <p:cNvPr id="4063" name="object 4063"/>
            <p:cNvSpPr/>
            <p:nvPr/>
          </p:nvSpPr>
          <p:spPr>
            <a:xfrm>
              <a:off x="13799980" y="7914808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4" name="object 4064"/>
            <p:cNvSpPr/>
            <p:nvPr/>
          </p:nvSpPr>
          <p:spPr>
            <a:xfrm>
              <a:off x="13799980" y="7742777"/>
              <a:ext cx="285750" cy="0"/>
            </a:xfrm>
            <a:custGeom>
              <a:avLst/>
              <a:gdLst/>
              <a:ahLst/>
              <a:cxnLst/>
              <a:rect l="l" t="t" r="r" b="b"/>
              <a:pathLst>
                <a:path w="285750">
                  <a:moveTo>
                    <a:pt x="28537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5" name="object 4065"/>
            <p:cNvSpPr/>
            <p:nvPr/>
          </p:nvSpPr>
          <p:spPr>
            <a:xfrm>
              <a:off x="13824267" y="7525207"/>
              <a:ext cx="0" cy="413384"/>
            </a:xfrm>
            <a:custGeom>
              <a:avLst/>
              <a:gdLst/>
              <a:ahLst/>
              <a:cxnLst/>
              <a:rect l="l" t="t" r="r" b="b"/>
              <a:pathLst>
                <a:path h="413384">
                  <a:moveTo>
                    <a:pt x="0" y="4128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6" name="object 4066"/>
            <p:cNvSpPr/>
            <p:nvPr/>
          </p:nvSpPr>
          <p:spPr>
            <a:xfrm>
              <a:off x="13804028" y="789456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6430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7" name="object 4067"/>
            <p:cNvSpPr/>
            <p:nvPr/>
          </p:nvSpPr>
          <p:spPr>
            <a:xfrm>
              <a:off x="13804028" y="789456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6430"/>
                  </a:lnTo>
                  <a:lnTo>
                    <a:pt x="36430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8" name="object 4068"/>
            <p:cNvSpPr/>
            <p:nvPr/>
          </p:nvSpPr>
          <p:spPr>
            <a:xfrm>
              <a:off x="13804028" y="77225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6430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9" name="object 4069"/>
            <p:cNvSpPr/>
            <p:nvPr/>
          </p:nvSpPr>
          <p:spPr>
            <a:xfrm>
              <a:off x="13804028" y="77225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6430" y="39445"/>
                  </a:lnTo>
                  <a:close/>
                </a:path>
                <a:path w="40005" h="40004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70" name="object 4070"/>
            <p:cNvPicPr/>
            <p:nvPr/>
          </p:nvPicPr>
          <p:blipFill>
            <a:blip r:embed="rId210" cstate="print"/>
            <a:stretch>
              <a:fillRect/>
            </a:stretch>
          </p:blipFill>
          <p:spPr>
            <a:xfrm>
              <a:off x="13739263" y="7537351"/>
              <a:ext cx="72860" cy="157864"/>
            </a:xfrm>
            <a:prstGeom prst="rect">
              <a:avLst/>
            </a:prstGeom>
          </p:spPr>
        </p:pic>
        <p:pic>
          <p:nvPicPr>
            <p:cNvPr id="4071" name="object 4071"/>
            <p:cNvPicPr/>
            <p:nvPr/>
          </p:nvPicPr>
          <p:blipFill>
            <a:blip r:embed="rId211" cstate="print"/>
            <a:stretch>
              <a:fillRect/>
            </a:stretch>
          </p:blipFill>
          <p:spPr>
            <a:xfrm>
              <a:off x="12955000" y="6507184"/>
              <a:ext cx="521134" cy="584907"/>
            </a:xfrm>
            <a:prstGeom prst="rect">
              <a:avLst/>
            </a:prstGeom>
          </p:spPr>
        </p:pic>
      </p:grpSp>
      <p:pic>
        <p:nvPicPr>
          <p:cNvPr id="4072" name="object 4072"/>
          <p:cNvPicPr/>
          <p:nvPr/>
        </p:nvPicPr>
        <p:blipFill>
          <a:blip r:embed="rId212" cstate="print"/>
          <a:stretch>
            <a:fillRect/>
          </a:stretch>
        </p:blipFill>
        <p:spPr>
          <a:xfrm>
            <a:off x="5275302" y="6507184"/>
            <a:ext cx="521134" cy="567684"/>
          </a:xfrm>
          <a:prstGeom prst="rect">
            <a:avLst/>
          </a:prstGeom>
        </p:spPr>
      </p:pic>
      <p:grpSp>
        <p:nvGrpSpPr>
          <p:cNvPr id="4073" name="object 4073"/>
          <p:cNvGrpSpPr/>
          <p:nvPr/>
        </p:nvGrpSpPr>
        <p:grpSpPr>
          <a:xfrm>
            <a:off x="3936490" y="7264124"/>
            <a:ext cx="1860550" cy="674370"/>
            <a:chOff x="3936490" y="7264124"/>
            <a:chExt cx="1860550" cy="674370"/>
          </a:xfrm>
        </p:grpSpPr>
        <p:pic>
          <p:nvPicPr>
            <p:cNvPr id="4074" name="object 4074"/>
            <p:cNvPicPr/>
            <p:nvPr/>
          </p:nvPicPr>
          <p:blipFill>
            <a:blip r:embed="rId213" cstate="print"/>
            <a:stretch>
              <a:fillRect/>
            </a:stretch>
          </p:blipFill>
          <p:spPr>
            <a:xfrm>
              <a:off x="4412128" y="7424012"/>
              <a:ext cx="607130" cy="514071"/>
            </a:xfrm>
            <a:prstGeom prst="rect">
              <a:avLst/>
            </a:prstGeom>
          </p:spPr>
        </p:pic>
        <p:pic>
          <p:nvPicPr>
            <p:cNvPr id="4075" name="object 4075"/>
            <p:cNvPicPr/>
            <p:nvPr/>
          </p:nvPicPr>
          <p:blipFill>
            <a:blip r:embed="rId214" cstate="print"/>
            <a:stretch>
              <a:fillRect/>
            </a:stretch>
          </p:blipFill>
          <p:spPr>
            <a:xfrm>
              <a:off x="3936490" y="7264124"/>
              <a:ext cx="1859966" cy="213521"/>
            </a:xfrm>
            <a:prstGeom prst="rect">
              <a:avLst/>
            </a:prstGeom>
          </p:spPr>
        </p:pic>
      </p:grpSp>
      <p:pic>
        <p:nvPicPr>
          <p:cNvPr id="4076" name="object 4076"/>
          <p:cNvPicPr/>
          <p:nvPr/>
        </p:nvPicPr>
        <p:blipFill>
          <a:blip r:embed="rId215" cstate="print"/>
          <a:stretch>
            <a:fillRect/>
          </a:stretch>
        </p:blipFill>
        <p:spPr>
          <a:xfrm>
            <a:off x="8879872" y="3035179"/>
            <a:ext cx="1668687" cy="109270"/>
          </a:xfrm>
          <a:prstGeom prst="rect">
            <a:avLst/>
          </a:prstGeom>
        </p:spPr>
      </p:pic>
      <p:sp>
        <p:nvSpPr>
          <p:cNvPr id="4077" name="object 4077"/>
          <p:cNvSpPr/>
          <p:nvPr/>
        </p:nvSpPr>
        <p:spPr>
          <a:xfrm>
            <a:off x="10542509" y="3934804"/>
            <a:ext cx="12700" cy="28575"/>
          </a:xfrm>
          <a:custGeom>
            <a:avLst/>
            <a:gdLst/>
            <a:ahLst/>
            <a:cxnLst/>
            <a:rect l="l" t="t" r="r" b="b"/>
            <a:pathLst>
              <a:path w="12700" h="28575">
                <a:moveTo>
                  <a:pt x="0" y="28334"/>
                </a:moveTo>
                <a:lnTo>
                  <a:pt x="12143" y="28334"/>
                </a:lnTo>
                <a:lnTo>
                  <a:pt x="12143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78" name="object 4078"/>
          <p:cNvGrpSpPr/>
          <p:nvPr/>
        </p:nvGrpSpPr>
        <p:grpSpPr>
          <a:xfrm>
            <a:off x="10542509" y="3932780"/>
            <a:ext cx="323215" cy="32384"/>
            <a:chOff x="10542509" y="3932780"/>
            <a:chExt cx="323215" cy="32384"/>
          </a:xfrm>
        </p:grpSpPr>
        <p:sp>
          <p:nvSpPr>
            <p:cNvPr id="4079" name="object 4079"/>
            <p:cNvSpPr/>
            <p:nvPr/>
          </p:nvSpPr>
          <p:spPr>
            <a:xfrm>
              <a:off x="10859249" y="393480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0" name="object 4080"/>
            <p:cNvSpPr/>
            <p:nvPr/>
          </p:nvSpPr>
          <p:spPr>
            <a:xfrm>
              <a:off x="10548580" y="3963138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1" name="object 4081"/>
            <p:cNvSpPr/>
            <p:nvPr/>
          </p:nvSpPr>
          <p:spPr>
            <a:xfrm>
              <a:off x="10562768" y="3941887"/>
              <a:ext cx="282575" cy="0"/>
            </a:xfrm>
            <a:custGeom>
              <a:avLst/>
              <a:gdLst/>
              <a:ahLst/>
              <a:cxnLst/>
              <a:rect l="l" t="t" r="r" b="b"/>
              <a:pathLst>
                <a:path w="282575">
                  <a:moveTo>
                    <a:pt x="28231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2" name="object 4082"/>
            <p:cNvSpPr/>
            <p:nvPr/>
          </p:nvSpPr>
          <p:spPr>
            <a:xfrm>
              <a:off x="10845082" y="39418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3" name="object 4083"/>
            <p:cNvSpPr/>
            <p:nvPr/>
          </p:nvSpPr>
          <p:spPr>
            <a:xfrm>
              <a:off x="10710513" y="3948971"/>
              <a:ext cx="134620" cy="0"/>
            </a:xfrm>
            <a:custGeom>
              <a:avLst/>
              <a:gdLst/>
              <a:ahLst/>
              <a:cxnLst/>
              <a:rect l="l" t="t" r="r" b="b"/>
              <a:pathLst>
                <a:path w="134620">
                  <a:moveTo>
                    <a:pt x="13456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4" name="object 4084"/>
            <p:cNvSpPr/>
            <p:nvPr/>
          </p:nvSpPr>
          <p:spPr>
            <a:xfrm>
              <a:off x="10548580" y="3934804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5" name="object 4085"/>
            <p:cNvSpPr/>
            <p:nvPr/>
          </p:nvSpPr>
          <p:spPr>
            <a:xfrm>
              <a:off x="10562748" y="3948971"/>
              <a:ext cx="133985" cy="0"/>
            </a:xfrm>
            <a:custGeom>
              <a:avLst/>
              <a:gdLst/>
              <a:ahLst/>
              <a:cxnLst/>
              <a:rect l="l" t="t" r="r" b="b"/>
              <a:pathLst>
                <a:path w="133984">
                  <a:moveTo>
                    <a:pt x="1335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6" name="object 4086"/>
            <p:cNvSpPr/>
            <p:nvPr/>
          </p:nvSpPr>
          <p:spPr>
            <a:xfrm>
              <a:off x="10548580" y="39418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7" name="object 4087"/>
            <p:cNvSpPr/>
            <p:nvPr/>
          </p:nvSpPr>
          <p:spPr>
            <a:xfrm>
              <a:off x="10696325" y="39418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8" name="object 4088"/>
            <p:cNvSpPr/>
            <p:nvPr/>
          </p:nvSpPr>
          <p:spPr>
            <a:xfrm>
              <a:off x="10542509" y="3934804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0" y="28334"/>
                  </a:moveTo>
                  <a:lnTo>
                    <a:pt x="12143" y="28334"/>
                  </a:lnTo>
                  <a:lnTo>
                    <a:pt x="12143" y="0"/>
                  </a:lnTo>
                  <a:lnTo>
                    <a:pt x="0" y="0"/>
                  </a:lnTo>
                  <a:lnTo>
                    <a:pt x="0" y="28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89" name="object 4089"/>
          <p:cNvGrpSpPr/>
          <p:nvPr/>
        </p:nvGrpSpPr>
        <p:grpSpPr>
          <a:xfrm>
            <a:off x="9920158" y="3934804"/>
            <a:ext cx="323850" cy="30480"/>
            <a:chOff x="9920158" y="3934804"/>
            <a:chExt cx="323850" cy="30480"/>
          </a:xfrm>
        </p:grpSpPr>
        <p:sp>
          <p:nvSpPr>
            <p:cNvPr id="4090" name="object 4090"/>
            <p:cNvSpPr/>
            <p:nvPr/>
          </p:nvSpPr>
          <p:spPr>
            <a:xfrm>
              <a:off x="10237911" y="393480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1" name="object 4091"/>
            <p:cNvSpPr/>
            <p:nvPr/>
          </p:nvSpPr>
          <p:spPr>
            <a:xfrm>
              <a:off x="9926230" y="3963138"/>
              <a:ext cx="311785" cy="0"/>
            </a:xfrm>
            <a:custGeom>
              <a:avLst/>
              <a:gdLst/>
              <a:ahLst/>
              <a:cxnLst/>
              <a:rect l="l" t="t" r="r" b="b"/>
              <a:pathLst>
                <a:path w="311784">
                  <a:moveTo>
                    <a:pt x="0" y="0"/>
                  </a:moveTo>
                  <a:lnTo>
                    <a:pt x="311681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2" name="object 4092"/>
            <p:cNvSpPr/>
            <p:nvPr/>
          </p:nvSpPr>
          <p:spPr>
            <a:xfrm>
              <a:off x="10222732" y="3941887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3" name="object 4093"/>
            <p:cNvSpPr/>
            <p:nvPr/>
          </p:nvSpPr>
          <p:spPr>
            <a:xfrm>
              <a:off x="10089154" y="3948971"/>
              <a:ext cx="133985" cy="0"/>
            </a:xfrm>
            <a:custGeom>
              <a:avLst/>
              <a:gdLst/>
              <a:ahLst/>
              <a:cxnLst/>
              <a:rect l="l" t="t" r="r" b="b"/>
              <a:pathLst>
                <a:path w="133984">
                  <a:moveTo>
                    <a:pt x="1335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4" name="object 4094"/>
            <p:cNvSpPr/>
            <p:nvPr/>
          </p:nvSpPr>
          <p:spPr>
            <a:xfrm>
              <a:off x="9941409" y="3941887"/>
              <a:ext cx="281940" cy="0"/>
            </a:xfrm>
            <a:custGeom>
              <a:avLst/>
              <a:gdLst/>
              <a:ahLst/>
              <a:cxnLst/>
              <a:rect l="l" t="t" r="r" b="b"/>
              <a:pathLst>
                <a:path w="281940">
                  <a:moveTo>
                    <a:pt x="28132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5" name="object 4095"/>
            <p:cNvSpPr/>
            <p:nvPr/>
          </p:nvSpPr>
          <p:spPr>
            <a:xfrm>
              <a:off x="9926230" y="3941887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6" name="object 4096"/>
            <p:cNvSpPr/>
            <p:nvPr/>
          </p:nvSpPr>
          <p:spPr>
            <a:xfrm>
              <a:off x="9941409" y="3948971"/>
              <a:ext cx="133985" cy="0"/>
            </a:xfrm>
            <a:custGeom>
              <a:avLst/>
              <a:gdLst/>
              <a:ahLst/>
              <a:cxnLst/>
              <a:rect l="l" t="t" r="r" b="b"/>
              <a:pathLst>
                <a:path w="133984">
                  <a:moveTo>
                    <a:pt x="1335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7" name="object 4097"/>
            <p:cNvSpPr/>
            <p:nvPr/>
          </p:nvSpPr>
          <p:spPr>
            <a:xfrm>
              <a:off x="10074987" y="39418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8" name="object 4098"/>
            <p:cNvSpPr/>
            <p:nvPr/>
          </p:nvSpPr>
          <p:spPr>
            <a:xfrm>
              <a:off x="9920158" y="3934804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0" y="28334"/>
                  </a:moveTo>
                  <a:lnTo>
                    <a:pt x="12143" y="28334"/>
                  </a:lnTo>
                  <a:lnTo>
                    <a:pt x="12143" y="0"/>
                  </a:lnTo>
                  <a:lnTo>
                    <a:pt x="0" y="0"/>
                  </a:lnTo>
                  <a:lnTo>
                    <a:pt x="0" y="28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99" name="object 4099"/>
          <p:cNvSpPr/>
          <p:nvPr/>
        </p:nvSpPr>
        <p:spPr>
          <a:xfrm>
            <a:off x="9298820" y="3934804"/>
            <a:ext cx="12700" cy="28575"/>
          </a:xfrm>
          <a:custGeom>
            <a:avLst/>
            <a:gdLst/>
            <a:ahLst/>
            <a:cxnLst/>
            <a:rect l="l" t="t" r="r" b="b"/>
            <a:pathLst>
              <a:path w="12700" h="28575">
                <a:moveTo>
                  <a:pt x="0" y="28334"/>
                </a:moveTo>
                <a:lnTo>
                  <a:pt x="12143" y="28334"/>
                </a:lnTo>
                <a:lnTo>
                  <a:pt x="12143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00" name="object 4100"/>
          <p:cNvGrpSpPr/>
          <p:nvPr/>
        </p:nvGrpSpPr>
        <p:grpSpPr>
          <a:xfrm>
            <a:off x="9298820" y="3932780"/>
            <a:ext cx="323215" cy="32384"/>
            <a:chOff x="9298820" y="3932780"/>
            <a:chExt cx="323215" cy="32384"/>
          </a:xfrm>
        </p:grpSpPr>
        <p:sp>
          <p:nvSpPr>
            <p:cNvPr id="4101" name="object 4101"/>
            <p:cNvSpPr/>
            <p:nvPr/>
          </p:nvSpPr>
          <p:spPr>
            <a:xfrm>
              <a:off x="9615561" y="393480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2" name="object 4102"/>
            <p:cNvSpPr/>
            <p:nvPr/>
          </p:nvSpPr>
          <p:spPr>
            <a:xfrm>
              <a:off x="9304892" y="3963138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3" name="object 4103"/>
            <p:cNvSpPr/>
            <p:nvPr/>
          </p:nvSpPr>
          <p:spPr>
            <a:xfrm>
              <a:off x="9601394" y="39418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4" name="object 4104"/>
            <p:cNvSpPr/>
            <p:nvPr/>
          </p:nvSpPr>
          <p:spPr>
            <a:xfrm>
              <a:off x="9320071" y="3956054"/>
              <a:ext cx="281940" cy="0"/>
            </a:xfrm>
            <a:custGeom>
              <a:avLst/>
              <a:gdLst/>
              <a:ahLst/>
              <a:cxnLst/>
              <a:rect l="l" t="t" r="r" b="b"/>
              <a:pathLst>
                <a:path w="281940">
                  <a:moveTo>
                    <a:pt x="28132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5" name="object 4105"/>
            <p:cNvSpPr/>
            <p:nvPr/>
          </p:nvSpPr>
          <p:spPr>
            <a:xfrm>
              <a:off x="9320071" y="3948971"/>
              <a:ext cx="133985" cy="0"/>
            </a:xfrm>
            <a:custGeom>
              <a:avLst/>
              <a:gdLst/>
              <a:ahLst/>
              <a:cxnLst/>
              <a:rect l="l" t="t" r="r" b="b"/>
              <a:pathLst>
                <a:path w="133984">
                  <a:moveTo>
                    <a:pt x="1335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6" name="object 4106"/>
            <p:cNvSpPr/>
            <p:nvPr/>
          </p:nvSpPr>
          <p:spPr>
            <a:xfrm>
              <a:off x="9467816" y="3948971"/>
              <a:ext cx="133985" cy="0"/>
            </a:xfrm>
            <a:custGeom>
              <a:avLst/>
              <a:gdLst/>
              <a:ahLst/>
              <a:cxnLst/>
              <a:rect l="l" t="t" r="r" b="b"/>
              <a:pathLst>
                <a:path w="133984">
                  <a:moveTo>
                    <a:pt x="13357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7" name="object 4107"/>
            <p:cNvSpPr/>
            <p:nvPr/>
          </p:nvSpPr>
          <p:spPr>
            <a:xfrm>
              <a:off x="9304892" y="3941887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8" name="object 4108"/>
            <p:cNvSpPr/>
            <p:nvPr/>
          </p:nvSpPr>
          <p:spPr>
            <a:xfrm>
              <a:off x="9453649" y="394188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9" name="object 4109"/>
            <p:cNvSpPr/>
            <p:nvPr/>
          </p:nvSpPr>
          <p:spPr>
            <a:xfrm>
              <a:off x="9304892" y="3934804"/>
              <a:ext cx="311150" cy="0"/>
            </a:xfrm>
            <a:custGeom>
              <a:avLst/>
              <a:gdLst/>
              <a:ahLst/>
              <a:cxnLst/>
              <a:rect l="l" t="t" r="r" b="b"/>
              <a:pathLst>
                <a:path w="311150">
                  <a:moveTo>
                    <a:pt x="0" y="0"/>
                  </a:moveTo>
                  <a:lnTo>
                    <a:pt x="31064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0" name="object 4110"/>
            <p:cNvSpPr/>
            <p:nvPr/>
          </p:nvSpPr>
          <p:spPr>
            <a:xfrm>
              <a:off x="9298820" y="3934804"/>
              <a:ext cx="12700" cy="28575"/>
            </a:xfrm>
            <a:custGeom>
              <a:avLst/>
              <a:gdLst/>
              <a:ahLst/>
              <a:cxnLst/>
              <a:rect l="l" t="t" r="r" b="b"/>
              <a:pathLst>
                <a:path w="12700" h="28575">
                  <a:moveTo>
                    <a:pt x="0" y="28334"/>
                  </a:moveTo>
                  <a:lnTo>
                    <a:pt x="12143" y="28334"/>
                  </a:lnTo>
                  <a:lnTo>
                    <a:pt x="12143" y="0"/>
                  </a:lnTo>
                  <a:lnTo>
                    <a:pt x="0" y="0"/>
                  </a:lnTo>
                  <a:lnTo>
                    <a:pt x="0" y="283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11" name="object 4111"/>
          <p:cNvSpPr/>
          <p:nvPr/>
        </p:nvSpPr>
        <p:spPr>
          <a:xfrm>
            <a:off x="8246391" y="3934804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0"/>
                </a:moveTo>
                <a:lnTo>
                  <a:pt x="0" y="2833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12" name="object 4112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2823364" y="5008484"/>
            <a:ext cx="264099" cy="103219"/>
          </a:xfrm>
          <a:prstGeom prst="rect">
            <a:avLst/>
          </a:prstGeom>
        </p:spPr>
      </p:pic>
      <p:pic>
        <p:nvPicPr>
          <p:cNvPr id="4113" name="object 4113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12006802" y="6785471"/>
            <a:ext cx="263107" cy="104210"/>
          </a:xfrm>
          <a:prstGeom prst="rect">
            <a:avLst/>
          </a:prstGeom>
        </p:spPr>
      </p:pic>
      <p:pic>
        <p:nvPicPr>
          <p:cNvPr id="4114" name="object 4114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15664014" y="4914372"/>
            <a:ext cx="264099" cy="103219"/>
          </a:xfrm>
          <a:prstGeom prst="rect">
            <a:avLst/>
          </a:prstGeom>
        </p:spPr>
      </p:pic>
      <p:pic>
        <p:nvPicPr>
          <p:cNvPr id="4115" name="object 4115"/>
          <p:cNvPicPr/>
          <p:nvPr/>
        </p:nvPicPr>
        <p:blipFill>
          <a:blip r:embed="rId219" cstate="print"/>
          <a:stretch>
            <a:fillRect/>
          </a:stretch>
        </p:blipFill>
        <p:spPr>
          <a:xfrm>
            <a:off x="7896256" y="5516484"/>
            <a:ext cx="259059" cy="80956"/>
          </a:xfrm>
          <a:prstGeom prst="rect">
            <a:avLst/>
          </a:prstGeom>
        </p:spPr>
      </p:pic>
      <p:sp>
        <p:nvSpPr>
          <p:cNvPr id="4116" name="object 4116"/>
          <p:cNvSpPr/>
          <p:nvPr/>
        </p:nvSpPr>
        <p:spPr>
          <a:xfrm>
            <a:off x="13132093" y="3002796"/>
            <a:ext cx="0" cy="721995"/>
          </a:xfrm>
          <a:custGeom>
            <a:avLst/>
            <a:gdLst/>
            <a:ahLst/>
            <a:cxnLst/>
            <a:rect l="l" t="t" r="r" b="b"/>
            <a:pathLst>
              <a:path h="721995">
                <a:moveTo>
                  <a:pt x="0" y="0"/>
                </a:moveTo>
                <a:lnTo>
                  <a:pt x="0" y="72150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17" name="object 4117"/>
          <p:cNvPicPr/>
          <p:nvPr/>
        </p:nvPicPr>
        <p:blipFill>
          <a:blip r:embed="rId220" cstate="print"/>
          <a:stretch>
            <a:fillRect/>
          </a:stretch>
        </p:blipFill>
        <p:spPr>
          <a:xfrm>
            <a:off x="12576025" y="3043781"/>
            <a:ext cx="125461" cy="218581"/>
          </a:xfrm>
          <a:prstGeom prst="rect">
            <a:avLst/>
          </a:prstGeom>
        </p:spPr>
      </p:pic>
      <p:sp>
        <p:nvSpPr>
          <p:cNvPr id="4118" name="object 4118"/>
          <p:cNvSpPr/>
          <p:nvPr/>
        </p:nvSpPr>
        <p:spPr>
          <a:xfrm>
            <a:off x="13132093" y="3724318"/>
            <a:ext cx="156210" cy="0"/>
          </a:xfrm>
          <a:custGeom>
            <a:avLst/>
            <a:gdLst/>
            <a:ahLst/>
            <a:cxnLst/>
            <a:rect l="l" t="t" r="r" b="b"/>
            <a:pathLst>
              <a:path w="156209">
                <a:moveTo>
                  <a:pt x="0" y="0"/>
                </a:moveTo>
                <a:lnTo>
                  <a:pt x="15584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9" name="object 4119"/>
          <p:cNvSpPr/>
          <p:nvPr/>
        </p:nvSpPr>
        <p:spPr>
          <a:xfrm>
            <a:off x="13134116" y="4608763"/>
            <a:ext cx="64769" cy="0"/>
          </a:xfrm>
          <a:custGeom>
            <a:avLst/>
            <a:gdLst/>
            <a:ahLst/>
            <a:cxnLst/>
            <a:rect l="l" t="t" r="r" b="b"/>
            <a:pathLst>
              <a:path w="64769">
                <a:moveTo>
                  <a:pt x="64764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20" name="object 4120"/>
          <p:cNvGrpSpPr/>
          <p:nvPr/>
        </p:nvGrpSpPr>
        <p:grpSpPr>
          <a:xfrm>
            <a:off x="13072388" y="4312282"/>
            <a:ext cx="127000" cy="321310"/>
            <a:chOff x="13072388" y="4312282"/>
            <a:chExt cx="127000" cy="321310"/>
          </a:xfrm>
        </p:grpSpPr>
        <p:sp>
          <p:nvSpPr>
            <p:cNvPr id="4121" name="object 4121"/>
            <p:cNvSpPr/>
            <p:nvPr/>
          </p:nvSpPr>
          <p:spPr>
            <a:xfrm>
              <a:off x="13134117" y="4336548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6476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2" name="object 4122"/>
            <p:cNvSpPr/>
            <p:nvPr/>
          </p:nvSpPr>
          <p:spPr>
            <a:xfrm>
              <a:off x="13158403" y="4312282"/>
              <a:ext cx="0" cy="321310"/>
            </a:xfrm>
            <a:custGeom>
              <a:avLst/>
              <a:gdLst/>
              <a:ahLst/>
              <a:cxnLst/>
              <a:rect l="l" t="t" r="r" b="b"/>
              <a:pathLst>
                <a:path h="321310">
                  <a:moveTo>
                    <a:pt x="0" y="32076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3" name="object 4123"/>
            <p:cNvSpPr/>
            <p:nvPr/>
          </p:nvSpPr>
          <p:spPr>
            <a:xfrm>
              <a:off x="13138164" y="458852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4" name="object 4124"/>
            <p:cNvSpPr/>
            <p:nvPr/>
          </p:nvSpPr>
          <p:spPr>
            <a:xfrm>
              <a:off x="13138164" y="458852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639">
                  <a:moveTo>
                    <a:pt x="0" y="4047"/>
                  </a:moveTo>
                  <a:lnTo>
                    <a:pt x="39445" y="36430"/>
                  </a:lnTo>
                  <a:lnTo>
                    <a:pt x="35398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5" name="object 4125"/>
            <p:cNvSpPr/>
            <p:nvPr/>
          </p:nvSpPr>
          <p:spPr>
            <a:xfrm>
              <a:off x="13138185" y="431632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6" name="object 4126"/>
            <p:cNvSpPr/>
            <p:nvPr/>
          </p:nvSpPr>
          <p:spPr>
            <a:xfrm>
              <a:off x="13138185" y="431632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5" h="40004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7" name="object 4127"/>
            <p:cNvSpPr/>
            <p:nvPr/>
          </p:nvSpPr>
          <p:spPr>
            <a:xfrm>
              <a:off x="13072378" y="4368938"/>
              <a:ext cx="74295" cy="207645"/>
            </a:xfrm>
            <a:custGeom>
              <a:avLst/>
              <a:gdLst/>
              <a:ahLst/>
              <a:cxnLst/>
              <a:rect l="l" t="t" r="r" b="b"/>
              <a:pathLst>
                <a:path w="74294" h="207645">
                  <a:moveTo>
                    <a:pt x="72859" y="181140"/>
                  </a:moveTo>
                  <a:lnTo>
                    <a:pt x="0" y="181140"/>
                  </a:lnTo>
                  <a:lnTo>
                    <a:pt x="0" y="186182"/>
                  </a:lnTo>
                  <a:lnTo>
                    <a:pt x="1041" y="186182"/>
                  </a:lnTo>
                  <a:lnTo>
                    <a:pt x="2032" y="187210"/>
                  </a:lnTo>
                  <a:lnTo>
                    <a:pt x="3060" y="188201"/>
                  </a:lnTo>
                  <a:lnTo>
                    <a:pt x="4051" y="188201"/>
                  </a:lnTo>
                  <a:lnTo>
                    <a:pt x="11150" y="195300"/>
                  </a:lnTo>
                  <a:lnTo>
                    <a:pt x="11150" y="196291"/>
                  </a:lnTo>
                  <a:lnTo>
                    <a:pt x="12153" y="197332"/>
                  </a:lnTo>
                  <a:lnTo>
                    <a:pt x="13182" y="197332"/>
                  </a:lnTo>
                  <a:lnTo>
                    <a:pt x="13182" y="198323"/>
                  </a:lnTo>
                  <a:lnTo>
                    <a:pt x="14173" y="199351"/>
                  </a:lnTo>
                  <a:lnTo>
                    <a:pt x="14173" y="200342"/>
                  </a:lnTo>
                  <a:lnTo>
                    <a:pt x="16192" y="202374"/>
                  </a:lnTo>
                  <a:lnTo>
                    <a:pt x="16192" y="203403"/>
                  </a:lnTo>
                  <a:lnTo>
                    <a:pt x="17233" y="204393"/>
                  </a:lnTo>
                  <a:lnTo>
                    <a:pt x="17233" y="205422"/>
                  </a:lnTo>
                  <a:lnTo>
                    <a:pt x="18224" y="206413"/>
                  </a:lnTo>
                  <a:lnTo>
                    <a:pt x="18224" y="207454"/>
                  </a:lnTo>
                  <a:lnTo>
                    <a:pt x="27343" y="207454"/>
                  </a:lnTo>
                  <a:lnTo>
                    <a:pt x="27343" y="206413"/>
                  </a:lnTo>
                  <a:lnTo>
                    <a:pt x="26314" y="206413"/>
                  </a:lnTo>
                  <a:lnTo>
                    <a:pt x="26314" y="205422"/>
                  </a:lnTo>
                  <a:lnTo>
                    <a:pt x="25323" y="204393"/>
                  </a:lnTo>
                  <a:lnTo>
                    <a:pt x="25323" y="202374"/>
                  </a:lnTo>
                  <a:lnTo>
                    <a:pt x="24295" y="201371"/>
                  </a:lnTo>
                  <a:lnTo>
                    <a:pt x="24295" y="200342"/>
                  </a:lnTo>
                  <a:lnTo>
                    <a:pt x="23304" y="200342"/>
                  </a:lnTo>
                  <a:lnTo>
                    <a:pt x="23304" y="199351"/>
                  </a:lnTo>
                  <a:lnTo>
                    <a:pt x="22263" y="198323"/>
                  </a:lnTo>
                  <a:lnTo>
                    <a:pt x="22263" y="197332"/>
                  </a:lnTo>
                  <a:lnTo>
                    <a:pt x="21272" y="196291"/>
                  </a:lnTo>
                  <a:lnTo>
                    <a:pt x="21272" y="195300"/>
                  </a:lnTo>
                  <a:lnTo>
                    <a:pt x="20243" y="195300"/>
                  </a:lnTo>
                  <a:lnTo>
                    <a:pt x="20243" y="194271"/>
                  </a:lnTo>
                  <a:lnTo>
                    <a:pt x="18224" y="192252"/>
                  </a:lnTo>
                  <a:lnTo>
                    <a:pt x="18224" y="191262"/>
                  </a:lnTo>
                  <a:lnTo>
                    <a:pt x="17233" y="191262"/>
                  </a:lnTo>
                  <a:lnTo>
                    <a:pt x="17233" y="190220"/>
                  </a:lnTo>
                  <a:lnTo>
                    <a:pt x="16192" y="189230"/>
                  </a:lnTo>
                  <a:lnTo>
                    <a:pt x="72859" y="189230"/>
                  </a:lnTo>
                  <a:lnTo>
                    <a:pt x="72859" y="181140"/>
                  </a:lnTo>
                  <a:close/>
                </a:path>
                <a:path w="74294" h="207645">
                  <a:moveTo>
                    <a:pt x="72859" y="125476"/>
                  </a:moveTo>
                  <a:lnTo>
                    <a:pt x="0" y="125476"/>
                  </a:lnTo>
                  <a:lnTo>
                    <a:pt x="0" y="130517"/>
                  </a:lnTo>
                  <a:lnTo>
                    <a:pt x="1041" y="130517"/>
                  </a:lnTo>
                  <a:lnTo>
                    <a:pt x="2032" y="131546"/>
                  </a:lnTo>
                  <a:lnTo>
                    <a:pt x="3060" y="132549"/>
                  </a:lnTo>
                  <a:lnTo>
                    <a:pt x="4051" y="132549"/>
                  </a:lnTo>
                  <a:lnTo>
                    <a:pt x="11150" y="139649"/>
                  </a:lnTo>
                  <a:lnTo>
                    <a:pt x="11150" y="140639"/>
                  </a:lnTo>
                  <a:lnTo>
                    <a:pt x="12153" y="141668"/>
                  </a:lnTo>
                  <a:lnTo>
                    <a:pt x="13182" y="141668"/>
                  </a:lnTo>
                  <a:lnTo>
                    <a:pt x="13182" y="142659"/>
                  </a:lnTo>
                  <a:lnTo>
                    <a:pt x="14173" y="143700"/>
                  </a:lnTo>
                  <a:lnTo>
                    <a:pt x="14173" y="144691"/>
                  </a:lnTo>
                  <a:lnTo>
                    <a:pt x="15201" y="144691"/>
                  </a:lnTo>
                  <a:lnTo>
                    <a:pt x="15201" y="145719"/>
                  </a:lnTo>
                  <a:lnTo>
                    <a:pt x="16192" y="146710"/>
                  </a:lnTo>
                  <a:lnTo>
                    <a:pt x="16192" y="147739"/>
                  </a:lnTo>
                  <a:lnTo>
                    <a:pt x="17233" y="148729"/>
                  </a:lnTo>
                  <a:lnTo>
                    <a:pt x="17233" y="149771"/>
                  </a:lnTo>
                  <a:lnTo>
                    <a:pt x="18224" y="150761"/>
                  </a:lnTo>
                  <a:lnTo>
                    <a:pt x="18224" y="151790"/>
                  </a:lnTo>
                  <a:lnTo>
                    <a:pt x="27343" y="151790"/>
                  </a:lnTo>
                  <a:lnTo>
                    <a:pt x="27343" y="150761"/>
                  </a:lnTo>
                  <a:lnTo>
                    <a:pt x="26314" y="150761"/>
                  </a:lnTo>
                  <a:lnTo>
                    <a:pt x="26314" y="149771"/>
                  </a:lnTo>
                  <a:lnTo>
                    <a:pt x="25323" y="148729"/>
                  </a:lnTo>
                  <a:lnTo>
                    <a:pt x="25323" y="146710"/>
                  </a:lnTo>
                  <a:lnTo>
                    <a:pt x="24295" y="145719"/>
                  </a:lnTo>
                  <a:lnTo>
                    <a:pt x="24295" y="144691"/>
                  </a:lnTo>
                  <a:lnTo>
                    <a:pt x="22263" y="142659"/>
                  </a:lnTo>
                  <a:lnTo>
                    <a:pt x="22263" y="141668"/>
                  </a:lnTo>
                  <a:lnTo>
                    <a:pt x="21272" y="140639"/>
                  </a:lnTo>
                  <a:lnTo>
                    <a:pt x="21272" y="139649"/>
                  </a:lnTo>
                  <a:lnTo>
                    <a:pt x="18224" y="136588"/>
                  </a:lnTo>
                  <a:lnTo>
                    <a:pt x="18224" y="135597"/>
                  </a:lnTo>
                  <a:lnTo>
                    <a:pt x="17233" y="135597"/>
                  </a:lnTo>
                  <a:lnTo>
                    <a:pt x="17233" y="134569"/>
                  </a:lnTo>
                  <a:lnTo>
                    <a:pt x="16192" y="133578"/>
                  </a:lnTo>
                  <a:lnTo>
                    <a:pt x="72859" y="133578"/>
                  </a:lnTo>
                  <a:lnTo>
                    <a:pt x="72859" y="125476"/>
                  </a:lnTo>
                  <a:close/>
                </a:path>
                <a:path w="74294" h="207645">
                  <a:moveTo>
                    <a:pt x="72859" y="65773"/>
                  </a:moveTo>
                  <a:lnTo>
                    <a:pt x="55676" y="65773"/>
                  </a:lnTo>
                  <a:lnTo>
                    <a:pt x="55676" y="55651"/>
                  </a:lnTo>
                  <a:lnTo>
                    <a:pt x="47586" y="55651"/>
                  </a:lnTo>
                  <a:lnTo>
                    <a:pt x="47586" y="65773"/>
                  </a:lnTo>
                  <a:lnTo>
                    <a:pt x="47586" y="73875"/>
                  </a:lnTo>
                  <a:lnTo>
                    <a:pt x="47586" y="97129"/>
                  </a:lnTo>
                  <a:lnTo>
                    <a:pt x="15201" y="73875"/>
                  </a:lnTo>
                  <a:lnTo>
                    <a:pt x="47586" y="73875"/>
                  </a:lnTo>
                  <a:lnTo>
                    <a:pt x="47586" y="65773"/>
                  </a:lnTo>
                  <a:lnTo>
                    <a:pt x="1041" y="65773"/>
                  </a:lnTo>
                  <a:lnTo>
                    <a:pt x="1041" y="72885"/>
                  </a:lnTo>
                  <a:lnTo>
                    <a:pt x="47586" y="105219"/>
                  </a:lnTo>
                  <a:lnTo>
                    <a:pt x="55676" y="105219"/>
                  </a:lnTo>
                  <a:lnTo>
                    <a:pt x="55676" y="97129"/>
                  </a:lnTo>
                  <a:lnTo>
                    <a:pt x="55676" y="73875"/>
                  </a:lnTo>
                  <a:lnTo>
                    <a:pt x="72859" y="73875"/>
                  </a:lnTo>
                  <a:lnTo>
                    <a:pt x="72859" y="65773"/>
                  </a:lnTo>
                  <a:close/>
                </a:path>
                <a:path w="74294" h="207645">
                  <a:moveTo>
                    <a:pt x="73875" y="20243"/>
                  </a:moveTo>
                  <a:lnTo>
                    <a:pt x="72847" y="19240"/>
                  </a:lnTo>
                  <a:lnTo>
                    <a:pt x="72847" y="16192"/>
                  </a:lnTo>
                  <a:lnTo>
                    <a:pt x="71856" y="15201"/>
                  </a:lnTo>
                  <a:lnTo>
                    <a:pt x="71856" y="13169"/>
                  </a:lnTo>
                  <a:lnTo>
                    <a:pt x="70815" y="13169"/>
                  </a:lnTo>
                  <a:lnTo>
                    <a:pt x="70815" y="12141"/>
                  </a:lnTo>
                  <a:lnTo>
                    <a:pt x="69824" y="11150"/>
                  </a:lnTo>
                  <a:lnTo>
                    <a:pt x="69824" y="10121"/>
                  </a:lnTo>
                  <a:lnTo>
                    <a:pt x="68795" y="10121"/>
                  </a:lnTo>
                  <a:lnTo>
                    <a:pt x="68795" y="9131"/>
                  </a:lnTo>
                  <a:lnTo>
                    <a:pt x="67805" y="9131"/>
                  </a:lnTo>
                  <a:lnTo>
                    <a:pt x="66776" y="8089"/>
                  </a:lnTo>
                  <a:lnTo>
                    <a:pt x="66776" y="22263"/>
                  </a:lnTo>
                  <a:lnTo>
                    <a:pt x="66776" y="25323"/>
                  </a:lnTo>
                  <a:lnTo>
                    <a:pt x="65786" y="26314"/>
                  </a:lnTo>
                  <a:lnTo>
                    <a:pt x="65786" y="27343"/>
                  </a:lnTo>
                  <a:lnTo>
                    <a:pt x="64744" y="28333"/>
                  </a:lnTo>
                  <a:lnTo>
                    <a:pt x="64744" y="29362"/>
                  </a:lnTo>
                  <a:lnTo>
                    <a:pt x="62725" y="31394"/>
                  </a:lnTo>
                  <a:lnTo>
                    <a:pt x="62725" y="32385"/>
                  </a:lnTo>
                  <a:lnTo>
                    <a:pt x="61734" y="33413"/>
                  </a:lnTo>
                  <a:lnTo>
                    <a:pt x="60706" y="33413"/>
                  </a:lnTo>
                  <a:lnTo>
                    <a:pt x="59715" y="34404"/>
                  </a:lnTo>
                  <a:lnTo>
                    <a:pt x="58674" y="34404"/>
                  </a:lnTo>
                  <a:lnTo>
                    <a:pt x="57683" y="35433"/>
                  </a:lnTo>
                  <a:lnTo>
                    <a:pt x="55664" y="35433"/>
                  </a:lnTo>
                  <a:lnTo>
                    <a:pt x="54635" y="36423"/>
                  </a:lnTo>
                  <a:lnTo>
                    <a:pt x="50584" y="36423"/>
                  </a:lnTo>
                  <a:lnTo>
                    <a:pt x="49593" y="37465"/>
                  </a:lnTo>
                  <a:lnTo>
                    <a:pt x="24307" y="37465"/>
                  </a:lnTo>
                  <a:lnTo>
                    <a:pt x="23279" y="36423"/>
                  </a:lnTo>
                  <a:lnTo>
                    <a:pt x="20269" y="36423"/>
                  </a:lnTo>
                  <a:lnTo>
                    <a:pt x="19227" y="35433"/>
                  </a:lnTo>
                  <a:lnTo>
                    <a:pt x="16217" y="35433"/>
                  </a:lnTo>
                  <a:lnTo>
                    <a:pt x="16217" y="34404"/>
                  </a:lnTo>
                  <a:lnTo>
                    <a:pt x="14185" y="34404"/>
                  </a:lnTo>
                  <a:lnTo>
                    <a:pt x="13157" y="33413"/>
                  </a:lnTo>
                  <a:lnTo>
                    <a:pt x="12166" y="32385"/>
                  </a:lnTo>
                  <a:lnTo>
                    <a:pt x="11137" y="32385"/>
                  </a:lnTo>
                  <a:lnTo>
                    <a:pt x="11137" y="31394"/>
                  </a:lnTo>
                  <a:lnTo>
                    <a:pt x="10147" y="30353"/>
                  </a:lnTo>
                  <a:lnTo>
                    <a:pt x="9105" y="29362"/>
                  </a:lnTo>
                  <a:lnTo>
                    <a:pt x="9105" y="28333"/>
                  </a:lnTo>
                  <a:lnTo>
                    <a:pt x="8115" y="27343"/>
                  </a:lnTo>
                  <a:lnTo>
                    <a:pt x="8115" y="19240"/>
                  </a:lnTo>
                  <a:lnTo>
                    <a:pt x="9105" y="18211"/>
                  </a:lnTo>
                  <a:lnTo>
                    <a:pt x="9105" y="17221"/>
                  </a:lnTo>
                  <a:lnTo>
                    <a:pt x="10147" y="17221"/>
                  </a:lnTo>
                  <a:lnTo>
                    <a:pt x="10147" y="16192"/>
                  </a:lnTo>
                  <a:lnTo>
                    <a:pt x="12166" y="14160"/>
                  </a:lnTo>
                  <a:lnTo>
                    <a:pt x="13157" y="14160"/>
                  </a:lnTo>
                  <a:lnTo>
                    <a:pt x="13157" y="13169"/>
                  </a:lnTo>
                  <a:lnTo>
                    <a:pt x="14185" y="13169"/>
                  </a:lnTo>
                  <a:lnTo>
                    <a:pt x="15189" y="12141"/>
                  </a:lnTo>
                  <a:lnTo>
                    <a:pt x="16217" y="12141"/>
                  </a:lnTo>
                  <a:lnTo>
                    <a:pt x="17208" y="11150"/>
                  </a:lnTo>
                  <a:lnTo>
                    <a:pt x="20269" y="11150"/>
                  </a:lnTo>
                  <a:lnTo>
                    <a:pt x="20269" y="10121"/>
                  </a:lnTo>
                  <a:lnTo>
                    <a:pt x="25298" y="10121"/>
                  </a:lnTo>
                  <a:lnTo>
                    <a:pt x="26339" y="9131"/>
                  </a:lnTo>
                  <a:lnTo>
                    <a:pt x="47561" y="9131"/>
                  </a:lnTo>
                  <a:lnTo>
                    <a:pt x="48552" y="10121"/>
                  </a:lnTo>
                  <a:lnTo>
                    <a:pt x="53632" y="10121"/>
                  </a:lnTo>
                  <a:lnTo>
                    <a:pt x="54635" y="11150"/>
                  </a:lnTo>
                  <a:lnTo>
                    <a:pt x="56654" y="11150"/>
                  </a:lnTo>
                  <a:lnTo>
                    <a:pt x="57683" y="12141"/>
                  </a:lnTo>
                  <a:lnTo>
                    <a:pt x="59715" y="12141"/>
                  </a:lnTo>
                  <a:lnTo>
                    <a:pt x="59715" y="13169"/>
                  </a:lnTo>
                  <a:lnTo>
                    <a:pt x="60706" y="13169"/>
                  </a:lnTo>
                  <a:lnTo>
                    <a:pt x="60706" y="14160"/>
                  </a:lnTo>
                  <a:lnTo>
                    <a:pt x="61734" y="14160"/>
                  </a:lnTo>
                  <a:lnTo>
                    <a:pt x="62725" y="15201"/>
                  </a:lnTo>
                  <a:lnTo>
                    <a:pt x="63754" y="16192"/>
                  </a:lnTo>
                  <a:lnTo>
                    <a:pt x="64744" y="17221"/>
                  </a:lnTo>
                  <a:lnTo>
                    <a:pt x="64744" y="18211"/>
                  </a:lnTo>
                  <a:lnTo>
                    <a:pt x="65786" y="19240"/>
                  </a:lnTo>
                  <a:lnTo>
                    <a:pt x="65786" y="21272"/>
                  </a:lnTo>
                  <a:lnTo>
                    <a:pt x="66776" y="22263"/>
                  </a:lnTo>
                  <a:lnTo>
                    <a:pt x="66776" y="8089"/>
                  </a:lnTo>
                  <a:lnTo>
                    <a:pt x="66776" y="7099"/>
                  </a:lnTo>
                  <a:lnTo>
                    <a:pt x="65786" y="7099"/>
                  </a:lnTo>
                  <a:lnTo>
                    <a:pt x="64744" y="6070"/>
                  </a:lnTo>
                  <a:lnTo>
                    <a:pt x="63754" y="6070"/>
                  </a:lnTo>
                  <a:lnTo>
                    <a:pt x="62725" y="5080"/>
                  </a:lnTo>
                  <a:lnTo>
                    <a:pt x="61734" y="4051"/>
                  </a:lnTo>
                  <a:lnTo>
                    <a:pt x="60706" y="4051"/>
                  </a:lnTo>
                  <a:lnTo>
                    <a:pt x="59715" y="3060"/>
                  </a:lnTo>
                  <a:lnTo>
                    <a:pt x="57683" y="3060"/>
                  </a:lnTo>
                  <a:lnTo>
                    <a:pt x="56654" y="2019"/>
                  </a:lnTo>
                  <a:lnTo>
                    <a:pt x="53632" y="2019"/>
                  </a:lnTo>
                  <a:lnTo>
                    <a:pt x="52603" y="1028"/>
                  </a:lnTo>
                  <a:lnTo>
                    <a:pt x="47561" y="1028"/>
                  </a:lnTo>
                  <a:lnTo>
                    <a:pt x="46532" y="0"/>
                  </a:lnTo>
                  <a:lnTo>
                    <a:pt x="28359" y="0"/>
                  </a:lnTo>
                  <a:lnTo>
                    <a:pt x="27330" y="1028"/>
                  </a:lnTo>
                  <a:lnTo>
                    <a:pt x="21259" y="1028"/>
                  </a:lnTo>
                  <a:lnTo>
                    <a:pt x="20269" y="2019"/>
                  </a:lnTo>
                  <a:lnTo>
                    <a:pt x="17208" y="2019"/>
                  </a:lnTo>
                  <a:lnTo>
                    <a:pt x="16217" y="3060"/>
                  </a:lnTo>
                  <a:lnTo>
                    <a:pt x="14185" y="3060"/>
                  </a:lnTo>
                  <a:lnTo>
                    <a:pt x="13157" y="4051"/>
                  </a:lnTo>
                  <a:lnTo>
                    <a:pt x="12166" y="5080"/>
                  </a:lnTo>
                  <a:lnTo>
                    <a:pt x="11137" y="5080"/>
                  </a:lnTo>
                  <a:lnTo>
                    <a:pt x="10147" y="6070"/>
                  </a:lnTo>
                  <a:lnTo>
                    <a:pt x="9105" y="6070"/>
                  </a:lnTo>
                  <a:lnTo>
                    <a:pt x="8115" y="7099"/>
                  </a:lnTo>
                  <a:lnTo>
                    <a:pt x="7086" y="8089"/>
                  </a:lnTo>
                  <a:lnTo>
                    <a:pt x="6096" y="9131"/>
                  </a:lnTo>
                  <a:lnTo>
                    <a:pt x="5067" y="10121"/>
                  </a:lnTo>
                  <a:lnTo>
                    <a:pt x="4076" y="11150"/>
                  </a:lnTo>
                  <a:lnTo>
                    <a:pt x="3035" y="12141"/>
                  </a:lnTo>
                  <a:lnTo>
                    <a:pt x="3035" y="13169"/>
                  </a:lnTo>
                  <a:lnTo>
                    <a:pt x="2044" y="14160"/>
                  </a:lnTo>
                  <a:lnTo>
                    <a:pt x="2044" y="15201"/>
                  </a:lnTo>
                  <a:lnTo>
                    <a:pt x="1016" y="16192"/>
                  </a:lnTo>
                  <a:lnTo>
                    <a:pt x="1016" y="21272"/>
                  </a:lnTo>
                  <a:lnTo>
                    <a:pt x="25" y="22263"/>
                  </a:lnTo>
                  <a:lnTo>
                    <a:pt x="25" y="24282"/>
                  </a:lnTo>
                  <a:lnTo>
                    <a:pt x="1016" y="25323"/>
                  </a:lnTo>
                  <a:lnTo>
                    <a:pt x="1016" y="30353"/>
                  </a:lnTo>
                  <a:lnTo>
                    <a:pt x="2044" y="31394"/>
                  </a:lnTo>
                  <a:lnTo>
                    <a:pt x="2044" y="32385"/>
                  </a:lnTo>
                  <a:lnTo>
                    <a:pt x="3035" y="33413"/>
                  </a:lnTo>
                  <a:lnTo>
                    <a:pt x="3035" y="34404"/>
                  </a:lnTo>
                  <a:lnTo>
                    <a:pt x="6096" y="37465"/>
                  </a:lnTo>
                  <a:lnTo>
                    <a:pt x="6096" y="38455"/>
                  </a:lnTo>
                  <a:lnTo>
                    <a:pt x="7086" y="38455"/>
                  </a:lnTo>
                  <a:lnTo>
                    <a:pt x="8115" y="39484"/>
                  </a:lnTo>
                  <a:lnTo>
                    <a:pt x="8115" y="40474"/>
                  </a:lnTo>
                  <a:lnTo>
                    <a:pt x="9105" y="40474"/>
                  </a:lnTo>
                  <a:lnTo>
                    <a:pt x="10147" y="41503"/>
                  </a:lnTo>
                  <a:lnTo>
                    <a:pt x="11137" y="41503"/>
                  </a:lnTo>
                  <a:lnTo>
                    <a:pt x="12166" y="42494"/>
                  </a:lnTo>
                  <a:lnTo>
                    <a:pt x="13157" y="42494"/>
                  </a:lnTo>
                  <a:lnTo>
                    <a:pt x="14185" y="43535"/>
                  </a:lnTo>
                  <a:lnTo>
                    <a:pt x="15189" y="43535"/>
                  </a:lnTo>
                  <a:lnTo>
                    <a:pt x="16217" y="44526"/>
                  </a:lnTo>
                  <a:lnTo>
                    <a:pt x="19227" y="44526"/>
                  </a:lnTo>
                  <a:lnTo>
                    <a:pt x="19227" y="45554"/>
                  </a:lnTo>
                  <a:lnTo>
                    <a:pt x="24307" y="45554"/>
                  </a:lnTo>
                  <a:lnTo>
                    <a:pt x="25298" y="46545"/>
                  </a:lnTo>
                  <a:lnTo>
                    <a:pt x="48552" y="46545"/>
                  </a:lnTo>
                  <a:lnTo>
                    <a:pt x="49593" y="45554"/>
                  </a:lnTo>
                  <a:lnTo>
                    <a:pt x="53632" y="45554"/>
                  </a:lnTo>
                  <a:lnTo>
                    <a:pt x="54635" y="44526"/>
                  </a:lnTo>
                  <a:lnTo>
                    <a:pt x="57683" y="44526"/>
                  </a:lnTo>
                  <a:lnTo>
                    <a:pt x="58674" y="43535"/>
                  </a:lnTo>
                  <a:lnTo>
                    <a:pt x="59715" y="43535"/>
                  </a:lnTo>
                  <a:lnTo>
                    <a:pt x="60706" y="42494"/>
                  </a:lnTo>
                  <a:lnTo>
                    <a:pt x="62725" y="42494"/>
                  </a:lnTo>
                  <a:lnTo>
                    <a:pt x="62725" y="41503"/>
                  </a:lnTo>
                  <a:lnTo>
                    <a:pt x="64744" y="41503"/>
                  </a:lnTo>
                  <a:lnTo>
                    <a:pt x="64744" y="40474"/>
                  </a:lnTo>
                  <a:lnTo>
                    <a:pt x="65786" y="40474"/>
                  </a:lnTo>
                  <a:lnTo>
                    <a:pt x="65786" y="39484"/>
                  </a:lnTo>
                  <a:lnTo>
                    <a:pt x="66776" y="39484"/>
                  </a:lnTo>
                  <a:lnTo>
                    <a:pt x="68795" y="37465"/>
                  </a:lnTo>
                  <a:lnTo>
                    <a:pt x="68795" y="36423"/>
                  </a:lnTo>
                  <a:lnTo>
                    <a:pt x="69824" y="36423"/>
                  </a:lnTo>
                  <a:lnTo>
                    <a:pt x="69824" y="35433"/>
                  </a:lnTo>
                  <a:lnTo>
                    <a:pt x="70815" y="34404"/>
                  </a:lnTo>
                  <a:lnTo>
                    <a:pt x="70815" y="33413"/>
                  </a:lnTo>
                  <a:lnTo>
                    <a:pt x="71856" y="33413"/>
                  </a:lnTo>
                  <a:lnTo>
                    <a:pt x="71856" y="32385"/>
                  </a:lnTo>
                  <a:lnTo>
                    <a:pt x="72847" y="31394"/>
                  </a:lnTo>
                  <a:lnTo>
                    <a:pt x="72847" y="27343"/>
                  </a:lnTo>
                  <a:lnTo>
                    <a:pt x="73875" y="26314"/>
                  </a:lnTo>
                  <a:lnTo>
                    <a:pt x="73875" y="202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28" name="object 4128"/>
          <p:cNvSpPr/>
          <p:nvPr/>
        </p:nvSpPr>
        <p:spPr>
          <a:xfrm>
            <a:off x="13132093" y="3038215"/>
            <a:ext cx="0" cy="114935"/>
          </a:xfrm>
          <a:custGeom>
            <a:avLst/>
            <a:gdLst/>
            <a:ahLst/>
            <a:cxnLst/>
            <a:rect l="l" t="t" r="r" b="b"/>
            <a:pathLst>
              <a:path h="114935">
                <a:moveTo>
                  <a:pt x="0" y="0"/>
                </a:moveTo>
                <a:lnTo>
                  <a:pt x="0" y="11433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29" name="object 4129"/>
          <p:cNvGrpSpPr/>
          <p:nvPr/>
        </p:nvGrpSpPr>
        <p:grpSpPr>
          <a:xfrm>
            <a:off x="13108818" y="3038215"/>
            <a:ext cx="2368550" cy="114935"/>
            <a:chOff x="13108818" y="3038215"/>
            <a:chExt cx="2368550" cy="114935"/>
          </a:xfrm>
        </p:grpSpPr>
        <p:sp>
          <p:nvSpPr>
            <p:cNvPr id="4130" name="object 4130"/>
            <p:cNvSpPr/>
            <p:nvPr/>
          </p:nvSpPr>
          <p:spPr>
            <a:xfrm>
              <a:off x="15453509" y="3038215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1" name="object 4131"/>
            <p:cNvSpPr/>
            <p:nvPr/>
          </p:nvSpPr>
          <p:spPr>
            <a:xfrm>
              <a:off x="13108818" y="3129290"/>
              <a:ext cx="2368550" cy="0"/>
            </a:xfrm>
            <a:custGeom>
              <a:avLst/>
              <a:gdLst/>
              <a:ahLst/>
              <a:cxnLst/>
              <a:rect l="l" t="t" r="r" b="b"/>
              <a:pathLst>
                <a:path w="2368550">
                  <a:moveTo>
                    <a:pt x="0" y="0"/>
                  </a:moveTo>
                  <a:lnTo>
                    <a:pt x="236796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2" name="object 4132"/>
            <p:cNvSpPr/>
            <p:nvPr/>
          </p:nvSpPr>
          <p:spPr>
            <a:xfrm>
              <a:off x="13112886" y="310905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5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3" name="object 4133"/>
            <p:cNvSpPr/>
            <p:nvPr/>
          </p:nvSpPr>
          <p:spPr>
            <a:xfrm>
              <a:off x="13112886" y="310905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5" h="40005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4" name="object 4134"/>
            <p:cNvSpPr/>
            <p:nvPr/>
          </p:nvSpPr>
          <p:spPr>
            <a:xfrm>
              <a:off x="15433270" y="310907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5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5" name="object 4135"/>
            <p:cNvSpPr/>
            <p:nvPr/>
          </p:nvSpPr>
          <p:spPr>
            <a:xfrm>
              <a:off x="15433270" y="310907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5" h="40005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136" name="object 4136"/>
            <p:cNvPicPr/>
            <p:nvPr/>
          </p:nvPicPr>
          <p:blipFill>
            <a:blip r:embed="rId221" cstate="print"/>
            <a:stretch>
              <a:fillRect/>
            </a:stretch>
          </p:blipFill>
          <p:spPr>
            <a:xfrm>
              <a:off x="14185534" y="3043275"/>
              <a:ext cx="214533" cy="73872"/>
            </a:xfrm>
            <a:prstGeom prst="rect">
              <a:avLst/>
            </a:prstGeom>
          </p:spPr>
        </p:pic>
      </p:grpSp>
      <p:grpSp>
        <p:nvGrpSpPr>
          <p:cNvPr id="4137" name="object 4137"/>
          <p:cNvGrpSpPr/>
          <p:nvPr/>
        </p:nvGrpSpPr>
        <p:grpSpPr>
          <a:xfrm>
            <a:off x="13287953" y="3749616"/>
            <a:ext cx="93345" cy="6350"/>
            <a:chOff x="13287953" y="3749616"/>
            <a:chExt cx="93345" cy="6350"/>
          </a:xfrm>
        </p:grpSpPr>
        <p:sp>
          <p:nvSpPr>
            <p:cNvPr id="4138" name="object 4138"/>
            <p:cNvSpPr/>
            <p:nvPr/>
          </p:nvSpPr>
          <p:spPr>
            <a:xfrm>
              <a:off x="13355754" y="3752652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2527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9" name="object 4139"/>
            <p:cNvSpPr/>
            <p:nvPr/>
          </p:nvSpPr>
          <p:spPr>
            <a:xfrm>
              <a:off x="13287953" y="3752652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2527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40" name="object 4140"/>
          <p:cNvSpPr/>
          <p:nvPr/>
        </p:nvSpPr>
        <p:spPr>
          <a:xfrm>
            <a:off x="6575659" y="379839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20945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1" name="object 4141"/>
          <p:cNvSpPr/>
          <p:nvPr/>
        </p:nvSpPr>
        <p:spPr>
          <a:xfrm>
            <a:off x="6374281" y="329241"/>
            <a:ext cx="45085" cy="96520"/>
          </a:xfrm>
          <a:custGeom>
            <a:avLst/>
            <a:gdLst/>
            <a:ahLst/>
            <a:cxnLst/>
            <a:rect l="l" t="t" r="r" b="b"/>
            <a:pathLst>
              <a:path w="45085" h="96520">
                <a:moveTo>
                  <a:pt x="27302" y="24286"/>
                </a:moveTo>
                <a:lnTo>
                  <a:pt x="12143" y="96115"/>
                </a:lnTo>
                <a:lnTo>
                  <a:pt x="24286" y="96115"/>
                </a:lnTo>
                <a:lnTo>
                  <a:pt x="39202" y="25278"/>
                </a:lnTo>
                <a:lnTo>
                  <a:pt x="27302" y="25278"/>
                </a:lnTo>
                <a:lnTo>
                  <a:pt x="27302" y="24286"/>
                </a:lnTo>
                <a:close/>
              </a:path>
              <a:path w="45085" h="96520">
                <a:moveTo>
                  <a:pt x="26310" y="25278"/>
                </a:moveTo>
                <a:lnTo>
                  <a:pt x="4047" y="25278"/>
                </a:lnTo>
                <a:lnTo>
                  <a:pt x="2023" y="26310"/>
                </a:lnTo>
                <a:lnTo>
                  <a:pt x="0" y="36430"/>
                </a:lnTo>
                <a:lnTo>
                  <a:pt x="2023" y="36430"/>
                </a:lnTo>
                <a:lnTo>
                  <a:pt x="3056" y="35398"/>
                </a:lnTo>
                <a:lnTo>
                  <a:pt x="5079" y="35398"/>
                </a:lnTo>
                <a:lnTo>
                  <a:pt x="6071" y="34406"/>
                </a:lnTo>
                <a:lnTo>
                  <a:pt x="9127" y="34406"/>
                </a:lnTo>
                <a:lnTo>
                  <a:pt x="10119" y="33374"/>
                </a:lnTo>
                <a:lnTo>
                  <a:pt x="11151" y="33374"/>
                </a:lnTo>
                <a:lnTo>
                  <a:pt x="13135" y="32382"/>
                </a:lnTo>
                <a:lnTo>
                  <a:pt x="14167" y="32382"/>
                </a:lnTo>
                <a:lnTo>
                  <a:pt x="15159" y="31350"/>
                </a:lnTo>
                <a:lnTo>
                  <a:pt x="16191" y="31350"/>
                </a:lnTo>
                <a:lnTo>
                  <a:pt x="17182" y="30358"/>
                </a:lnTo>
                <a:lnTo>
                  <a:pt x="19206" y="29326"/>
                </a:lnTo>
                <a:lnTo>
                  <a:pt x="20239" y="29326"/>
                </a:lnTo>
                <a:lnTo>
                  <a:pt x="21230" y="28334"/>
                </a:lnTo>
                <a:lnTo>
                  <a:pt x="22262" y="28334"/>
                </a:lnTo>
                <a:lnTo>
                  <a:pt x="23254" y="27302"/>
                </a:lnTo>
                <a:lnTo>
                  <a:pt x="24286" y="26310"/>
                </a:lnTo>
                <a:lnTo>
                  <a:pt x="25278" y="26310"/>
                </a:lnTo>
                <a:lnTo>
                  <a:pt x="26310" y="25278"/>
                </a:lnTo>
                <a:close/>
              </a:path>
              <a:path w="45085" h="96520">
                <a:moveTo>
                  <a:pt x="27302" y="24286"/>
                </a:moveTo>
                <a:lnTo>
                  <a:pt x="6071" y="24286"/>
                </a:lnTo>
                <a:lnTo>
                  <a:pt x="5079" y="25278"/>
                </a:lnTo>
                <a:lnTo>
                  <a:pt x="27093" y="25278"/>
                </a:lnTo>
                <a:lnTo>
                  <a:pt x="27302" y="24286"/>
                </a:lnTo>
                <a:close/>
              </a:path>
              <a:path w="45085" h="96520">
                <a:moveTo>
                  <a:pt x="44525" y="0"/>
                </a:moveTo>
                <a:lnTo>
                  <a:pt x="37421" y="0"/>
                </a:lnTo>
                <a:lnTo>
                  <a:pt x="36430" y="2023"/>
                </a:lnTo>
                <a:lnTo>
                  <a:pt x="36430" y="3015"/>
                </a:lnTo>
                <a:lnTo>
                  <a:pt x="29326" y="10119"/>
                </a:lnTo>
                <a:lnTo>
                  <a:pt x="28334" y="10119"/>
                </a:lnTo>
                <a:lnTo>
                  <a:pt x="27302" y="11111"/>
                </a:lnTo>
                <a:lnTo>
                  <a:pt x="26310" y="12143"/>
                </a:lnTo>
                <a:lnTo>
                  <a:pt x="25278" y="13135"/>
                </a:lnTo>
                <a:lnTo>
                  <a:pt x="23254" y="14167"/>
                </a:lnTo>
                <a:lnTo>
                  <a:pt x="21230" y="16191"/>
                </a:lnTo>
                <a:lnTo>
                  <a:pt x="20239" y="16191"/>
                </a:lnTo>
                <a:lnTo>
                  <a:pt x="19206" y="17182"/>
                </a:lnTo>
                <a:lnTo>
                  <a:pt x="17182" y="18215"/>
                </a:lnTo>
                <a:lnTo>
                  <a:pt x="16191" y="19206"/>
                </a:lnTo>
                <a:lnTo>
                  <a:pt x="15159" y="19206"/>
                </a:lnTo>
                <a:lnTo>
                  <a:pt x="14167" y="20239"/>
                </a:lnTo>
                <a:lnTo>
                  <a:pt x="13135" y="21230"/>
                </a:lnTo>
                <a:lnTo>
                  <a:pt x="12143" y="21230"/>
                </a:lnTo>
                <a:lnTo>
                  <a:pt x="11151" y="22262"/>
                </a:lnTo>
                <a:lnTo>
                  <a:pt x="9127" y="22262"/>
                </a:lnTo>
                <a:lnTo>
                  <a:pt x="8095" y="23254"/>
                </a:lnTo>
                <a:lnTo>
                  <a:pt x="7103" y="24286"/>
                </a:lnTo>
                <a:lnTo>
                  <a:pt x="27302" y="24286"/>
                </a:lnTo>
                <a:lnTo>
                  <a:pt x="27302" y="25278"/>
                </a:lnTo>
                <a:lnTo>
                  <a:pt x="39202" y="25278"/>
                </a:lnTo>
                <a:lnTo>
                  <a:pt x="445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42" name="object 4142"/>
          <p:cNvGrpSpPr/>
          <p:nvPr/>
        </p:nvGrpSpPr>
        <p:grpSpPr>
          <a:xfrm>
            <a:off x="6301421" y="459783"/>
            <a:ext cx="277495" cy="50165"/>
            <a:chOff x="6301421" y="459783"/>
            <a:chExt cx="277495" cy="50165"/>
          </a:xfrm>
        </p:grpSpPr>
        <p:sp>
          <p:nvSpPr>
            <p:cNvPr id="4143" name="object 4143"/>
            <p:cNvSpPr/>
            <p:nvPr/>
          </p:nvSpPr>
          <p:spPr>
            <a:xfrm>
              <a:off x="6498751" y="462819"/>
              <a:ext cx="77470" cy="43815"/>
            </a:xfrm>
            <a:custGeom>
              <a:avLst/>
              <a:gdLst/>
              <a:ahLst/>
              <a:cxnLst/>
              <a:rect l="l" t="t" r="r" b="b"/>
              <a:pathLst>
                <a:path w="77470" h="43815">
                  <a:moveTo>
                    <a:pt x="0" y="43493"/>
                  </a:moveTo>
                  <a:lnTo>
                    <a:pt x="76908" y="22262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4" name="object 4144"/>
            <p:cNvSpPr/>
            <p:nvPr/>
          </p:nvSpPr>
          <p:spPr>
            <a:xfrm>
              <a:off x="6301421" y="485062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0" y="0"/>
                  </a:moveTo>
                  <a:lnTo>
                    <a:pt x="27421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45" name="object 4145"/>
          <p:cNvSpPr/>
          <p:nvPr/>
        </p:nvSpPr>
        <p:spPr>
          <a:xfrm>
            <a:off x="6431962" y="4180708"/>
            <a:ext cx="144145" cy="144145"/>
          </a:xfrm>
          <a:custGeom>
            <a:avLst/>
            <a:gdLst/>
            <a:ahLst/>
            <a:cxnLst/>
            <a:rect l="l" t="t" r="r" b="b"/>
            <a:pathLst>
              <a:path w="144145" h="144145">
                <a:moveTo>
                  <a:pt x="143697" y="0"/>
                </a:moveTo>
                <a:lnTo>
                  <a:pt x="143697" y="143697"/>
                </a:lnTo>
                <a:lnTo>
                  <a:pt x="0" y="14369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6" name="object 4146"/>
          <p:cNvSpPr/>
          <p:nvPr/>
        </p:nvSpPr>
        <p:spPr>
          <a:xfrm>
            <a:off x="5086067" y="9620958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21048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47" name="object 4147"/>
          <p:cNvSpPr/>
          <p:nvPr/>
        </p:nvSpPr>
        <p:spPr>
          <a:xfrm>
            <a:off x="4885701" y="9571393"/>
            <a:ext cx="43815" cy="96520"/>
          </a:xfrm>
          <a:custGeom>
            <a:avLst/>
            <a:gdLst/>
            <a:ahLst/>
            <a:cxnLst/>
            <a:rect l="l" t="t" r="r" b="b"/>
            <a:pathLst>
              <a:path w="43814" h="96520">
                <a:moveTo>
                  <a:pt x="43493" y="0"/>
                </a:moveTo>
                <a:lnTo>
                  <a:pt x="36430" y="0"/>
                </a:lnTo>
                <a:lnTo>
                  <a:pt x="36430" y="991"/>
                </a:lnTo>
                <a:lnTo>
                  <a:pt x="32382" y="5039"/>
                </a:lnTo>
                <a:lnTo>
                  <a:pt x="32382" y="6071"/>
                </a:lnTo>
                <a:lnTo>
                  <a:pt x="31350" y="6071"/>
                </a:lnTo>
                <a:lnTo>
                  <a:pt x="31350" y="7063"/>
                </a:lnTo>
                <a:lnTo>
                  <a:pt x="30358" y="8095"/>
                </a:lnTo>
                <a:lnTo>
                  <a:pt x="29326" y="8095"/>
                </a:lnTo>
                <a:lnTo>
                  <a:pt x="25278" y="12143"/>
                </a:lnTo>
                <a:lnTo>
                  <a:pt x="24286" y="12143"/>
                </a:lnTo>
                <a:lnTo>
                  <a:pt x="23254" y="13135"/>
                </a:lnTo>
                <a:lnTo>
                  <a:pt x="22262" y="14167"/>
                </a:lnTo>
                <a:lnTo>
                  <a:pt x="20239" y="15159"/>
                </a:lnTo>
                <a:lnTo>
                  <a:pt x="18215" y="17182"/>
                </a:lnTo>
                <a:lnTo>
                  <a:pt x="17182" y="17182"/>
                </a:lnTo>
                <a:lnTo>
                  <a:pt x="16191" y="18215"/>
                </a:lnTo>
                <a:lnTo>
                  <a:pt x="15159" y="19206"/>
                </a:lnTo>
                <a:lnTo>
                  <a:pt x="13135" y="19206"/>
                </a:lnTo>
                <a:lnTo>
                  <a:pt x="11151" y="21230"/>
                </a:lnTo>
                <a:lnTo>
                  <a:pt x="10119" y="21230"/>
                </a:lnTo>
                <a:lnTo>
                  <a:pt x="9127" y="22262"/>
                </a:lnTo>
                <a:lnTo>
                  <a:pt x="8095" y="22262"/>
                </a:lnTo>
                <a:lnTo>
                  <a:pt x="6071" y="23254"/>
                </a:lnTo>
                <a:lnTo>
                  <a:pt x="5079" y="24286"/>
                </a:lnTo>
                <a:lnTo>
                  <a:pt x="4047" y="24286"/>
                </a:lnTo>
                <a:lnTo>
                  <a:pt x="3056" y="25278"/>
                </a:lnTo>
                <a:lnTo>
                  <a:pt x="2023" y="25278"/>
                </a:lnTo>
                <a:lnTo>
                  <a:pt x="0" y="36430"/>
                </a:lnTo>
                <a:lnTo>
                  <a:pt x="1032" y="35398"/>
                </a:lnTo>
                <a:lnTo>
                  <a:pt x="2023" y="35398"/>
                </a:lnTo>
                <a:lnTo>
                  <a:pt x="4047" y="34406"/>
                </a:lnTo>
                <a:lnTo>
                  <a:pt x="5079" y="34406"/>
                </a:lnTo>
                <a:lnTo>
                  <a:pt x="7103" y="33374"/>
                </a:lnTo>
                <a:lnTo>
                  <a:pt x="9127" y="33374"/>
                </a:lnTo>
                <a:lnTo>
                  <a:pt x="11151" y="32382"/>
                </a:lnTo>
                <a:lnTo>
                  <a:pt x="12143" y="32382"/>
                </a:lnTo>
                <a:lnTo>
                  <a:pt x="13135" y="31350"/>
                </a:lnTo>
                <a:lnTo>
                  <a:pt x="14167" y="31350"/>
                </a:lnTo>
                <a:lnTo>
                  <a:pt x="16191" y="30358"/>
                </a:lnTo>
                <a:lnTo>
                  <a:pt x="17182" y="29326"/>
                </a:lnTo>
                <a:lnTo>
                  <a:pt x="18215" y="29326"/>
                </a:lnTo>
                <a:lnTo>
                  <a:pt x="19206" y="28334"/>
                </a:lnTo>
                <a:lnTo>
                  <a:pt x="20239" y="28334"/>
                </a:lnTo>
                <a:lnTo>
                  <a:pt x="21230" y="27302"/>
                </a:lnTo>
                <a:lnTo>
                  <a:pt x="22262" y="27302"/>
                </a:lnTo>
                <a:lnTo>
                  <a:pt x="24286" y="25278"/>
                </a:lnTo>
                <a:lnTo>
                  <a:pt x="25278" y="25278"/>
                </a:lnTo>
                <a:lnTo>
                  <a:pt x="26310" y="24286"/>
                </a:lnTo>
                <a:lnTo>
                  <a:pt x="27302" y="23254"/>
                </a:lnTo>
                <a:lnTo>
                  <a:pt x="12143" y="96115"/>
                </a:lnTo>
                <a:lnTo>
                  <a:pt x="23254" y="96115"/>
                </a:lnTo>
                <a:lnTo>
                  <a:pt x="434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48" name="object 4148"/>
          <p:cNvGrpSpPr/>
          <p:nvPr/>
        </p:nvGrpSpPr>
        <p:grpSpPr>
          <a:xfrm>
            <a:off x="4812840" y="9701914"/>
            <a:ext cx="276860" cy="48895"/>
            <a:chOff x="4812840" y="9701914"/>
            <a:chExt cx="276860" cy="48895"/>
          </a:xfrm>
        </p:grpSpPr>
        <p:sp>
          <p:nvSpPr>
            <p:cNvPr id="4149" name="object 4149"/>
            <p:cNvSpPr/>
            <p:nvPr/>
          </p:nvSpPr>
          <p:spPr>
            <a:xfrm>
              <a:off x="5009159" y="9704950"/>
              <a:ext cx="77470" cy="42545"/>
            </a:xfrm>
            <a:custGeom>
              <a:avLst/>
              <a:gdLst/>
              <a:ahLst/>
              <a:cxnLst/>
              <a:rect l="l" t="t" r="r" b="b"/>
              <a:pathLst>
                <a:path w="77470" h="42545">
                  <a:moveTo>
                    <a:pt x="0" y="42501"/>
                  </a:moveTo>
                  <a:lnTo>
                    <a:pt x="76908" y="2127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0" name="object 4150"/>
            <p:cNvSpPr/>
            <p:nvPr/>
          </p:nvSpPr>
          <p:spPr>
            <a:xfrm>
              <a:off x="4812840" y="9726201"/>
              <a:ext cx="273685" cy="0"/>
            </a:xfrm>
            <a:custGeom>
              <a:avLst/>
              <a:gdLst/>
              <a:ahLst/>
              <a:cxnLst/>
              <a:rect l="l" t="t" r="r" b="b"/>
              <a:pathLst>
                <a:path w="273685">
                  <a:moveTo>
                    <a:pt x="0" y="0"/>
                  </a:moveTo>
                  <a:lnTo>
                    <a:pt x="2732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51" name="object 4151"/>
          <p:cNvGrpSpPr/>
          <p:nvPr/>
        </p:nvGrpSpPr>
        <p:grpSpPr>
          <a:xfrm>
            <a:off x="16178086" y="11033642"/>
            <a:ext cx="422275" cy="6350"/>
            <a:chOff x="16178086" y="11033642"/>
            <a:chExt cx="422275" cy="6350"/>
          </a:xfrm>
        </p:grpSpPr>
        <p:sp>
          <p:nvSpPr>
            <p:cNvPr id="4152" name="object 4152"/>
            <p:cNvSpPr/>
            <p:nvPr/>
          </p:nvSpPr>
          <p:spPr>
            <a:xfrm>
              <a:off x="16553500" y="11036678"/>
              <a:ext cx="46990" cy="0"/>
            </a:xfrm>
            <a:custGeom>
              <a:avLst/>
              <a:gdLst/>
              <a:ahLst/>
              <a:cxnLst/>
              <a:rect l="l" t="t" r="r" b="b"/>
              <a:pathLst>
                <a:path w="46990">
                  <a:moveTo>
                    <a:pt x="4654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3" name="object 4153"/>
            <p:cNvSpPr/>
            <p:nvPr/>
          </p:nvSpPr>
          <p:spPr>
            <a:xfrm>
              <a:off x="16481672" y="1103667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4" name="object 4154"/>
            <p:cNvSpPr/>
            <p:nvPr/>
          </p:nvSpPr>
          <p:spPr>
            <a:xfrm>
              <a:off x="16410815" y="1103667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5" name="object 4155"/>
            <p:cNvSpPr/>
            <p:nvPr/>
          </p:nvSpPr>
          <p:spPr>
            <a:xfrm>
              <a:off x="16338966" y="1103667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6" name="object 4156"/>
            <p:cNvSpPr/>
            <p:nvPr/>
          </p:nvSpPr>
          <p:spPr>
            <a:xfrm>
              <a:off x="16267118" y="1103667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7" name="object 4157"/>
            <p:cNvSpPr/>
            <p:nvPr/>
          </p:nvSpPr>
          <p:spPr>
            <a:xfrm>
              <a:off x="16178086" y="11036678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51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58" name="object 4158"/>
          <p:cNvGrpSpPr/>
          <p:nvPr/>
        </p:nvGrpSpPr>
        <p:grpSpPr>
          <a:xfrm>
            <a:off x="16178086" y="10795834"/>
            <a:ext cx="422275" cy="6350"/>
            <a:chOff x="16178086" y="10795834"/>
            <a:chExt cx="422275" cy="6350"/>
          </a:xfrm>
        </p:grpSpPr>
        <p:sp>
          <p:nvSpPr>
            <p:cNvPr id="4159" name="object 4159"/>
            <p:cNvSpPr/>
            <p:nvPr/>
          </p:nvSpPr>
          <p:spPr>
            <a:xfrm>
              <a:off x="16553500" y="10798869"/>
              <a:ext cx="46990" cy="0"/>
            </a:xfrm>
            <a:custGeom>
              <a:avLst/>
              <a:gdLst/>
              <a:ahLst/>
              <a:cxnLst/>
              <a:rect l="l" t="t" r="r" b="b"/>
              <a:pathLst>
                <a:path w="46990">
                  <a:moveTo>
                    <a:pt x="4654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0" name="object 4160"/>
            <p:cNvSpPr/>
            <p:nvPr/>
          </p:nvSpPr>
          <p:spPr>
            <a:xfrm>
              <a:off x="16481672" y="10798869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1" name="object 4161"/>
            <p:cNvSpPr/>
            <p:nvPr/>
          </p:nvSpPr>
          <p:spPr>
            <a:xfrm>
              <a:off x="16410815" y="1079886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2" name="object 4162"/>
            <p:cNvSpPr/>
            <p:nvPr/>
          </p:nvSpPr>
          <p:spPr>
            <a:xfrm>
              <a:off x="16338966" y="1079886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3" name="object 4163"/>
            <p:cNvSpPr/>
            <p:nvPr/>
          </p:nvSpPr>
          <p:spPr>
            <a:xfrm>
              <a:off x="16267118" y="1079886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4" name="object 4164"/>
            <p:cNvSpPr/>
            <p:nvPr/>
          </p:nvSpPr>
          <p:spPr>
            <a:xfrm>
              <a:off x="16178086" y="10798869"/>
              <a:ext cx="45720" cy="0"/>
            </a:xfrm>
            <a:custGeom>
              <a:avLst/>
              <a:gdLst/>
              <a:ahLst/>
              <a:cxnLst/>
              <a:rect l="l" t="t" r="r" b="b"/>
              <a:pathLst>
                <a:path w="45719">
                  <a:moveTo>
                    <a:pt x="4551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65" name="object 4165"/>
          <p:cNvSpPr/>
          <p:nvPr/>
        </p:nvSpPr>
        <p:spPr>
          <a:xfrm>
            <a:off x="16178066" y="11214782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66" name="object 4166"/>
          <p:cNvSpPr/>
          <p:nvPr/>
        </p:nvSpPr>
        <p:spPr>
          <a:xfrm>
            <a:off x="16585882" y="11214782"/>
            <a:ext cx="0" cy="120014"/>
          </a:xfrm>
          <a:custGeom>
            <a:avLst/>
            <a:gdLst/>
            <a:ahLst/>
            <a:cxnLst/>
            <a:rect l="l" t="t" r="r" b="b"/>
            <a:pathLst>
              <a:path h="120015">
                <a:moveTo>
                  <a:pt x="0" y="11941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67" name="object 4167"/>
          <p:cNvGrpSpPr/>
          <p:nvPr/>
        </p:nvGrpSpPr>
        <p:grpSpPr>
          <a:xfrm>
            <a:off x="16106216" y="11208710"/>
            <a:ext cx="74930" cy="128905"/>
            <a:chOff x="16106216" y="11208710"/>
            <a:chExt cx="74930" cy="128905"/>
          </a:xfrm>
        </p:grpSpPr>
        <p:sp>
          <p:nvSpPr>
            <p:cNvPr id="4168" name="object 4168"/>
            <p:cNvSpPr/>
            <p:nvPr/>
          </p:nvSpPr>
          <p:spPr>
            <a:xfrm>
              <a:off x="16109252" y="11300818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5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9" name="object 4169"/>
            <p:cNvSpPr/>
            <p:nvPr/>
          </p:nvSpPr>
          <p:spPr>
            <a:xfrm>
              <a:off x="16109252" y="11265379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4">
                  <a:moveTo>
                    <a:pt x="68812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0" name="object 4170"/>
            <p:cNvSpPr/>
            <p:nvPr/>
          </p:nvSpPr>
          <p:spPr>
            <a:xfrm>
              <a:off x="16109252" y="11228969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5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1" name="object 4171"/>
            <p:cNvSpPr/>
            <p:nvPr/>
          </p:nvSpPr>
          <p:spPr>
            <a:xfrm>
              <a:off x="16147706" y="11211746"/>
              <a:ext cx="30480" cy="14604"/>
            </a:xfrm>
            <a:custGeom>
              <a:avLst/>
              <a:gdLst/>
              <a:ahLst/>
              <a:cxnLst/>
              <a:rect l="l" t="t" r="r" b="b"/>
              <a:pathLst>
                <a:path w="30480" h="14604">
                  <a:moveTo>
                    <a:pt x="30358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72" name="object 4172"/>
          <p:cNvGrpSpPr/>
          <p:nvPr/>
        </p:nvGrpSpPr>
        <p:grpSpPr>
          <a:xfrm>
            <a:off x="16582846" y="11225934"/>
            <a:ext cx="74930" cy="111760"/>
            <a:chOff x="16582846" y="11225934"/>
            <a:chExt cx="74930" cy="111760"/>
          </a:xfrm>
        </p:grpSpPr>
        <p:sp>
          <p:nvSpPr>
            <p:cNvPr id="4173" name="object 4173"/>
            <p:cNvSpPr/>
            <p:nvPr/>
          </p:nvSpPr>
          <p:spPr>
            <a:xfrm>
              <a:off x="16585882" y="11300818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5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4" name="object 4174"/>
            <p:cNvSpPr/>
            <p:nvPr/>
          </p:nvSpPr>
          <p:spPr>
            <a:xfrm>
              <a:off x="16585882" y="11265380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4">
                  <a:moveTo>
                    <a:pt x="68812" y="323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5" name="object 4175"/>
            <p:cNvSpPr/>
            <p:nvPr/>
          </p:nvSpPr>
          <p:spPr>
            <a:xfrm>
              <a:off x="16585882" y="11228970"/>
              <a:ext cx="69215" cy="33655"/>
            </a:xfrm>
            <a:custGeom>
              <a:avLst/>
              <a:gdLst/>
              <a:ahLst/>
              <a:cxnLst/>
              <a:rect l="l" t="t" r="r" b="b"/>
              <a:pathLst>
                <a:path w="69215" h="33654">
                  <a:moveTo>
                    <a:pt x="68812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76" name="object 4176"/>
          <p:cNvSpPr/>
          <p:nvPr/>
        </p:nvSpPr>
        <p:spPr>
          <a:xfrm>
            <a:off x="13263646" y="4457982"/>
            <a:ext cx="698500" cy="59690"/>
          </a:xfrm>
          <a:custGeom>
            <a:avLst/>
            <a:gdLst/>
            <a:ahLst/>
            <a:cxnLst/>
            <a:rect l="l" t="t" r="r" b="b"/>
            <a:pathLst>
              <a:path w="698500" h="59689">
                <a:moveTo>
                  <a:pt x="0" y="0"/>
                </a:moveTo>
                <a:lnTo>
                  <a:pt x="31350" y="0"/>
                </a:lnTo>
                <a:lnTo>
                  <a:pt x="31350" y="59684"/>
                </a:lnTo>
                <a:lnTo>
                  <a:pt x="698246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7" name="object 4177"/>
          <p:cNvSpPr/>
          <p:nvPr/>
        </p:nvSpPr>
        <p:spPr>
          <a:xfrm>
            <a:off x="14021598" y="4517688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0" y="0"/>
                </a:moveTo>
                <a:lnTo>
                  <a:pt x="21552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78" name="object 4178"/>
          <p:cNvSpPr/>
          <p:nvPr/>
        </p:nvSpPr>
        <p:spPr>
          <a:xfrm>
            <a:off x="14296848" y="4458003"/>
            <a:ext cx="1156970" cy="59690"/>
          </a:xfrm>
          <a:custGeom>
            <a:avLst/>
            <a:gdLst/>
            <a:ahLst/>
            <a:cxnLst/>
            <a:rect l="l" t="t" r="r" b="b"/>
            <a:pathLst>
              <a:path w="1156969" h="59689">
                <a:moveTo>
                  <a:pt x="0" y="59684"/>
                </a:moveTo>
                <a:lnTo>
                  <a:pt x="1156640" y="59684"/>
                </a:lnTo>
                <a:lnTo>
                  <a:pt x="115664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79" name="object 4179"/>
          <p:cNvGrpSpPr/>
          <p:nvPr/>
        </p:nvGrpSpPr>
        <p:grpSpPr>
          <a:xfrm>
            <a:off x="12837614" y="4336548"/>
            <a:ext cx="6350" cy="1110615"/>
            <a:chOff x="12837614" y="4336548"/>
            <a:chExt cx="6350" cy="1110615"/>
          </a:xfrm>
        </p:grpSpPr>
        <p:sp>
          <p:nvSpPr>
            <p:cNvPr id="4180" name="object 4180"/>
            <p:cNvSpPr/>
            <p:nvPr/>
          </p:nvSpPr>
          <p:spPr>
            <a:xfrm>
              <a:off x="12840650" y="4336548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89">
                  <a:moveTo>
                    <a:pt x="0" y="0"/>
                  </a:moveTo>
                  <a:lnTo>
                    <a:pt x="0" y="249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1" name="object 4181"/>
            <p:cNvSpPr/>
            <p:nvPr/>
          </p:nvSpPr>
          <p:spPr>
            <a:xfrm>
              <a:off x="12837614" y="46117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2" name="object 4182"/>
            <p:cNvSpPr/>
            <p:nvPr/>
          </p:nvSpPr>
          <p:spPr>
            <a:xfrm>
              <a:off x="12840650" y="464317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3" name="object 4183"/>
            <p:cNvSpPr/>
            <p:nvPr/>
          </p:nvSpPr>
          <p:spPr>
            <a:xfrm>
              <a:off x="12837614" y="4898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4" name="object 4184"/>
            <p:cNvSpPr/>
            <p:nvPr/>
          </p:nvSpPr>
          <p:spPr>
            <a:xfrm>
              <a:off x="12840650" y="493056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5" name="object 4185"/>
            <p:cNvSpPr/>
            <p:nvPr/>
          </p:nvSpPr>
          <p:spPr>
            <a:xfrm>
              <a:off x="12837614" y="518557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6" name="object 4186"/>
            <p:cNvSpPr/>
            <p:nvPr/>
          </p:nvSpPr>
          <p:spPr>
            <a:xfrm>
              <a:off x="12840650" y="52169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87" name="object 4187"/>
          <p:cNvSpPr/>
          <p:nvPr/>
        </p:nvSpPr>
        <p:spPr>
          <a:xfrm>
            <a:off x="12840650" y="5504340"/>
            <a:ext cx="0" cy="229235"/>
          </a:xfrm>
          <a:custGeom>
            <a:avLst/>
            <a:gdLst/>
            <a:ahLst/>
            <a:cxnLst/>
            <a:rect l="l" t="t" r="r" b="b"/>
            <a:pathLst>
              <a:path h="229235">
                <a:moveTo>
                  <a:pt x="0" y="0"/>
                </a:moveTo>
                <a:lnTo>
                  <a:pt x="0" y="22870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88" name="object 4188"/>
          <p:cNvGrpSpPr/>
          <p:nvPr/>
        </p:nvGrpSpPr>
        <p:grpSpPr>
          <a:xfrm>
            <a:off x="12420690" y="5790722"/>
            <a:ext cx="763270" cy="3691890"/>
            <a:chOff x="12420690" y="5790722"/>
            <a:chExt cx="763270" cy="3691890"/>
          </a:xfrm>
        </p:grpSpPr>
        <p:sp>
          <p:nvSpPr>
            <p:cNvPr id="4189" name="object 4189"/>
            <p:cNvSpPr/>
            <p:nvPr/>
          </p:nvSpPr>
          <p:spPr>
            <a:xfrm>
              <a:off x="12840650" y="579072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0" name="object 4190"/>
            <p:cNvSpPr/>
            <p:nvPr/>
          </p:nvSpPr>
          <p:spPr>
            <a:xfrm>
              <a:off x="12837614" y="60457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1" name="object 4191"/>
            <p:cNvSpPr/>
            <p:nvPr/>
          </p:nvSpPr>
          <p:spPr>
            <a:xfrm>
              <a:off x="12840650" y="607811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2" name="object 4192"/>
            <p:cNvSpPr/>
            <p:nvPr/>
          </p:nvSpPr>
          <p:spPr>
            <a:xfrm>
              <a:off x="12837614" y="63331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3" name="object 4193"/>
            <p:cNvSpPr/>
            <p:nvPr/>
          </p:nvSpPr>
          <p:spPr>
            <a:xfrm>
              <a:off x="12840650" y="63644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4" name="object 4194"/>
            <p:cNvSpPr/>
            <p:nvPr/>
          </p:nvSpPr>
          <p:spPr>
            <a:xfrm>
              <a:off x="12837614" y="66195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5" name="object 4195"/>
            <p:cNvSpPr/>
            <p:nvPr/>
          </p:nvSpPr>
          <p:spPr>
            <a:xfrm>
              <a:off x="12840650" y="665189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6" name="object 4196"/>
            <p:cNvSpPr/>
            <p:nvPr/>
          </p:nvSpPr>
          <p:spPr>
            <a:xfrm>
              <a:off x="12837614" y="69069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7" name="object 4197"/>
            <p:cNvSpPr/>
            <p:nvPr/>
          </p:nvSpPr>
          <p:spPr>
            <a:xfrm>
              <a:off x="12840650" y="69382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8" name="object 4198"/>
            <p:cNvSpPr/>
            <p:nvPr/>
          </p:nvSpPr>
          <p:spPr>
            <a:xfrm>
              <a:off x="12837614" y="71932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99" name="object 4199"/>
            <p:cNvSpPr/>
            <p:nvPr/>
          </p:nvSpPr>
          <p:spPr>
            <a:xfrm>
              <a:off x="12840650" y="72246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0" name="object 4200"/>
            <p:cNvSpPr/>
            <p:nvPr/>
          </p:nvSpPr>
          <p:spPr>
            <a:xfrm>
              <a:off x="12837614" y="74806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1" name="object 4201"/>
            <p:cNvSpPr/>
            <p:nvPr/>
          </p:nvSpPr>
          <p:spPr>
            <a:xfrm>
              <a:off x="12840650" y="751205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2" name="object 4202"/>
            <p:cNvSpPr/>
            <p:nvPr/>
          </p:nvSpPr>
          <p:spPr>
            <a:xfrm>
              <a:off x="12837614" y="77670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3" name="object 4203"/>
            <p:cNvSpPr/>
            <p:nvPr/>
          </p:nvSpPr>
          <p:spPr>
            <a:xfrm>
              <a:off x="12840650" y="779843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4" name="object 4204"/>
            <p:cNvSpPr/>
            <p:nvPr/>
          </p:nvSpPr>
          <p:spPr>
            <a:xfrm>
              <a:off x="12837614" y="80534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5" name="object 4205"/>
            <p:cNvSpPr/>
            <p:nvPr/>
          </p:nvSpPr>
          <p:spPr>
            <a:xfrm>
              <a:off x="12840650" y="80858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6" name="object 4206"/>
            <p:cNvSpPr/>
            <p:nvPr/>
          </p:nvSpPr>
          <p:spPr>
            <a:xfrm>
              <a:off x="12837614" y="83408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7" name="object 4207"/>
            <p:cNvSpPr/>
            <p:nvPr/>
          </p:nvSpPr>
          <p:spPr>
            <a:xfrm>
              <a:off x="12840650" y="83722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8" name="object 4208"/>
            <p:cNvSpPr/>
            <p:nvPr/>
          </p:nvSpPr>
          <p:spPr>
            <a:xfrm>
              <a:off x="12837614" y="86272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09" name="object 4209"/>
            <p:cNvSpPr/>
            <p:nvPr/>
          </p:nvSpPr>
          <p:spPr>
            <a:xfrm>
              <a:off x="12840650" y="865960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0" name="object 4210"/>
            <p:cNvSpPr/>
            <p:nvPr/>
          </p:nvSpPr>
          <p:spPr>
            <a:xfrm>
              <a:off x="12837614" y="89146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11" name="object 4211"/>
            <p:cNvPicPr/>
            <p:nvPr/>
          </p:nvPicPr>
          <p:blipFill>
            <a:blip r:embed="rId222" cstate="print"/>
            <a:stretch>
              <a:fillRect/>
            </a:stretch>
          </p:blipFill>
          <p:spPr>
            <a:xfrm>
              <a:off x="12420690" y="8945987"/>
              <a:ext cx="762991" cy="536334"/>
            </a:xfrm>
            <a:prstGeom prst="rect">
              <a:avLst/>
            </a:prstGeom>
          </p:spPr>
        </p:pic>
      </p:grpSp>
      <p:sp>
        <p:nvSpPr>
          <p:cNvPr id="4212" name="object 4212"/>
          <p:cNvSpPr/>
          <p:nvPr/>
        </p:nvSpPr>
        <p:spPr>
          <a:xfrm>
            <a:off x="5851102" y="4457982"/>
            <a:ext cx="0" cy="151130"/>
          </a:xfrm>
          <a:custGeom>
            <a:avLst/>
            <a:gdLst/>
            <a:ahLst/>
            <a:cxnLst/>
            <a:rect l="l" t="t" r="r" b="b"/>
            <a:pathLst>
              <a:path h="151129">
                <a:moveTo>
                  <a:pt x="0" y="0"/>
                </a:moveTo>
                <a:lnTo>
                  <a:pt x="0" y="1507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3" name="object 4213"/>
          <p:cNvSpPr/>
          <p:nvPr/>
        </p:nvSpPr>
        <p:spPr>
          <a:xfrm>
            <a:off x="3297969" y="4608763"/>
            <a:ext cx="2000885" cy="0"/>
          </a:xfrm>
          <a:custGeom>
            <a:avLst/>
            <a:gdLst/>
            <a:ahLst/>
            <a:cxnLst/>
            <a:rect l="l" t="t" r="r" b="b"/>
            <a:pathLst>
              <a:path w="2000885">
                <a:moveTo>
                  <a:pt x="200060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4" name="object 4214"/>
          <p:cNvSpPr/>
          <p:nvPr/>
        </p:nvSpPr>
        <p:spPr>
          <a:xfrm>
            <a:off x="3297949" y="4457982"/>
            <a:ext cx="1156970" cy="59690"/>
          </a:xfrm>
          <a:custGeom>
            <a:avLst/>
            <a:gdLst/>
            <a:ahLst/>
            <a:cxnLst/>
            <a:rect l="l" t="t" r="r" b="b"/>
            <a:pathLst>
              <a:path w="1156970" h="59689">
                <a:moveTo>
                  <a:pt x="0" y="0"/>
                </a:moveTo>
                <a:lnTo>
                  <a:pt x="0" y="59684"/>
                </a:lnTo>
                <a:lnTo>
                  <a:pt x="115664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5" name="object 4215"/>
          <p:cNvSpPr/>
          <p:nvPr/>
        </p:nvSpPr>
        <p:spPr>
          <a:xfrm>
            <a:off x="4515326" y="4517688"/>
            <a:ext cx="214629" cy="0"/>
          </a:xfrm>
          <a:custGeom>
            <a:avLst/>
            <a:gdLst/>
            <a:ahLst/>
            <a:cxnLst/>
            <a:rect l="l" t="t" r="r" b="b"/>
            <a:pathLst>
              <a:path w="214629">
                <a:moveTo>
                  <a:pt x="0" y="0"/>
                </a:moveTo>
                <a:lnTo>
                  <a:pt x="21453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6" name="object 4216"/>
          <p:cNvSpPr/>
          <p:nvPr/>
        </p:nvSpPr>
        <p:spPr>
          <a:xfrm>
            <a:off x="5910827" y="5048962"/>
            <a:ext cx="59690" cy="0"/>
          </a:xfrm>
          <a:custGeom>
            <a:avLst/>
            <a:gdLst/>
            <a:ahLst/>
            <a:cxnLst/>
            <a:rect l="l" t="t" r="r" b="b"/>
            <a:pathLst>
              <a:path w="59689">
                <a:moveTo>
                  <a:pt x="596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7" name="object 4217"/>
          <p:cNvSpPr/>
          <p:nvPr/>
        </p:nvSpPr>
        <p:spPr>
          <a:xfrm>
            <a:off x="5910807" y="4457982"/>
            <a:ext cx="0" cy="251460"/>
          </a:xfrm>
          <a:custGeom>
            <a:avLst/>
            <a:gdLst/>
            <a:ahLst/>
            <a:cxnLst/>
            <a:rect l="l" t="t" r="r" b="b"/>
            <a:pathLst>
              <a:path h="251460">
                <a:moveTo>
                  <a:pt x="0" y="25096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8" name="object 4218"/>
          <p:cNvSpPr/>
          <p:nvPr/>
        </p:nvSpPr>
        <p:spPr>
          <a:xfrm>
            <a:off x="5910827" y="5048982"/>
            <a:ext cx="59690" cy="721995"/>
          </a:xfrm>
          <a:custGeom>
            <a:avLst/>
            <a:gdLst/>
            <a:ahLst/>
            <a:cxnLst/>
            <a:rect l="l" t="t" r="r" b="b"/>
            <a:pathLst>
              <a:path w="59689" h="721995">
                <a:moveTo>
                  <a:pt x="59684" y="721501"/>
                </a:moveTo>
                <a:lnTo>
                  <a:pt x="0" y="721501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19" name="object 4219"/>
          <p:cNvSpPr/>
          <p:nvPr/>
        </p:nvSpPr>
        <p:spPr>
          <a:xfrm>
            <a:off x="4515326" y="445798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0" name="object 4220"/>
          <p:cNvSpPr/>
          <p:nvPr/>
        </p:nvSpPr>
        <p:spPr>
          <a:xfrm>
            <a:off x="4729860" y="445798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1" name="object 4221"/>
          <p:cNvSpPr/>
          <p:nvPr/>
        </p:nvSpPr>
        <p:spPr>
          <a:xfrm>
            <a:off x="4454609" y="4458003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596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2" name="object 4222"/>
          <p:cNvSpPr/>
          <p:nvPr/>
        </p:nvSpPr>
        <p:spPr>
          <a:xfrm>
            <a:off x="12780945" y="4457982"/>
            <a:ext cx="120014" cy="1435100"/>
          </a:xfrm>
          <a:custGeom>
            <a:avLst/>
            <a:gdLst/>
            <a:ahLst/>
            <a:cxnLst/>
            <a:rect l="l" t="t" r="r" b="b"/>
            <a:pathLst>
              <a:path w="120015" h="1435100">
                <a:moveTo>
                  <a:pt x="119410" y="1434947"/>
                </a:moveTo>
                <a:lnTo>
                  <a:pt x="0" y="1434947"/>
                </a:lnTo>
                <a:lnTo>
                  <a:pt x="0" y="1312521"/>
                </a:lnTo>
                <a:lnTo>
                  <a:pt x="59725" y="1312521"/>
                </a:lnTo>
                <a:lnTo>
                  <a:pt x="5972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3" name="object 4223"/>
          <p:cNvSpPr/>
          <p:nvPr/>
        </p:nvSpPr>
        <p:spPr>
          <a:xfrm>
            <a:off x="14021598" y="445798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4" name="object 4224"/>
          <p:cNvSpPr/>
          <p:nvPr/>
        </p:nvSpPr>
        <p:spPr>
          <a:xfrm>
            <a:off x="14237143" y="445798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5" name="object 4225"/>
          <p:cNvSpPr/>
          <p:nvPr/>
        </p:nvSpPr>
        <p:spPr>
          <a:xfrm>
            <a:off x="14296848" y="4458003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596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26" name="object 4226"/>
          <p:cNvSpPr/>
          <p:nvPr/>
        </p:nvSpPr>
        <p:spPr>
          <a:xfrm>
            <a:off x="13961891" y="4457982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27" name="object 4227"/>
          <p:cNvGrpSpPr/>
          <p:nvPr/>
        </p:nvGrpSpPr>
        <p:grpSpPr>
          <a:xfrm>
            <a:off x="7153504" y="2653673"/>
            <a:ext cx="264160" cy="104775"/>
            <a:chOff x="7153504" y="2653673"/>
            <a:chExt cx="264160" cy="104775"/>
          </a:xfrm>
        </p:grpSpPr>
        <p:sp>
          <p:nvSpPr>
            <p:cNvPr id="4228" name="object 4228"/>
            <p:cNvSpPr/>
            <p:nvPr/>
          </p:nvSpPr>
          <p:spPr>
            <a:xfrm>
              <a:off x="7170687" y="2674936"/>
              <a:ext cx="234315" cy="62230"/>
            </a:xfrm>
            <a:custGeom>
              <a:avLst/>
              <a:gdLst/>
              <a:ahLst/>
              <a:cxnLst/>
              <a:rect l="l" t="t" r="r" b="b"/>
              <a:pathLst>
                <a:path w="234315" h="62230">
                  <a:moveTo>
                    <a:pt x="24282" y="35433"/>
                  </a:moveTo>
                  <a:lnTo>
                    <a:pt x="990" y="35433"/>
                  </a:lnTo>
                  <a:lnTo>
                    <a:pt x="0" y="42494"/>
                  </a:lnTo>
                  <a:lnTo>
                    <a:pt x="22263" y="42494"/>
                  </a:lnTo>
                  <a:lnTo>
                    <a:pt x="24282" y="35433"/>
                  </a:lnTo>
                  <a:close/>
                </a:path>
                <a:path w="234315" h="62230">
                  <a:moveTo>
                    <a:pt x="70815" y="14160"/>
                  </a:moveTo>
                  <a:lnTo>
                    <a:pt x="69824" y="13169"/>
                  </a:lnTo>
                  <a:lnTo>
                    <a:pt x="69824" y="10109"/>
                  </a:lnTo>
                  <a:lnTo>
                    <a:pt x="68783" y="10109"/>
                  </a:lnTo>
                  <a:lnTo>
                    <a:pt x="68783" y="8089"/>
                  </a:lnTo>
                  <a:lnTo>
                    <a:pt x="67792" y="8089"/>
                  </a:lnTo>
                  <a:lnTo>
                    <a:pt x="67792" y="6070"/>
                  </a:lnTo>
                  <a:lnTo>
                    <a:pt x="66763" y="6070"/>
                  </a:lnTo>
                  <a:lnTo>
                    <a:pt x="66763" y="5080"/>
                  </a:lnTo>
                  <a:lnTo>
                    <a:pt x="65773" y="5080"/>
                  </a:lnTo>
                  <a:lnTo>
                    <a:pt x="63741" y="3048"/>
                  </a:lnTo>
                  <a:lnTo>
                    <a:pt x="63741" y="13169"/>
                  </a:lnTo>
                  <a:lnTo>
                    <a:pt x="63741" y="26301"/>
                  </a:lnTo>
                  <a:lnTo>
                    <a:pt x="62712" y="27343"/>
                  </a:lnTo>
                  <a:lnTo>
                    <a:pt x="62712" y="31381"/>
                  </a:lnTo>
                  <a:lnTo>
                    <a:pt x="61722" y="32372"/>
                  </a:lnTo>
                  <a:lnTo>
                    <a:pt x="61722" y="36423"/>
                  </a:lnTo>
                  <a:lnTo>
                    <a:pt x="60693" y="37452"/>
                  </a:lnTo>
                  <a:lnTo>
                    <a:pt x="60693" y="39484"/>
                  </a:lnTo>
                  <a:lnTo>
                    <a:pt x="59702" y="40474"/>
                  </a:lnTo>
                  <a:lnTo>
                    <a:pt x="59702" y="42494"/>
                  </a:lnTo>
                  <a:lnTo>
                    <a:pt x="58661" y="43484"/>
                  </a:lnTo>
                  <a:lnTo>
                    <a:pt x="58661" y="44526"/>
                  </a:lnTo>
                  <a:lnTo>
                    <a:pt x="57670" y="45516"/>
                  </a:lnTo>
                  <a:lnTo>
                    <a:pt x="57670" y="46545"/>
                  </a:lnTo>
                  <a:lnTo>
                    <a:pt x="56642" y="47536"/>
                  </a:lnTo>
                  <a:lnTo>
                    <a:pt x="56642" y="48564"/>
                  </a:lnTo>
                  <a:lnTo>
                    <a:pt x="55651" y="48564"/>
                  </a:lnTo>
                  <a:lnTo>
                    <a:pt x="55651" y="49555"/>
                  </a:lnTo>
                  <a:lnTo>
                    <a:pt x="53632" y="51587"/>
                  </a:lnTo>
                  <a:lnTo>
                    <a:pt x="53632" y="52616"/>
                  </a:lnTo>
                  <a:lnTo>
                    <a:pt x="52590" y="52616"/>
                  </a:lnTo>
                  <a:lnTo>
                    <a:pt x="50571" y="54635"/>
                  </a:lnTo>
                  <a:lnTo>
                    <a:pt x="48552" y="54635"/>
                  </a:lnTo>
                  <a:lnTo>
                    <a:pt x="48552" y="55626"/>
                  </a:lnTo>
                  <a:lnTo>
                    <a:pt x="44500" y="55626"/>
                  </a:lnTo>
                  <a:lnTo>
                    <a:pt x="43510" y="54635"/>
                  </a:lnTo>
                  <a:lnTo>
                    <a:pt x="41478" y="54635"/>
                  </a:lnTo>
                  <a:lnTo>
                    <a:pt x="41478" y="53606"/>
                  </a:lnTo>
                  <a:lnTo>
                    <a:pt x="40449" y="53606"/>
                  </a:lnTo>
                  <a:lnTo>
                    <a:pt x="39458" y="52616"/>
                  </a:lnTo>
                  <a:lnTo>
                    <a:pt x="39458" y="51587"/>
                  </a:lnTo>
                  <a:lnTo>
                    <a:pt x="38430" y="51587"/>
                  </a:lnTo>
                  <a:lnTo>
                    <a:pt x="38430" y="49555"/>
                  </a:lnTo>
                  <a:lnTo>
                    <a:pt x="37439" y="49555"/>
                  </a:lnTo>
                  <a:lnTo>
                    <a:pt x="37439" y="45516"/>
                  </a:lnTo>
                  <a:lnTo>
                    <a:pt x="36398" y="44526"/>
                  </a:lnTo>
                  <a:lnTo>
                    <a:pt x="36398" y="40474"/>
                  </a:lnTo>
                  <a:lnTo>
                    <a:pt x="37439" y="39484"/>
                  </a:lnTo>
                  <a:lnTo>
                    <a:pt x="37439" y="33413"/>
                  </a:lnTo>
                  <a:lnTo>
                    <a:pt x="38430" y="32372"/>
                  </a:lnTo>
                  <a:lnTo>
                    <a:pt x="38430" y="28333"/>
                  </a:lnTo>
                  <a:lnTo>
                    <a:pt x="39458" y="27343"/>
                  </a:lnTo>
                  <a:lnTo>
                    <a:pt x="39458" y="24282"/>
                  </a:lnTo>
                  <a:lnTo>
                    <a:pt x="40449" y="23291"/>
                  </a:lnTo>
                  <a:lnTo>
                    <a:pt x="40449" y="21259"/>
                  </a:lnTo>
                  <a:lnTo>
                    <a:pt x="41478" y="20231"/>
                  </a:lnTo>
                  <a:lnTo>
                    <a:pt x="41478" y="18211"/>
                  </a:lnTo>
                  <a:lnTo>
                    <a:pt x="42481" y="18211"/>
                  </a:lnTo>
                  <a:lnTo>
                    <a:pt x="42481" y="16179"/>
                  </a:lnTo>
                  <a:lnTo>
                    <a:pt x="43510" y="16179"/>
                  </a:lnTo>
                  <a:lnTo>
                    <a:pt x="43510" y="14160"/>
                  </a:lnTo>
                  <a:lnTo>
                    <a:pt x="44500" y="13169"/>
                  </a:lnTo>
                  <a:lnTo>
                    <a:pt x="44500" y="12141"/>
                  </a:lnTo>
                  <a:lnTo>
                    <a:pt x="45529" y="11150"/>
                  </a:lnTo>
                  <a:lnTo>
                    <a:pt x="46520" y="11150"/>
                  </a:lnTo>
                  <a:lnTo>
                    <a:pt x="46520" y="10109"/>
                  </a:lnTo>
                  <a:lnTo>
                    <a:pt x="47561" y="9118"/>
                  </a:lnTo>
                  <a:lnTo>
                    <a:pt x="48552" y="8089"/>
                  </a:lnTo>
                  <a:lnTo>
                    <a:pt x="49580" y="8089"/>
                  </a:lnTo>
                  <a:lnTo>
                    <a:pt x="50571" y="7099"/>
                  </a:lnTo>
                  <a:lnTo>
                    <a:pt x="51600" y="7099"/>
                  </a:lnTo>
                  <a:lnTo>
                    <a:pt x="52590" y="6070"/>
                  </a:lnTo>
                  <a:lnTo>
                    <a:pt x="57670" y="6070"/>
                  </a:lnTo>
                  <a:lnTo>
                    <a:pt x="58661" y="7099"/>
                  </a:lnTo>
                  <a:lnTo>
                    <a:pt x="59702" y="7099"/>
                  </a:lnTo>
                  <a:lnTo>
                    <a:pt x="62712" y="10109"/>
                  </a:lnTo>
                  <a:lnTo>
                    <a:pt x="62712" y="12141"/>
                  </a:lnTo>
                  <a:lnTo>
                    <a:pt x="63741" y="13169"/>
                  </a:lnTo>
                  <a:lnTo>
                    <a:pt x="63741" y="3048"/>
                  </a:lnTo>
                  <a:lnTo>
                    <a:pt x="62712" y="2019"/>
                  </a:lnTo>
                  <a:lnTo>
                    <a:pt x="61722" y="2019"/>
                  </a:lnTo>
                  <a:lnTo>
                    <a:pt x="60693" y="1028"/>
                  </a:lnTo>
                  <a:lnTo>
                    <a:pt x="58661" y="1028"/>
                  </a:lnTo>
                  <a:lnTo>
                    <a:pt x="57670" y="0"/>
                  </a:lnTo>
                  <a:lnTo>
                    <a:pt x="52590" y="0"/>
                  </a:lnTo>
                  <a:lnTo>
                    <a:pt x="51600" y="1028"/>
                  </a:lnTo>
                  <a:lnTo>
                    <a:pt x="49580" y="1028"/>
                  </a:lnTo>
                  <a:lnTo>
                    <a:pt x="48552" y="2019"/>
                  </a:lnTo>
                  <a:lnTo>
                    <a:pt x="46520" y="2019"/>
                  </a:lnTo>
                  <a:lnTo>
                    <a:pt x="46520" y="3048"/>
                  </a:lnTo>
                  <a:lnTo>
                    <a:pt x="45529" y="3048"/>
                  </a:lnTo>
                  <a:lnTo>
                    <a:pt x="44500" y="4038"/>
                  </a:lnTo>
                  <a:lnTo>
                    <a:pt x="43510" y="5080"/>
                  </a:lnTo>
                  <a:lnTo>
                    <a:pt x="42481" y="5080"/>
                  </a:lnTo>
                  <a:lnTo>
                    <a:pt x="42481" y="6070"/>
                  </a:lnTo>
                  <a:lnTo>
                    <a:pt x="41478" y="6070"/>
                  </a:lnTo>
                  <a:lnTo>
                    <a:pt x="41478" y="7099"/>
                  </a:lnTo>
                  <a:lnTo>
                    <a:pt x="40449" y="8089"/>
                  </a:lnTo>
                  <a:lnTo>
                    <a:pt x="39458" y="9118"/>
                  </a:lnTo>
                  <a:lnTo>
                    <a:pt x="39458" y="10109"/>
                  </a:lnTo>
                  <a:lnTo>
                    <a:pt x="38430" y="10109"/>
                  </a:lnTo>
                  <a:lnTo>
                    <a:pt x="38430" y="11150"/>
                  </a:lnTo>
                  <a:lnTo>
                    <a:pt x="37439" y="12141"/>
                  </a:lnTo>
                  <a:lnTo>
                    <a:pt x="37439" y="13169"/>
                  </a:lnTo>
                  <a:lnTo>
                    <a:pt x="36398" y="13169"/>
                  </a:lnTo>
                  <a:lnTo>
                    <a:pt x="36398" y="14160"/>
                  </a:lnTo>
                  <a:lnTo>
                    <a:pt x="35407" y="15189"/>
                  </a:lnTo>
                  <a:lnTo>
                    <a:pt x="35407" y="17221"/>
                  </a:lnTo>
                  <a:lnTo>
                    <a:pt x="34378" y="17221"/>
                  </a:lnTo>
                  <a:lnTo>
                    <a:pt x="34378" y="19240"/>
                  </a:lnTo>
                  <a:lnTo>
                    <a:pt x="33388" y="20231"/>
                  </a:lnTo>
                  <a:lnTo>
                    <a:pt x="33388" y="21259"/>
                  </a:lnTo>
                  <a:lnTo>
                    <a:pt x="32359" y="22263"/>
                  </a:lnTo>
                  <a:lnTo>
                    <a:pt x="32359" y="25311"/>
                  </a:lnTo>
                  <a:lnTo>
                    <a:pt x="31369" y="26301"/>
                  </a:lnTo>
                  <a:lnTo>
                    <a:pt x="31369" y="29362"/>
                  </a:lnTo>
                  <a:lnTo>
                    <a:pt x="30327" y="30353"/>
                  </a:lnTo>
                  <a:lnTo>
                    <a:pt x="30327" y="35433"/>
                  </a:lnTo>
                  <a:lnTo>
                    <a:pt x="29337" y="36423"/>
                  </a:lnTo>
                  <a:lnTo>
                    <a:pt x="29337" y="43484"/>
                  </a:lnTo>
                  <a:lnTo>
                    <a:pt x="30327" y="44526"/>
                  </a:lnTo>
                  <a:lnTo>
                    <a:pt x="30327" y="49555"/>
                  </a:lnTo>
                  <a:lnTo>
                    <a:pt x="31369" y="50596"/>
                  </a:lnTo>
                  <a:lnTo>
                    <a:pt x="31369" y="51587"/>
                  </a:lnTo>
                  <a:lnTo>
                    <a:pt x="32359" y="52616"/>
                  </a:lnTo>
                  <a:lnTo>
                    <a:pt x="32359" y="53606"/>
                  </a:lnTo>
                  <a:lnTo>
                    <a:pt x="33388" y="54635"/>
                  </a:lnTo>
                  <a:lnTo>
                    <a:pt x="33388" y="55626"/>
                  </a:lnTo>
                  <a:lnTo>
                    <a:pt x="34378" y="55626"/>
                  </a:lnTo>
                  <a:lnTo>
                    <a:pt x="34378" y="56667"/>
                  </a:lnTo>
                  <a:lnTo>
                    <a:pt x="35407" y="57658"/>
                  </a:lnTo>
                  <a:lnTo>
                    <a:pt x="36398" y="57658"/>
                  </a:lnTo>
                  <a:lnTo>
                    <a:pt x="36398" y="58686"/>
                  </a:lnTo>
                  <a:lnTo>
                    <a:pt x="37439" y="58686"/>
                  </a:lnTo>
                  <a:lnTo>
                    <a:pt x="38430" y="59677"/>
                  </a:lnTo>
                  <a:lnTo>
                    <a:pt x="39458" y="59677"/>
                  </a:lnTo>
                  <a:lnTo>
                    <a:pt x="40449" y="60706"/>
                  </a:lnTo>
                  <a:lnTo>
                    <a:pt x="43510" y="60706"/>
                  </a:lnTo>
                  <a:lnTo>
                    <a:pt x="43510" y="61709"/>
                  </a:lnTo>
                  <a:lnTo>
                    <a:pt x="46520" y="61709"/>
                  </a:lnTo>
                  <a:lnTo>
                    <a:pt x="47561" y="60706"/>
                  </a:lnTo>
                  <a:lnTo>
                    <a:pt x="51600" y="60706"/>
                  </a:lnTo>
                  <a:lnTo>
                    <a:pt x="52590" y="59677"/>
                  </a:lnTo>
                  <a:lnTo>
                    <a:pt x="53632" y="59677"/>
                  </a:lnTo>
                  <a:lnTo>
                    <a:pt x="54622" y="58686"/>
                  </a:lnTo>
                  <a:lnTo>
                    <a:pt x="55651" y="58686"/>
                  </a:lnTo>
                  <a:lnTo>
                    <a:pt x="55651" y="57658"/>
                  </a:lnTo>
                  <a:lnTo>
                    <a:pt x="56642" y="57658"/>
                  </a:lnTo>
                  <a:lnTo>
                    <a:pt x="57670" y="56667"/>
                  </a:lnTo>
                  <a:lnTo>
                    <a:pt x="58661" y="55626"/>
                  </a:lnTo>
                  <a:lnTo>
                    <a:pt x="59702" y="54635"/>
                  </a:lnTo>
                  <a:lnTo>
                    <a:pt x="60693" y="53606"/>
                  </a:lnTo>
                  <a:lnTo>
                    <a:pt x="61722" y="52616"/>
                  </a:lnTo>
                  <a:lnTo>
                    <a:pt x="61722" y="51587"/>
                  </a:lnTo>
                  <a:lnTo>
                    <a:pt x="63741" y="49555"/>
                  </a:lnTo>
                  <a:lnTo>
                    <a:pt x="63741" y="48564"/>
                  </a:lnTo>
                  <a:lnTo>
                    <a:pt x="64744" y="48564"/>
                  </a:lnTo>
                  <a:lnTo>
                    <a:pt x="64744" y="46545"/>
                  </a:lnTo>
                  <a:lnTo>
                    <a:pt x="65773" y="45516"/>
                  </a:lnTo>
                  <a:lnTo>
                    <a:pt x="65773" y="44526"/>
                  </a:lnTo>
                  <a:lnTo>
                    <a:pt x="66763" y="43484"/>
                  </a:lnTo>
                  <a:lnTo>
                    <a:pt x="66763" y="41465"/>
                  </a:lnTo>
                  <a:lnTo>
                    <a:pt x="67792" y="40474"/>
                  </a:lnTo>
                  <a:lnTo>
                    <a:pt x="67792" y="38442"/>
                  </a:lnTo>
                  <a:lnTo>
                    <a:pt x="68783" y="37452"/>
                  </a:lnTo>
                  <a:lnTo>
                    <a:pt x="68783" y="34404"/>
                  </a:lnTo>
                  <a:lnTo>
                    <a:pt x="69824" y="34404"/>
                  </a:lnTo>
                  <a:lnTo>
                    <a:pt x="69824" y="29362"/>
                  </a:lnTo>
                  <a:lnTo>
                    <a:pt x="70815" y="28333"/>
                  </a:lnTo>
                  <a:lnTo>
                    <a:pt x="70815" y="14160"/>
                  </a:lnTo>
                  <a:close/>
                </a:path>
                <a:path w="234315" h="62230">
                  <a:moveTo>
                    <a:pt x="86004" y="51625"/>
                  </a:moveTo>
                  <a:lnTo>
                    <a:pt x="77914" y="51625"/>
                  </a:lnTo>
                  <a:lnTo>
                    <a:pt x="75895" y="60706"/>
                  </a:lnTo>
                  <a:lnTo>
                    <a:pt x="83985" y="60706"/>
                  </a:lnTo>
                  <a:lnTo>
                    <a:pt x="86004" y="51625"/>
                  </a:lnTo>
                  <a:close/>
                </a:path>
                <a:path w="234315" h="62230">
                  <a:moveTo>
                    <a:pt x="143675" y="1028"/>
                  </a:moveTo>
                  <a:lnTo>
                    <a:pt x="105257" y="1028"/>
                  </a:lnTo>
                  <a:lnTo>
                    <a:pt x="104228" y="8089"/>
                  </a:lnTo>
                  <a:lnTo>
                    <a:pt x="133553" y="8089"/>
                  </a:lnTo>
                  <a:lnTo>
                    <a:pt x="133553" y="9118"/>
                  </a:lnTo>
                  <a:lnTo>
                    <a:pt x="132562" y="9118"/>
                  </a:lnTo>
                  <a:lnTo>
                    <a:pt x="132562" y="10109"/>
                  </a:lnTo>
                  <a:lnTo>
                    <a:pt x="131533" y="11150"/>
                  </a:lnTo>
                  <a:lnTo>
                    <a:pt x="130530" y="11150"/>
                  </a:lnTo>
                  <a:lnTo>
                    <a:pt x="130530" y="12141"/>
                  </a:lnTo>
                  <a:lnTo>
                    <a:pt x="129501" y="12141"/>
                  </a:lnTo>
                  <a:lnTo>
                    <a:pt x="129501" y="13169"/>
                  </a:lnTo>
                  <a:lnTo>
                    <a:pt x="126492" y="16179"/>
                  </a:lnTo>
                  <a:lnTo>
                    <a:pt x="126492" y="17221"/>
                  </a:lnTo>
                  <a:lnTo>
                    <a:pt x="125450" y="17221"/>
                  </a:lnTo>
                  <a:lnTo>
                    <a:pt x="125450" y="18211"/>
                  </a:lnTo>
                  <a:lnTo>
                    <a:pt x="124460" y="19240"/>
                  </a:lnTo>
                  <a:lnTo>
                    <a:pt x="123431" y="20231"/>
                  </a:lnTo>
                  <a:lnTo>
                    <a:pt x="123431" y="21259"/>
                  </a:lnTo>
                  <a:lnTo>
                    <a:pt x="121412" y="23291"/>
                  </a:lnTo>
                  <a:lnTo>
                    <a:pt x="121412" y="24282"/>
                  </a:lnTo>
                  <a:lnTo>
                    <a:pt x="120421" y="24282"/>
                  </a:lnTo>
                  <a:lnTo>
                    <a:pt x="120421" y="25311"/>
                  </a:lnTo>
                  <a:lnTo>
                    <a:pt x="119380" y="26301"/>
                  </a:lnTo>
                  <a:lnTo>
                    <a:pt x="119380" y="27343"/>
                  </a:lnTo>
                  <a:lnTo>
                    <a:pt x="118389" y="28333"/>
                  </a:lnTo>
                  <a:lnTo>
                    <a:pt x="118389" y="29362"/>
                  </a:lnTo>
                  <a:lnTo>
                    <a:pt x="117360" y="30353"/>
                  </a:lnTo>
                  <a:lnTo>
                    <a:pt x="117360" y="31381"/>
                  </a:lnTo>
                  <a:lnTo>
                    <a:pt x="116370" y="32372"/>
                  </a:lnTo>
                  <a:lnTo>
                    <a:pt x="116370" y="33413"/>
                  </a:lnTo>
                  <a:lnTo>
                    <a:pt x="115341" y="33413"/>
                  </a:lnTo>
                  <a:lnTo>
                    <a:pt x="115341" y="35433"/>
                  </a:lnTo>
                  <a:lnTo>
                    <a:pt x="114350" y="36423"/>
                  </a:lnTo>
                  <a:lnTo>
                    <a:pt x="114350" y="37452"/>
                  </a:lnTo>
                  <a:lnTo>
                    <a:pt x="113309" y="38442"/>
                  </a:lnTo>
                  <a:lnTo>
                    <a:pt x="113309" y="39484"/>
                  </a:lnTo>
                  <a:lnTo>
                    <a:pt x="112318" y="40474"/>
                  </a:lnTo>
                  <a:lnTo>
                    <a:pt x="112318" y="42494"/>
                  </a:lnTo>
                  <a:lnTo>
                    <a:pt x="111290" y="42494"/>
                  </a:lnTo>
                  <a:lnTo>
                    <a:pt x="111290" y="44526"/>
                  </a:lnTo>
                  <a:lnTo>
                    <a:pt x="110299" y="45554"/>
                  </a:lnTo>
                  <a:lnTo>
                    <a:pt x="110299" y="46545"/>
                  </a:lnTo>
                  <a:lnTo>
                    <a:pt x="109270" y="47574"/>
                  </a:lnTo>
                  <a:lnTo>
                    <a:pt x="109270" y="50596"/>
                  </a:lnTo>
                  <a:lnTo>
                    <a:pt x="108267" y="51625"/>
                  </a:lnTo>
                  <a:lnTo>
                    <a:pt x="108267" y="53644"/>
                  </a:lnTo>
                  <a:lnTo>
                    <a:pt x="107238" y="54635"/>
                  </a:lnTo>
                  <a:lnTo>
                    <a:pt x="107238" y="57696"/>
                  </a:lnTo>
                  <a:lnTo>
                    <a:pt x="106248" y="58686"/>
                  </a:lnTo>
                  <a:lnTo>
                    <a:pt x="106248" y="60706"/>
                  </a:lnTo>
                  <a:lnTo>
                    <a:pt x="114350" y="60706"/>
                  </a:lnTo>
                  <a:lnTo>
                    <a:pt x="114350" y="57696"/>
                  </a:lnTo>
                  <a:lnTo>
                    <a:pt x="115341" y="56667"/>
                  </a:lnTo>
                  <a:lnTo>
                    <a:pt x="115341" y="53644"/>
                  </a:lnTo>
                  <a:lnTo>
                    <a:pt x="116370" y="52616"/>
                  </a:lnTo>
                  <a:lnTo>
                    <a:pt x="116370" y="50596"/>
                  </a:lnTo>
                  <a:lnTo>
                    <a:pt x="117360" y="49606"/>
                  </a:lnTo>
                  <a:lnTo>
                    <a:pt x="117360" y="47574"/>
                  </a:lnTo>
                  <a:lnTo>
                    <a:pt x="118389" y="46545"/>
                  </a:lnTo>
                  <a:lnTo>
                    <a:pt x="118389" y="44526"/>
                  </a:lnTo>
                  <a:lnTo>
                    <a:pt x="119380" y="43522"/>
                  </a:lnTo>
                  <a:lnTo>
                    <a:pt x="119380" y="41503"/>
                  </a:lnTo>
                  <a:lnTo>
                    <a:pt x="120421" y="41503"/>
                  </a:lnTo>
                  <a:lnTo>
                    <a:pt x="120421" y="39484"/>
                  </a:lnTo>
                  <a:lnTo>
                    <a:pt x="121412" y="38442"/>
                  </a:lnTo>
                  <a:lnTo>
                    <a:pt x="121412" y="37452"/>
                  </a:lnTo>
                  <a:lnTo>
                    <a:pt x="122440" y="36423"/>
                  </a:lnTo>
                  <a:lnTo>
                    <a:pt x="122440" y="35433"/>
                  </a:lnTo>
                  <a:lnTo>
                    <a:pt x="123431" y="34404"/>
                  </a:lnTo>
                  <a:lnTo>
                    <a:pt x="123431" y="33413"/>
                  </a:lnTo>
                  <a:lnTo>
                    <a:pt x="124460" y="32372"/>
                  </a:lnTo>
                  <a:lnTo>
                    <a:pt x="124460" y="31381"/>
                  </a:lnTo>
                  <a:lnTo>
                    <a:pt x="125450" y="31381"/>
                  </a:lnTo>
                  <a:lnTo>
                    <a:pt x="125450" y="29362"/>
                  </a:lnTo>
                  <a:lnTo>
                    <a:pt x="126492" y="29362"/>
                  </a:lnTo>
                  <a:lnTo>
                    <a:pt x="126492" y="28333"/>
                  </a:lnTo>
                  <a:lnTo>
                    <a:pt x="127482" y="27343"/>
                  </a:lnTo>
                  <a:lnTo>
                    <a:pt x="127482" y="25311"/>
                  </a:lnTo>
                  <a:lnTo>
                    <a:pt x="128511" y="25311"/>
                  </a:lnTo>
                  <a:lnTo>
                    <a:pt x="128511" y="24282"/>
                  </a:lnTo>
                  <a:lnTo>
                    <a:pt x="130530" y="22263"/>
                  </a:lnTo>
                  <a:lnTo>
                    <a:pt x="130530" y="21259"/>
                  </a:lnTo>
                  <a:lnTo>
                    <a:pt x="131533" y="20231"/>
                  </a:lnTo>
                  <a:lnTo>
                    <a:pt x="132562" y="19240"/>
                  </a:lnTo>
                  <a:lnTo>
                    <a:pt x="132562" y="18211"/>
                  </a:lnTo>
                  <a:lnTo>
                    <a:pt x="133553" y="18211"/>
                  </a:lnTo>
                  <a:lnTo>
                    <a:pt x="133553" y="17221"/>
                  </a:lnTo>
                  <a:lnTo>
                    <a:pt x="134581" y="17221"/>
                  </a:lnTo>
                  <a:lnTo>
                    <a:pt x="134581" y="16179"/>
                  </a:lnTo>
                  <a:lnTo>
                    <a:pt x="136613" y="14160"/>
                  </a:lnTo>
                  <a:lnTo>
                    <a:pt x="136613" y="13169"/>
                  </a:lnTo>
                  <a:lnTo>
                    <a:pt x="137604" y="13169"/>
                  </a:lnTo>
                  <a:lnTo>
                    <a:pt x="137604" y="12141"/>
                  </a:lnTo>
                  <a:lnTo>
                    <a:pt x="138633" y="12141"/>
                  </a:lnTo>
                  <a:lnTo>
                    <a:pt x="138633" y="11150"/>
                  </a:lnTo>
                  <a:lnTo>
                    <a:pt x="139623" y="11150"/>
                  </a:lnTo>
                  <a:lnTo>
                    <a:pt x="142684" y="8089"/>
                  </a:lnTo>
                  <a:lnTo>
                    <a:pt x="143675" y="1028"/>
                  </a:lnTo>
                  <a:close/>
                </a:path>
                <a:path w="234315" h="62230">
                  <a:moveTo>
                    <a:pt x="188201" y="1003"/>
                  </a:moveTo>
                  <a:lnTo>
                    <a:pt x="158864" y="1003"/>
                  </a:lnTo>
                  <a:lnTo>
                    <a:pt x="149745" y="32397"/>
                  </a:lnTo>
                  <a:lnTo>
                    <a:pt x="156845" y="32397"/>
                  </a:lnTo>
                  <a:lnTo>
                    <a:pt x="157835" y="31369"/>
                  </a:lnTo>
                  <a:lnTo>
                    <a:pt x="157835" y="30378"/>
                  </a:lnTo>
                  <a:lnTo>
                    <a:pt x="158864" y="30378"/>
                  </a:lnTo>
                  <a:lnTo>
                    <a:pt x="159867" y="29337"/>
                  </a:lnTo>
                  <a:lnTo>
                    <a:pt x="160896" y="28346"/>
                  </a:lnTo>
                  <a:lnTo>
                    <a:pt x="161886" y="27317"/>
                  </a:lnTo>
                  <a:lnTo>
                    <a:pt x="163906" y="27317"/>
                  </a:lnTo>
                  <a:lnTo>
                    <a:pt x="164947" y="26327"/>
                  </a:lnTo>
                  <a:lnTo>
                    <a:pt x="172008" y="26327"/>
                  </a:lnTo>
                  <a:lnTo>
                    <a:pt x="173037" y="27317"/>
                  </a:lnTo>
                  <a:lnTo>
                    <a:pt x="174028" y="27317"/>
                  </a:lnTo>
                  <a:lnTo>
                    <a:pt x="177088" y="30378"/>
                  </a:lnTo>
                  <a:lnTo>
                    <a:pt x="177088" y="31369"/>
                  </a:lnTo>
                  <a:lnTo>
                    <a:pt x="178079" y="32397"/>
                  </a:lnTo>
                  <a:lnTo>
                    <a:pt x="178079" y="34417"/>
                  </a:lnTo>
                  <a:lnTo>
                    <a:pt x="179108" y="35407"/>
                  </a:lnTo>
                  <a:lnTo>
                    <a:pt x="179108" y="39458"/>
                  </a:lnTo>
                  <a:lnTo>
                    <a:pt x="178079" y="40487"/>
                  </a:lnTo>
                  <a:lnTo>
                    <a:pt x="178079" y="43510"/>
                  </a:lnTo>
                  <a:lnTo>
                    <a:pt x="177088" y="44500"/>
                  </a:lnTo>
                  <a:lnTo>
                    <a:pt x="177088" y="46520"/>
                  </a:lnTo>
                  <a:lnTo>
                    <a:pt x="176047" y="46520"/>
                  </a:lnTo>
                  <a:lnTo>
                    <a:pt x="176047" y="47561"/>
                  </a:lnTo>
                  <a:lnTo>
                    <a:pt x="175056" y="48552"/>
                  </a:lnTo>
                  <a:lnTo>
                    <a:pt x="175056" y="49580"/>
                  </a:lnTo>
                  <a:lnTo>
                    <a:pt x="174028" y="49580"/>
                  </a:lnTo>
                  <a:lnTo>
                    <a:pt x="174028" y="50571"/>
                  </a:lnTo>
                  <a:lnTo>
                    <a:pt x="173037" y="50571"/>
                  </a:lnTo>
                  <a:lnTo>
                    <a:pt x="173037" y="51600"/>
                  </a:lnTo>
                  <a:lnTo>
                    <a:pt x="172008" y="52590"/>
                  </a:lnTo>
                  <a:lnTo>
                    <a:pt x="171018" y="52590"/>
                  </a:lnTo>
                  <a:lnTo>
                    <a:pt x="169976" y="53632"/>
                  </a:lnTo>
                  <a:lnTo>
                    <a:pt x="168986" y="53632"/>
                  </a:lnTo>
                  <a:lnTo>
                    <a:pt x="167957" y="54622"/>
                  </a:lnTo>
                  <a:lnTo>
                    <a:pt x="166966" y="54622"/>
                  </a:lnTo>
                  <a:lnTo>
                    <a:pt x="165938" y="55651"/>
                  </a:lnTo>
                  <a:lnTo>
                    <a:pt x="161886" y="55651"/>
                  </a:lnTo>
                  <a:lnTo>
                    <a:pt x="160896" y="54622"/>
                  </a:lnTo>
                  <a:lnTo>
                    <a:pt x="159867" y="54622"/>
                  </a:lnTo>
                  <a:lnTo>
                    <a:pt x="157835" y="52590"/>
                  </a:lnTo>
                  <a:lnTo>
                    <a:pt x="156845" y="52590"/>
                  </a:lnTo>
                  <a:lnTo>
                    <a:pt x="156845" y="51600"/>
                  </a:lnTo>
                  <a:lnTo>
                    <a:pt x="155816" y="51600"/>
                  </a:lnTo>
                  <a:lnTo>
                    <a:pt x="155816" y="50571"/>
                  </a:lnTo>
                  <a:lnTo>
                    <a:pt x="154825" y="49580"/>
                  </a:lnTo>
                  <a:lnTo>
                    <a:pt x="154825" y="47561"/>
                  </a:lnTo>
                  <a:lnTo>
                    <a:pt x="153784" y="46520"/>
                  </a:lnTo>
                  <a:lnTo>
                    <a:pt x="153784" y="42519"/>
                  </a:lnTo>
                  <a:lnTo>
                    <a:pt x="146723" y="43510"/>
                  </a:lnTo>
                  <a:lnTo>
                    <a:pt x="146723" y="49580"/>
                  </a:lnTo>
                  <a:lnTo>
                    <a:pt x="147713" y="50571"/>
                  </a:lnTo>
                  <a:lnTo>
                    <a:pt x="147713" y="51600"/>
                  </a:lnTo>
                  <a:lnTo>
                    <a:pt x="148755" y="52590"/>
                  </a:lnTo>
                  <a:lnTo>
                    <a:pt x="148755" y="53632"/>
                  </a:lnTo>
                  <a:lnTo>
                    <a:pt x="149745" y="54622"/>
                  </a:lnTo>
                  <a:lnTo>
                    <a:pt x="149745" y="55651"/>
                  </a:lnTo>
                  <a:lnTo>
                    <a:pt x="150774" y="55651"/>
                  </a:lnTo>
                  <a:lnTo>
                    <a:pt x="150774" y="56642"/>
                  </a:lnTo>
                  <a:lnTo>
                    <a:pt x="151765" y="56642"/>
                  </a:lnTo>
                  <a:lnTo>
                    <a:pt x="151765" y="57670"/>
                  </a:lnTo>
                  <a:lnTo>
                    <a:pt x="152793" y="57670"/>
                  </a:lnTo>
                  <a:lnTo>
                    <a:pt x="153784" y="58661"/>
                  </a:lnTo>
                  <a:lnTo>
                    <a:pt x="154825" y="58661"/>
                  </a:lnTo>
                  <a:lnTo>
                    <a:pt x="155816" y="59702"/>
                  </a:lnTo>
                  <a:lnTo>
                    <a:pt x="156845" y="59702"/>
                  </a:lnTo>
                  <a:lnTo>
                    <a:pt x="157835" y="60693"/>
                  </a:lnTo>
                  <a:lnTo>
                    <a:pt x="160896" y="60693"/>
                  </a:lnTo>
                  <a:lnTo>
                    <a:pt x="161886" y="61722"/>
                  </a:lnTo>
                  <a:lnTo>
                    <a:pt x="165938" y="61722"/>
                  </a:lnTo>
                  <a:lnTo>
                    <a:pt x="165938" y="60693"/>
                  </a:lnTo>
                  <a:lnTo>
                    <a:pt x="169976" y="60693"/>
                  </a:lnTo>
                  <a:lnTo>
                    <a:pt x="171018" y="59702"/>
                  </a:lnTo>
                  <a:lnTo>
                    <a:pt x="173037" y="59702"/>
                  </a:lnTo>
                  <a:lnTo>
                    <a:pt x="173037" y="58661"/>
                  </a:lnTo>
                  <a:lnTo>
                    <a:pt x="174028" y="58661"/>
                  </a:lnTo>
                  <a:lnTo>
                    <a:pt x="175056" y="57670"/>
                  </a:lnTo>
                  <a:lnTo>
                    <a:pt x="176047" y="57670"/>
                  </a:lnTo>
                  <a:lnTo>
                    <a:pt x="178079" y="55651"/>
                  </a:lnTo>
                  <a:lnTo>
                    <a:pt x="179108" y="55651"/>
                  </a:lnTo>
                  <a:lnTo>
                    <a:pt x="179108" y="54622"/>
                  </a:lnTo>
                  <a:lnTo>
                    <a:pt x="182130" y="51600"/>
                  </a:lnTo>
                  <a:lnTo>
                    <a:pt x="182130" y="50571"/>
                  </a:lnTo>
                  <a:lnTo>
                    <a:pt x="183159" y="49580"/>
                  </a:lnTo>
                  <a:lnTo>
                    <a:pt x="183159" y="48552"/>
                  </a:lnTo>
                  <a:lnTo>
                    <a:pt x="184150" y="47561"/>
                  </a:lnTo>
                  <a:lnTo>
                    <a:pt x="184150" y="45529"/>
                  </a:lnTo>
                  <a:lnTo>
                    <a:pt x="185178" y="44500"/>
                  </a:lnTo>
                  <a:lnTo>
                    <a:pt x="185178" y="41478"/>
                  </a:lnTo>
                  <a:lnTo>
                    <a:pt x="186169" y="40487"/>
                  </a:lnTo>
                  <a:lnTo>
                    <a:pt x="186169" y="32397"/>
                  </a:lnTo>
                  <a:lnTo>
                    <a:pt x="185178" y="31369"/>
                  </a:lnTo>
                  <a:lnTo>
                    <a:pt x="185178" y="29337"/>
                  </a:lnTo>
                  <a:lnTo>
                    <a:pt x="184150" y="28346"/>
                  </a:lnTo>
                  <a:lnTo>
                    <a:pt x="184150" y="27317"/>
                  </a:lnTo>
                  <a:lnTo>
                    <a:pt x="183159" y="26327"/>
                  </a:lnTo>
                  <a:lnTo>
                    <a:pt x="183159" y="25298"/>
                  </a:lnTo>
                  <a:lnTo>
                    <a:pt x="182130" y="24295"/>
                  </a:lnTo>
                  <a:lnTo>
                    <a:pt x="181127" y="24295"/>
                  </a:lnTo>
                  <a:lnTo>
                    <a:pt x="181127" y="23266"/>
                  </a:lnTo>
                  <a:lnTo>
                    <a:pt x="180098" y="23266"/>
                  </a:lnTo>
                  <a:lnTo>
                    <a:pt x="180098" y="22275"/>
                  </a:lnTo>
                  <a:lnTo>
                    <a:pt x="179108" y="22275"/>
                  </a:lnTo>
                  <a:lnTo>
                    <a:pt x="178079" y="21247"/>
                  </a:lnTo>
                  <a:lnTo>
                    <a:pt x="177088" y="21247"/>
                  </a:lnTo>
                  <a:lnTo>
                    <a:pt x="176047" y="20256"/>
                  </a:lnTo>
                  <a:lnTo>
                    <a:pt x="172008" y="20256"/>
                  </a:lnTo>
                  <a:lnTo>
                    <a:pt x="171018" y="19215"/>
                  </a:lnTo>
                  <a:lnTo>
                    <a:pt x="168986" y="19215"/>
                  </a:lnTo>
                  <a:lnTo>
                    <a:pt x="167957" y="20256"/>
                  </a:lnTo>
                  <a:lnTo>
                    <a:pt x="164947" y="20256"/>
                  </a:lnTo>
                  <a:lnTo>
                    <a:pt x="163906" y="21247"/>
                  </a:lnTo>
                  <a:lnTo>
                    <a:pt x="162915" y="21247"/>
                  </a:lnTo>
                  <a:lnTo>
                    <a:pt x="161886" y="22275"/>
                  </a:lnTo>
                  <a:lnTo>
                    <a:pt x="160896" y="22275"/>
                  </a:lnTo>
                  <a:lnTo>
                    <a:pt x="160896" y="23266"/>
                  </a:lnTo>
                  <a:lnTo>
                    <a:pt x="159867" y="23266"/>
                  </a:lnTo>
                  <a:lnTo>
                    <a:pt x="163906" y="8115"/>
                  </a:lnTo>
                  <a:lnTo>
                    <a:pt x="187210" y="8115"/>
                  </a:lnTo>
                  <a:lnTo>
                    <a:pt x="188201" y="1003"/>
                  </a:lnTo>
                  <a:close/>
                </a:path>
                <a:path w="234315" h="62230">
                  <a:moveTo>
                    <a:pt x="233756" y="13169"/>
                  </a:moveTo>
                  <a:lnTo>
                    <a:pt x="232727" y="12141"/>
                  </a:lnTo>
                  <a:lnTo>
                    <a:pt x="232727" y="10109"/>
                  </a:lnTo>
                  <a:lnTo>
                    <a:pt x="231736" y="9118"/>
                  </a:lnTo>
                  <a:lnTo>
                    <a:pt x="231736" y="8089"/>
                  </a:lnTo>
                  <a:lnTo>
                    <a:pt x="230695" y="7099"/>
                  </a:lnTo>
                  <a:lnTo>
                    <a:pt x="230695" y="6070"/>
                  </a:lnTo>
                  <a:lnTo>
                    <a:pt x="229704" y="6070"/>
                  </a:lnTo>
                  <a:lnTo>
                    <a:pt x="229704" y="5080"/>
                  </a:lnTo>
                  <a:lnTo>
                    <a:pt x="228676" y="5080"/>
                  </a:lnTo>
                  <a:lnTo>
                    <a:pt x="228676" y="4038"/>
                  </a:lnTo>
                  <a:lnTo>
                    <a:pt x="227685" y="4038"/>
                  </a:lnTo>
                  <a:lnTo>
                    <a:pt x="227685" y="17221"/>
                  </a:lnTo>
                  <a:lnTo>
                    <a:pt x="227685" y="19240"/>
                  </a:lnTo>
                  <a:lnTo>
                    <a:pt x="226656" y="20231"/>
                  </a:lnTo>
                  <a:lnTo>
                    <a:pt x="226656" y="28333"/>
                  </a:lnTo>
                  <a:lnTo>
                    <a:pt x="225653" y="29362"/>
                  </a:lnTo>
                  <a:lnTo>
                    <a:pt x="225653" y="33413"/>
                  </a:lnTo>
                  <a:lnTo>
                    <a:pt x="224624" y="34404"/>
                  </a:lnTo>
                  <a:lnTo>
                    <a:pt x="224624" y="37452"/>
                  </a:lnTo>
                  <a:lnTo>
                    <a:pt x="223634" y="38442"/>
                  </a:lnTo>
                  <a:lnTo>
                    <a:pt x="223634" y="40474"/>
                  </a:lnTo>
                  <a:lnTo>
                    <a:pt x="222605" y="41465"/>
                  </a:lnTo>
                  <a:lnTo>
                    <a:pt x="222605" y="43484"/>
                  </a:lnTo>
                  <a:lnTo>
                    <a:pt x="221615" y="43484"/>
                  </a:lnTo>
                  <a:lnTo>
                    <a:pt x="221615" y="45516"/>
                  </a:lnTo>
                  <a:lnTo>
                    <a:pt x="219583" y="47536"/>
                  </a:lnTo>
                  <a:lnTo>
                    <a:pt x="219583" y="48564"/>
                  </a:lnTo>
                  <a:lnTo>
                    <a:pt x="218554" y="49555"/>
                  </a:lnTo>
                  <a:lnTo>
                    <a:pt x="217563" y="50596"/>
                  </a:lnTo>
                  <a:lnTo>
                    <a:pt x="217563" y="51587"/>
                  </a:lnTo>
                  <a:lnTo>
                    <a:pt x="216535" y="51587"/>
                  </a:lnTo>
                  <a:lnTo>
                    <a:pt x="216535" y="52616"/>
                  </a:lnTo>
                  <a:lnTo>
                    <a:pt x="215544" y="52616"/>
                  </a:lnTo>
                  <a:lnTo>
                    <a:pt x="215544" y="53606"/>
                  </a:lnTo>
                  <a:lnTo>
                    <a:pt x="214503" y="53606"/>
                  </a:lnTo>
                  <a:lnTo>
                    <a:pt x="213512" y="54635"/>
                  </a:lnTo>
                  <a:lnTo>
                    <a:pt x="212483" y="54635"/>
                  </a:lnTo>
                  <a:lnTo>
                    <a:pt x="211493" y="55626"/>
                  </a:lnTo>
                  <a:lnTo>
                    <a:pt x="207441" y="55626"/>
                  </a:lnTo>
                  <a:lnTo>
                    <a:pt x="206413" y="54635"/>
                  </a:lnTo>
                  <a:lnTo>
                    <a:pt x="205422" y="54635"/>
                  </a:lnTo>
                  <a:lnTo>
                    <a:pt x="204393" y="53606"/>
                  </a:lnTo>
                  <a:lnTo>
                    <a:pt x="203390" y="53606"/>
                  </a:lnTo>
                  <a:lnTo>
                    <a:pt x="202361" y="52616"/>
                  </a:lnTo>
                  <a:lnTo>
                    <a:pt x="202361" y="51587"/>
                  </a:lnTo>
                  <a:lnTo>
                    <a:pt x="201371" y="50596"/>
                  </a:lnTo>
                  <a:lnTo>
                    <a:pt x="201371" y="49555"/>
                  </a:lnTo>
                  <a:lnTo>
                    <a:pt x="200342" y="48564"/>
                  </a:lnTo>
                  <a:lnTo>
                    <a:pt x="200342" y="35433"/>
                  </a:lnTo>
                  <a:lnTo>
                    <a:pt x="201371" y="34404"/>
                  </a:lnTo>
                  <a:lnTo>
                    <a:pt x="201371" y="30353"/>
                  </a:lnTo>
                  <a:lnTo>
                    <a:pt x="202361" y="29362"/>
                  </a:lnTo>
                  <a:lnTo>
                    <a:pt x="202361" y="25311"/>
                  </a:lnTo>
                  <a:lnTo>
                    <a:pt x="203390" y="24282"/>
                  </a:lnTo>
                  <a:lnTo>
                    <a:pt x="203390" y="22263"/>
                  </a:lnTo>
                  <a:lnTo>
                    <a:pt x="204393" y="22263"/>
                  </a:lnTo>
                  <a:lnTo>
                    <a:pt x="204393" y="19240"/>
                  </a:lnTo>
                  <a:lnTo>
                    <a:pt x="205422" y="18211"/>
                  </a:lnTo>
                  <a:lnTo>
                    <a:pt x="205422" y="17221"/>
                  </a:lnTo>
                  <a:lnTo>
                    <a:pt x="206413" y="16179"/>
                  </a:lnTo>
                  <a:lnTo>
                    <a:pt x="206413" y="14160"/>
                  </a:lnTo>
                  <a:lnTo>
                    <a:pt x="207441" y="14160"/>
                  </a:lnTo>
                  <a:lnTo>
                    <a:pt x="207441" y="13169"/>
                  </a:lnTo>
                  <a:lnTo>
                    <a:pt x="208432" y="12141"/>
                  </a:lnTo>
                  <a:lnTo>
                    <a:pt x="208432" y="11150"/>
                  </a:lnTo>
                  <a:lnTo>
                    <a:pt x="209473" y="11150"/>
                  </a:lnTo>
                  <a:lnTo>
                    <a:pt x="209473" y="10109"/>
                  </a:lnTo>
                  <a:lnTo>
                    <a:pt x="210464" y="9118"/>
                  </a:lnTo>
                  <a:lnTo>
                    <a:pt x="211493" y="9118"/>
                  </a:lnTo>
                  <a:lnTo>
                    <a:pt x="211493" y="8089"/>
                  </a:lnTo>
                  <a:lnTo>
                    <a:pt x="212483" y="8089"/>
                  </a:lnTo>
                  <a:lnTo>
                    <a:pt x="213512" y="7099"/>
                  </a:lnTo>
                  <a:lnTo>
                    <a:pt x="214503" y="7099"/>
                  </a:lnTo>
                  <a:lnTo>
                    <a:pt x="215544" y="6070"/>
                  </a:lnTo>
                  <a:lnTo>
                    <a:pt x="220573" y="6070"/>
                  </a:lnTo>
                  <a:lnTo>
                    <a:pt x="221615" y="7099"/>
                  </a:lnTo>
                  <a:lnTo>
                    <a:pt x="222605" y="7099"/>
                  </a:lnTo>
                  <a:lnTo>
                    <a:pt x="223634" y="8089"/>
                  </a:lnTo>
                  <a:lnTo>
                    <a:pt x="224624" y="8089"/>
                  </a:lnTo>
                  <a:lnTo>
                    <a:pt x="224624" y="9118"/>
                  </a:lnTo>
                  <a:lnTo>
                    <a:pt x="225653" y="9118"/>
                  </a:lnTo>
                  <a:lnTo>
                    <a:pt x="225653" y="11150"/>
                  </a:lnTo>
                  <a:lnTo>
                    <a:pt x="226656" y="12141"/>
                  </a:lnTo>
                  <a:lnTo>
                    <a:pt x="226656" y="16179"/>
                  </a:lnTo>
                  <a:lnTo>
                    <a:pt x="227685" y="17221"/>
                  </a:lnTo>
                  <a:lnTo>
                    <a:pt x="227685" y="4038"/>
                  </a:lnTo>
                  <a:lnTo>
                    <a:pt x="227685" y="3048"/>
                  </a:lnTo>
                  <a:lnTo>
                    <a:pt x="226656" y="3048"/>
                  </a:lnTo>
                  <a:lnTo>
                    <a:pt x="225653" y="2019"/>
                  </a:lnTo>
                  <a:lnTo>
                    <a:pt x="224624" y="2019"/>
                  </a:lnTo>
                  <a:lnTo>
                    <a:pt x="223634" y="1028"/>
                  </a:lnTo>
                  <a:lnTo>
                    <a:pt x="221615" y="1028"/>
                  </a:lnTo>
                  <a:lnTo>
                    <a:pt x="220573" y="0"/>
                  </a:lnTo>
                  <a:lnTo>
                    <a:pt x="215544" y="0"/>
                  </a:lnTo>
                  <a:lnTo>
                    <a:pt x="214503" y="1028"/>
                  </a:lnTo>
                  <a:lnTo>
                    <a:pt x="212483" y="1028"/>
                  </a:lnTo>
                  <a:lnTo>
                    <a:pt x="211493" y="2019"/>
                  </a:lnTo>
                  <a:lnTo>
                    <a:pt x="210464" y="2019"/>
                  </a:lnTo>
                  <a:lnTo>
                    <a:pt x="209473" y="3048"/>
                  </a:lnTo>
                  <a:lnTo>
                    <a:pt x="208432" y="3048"/>
                  </a:lnTo>
                  <a:lnTo>
                    <a:pt x="208432" y="4038"/>
                  </a:lnTo>
                  <a:lnTo>
                    <a:pt x="207441" y="4038"/>
                  </a:lnTo>
                  <a:lnTo>
                    <a:pt x="206413" y="5080"/>
                  </a:lnTo>
                  <a:lnTo>
                    <a:pt x="205422" y="5080"/>
                  </a:lnTo>
                  <a:lnTo>
                    <a:pt x="205422" y="6070"/>
                  </a:lnTo>
                  <a:lnTo>
                    <a:pt x="204393" y="6070"/>
                  </a:lnTo>
                  <a:lnTo>
                    <a:pt x="204393" y="7099"/>
                  </a:lnTo>
                  <a:lnTo>
                    <a:pt x="202361" y="9118"/>
                  </a:lnTo>
                  <a:lnTo>
                    <a:pt x="202361" y="10109"/>
                  </a:lnTo>
                  <a:lnTo>
                    <a:pt x="201371" y="10109"/>
                  </a:lnTo>
                  <a:lnTo>
                    <a:pt x="201371" y="11150"/>
                  </a:lnTo>
                  <a:lnTo>
                    <a:pt x="200342" y="12141"/>
                  </a:lnTo>
                  <a:lnTo>
                    <a:pt x="200342" y="13169"/>
                  </a:lnTo>
                  <a:lnTo>
                    <a:pt x="199351" y="13169"/>
                  </a:lnTo>
                  <a:lnTo>
                    <a:pt x="199351" y="15189"/>
                  </a:lnTo>
                  <a:lnTo>
                    <a:pt x="198310" y="15189"/>
                  </a:lnTo>
                  <a:lnTo>
                    <a:pt x="198310" y="17221"/>
                  </a:lnTo>
                  <a:lnTo>
                    <a:pt x="197319" y="18211"/>
                  </a:lnTo>
                  <a:lnTo>
                    <a:pt x="197319" y="20231"/>
                  </a:lnTo>
                  <a:lnTo>
                    <a:pt x="196291" y="21259"/>
                  </a:lnTo>
                  <a:lnTo>
                    <a:pt x="196291" y="22263"/>
                  </a:lnTo>
                  <a:lnTo>
                    <a:pt x="195300" y="23291"/>
                  </a:lnTo>
                  <a:lnTo>
                    <a:pt x="195300" y="26301"/>
                  </a:lnTo>
                  <a:lnTo>
                    <a:pt x="194271" y="27343"/>
                  </a:lnTo>
                  <a:lnTo>
                    <a:pt x="194271" y="31381"/>
                  </a:lnTo>
                  <a:lnTo>
                    <a:pt x="193281" y="31381"/>
                  </a:lnTo>
                  <a:lnTo>
                    <a:pt x="193281" y="47536"/>
                  </a:lnTo>
                  <a:lnTo>
                    <a:pt x="194271" y="48564"/>
                  </a:lnTo>
                  <a:lnTo>
                    <a:pt x="194271" y="50596"/>
                  </a:lnTo>
                  <a:lnTo>
                    <a:pt x="195300" y="51587"/>
                  </a:lnTo>
                  <a:lnTo>
                    <a:pt x="195300" y="52616"/>
                  </a:lnTo>
                  <a:lnTo>
                    <a:pt x="196291" y="53606"/>
                  </a:lnTo>
                  <a:lnTo>
                    <a:pt x="196291" y="54635"/>
                  </a:lnTo>
                  <a:lnTo>
                    <a:pt x="197319" y="55626"/>
                  </a:lnTo>
                  <a:lnTo>
                    <a:pt x="198310" y="56667"/>
                  </a:lnTo>
                  <a:lnTo>
                    <a:pt x="198310" y="57658"/>
                  </a:lnTo>
                  <a:lnTo>
                    <a:pt x="199351" y="57658"/>
                  </a:lnTo>
                  <a:lnTo>
                    <a:pt x="200342" y="58686"/>
                  </a:lnTo>
                  <a:lnTo>
                    <a:pt x="201371" y="59677"/>
                  </a:lnTo>
                  <a:lnTo>
                    <a:pt x="202361" y="59677"/>
                  </a:lnTo>
                  <a:lnTo>
                    <a:pt x="203390" y="60706"/>
                  </a:lnTo>
                  <a:lnTo>
                    <a:pt x="206413" y="60706"/>
                  </a:lnTo>
                  <a:lnTo>
                    <a:pt x="207441" y="61709"/>
                  </a:lnTo>
                  <a:lnTo>
                    <a:pt x="210464" y="61709"/>
                  </a:lnTo>
                  <a:lnTo>
                    <a:pt x="211493" y="60706"/>
                  </a:lnTo>
                  <a:lnTo>
                    <a:pt x="214503" y="60706"/>
                  </a:lnTo>
                  <a:lnTo>
                    <a:pt x="215544" y="59677"/>
                  </a:lnTo>
                  <a:lnTo>
                    <a:pt x="217563" y="59677"/>
                  </a:lnTo>
                  <a:lnTo>
                    <a:pt x="217563" y="58686"/>
                  </a:lnTo>
                  <a:lnTo>
                    <a:pt x="218554" y="58686"/>
                  </a:lnTo>
                  <a:lnTo>
                    <a:pt x="221615" y="55626"/>
                  </a:lnTo>
                  <a:lnTo>
                    <a:pt x="225653" y="51587"/>
                  </a:lnTo>
                  <a:lnTo>
                    <a:pt x="225653" y="50596"/>
                  </a:lnTo>
                  <a:lnTo>
                    <a:pt x="226656" y="50596"/>
                  </a:lnTo>
                  <a:lnTo>
                    <a:pt x="226656" y="48564"/>
                  </a:lnTo>
                  <a:lnTo>
                    <a:pt x="227685" y="48564"/>
                  </a:lnTo>
                  <a:lnTo>
                    <a:pt x="227685" y="47536"/>
                  </a:lnTo>
                  <a:lnTo>
                    <a:pt x="228676" y="46545"/>
                  </a:lnTo>
                  <a:lnTo>
                    <a:pt x="228676" y="44526"/>
                  </a:lnTo>
                  <a:lnTo>
                    <a:pt x="229704" y="44526"/>
                  </a:lnTo>
                  <a:lnTo>
                    <a:pt x="229704" y="42494"/>
                  </a:lnTo>
                  <a:lnTo>
                    <a:pt x="230695" y="41465"/>
                  </a:lnTo>
                  <a:lnTo>
                    <a:pt x="230695" y="39484"/>
                  </a:lnTo>
                  <a:lnTo>
                    <a:pt x="231736" y="38442"/>
                  </a:lnTo>
                  <a:lnTo>
                    <a:pt x="231736" y="35433"/>
                  </a:lnTo>
                  <a:lnTo>
                    <a:pt x="232727" y="34404"/>
                  </a:lnTo>
                  <a:lnTo>
                    <a:pt x="232727" y="31381"/>
                  </a:lnTo>
                  <a:lnTo>
                    <a:pt x="233756" y="30353"/>
                  </a:lnTo>
                  <a:lnTo>
                    <a:pt x="233756" y="13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9" name="object 4229"/>
            <p:cNvSpPr/>
            <p:nvPr/>
          </p:nvSpPr>
          <p:spPr>
            <a:xfrm>
              <a:off x="7156540" y="2656709"/>
              <a:ext cx="258445" cy="98425"/>
            </a:xfrm>
            <a:custGeom>
              <a:avLst/>
              <a:gdLst/>
              <a:ahLst/>
              <a:cxnLst/>
              <a:rect l="l" t="t" r="r" b="b"/>
              <a:pathLst>
                <a:path w="258445" h="98425">
                  <a:moveTo>
                    <a:pt x="258027" y="0"/>
                  </a:moveTo>
                  <a:lnTo>
                    <a:pt x="0" y="0"/>
                  </a:lnTo>
                  <a:lnTo>
                    <a:pt x="0" y="98139"/>
                  </a:lnTo>
                  <a:lnTo>
                    <a:pt x="258027" y="98139"/>
                  </a:lnTo>
                  <a:lnTo>
                    <a:pt x="258027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30" name="object 4230"/>
          <p:cNvPicPr/>
          <p:nvPr/>
        </p:nvPicPr>
        <p:blipFill>
          <a:blip r:embed="rId223" cstate="print"/>
          <a:stretch>
            <a:fillRect/>
          </a:stretch>
        </p:blipFill>
        <p:spPr>
          <a:xfrm>
            <a:off x="7800647" y="2782717"/>
            <a:ext cx="217549" cy="186664"/>
          </a:xfrm>
          <a:prstGeom prst="rect">
            <a:avLst/>
          </a:prstGeom>
        </p:spPr>
      </p:pic>
      <p:sp>
        <p:nvSpPr>
          <p:cNvPr id="4231" name="object 4231"/>
          <p:cNvSpPr/>
          <p:nvPr/>
        </p:nvSpPr>
        <p:spPr>
          <a:xfrm>
            <a:off x="7751547" y="3636278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2" name="object 4232"/>
          <p:cNvSpPr/>
          <p:nvPr/>
        </p:nvSpPr>
        <p:spPr>
          <a:xfrm>
            <a:off x="7751547" y="3850812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3" name="object 4233"/>
          <p:cNvSpPr/>
          <p:nvPr/>
        </p:nvSpPr>
        <p:spPr>
          <a:xfrm>
            <a:off x="7739403" y="357151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3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34" name="object 4234"/>
          <p:cNvSpPr/>
          <p:nvPr/>
        </p:nvSpPr>
        <p:spPr>
          <a:xfrm>
            <a:off x="7954949" y="3571513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3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35" name="object 4235"/>
          <p:cNvGrpSpPr/>
          <p:nvPr/>
        </p:nvGrpSpPr>
        <p:grpSpPr>
          <a:xfrm>
            <a:off x="7739403" y="3568477"/>
            <a:ext cx="215900" cy="34925"/>
            <a:chOff x="7739403" y="3568477"/>
            <a:chExt cx="215900" cy="34925"/>
          </a:xfrm>
        </p:grpSpPr>
        <p:sp>
          <p:nvSpPr>
            <p:cNvPr id="4236" name="object 4236"/>
            <p:cNvSpPr/>
            <p:nvPr/>
          </p:nvSpPr>
          <p:spPr>
            <a:xfrm>
              <a:off x="7751546" y="35998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7" name="object 4237"/>
            <p:cNvSpPr/>
            <p:nvPr/>
          </p:nvSpPr>
          <p:spPr>
            <a:xfrm>
              <a:off x="7739403" y="3599848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5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8" name="object 4238"/>
            <p:cNvSpPr/>
            <p:nvPr/>
          </p:nvSpPr>
          <p:spPr>
            <a:xfrm>
              <a:off x="7739403" y="3571513"/>
              <a:ext cx="215900" cy="0"/>
            </a:xfrm>
            <a:custGeom>
              <a:avLst/>
              <a:gdLst/>
              <a:ahLst/>
              <a:cxnLst/>
              <a:rect l="l" t="t" r="r" b="b"/>
              <a:pathLst>
                <a:path w="215900">
                  <a:moveTo>
                    <a:pt x="0" y="0"/>
                  </a:moveTo>
                  <a:lnTo>
                    <a:pt x="2155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39" name="object 4239"/>
          <p:cNvPicPr/>
          <p:nvPr/>
        </p:nvPicPr>
        <p:blipFill>
          <a:blip r:embed="rId224" cstate="print"/>
          <a:stretch>
            <a:fillRect/>
          </a:stretch>
        </p:blipFill>
        <p:spPr>
          <a:xfrm>
            <a:off x="4783494" y="4108859"/>
            <a:ext cx="808549" cy="505975"/>
          </a:xfrm>
          <a:prstGeom prst="rect">
            <a:avLst/>
          </a:prstGeom>
        </p:spPr>
      </p:pic>
      <p:grpSp>
        <p:nvGrpSpPr>
          <p:cNvPr id="4240" name="object 4240"/>
          <p:cNvGrpSpPr/>
          <p:nvPr/>
        </p:nvGrpSpPr>
        <p:grpSpPr>
          <a:xfrm>
            <a:off x="10547568" y="2517060"/>
            <a:ext cx="682625" cy="333375"/>
            <a:chOff x="10547568" y="2517060"/>
            <a:chExt cx="682625" cy="333375"/>
          </a:xfrm>
        </p:grpSpPr>
        <p:sp>
          <p:nvSpPr>
            <p:cNvPr id="4241" name="object 4241"/>
            <p:cNvSpPr/>
            <p:nvPr/>
          </p:nvSpPr>
          <p:spPr>
            <a:xfrm>
              <a:off x="10574911" y="2531227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20">
                  <a:moveTo>
                    <a:pt x="65471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2" name="object 4242"/>
            <p:cNvSpPr/>
            <p:nvPr/>
          </p:nvSpPr>
          <p:spPr>
            <a:xfrm>
              <a:off x="10574911" y="2520096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20">
                  <a:moveTo>
                    <a:pt x="65471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3" name="object 4243"/>
            <p:cNvSpPr/>
            <p:nvPr/>
          </p:nvSpPr>
          <p:spPr>
            <a:xfrm>
              <a:off x="10562747" y="2543371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6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4" name="object 4244"/>
            <p:cNvSpPr/>
            <p:nvPr/>
          </p:nvSpPr>
          <p:spPr>
            <a:xfrm>
              <a:off x="10550604" y="2543371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6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45" name="object 4245"/>
          <p:cNvGrpSpPr/>
          <p:nvPr/>
        </p:nvGrpSpPr>
        <p:grpSpPr>
          <a:xfrm>
            <a:off x="7467209" y="2499857"/>
            <a:ext cx="755015" cy="353695"/>
            <a:chOff x="7467209" y="2499857"/>
            <a:chExt cx="755015" cy="353695"/>
          </a:xfrm>
        </p:grpSpPr>
        <p:sp>
          <p:nvSpPr>
            <p:cNvPr id="4246" name="object 4246"/>
            <p:cNvSpPr/>
            <p:nvPr/>
          </p:nvSpPr>
          <p:spPr>
            <a:xfrm>
              <a:off x="7766726" y="2502892"/>
              <a:ext cx="452755" cy="347345"/>
            </a:xfrm>
            <a:custGeom>
              <a:avLst/>
              <a:gdLst/>
              <a:ahLst/>
              <a:cxnLst/>
              <a:rect l="l" t="t" r="r" b="b"/>
              <a:pathLst>
                <a:path w="452754" h="347344">
                  <a:moveTo>
                    <a:pt x="0" y="0"/>
                  </a:moveTo>
                  <a:lnTo>
                    <a:pt x="452322" y="0"/>
                  </a:lnTo>
                  <a:lnTo>
                    <a:pt x="452322" y="347079"/>
                  </a:lnTo>
                  <a:lnTo>
                    <a:pt x="348111" y="34707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7" name="object 4247"/>
            <p:cNvSpPr/>
            <p:nvPr/>
          </p:nvSpPr>
          <p:spPr>
            <a:xfrm>
              <a:off x="7766746" y="2562598"/>
              <a:ext cx="35560" cy="287655"/>
            </a:xfrm>
            <a:custGeom>
              <a:avLst/>
              <a:gdLst/>
              <a:ahLst/>
              <a:cxnLst/>
              <a:rect l="l" t="t" r="r" b="b"/>
              <a:pathLst>
                <a:path w="35559" h="287655">
                  <a:moveTo>
                    <a:pt x="35398" y="287394"/>
                  </a:moveTo>
                  <a:lnTo>
                    <a:pt x="0" y="28739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8" name="object 4248"/>
            <p:cNvSpPr/>
            <p:nvPr/>
          </p:nvSpPr>
          <p:spPr>
            <a:xfrm>
              <a:off x="7480364" y="2562598"/>
              <a:ext cx="286385" cy="287655"/>
            </a:xfrm>
            <a:custGeom>
              <a:avLst/>
              <a:gdLst/>
              <a:ahLst/>
              <a:cxnLst/>
              <a:rect l="l" t="t" r="r" b="b"/>
              <a:pathLst>
                <a:path w="286384" h="287655">
                  <a:moveTo>
                    <a:pt x="286361" y="287394"/>
                  </a:moveTo>
                  <a:lnTo>
                    <a:pt x="0" y="287394"/>
                  </a:lnTo>
                  <a:lnTo>
                    <a:pt x="0" y="0"/>
                  </a:lnTo>
                  <a:lnTo>
                    <a:pt x="286361" y="0"/>
                  </a:lnTo>
                  <a:lnTo>
                    <a:pt x="286361" y="287394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9" name="object 4249"/>
            <p:cNvSpPr/>
            <p:nvPr/>
          </p:nvSpPr>
          <p:spPr>
            <a:xfrm>
              <a:off x="7552193" y="2562598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0" name="object 4250"/>
            <p:cNvSpPr/>
            <p:nvPr/>
          </p:nvSpPr>
          <p:spPr>
            <a:xfrm>
              <a:off x="7624041" y="2562598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1" name="object 4251"/>
            <p:cNvSpPr/>
            <p:nvPr/>
          </p:nvSpPr>
          <p:spPr>
            <a:xfrm>
              <a:off x="7694878" y="2562598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2" name="object 4252"/>
            <p:cNvSpPr/>
            <p:nvPr/>
          </p:nvSpPr>
          <p:spPr>
            <a:xfrm>
              <a:off x="7726248" y="2681016"/>
              <a:ext cx="40640" cy="33655"/>
            </a:xfrm>
            <a:custGeom>
              <a:avLst/>
              <a:gdLst/>
              <a:ahLst/>
              <a:cxnLst/>
              <a:rect l="l" t="t" r="r" b="b"/>
              <a:pathLst>
                <a:path w="40640" h="33655">
                  <a:moveTo>
                    <a:pt x="0" y="33374"/>
                  </a:moveTo>
                  <a:lnTo>
                    <a:pt x="40478" y="17182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3" name="object 4253"/>
            <p:cNvSpPr/>
            <p:nvPr/>
          </p:nvSpPr>
          <p:spPr>
            <a:xfrm>
              <a:off x="7480344" y="2698199"/>
              <a:ext cx="286385" cy="0"/>
            </a:xfrm>
            <a:custGeom>
              <a:avLst/>
              <a:gdLst/>
              <a:ahLst/>
              <a:cxnLst/>
              <a:rect l="l" t="t" r="r" b="b"/>
              <a:pathLst>
                <a:path w="286384">
                  <a:moveTo>
                    <a:pt x="0" y="0"/>
                  </a:moveTo>
                  <a:lnTo>
                    <a:pt x="2863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4" name="object 4254"/>
            <p:cNvSpPr/>
            <p:nvPr/>
          </p:nvSpPr>
          <p:spPr>
            <a:xfrm>
              <a:off x="7470245" y="2687068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54" y="0"/>
                  </a:lnTo>
                  <a:lnTo>
                    <a:pt x="10625" y="0"/>
                  </a:lnTo>
                  <a:lnTo>
                    <a:pt x="4756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56" y="21250"/>
                  </a:lnTo>
                  <a:lnTo>
                    <a:pt x="10625" y="21250"/>
                  </a:lnTo>
                  <a:lnTo>
                    <a:pt x="1645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5" name="object 4255"/>
            <p:cNvSpPr/>
            <p:nvPr/>
          </p:nvSpPr>
          <p:spPr>
            <a:xfrm>
              <a:off x="7480364" y="2502913"/>
              <a:ext cx="286385" cy="59690"/>
            </a:xfrm>
            <a:custGeom>
              <a:avLst/>
              <a:gdLst/>
              <a:ahLst/>
              <a:cxnLst/>
              <a:rect l="l" t="t" r="r" b="b"/>
              <a:pathLst>
                <a:path w="286384" h="59689">
                  <a:moveTo>
                    <a:pt x="286361" y="59684"/>
                  </a:moveTo>
                  <a:lnTo>
                    <a:pt x="0" y="59684"/>
                  </a:lnTo>
                  <a:lnTo>
                    <a:pt x="0" y="0"/>
                  </a:lnTo>
                  <a:lnTo>
                    <a:pt x="2863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6" name="object 4256"/>
            <p:cNvSpPr/>
            <p:nvPr/>
          </p:nvSpPr>
          <p:spPr>
            <a:xfrm>
              <a:off x="8176566" y="2520096"/>
              <a:ext cx="24765" cy="23495"/>
            </a:xfrm>
            <a:custGeom>
              <a:avLst/>
              <a:gdLst/>
              <a:ahLst/>
              <a:cxnLst/>
              <a:rect l="l" t="t" r="r" b="b"/>
              <a:pathLst>
                <a:path w="24765" h="23494">
                  <a:moveTo>
                    <a:pt x="0" y="0"/>
                  </a:moveTo>
                  <a:lnTo>
                    <a:pt x="24286" y="0"/>
                  </a:lnTo>
                  <a:lnTo>
                    <a:pt x="24286" y="23254"/>
                  </a:lnTo>
                  <a:lnTo>
                    <a:pt x="0" y="23254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7" name="object 4257"/>
            <p:cNvSpPr/>
            <p:nvPr/>
          </p:nvSpPr>
          <p:spPr>
            <a:xfrm>
              <a:off x="7498559" y="2520096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5" h="23494">
                  <a:moveTo>
                    <a:pt x="0" y="0"/>
                  </a:moveTo>
                  <a:lnTo>
                    <a:pt x="23254" y="0"/>
                  </a:lnTo>
                  <a:lnTo>
                    <a:pt x="23254" y="23254"/>
                  </a:lnTo>
                  <a:lnTo>
                    <a:pt x="0" y="23254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8" name="object 4258"/>
            <p:cNvSpPr/>
            <p:nvPr/>
          </p:nvSpPr>
          <p:spPr>
            <a:xfrm>
              <a:off x="7521834" y="2531227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20">
                  <a:moveTo>
                    <a:pt x="0" y="0"/>
                  </a:moveTo>
                  <a:lnTo>
                    <a:pt x="6547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9" name="object 4259"/>
            <p:cNvSpPr/>
            <p:nvPr/>
          </p:nvSpPr>
          <p:spPr>
            <a:xfrm>
              <a:off x="7521834" y="2520096"/>
              <a:ext cx="655320" cy="0"/>
            </a:xfrm>
            <a:custGeom>
              <a:avLst/>
              <a:gdLst/>
              <a:ahLst/>
              <a:cxnLst/>
              <a:rect l="l" t="t" r="r" b="b"/>
              <a:pathLst>
                <a:path w="655320">
                  <a:moveTo>
                    <a:pt x="0" y="0"/>
                  </a:moveTo>
                  <a:lnTo>
                    <a:pt x="6547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0" name="object 4260"/>
            <p:cNvSpPr/>
            <p:nvPr/>
          </p:nvSpPr>
          <p:spPr>
            <a:xfrm>
              <a:off x="8188710" y="2543371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6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1" name="object 4261"/>
            <p:cNvSpPr/>
            <p:nvPr/>
          </p:nvSpPr>
          <p:spPr>
            <a:xfrm>
              <a:off x="8200853" y="2543371"/>
              <a:ext cx="0" cy="306705"/>
            </a:xfrm>
            <a:custGeom>
              <a:avLst/>
              <a:gdLst/>
              <a:ahLst/>
              <a:cxnLst/>
              <a:rect l="l" t="t" r="r" b="b"/>
              <a:pathLst>
                <a:path h="306705">
                  <a:moveTo>
                    <a:pt x="0" y="0"/>
                  </a:moveTo>
                  <a:lnTo>
                    <a:pt x="0" y="3066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62" name="object 4262"/>
          <p:cNvGrpSpPr/>
          <p:nvPr/>
        </p:nvGrpSpPr>
        <p:grpSpPr>
          <a:xfrm>
            <a:off x="11365225" y="3291202"/>
            <a:ext cx="101600" cy="229870"/>
            <a:chOff x="11365225" y="3291202"/>
            <a:chExt cx="101600" cy="229870"/>
          </a:xfrm>
        </p:grpSpPr>
        <p:pic>
          <p:nvPicPr>
            <p:cNvPr id="4263" name="object 4263"/>
            <p:cNvPicPr/>
            <p:nvPr/>
          </p:nvPicPr>
          <p:blipFill>
            <a:blip r:embed="rId225" cstate="print"/>
            <a:stretch>
              <a:fillRect/>
            </a:stretch>
          </p:blipFill>
          <p:spPr>
            <a:xfrm>
              <a:off x="11365225" y="3419720"/>
              <a:ext cx="101195" cy="101195"/>
            </a:xfrm>
            <a:prstGeom prst="rect">
              <a:avLst/>
            </a:prstGeom>
          </p:spPr>
        </p:pic>
        <p:pic>
          <p:nvPicPr>
            <p:cNvPr id="4264" name="object 4264"/>
            <p:cNvPicPr/>
            <p:nvPr/>
          </p:nvPicPr>
          <p:blipFill>
            <a:blip r:embed="rId226" cstate="print"/>
            <a:stretch>
              <a:fillRect/>
            </a:stretch>
          </p:blipFill>
          <p:spPr>
            <a:xfrm>
              <a:off x="11365225" y="3291202"/>
              <a:ext cx="101195" cy="102207"/>
            </a:xfrm>
            <a:prstGeom prst="rect">
              <a:avLst/>
            </a:prstGeom>
          </p:spPr>
        </p:pic>
      </p:grpSp>
      <p:grpSp>
        <p:nvGrpSpPr>
          <p:cNvPr id="4265" name="object 4265"/>
          <p:cNvGrpSpPr/>
          <p:nvPr/>
        </p:nvGrpSpPr>
        <p:grpSpPr>
          <a:xfrm>
            <a:off x="10794485" y="3495617"/>
            <a:ext cx="335280" cy="357505"/>
            <a:chOff x="10794485" y="3495617"/>
            <a:chExt cx="335280" cy="357505"/>
          </a:xfrm>
        </p:grpSpPr>
        <p:pic>
          <p:nvPicPr>
            <p:cNvPr id="4266" name="object 4266"/>
            <p:cNvPicPr/>
            <p:nvPr/>
          </p:nvPicPr>
          <p:blipFill>
            <a:blip r:embed="rId227" cstate="print"/>
            <a:stretch>
              <a:fillRect/>
            </a:stretch>
          </p:blipFill>
          <p:spPr>
            <a:xfrm>
              <a:off x="10794485" y="3560382"/>
              <a:ext cx="149768" cy="292453"/>
            </a:xfrm>
            <a:prstGeom prst="rect">
              <a:avLst/>
            </a:prstGeom>
          </p:spPr>
        </p:pic>
        <p:pic>
          <p:nvPicPr>
            <p:cNvPr id="4267" name="object 4267"/>
            <p:cNvPicPr/>
            <p:nvPr/>
          </p:nvPicPr>
          <p:blipFill>
            <a:blip r:embed="rId228" cstate="print"/>
            <a:stretch>
              <a:fillRect/>
            </a:stretch>
          </p:blipFill>
          <p:spPr>
            <a:xfrm>
              <a:off x="10979672" y="3495617"/>
              <a:ext cx="149768" cy="293465"/>
            </a:xfrm>
            <a:prstGeom prst="rect">
              <a:avLst/>
            </a:prstGeom>
          </p:spPr>
        </p:pic>
      </p:grpSp>
      <p:sp>
        <p:nvSpPr>
          <p:cNvPr id="4268" name="object 4268"/>
          <p:cNvSpPr/>
          <p:nvPr/>
        </p:nvSpPr>
        <p:spPr>
          <a:xfrm>
            <a:off x="10476752" y="3557346"/>
            <a:ext cx="23495" cy="377825"/>
          </a:xfrm>
          <a:custGeom>
            <a:avLst/>
            <a:gdLst/>
            <a:ahLst/>
            <a:cxnLst/>
            <a:rect l="l" t="t" r="r" b="b"/>
            <a:pathLst>
              <a:path w="23495" h="377825">
                <a:moveTo>
                  <a:pt x="23254" y="0"/>
                </a:moveTo>
                <a:lnTo>
                  <a:pt x="23254" y="377437"/>
                </a:lnTo>
              </a:path>
              <a:path w="23495" h="377825">
                <a:moveTo>
                  <a:pt x="23254" y="0"/>
                </a:moveTo>
                <a:lnTo>
                  <a:pt x="0" y="0"/>
                </a:lnTo>
                <a:lnTo>
                  <a:pt x="0" y="37743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269" name="object 4269"/>
          <p:cNvPicPr/>
          <p:nvPr/>
        </p:nvPicPr>
        <p:blipFill>
          <a:blip r:embed="rId229" cstate="print"/>
          <a:stretch>
            <a:fillRect/>
          </a:stretch>
        </p:blipFill>
        <p:spPr>
          <a:xfrm>
            <a:off x="5392688" y="3025059"/>
            <a:ext cx="125481" cy="244892"/>
          </a:xfrm>
          <a:prstGeom prst="rect">
            <a:avLst/>
          </a:prstGeom>
        </p:spPr>
      </p:pic>
      <p:pic>
        <p:nvPicPr>
          <p:cNvPr id="4270" name="object 4270"/>
          <p:cNvPicPr/>
          <p:nvPr/>
        </p:nvPicPr>
        <p:blipFill>
          <a:blip r:embed="rId230" cstate="print"/>
          <a:stretch>
            <a:fillRect/>
          </a:stretch>
        </p:blipFill>
        <p:spPr>
          <a:xfrm>
            <a:off x="4241088" y="5331297"/>
            <a:ext cx="125481" cy="244892"/>
          </a:xfrm>
          <a:prstGeom prst="rect">
            <a:avLst/>
          </a:prstGeom>
        </p:spPr>
      </p:pic>
      <p:pic>
        <p:nvPicPr>
          <p:cNvPr id="4271" name="object 4271"/>
          <p:cNvPicPr/>
          <p:nvPr/>
        </p:nvPicPr>
        <p:blipFill>
          <a:blip r:embed="rId231" cstate="print"/>
          <a:stretch>
            <a:fillRect/>
          </a:stretch>
        </p:blipFill>
        <p:spPr>
          <a:xfrm>
            <a:off x="7530941" y="4770675"/>
            <a:ext cx="125481" cy="244892"/>
          </a:xfrm>
          <a:prstGeom prst="rect">
            <a:avLst/>
          </a:prstGeom>
        </p:spPr>
      </p:pic>
      <p:pic>
        <p:nvPicPr>
          <p:cNvPr id="4272" name="object 4272"/>
          <p:cNvPicPr/>
          <p:nvPr/>
        </p:nvPicPr>
        <p:blipFill>
          <a:blip r:embed="rId232" cstate="print"/>
          <a:stretch>
            <a:fillRect/>
          </a:stretch>
        </p:blipFill>
        <p:spPr>
          <a:xfrm>
            <a:off x="6975380" y="2978510"/>
            <a:ext cx="704356" cy="1080237"/>
          </a:xfrm>
          <a:prstGeom prst="rect">
            <a:avLst/>
          </a:prstGeom>
        </p:spPr>
      </p:pic>
      <p:pic>
        <p:nvPicPr>
          <p:cNvPr id="4273" name="object 4273"/>
          <p:cNvPicPr/>
          <p:nvPr/>
        </p:nvPicPr>
        <p:blipFill>
          <a:blip r:embed="rId233" cstate="print"/>
          <a:stretch>
            <a:fillRect/>
          </a:stretch>
        </p:blipFill>
        <p:spPr>
          <a:xfrm>
            <a:off x="3358666" y="5454755"/>
            <a:ext cx="114350" cy="113338"/>
          </a:xfrm>
          <a:prstGeom prst="rect">
            <a:avLst/>
          </a:prstGeom>
        </p:spPr>
      </p:pic>
      <p:pic>
        <p:nvPicPr>
          <p:cNvPr id="4274" name="object 4274"/>
          <p:cNvPicPr/>
          <p:nvPr/>
        </p:nvPicPr>
        <p:blipFill>
          <a:blip r:embed="rId234" cstate="print"/>
          <a:stretch>
            <a:fillRect/>
          </a:stretch>
        </p:blipFill>
        <p:spPr>
          <a:xfrm>
            <a:off x="11136524" y="3707115"/>
            <a:ext cx="113338" cy="113338"/>
          </a:xfrm>
          <a:prstGeom prst="rect">
            <a:avLst/>
          </a:prstGeom>
        </p:spPr>
      </p:pic>
      <p:pic>
        <p:nvPicPr>
          <p:cNvPr id="4275" name="object 4275"/>
          <p:cNvPicPr/>
          <p:nvPr/>
        </p:nvPicPr>
        <p:blipFill>
          <a:blip r:embed="rId235" cstate="print"/>
          <a:stretch>
            <a:fillRect/>
          </a:stretch>
        </p:blipFill>
        <p:spPr>
          <a:xfrm>
            <a:off x="10646740" y="3652469"/>
            <a:ext cx="113318" cy="113338"/>
          </a:xfrm>
          <a:prstGeom prst="rect">
            <a:avLst/>
          </a:prstGeom>
        </p:spPr>
      </p:pic>
      <p:sp>
        <p:nvSpPr>
          <p:cNvPr id="4276" name="object 4276"/>
          <p:cNvSpPr/>
          <p:nvPr/>
        </p:nvSpPr>
        <p:spPr>
          <a:xfrm>
            <a:off x="4863438" y="5801854"/>
            <a:ext cx="62865" cy="91440"/>
          </a:xfrm>
          <a:custGeom>
            <a:avLst/>
            <a:gdLst/>
            <a:ahLst/>
            <a:cxnLst/>
            <a:rect l="l" t="t" r="r" b="b"/>
            <a:pathLst>
              <a:path w="62864" h="91439">
                <a:moveTo>
                  <a:pt x="0" y="91075"/>
                </a:moveTo>
                <a:lnTo>
                  <a:pt x="62740" y="91075"/>
                </a:lnTo>
                <a:lnTo>
                  <a:pt x="62740" y="0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7" name="object 4277"/>
          <p:cNvSpPr/>
          <p:nvPr/>
        </p:nvSpPr>
        <p:spPr>
          <a:xfrm>
            <a:off x="6092959" y="3343824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75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8" name="object 4278"/>
          <p:cNvSpPr/>
          <p:nvPr/>
        </p:nvSpPr>
        <p:spPr>
          <a:xfrm>
            <a:off x="6325707" y="3343824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75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79" name="object 4279"/>
          <p:cNvSpPr/>
          <p:nvPr/>
        </p:nvSpPr>
        <p:spPr>
          <a:xfrm>
            <a:off x="6092959" y="3315489"/>
            <a:ext cx="66040" cy="0"/>
          </a:xfrm>
          <a:custGeom>
            <a:avLst/>
            <a:gdLst/>
            <a:ahLst/>
            <a:cxnLst/>
            <a:rect l="l" t="t" r="r" b="b"/>
            <a:pathLst>
              <a:path w="66039">
                <a:moveTo>
                  <a:pt x="0" y="0"/>
                </a:moveTo>
                <a:lnTo>
                  <a:pt x="65756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80" name="object 4280"/>
          <p:cNvGrpSpPr/>
          <p:nvPr/>
        </p:nvGrpSpPr>
        <p:grpSpPr>
          <a:xfrm>
            <a:off x="6322671" y="3312454"/>
            <a:ext cx="100330" cy="281305"/>
            <a:chOff x="6322671" y="3312454"/>
            <a:chExt cx="100330" cy="281305"/>
          </a:xfrm>
        </p:grpSpPr>
        <p:sp>
          <p:nvSpPr>
            <p:cNvPr id="4281" name="object 4281"/>
            <p:cNvSpPr/>
            <p:nvPr/>
          </p:nvSpPr>
          <p:spPr>
            <a:xfrm>
              <a:off x="6325707" y="3315489"/>
              <a:ext cx="25400" cy="0"/>
            </a:xfrm>
            <a:custGeom>
              <a:avLst/>
              <a:gdLst/>
              <a:ahLst/>
              <a:cxnLst/>
              <a:rect l="l" t="t" r="r" b="b"/>
              <a:pathLst>
                <a:path w="25400">
                  <a:moveTo>
                    <a:pt x="0" y="0"/>
                  </a:moveTo>
                  <a:lnTo>
                    <a:pt x="2527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2" name="object 4282"/>
            <p:cNvSpPr/>
            <p:nvPr/>
          </p:nvSpPr>
          <p:spPr>
            <a:xfrm>
              <a:off x="6394520" y="3315489"/>
              <a:ext cx="25400" cy="45720"/>
            </a:xfrm>
            <a:custGeom>
              <a:avLst/>
              <a:gdLst/>
              <a:ahLst/>
              <a:cxnLst/>
              <a:rect l="l" t="t" r="r" b="b"/>
              <a:pathLst>
                <a:path w="25400" h="45720">
                  <a:moveTo>
                    <a:pt x="0" y="0"/>
                  </a:moveTo>
                  <a:lnTo>
                    <a:pt x="25278" y="0"/>
                  </a:lnTo>
                  <a:lnTo>
                    <a:pt x="25278" y="455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3" name="object 4283"/>
            <p:cNvSpPr/>
            <p:nvPr/>
          </p:nvSpPr>
          <p:spPr>
            <a:xfrm>
              <a:off x="6419819" y="340454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4" name="object 4284"/>
            <p:cNvSpPr/>
            <p:nvPr/>
          </p:nvSpPr>
          <p:spPr>
            <a:xfrm>
              <a:off x="6419819" y="347639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5" name="object 4285"/>
            <p:cNvSpPr/>
            <p:nvPr/>
          </p:nvSpPr>
          <p:spPr>
            <a:xfrm>
              <a:off x="6419819" y="3548238"/>
              <a:ext cx="0" cy="45720"/>
            </a:xfrm>
            <a:custGeom>
              <a:avLst/>
              <a:gdLst/>
              <a:ahLst/>
              <a:cxnLst/>
              <a:rect l="l" t="t" r="r" b="b"/>
              <a:pathLst>
                <a:path h="45720">
                  <a:moveTo>
                    <a:pt x="0" y="0"/>
                  </a:moveTo>
                  <a:lnTo>
                    <a:pt x="0" y="455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6" name="object 4286"/>
            <p:cNvSpPr/>
            <p:nvPr/>
          </p:nvSpPr>
          <p:spPr>
            <a:xfrm>
              <a:off x="6325707" y="331548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87" name="object 4287"/>
          <p:cNvSpPr/>
          <p:nvPr/>
        </p:nvSpPr>
        <p:spPr>
          <a:xfrm>
            <a:off x="6158735" y="3315489"/>
            <a:ext cx="0" cy="28575"/>
          </a:xfrm>
          <a:custGeom>
            <a:avLst/>
            <a:gdLst/>
            <a:ahLst/>
            <a:cxnLst/>
            <a:rect l="l" t="t" r="r" b="b"/>
            <a:pathLst>
              <a:path h="28575">
                <a:moveTo>
                  <a:pt x="0" y="2833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88" name="object 4288"/>
          <p:cNvGrpSpPr/>
          <p:nvPr/>
        </p:nvGrpSpPr>
        <p:grpSpPr>
          <a:xfrm>
            <a:off x="6419819" y="3312454"/>
            <a:ext cx="227965" cy="6350"/>
            <a:chOff x="6419819" y="3312454"/>
            <a:chExt cx="227965" cy="6350"/>
          </a:xfrm>
        </p:grpSpPr>
        <p:sp>
          <p:nvSpPr>
            <p:cNvPr id="4289" name="object 4289"/>
            <p:cNvSpPr/>
            <p:nvPr/>
          </p:nvSpPr>
          <p:spPr>
            <a:xfrm>
              <a:off x="6419819" y="3315489"/>
              <a:ext cx="20320" cy="0"/>
            </a:xfrm>
            <a:custGeom>
              <a:avLst/>
              <a:gdLst/>
              <a:ahLst/>
              <a:cxnLst/>
              <a:rect l="l" t="t" r="r" b="b"/>
              <a:pathLst>
                <a:path w="20320">
                  <a:moveTo>
                    <a:pt x="0" y="0"/>
                  </a:moveTo>
                  <a:lnTo>
                    <a:pt x="2023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0" name="object 4290"/>
            <p:cNvSpPr/>
            <p:nvPr/>
          </p:nvSpPr>
          <p:spPr>
            <a:xfrm>
              <a:off x="6483572" y="331548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1" name="object 4291"/>
            <p:cNvSpPr/>
            <p:nvPr/>
          </p:nvSpPr>
          <p:spPr>
            <a:xfrm>
              <a:off x="6555420" y="3315489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2" name="object 4292"/>
            <p:cNvSpPr/>
            <p:nvPr/>
          </p:nvSpPr>
          <p:spPr>
            <a:xfrm>
              <a:off x="6626257" y="3315489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12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293" name="object 4293"/>
          <p:cNvSpPr/>
          <p:nvPr/>
        </p:nvSpPr>
        <p:spPr>
          <a:xfrm>
            <a:off x="6537225" y="3002796"/>
            <a:ext cx="74295" cy="0"/>
          </a:xfrm>
          <a:custGeom>
            <a:avLst/>
            <a:gdLst/>
            <a:ahLst/>
            <a:cxnLst/>
            <a:rect l="l" t="t" r="r" b="b"/>
            <a:pathLst>
              <a:path w="74295">
                <a:moveTo>
                  <a:pt x="738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94" name="object 4294"/>
          <p:cNvGrpSpPr/>
          <p:nvPr/>
        </p:nvGrpSpPr>
        <p:grpSpPr>
          <a:xfrm>
            <a:off x="6475476" y="2978510"/>
            <a:ext cx="135890" cy="361315"/>
            <a:chOff x="6475476" y="2978510"/>
            <a:chExt cx="135890" cy="361315"/>
          </a:xfrm>
        </p:grpSpPr>
        <p:sp>
          <p:nvSpPr>
            <p:cNvPr id="4295" name="object 4295"/>
            <p:cNvSpPr/>
            <p:nvPr/>
          </p:nvSpPr>
          <p:spPr>
            <a:xfrm>
              <a:off x="6537225" y="3315489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5">
                  <a:moveTo>
                    <a:pt x="7385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6" name="object 4296"/>
            <p:cNvSpPr/>
            <p:nvPr/>
          </p:nvSpPr>
          <p:spPr>
            <a:xfrm>
              <a:off x="6561492" y="2978510"/>
              <a:ext cx="0" cy="361315"/>
            </a:xfrm>
            <a:custGeom>
              <a:avLst/>
              <a:gdLst/>
              <a:ahLst/>
              <a:cxnLst/>
              <a:rect l="l" t="t" r="r" b="b"/>
              <a:pathLst>
                <a:path h="361314">
                  <a:moveTo>
                    <a:pt x="0" y="0"/>
                  </a:moveTo>
                  <a:lnTo>
                    <a:pt x="0" y="36124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7" name="object 4297"/>
            <p:cNvSpPr/>
            <p:nvPr/>
          </p:nvSpPr>
          <p:spPr>
            <a:xfrm>
              <a:off x="6541273" y="29825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005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8" name="object 4298"/>
            <p:cNvSpPr/>
            <p:nvPr/>
          </p:nvSpPr>
          <p:spPr>
            <a:xfrm>
              <a:off x="6541273" y="29825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4" h="40005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9" name="object 4299"/>
            <p:cNvSpPr/>
            <p:nvPr/>
          </p:nvSpPr>
          <p:spPr>
            <a:xfrm>
              <a:off x="6541253" y="329626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0" name="object 4300"/>
            <p:cNvSpPr/>
            <p:nvPr/>
          </p:nvSpPr>
          <p:spPr>
            <a:xfrm>
              <a:off x="6541253" y="329626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4" h="40004">
                  <a:moveTo>
                    <a:pt x="0" y="3015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1" name="object 4301"/>
            <p:cNvSpPr/>
            <p:nvPr/>
          </p:nvSpPr>
          <p:spPr>
            <a:xfrm>
              <a:off x="6475496" y="3236557"/>
              <a:ext cx="72390" cy="26670"/>
            </a:xfrm>
            <a:custGeom>
              <a:avLst/>
              <a:gdLst/>
              <a:ahLst/>
              <a:cxnLst/>
              <a:rect l="l" t="t" r="r" b="b"/>
              <a:pathLst>
                <a:path w="72390" h="26670">
                  <a:moveTo>
                    <a:pt x="71828" y="0"/>
                  </a:moveTo>
                  <a:lnTo>
                    <a:pt x="0" y="0"/>
                  </a:lnTo>
                  <a:lnTo>
                    <a:pt x="0" y="5039"/>
                  </a:lnTo>
                  <a:lnTo>
                    <a:pt x="991" y="5039"/>
                  </a:lnTo>
                  <a:lnTo>
                    <a:pt x="991" y="6071"/>
                  </a:lnTo>
                  <a:lnTo>
                    <a:pt x="2023" y="6071"/>
                  </a:lnTo>
                  <a:lnTo>
                    <a:pt x="3015" y="7063"/>
                  </a:lnTo>
                  <a:lnTo>
                    <a:pt x="4047" y="7063"/>
                  </a:lnTo>
                  <a:lnTo>
                    <a:pt x="4047" y="8095"/>
                  </a:lnTo>
                  <a:lnTo>
                    <a:pt x="5039" y="9087"/>
                  </a:lnTo>
                  <a:lnTo>
                    <a:pt x="6071" y="9087"/>
                  </a:lnTo>
                  <a:lnTo>
                    <a:pt x="7063" y="10119"/>
                  </a:lnTo>
                  <a:lnTo>
                    <a:pt x="7063" y="11111"/>
                  </a:lnTo>
                  <a:lnTo>
                    <a:pt x="8095" y="11111"/>
                  </a:lnTo>
                  <a:lnTo>
                    <a:pt x="9087" y="12143"/>
                  </a:lnTo>
                  <a:lnTo>
                    <a:pt x="10119" y="13135"/>
                  </a:lnTo>
                  <a:lnTo>
                    <a:pt x="11111" y="14167"/>
                  </a:lnTo>
                  <a:lnTo>
                    <a:pt x="11111" y="15159"/>
                  </a:lnTo>
                  <a:lnTo>
                    <a:pt x="14167" y="18215"/>
                  </a:lnTo>
                  <a:lnTo>
                    <a:pt x="14167" y="19206"/>
                  </a:lnTo>
                  <a:lnTo>
                    <a:pt x="15159" y="20239"/>
                  </a:lnTo>
                  <a:lnTo>
                    <a:pt x="16191" y="21230"/>
                  </a:lnTo>
                  <a:lnTo>
                    <a:pt x="16191" y="22262"/>
                  </a:lnTo>
                  <a:lnTo>
                    <a:pt x="17182" y="23254"/>
                  </a:lnTo>
                  <a:lnTo>
                    <a:pt x="17182" y="24286"/>
                  </a:lnTo>
                  <a:lnTo>
                    <a:pt x="18215" y="25278"/>
                  </a:lnTo>
                  <a:lnTo>
                    <a:pt x="18215" y="26310"/>
                  </a:lnTo>
                  <a:lnTo>
                    <a:pt x="26310" y="26310"/>
                  </a:lnTo>
                  <a:lnTo>
                    <a:pt x="26310" y="24286"/>
                  </a:lnTo>
                  <a:lnTo>
                    <a:pt x="25278" y="23254"/>
                  </a:lnTo>
                  <a:lnTo>
                    <a:pt x="25278" y="21230"/>
                  </a:lnTo>
                  <a:lnTo>
                    <a:pt x="24286" y="20239"/>
                  </a:lnTo>
                  <a:lnTo>
                    <a:pt x="24286" y="19206"/>
                  </a:lnTo>
                  <a:lnTo>
                    <a:pt x="23254" y="19206"/>
                  </a:lnTo>
                  <a:lnTo>
                    <a:pt x="23254" y="18215"/>
                  </a:lnTo>
                  <a:lnTo>
                    <a:pt x="22262" y="17182"/>
                  </a:lnTo>
                  <a:lnTo>
                    <a:pt x="22262" y="16191"/>
                  </a:lnTo>
                  <a:lnTo>
                    <a:pt x="21230" y="15159"/>
                  </a:lnTo>
                  <a:lnTo>
                    <a:pt x="21230" y="14167"/>
                  </a:lnTo>
                  <a:lnTo>
                    <a:pt x="20239" y="14167"/>
                  </a:lnTo>
                  <a:lnTo>
                    <a:pt x="19206" y="13135"/>
                  </a:lnTo>
                  <a:lnTo>
                    <a:pt x="19206" y="12143"/>
                  </a:lnTo>
                  <a:lnTo>
                    <a:pt x="18215" y="11111"/>
                  </a:lnTo>
                  <a:lnTo>
                    <a:pt x="18215" y="10119"/>
                  </a:lnTo>
                  <a:lnTo>
                    <a:pt x="17182" y="10119"/>
                  </a:lnTo>
                  <a:lnTo>
                    <a:pt x="17182" y="9087"/>
                  </a:lnTo>
                  <a:lnTo>
                    <a:pt x="16191" y="8095"/>
                  </a:lnTo>
                  <a:lnTo>
                    <a:pt x="71828" y="8095"/>
                  </a:lnTo>
                  <a:lnTo>
                    <a:pt x="7182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02" name="object 4302"/>
            <p:cNvPicPr/>
            <p:nvPr/>
          </p:nvPicPr>
          <p:blipFill>
            <a:blip r:embed="rId236" cstate="print"/>
            <a:stretch>
              <a:fillRect/>
            </a:stretch>
          </p:blipFill>
          <p:spPr>
            <a:xfrm>
              <a:off x="6475496" y="3125242"/>
              <a:ext cx="73852" cy="88039"/>
            </a:xfrm>
            <a:prstGeom prst="rect">
              <a:avLst/>
            </a:prstGeom>
          </p:spPr>
        </p:pic>
        <p:sp>
          <p:nvSpPr>
            <p:cNvPr id="4303" name="object 4303"/>
            <p:cNvSpPr/>
            <p:nvPr/>
          </p:nvSpPr>
          <p:spPr>
            <a:xfrm>
              <a:off x="6475476" y="3055418"/>
              <a:ext cx="74295" cy="46990"/>
            </a:xfrm>
            <a:custGeom>
              <a:avLst/>
              <a:gdLst/>
              <a:ahLst/>
              <a:cxnLst/>
              <a:rect l="l" t="t" r="r" b="b"/>
              <a:pathLst>
                <a:path w="74295" h="46989">
                  <a:moveTo>
                    <a:pt x="49565" y="45558"/>
                  </a:moveTo>
                  <a:lnTo>
                    <a:pt x="24286" y="45558"/>
                  </a:lnTo>
                  <a:lnTo>
                    <a:pt x="25319" y="46549"/>
                  </a:lnTo>
                  <a:lnTo>
                    <a:pt x="48573" y="46549"/>
                  </a:lnTo>
                  <a:lnTo>
                    <a:pt x="49565" y="45558"/>
                  </a:lnTo>
                  <a:close/>
                </a:path>
                <a:path w="74295" h="46989">
                  <a:moveTo>
                    <a:pt x="54645" y="44525"/>
                  </a:moveTo>
                  <a:lnTo>
                    <a:pt x="18215" y="44525"/>
                  </a:lnTo>
                  <a:lnTo>
                    <a:pt x="19247" y="45558"/>
                  </a:lnTo>
                  <a:lnTo>
                    <a:pt x="53613" y="45558"/>
                  </a:lnTo>
                  <a:lnTo>
                    <a:pt x="54645" y="44525"/>
                  </a:lnTo>
                  <a:close/>
                </a:path>
                <a:path w="74295" h="46989">
                  <a:moveTo>
                    <a:pt x="58693" y="43534"/>
                  </a:moveTo>
                  <a:lnTo>
                    <a:pt x="15199" y="43534"/>
                  </a:lnTo>
                  <a:lnTo>
                    <a:pt x="16191" y="44525"/>
                  </a:lnTo>
                  <a:lnTo>
                    <a:pt x="57660" y="44525"/>
                  </a:lnTo>
                  <a:lnTo>
                    <a:pt x="58693" y="43534"/>
                  </a:lnTo>
                  <a:close/>
                </a:path>
                <a:path w="74295" h="46989">
                  <a:moveTo>
                    <a:pt x="60717" y="42501"/>
                  </a:moveTo>
                  <a:lnTo>
                    <a:pt x="12143" y="42501"/>
                  </a:lnTo>
                  <a:lnTo>
                    <a:pt x="13175" y="43534"/>
                  </a:lnTo>
                  <a:lnTo>
                    <a:pt x="59684" y="43534"/>
                  </a:lnTo>
                  <a:lnTo>
                    <a:pt x="60717" y="42501"/>
                  </a:lnTo>
                  <a:close/>
                </a:path>
                <a:path w="74295" h="46989">
                  <a:moveTo>
                    <a:pt x="62740" y="41510"/>
                  </a:moveTo>
                  <a:lnTo>
                    <a:pt x="11151" y="41510"/>
                  </a:lnTo>
                  <a:lnTo>
                    <a:pt x="11151" y="42501"/>
                  </a:lnTo>
                  <a:lnTo>
                    <a:pt x="61708" y="42501"/>
                  </a:lnTo>
                  <a:lnTo>
                    <a:pt x="62740" y="41510"/>
                  </a:lnTo>
                  <a:close/>
                </a:path>
                <a:path w="74295" h="46989">
                  <a:moveTo>
                    <a:pt x="64764" y="40478"/>
                  </a:moveTo>
                  <a:lnTo>
                    <a:pt x="9127" y="40478"/>
                  </a:lnTo>
                  <a:lnTo>
                    <a:pt x="10119" y="41510"/>
                  </a:lnTo>
                  <a:lnTo>
                    <a:pt x="63732" y="41510"/>
                  </a:lnTo>
                  <a:lnTo>
                    <a:pt x="64764" y="40478"/>
                  </a:lnTo>
                  <a:close/>
                </a:path>
                <a:path w="74295" h="46989">
                  <a:moveTo>
                    <a:pt x="23295" y="36430"/>
                  </a:moveTo>
                  <a:lnTo>
                    <a:pt x="5079" y="36430"/>
                  </a:lnTo>
                  <a:lnTo>
                    <a:pt x="5079" y="37462"/>
                  </a:lnTo>
                  <a:lnTo>
                    <a:pt x="6071" y="38454"/>
                  </a:lnTo>
                  <a:lnTo>
                    <a:pt x="7103" y="38454"/>
                  </a:lnTo>
                  <a:lnTo>
                    <a:pt x="7103" y="39486"/>
                  </a:lnTo>
                  <a:lnTo>
                    <a:pt x="8095" y="40478"/>
                  </a:lnTo>
                  <a:lnTo>
                    <a:pt x="65756" y="40478"/>
                  </a:lnTo>
                  <a:lnTo>
                    <a:pt x="65756" y="39486"/>
                  </a:lnTo>
                  <a:lnTo>
                    <a:pt x="66788" y="39486"/>
                  </a:lnTo>
                  <a:lnTo>
                    <a:pt x="67780" y="38454"/>
                  </a:lnTo>
                  <a:lnTo>
                    <a:pt x="68812" y="37462"/>
                  </a:lnTo>
                  <a:lnTo>
                    <a:pt x="24286" y="37462"/>
                  </a:lnTo>
                  <a:lnTo>
                    <a:pt x="23295" y="36430"/>
                  </a:lnTo>
                  <a:close/>
                </a:path>
                <a:path w="74295" h="46989">
                  <a:moveTo>
                    <a:pt x="70836" y="33414"/>
                  </a:moveTo>
                  <a:lnTo>
                    <a:pt x="59684" y="33414"/>
                  </a:lnTo>
                  <a:lnTo>
                    <a:pt x="59684" y="34406"/>
                  </a:lnTo>
                  <a:lnTo>
                    <a:pt x="58693" y="34406"/>
                  </a:lnTo>
                  <a:lnTo>
                    <a:pt x="57660" y="35438"/>
                  </a:lnTo>
                  <a:lnTo>
                    <a:pt x="55637" y="35438"/>
                  </a:lnTo>
                  <a:lnTo>
                    <a:pt x="54645" y="36430"/>
                  </a:lnTo>
                  <a:lnTo>
                    <a:pt x="51589" y="36430"/>
                  </a:lnTo>
                  <a:lnTo>
                    <a:pt x="50597" y="37462"/>
                  </a:lnTo>
                  <a:lnTo>
                    <a:pt x="68812" y="37462"/>
                  </a:lnTo>
                  <a:lnTo>
                    <a:pt x="69804" y="36430"/>
                  </a:lnTo>
                  <a:lnTo>
                    <a:pt x="69804" y="35438"/>
                  </a:lnTo>
                  <a:lnTo>
                    <a:pt x="70836" y="34406"/>
                  </a:lnTo>
                  <a:lnTo>
                    <a:pt x="70836" y="33414"/>
                  </a:lnTo>
                  <a:close/>
                </a:path>
                <a:path w="74295" h="46989">
                  <a:moveTo>
                    <a:pt x="15199" y="12143"/>
                  </a:moveTo>
                  <a:lnTo>
                    <a:pt x="3056" y="12143"/>
                  </a:lnTo>
                  <a:lnTo>
                    <a:pt x="3056" y="13175"/>
                  </a:lnTo>
                  <a:lnTo>
                    <a:pt x="2023" y="14167"/>
                  </a:lnTo>
                  <a:lnTo>
                    <a:pt x="2023" y="15199"/>
                  </a:lnTo>
                  <a:lnTo>
                    <a:pt x="1032" y="16191"/>
                  </a:lnTo>
                  <a:lnTo>
                    <a:pt x="1032" y="19247"/>
                  </a:lnTo>
                  <a:lnTo>
                    <a:pt x="0" y="20239"/>
                  </a:lnTo>
                  <a:lnTo>
                    <a:pt x="0" y="26310"/>
                  </a:lnTo>
                  <a:lnTo>
                    <a:pt x="1032" y="27342"/>
                  </a:lnTo>
                  <a:lnTo>
                    <a:pt x="1032" y="30358"/>
                  </a:lnTo>
                  <a:lnTo>
                    <a:pt x="2023" y="31390"/>
                  </a:lnTo>
                  <a:lnTo>
                    <a:pt x="2023" y="33414"/>
                  </a:lnTo>
                  <a:lnTo>
                    <a:pt x="3056" y="34406"/>
                  </a:lnTo>
                  <a:lnTo>
                    <a:pt x="4047" y="35438"/>
                  </a:lnTo>
                  <a:lnTo>
                    <a:pt x="4047" y="36430"/>
                  </a:lnTo>
                  <a:lnTo>
                    <a:pt x="19247" y="36430"/>
                  </a:lnTo>
                  <a:lnTo>
                    <a:pt x="19247" y="35438"/>
                  </a:lnTo>
                  <a:lnTo>
                    <a:pt x="16191" y="35438"/>
                  </a:lnTo>
                  <a:lnTo>
                    <a:pt x="16191" y="34406"/>
                  </a:lnTo>
                  <a:lnTo>
                    <a:pt x="14167" y="34406"/>
                  </a:lnTo>
                  <a:lnTo>
                    <a:pt x="12143" y="32382"/>
                  </a:lnTo>
                  <a:lnTo>
                    <a:pt x="11151" y="32382"/>
                  </a:lnTo>
                  <a:lnTo>
                    <a:pt x="10119" y="31390"/>
                  </a:lnTo>
                  <a:lnTo>
                    <a:pt x="10119" y="30358"/>
                  </a:lnTo>
                  <a:lnTo>
                    <a:pt x="8095" y="28334"/>
                  </a:lnTo>
                  <a:lnTo>
                    <a:pt x="8095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8095" y="19247"/>
                  </a:lnTo>
                  <a:lnTo>
                    <a:pt x="9127" y="18215"/>
                  </a:lnTo>
                  <a:lnTo>
                    <a:pt x="9127" y="17223"/>
                  </a:lnTo>
                  <a:lnTo>
                    <a:pt x="10119" y="17223"/>
                  </a:lnTo>
                  <a:lnTo>
                    <a:pt x="10119" y="16191"/>
                  </a:lnTo>
                  <a:lnTo>
                    <a:pt x="11151" y="15199"/>
                  </a:lnTo>
                  <a:lnTo>
                    <a:pt x="12143" y="14167"/>
                  </a:lnTo>
                  <a:lnTo>
                    <a:pt x="13175" y="13175"/>
                  </a:lnTo>
                  <a:lnTo>
                    <a:pt x="14167" y="13175"/>
                  </a:lnTo>
                  <a:lnTo>
                    <a:pt x="15199" y="12143"/>
                  </a:lnTo>
                  <a:close/>
                </a:path>
                <a:path w="74295" h="46989">
                  <a:moveTo>
                    <a:pt x="64764" y="6071"/>
                  </a:moveTo>
                  <a:lnTo>
                    <a:pt x="9127" y="6071"/>
                  </a:lnTo>
                  <a:lnTo>
                    <a:pt x="6071" y="9127"/>
                  </a:lnTo>
                  <a:lnTo>
                    <a:pt x="47541" y="9127"/>
                  </a:lnTo>
                  <a:lnTo>
                    <a:pt x="48573" y="10119"/>
                  </a:lnTo>
                  <a:lnTo>
                    <a:pt x="53613" y="10119"/>
                  </a:lnTo>
                  <a:lnTo>
                    <a:pt x="54645" y="11151"/>
                  </a:lnTo>
                  <a:lnTo>
                    <a:pt x="56669" y="11151"/>
                  </a:lnTo>
                  <a:lnTo>
                    <a:pt x="57660" y="12143"/>
                  </a:lnTo>
                  <a:lnTo>
                    <a:pt x="59684" y="12143"/>
                  </a:lnTo>
                  <a:lnTo>
                    <a:pt x="59684" y="13175"/>
                  </a:lnTo>
                  <a:lnTo>
                    <a:pt x="60717" y="13175"/>
                  </a:lnTo>
                  <a:lnTo>
                    <a:pt x="60717" y="14167"/>
                  </a:lnTo>
                  <a:lnTo>
                    <a:pt x="61708" y="14167"/>
                  </a:lnTo>
                  <a:lnTo>
                    <a:pt x="64764" y="17223"/>
                  </a:lnTo>
                  <a:lnTo>
                    <a:pt x="64764" y="18215"/>
                  </a:lnTo>
                  <a:lnTo>
                    <a:pt x="65756" y="19247"/>
                  </a:lnTo>
                  <a:lnTo>
                    <a:pt x="65756" y="27342"/>
                  </a:lnTo>
                  <a:lnTo>
                    <a:pt x="64764" y="28334"/>
                  </a:lnTo>
                  <a:lnTo>
                    <a:pt x="64764" y="29366"/>
                  </a:lnTo>
                  <a:lnTo>
                    <a:pt x="63732" y="30358"/>
                  </a:lnTo>
                  <a:lnTo>
                    <a:pt x="62740" y="31390"/>
                  </a:lnTo>
                  <a:lnTo>
                    <a:pt x="61708" y="32382"/>
                  </a:lnTo>
                  <a:lnTo>
                    <a:pt x="61708" y="33414"/>
                  </a:lnTo>
                  <a:lnTo>
                    <a:pt x="71828" y="33414"/>
                  </a:lnTo>
                  <a:lnTo>
                    <a:pt x="71828" y="31390"/>
                  </a:lnTo>
                  <a:lnTo>
                    <a:pt x="72860" y="30358"/>
                  </a:lnTo>
                  <a:lnTo>
                    <a:pt x="72860" y="26310"/>
                  </a:lnTo>
                  <a:lnTo>
                    <a:pt x="73852" y="25319"/>
                  </a:lnTo>
                  <a:lnTo>
                    <a:pt x="73852" y="21271"/>
                  </a:lnTo>
                  <a:lnTo>
                    <a:pt x="72860" y="20239"/>
                  </a:lnTo>
                  <a:lnTo>
                    <a:pt x="72860" y="16191"/>
                  </a:lnTo>
                  <a:lnTo>
                    <a:pt x="71828" y="15199"/>
                  </a:lnTo>
                  <a:lnTo>
                    <a:pt x="71828" y="14167"/>
                  </a:lnTo>
                  <a:lnTo>
                    <a:pt x="70836" y="13175"/>
                  </a:lnTo>
                  <a:lnTo>
                    <a:pt x="70836" y="12143"/>
                  </a:lnTo>
                  <a:lnTo>
                    <a:pt x="69804" y="11151"/>
                  </a:lnTo>
                  <a:lnTo>
                    <a:pt x="68812" y="10119"/>
                  </a:lnTo>
                  <a:lnTo>
                    <a:pt x="67780" y="9127"/>
                  </a:lnTo>
                  <a:lnTo>
                    <a:pt x="66788" y="8095"/>
                  </a:lnTo>
                  <a:lnTo>
                    <a:pt x="65756" y="7103"/>
                  </a:lnTo>
                  <a:lnTo>
                    <a:pt x="64764" y="6071"/>
                  </a:lnTo>
                  <a:close/>
                </a:path>
                <a:path w="74295" h="46989">
                  <a:moveTo>
                    <a:pt x="26310" y="9127"/>
                  </a:moveTo>
                  <a:lnTo>
                    <a:pt x="5079" y="9127"/>
                  </a:lnTo>
                  <a:lnTo>
                    <a:pt x="5079" y="10119"/>
                  </a:lnTo>
                  <a:lnTo>
                    <a:pt x="4047" y="11151"/>
                  </a:lnTo>
                  <a:lnTo>
                    <a:pt x="4047" y="12143"/>
                  </a:lnTo>
                  <a:lnTo>
                    <a:pt x="16191" y="12143"/>
                  </a:lnTo>
                  <a:lnTo>
                    <a:pt x="16191" y="11151"/>
                  </a:lnTo>
                  <a:lnTo>
                    <a:pt x="19247" y="11151"/>
                  </a:lnTo>
                  <a:lnTo>
                    <a:pt x="20239" y="10119"/>
                  </a:lnTo>
                  <a:lnTo>
                    <a:pt x="25319" y="10119"/>
                  </a:lnTo>
                  <a:lnTo>
                    <a:pt x="26310" y="9127"/>
                  </a:lnTo>
                  <a:close/>
                </a:path>
                <a:path w="74295" h="46989">
                  <a:moveTo>
                    <a:pt x="62740" y="5079"/>
                  </a:moveTo>
                  <a:lnTo>
                    <a:pt x="11151" y="5079"/>
                  </a:lnTo>
                  <a:lnTo>
                    <a:pt x="10119" y="6071"/>
                  </a:lnTo>
                  <a:lnTo>
                    <a:pt x="63732" y="6071"/>
                  </a:lnTo>
                  <a:lnTo>
                    <a:pt x="62740" y="5079"/>
                  </a:lnTo>
                  <a:close/>
                </a:path>
                <a:path w="74295" h="46989">
                  <a:moveTo>
                    <a:pt x="61708" y="4047"/>
                  </a:moveTo>
                  <a:lnTo>
                    <a:pt x="12143" y="4047"/>
                  </a:lnTo>
                  <a:lnTo>
                    <a:pt x="12143" y="5079"/>
                  </a:lnTo>
                  <a:lnTo>
                    <a:pt x="61708" y="5079"/>
                  </a:lnTo>
                  <a:lnTo>
                    <a:pt x="61708" y="4047"/>
                  </a:lnTo>
                  <a:close/>
                </a:path>
                <a:path w="74295" h="46989">
                  <a:moveTo>
                    <a:pt x="59684" y="3056"/>
                  </a:moveTo>
                  <a:lnTo>
                    <a:pt x="14167" y="3056"/>
                  </a:lnTo>
                  <a:lnTo>
                    <a:pt x="13175" y="4047"/>
                  </a:lnTo>
                  <a:lnTo>
                    <a:pt x="60717" y="4047"/>
                  </a:lnTo>
                  <a:lnTo>
                    <a:pt x="59684" y="3056"/>
                  </a:lnTo>
                  <a:close/>
                </a:path>
                <a:path w="74295" h="46989">
                  <a:moveTo>
                    <a:pt x="56669" y="2023"/>
                  </a:moveTo>
                  <a:lnTo>
                    <a:pt x="17223" y="2023"/>
                  </a:lnTo>
                  <a:lnTo>
                    <a:pt x="16191" y="3056"/>
                  </a:lnTo>
                  <a:lnTo>
                    <a:pt x="57660" y="3056"/>
                  </a:lnTo>
                  <a:lnTo>
                    <a:pt x="56669" y="2023"/>
                  </a:lnTo>
                  <a:close/>
                </a:path>
                <a:path w="74295" h="46989">
                  <a:moveTo>
                    <a:pt x="52621" y="1032"/>
                  </a:moveTo>
                  <a:lnTo>
                    <a:pt x="20239" y="1032"/>
                  </a:lnTo>
                  <a:lnTo>
                    <a:pt x="20239" y="2023"/>
                  </a:lnTo>
                  <a:lnTo>
                    <a:pt x="53613" y="2023"/>
                  </a:lnTo>
                  <a:lnTo>
                    <a:pt x="52621" y="1032"/>
                  </a:lnTo>
                  <a:close/>
                </a:path>
                <a:path w="74295" h="46989">
                  <a:moveTo>
                    <a:pt x="45517" y="0"/>
                  </a:moveTo>
                  <a:lnTo>
                    <a:pt x="27342" y="0"/>
                  </a:lnTo>
                  <a:lnTo>
                    <a:pt x="26310" y="1032"/>
                  </a:lnTo>
                  <a:lnTo>
                    <a:pt x="46549" y="1032"/>
                  </a:lnTo>
                  <a:lnTo>
                    <a:pt x="45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04" name="object 4304"/>
          <p:cNvGrpSpPr/>
          <p:nvPr/>
        </p:nvGrpSpPr>
        <p:grpSpPr>
          <a:xfrm>
            <a:off x="6363149" y="3452103"/>
            <a:ext cx="304165" cy="550545"/>
            <a:chOff x="6363149" y="3452103"/>
            <a:chExt cx="304165" cy="550545"/>
          </a:xfrm>
        </p:grpSpPr>
        <p:sp>
          <p:nvSpPr>
            <p:cNvPr id="4305" name="object 4305"/>
            <p:cNvSpPr/>
            <p:nvPr/>
          </p:nvSpPr>
          <p:spPr>
            <a:xfrm>
              <a:off x="6366185" y="3455139"/>
              <a:ext cx="297815" cy="169545"/>
            </a:xfrm>
            <a:custGeom>
              <a:avLst/>
              <a:gdLst/>
              <a:ahLst/>
              <a:cxnLst/>
              <a:rect l="l" t="t" r="r" b="b"/>
              <a:pathLst>
                <a:path w="297815" h="169545">
                  <a:moveTo>
                    <a:pt x="297513" y="0"/>
                  </a:moveTo>
                  <a:lnTo>
                    <a:pt x="0" y="1689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6" name="object 4306"/>
            <p:cNvSpPr/>
            <p:nvPr/>
          </p:nvSpPr>
          <p:spPr>
            <a:xfrm>
              <a:off x="6400592" y="3604907"/>
              <a:ext cx="0" cy="384810"/>
            </a:xfrm>
            <a:custGeom>
              <a:avLst/>
              <a:gdLst/>
              <a:ahLst/>
              <a:cxnLst/>
              <a:rect l="l" t="t" r="r" b="b"/>
              <a:pathLst>
                <a:path h="384810">
                  <a:moveTo>
                    <a:pt x="0" y="0"/>
                  </a:moveTo>
                  <a:lnTo>
                    <a:pt x="0" y="384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7" name="object 4307"/>
            <p:cNvSpPr/>
            <p:nvPr/>
          </p:nvSpPr>
          <p:spPr>
            <a:xfrm>
              <a:off x="6391484" y="3609987"/>
              <a:ext cx="0" cy="379730"/>
            </a:xfrm>
            <a:custGeom>
              <a:avLst/>
              <a:gdLst/>
              <a:ahLst/>
              <a:cxnLst/>
              <a:rect l="l" t="t" r="r" b="b"/>
              <a:pathLst>
                <a:path h="379729">
                  <a:moveTo>
                    <a:pt x="0" y="37946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8" name="object 4308"/>
            <p:cNvSpPr/>
            <p:nvPr/>
          </p:nvSpPr>
          <p:spPr>
            <a:xfrm>
              <a:off x="6518990" y="3537127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h="452754">
                  <a:moveTo>
                    <a:pt x="0" y="45232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9" name="object 4309"/>
            <p:cNvSpPr/>
            <p:nvPr/>
          </p:nvSpPr>
          <p:spPr>
            <a:xfrm>
              <a:off x="6508891" y="397831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54" y="0"/>
                  </a:lnTo>
                  <a:lnTo>
                    <a:pt x="10625" y="0"/>
                  </a:lnTo>
                  <a:lnTo>
                    <a:pt x="4756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56" y="21250"/>
                  </a:lnTo>
                  <a:lnTo>
                    <a:pt x="10625" y="21250"/>
                  </a:lnTo>
                  <a:lnTo>
                    <a:pt x="1645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0" name="object 4310"/>
            <p:cNvSpPr/>
            <p:nvPr/>
          </p:nvSpPr>
          <p:spPr>
            <a:xfrm>
              <a:off x="6502819" y="3537127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4" h="41910">
                  <a:moveTo>
                    <a:pt x="33374" y="41469"/>
                  </a:moveTo>
                  <a:lnTo>
                    <a:pt x="16191" y="0"/>
                  </a:lnTo>
                  <a:lnTo>
                    <a:pt x="0" y="414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11" name="object 4311"/>
          <p:cNvGrpSpPr/>
          <p:nvPr/>
        </p:nvGrpSpPr>
        <p:grpSpPr>
          <a:xfrm>
            <a:off x="6222488" y="3688900"/>
            <a:ext cx="40005" cy="89535"/>
            <a:chOff x="6222488" y="3688900"/>
            <a:chExt cx="40005" cy="89535"/>
          </a:xfrm>
        </p:grpSpPr>
        <p:sp>
          <p:nvSpPr>
            <p:cNvPr id="4312" name="object 4312"/>
            <p:cNvSpPr/>
            <p:nvPr/>
          </p:nvSpPr>
          <p:spPr>
            <a:xfrm>
              <a:off x="6241715" y="3703067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1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3" name="object 4313"/>
            <p:cNvSpPr/>
            <p:nvPr/>
          </p:nvSpPr>
          <p:spPr>
            <a:xfrm>
              <a:off x="6231616" y="3691935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454" y="0"/>
                  </a:lnTo>
                  <a:lnTo>
                    <a:pt x="10625" y="0"/>
                  </a:lnTo>
                  <a:lnTo>
                    <a:pt x="4756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756" y="21250"/>
                  </a:lnTo>
                  <a:lnTo>
                    <a:pt x="10625" y="21250"/>
                  </a:lnTo>
                  <a:lnTo>
                    <a:pt x="16454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4" name="object 4314"/>
            <p:cNvSpPr/>
            <p:nvPr/>
          </p:nvSpPr>
          <p:spPr>
            <a:xfrm>
              <a:off x="6225524" y="3733425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4" h="41910">
                  <a:moveTo>
                    <a:pt x="0" y="0"/>
                  </a:moveTo>
                  <a:lnTo>
                    <a:pt x="16191" y="41469"/>
                  </a:lnTo>
                  <a:lnTo>
                    <a:pt x="333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15" name="object 4315"/>
          <p:cNvSpPr/>
          <p:nvPr/>
        </p:nvSpPr>
        <p:spPr>
          <a:xfrm>
            <a:off x="12350866" y="3415672"/>
            <a:ext cx="307975" cy="0"/>
          </a:xfrm>
          <a:custGeom>
            <a:avLst/>
            <a:gdLst/>
            <a:ahLst/>
            <a:cxnLst/>
            <a:rect l="l" t="t" r="r" b="b"/>
            <a:pathLst>
              <a:path w="307975">
                <a:moveTo>
                  <a:pt x="0" y="0"/>
                </a:moveTo>
                <a:lnTo>
                  <a:pt x="30763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16" name="object 4316"/>
          <p:cNvGrpSpPr/>
          <p:nvPr/>
        </p:nvGrpSpPr>
        <p:grpSpPr>
          <a:xfrm>
            <a:off x="12350866" y="3401505"/>
            <a:ext cx="307975" cy="89535"/>
            <a:chOff x="12350866" y="3401505"/>
            <a:chExt cx="307975" cy="89535"/>
          </a:xfrm>
        </p:grpSpPr>
        <p:sp>
          <p:nvSpPr>
            <p:cNvPr id="4317" name="object 4317"/>
            <p:cNvSpPr/>
            <p:nvPr/>
          </p:nvSpPr>
          <p:spPr>
            <a:xfrm>
              <a:off x="12350866" y="3487521"/>
              <a:ext cx="307975" cy="0"/>
            </a:xfrm>
            <a:custGeom>
              <a:avLst/>
              <a:gdLst/>
              <a:ahLst/>
              <a:cxnLst/>
              <a:rect l="l" t="t" r="r" b="b"/>
              <a:pathLst>
                <a:path w="307975">
                  <a:moveTo>
                    <a:pt x="0" y="0"/>
                  </a:moveTo>
                  <a:lnTo>
                    <a:pt x="30763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8" name="object 4318"/>
            <p:cNvSpPr/>
            <p:nvPr/>
          </p:nvSpPr>
          <p:spPr>
            <a:xfrm>
              <a:off x="12512778" y="3415673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0"/>
                  </a:moveTo>
                  <a:lnTo>
                    <a:pt x="0" y="71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9" name="object 4319"/>
            <p:cNvSpPr/>
            <p:nvPr/>
          </p:nvSpPr>
          <p:spPr>
            <a:xfrm>
              <a:off x="12502679" y="3404541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0" name="object 4320"/>
            <p:cNvSpPr/>
            <p:nvPr/>
          </p:nvSpPr>
          <p:spPr>
            <a:xfrm>
              <a:off x="12496607" y="3447043"/>
              <a:ext cx="33655" cy="40640"/>
            </a:xfrm>
            <a:custGeom>
              <a:avLst/>
              <a:gdLst/>
              <a:ahLst/>
              <a:cxnLst/>
              <a:rect l="l" t="t" r="r" b="b"/>
              <a:pathLst>
                <a:path w="33654" h="40639">
                  <a:moveTo>
                    <a:pt x="33374" y="0"/>
                  </a:moveTo>
                  <a:lnTo>
                    <a:pt x="16191" y="4047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321" name="object 4321"/>
          <p:cNvSpPr/>
          <p:nvPr/>
        </p:nvSpPr>
        <p:spPr>
          <a:xfrm>
            <a:off x="6092979" y="3774915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298505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2" name="object 4322"/>
          <p:cNvSpPr/>
          <p:nvPr/>
        </p:nvSpPr>
        <p:spPr>
          <a:xfrm>
            <a:off x="6480536" y="3559370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95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3" name="object 4323"/>
          <p:cNvSpPr/>
          <p:nvPr/>
        </p:nvSpPr>
        <p:spPr>
          <a:xfrm>
            <a:off x="6391484" y="3631218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4" name="object 4324"/>
          <p:cNvSpPr/>
          <p:nvPr/>
        </p:nvSpPr>
        <p:spPr>
          <a:xfrm>
            <a:off x="6391484" y="3703067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5" name="object 4325"/>
          <p:cNvSpPr/>
          <p:nvPr/>
        </p:nvSpPr>
        <p:spPr>
          <a:xfrm>
            <a:off x="6391484" y="3774915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6" name="object 4326"/>
          <p:cNvSpPr/>
          <p:nvPr/>
        </p:nvSpPr>
        <p:spPr>
          <a:xfrm>
            <a:off x="6391484" y="3846764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7" name="object 4327"/>
          <p:cNvSpPr/>
          <p:nvPr/>
        </p:nvSpPr>
        <p:spPr>
          <a:xfrm>
            <a:off x="6391484" y="3917600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8" name="object 4328"/>
          <p:cNvSpPr/>
          <p:nvPr/>
        </p:nvSpPr>
        <p:spPr>
          <a:xfrm>
            <a:off x="6391484" y="3989449"/>
            <a:ext cx="256540" cy="0"/>
          </a:xfrm>
          <a:custGeom>
            <a:avLst/>
            <a:gdLst/>
            <a:ahLst/>
            <a:cxnLst/>
            <a:rect l="l" t="t" r="r" b="b"/>
            <a:pathLst>
              <a:path w="256540">
                <a:moveTo>
                  <a:pt x="0" y="0"/>
                </a:moveTo>
                <a:lnTo>
                  <a:pt x="25600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29" name="object 4329"/>
          <p:cNvSpPr/>
          <p:nvPr/>
        </p:nvSpPr>
        <p:spPr>
          <a:xfrm>
            <a:off x="6092979" y="3703067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298505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30" name="object 4330"/>
          <p:cNvSpPr/>
          <p:nvPr/>
        </p:nvSpPr>
        <p:spPr>
          <a:xfrm>
            <a:off x="6607030" y="3487521"/>
            <a:ext cx="40640" cy="0"/>
          </a:xfrm>
          <a:custGeom>
            <a:avLst/>
            <a:gdLst/>
            <a:ahLst/>
            <a:cxnLst/>
            <a:rect l="l" t="t" r="r" b="b"/>
            <a:pathLst>
              <a:path w="40640">
                <a:moveTo>
                  <a:pt x="0" y="0"/>
                </a:moveTo>
                <a:lnTo>
                  <a:pt x="4047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31" name="object 4331"/>
          <p:cNvGrpSpPr/>
          <p:nvPr/>
        </p:nvGrpSpPr>
        <p:grpSpPr>
          <a:xfrm>
            <a:off x="12084722" y="3415672"/>
            <a:ext cx="304165" cy="587375"/>
            <a:chOff x="12084722" y="3415672"/>
            <a:chExt cx="304165" cy="587375"/>
          </a:xfrm>
        </p:grpSpPr>
        <p:sp>
          <p:nvSpPr>
            <p:cNvPr id="4332" name="object 4332"/>
            <p:cNvSpPr/>
            <p:nvPr/>
          </p:nvSpPr>
          <p:spPr>
            <a:xfrm>
              <a:off x="12087758" y="3455139"/>
              <a:ext cx="297815" cy="169545"/>
            </a:xfrm>
            <a:custGeom>
              <a:avLst/>
              <a:gdLst/>
              <a:ahLst/>
              <a:cxnLst/>
              <a:rect l="l" t="t" r="r" b="b"/>
              <a:pathLst>
                <a:path w="297815" h="169545">
                  <a:moveTo>
                    <a:pt x="0" y="0"/>
                  </a:moveTo>
                  <a:lnTo>
                    <a:pt x="297513" y="16897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3" name="object 4333"/>
            <p:cNvSpPr/>
            <p:nvPr/>
          </p:nvSpPr>
          <p:spPr>
            <a:xfrm>
              <a:off x="12350866" y="3415672"/>
              <a:ext cx="0" cy="570865"/>
            </a:xfrm>
            <a:custGeom>
              <a:avLst/>
              <a:gdLst/>
              <a:ahLst/>
              <a:cxnLst/>
              <a:rect l="l" t="t" r="r" b="b"/>
              <a:pathLst>
                <a:path h="570864">
                  <a:moveTo>
                    <a:pt x="0" y="0"/>
                  </a:moveTo>
                  <a:lnTo>
                    <a:pt x="0" y="5707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4" name="object 4334"/>
            <p:cNvSpPr/>
            <p:nvPr/>
          </p:nvSpPr>
          <p:spPr>
            <a:xfrm>
              <a:off x="12359973" y="3609987"/>
              <a:ext cx="0" cy="379730"/>
            </a:xfrm>
            <a:custGeom>
              <a:avLst/>
              <a:gdLst/>
              <a:ahLst/>
              <a:cxnLst/>
              <a:rect l="l" t="t" r="r" b="b"/>
              <a:pathLst>
                <a:path h="379729">
                  <a:moveTo>
                    <a:pt x="0" y="37946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5" name="object 4335"/>
            <p:cNvSpPr/>
            <p:nvPr/>
          </p:nvSpPr>
          <p:spPr>
            <a:xfrm>
              <a:off x="12359973" y="3415693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182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6" name="object 4336"/>
            <p:cNvSpPr/>
            <p:nvPr/>
          </p:nvSpPr>
          <p:spPr>
            <a:xfrm>
              <a:off x="12232467" y="3537127"/>
              <a:ext cx="0" cy="452755"/>
            </a:xfrm>
            <a:custGeom>
              <a:avLst/>
              <a:gdLst/>
              <a:ahLst/>
              <a:cxnLst/>
              <a:rect l="l" t="t" r="r" b="b"/>
              <a:pathLst>
                <a:path h="452754">
                  <a:moveTo>
                    <a:pt x="0" y="45232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7" name="object 4337"/>
            <p:cNvSpPr/>
            <p:nvPr/>
          </p:nvSpPr>
          <p:spPr>
            <a:xfrm>
              <a:off x="12222368" y="397831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25"/>
                  </a:moveTo>
                  <a:lnTo>
                    <a:pt x="21230" y="4715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15"/>
                  </a:lnTo>
                  <a:lnTo>
                    <a:pt x="0" y="10625"/>
                  </a:lnTo>
                  <a:lnTo>
                    <a:pt x="0" y="16535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535"/>
                  </a:lnTo>
                  <a:lnTo>
                    <a:pt x="21230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8" name="object 4338"/>
            <p:cNvSpPr/>
            <p:nvPr/>
          </p:nvSpPr>
          <p:spPr>
            <a:xfrm>
              <a:off x="12215264" y="3537127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4" h="41910">
                  <a:moveTo>
                    <a:pt x="0" y="41469"/>
                  </a:moveTo>
                  <a:lnTo>
                    <a:pt x="17182" y="0"/>
                  </a:lnTo>
                  <a:lnTo>
                    <a:pt x="33374" y="4146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9" name="object 4339"/>
            <p:cNvSpPr/>
            <p:nvPr/>
          </p:nvSpPr>
          <p:spPr>
            <a:xfrm>
              <a:off x="12103970" y="3559369"/>
              <a:ext cx="167005" cy="0"/>
            </a:xfrm>
            <a:custGeom>
              <a:avLst/>
              <a:gdLst/>
              <a:ahLst/>
              <a:cxnLst/>
              <a:rect l="l" t="t" r="r" b="b"/>
              <a:pathLst>
                <a:path w="167004">
                  <a:moveTo>
                    <a:pt x="16695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0" name="object 4340"/>
            <p:cNvSpPr/>
            <p:nvPr/>
          </p:nvSpPr>
          <p:spPr>
            <a:xfrm>
              <a:off x="12103970" y="3631218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1" name="object 4341"/>
            <p:cNvSpPr/>
            <p:nvPr/>
          </p:nvSpPr>
          <p:spPr>
            <a:xfrm>
              <a:off x="12103970" y="370306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2" name="object 4342"/>
            <p:cNvSpPr/>
            <p:nvPr/>
          </p:nvSpPr>
          <p:spPr>
            <a:xfrm>
              <a:off x="12103970" y="3774915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3" name="object 4343"/>
            <p:cNvSpPr/>
            <p:nvPr/>
          </p:nvSpPr>
          <p:spPr>
            <a:xfrm>
              <a:off x="12103970" y="3846764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4" name="object 4344"/>
            <p:cNvSpPr/>
            <p:nvPr/>
          </p:nvSpPr>
          <p:spPr>
            <a:xfrm>
              <a:off x="12103970" y="391760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5" name="object 4345"/>
            <p:cNvSpPr/>
            <p:nvPr/>
          </p:nvSpPr>
          <p:spPr>
            <a:xfrm>
              <a:off x="12103970" y="3989449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6" name="object 4346"/>
            <p:cNvSpPr/>
            <p:nvPr/>
          </p:nvSpPr>
          <p:spPr>
            <a:xfrm>
              <a:off x="12103949" y="3487521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4047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347" name="object 4347"/>
          <p:cNvPicPr/>
          <p:nvPr/>
        </p:nvPicPr>
        <p:blipFill>
          <a:blip r:embed="rId237" cstate="print"/>
          <a:stretch>
            <a:fillRect/>
          </a:stretch>
        </p:blipFill>
        <p:spPr>
          <a:xfrm>
            <a:off x="5678058" y="3971740"/>
            <a:ext cx="226677" cy="127485"/>
          </a:xfrm>
          <a:prstGeom prst="rect">
            <a:avLst/>
          </a:prstGeom>
        </p:spPr>
      </p:pic>
      <p:grpSp>
        <p:nvGrpSpPr>
          <p:cNvPr id="4348" name="object 4348"/>
          <p:cNvGrpSpPr/>
          <p:nvPr/>
        </p:nvGrpSpPr>
        <p:grpSpPr>
          <a:xfrm>
            <a:off x="6057540" y="3062502"/>
            <a:ext cx="41910" cy="214629"/>
            <a:chOff x="6057540" y="3062502"/>
            <a:chExt cx="41910" cy="214629"/>
          </a:xfrm>
        </p:grpSpPr>
        <p:sp>
          <p:nvSpPr>
            <p:cNvPr id="4349" name="object 4349"/>
            <p:cNvSpPr/>
            <p:nvPr/>
          </p:nvSpPr>
          <p:spPr>
            <a:xfrm>
              <a:off x="6092959" y="3062502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0"/>
                  </a:moveTo>
                  <a:lnTo>
                    <a:pt x="0" y="21453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0" name="object 4350"/>
            <p:cNvSpPr/>
            <p:nvPr/>
          </p:nvSpPr>
          <p:spPr>
            <a:xfrm>
              <a:off x="6063612" y="3062502"/>
              <a:ext cx="0" cy="214629"/>
            </a:xfrm>
            <a:custGeom>
              <a:avLst/>
              <a:gdLst/>
              <a:ahLst/>
              <a:cxnLst/>
              <a:rect l="l" t="t" r="r" b="b"/>
              <a:pathLst>
                <a:path h="214629">
                  <a:moveTo>
                    <a:pt x="0" y="0"/>
                  </a:moveTo>
                  <a:lnTo>
                    <a:pt x="0" y="21453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351" name="object 4351"/>
          <p:cNvPicPr/>
          <p:nvPr/>
        </p:nvPicPr>
        <p:blipFill>
          <a:blip r:embed="rId238" cstate="print"/>
          <a:stretch>
            <a:fillRect/>
          </a:stretch>
        </p:blipFill>
        <p:spPr>
          <a:xfrm>
            <a:off x="5596090" y="5833224"/>
            <a:ext cx="115362" cy="73852"/>
          </a:xfrm>
          <a:prstGeom prst="rect">
            <a:avLst/>
          </a:prstGeom>
        </p:spPr>
      </p:pic>
      <p:pic>
        <p:nvPicPr>
          <p:cNvPr id="4352" name="object 4352"/>
          <p:cNvPicPr/>
          <p:nvPr/>
        </p:nvPicPr>
        <p:blipFill>
          <a:blip r:embed="rId239" cstate="print"/>
          <a:stretch>
            <a:fillRect/>
          </a:stretch>
        </p:blipFill>
        <p:spPr>
          <a:xfrm>
            <a:off x="5572816" y="5354572"/>
            <a:ext cx="115362" cy="73872"/>
          </a:xfrm>
          <a:prstGeom prst="rect">
            <a:avLst/>
          </a:prstGeom>
        </p:spPr>
      </p:pic>
      <p:pic>
        <p:nvPicPr>
          <p:cNvPr id="4353" name="object 4353"/>
          <p:cNvPicPr/>
          <p:nvPr/>
        </p:nvPicPr>
        <p:blipFill>
          <a:blip r:embed="rId240" cstate="print"/>
          <a:stretch>
            <a:fillRect/>
          </a:stretch>
        </p:blipFill>
        <p:spPr>
          <a:xfrm>
            <a:off x="13014706" y="5801854"/>
            <a:ext cx="126493" cy="73852"/>
          </a:xfrm>
          <a:prstGeom prst="rect">
            <a:avLst/>
          </a:prstGeom>
        </p:spPr>
      </p:pic>
      <p:pic>
        <p:nvPicPr>
          <p:cNvPr id="4354" name="object 4354"/>
          <p:cNvPicPr/>
          <p:nvPr/>
        </p:nvPicPr>
        <p:blipFill>
          <a:blip r:embed="rId241" cstate="print"/>
          <a:stretch>
            <a:fillRect/>
          </a:stretch>
        </p:blipFill>
        <p:spPr>
          <a:xfrm>
            <a:off x="13032940" y="5313081"/>
            <a:ext cx="125461" cy="73852"/>
          </a:xfrm>
          <a:prstGeom prst="rect">
            <a:avLst/>
          </a:prstGeom>
        </p:spPr>
      </p:pic>
      <p:sp>
        <p:nvSpPr>
          <p:cNvPr id="4355" name="object 4355"/>
          <p:cNvSpPr/>
          <p:nvPr/>
        </p:nvSpPr>
        <p:spPr>
          <a:xfrm>
            <a:off x="6271057" y="5954660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39" h="60325">
                <a:moveTo>
                  <a:pt x="44526" y="36449"/>
                </a:moveTo>
                <a:lnTo>
                  <a:pt x="43497" y="36449"/>
                </a:lnTo>
                <a:lnTo>
                  <a:pt x="43497" y="34429"/>
                </a:lnTo>
                <a:lnTo>
                  <a:pt x="42506" y="33401"/>
                </a:lnTo>
                <a:lnTo>
                  <a:pt x="41465" y="33401"/>
                </a:lnTo>
                <a:lnTo>
                  <a:pt x="41465" y="32410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6423" y="28359"/>
                </a:lnTo>
                <a:lnTo>
                  <a:pt x="36423" y="38481"/>
                </a:lnTo>
                <a:lnTo>
                  <a:pt x="36423" y="46570"/>
                </a:lnTo>
                <a:lnTo>
                  <a:pt x="35394" y="47561"/>
                </a:lnTo>
                <a:lnTo>
                  <a:pt x="35394" y="48602"/>
                </a:lnTo>
                <a:lnTo>
                  <a:pt x="34404" y="48602"/>
                </a:lnTo>
                <a:lnTo>
                  <a:pt x="33375" y="49593"/>
                </a:lnTo>
                <a:lnTo>
                  <a:pt x="33375" y="50622"/>
                </a:lnTo>
                <a:lnTo>
                  <a:pt x="32385" y="50622"/>
                </a:lnTo>
                <a:lnTo>
                  <a:pt x="31343" y="51612"/>
                </a:lnTo>
                <a:lnTo>
                  <a:pt x="29324" y="51612"/>
                </a:lnTo>
                <a:lnTo>
                  <a:pt x="28333" y="52641"/>
                </a:lnTo>
                <a:lnTo>
                  <a:pt x="8089" y="52641"/>
                </a:lnTo>
                <a:lnTo>
                  <a:pt x="8089" y="32410"/>
                </a:lnTo>
                <a:lnTo>
                  <a:pt x="29324" y="32410"/>
                </a:lnTo>
                <a:lnTo>
                  <a:pt x="30353" y="33401"/>
                </a:lnTo>
                <a:lnTo>
                  <a:pt x="32385" y="33401"/>
                </a:lnTo>
                <a:lnTo>
                  <a:pt x="32385" y="34429"/>
                </a:lnTo>
                <a:lnTo>
                  <a:pt x="33375" y="34429"/>
                </a:lnTo>
                <a:lnTo>
                  <a:pt x="34404" y="35420"/>
                </a:lnTo>
                <a:lnTo>
                  <a:pt x="35394" y="36449"/>
                </a:lnTo>
                <a:lnTo>
                  <a:pt x="35394" y="37452"/>
                </a:lnTo>
                <a:lnTo>
                  <a:pt x="36423" y="38481"/>
                </a:lnTo>
                <a:lnTo>
                  <a:pt x="36423" y="28359"/>
                </a:lnTo>
                <a:lnTo>
                  <a:pt x="34404" y="28359"/>
                </a:lnTo>
                <a:lnTo>
                  <a:pt x="33375" y="27330"/>
                </a:lnTo>
                <a:lnTo>
                  <a:pt x="35394" y="27330"/>
                </a:lnTo>
                <a:lnTo>
                  <a:pt x="36423" y="26339"/>
                </a:lnTo>
                <a:lnTo>
                  <a:pt x="37426" y="25298"/>
                </a:lnTo>
                <a:lnTo>
                  <a:pt x="38455" y="24307"/>
                </a:lnTo>
                <a:lnTo>
                  <a:pt x="39446" y="23279"/>
                </a:lnTo>
                <a:lnTo>
                  <a:pt x="40474" y="22288"/>
                </a:lnTo>
                <a:lnTo>
                  <a:pt x="40474" y="20269"/>
                </a:lnTo>
                <a:lnTo>
                  <a:pt x="41465" y="20269"/>
                </a:lnTo>
                <a:lnTo>
                  <a:pt x="41465" y="17208"/>
                </a:lnTo>
                <a:lnTo>
                  <a:pt x="42506" y="17208"/>
                </a:lnTo>
                <a:lnTo>
                  <a:pt x="42506" y="13157"/>
                </a:lnTo>
                <a:lnTo>
                  <a:pt x="41465" y="12166"/>
                </a:lnTo>
                <a:lnTo>
                  <a:pt x="41465" y="10147"/>
                </a:lnTo>
                <a:lnTo>
                  <a:pt x="40474" y="9105"/>
                </a:lnTo>
                <a:lnTo>
                  <a:pt x="40474" y="8115"/>
                </a:lnTo>
                <a:lnTo>
                  <a:pt x="39446" y="7086"/>
                </a:lnTo>
                <a:lnTo>
                  <a:pt x="39446" y="6096"/>
                </a:lnTo>
                <a:lnTo>
                  <a:pt x="38455" y="5067"/>
                </a:lnTo>
                <a:lnTo>
                  <a:pt x="37426" y="4076"/>
                </a:lnTo>
                <a:lnTo>
                  <a:pt x="36423" y="4076"/>
                </a:lnTo>
                <a:lnTo>
                  <a:pt x="36423" y="3035"/>
                </a:lnTo>
                <a:lnTo>
                  <a:pt x="35394" y="3035"/>
                </a:lnTo>
                <a:lnTo>
                  <a:pt x="34404" y="2044"/>
                </a:lnTo>
                <a:lnTo>
                  <a:pt x="34404" y="13157"/>
                </a:lnTo>
                <a:lnTo>
                  <a:pt x="34404" y="18237"/>
                </a:lnTo>
                <a:lnTo>
                  <a:pt x="33375" y="19227"/>
                </a:lnTo>
                <a:lnTo>
                  <a:pt x="33375" y="20269"/>
                </a:lnTo>
                <a:lnTo>
                  <a:pt x="32385" y="21259"/>
                </a:lnTo>
                <a:lnTo>
                  <a:pt x="32385" y="22288"/>
                </a:lnTo>
                <a:lnTo>
                  <a:pt x="31343" y="22288"/>
                </a:lnTo>
                <a:lnTo>
                  <a:pt x="29324" y="24307"/>
                </a:lnTo>
                <a:lnTo>
                  <a:pt x="25273" y="24307"/>
                </a:lnTo>
                <a:lnTo>
                  <a:pt x="24282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8333" y="7086"/>
                </a:lnTo>
                <a:lnTo>
                  <a:pt x="28333" y="8115"/>
                </a:lnTo>
                <a:lnTo>
                  <a:pt x="30353" y="8115"/>
                </a:lnTo>
                <a:lnTo>
                  <a:pt x="31343" y="9105"/>
                </a:lnTo>
                <a:lnTo>
                  <a:pt x="32385" y="9105"/>
                </a:lnTo>
                <a:lnTo>
                  <a:pt x="32385" y="10147"/>
                </a:lnTo>
                <a:lnTo>
                  <a:pt x="33375" y="11137"/>
                </a:lnTo>
                <a:lnTo>
                  <a:pt x="33375" y="13157"/>
                </a:lnTo>
                <a:lnTo>
                  <a:pt x="34404" y="13157"/>
                </a:lnTo>
                <a:lnTo>
                  <a:pt x="34404" y="2044"/>
                </a:lnTo>
                <a:lnTo>
                  <a:pt x="33375" y="2044"/>
                </a:lnTo>
                <a:lnTo>
                  <a:pt x="33375" y="1016"/>
                </a:lnTo>
                <a:lnTo>
                  <a:pt x="30353" y="1016"/>
                </a:lnTo>
                <a:lnTo>
                  <a:pt x="29324" y="25"/>
                </a:lnTo>
                <a:lnTo>
                  <a:pt x="0" y="25"/>
                </a:lnTo>
                <a:lnTo>
                  <a:pt x="0" y="59715"/>
                </a:lnTo>
                <a:lnTo>
                  <a:pt x="28333" y="59715"/>
                </a:lnTo>
                <a:lnTo>
                  <a:pt x="29324" y="58712"/>
                </a:lnTo>
                <a:lnTo>
                  <a:pt x="33375" y="58712"/>
                </a:lnTo>
                <a:lnTo>
                  <a:pt x="33375" y="57683"/>
                </a:lnTo>
                <a:lnTo>
                  <a:pt x="36423" y="57683"/>
                </a:lnTo>
                <a:lnTo>
                  <a:pt x="36423" y="56692"/>
                </a:lnTo>
                <a:lnTo>
                  <a:pt x="37426" y="56692"/>
                </a:lnTo>
                <a:lnTo>
                  <a:pt x="38455" y="55664"/>
                </a:lnTo>
                <a:lnTo>
                  <a:pt x="39446" y="55664"/>
                </a:lnTo>
                <a:lnTo>
                  <a:pt x="39446" y="54673"/>
                </a:lnTo>
                <a:lnTo>
                  <a:pt x="40474" y="54673"/>
                </a:lnTo>
                <a:lnTo>
                  <a:pt x="40474" y="53632"/>
                </a:lnTo>
                <a:lnTo>
                  <a:pt x="41465" y="52641"/>
                </a:lnTo>
                <a:lnTo>
                  <a:pt x="42506" y="51612"/>
                </a:lnTo>
                <a:lnTo>
                  <a:pt x="42506" y="50622"/>
                </a:lnTo>
                <a:lnTo>
                  <a:pt x="43497" y="49593"/>
                </a:lnTo>
                <a:lnTo>
                  <a:pt x="43497" y="48602"/>
                </a:lnTo>
                <a:lnTo>
                  <a:pt x="44526" y="47561"/>
                </a:lnTo>
                <a:lnTo>
                  <a:pt x="44526" y="36449"/>
                </a:lnTo>
                <a:close/>
              </a:path>
              <a:path w="180339" h="60325">
                <a:moveTo>
                  <a:pt x="64744" y="25"/>
                </a:moveTo>
                <a:lnTo>
                  <a:pt x="57683" y="25"/>
                </a:lnTo>
                <a:lnTo>
                  <a:pt x="57683" y="59715"/>
                </a:lnTo>
                <a:lnTo>
                  <a:pt x="64744" y="59715"/>
                </a:lnTo>
                <a:lnTo>
                  <a:pt x="64744" y="25"/>
                </a:lnTo>
                <a:close/>
              </a:path>
              <a:path w="180339" h="60325">
                <a:moveTo>
                  <a:pt x="121437" y="59690"/>
                </a:moveTo>
                <a:lnTo>
                  <a:pt x="108254" y="39446"/>
                </a:lnTo>
                <a:lnTo>
                  <a:pt x="108254" y="38455"/>
                </a:lnTo>
                <a:lnTo>
                  <a:pt x="107264" y="37426"/>
                </a:lnTo>
                <a:lnTo>
                  <a:pt x="106235" y="36436"/>
                </a:lnTo>
                <a:lnTo>
                  <a:pt x="106235" y="35407"/>
                </a:lnTo>
                <a:lnTo>
                  <a:pt x="105244" y="35407"/>
                </a:lnTo>
                <a:lnTo>
                  <a:pt x="105244" y="34404"/>
                </a:lnTo>
                <a:lnTo>
                  <a:pt x="103212" y="32385"/>
                </a:lnTo>
                <a:lnTo>
                  <a:pt x="102184" y="32385"/>
                </a:lnTo>
                <a:lnTo>
                  <a:pt x="102184" y="31356"/>
                </a:lnTo>
                <a:lnTo>
                  <a:pt x="101193" y="31356"/>
                </a:lnTo>
                <a:lnTo>
                  <a:pt x="101193" y="30365"/>
                </a:lnTo>
                <a:lnTo>
                  <a:pt x="99174" y="30365"/>
                </a:lnTo>
                <a:lnTo>
                  <a:pt x="99174" y="29324"/>
                </a:lnTo>
                <a:lnTo>
                  <a:pt x="97142" y="29324"/>
                </a:lnTo>
                <a:lnTo>
                  <a:pt x="98132" y="28333"/>
                </a:lnTo>
                <a:lnTo>
                  <a:pt x="99174" y="28333"/>
                </a:lnTo>
                <a:lnTo>
                  <a:pt x="99174" y="27305"/>
                </a:lnTo>
                <a:lnTo>
                  <a:pt x="101193" y="27305"/>
                </a:lnTo>
                <a:lnTo>
                  <a:pt x="101193" y="26314"/>
                </a:lnTo>
                <a:lnTo>
                  <a:pt x="102184" y="26314"/>
                </a:lnTo>
                <a:lnTo>
                  <a:pt x="102184" y="25285"/>
                </a:lnTo>
                <a:lnTo>
                  <a:pt x="103212" y="25285"/>
                </a:lnTo>
                <a:lnTo>
                  <a:pt x="103212" y="24295"/>
                </a:lnTo>
                <a:lnTo>
                  <a:pt x="104216" y="23253"/>
                </a:lnTo>
                <a:lnTo>
                  <a:pt x="105244" y="22263"/>
                </a:lnTo>
                <a:lnTo>
                  <a:pt x="105244" y="20243"/>
                </a:lnTo>
                <a:lnTo>
                  <a:pt x="106235" y="19215"/>
                </a:lnTo>
                <a:lnTo>
                  <a:pt x="106235" y="18224"/>
                </a:lnTo>
                <a:lnTo>
                  <a:pt x="107264" y="17183"/>
                </a:lnTo>
                <a:lnTo>
                  <a:pt x="107264" y="15163"/>
                </a:lnTo>
                <a:lnTo>
                  <a:pt x="108254" y="14173"/>
                </a:lnTo>
                <a:lnTo>
                  <a:pt x="108254" y="13144"/>
                </a:lnTo>
                <a:lnTo>
                  <a:pt x="109296" y="12153"/>
                </a:lnTo>
                <a:lnTo>
                  <a:pt x="109296" y="11112"/>
                </a:lnTo>
                <a:lnTo>
                  <a:pt x="111315" y="9093"/>
                </a:lnTo>
                <a:lnTo>
                  <a:pt x="111315" y="8102"/>
                </a:lnTo>
                <a:lnTo>
                  <a:pt x="112306" y="8102"/>
                </a:lnTo>
                <a:lnTo>
                  <a:pt x="113334" y="7073"/>
                </a:lnTo>
                <a:lnTo>
                  <a:pt x="120396" y="7073"/>
                </a:lnTo>
                <a:lnTo>
                  <a:pt x="120396" y="0"/>
                </a:lnTo>
                <a:lnTo>
                  <a:pt x="111315" y="0"/>
                </a:lnTo>
                <a:lnTo>
                  <a:pt x="110286" y="990"/>
                </a:lnTo>
                <a:lnTo>
                  <a:pt x="109296" y="990"/>
                </a:lnTo>
                <a:lnTo>
                  <a:pt x="107264" y="3022"/>
                </a:lnTo>
                <a:lnTo>
                  <a:pt x="106235" y="3022"/>
                </a:lnTo>
                <a:lnTo>
                  <a:pt x="106235" y="4051"/>
                </a:lnTo>
                <a:lnTo>
                  <a:pt x="105244" y="4051"/>
                </a:lnTo>
                <a:lnTo>
                  <a:pt x="105244" y="5041"/>
                </a:lnTo>
                <a:lnTo>
                  <a:pt x="104216" y="5041"/>
                </a:lnTo>
                <a:lnTo>
                  <a:pt x="104216" y="6070"/>
                </a:lnTo>
                <a:lnTo>
                  <a:pt x="103212" y="7073"/>
                </a:lnTo>
                <a:lnTo>
                  <a:pt x="103212" y="8102"/>
                </a:lnTo>
                <a:lnTo>
                  <a:pt x="102184" y="9093"/>
                </a:lnTo>
                <a:lnTo>
                  <a:pt x="102184" y="10121"/>
                </a:lnTo>
                <a:lnTo>
                  <a:pt x="101193" y="11112"/>
                </a:lnTo>
                <a:lnTo>
                  <a:pt x="101193" y="13144"/>
                </a:lnTo>
                <a:lnTo>
                  <a:pt x="100164" y="14173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7183"/>
                </a:lnTo>
                <a:lnTo>
                  <a:pt x="98132" y="18224"/>
                </a:lnTo>
                <a:lnTo>
                  <a:pt x="98132" y="19215"/>
                </a:lnTo>
                <a:lnTo>
                  <a:pt x="97142" y="20243"/>
                </a:lnTo>
                <a:lnTo>
                  <a:pt x="97142" y="21234"/>
                </a:lnTo>
                <a:lnTo>
                  <a:pt x="96113" y="21234"/>
                </a:lnTo>
                <a:lnTo>
                  <a:pt x="96113" y="22263"/>
                </a:lnTo>
                <a:lnTo>
                  <a:pt x="95123" y="23253"/>
                </a:lnTo>
                <a:lnTo>
                  <a:pt x="95123" y="24295"/>
                </a:lnTo>
                <a:lnTo>
                  <a:pt x="94094" y="24295"/>
                </a:lnTo>
                <a:lnTo>
                  <a:pt x="93103" y="25285"/>
                </a:lnTo>
                <a:lnTo>
                  <a:pt x="90043" y="25285"/>
                </a:lnTo>
                <a:lnTo>
                  <a:pt x="89052" y="26314"/>
                </a:lnTo>
                <a:lnTo>
                  <a:pt x="87033" y="26314"/>
                </a:lnTo>
                <a:lnTo>
                  <a:pt x="87033" y="0"/>
                </a:lnTo>
                <a:lnTo>
                  <a:pt x="78930" y="0"/>
                </a:lnTo>
                <a:lnTo>
                  <a:pt x="78930" y="59690"/>
                </a:lnTo>
                <a:lnTo>
                  <a:pt x="87033" y="59690"/>
                </a:lnTo>
                <a:lnTo>
                  <a:pt x="87033" y="31356"/>
                </a:lnTo>
                <a:lnTo>
                  <a:pt x="89052" y="31356"/>
                </a:lnTo>
                <a:lnTo>
                  <a:pt x="90043" y="32385"/>
                </a:lnTo>
                <a:lnTo>
                  <a:pt x="92062" y="32385"/>
                </a:lnTo>
                <a:lnTo>
                  <a:pt x="93103" y="33375"/>
                </a:lnTo>
                <a:lnTo>
                  <a:pt x="94094" y="33375"/>
                </a:lnTo>
                <a:lnTo>
                  <a:pt x="94094" y="34404"/>
                </a:lnTo>
                <a:lnTo>
                  <a:pt x="95123" y="34404"/>
                </a:lnTo>
                <a:lnTo>
                  <a:pt x="95123" y="35407"/>
                </a:lnTo>
                <a:lnTo>
                  <a:pt x="96113" y="35407"/>
                </a:lnTo>
                <a:lnTo>
                  <a:pt x="96113" y="36436"/>
                </a:lnTo>
                <a:lnTo>
                  <a:pt x="97142" y="37426"/>
                </a:lnTo>
                <a:lnTo>
                  <a:pt x="98132" y="38455"/>
                </a:lnTo>
                <a:lnTo>
                  <a:pt x="98132" y="39446"/>
                </a:lnTo>
                <a:lnTo>
                  <a:pt x="99174" y="39446"/>
                </a:lnTo>
                <a:lnTo>
                  <a:pt x="99174" y="40487"/>
                </a:lnTo>
                <a:lnTo>
                  <a:pt x="100164" y="41478"/>
                </a:lnTo>
                <a:lnTo>
                  <a:pt x="100164" y="42506"/>
                </a:lnTo>
                <a:lnTo>
                  <a:pt x="101193" y="43497"/>
                </a:lnTo>
                <a:lnTo>
                  <a:pt x="111315" y="59690"/>
                </a:lnTo>
                <a:lnTo>
                  <a:pt x="121437" y="59690"/>
                </a:lnTo>
                <a:close/>
              </a:path>
              <a:path w="180339" h="60325">
                <a:moveTo>
                  <a:pt x="146710" y="34429"/>
                </a:moveTo>
                <a:lnTo>
                  <a:pt x="123456" y="34429"/>
                </a:lnTo>
                <a:lnTo>
                  <a:pt x="123456" y="41490"/>
                </a:lnTo>
                <a:lnTo>
                  <a:pt x="146710" y="41490"/>
                </a:lnTo>
                <a:lnTo>
                  <a:pt x="146710" y="34429"/>
                </a:lnTo>
                <a:close/>
              </a:path>
              <a:path w="180339" h="60325">
                <a:moveTo>
                  <a:pt x="180124" y="25"/>
                </a:moveTo>
                <a:lnTo>
                  <a:pt x="175082" y="25"/>
                </a:lnTo>
                <a:lnTo>
                  <a:pt x="175082" y="1016"/>
                </a:lnTo>
                <a:lnTo>
                  <a:pt x="173062" y="3035"/>
                </a:lnTo>
                <a:lnTo>
                  <a:pt x="173062" y="4076"/>
                </a:lnTo>
                <a:lnTo>
                  <a:pt x="172034" y="4076"/>
                </a:lnTo>
                <a:lnTo>
                  <a:pt x="172034" y="5067"/>
                </a:lnTo>
                <a:lnTo>
                  <a:pt x="171043" y="6096"/>
                </a:lnTo>
                <a:lnTo>
                  <a:pt x="170002" y="6096"/>
                </a:lnTo>
                <a:lnTo>
                  <a:pt x="170002" y="7086"/>
                </a:lnTo>
                <a:lnTo>
                  <a:pt x="169011" y="7086"/>
                </a:lnTo>
                <a:lnTo>
                  <a:pt x="169011" y="8115"/>
                </a:lnTo>
                <a:lnTo>
                  <a:pt x="167982" y="8115"/>
                </a:lnTo>
                <a:lnTo>
                  <a:pt x="164973" y="11137"/>
                </a:lnTo>
                <a:lnTo>
                  <a:pt x="163931" y="11137"/>
                </a:lnTo>
                <a:lnTo>
                  <a:pt x="163931" y="12166"/>
                </a:lnTo>
                <a:lnTo>
                  <a:pt x="161912" y="12166"/>
                </a:lnTo>
                <a:lnTo>
                  <a:pt x="159893" y="14185"/>
                </a:lnTo>
                <a:lnTo>
                  <a:pt x="157861" y="14185"/>
                </a:lnTo>
                <a:lnTo>
                  <a:pt x="157861" y="21259"/>
                </a:lnTo>
                <a:lnTo>
                  <a:pt x="159893" y="21259"/>
                </a:lnTo>
                <a:lnTo>
                  <a:pt x="160921" y="20269"/>
                </a:lnTo>
                <a:lnTo>
                  <a:pt x="161912" y="20269"/>
                </a:lnTo>
                <a:lnTo>
                  <a:pt x="162941" y="19227"/>
                </a:lnTo>
                <a:lnTo>
                  <a:pt x="163931" y="19227"/>
                </a:lnTo>
                <a:lnTo>
                  <a:pt x="164973" y="18237"/>
                </a:lnTo>
                <a:lnTo>
                  <a:pt x="165963" y="18237"/>
                </a:lnTo>
                <a:lnTo>
                  <a:pt x="166992" y="17208"/>
                </a:lnTo>
                <a:lnTo>
                  <a:pt x="167982" y="17208"/>
                </a:lnTo>
                <a:lnTo>
                  <a:pt x="169011" y="16217"/>
                </a:lnTo>
                <a:lnTo>
                  <a:pt x="170002" y="15189"/>
                </a:lnTo>
                <a:lnTo>
                  <a:pt x="171043" y="15189"/>
                </a:lnTo>
                <a:lnTo>
                  <a:pt x="171043" y="14185"/>
                </a:lnTo>
                <a:lnTo>
                  <a:pt x="172034" y="14185"/>
                </a:lnTo>
                <a:lnTo>
                  <a:pt x="172034" y="13157"/>
                </a:lnTo>
                <a:lnTo>
                  <a:pt x="173062" y="13157"/>
                </a:lnTo>
                <a:lnTo>
                  <a:pt x="173062" y="59715"/>
                </a:lnTo>
                <a:lnTo>
                  <a:pt x="180124" y="59715"/>
                </a:lnTo>
                <a:lnTo>
                  <a:pt x="180124" y="13157"/>
                </a:lnTo>
                <a:lnTo>
                  <a:pt x="180124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6" name="object 4356"/>
          <p:cNvSpPr/>
          <p:nvPr/>
        </p:nvSpPr>
        <p:spPr>
          <a:xfrm>
            <a:off x="6832689" y="5954686"/>
            <a:ext cx="66040" cy="59690"/>
          </a:xfrm>
          <a:custGeom>
            <a:avLst/>
            <a:gdLst/>
            <a:ahLst/>
            <a:cxnLst/>
            <a:rect l="l" t="t" r="r" b="b"/>
            <a:pathLst>
              <a:path w="66040" h="59689">
                <a:moveTo>
                  <a:pt x="45516" y="40474"/>
                </a:moveTo>
                <a:lnTo>
                  <a:pt x="44526" y="39446"/>
                </a:lnTo>
                <a:lnTo>
                  <a:pt x="44526" y="36423"/>
                </a:lnTo>
                <a:lnTo>
                  <a:pt x="43497" y="36423"/>
                </a:lnTo>
                <a:lnTo>
                  <a:pt x="43497" y="34404"/>
                </a:lnTo>
                <a:lnTo>
                  <a:pt x="42506" y="33375"/>
                </a:lnTo>
                <a:lnTo>
                  <a:pt x="41465" y="32385"/>
                </a:lnTo>
                <a:lnTo>
                  <a:pt x="41465" y="31343"/>
                </a:lnTo>
                <a:lnTo>
                  <a:pt x="40474" y="31343"/>
                </a:lnTo>
                <a:lnTo>
                  <a:pt x="39446" y="30353"/>
                </a:lnTo>
                <a:lnTo>
                  <a:pt x="38455" y="30353"/>
                </a:lnTo>
                <a:lnTo>
                  <a:pt x="37426" y="29324"/>
                </a:lnTo>
                <a:lnTo>
                  <a:pt x="37426" y="42506"/>
                </a:lnTo>
                <a:lnTo>
                  <a:pt x="36436" y="43497"/>
                </a:lnTo>
                <a:lnTo>
                  <a:pt x="36436" y="46545"/>
                </a:lnTo>
                <a:lnTo>
                  <a:pt x="35394" y="47536"/>
                </a:lnTo>
                <a:lnTo>
                  <a:pt x="35394" y="48577"/>
                </a:lnTo>
                <a:lnTo>
                  <a:pt x="34404" y="48577"/>
                </a:lnTo>
                <a:lnTo>
                  <a:pt x="34404" y="49568"/>
                </a:lnTo>
                <a:lnTo>
                  <a:pt x="33375" y="50596"/>
                </a:lnTo>
                <a:lnTo>
                  <a:pt x="32385" y="50596"/>
                </a:lnTo>
                <a:lnTo>
                  <a:pt x="31356" y="51587"/>
                </a:lnTo>
                <a:lnTo>
                  <a:pt x="29324" y="51587"/>
                </a:lnTo>
                <a:lnTo>
                  <a:pt x="28333" y="52616"/>
                </a:lnTo>
                <a:lnTo>
                  <a:pt x="8089" y="52616"/>
                </a:lnTo>
                <a:lnTo>
                  <a:pt x="8089" y="32385"/>
                </a:lnTo>
                <a:lnTo>
                  <a:pt x="30353" y="32385"/>
                </a:lnTo>
                <a:lnTo>
                  <a:pt x="30353" y="33375"/>
                </a:lnTo>
                <a:lnTo>
                  <a:pt x="32385" y="33375"/>
                </a:lnTo>
                <a:lnTo>
                  <a:pt x="33375" y="34404"/>
                </a:lnTo>
                <a:lnTo>
                  <a:pt x="34404" y="35394"/>
                </a:lnTo>
                <a:lnTo>
                  <a:pt x="35394" y="36423"/>
                </a:lnTo>
                <a:lnTo>
                  <a:pt x="35394" y="37426"/>
                </a:lnTo>
                <a:lnTo>
                  <a:pt x="36436" y="38455"/>
                </a:lnTo>
                <a:lnTo>
                  <a:pt x="36436" y="41465"/>
                </a:lnTo>
                <a:lnTo>
                  <a:pt x="37426" y="42506"/>
                </a:lnTo>
                <a:lnTo>
                  <a:pt x="37426" y="29324"/>
                </a:lnTo>
                <a:lnTo>
                  <a:pt x="36436" y="28333"/>
                </a:lnTo>
                <a:lnTo>
                  <a:pt x="34404" y="28333"/>
                </a:lnTo>
                <a:lnTo>
                  <a:pt x="33375" y="27305"/>
                </a:lnTo>
                <a:lnTo>
                  <a:pt x="35394" y="27305"/>
                </a:lnTo>
                <a:lnTo>
                  <a:pt x="36436" y="26314"/>
                </a:lnTo>
                <a:lnTo>
                  <a:pt x="37426" y="26314"/>
                </a:lnTo>
                <a:lnTo>
                  <a:pt x="37426" y="25273"/>
                </a:lnTo>
                <a:lnTo>
                  <a:pt x="38455" y="24282"/>
                </a:lnTo>
                <a:lnTo>
                  <a:pt x="39446" y="23253"/>
                </a:lnTo>
                <a:lnTo>
                  <a:pt x="40474" y="22263"/>
                </a:lnTo>
                <a:lnTo>
                  <a:pt x="40474" y="21234"/>
                </a:lnTo>
                <a:lnTo>
                  <a:pt x="41465" y="20243"/>
                </a:lnTo>
                <a:lnTo>
                  <a:pt x="41465" y="18211"/>
                </a:lnTo>
                <a:lnTo>
                  <a:pt x="42506" y="17183"/>
                </a:lnTo>
                <a:lnTo>
                  <a:pt x="42506" y="12141"/>
                </a:lnTo>
                <a:lnTo>
                  <a:pt x="41465" y="12141"/>
                </a:lnTo>
                <a:lnTo>
                  <a:pt x="41465" y="9080"/>
                </a:lnTo>
                <a:lnTo>
                  <a:pt x="40474" y="9080"/>
                </a:lnTo>
                <a:lnTo>
                  <a:pt x="40474" y="8089"/>
                </a:lnTo>
                <a:lnTo>
                  <a:pt x="39446" y="7061"/>
                </a:lnTo>
                <a:lnTo>
                  <a:pt x="39446" y="6070"/>
                </a:lnTo>
                <a:lnTo>
                  <a:pt x="38455" y="5041"/>
                </a:lnTo>
                <a:lnTo>
                  <a:pt x="37426" y="4051"/>
                </a:lnTo>
                <a:lnTo>
                  <a:pt x="36436" y="3009"/>
                </a:lnTo>
                <a:lnTo>
                  <a:pt x="35394" y="3009"/>
                </a:lnTo>
                <a:lnTo>
                  <a:pt x="35394" y="2019"/>
                </a:lnTo>
                <a:lnTo>
                  <a:pt x="34404" y="2019"/>
                </a:lnTo>
                <a:lnTo>
                  <a:pt x="34404" y="13131"/>
                </a:lnTo>
                <a:lnTo>
                  <a:pt x="34404" y="19202"/>
                </a:lnTo>
                <a:lnTo>
                  <a:pt x="33375" y="20243"/>
                </a:lnTo>
                <a:lnTo>
                  <a:pt x="33375" y="21234"/>
                </a:lnTo>
                <a:lnTo>
                  <a:pt x="32385" y="21234"/>
                </a:lnTo>
                <a:lnTo>
                  <a:pt x="32385" y="22263"/>
                </a:lnTo>
                <a:lnTo>
                  <a:pt x="31356" y="22263"/>
                </a:lnTo>
                <a:lnTo>
                  <a:pt x="29324" y="24282"/>
                </a:lnTo>
                <a:lnTo>
                  <a:pt x="25273" y="24282"/>
                </a:lnTo>
                <a:lnTo>
                  <a:pt x="25273" y="25273"/>
                </a:lnTo>
                <a:lnTo>
                  <a:pt x="8089" y="25273"/>
                </a:lnTo>
                <a:lnTo>
                  <a:pt x="8089" y="7061"/>
                </a:lnTo>
                <a:lnTo>
                  <a:pt x="28333" y="7061"/>
                </a:lnTo>
                <a:lnTo>
                  <a:pt x="29324" y="8089"/>
                </a:lnTo>
                <a:lnTo>
                  <a:pt x="30353" y="8089"/>
                </a:lnTo>
                <a:lnTo>
                  <a:pt x="31356" y="9080"/>
                </a:lnTo>
                <a:lnTo>
                  <a:pt x="32385" y="9080"/>
                </a:lnTo>
                <a:lnTo>
                  <a:pt x="32385" y="10121"/>
                </a:lnTo>
                <a:lnTo>
                  <a:pt x="33375" y="11112"/>
                </a:lnTo>
                <a:lnTo>
                  <a:pt x="33375" y="12141"/>
                </a:lnTo>
                <a:lnTo>
                  <a:pt x="34404" y="13131"/>
                </a:lnTo>
                <a:lnTo>
                  <a:pt x="34404" y="2019"/>
                </a:lnTo>
                <a:lnTo>
                  <a:pt x="33375" y="2019"/>
                </a:lnTo>
                <a:lnTo>
                  <a:pt x="33375" y="990"/>
                </a:lnTo>
                <a:lnTo>
                  <a:pt x="30353" y="990"/>
                </a:lnTo>
                <a:lnTo>
                  <a:pt x="29324" y="0"/>
                </a:lnTo>
                <a:lnTo>
                  <a:pt x="0" y="0"/>
                </a:lnTo>
                <a:lnTo>
                  <a:pt x="0" y="59690"/>
                </a:lnTo>
                <a:lnTo>
                  <a:pt x="28333" y="59690"/>
                </a:lnTo>
                <a:lnTo>
                  <a:pt x="29324" y="58686"/>
                </a:lnTo>
                <a:lnTo>
                  <a:pt x="33375" y="58686"/>
                </a:lnTo>
                <a:lnTo>
                  <a:pt x="34404" y="57658"/>
                </a:lnTo>
                <a:lnTo>
                  <a:pt x="36436" y="57658"/>
                </a:lnTo>
                <a:lnTo>
                  <a:pt x="38455" y="55638"/>
                </a:lnTo>
                <a:lnTo>
                  <a:pt x="39446" y="55638"/>
                </a:lnTo>
                <a:lnTo>
                  <a:pt x="39446" y="54648"/>
                </a:lnTo>
                <a:lnTo>
                  <a:pt x="40474" y="54648"/>
                </a:lnTo>
                <a:lnTo>
                  <a:pt x="41465" y="53606"/>
                </a:lnTo>
                <a:lnTo>
                  <a:pt x="41465" y="52616"/>
                </a:lnTo>
                <a:lnTo>
                  <a:pt x="42506" y="52616"/>
                </a:lnTo>
                <a:lnTo>
                  <a:pt x="42506" y="50596"/>
                </a:lnTo>
                <a:lnTo>
                  <a:pt x="43497" y="49568"/>
                </a:lnTo>
                <a:lnTo>
                  <a:pt x="43497" y="48577"/>
                </a:lnTo>
                <a:lnTo>
                  <a:pt x="44526" y="47536"/>
                </a:lnTo>
                <a:lnTo>
                  <a:pt x="44526" y="44526"/>
                </a:lnTo>
                <a:lnTo>
                  <a:pt x="45516" y="43497"/>
                </a:lnTo>
                <a:lnTo>
                  <a:pt x="45516" y="40474"/>
                </a:lnTo>
                <a:close/>
              </a:path>
              <a:path w="66040" h="59689">
                <a:moveTo>
                  <a:pt x="65773" y="0"/>
                </a:moveTo>
                <a:lnTo>
                  <a:pt x="57683" y="0"/>
                </a:lnTo>
                <a:lnTo>
                  <a:pt x="57683" y="59690"/>
                </a:lnTo>
                <a:lnTo>
                  <a:pt x="65773" y="59690"/>
                </a:lnTo>
                <a:lnTo>
                  <a:pt x="657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57" name="object 4357"/>
          <p:cNvPicPr/>
          <p:nvPr/>
        </p:nvPicPr>
        <p:blipFill>
          <a:blip r:embed="rId242" cstate="print"/>
          <a:stretch>
            <a:fillRect/>
          </a:stretch>
        </p:blipFill>
        <p:spPr>
          <a:xfrm>
            <a:off x="7954969" y="3599848"/>
            <a:ext cx="318744" cy="458899"/>
          </a:xfrm>
          <a:prstGeom prst="rect">
            <a:avLst/>
          </a:prstGeom>
        </p:spPr>
      </p:pic>
      <p:sp>
        <p:nvSpPr>
          <p:cNvPr id="4358" name="object 4358"/>
          <p:cNvSpPr/>
          <p:nvPr/>
        </p:nvSpPr>
        <p:spPr>
          <a:xfrm>
            <a:off x="6911619" y="5954660"/>
            <a:ext cx="101600" cy="60325"/>
          </a:xfrm>
          <a:custGeom>
            <a:avLst/>
            <a:gdLst/>
            <a:ahLst/>
            <a:cxnLst/>
            <a:rect l="l" t="t" r="r" b="b"/>
            <a:pathLst>
              <a:path w="101600" h="60325">
                <a:moveTo>
                  <a:pt x="42506" y="59690"/>
                </a:moveTo>
                <a:lnTo>
                  <a:pt x="30365" y="39446"/>
                </a:lnTo>
                <a:lnTo>
                  <a:pt x="29324" y="39446"/>
                </a:lnTo>
                <a:lnTo>
                  <a:pt x="29324" y="38455"/>
                </a:lnTo>
                <a:lnTo>
                  <a:pt x="28333" y="37426"/>
                </a:lnTo>
                <a:lnTo>
                  <a:pt x="28333" y="36436"/>
                </a:lnTo>
                <a:lnTo>
                  <a:pt x="27305" y="35407"/>
                </a:lnTo>
                <a:lnTo>
                  <a:pt x="26314" y="35407"/>
                </a:lnTo>
                <a:lnTo>
                  <a:pt x="26314" y="34404"/>
                </a:lnTo>
                <a:lnTo>
                  <a:pt x="24282" y="32385"/>
                </a:lnTo>
                <a:lnTo>
                  <a:pt x="23253" y="32385"/>
                </a:lnTo>
                <a:lnTo>
                  <a:pt x="23253" y="31356"/>
                </a:lnTo>
                <a:lnTo>
                  <a:pt x="22263" y="31356"/>
                </a:lnTo>
                <a:lnTo>
                  <a:pt x="22263" y="30365"/>
                </a:lnTo>
                <a:lnTo>
                  <a:pt x="21234" y="30365"/>
                </a:lnTo>
                <a:lnTo>
                  <a:pt x="20243" y="29324"/>
                </a:lnTo>
                <a:lnTo>
                  <a:pt x="18211" y="29324"/>
                </a:lnTo>
                <a:lnTo>
                  <a:pt x="19215" y="28333"/>
                </a:lnTo>
                <a:lnTo>
                  <a:pt x="20243" y="28333"/>
                </a:lnTo>
                <a:lnTo>
                  <a:pt x="21234" y="27305"/>
                </a:lnTo>
                <a:lnTo>
                  <a:pt x="22263" y="27305"/>
                </a:lnTo>
                <a:lnTo>
                  <a:pt x="23253" y="26314"/>
                </a:lnTo>
                <a:lnTo>
                  <a:pt x="23253" y="25285"/>
                </a:lnTo>
                <a:lnTo>
                  <a:pt x="24282" y="25285"/>
                </a:lnTo>
                <a:lnTo>
                  <a:pt x="24282" y="24295"/>
                </a:lnTo>
                <a:lnTo>
                  <a:pt x="25285" y="24295"/>
                </a:lnTo>
                <a:lnTo>
                  <a:pt x="25285" y="23253"/>
                </a:lnTo>
                <a:lnTo>
                  <a:pt x="26314" y="22263"/>
                </a:lnTo>
                <a:lnTo>
                  <a:pt x="26314" y="20243"/>
                </a:lnTo>
                <a:lnTo>
                  <a:pt x="27305" y="19215"/>
                </a:lnTo>
                <a:lnTo>
                  <a:pt x="27305" y="18224"/>
                </a:lnTo>
                <a:lnTo>
                  <a:pt x="28333" y="17183"/>
                </a:lnTo>
                <a:lnTo>
                  <a:pt x="28333" y="16192"/>
                </a:lnTo>
                <a:lnTo>
                  <a:pt x="29324" y="15163"/>
                </a:lnTo>
                <a:lnTo>
                  <a:pt x="29324" y="13144"/>
                </a:lnTo>
                <a:lnTo>
                  <a:pt x="30365" y="12153"/>
                </a:lnTo>
                <a:lnTo>
                  <a:pt x="31356" y="11112"/>
                </a:lnTo>
                <a:lnTo>
                  <a:pt x="31356" y="10121"/>
                </a:lnTo>
                <a:lnTo>
                  <a:pt x="32385" y="9093"/>
                </a:lnTo>
                <a:lnTo>
                  <a:pt x="32385" y="8102"/>
                </a:lnTo>
                <a:lnTo>
                  <a:pt x="33375" y="8102"/>
                </a:lnTo>
                <a:lnTo>
                  <a:pt x="34404" y="7073"/>
                </a:lnTo>
                <a:lnTo>
                  <a:pt x="41465" y="7073"/>
                </a:lnTo>
                <a:lnTo>
                  <a:pt x="41465" y="0"/>
                </a:lnTo>
                <a:lnTo>
                  <a:pt x="32385" y="0"/>
                </a:lnTo>
                <a:lnTo>
                  <a:pt x="31356" y="990"/>
                </a:lnTo>
                <a:lnTo>
                  <a:pt x="30365" y="990"/>
                </a:lnTo>
                <a:lnTo>
                  <a:pt x="30365" y="2032"/>
                </a:lnTo>
                <a:lnTo>
                  <a:pt x="29324" y="2032"/>
                </a:lnTo>
                <a:lnTo>
                  <a:pt x="28333" y="3022"/>
                </a:lnTo>
                <a:lnTo>
                  <a:pt x="27305" y="3022"/>
                </a:lnTo>
                <a:lnTo>
                  <a:pt x="27305" y="4051"/>
                </a:lnTo>
                <a:lnTo>
                  <a:pt x="26314" y="4051"/>
                </a:lnTo>
                <a:lnTo>
                  <a:pt x="26314" y="5041"/>
                </a:lnTo>
                <a:lnTo>
                  <a:pt x="25285" y="5041"/>
                </a:lnTo>
                <a:lnTo>
                  <a:pt x="25285" y="6070"/>
                </a:lnTo>
                <a:lnTo>
                  <a:pt x="24282" y="7073"/>
                </a:lnTo>
                <a:lnTo>
                  <a:pt x="24282" y="8102"/>
                </a:lnTo>
                <a:lnTo>
                  <a:pt x="23253" y="9093"/>
                </a:lnTo>
                <a:lnTo>
                  <a:pt x="23253" y="11112"/>
                </a:lnTo>
                <a:lnTo>
                  <a:pt x="22263" y="12153"/>
                </a:lnTo>
                <a:lnTo>
                  <a:pt x="22263" y="13144"/>
                </a:lnTo>
                <a:lnTo>
                  <a:pt x="21234" y="14173"/>
                </a:lnTo>
                <a:lnTo>
                  <a:pt x="21234" y="15163"/>
                </a:lnTo>
                <a:lnTo>
                  <a:pt x="20243" y="16192"/>
                </a:lnTo>
                <a:lnTo>
                  <a:pt x="20243" y="17183"/>
                </a:lnTo>
                <a:lnTo>
                  <a:pt x="19215" y="18224"/>
                </a:lnTo>
                <a:lnTo>
                  <a:pt x="19215" y="19215"/>
                </a:lnTo>
                <a:lnTo>
                  <a:pt x="18211" y="20243"/>
                </a:lnTo>
                <a:lnTo>
                  <a:pt x="18211" y="21234"/>
                </a:lnTo>
                <a:lnTo>
                  <a:pt x="17183" y="21234"/>
                </a:lnTo>
                <a:lnTo>
                  <a:pt x="17183" y="22263"/>
                </a:lnTo>
                <a:lnTo>
                  <a:pt x="16192" y="23253"/>
                </a:lnTo>
                <a:lnTo>
                  <a:pt x="16192" y="24295"/>
                </a:lnTo>
                <a:lnTo>
                  <a:pt x="15163" y="24295"/>
                </a:lnTo>
                <a:lnTo>
                  <a:pt x="14173" y="25285"/>
                </a:lnTo>
                <a:lnTo>
                  <a:pt x="11112" y="25285"/>
                </a:lnTo>
                <a:lnTo>
                  <a:pt x="10121" y="26314"/>
                </a:lnTo>
                <a:lnTo>
                  <a:pt x="8102" y="26314"/>
                </a:lnTo>
                <a:lnTo>
                  <a:pt x="8102" y="0"/>
                </a:lnTo>
                <a:lnTo>
                  <a:pt x="0" y="0"/>
                </a:lnTo>
                <a:lnTo>
                  <a:pt x="0" y="59690"/>
                </a:lnTo>
                <a:lnTo>
                  <a:pt x="8102" y="59690"/>
                </a:lnTo>
                <a:lnTo>
                  <a:pt x="8102" y="31356"/>
                </a:lnTo>
                <a:lnTo>
                  <a:pt x="10121" y="31356"/>
                </a:lnTo>
                <a:lnTo>
                  <a:pt x="11112" y="32385"/>
                </a:lnTo>
                <a:lnTo>
                  <a:pt x="13131" y="32385"/>
                </a:lnTo>
                <a:lnTo>
                  <a:pt x="14173" y="33375"/>
                </a:lnTo>
                <a:lnTo>
                  <a:pt x="15163" y="33375"/>
                </a:lnTo>
                <a:lnTo>
                  <a:pt x="15163" y="34404"/>
                </a:lnTo>
                <a:lnTo>
                  <a:pt x="16192" y="34404"/>
                </a:lnTo>
                <a:lnTo>
                  <a:pt x="16192" y="35407"/>
                </a:lnTo>
                <a:lnTo>
                  <a:pt x="17183" y="35407"/>
                </a:lnTo>
                <a:lnTo>
                  <a:pt x="17183" y="36436"/>
                </a:lnTo>
                <a:lnTo>
                  <a:pt x="18211" y="37426"/>
                </a:lnTo>
                <a:lnTo>
                  <a:pt x="19215" y="38455"/>
                </a:lnTo>
                <a:lnTo>
                  <a:pt x="19215" y="39446"/>
                </a:lnTo>
                <a:lnTo>
                  <a:pt x="20243" y="39446"/>
                </a:lnTo>
                <a:lnTo>
                  <a:pt x="20243" y="40487"/>
                </a:lnTo>
                <a:lnTo>
                  <a:pt x="22263" y="42506"/>
                </a:lnTo>
                <a:lnTo>
                  <a:pt x="22263" y="43497"/>
                </a:lnTo>
                <a:lnTo>
                  <a:pt x="32385" y="59690"/>
                </a:lnTo>
                <a:lnTo>
                  <a:pt x="42506" y="59690"/>
                </a:lnTo>
                <a:close/>
              </a:path>
              <a:path w="101600" h="60325">
                <a:moveTo>
                  <a:pt x="67805" y="34429"/>
                </a:moveTo>
                <a:lnTo>
                  <a:pt x="45542" y="34429"/>
                </a:lnTo>
                <a:lnTo>
                  <a:pt x="45542" y="41490"/>
                </a:lnTo>
                <a:lnTo>
                  <a:pt x="67805" y="41490"/>
                </a:lnTo>
                <a:lnTo>
                  <a:pt x="67805" y="34429"/>
                </a:lnTo>
                <a:close/>
              </a:path>
              <a:path w="101600" h="60325">
                <a:moveTo>
                  <a:pt x="101193" y="25"/>
                </a:moveTo>
                <a:lnTo>
                  <a:pt x="96151" y="25"/>
                </a:lnTo>
                <a:lnTo>
                  <a:pt x="96151" y="1016"/>
                </a:lnTo>
                <a:lnTo>
                  <a:pt x="94132" y="3035"/>
                </a:lnTo>
                <a:lnTo>
                  <a:pt x="94132" y="4076"/>
                </a:lnTo>
                <a:lnTo>
                  <a:pt x="93103" y="4076"/>
                </a:lnTo>
                <a:lnTo>
                  <a:pt x="93103" y="5067"/>
                </a:lnTo>
                <a:lnTo>
                  <a:pt x="92113" y="6096"/>
                </a:lnTo>
                <a:lnTo>
                  <a:pt x="91071" y="6096"/>
                </a:lnTo>
                <a:lnTo>
                  <a:pt x="91071" y="7086"/>
                </a:lnTo>
                <a:lnTo>
                  <a:pt x="90081" y="7086"/>
                </a:lnTo>
                <a:lnTo>
                  <a:pt x="90081" y="8115"/>
                </a:lnTo>
                <a:lnTo>
                  <a:pt x="89052" y="8115"/>
                </a:lnTo>
                <a:lnTo>
                  <a:pt x="89052" y="9105"/>
                </a:lnTo>
                <a:lnTo>
                  <a:pt x="88061" y="9105"/>
                </a:lnTo>
                <a:lnTo>
                  <a:pt x="86042" y="11137"/>
                </a:lnTo>
                <a:lnTo>
                  <a:pt x="85001" y="11137"/>
                </a:lnTo>
                <a:lnTo>
                  <a:pt x="85001" y="12166"/>
                </a:lnTo>
                <a:lnTo>
                  <a:pt x="82981" y="12166"/>
                </a:lnTo>
                <a:lnTo>
                  <a:pt x="80962" y="14185"/>
                </a:lnTo>
                <a:lnTo>
                  <a:pt x="78930" y="14185"/>
                </a:lnTo>
                <a:lnTo>
                  <a:pt x="78930" y="21259"/>
                </a:lnTo>
                <a:lnTo>
                  <a:pt x="80962" y="21259"/>
                </a:lnTo>
                <a:lnTo>
                  <a:pt x="81991" y="20269"/>
                </a:lnTo>
                <a:lnTo>
                  <a:pt x="82981" y="20269"/>
                </a:lnTo>
                <a:lnTo>
                  <a:pt x="84010" y="19227"/>
                </a:lnTo>
                <a:lnTo>
                  <a:pt x="85001" y="19227"/>
                </a:lnTo>
                <a:lnTo>
                  <a:pt x="86042" y="18237"/>
                </a:lnTo>
                <a:lnTo>
                  <a:pt x="87033" y="18237"/>
                </a:lnTo>
                <a:lnTo>
                  <a:pt x="88061" y="17208"/>
                </a:lnTo>
                <a:lnTo>
                  <a:pt x="89052" y="17208"/>
                </a:lnTo>
                <a:lnTo>
                  <a:pt x="90081" y="16217"/>
                </a:lnTo>
                <a:lnTo>
                  <a:pt x="91071" y="15189"/>
                </a:lnTo>
                <a:lnTo>
                  <a:pt x="92113" y="15189"/>
                </a:lnTo>
                <a:lnTo>
                  <a:pt x="92113" y="14185"/>
                </a:lnTo>
                <a:lnTo>
                  <a:pt x="93103" y="14185"/>
                </a:lnTo>
                <a:lnTo>
                  <a:pt x="93103" y="13157"/>
                </a:lnTo>
                <a:lnTo>
                  <a:pt x="94132" y="13157"/>
                </a:lnTo>
                <a:lnTo>
                  <a:pt x="94132" y="59715"/>
                </a:lnTo>
                <a:lnTo>
                  <a:pt x="101193" y="59715"/>
                </a:lnTo>
                <a:lnTo>
                  <a:pt x="101193" y="13157"/>
                </a:lnTo>
                <a:lnTo>
                  <a:pt x="101193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59" name="object 4359"/>
          <p:cNvSpPr/>
          <p:nvPr/>
        </p:nvSpPr>
        <p:spPr>
          <a:xfrm>
            <a:off x="12328601" y="5954660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4526" y="37452"/>
                </a:moveTo>
                <a:lnTo>
                  <a:pt x="43484" y="36449"/>
                </a:lnTo>
                <a:lnTo>
                  <a:pt x="43484" y="35420"/>
                </a:lnTo>
                <a:lnTo>
                  <a:pt x="42494" y="34429"/>
                </a:lnTo>
                <a:lnTo>
                  <a:pt x="42494" y="33401"/>
                </a:lnTo>
                <a:lnTo>
                  <a:pt x="41465" y="33401"/>
                </a:lnTo>
                <a:lnTo>
                  <a:pt x="41465" y="32410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7414" y="29349"/>
                </a:lnTo>
                <a:lnTo>
                  <a:pt x="36423" y="29349"/>
                </a:lnTo>
                <a:lnTo>
                  <a:pt x="36423" y="38481"/>
                </a:lnTo>
                <a:lnTo>
                  <a:pt x="36423" y="45542"/>
                </a:lnTo>
                <a:lnTo>
                  <a:pt x="35394" y="46570"/>
                </a:lnTo>
                <a:lnTo>
                  <a:pt x="35394" y="47561"/>
                </a:lnTo>
                <a:lnTo>
                  <a:pt x="34404" y="48602"/>
                </a:lnTo>
                <a:lnTo>
                  <a:pt x="33375" y="49593"/>
                </a:lnTo>
                <a:lnTo>
                  <a:pt x="33375" y="50622"/>
                </a:lnTo>
                <a:lnTo>
                  <a:pt x="31343" y="50622"/>
                </a:lnTo>
                <a:lnTo>
                  <a:pt x="31343" y="51612"/>
                </a:lnTo>
                <a:lnTo>
                  <a:pt x="28333" y="51612"/>
                </a:lnTo>
                <a:lnTo>
                  <a:pt x="28333" y="52641"/>
                </a:lnTo>
                <a:lnTo>
                  <a:pt x="7061" y="52641"/>
                </a:lnTo>
                <a:lnTo>
                  <a:pt x="7061" y="32410"/>
                </a:lnTo>
                <a:lnTo>
                  <a:pt x="29324" y="32410"/>
                </a:lnTo>
                <a:lnTo>
                  <a:pt x="30353" y="33401"/>
                </a:lnTo>
                <a:lnTo>
                  <a:pt x="32372" y="33401"/>
                </a:lnTo>
                <a:lnTo>
                  <a:pt x="32372" y="34429"/>
                </a:lnTo>
                <a:lnTo>
                  <a:pt x="33375" y="34429"/>
                </a:lnTo>
                <a:lnTo>
                  <a:pt x="33375" y="35420"/>
                </a:lnTo>
                <a:lnTo>
                  <a:pt x="34404" y="35420"/>
                </a:lnTo>
                <a:lnTo>
                  <a:pt x="34404" y="36449"/>
                </a:lnTo>
                <a:lnTo>
                  <a:pt x="35394" y="36449"/>
                </a:lnTo>
                <a:lnTo>
                  <a:pt x="35394" y="38481"/>
                </a:lnTo>
                <a:lnTo>
                  <a:pt x="36423" y="38481"/>
                </a:lnTo>
                <a:lnTo>
                  <a:pt x="36423" y="29349"/>
                </a:lnTo>
                <a:lnTo>
                  <a:pt x="36423" y="28359"/>
                </a:lnTo>
                <a:lnTo>
                  <a:pt x="34404" y="28359"/>
                </a:lnTo>
                <a:lnTo>
                  <a:pt x="33375" y="27330"/>
                </a:lnTo>
                <a:lnTo>
                  <a:pt x="35394" y="27330"/>
                </a:lnTo>
                <a:lnTo>
                  <a:pt x="36423" y="26339"/>
                </a:lnTo>
                <a:lnTo>
                  <a:pt x="37414" y="25298"/>
                </a:lnTo>
                <a:lnTo>
                  <a:pt x="37414" y="24307"/>
                </a:lnTo>
                <a:lnTo>
                  <a:pt x="38455" y="24307"/>
                </a:lnTo>
                <a:lnTo>
                  <a:pt x="38455" y="23279"/>
                </a:lnTo>
                <a:lnTo>
                  <a:pt x="39446" y="23279"/>
                </a:lnTo>
                <a:lnTo>
                  <a:pt x="39446" y="22288"/>
                </a:lnTo>
                <a:lnTo>
                  <a:pt x="40474" y="21259"/>
                </a:lnTo>
                <a:lnTo>
                  <a:pt x="40474" y="20269"/>
                </a:lnTo>
                <a:lnTo>
                  <a:pt x="41465" y="20269"/>
                </a:lnTo>
                <a:lnTo>
                  <a:pt x="41465" y="10147"/>
                </a:lnTo>
                <a:lnTo>
                  <a:pt x="40474" y="9105"/>
                </a:lnTo>
                <a:lnTo>
                  <a:pt x="40474" y="8115"/>
                </a:lnTo>
                <a:lnTo>
                  <a:pt x="39446" y="7086"/>
                </a:lnTo>
                <a:lnTo>
                  <a:pt x="38455" y="6096"/>
                </a:lnTo>
                <a:lnTo>
                  <a:pt x="38455" y="5067"/>
                </a:lnTo>
                <a:lnTo>
                  <a:pt x="37414" y="5067"/>
                </a:lnTo>
                <a:lnTo>
                  <a:pt x="37414" y="4076"/>
                </a:lnTo>
                <a:lnTo>
                  <a:pt x="36423" y="4076"/>
                </a:lnTo>
                <a:lnTo>
                  <a:pt x="36423" y="3035"/>
                </a:lnTo>
                <a:lnTo>
                  <a:pt x="35394" y="3035"/>
                </a:lnTo>
                <a:lnTo>
                  <a:pt x="34404" y="2044"/>
                </a:lnTo>
                <a:lnTo>
                  <a:pt x="34404" y="14185"/>
                </a:lnTo>
                <a:lnTo>
                  <a:pt x="34404" y="17208"/>
                </a:lnTo>
                <a:lnTo>
                  <a:pt x="33375" y="18237"/>
                </a:lnTo>
                <a:lnTo>
                  <a:pt x="33375" y="20269"/>
                </a:lnTo>
                <a:lnTo>
                  <a:pt x="30353" y="23279"/>
                </a:lnTo>
                <a:lnTo>
                  <a:pt x="29324" y="23279"/>
                </a:lnTo>
                <a:lnTo>
                  <a:pt x="29324" y="24307"/>
                </a:lnTo>
                <a:lnTo>
                  <a:pt x="25273" y="24307"/>
                </a:lnTo>
                <a:lnTo>
                  <a:pt x="24282" y="25298"/>
                </a:lnTo>
                <a:lnTo>
                  <a:pt x="7061" y="25298"/>
                </a:lnTo>
                <a:lnTo>
                  <a:pt x="7061" y="7086"/>
                </a:lnTo>
                <a:lnTo>
                  <a:pt x="28333" y="7086"/>
                </a:lnTo>
                <a:lnTo>
                  <a:pt x="28333" y="8115"/>
                </a:lnTo>
                <a:lnTo>
                  <a:pt x="30353" y="8115"/>
                </a:lnTo>
                <a:lnTo>
                  <a:pt x="32372" y="10147"/>
                </a:lnTo>
                <a:lnTo>
                  <a:pt x="32372" y="11137"/>
                </a:lnTo>
                <a:lnTo>
                  <a:pt x="33375" y="11137"/>
                </a:lnTo>
                <a:lnTo>
                  <a:pt x="33375" y="13157"/>
                </a:lnTo>
                <a:lnTo>
                  <a:pt x="34404" y="14185"/>
                </a:lnTo>
                <a:lnTo>
                  <a:pt x="34404" y="2044"/>
                </a:lnTo>
                <a:lnTo>
                  <a:pt x="33375" y="2044"/>
                </a:lnTo>
                <a:lnTo>
                  <a:pt x="32372" y="1016"/>
                </a:lnTo>
                <a:lnTo>
                  <a:pt x="30353" y="1016"/>
                </a:lnTo>
                <a:lnTo>
                  <a:pt x="29324" y="25"/>
                </a:lnTo>
                <a:lnTo>
                  <a:pt x="0" y="25"/>
                </a:lnTo>
                <a:lnTo>
                  <a:pt x="0" y="59715"/>
                </a:lnTo>
                <a:lnTo>
                  <a:pt x="28333" y="59715"/>
                </a:lnTo>
                <a:lnTo>
                  <a:pt x="29324" y="58712"/>
                </a:lnTo>
                <a:lnTo>
                  <a:pt x="32372" y="58712"/>
                </a:lnTo>
                <a:lnTo>
                  <a:pt x="33375" y="57683"/>
                </a:lnTo>
                <a:lnTo>
                  <a:pt x="36423" y="57683"/>
                </a:lnTo>
                <a:lnTo>
                  <a:pt x="36423" y="56692"/>
                </a:lnTo>
                <a:lnTo>
                  <a:pt x="37414" y="56692"/>
                </a:lnTo>
                <a:lnTo>
                  <a:pt x="38455" y="55664"/>
                </a:lnTo>
                <a:lnTo>
                  <a:pt x="39446" y="55664"/>
                </a:lnTo>
                <a:lnTo>
                  <a:pt x="39446" y="54673"/>
                </a:lnTo>
                <a:lnTo>
                  <a:pt x="40474" y="54673"/>
                </a:lnTo>
                <a:lnTo>
                  <a:pt x="40474" y="53632"/>
                </a:lnTo>
                <a:lnTo>
                  <a:pt x="41465" y="52641"/>
                </a:lnTo>
                <a:lnTo>
                  <a:pt x="42494" y="51612"/>
                </a:lnTo>
                <a:lnTo>
                  <a:pt x="42494" y="50622"/>
                </a:lnTo>
                <a:lnTo>
                  <a:pt x="43484" y="49593"/>
                </a:lnTo>
                <a:lnTo>
                  <a:pt x="43484" y="47561"/>
                </a:lnTo>
                <a:lnTo>
                  <a:pt x="44526" y="47561"/>
                </a:lnTo>
                <a:lnTo>
                  <a:pt x="44526" y="37452"/>
                </a:lnTo>
                <a:close/>
              </a:path>
              <a:path w="180340" h="60325">
                <a:moveTo>
                  <a:pt x="64757" y="25"/>
                </a:moveTo>
                <a:lnTo>
                  <a:pt x="56667" y="25"/>
                </a:lnTo>
                <a:lnTo>
                  <a:pt x="56667" y="59715"/>
                </a:lnTo>
                <a:lnTo>
                  <a:pt x="64757" y="59715"/>
                </a:lnTo>
                <a:lnTo>
                  <a:pt x="64757" y="25"/>
                </a:lnTo>
                <a:close/>
              </a:path>
              <a:path w="180340" h="60325">
                <a:moveTo>
                  <a:pt x="120396" y="0"/>
                </a:moveTo>
                <a:lnTo>
                  <a:pt x="111315" y="0"/>
                </a:lnTo>
                <a:lnTo>
                  <a:pt x="110274" y="990"/>
                </a:lnTo>
                <a:lnTo>
                  <a:pt x="109283" y="990"/>
                </a:lnTo>
                <a:lnTo>
                  <a:pt x="108254" y="2032"/>
                </a:lnTo>
                <a:lnTo>
                  <a:pt x="107264" y="2032"/>
                </a:lnTo>
                <a:lnTo>
                  <a:pt x="107264" y="3022"/>
                </a:lnTo>
                <a:lnTo>
                  <a:pt x="106235" y="3022"/>
                </a:lnTo>
                <a:lnTo>
                  <a:pt x="106235" y="4051"/>
                </a:lnTo>
                <a:lnTo>
                  <a:pt x="105244" y="4051"/>
                </a:lnTo>
                <a:lnTo>
                  <a:pt x="104203" y="5041"/>
                </a:lnTo>
                <a:lnTo>
                  <a:pt x="104203" y="6070"/>
                </a:lnTo>
                <a:lnTo>
                  <a:pt x="103212" y="6070"/>
                </a:lnTo>
                <a:lnTo>
                  <a:pt x="103212" y="8102"/>
                </a:lnTo>
                <a:lnTo>
                  <a:pt x="102184" y="8102"/>
                </a:lnTo>
                <a:lnTo>
                  <a:pt x="102184" y="10121"/>
                </a:lnTo>
                <a:lnTo>
                  <a:pt x="101193" y="11112"/>
                </a:lnTo>
                <a:lnTo>
                  <a:pt x="101193" y="12153"/>
                </a:lnTo>
                <a:lnTo>
                  <a:pt x="100164" y="13144"/>
                </a:lnTo>
                <a:lnTo>
                  <a:pt x="100164" y="15163"/>
                </a:lnTo>
                <a:lnTo>
                  <a:pt x="99161" y="16192"/>
                </a:lnTo>
                <a:lnTo>
                  <a:pt x="99161" y="17183"/>
                </a:lnTo>
                <a:lnTo>
                  <a:pt x="98132" y="18224"/>
                </a:lnTo>
                <a:lnTo>
                  <a:pt x="98132" y="19215"/>
                </a:lnTo>
                <a:lnTo>
                  <a:pt x="97142" y="19215"/>
                </a:lnTo>
                <a:lnTo>
                  <a:pt x="97142" y="21234"/>
                </a:lnTo>
                <a:lnTo>
                  <a:pt x="96113" y="21234"/>
                </a:lnTo>
                <a:lnTo>
                  <a:pt x="96113" y="22263"/>
                </a:lnTo>
                <a:lnTo>
                  <a:pt x="95123" y="22263"/>
                </a:lnTo>
                <a:lnTo>
                  <a:pt x="95123" y="23253"/>
                </a:lnTo>
                <a:lnTo>
                  <a:pt x="94081" y="24295"/>
                </a:lnTo>
                <a:lnTo>
                  <a:pt x="93091" y="24295"/>
                </a:lnTo>
                <a:lnTo>
                  <a:pt x="93091" y="25285"/>
                </a:lnTo>
                <a:lnTo>
                  <a:pt x="90043" y="25285"/>
                </a:lnTo>
                <a:lnTo>
                  <a:pt x="89052" y="26314"/>
                </a:lnTo>
                <a:lnTo>
                  <a:pt x="87020" y="26314"/>
                </a:lnTo>
                <a:lnTo>
                  <a:pt x="87020" y="0"/>
                </a:lnTo>
                <a:lnTo>
                  <a:pt x="78930" y="0"/>
                </a:lnTo>
                <a:lnTo>
                  <a:pt x="78930" y="59690"/>
                </a:lnTo>
                <a:lnTo>
                  <a:pt x="87020" y="59690"/>
                </a:lnTo>
                <a:lnTo>
                  <a:pt x="87020" y="31356"/>
                </a:lnTo>
                <a:lnTo>
                  <a:pt x="89052" y="31356"/>
                </a:lnTo>
                <a:lnTo>
                  <a:pt x="90043" y="32385"/>
                </a:lnTo>
                <a:lnTo>
                  <a:pt x="92062" y="32385"/>
                </a:lnTo>
                <a:lnTo>
                  <a:pt x="93091" y="33375"/>
                </a:lnTo>
                <a:lnTo>
                  <a:pt x="94081" y="34404"/>
                </a:lnTo>
                <a:lnTo>
                  <a:pt x="95123" y="34404"/>
                </a:lnTo>
                <a:lnTo>
                  <a:pt x="95123" y="35407"/>
                </a:lnTo>
                <a:lnTo>
                  <a:pt x="96113" y="35407"/>
                </a:lnTo>
                <a:lnTo>
                  <a:pt x="96113" y="36436"/>
                </a:lnTo>
                <a:lnTo>
                  <a:pt x="97142" y="37426"/>
                </a:lnTo>
                <a:lnTo>
                  <a:pt x="98132" y="38455"/>
                </a:lnTo>
                <a:lnTo>
                  <a:pt x="98132" y="39446"/>
                </a:lnTo>
                <a:lnTo>
                  <a:pt x="99161" y="39446"/>
                </a:lnTo>
                <a:lnTo>
                  <a:pt x="99161" y="40487"/>
                </a:lnTo>
                <a:lnTo>
                  <a:pt x="100164" y="41478"/>
                </a:lnTo>
                <a:lnTo>
                  <a:pt x="100164" y="42506"/>
                </a:lnTo>
                <a:lnTo>
                  <a:pt x="101193" y="43497"/>
                </a:lnTo>
                <a:lnTo>
                  <a:pt x="111315" y="59690"/>
                </a:lnTo>
                <a:lnTo>
                  <a:pt x="120396" y="59690"/>
                </a:lnTo>
                <a:lnTo>
                  <a:pt x="108254" y="39446"/>
                </a:lnTo>
                <a:lnTo>
                  <a:pt x="107264" y="38455"/>
                </a:lnTo>
                <a:lnTo>
                  <a:pt x="107264" y="37426"/>
                </a:lnTo>
                <a:lnTo>
                  <a:pt x="106235" y="36436"/>
                </a:lnTo>
                <a:lnTo>
                  <a:pt x="106235" y="35407"/>
                </a:lnTo>
                <a:lnTo>
                  <a:pt x="105244" y="35407"/>
                </a:lnTo>
                <a:lnTo>
                  <a:pt x="104203" y="34404"/>
                </a:lnTo>
                <a:lnTo>
                  <a:pt x="104203" y="33375"/>
                </a:lnTo>
                <a:lnTo>
                  <a:pt x="103212" y="33375"/>
                </a:lnTo>
                <a:lnTo>
                  <a:pt x="103212" y="32385"/>
                </a:lnTo>
                <a:lnTo>
                  <a:pt x="102184" y="32385"/>
                </a:lnTo>
                <a:lnTo>
                  <a:pt x="102184" y="31356"/>
                </a:lnTo>
                <a:lnTo>
                  <a:pt x="101193" y="31356"/>
                </a:lnTo>
                <a:lnTo>
                  <a:pt x="100164" y="30365"/>
                </a:lnTo>
                <a:lnTo>
                  <a:pt x="99161" y="30365"/>
                </a:lnTo>
                <a:lnTo>
                  <a:pt x="99161" y="29324"/>
                </a:lnTo>
                <a:lnTo>
                  <a:pt x="97142" y="29324"/>
                </a:lnTo>
                <a:lnTo>
                  <a:pt x="98132" y="28333"/>
                </a:lnTo>
                <a:lnTo>
                  <a:pt x="99161" y="28333"/>
                </a:lnTo>
                <a:lnTo>
                  <a:pt x="99161" y="27305"/>
                </a:lnTo>
                <a:lnTo>
                  <a:pt x="101193" y="27305"/>
                </a:lnTo>
                <a:lnTo>
                  <a:pt x="101193" y="26314"/>
                </a:lnTo>
                <a:lnTo>
                  <a:pt x="102184" y="26314"/>
                </a:lnTo>
                <a:lnTo>
                  <a:pt x="102184" y="25285"/>
                </a:lnTo>
                <a:lnTo>
                  <a:pt x="103212" y="25285"/>
                </a:lnTo>
                <a:lnTo>
                  <a:pt x="103212" y="24295"/>
                </a:lnTo>
                <a:lnTo>
                  <a:pt x="104203" y="23253"/>
                </a:lnTo>
                <a:lnTo>
                  <a:pt x="104203" y="22263"/>
                </a:lnTo>
                <a:lnTo>
                  <a:pt x="105244" y="21234"/>
                </a:lnTo>
                <a:lnTo>
                  <a:pt x="105244" y="20243"/>
                </a:lnTo>
                <a:lnTo>
                  <a:pt x="106235" y="19215"/>
                </a:lnTo>
                <a:lnTo>
                  <a:pt x="106235" y="17183"/>
                </a:lnTo>
                <a:lnTo>
                  <a:pt x="107264" y="16192"/>
                </a:lnTo>
                <a:lnTo>
                  <a:pt x="107264" y="15163"/>
                </a:lnTo>
                <a:lnTo>
                  <a:pt x="108254" y="14173"/>
                </a:lnTo>
                <a:lnTo>
                  <a:pt x="108254" y="12153"/>
                </a:lnTo>
                <a:lnTo>
                  <a:pt x="109283" y="12153"/>
                </a:lnTo>
                <a:lnTo>
                  <a:pt x="109283" y="11112"/>
                </a:lnTo>
                <a:lnTo>
                  <a:pt x="110274" y="10121"/>
                </a:lnTo>
                <a:lnTo>
                  <a:pt x="110274" y="9093"/>
                </a:lnTo>
                <a:lnTo>
                  <a:pt x="111315" y="9093"/>
                </a:lnTo>
                <a:lnTo>
                  <a:pt x="111315" y="8102"/>
                </a:lnTo>
                <a:lnTo>
                  <a:pt x="112306" y="8102"/>
                </a:lnTo>
                <a:lnTo>
                  <a:pt x="112306" y="7073"/>
                </a:lnTo>
                <a:lnTo>
                  <a:pt x="120396" y="7073"/>
                </a:lnTo>
                <a:lnTo>
                  <a:pt x="120396" y="0"/>
                </a:lnTo>
                <a:close/>
              </a:path>
              <a:path w="180340" h="60325">
                <a:moveTo>
                  <a:pt x="146710" y="34429"/>
                </a:moveTo>
                <a:lnTo>
                  <a:pt x="123456" y="34429"/>
                </a:lnTo>
                <a:lnTo>
                  <a:pt x="123456" y="41490"/>
                </a:lnTo>
                <a:lnTo>
                  <a:pt x="146710" y="41490"/>
                </a:lnTo>
                <a:lnTo>
                  <a:pt x="146710" y="34429"/>
                </a:lnTo>
                <a:close/>
              </a:path>
              <a:path w="180340" h="60325">
                <a:moveTo>
                  <a:pt x="180124" y="25"/>
                </a:moveTo>
                <a:lnTo>
                  <a:pt x="175082" y="25"/>
                </a:lnTo>
                <a:lnTo>
                  <a:pt x="174053" y="1016"/>
                </a:lnTo>
                <a:lnTo>
                  <a:pt x="174053" y="2044"/>
                </a:lnTo>
                <a:lnTo>
                  <a:pt x="173062" y="2044"/>
                </a:lnTo>
                <a:lnTo>
                  <a:pt x="173062" y="3035"/>
                </a:lnTo>
                <a:lnTo>
                  <a:pt x="171030" y="5067"/>
                </a:lnTo>
                <a:lnTo>
                  <a:pt x="171030" y="6096"/>
                </a:lnTo>
                <a:lnTo>
                  <a:pt x="170002" y="6096"/>
                </a:lnTo>
                <a:lnTo>
                  <a:pt x="165950" y="10147"/>
                </a:lnTo>
                <a:lnTo>
                  <a:pt x="164960" y="10147"/>
                </a:lnTo>
                <a:lnTo>
                  <a:pt x="164960" y="11137"/>
                </a:lnTo>
                <a:lnTo>
                  <a:pt x="163931" y="11137"/>
                </a:lnTo>
                <a:lnTo>
                  <a:pt x="162941" y="12166"/>
                </a:lnTo>
                <a:lnTo>
                  <a:pt x="161912" y="12166"/>
                </a:lnTo>
                <a:lnTo>
                  <a:pt x="160921" y="13157"/>
                </a:lnTo>
                <a:lnTo>
                  <a:pt x="159880" y="13157"/>
                </a:lnTo>
                <a:lnTo>
                  <a:pt x="159880" y="14185"/>
                </a:lnTo>
                <a:lnTo>
                  <a:pt x="157861" y="14185"/>
                </a:lnTo>
                <a:lnTo>
                  <a:pt x="157861" y="21259"/>
                </a:lnTo>
                <a:lnTo>
                  <a:pt x="159880" y="21259"/>
                </a:lnTo>
                <a:lnTo>
                  <a:pt x="159880" y="20269"/>
                </a:lnTo>
                <a:lnTo>
                  <a:pt x="161912" y="20269"/>
                </a:lnTo>
                <a:lnTo>
                  <a:pt x="162941" y="19227"/>
                </a:lnTo>
                <a:lnTo>
                  <a:pt x="163931" y="19227"/>
                </a:lnTo>
                <a:lnTo>
                  <a:pt x="164960" y="18237"/>
                </a:lnTo>
                <a:lnTo>
                  <a:pt x="165950" y="18237"/>
                </a:lnTo>
                <a:lnTo>
                  <a:pt x="166992" y="17208"/>
                </a:lnTo>
                <a:lnTo>
                  <a:pt x="167982" y="17208"/>
                </a:lnTo>
                <a:lnTo>
                  <a:pt x="167982" y="16217"/>
                </a:lnTo>
                <a:lnTo>
                  <a:pt x="169011" y="16217"/>
                </a:lnTo>
                <a:lnTo>
                  <a:pt x="170002" y="15189"/>
                </a:lnTo>
                <a:lnTo>
                  <a:pt x="171030" y="14185"/>
                </a:lnTo>
                <a:lnTo>
                  <a:pt x="172021" y="14185"/>
                </a:lnTo>
                <a:lnTo>
                  <a:pt x="172021" y="13157"/>
                </a:lnTo>
                <a:lnTo>
                  <a:pt x="173062" y="13157"/>
                </a:lnTo>
                <a:lnTo>
                  <a:pt x="173062" y="59715"/>
                </a:lnTo>
                <a:lnTo>
                  <a:pt x="180124" y="59715"/>
                </a:lnTo>
                <a:lnTo>
                  <a:pt x="180124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0" name="object 4360"/>
          <p:cNvSpPr/>
          <p:nvPr/>
        </p:nvSpPr>
        <p:spPr>
          <a:xfrm>
            <a:off x="11785181" y="5954660"/>
            <a:ext cx="181610" cy="60325"/>
          </a:xfrm>
          <a:custGeom>
            <a:avLst/>
            <a:gdLst/>
            <a:ahLst/>
            <a:cxnLst/>
            <a:rect l="l" t="t" r="r" b="b"/>
            <a:pathLst>
              <a:path w="181609" h="60325">
                <a:moveTo>
                  <a:pt x="45516" y="38481"/>
                </a:moveTo>
                <a:lnTo>
                  <a:pt x="44526" y="37452"/>
                </a:lnTo>
                <a:lnTo>
                  <a:pt x="44526" y="36449"/>
                </a:lnTo>
                <a:lnTo>
                  <a:pt x="43497" y="35420"/>
                </a:lnTo>
                <a:lnTo>
                  <a:pt x="43497" y="33401"/>
                </a:lnTo>
                <a:lnTo>
                  <a:pt x="42494" y="33401"/>
                </a:lnTo>
                <a:lnTo>
                  <a:pt x="42494" y="32410"/>
                </a:lnTo>
                <a:lnTo>
                  <a:pt x="41465" y="31369"/>
                </a:lnTo>
                <a:lnTo>
                  <a:pt x="40474" y="31369"/>
                </a:lnTo>
                <a:lnTo>
                  <a:pt x="40474" y="30378"/>
                </a:lnTo>
                <a:lnTo>
                  <a:pt x="39446" y="30378"/>
                </a:lnTo>
                <a:lnTo>
                  <a:pt x="38455" y="29349"/>
                </a:lnTo>
                <a:lnTo>
                  <a:pt x="37414" y="29349"/>
                </a:lnTo>
                <a:lnTo>
                  <a:pt x="37414" y="39471"/>
                </a:lnTo>
                <a:lnTo>
                  <a:pt x="37414" y="45542"/>
                </a:lnTo>
                <a:lnTo>
                  <a:pt x="36423" y="45542"/>
                </a:lnTo>
                <a:lnTo>
                  <a:pt x="36423" y="47561"/>
                </a:lnTo>
                <a:lnTo>
                  <a:pt x="33375" y="50622"/>
                </a:lnTo>
                <a:lnTo>
                  <a:pt x="32385" y="50622"/>
                </a:lnTo>
                <a:lnTo>
                  <a:pt x="32385" y="51612"/>
                </a:lnTo>
                <a:lnTo>
                  <a:pt x="29324" y="51612"/>
                </a:lnTo>
                <a:lnTo>
                  <a:pt x="28333" y="52641"/>
                </a:lnTo>
                <a:lnTo>
                  <a:pt x="8089" y="52641"/>
                </a:lnTo>
                <a:lnTo>
                  <a:pt x="8089" y="32410"/>
                </a:lnTo>
                <a:lnTo>
                  <a:pt x="30353" y="32410"/>
                </a:lnTo>
                <a:lnTo>
                  <a:pt x="31343" y="33401"/>
                </a:lnTo>
                <a:lnTo>
                  <a:pt x="32385" y="33401"/>
                </a:lnTo>
                <a:lnTo>
                  <a:pt x="33375" y="34429"/>
                </a:lnTo>
                <a:lnTo>
                  <a:pt x="34404" y="34429"/>
                </a:lnTo>
                <a:lnTo>
                  <a:pt x="34404" y="35420"/>
                </a:lnTo>
                <a:lnTo>
                  <a:pt x="35394" y="35420"/>
                </a:lnTo>
                <a:lnTo>
                  <a:pt x="35394" y="36449"/>
                </a:lnTo>
                <a:lnTo>
                  <a:pt x="36423" y="37452"/>
                </a:lnTo>
                <a:lnTo>
                  <a:pt x="36423" y="38481"/>
                </a:lnTo>
                <a:lnTo>
                  <a:pt x="37414" y="39471"/>
                </a:lnTo>
                <a:lnTo>
                  <a:pt x="37414" y="29349"/>
                </a:lnTo>
                <a:lnTo>
                  <a:pt x="36423" y="28359"/>
                </a:lnTo>
                <a:lnTo>
                  <a:pt x="35394" y="28359"/>
                </a:lnTo>
                <a:lnTo>
                  <a:pt x="34404" y="27330"/>
                </a:lnTo>
                <a:lnTo>
                  <a:pt x="36423" y="27330"/>
                </a:lnTo>
                <a:lnTo>
                  <a:pt x="36423" y="26339"/>
                </a:lnTo>
                <a:lnTo>
                  <a:pt x="37414" y="26339"/>
                </a:lnTo>
                <a:lnTo>
                  <a:pt x="38455" y="25298"/>
                </a:lnTo>
                <a:lnTo>
                  <a:pt x="38455" y="24307"/>
                </a:lnTo>
                <a:lnTo>
                  <a:pt x="39446" y="24307"/>
                </a:lnTo>
                <a:lnTo>
                  <a:pt x="39446" y="23279"/>
                </a:lnTo>
                <a:lnTo>
                  <a:pt x="40474" y="23279"/>
                </a:lnTo>
                <a:lnTo>
                  <a:pt x="40474" y="22288"/>
                </a:lnTo>
                <a:lnTo>
                  <a:pt x="41465" y="21259"/>
                </a:lnTo>
                <a:lnTo>
                  <a:pt x="41465" y="20269"/>
                </a:lnTo>
                <a:lnTo>
                  <a:pt x="42494" y="19227"/>
                </a:lnTo>
                <a:lnTo>
                  <a:pt x="42494" y="11137"/>
                </a:lnTo>
                <a:lnTo>
                  <a:pt x="41465" y="10147"/>
                </a:lnTo>
                <a:lnTo>
                  <a:pt x="41465" y="9105"/>
                </a:lnTo>
                <a:lnTo>
                  <a:pt x="40474" y="8115"/>
                </a:lnTo>
                <a:lnTo>
                  <a:pt x="40474" y="7086"/>
                </a:lnTo>
                <a:lnTo>
                  <a:pt x="39446" y="6096"/>
                </a:lnTo>
                <a:lnTo>
                  <a:pt x="39446" y="5067"/>
                </a:lnTo>
                <a:lnTo>
                  <a:pt x="38455" y="5067"/>
                </a:lnTo>
                <a:lnTo>
                  <a:pt x="38455" y="4076"/>
                </a:lnTo>
                <a:lnTo>
                  <a:pt x="37414" y="4076"/>
                </a:lnTo>
                <a:lnTo>
                  <a:pt x="36423" y="3035"/>
                </a:lnTo>
                <a:lnTo>
                  <a:pt x="35394" y="2044"/>
                </a:lnTo>
                <a:lnTo>
                  <a:pt x="35394" y="16217"/>
                </a:lnTo>
                <a:lnTo>
                  <a:pt x="34404" y="17208"/>
                </a:lnTo>
                <a:lnTo>
                  <a:pt x="34404" y="20269"/>
                </a:lnTo>
                <a:lnTo>
                  <a:pt x="33375" y="20269"/>
                </a:lnTo>
                <a:lnTo>
                  <a:pt x="33375" y="21259"/>
                </a:lnTo>
                <a:lnTo>
                  <a:pt x="32385" y="22288"/>
                </a:lnTo>
                <a:lnTo>
                  <a:pt x="31343" y="23279"/>
                </a:lnTo>
                <a:lnTo>
                  <a:pt x="30353" y="23279"/>
                </a:lnTo>
                <a:lnTo>
                  <a:pt x="29324" y="24307"/>
                </a:lnTo>
                <a:lnTo>
                  <a:pt x="26314" y="24307"/>
                </a:lnTo>
                <a:lnTo>
                  <a:pt x="25273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9324" y="7086"/>
                </a:lnTo>
                <a:lnTo>
                  <a:pt x="29324" y="8115"/>
                </a:lnTo>
                <a:lnTo>
                  <a:pt x="31343" y="8115"/>
                </a:lnTo>
                <a:lnTo>
                  <a:pt x="31343" y="9105"/>
                </a:lnTo>
                <a:lnTo>
                  <a:pt x="32385" y="9105"/>
                </a:lnTo>
                <a:lnTo>
                  <a:pt x="33375" y="10147"/>
                </a:lnTo>
                <a:lnTo>
                  <a:pt x="33375" y="11137"/>
                </a:lnTo>
                <a:lnTo>
                  <a:pt x="34404" y="12166"/>
                </a:lnTo>
                <a:lnTo>
                  <a:pt x="34404" y="15189"/>
                </a:lnTo>
                <a:lnTo>
                  <a:pt x="35394" y="16217"/>
                </a:lnTo>
                <a:lnTo>
                  <a:pt x="35394" y="2044"/>
                </a:lnTo>
                <a:lnTo>
                  <a:pt x="33375" y="2044"/>
                </a:lnTo>
                <a:lnTo>
                  <a:pt x="33375" y="1016"/>
                </a:lnTo>
                <a:lnTo>
                  <a:pt x="30353" y="1016"/>
                </a:lnTo>
                <a:lnTo>
                  <a:pt x="30353" y="25"/>
                </a:lnTo>
                <a:lnTo>
                  <a:pt x="0" y="25"/>
                </a:lnTo>
                <a:lnTo>
                  <a:pt x="0" y="59715"/>
                </a:lnTo>
                <a:lnTo>
                  <a:pt x="29324" y="59715"/>
                </a:lnTo>
                <a:lnTo>
                  <a:pt x="30353" y="58712"/>
                </a:lnTo>
                <a:lnTo>
                  <a:pt x="33375" y="58712"/>
                </a:lnTo>
                <a:lnTo>
                  <a:pt x="34404" y="57683"/>
                </a:lnTo>
                <a:lnTo>
                  <a:pt x="36423" y="57683"/>
                </a:lnTo>
                <a:lnTo>
                  <a:pt x="37414" y="56692"/>
                </a:lnTo>
                <a:lnTo>
                  <a:pt x="38455" y="56692"/>
                </a:lnTo>
                <a:lnTo>
                  <a:pt x="38455" y="55664"/>
                </a:lnTo>
                <a:lnTo>
                  <a:pt x="39446" y="55664"/>
                </a:lnTo>
                <a:lnTo>
                  <a:pt x="40474" y="54673"/>
                </a:lnTo>
                <a:lnTo>
                  <a:pt x="41465" y="53632"/>
                </a:lnTo>
                <a:lnTo>
                  <a:pt x="42494" y="52641"/>
                </a:lnTo>
                <a:lnTo>
                  <a:pt x="42494" y="51612"/>
                </a:lnTo>
                <a:lnTo>
                  <a:pt x="43497" y="50622"/>
                </a:lnTo>
                <a:lnTo>
                  <a:pt x="43497" y="49593"/>
                </a:lnTo>
                <a:lnTo>
                  <a:pt x="44526" y="49593"/>
                </a:lnTo>
                <a:lnTo>
                  <a:pt x="44526" y="47561"/>
                </a:lnTo>
                <a:lnTo>
                  <a:pt x="45516" y="46570"/>
                </a:lnTo>
                <a:lnTo>
                  <a:pt x="45516" y="38481"/>
                </a:lnTo>
                <a:close/>
              </a:path>
              <a:path w="181609" h="60325">
                <a:moveTo>
                  <a:pt x="65773" y="25"/>
                </a:moveTo>
                <a:lnTo>
                  <a:pt x="57683" y="25"/>
                </a:lnTo>
                <a:lnTo>
                  <a:pt x="57683" y="59715"/>
                </a:lnTo>
                <a:lnTo>
                  <a:pt x="65773" y="59715"/>
                </a:lnTo>
                <a:lnTo>
                  <a:pt x="65773" y="25"/>
                </a:lnTo>
                <a:close/>
              </a:path>
              <a:path w="181609" h="60325">
                <a:moveTo>
                  <a:pt x="121412" y="0"/>
                </a:moveTo>
                <a:lnTo>
                  <a:pt x="112318" y="0"/>
                </a:lnTo>
                <a:lnTo>
                  <a:pt x="111290" y="990"/>
                </a:lnTo>
                <a:lnTo>
                  <a:pt x="109270" y="990"/>
                </a:lnTo>
                <a:lnTo>
                  <a:pt x="109270" y="2032"/>
                </a:lnTo>
                <a:lnTo>
                  <a:pt x="108280" y="2032"/>
                </a:lnTo>
                <a:lnTo>
                  <a:pt x="108280" y="3022"/>
                </a:lnTo>
                <a:lnTo>
                  <a:pt x="107238" y="3022"/>
                </a:lnTo>
                <a:lnTo>
                  <a:pt x="106248" y="4051"/>
                </a:lnTo>
                <a:lnTo>
                  <a:pt x="105219" y="5041"/>
                </a:lnTo>
                <a:lnTo>
                  <a:pt x="104228" y="6070"/>
                </a:lnTo>
                <a:lnTo>
                  <a:pt x="104228" y="8102"/>
                </a:lnTo>
                <a:lnTo>
                  <a:pt x="103200" y="8102"/>
                </a:lnTo>
                <a:lnTo>
                  <a:pt x="103200" y="9093"/>
                </a:lnTo>
                <a:lnTo>
                  <a:pt x="102209" y="10121"/>
                </a:lnTo>
                <a:lnTo>
                  <a:pt x="102209" y="12153"/>
                </a:lnTo>
                <a:lnTo>
                  <a:pt x="101168" y="13144"/>
                </a:lnTo>
                <a:lnTo>
                  <a:pt x="101168" y="14173"/>
                </a:lnTo>
                <a:lnTo>
                  <a:pt x="100177" y="15163"/>
                </a:lnTo>
                <a:lnTo>
                  <a:pt x="100177" y="16192"/>
                </a:lnTo>
                <a:lnTo>
                  <a:pt x="99148" y="17183"/>
                </a:lnTo>
                <a:lnTo>
                  <a:pt x="99148" y="19215"/>
                </a:lnTo>
                <a:lnTo>
                  <a:pt x="98158" y="19215"/>
                </a:lnTo>
                <a:lnTo>
                  <a:pt x="98158" y="20243"/>
                </a:lnTo>
                <a:lnTo>
                  <a:pt x="97129" y="21234"/>
                </a:lnTo>
                <a:lnTo>
                  <a:pt x="97129" y="22263"/>
                </a:lnTo>
                <a:lnTo>
                  <a:pt x="96139" y="22263"/>
                </a:lnTo>
                <a:lnTo>
                  <a:pt x="96139" y="23253"/>
                </a:lnTo>
                <a:lnTo>
                  <a:pt x="95097" y="24295"/>
                </a:lnTo>
                <a:lnTo>
                  <a:pt x="94107" y="24295"/>
                </a:lnTo>
                <a:lnTo>
                  <a:pt x="94107" y="25285"/>
                </a:lnTo>
                <a:lnTo>
                  <a:pt x="91059" y="25285"/>
                </a:lnTo>
                <a:lnTo>
                  <a:pt x="90055" y="26314"/>
                </a:lnTo>
                <a:lnTo>
                  <a:pt x="88036" y="26314"/>
                </a:lnTo>
                <a:lnTo>
                  <a:pt x="88036" y="0"/>
                </a:lnTo>
                <a:lnTo>
                  <a:pt x="79946" y="0"/>
                </a:lnTo>
                <a:lnTo>
                  <a:pt x="79946" y="59690"/>
                </a:lnTo>
                <a:lnTo>
                  <a:pt x="88036" y="59690"/>
                </a:lnTo>
                <a:lnTo>
                  <a:pt x="88036" y="31356"/>
                </a:lnTo>
                <a:lnTo>
                  <a:pt x="90055" y="31356"/>
                </a:lnTo>
                <a:lnTo>
                  <a:pt x="91059" y="32385"/>
                </a:lnTo>
                <a:lnTo>
                  <a:pt x="93078" y="32385"/>
                </a:lnTo>
                <a:lnTo>
                  <a:pt x="94107" y="33375"/>
                </a:lnTo>
                <a:lnTo>
                  <a:pt x="95097" y="34404"/>
                </a:lnTo>
                <a:lnTo>
                  <a:pt x="96139" y="34404"/>
                </a:lnTo>
                <a:lnTo>
                  <a:pt x="96139" y="35407"/>
                </a:lnTo>
                <a:lnTo>
                  <a:pt x="97129" y="36436"/>
                </a:lnTo>
                <a:lnTo>
                  <a:pt x="97129" y="37426"/>
                </a:lnTo>
                <a:lnTo>
                  <a:pt x="98158" y="37426"/>
                </a:lnTo>
                <a:lnTo>
                  <a:pt x="98158" y="38455"/>
                </a:lnTo>
                <a:lnTo>
                  <a:pt x="100177" y="40487"/>
                </a:lnTo>
                <a:lnTo>
                  <a:pt x="100177" y="41478"/>
                </a:lnTo>
                <a:lnTo>
                  <a:pt x="101168" y="42506"/>
                </a:lnTo>
                <a:lnTo>
                  <a:pt x="102209" y="43497"/>
                </a:lnTo>
                <a:lnTo>
                  <a:pt x="111290" y="59690"/>
                </a:lnTo>
                <a:lnTo>
                  <a:pt x="121412" y="59690"/>
                </a:lnTo>
                <a:lnTo>
                  <a:pt x="109270" y="39446"/>
                </a:lnTo>
                <a:lnTo>
                  <a:pt x="108280" y="38455"/>
                </a:lnTo>
                <a:lnTo>
                  <a:pt x="108280" y="37426"/>
                </a:lnTo>
                <a:lnTo>
                  <a:pt x="107238" y="36436"/>
                </a:lnTo>
                <a:lnTo>
                  <a:pt x="106248" y="35407"/>
                </a:lnTo>
                <a:lnTo>
                  <a:pt x="105219" y="34404"/>
                </a:lnTo>
                <a:lnTo>
                  <a:pt x="105219" y="33375"/>
                </a:lnTo>
                <a:lnTo>
                  <a:pt x="104228" y="33375"/>
                </a:lnTo>
                <a:lnTo>
                  <a:pt x="104228" y="32385"/>
                </a:lnTo>
                <a:lnTo>
                  <a:pt x="103200" y="32385"/>
                </a:lnTo>
                <a:lnTo>
                  <a:pt x="102209" y="31356"/>
                </a:lnTo>
                <a:lnTo>
                  <a:pt x="101168" y="30365"/>
                </a:lnTo>
                <a:lnTo>
                  <a:pt x="100177" y="30365"/>
                </a:lnTo>
                <a:lnTo>
                  <a:pt x="99148" y="29324"/>
                </a:lnTo>
                <a:lnTo>
                  <a:pt x="98158" y="29324"/>
                </a:lnTo>
                <a:lnTo>
                  <a:pt x="100177" y="27305"/>
                </a:lnTo>
                <a:lnTo>
                  <a:pt x="101168" y="27305"/>
                </a:lnTo>
                <a:lnTo>
                  <a:pt x="102209" y="26314"/>
                </a:lnTo>
                <a:lnTo>
                  <a:pt x="103200" y="26314"/>
                </a:lnTo>
                <a:lnTo>
                  <a:pt x="103200" y="25285"/>
                </a:lnTo>
                <a:lnTo>
                  <a:pt x="104228" y="24295"/>
                </a:lnTo>
                <a:lnTo>
                  <a:pt x="104228" y="23253"/>
                </a:lnTo>
                <a:lnTo>
                  <a:pt x="105219" y="23253"/>
                </a:lnTo>
                <a:lnTo>
                  <a:pt x="105219" y="22263"/>
                </a:lnTo>
                <a:lnTo>
                  <a:pt x="106248" y="21234"/>
                </a:lnTo>
                <a:lnTo>
                  <a:pt x="106248" y="19215"/>
                </a:lnTo>
                <a:lnTo>
                  <a:pt x="107238" y="18224"/>
                </a:lnTo>
                <a:lnTo>
                  <a:pt x="107238" y="17183"/>
                </a:lnTo>
                <a:lnTo>
                  <a:pt x="108280" y="16192"/>
                </a:lnTo>
                <a:lnTo>
                  <a:pt x="108280" y="14173"/>
                </a:lnTo>
                <a:lnTo>
                  <a:pt x="109270" y="13144"/>
                </a:lnTo>
                <a:lnTo>
                  <a:pt x="109270" y="12153"/>
                </a:lnTo>
                <a:lnTo>
                  <a:pt x="110299" y="12153"/>
                </a:lnTo>
                <a:lnTo>
                  <a:pt x="110299" y="10121"/>
                </a:lnTo>
                <a:lnTo>
                  <a:pt x="111290" y="10121"/>
                </a:lnTo>
                <a:lnTo>
                  <a:pt x="111290" y="9093"/>
                </a:lnTo>
                <a:lnTo>
                  <a:pt x="112318" y="9093"/>
                </a:lnTo>
                <a:lnTo>
                  <a:pt x="112318" y="8102"/>
                </a:lnTo>
                <a:lnTo>
                  <a:pt x="113322" y="8102"/>
                </a:lnTo>
                <a:lnTo>
                  <a:pt x="113322" y="7073"/>
                </a:lnTo>
                <a:lnTo>
                  <a:pt x="121412" y="7073"/>
                </a:lnTo>
                <a:lnTo>
                  <a:pt x="121412" y="0"/>
                </a:lnTo>
                <a:close/>
              </a:path>
              <a:path w="181609" h="60325">
                <a:moveTo>
                  <a:pt x="146735" y="34429"/>
                </a:moveTo>
                <a:lnTo>
                  <a:pt x="124472" y="34429"/>
                </a:lnTo>
                <a:lnTo>
                  <a:pt x="124472" y="41490"/>
                </a:lnTo>
                <a:lnTo>
                  <a:pt x="146735" y="41490"/>
                </a:lnTo>
                <a:lnTo>
                  <a:pt x="146735" y="34429"/>
                </a:lnTo>
                <a:close/>
              </a:path>
              <a:path w="181609" h="60325">
                <a:moveTo>
                  <a:pt x="181140" y="25"/>
                </a:moveTo>
                <a:lnTo>
                  <a:pt x="175069" y="25"/>
                </a:lnTo>
                <a:lnTo>
                  <a:pt x="175069" y="2044"/>
                </a:lnTo>
                <a:lnTo>
                  <a:pt x="174078" y="2044"/>
                </a:lnTo>
                <a:lnTo>
                  <a:pt x="174078" y="3035"/>
                </a:lnTo>
                <a:lnTo>
                  <a:pt x="172046" y="5067"/>
                </a:lnTo>
                <a:lnTo>
                  <a:pt x="172046" y="6096"/>
                </a:lnTo>
                <a:lnTo>
                  <a:pt x="171018" y="6096"/>
                </a:lnTo>
                <a:lnTo>
                  <a:pt x="168008" y="9105"/>
                </a:lnTo>
                <a:lnTo>
                  <a:pt x="166966" y="9105"/>
                </a:lnTo>
                <a:lnTo>
                  <a:pt x="166966" y="10147"/>
                </a:lnTo>
                <a:lnTo>
                  <a:pt x="165976" y="10147"/>
                </a:lnTo>
                <a:lnTo>
                  <a:pt x="164947" y="11137"/>
                </a:lnTo>
                <a:lnTo>
                  <a:pt x="163957" y="12166"/>
                </a:lnTo>
                <a:lnTo>
                  <a:pt x="162928" y="12166"/>
                </a:lnTo>
                <a:lnTo>
                  <a:pt x="161925" y="13157"/>
                </a:lnTo>
                <a:lnTo>
                  <a:pt x="160896" y="13157"/>
                </a:lnTo>
                <a:lnTo>
                  <a:pt x="159905" y="14185"/>
                </a:lnTo>
                <a:lnTo>
                  <a:pt x="158877" y="14185"/>
                </a:lnTo>
                <a:lnTo>
                  <a:pt x="158877" y="21259"/>
                </a:lnTo>
                <a:lnTo>
                  <a:pt x="159905" y="21259"/>
                </a:lnTo>
                <a:lnTo>
                  <a:pt x="160896" y="20269"/>
                </a:lnTo>
                <a:lnTo>
                  <a:pt x="162928" y="20269"/>
                </a:lnTo>
                <a:lnTo>
                  <a:pt x="162928" y="19227"/>
                </a:lnTo>
                <a:lnTo>
                  <a:pt x="164947" y="19227"/>
                </a:lnTo>
                <a:lnTo>
                  <a:pt x="165976" y="18237"/>
                </a:lnTo>
                <a:lnTo>
                  <a:pt x="166966" y="18237"/>
                </a:lnTo>
                <a:lnTo>
                  <a:pt x="168998" y="16217"/>
                </a:lnTo>
                <a:lnTo>
                  <a:pt x="170027" y="16217"/>
                </a:lnTo>
                <a:lnTo>
                  <a:pt x="170027" y="15189"/>
                </a:lnTo>
                <a:lnTo>
                  <a:pt x="171018" y="15189"/>
                </a:lnTo>
                <a:lnTo>
                  <a:pt x="172046" y="14185"/>
                </a:lnTo>
                <a:lnTo>
                  <a:pt x="173037" y="13157"/>
                </a:lnTo>
                <a:lnTo>
                  <a:pt x="173037" y="59715"/>
                </a:lnTo>
                <a:lnTo>
                  <a:pt x="181140" y="59715"/>
                </a:lnTo>
                <a:lnTo>
                  <a:pt x="181140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61" name="object 4361"/>
          <p:cNvPicPr/>
          <p:nvPr/>
        </p:nvPicPr>
        <p:blipFill>
          <a:blip r:embed="rId243" cstate="print"/>
          <a:stretch>
            <a:fillRect/>
          </a:stretch>
        </p:blipFill>
        <p:spPr>
          <a:xfrm>
            <a:off x="7776846" y="5954659"/>
            <a:ext cx="191258" cy="59705"/>
          </a:xfrm>
          <a:prstGeom prst="rect">
            <a:avLst/>
          </a:prstGeom>
        </p:spPr>
      </p:pic>
      <p:pic>
        <p:nvPicPr>
          <p:cNvPr id="4362" name="object 4362"/>
          <p:cNvPicPr/>
          <p:nvPr/>
        </p:nvPicPr>
        <p:blipFill>
          <a:blip r:embed="rId244" cstate="print"/>
          <a:stretch>
            <a:fillRect/>
          </a:stretch>
        </p:blipFill>
        <p:spPr>
          <a:xfrm>
            <a:off x="8801952" y="5954659"/>
            <a:ext cx="191258" cy="59705"/>
          </a:xfrm>
          <a:prstGeom prst="rect">
            <a:avLst/>
          </a:prstGeom>
        </p:spPr>
      </p:pic>
      <p:pic>
        <p:nvPicPr>
          <p:cNvPr id="4363" name="object 4363"/>
          <p:cNvPicPr/>
          <p:nvPr/>
        </p:nvPicPr>
        <p:blipFill>
          <a:blip r:embed="rId245" cstate="print"/>
          <a:stretch>
            <a:fillRect/>
          </a:stretch>
        </p:blipFill>
        <p:spPr>
          <a:xfrm>
            <a:off x="9825035" y="5954659"/>
            <a:ext cx="191258" cy="59705"/>
          </a:xfrm>
          <a:prstGeom prst="rect">
            <a:avLst/>
          </a:prstGeom>
        </p:spPr>
      </p:pic>
      <p:pic>
        <p:nvPicPr>
          <p:cNvPr id="4364" name="object 4364"/>
          <p:cNvPicPr/>
          <p:nvPr/>
        </p:nvPicPr>
        <p:blipFill>
          <a:blip r:embed="rId246" cstate="print"/>
          <a:stretch>
            <a:fillRect/>
          </a:stretch>
        </p:blipFill>
        <p:spPr>
          <a:xfrm>
            <a:off x="10841034" y="5954659"/>
            <a:ext cx="191258" cy="59705"/>
          </a:xfrm>
          <a:prstGeom prst="rect">
            <a:avLst/>
          </a:prstGeom>
        </p:spPr>
      </p:pic>
      <p:pic>
        <p:nvPicPr>
          <p:cNvPr id="4365" name="object 4365"/>
          <p:cNvPicPr/>
          <p:nvPr/>
        </p:nvPicPr>
        <p:blipFill>
          <a:blip r:embed="rId247" cstate="print"/>
          <a:stretch>
            <a:fillRect/>
          </a:stretch>
        </p:blipFill>
        <p:spPr>
          <a:xfrm>
            <a:off x="13207989" y="6019424"/>
            <a:ext cx="60717" cy="192250"/>
          </a:xfrm>
          <a:prstGeom prst="rect">
            <a:avLst/>
          </a:prstGeom>
        </p:spPr>
      </p:pic>
      <p:sp>
        <p:nvSpPr>
          <p:cNvPr id="4366" name="object 4366"/>
          <p:cNvSpPr/>
          <p:nvPr/>
        </p:nvSpPr>
        <p:spPr>
          <a:xfrm>
            <a:off x="12737427" y="7137652"/>
            <a:ext cx="60960" cy="191770"/>
          </a:xfrm>
          <a:custGeom>
            <a:avLst/>
            <a:gdLst/>
            <a:ahLst/>
            <a:cxnLst/>
            <a:rect l="l" t="t" r="r" b="b"/>
            <a:pathLst>
              <a:path w="60959" h="191770">
                <a:moveTo>
                  <a:pt x="42494" y="44526"/>
                </a:moveTo>
                <a:lnTo>
                  <a:pt x="34404" y="44526"/>
                </a:lnTo>
                <a:lnTo>
                  <a:pt x="34404" y="67779"/>
                </a:lnTo>
                <a:lnTo>
                  <a:pt x="42494" y="67779"/>
                </a:lnTo>
                <a:lnTo>
                  <a:pt x="42494" y="44526"/>
                </a:lnTo>
                <a:close/>
              </a:path>
              <a:path w="60959" h="191770">
                <a:moveTo>
                  <a:pt x="60718" y="168973"/>
                </a:moveTo>
                <a:lnTo>
                  <a:pt x="59728" y="167982"/>
                </a:lnTo>
                <a:lnTo>
                  <a:pt x="59728" y="159893"/>
                </a:lnTo>
                <a:lnTo>
                  <a:pt x="58686" y="158864"/>
                </a:lnTo>
                <a:lnTo>
                  <a:pt x="58686" y="155841"/>
                </a:lnTo>
                <a:lnTo>
                  <a:pt x="57696" y="154813"/>
                </a:lnTo>
                <a:lnTo>
                  <a:pt x="56667" y="153822"/>
                </a:lnTo>
                <a:lnTo>
                  <a:pt x="56667" y="152793"/>
                </a:lnTo>
                <a:lnTo>
                  <a:pt x="53657" y="149771"/>
                </a:lnTo>
                <a:lnTo>
                  <a:pt x="53657" y="166954"/>
                </a:lnTo>
                <a:lnTo>
                  <a:pt x="53657" y="183146"/>
                </a:lnTo>
                <a:lnTo>
                  <a:pt x="32385" y="183146"/>
                </a:lnTo>
                <a:lnTo>
                  <a:pt x="32385" y="164934"/>
                </a:lnTo>
                <a:lnTo>
                  <a:pt x="33413" y="164934"/>
                </a:lnTo>
                <a:lnTo>
                  <a:pt x="33413" y="160883"/>
                </a:lnTo>
                <a:lnTo>
                  <a:pt x="34404" y="159893"/>
                </a:lnTo>
                <a:lnTo>
                  <a:pt x="34404" y="158864"/>
                </a:lnTo>
                <a:lnTo>
                  <a:pt x="35433" y="157873"/>
                </a:lnTo>
                <a:lnTo>
                  <a:pt x="35433" y="156832"/>
                </a:lnTo>
                <a:lnTo>
                  <a:pt x="36423" y="156832"/>
                </a:lnTo>
                <a:lnTo>
                  <a:pt x="37465" y="155841"/>
                </a:lnTo>
                <a:lnTo>
                  <a:pt x="38455" y="155841"/>
                </a:lnTo>
                <a:lnTo>
                  <a:pt x="39484" y="154813"/>
                </a:lnTo>
                <a:lnTo>
                  <a:pt x="46545" y="154813"/>
                </a:lnTo>
                <a:lnTo>
                  <a:pt x="47574" y="155841"/>
                </a:lnTo>
                <a:lnTo>
                  <a:pt x="48577" y="155841"/>
                </a:lnTo>
                <a:lnTo>
                  <a:pt x="48577" y="156832"/>
                </a:lnTo>
                <a:lnTo>
                  <a:pt x="49606" y="156832"/>
                </a:lnTo>
                <a:lnTo>
                  <a:pt x="50596" y="157873"/>
                </a:lnTo>
                <a:lnTo>
                  <a:pt x="51625" y="158864"/>
                </a:lnTo>
                <a:lnTo>
                  <a:pt x="51625" y="159893"/>
                </a:lnTo>
                <a:lnTo>
                  <a:pt x="52616" y="160883"/>
                </a:lnTo>
                <a:lnTo>
                  <a:pt x="52616" y="165963"/>
                </a:lnTo>
                <a:lnTo>
                  <a:pt x="53657" y="166954"/>
                </a:lnTo>
                <a:lnTo>
                  <a:pt x="53657" y="149771"/>
                </a:lnTo>
                <a:lnTo>
                  <a:pt x="52616" y="149771"/>
                </a:lnTo>
                <a:lnTo>
                  <a:pt x="52616" y="148742"/>
                </a:lnTo>
                <a:lnTo>
                  <a:pt x="51625" y="148742"/>
                </a:lnTo>
                <a:lnTo>
                  <a:pt x="50596" y="147751"/>
                </a:lnTo>
                <a:lnTo>
                  <a:pt x="48577" y="147751"/>
                </a:lnTo>
                <a:lnTo>
                  <a:pt x="47574" y="146710"/>
                </a:lnTo>
                <a:lnTo>
                  <a:pt x="38455" y="146710"/>
                </a:lnTo>
                <a:lnTo>
                  <a:pt x="37465" y="147751"/>
                </a:lnTo>
                <a:lnTo>
                  <a:pt x="35433" y="147751"/>
                </a:lnTo>
                <a:lnTo>
                  <a:pt x="35433" y="148742"/>
                </a:lnTo>
                <a:lnTo>
                  <a:pt x="34404" y="148742"/>
                </a:lnTo>
                <a:lnTo>
                  <a:pt x="33413" y="149771"/>
                </a:lnTo>
                <a:lnTo>
                  <a:pt x="32385" y="150761"/>
                </a:lnTo>
                <a:lnTo>
                  <a:pt x="31394" y="151790"/>
                </a:lnTo>
                <a:lnTo>
                  <a:pt x="30353" y="152793"/>
                </a:lnTo>
                <a:lnTo>
                  <a:pt x="30353" y="153822"/>
                </a:lnTo>
                <a:lnTo>
                  <a:pt x="29362" y="154813"/>
                </a:lnTo>
                <a:lnTo>
                  <a:pt x="29362" y="155841"/>
                </a:lnTo>
                <a:lnTo>
                  <a:pt x="28333" y="156832"/>
                </a:lnTo>
                <a:lnTo>
                  <a:pt x="27343" y="155841"/>
                </a:lnTo>
                <a:lnTo>
                  <a:pt x="27343" y="154813"/>
                </a:lnTo>
                <a:lnTo>
                  <a:pt x="26314" y="154813"/>
                </a:lnTo>
                <a:lnTo>
                  <a:pt x="26314" y="153822"/>
                </a:lnTo>
                <a:lnTo>
                  <a:pt x="25311" y="153822"/>
                </a:lnTo>
                <a:lnTo>
                  <a:pt x="25311" y="162902"/>
                </a:lnTo>
                <a:lnTo>
                  <a:pt x="25311" y="183146"/>
                </a:lnTo>
                <a:lnTo>
                  <a:pt x="7099" y="183146"/>
                </a:lnTo>
                <a:lnTo>
                  <a:pt x="7099" y="167982"/>
                </a:lnTo>
                <a:lnTo>
                  <a:pt x="8089" y="167982"/>
                </a:lnTo>
                <a:lnTo>
                  <a:pt x="8089" y="161912"/>
                </a:lnTo>
                <a:lnTo>
                  <a:pt x="9131" y="161912"/>
                </a:lnTo>
                <a:lnTo>
                  <a:pt x="9131" y="160883"/>
                </a:lnTo>
                <a:lnTo>
                  <a:pt x="12141" y="157873"/>
                </a:lnTo>
                <a:lnTo>
                  <a:pt x="13169" y="157873"/>
                </a:lnTo>
                <a:lnTo>
                  <a:pt x="14160" y="156832"/>
                </a:lnTo>
                <a:lnTo>
                  <a:pt x="19240" y="156832"/>
                </a:lnTo>
                <a:lnTo>
                  <a:pt x="20231" y="157873"/>
                </a:lnTo>
                <a:lnTo>
                  <a:pt x="21272" y="157873"/>
                </a:lnTo>
                <a:lnTo>
                  <a:pt x="24282" y="160883"/>
                </a:lnTo>
                <a:lnTo>
                  <a:pt x="24282" y="161912"/>
                </a:lnTo>
                <a:lnTo>
                  <a:pt x="25311" y="162902"/>
                </a:lnTo>
                <a:lnTo>
                  <a:pt x="25311" y="153822"/>
                </a:lnTo>
                <a:lnTo>
                  <a:pt x="25311" y="152793"/>
                </a:lnTo>
                <a:lnTo>
                  <a:pt x="24282" y="151790"/>
                </a:lnTo>
                <a:lnTo>
                  <a:pt x="23291" y="151790"/>
                </a:lnTo>
                <a:lnTo>
                  <a:pt x="23291" y="150761"/>
                </a:lnTo>
                <a:lnTo>
                  <a:pt x="21272" y="150761"/>
                </a:lnTo>
                <a:lnTo>
                  <a:pt x="20231" y="149771"/>
                </a:lnTo>
                <a:lnTo>
                  <a:pt x="11150" y="149771"/>
                </a:lnTo>
                <a:lnTo>
                  <a:pt x="10121" y="150761"/>
                </a:lnTo>
                <a:lnTo>
                  <a:pt x="8089" y="150761"/>
                </a:lnTo>
                <a:lnTo>
                  <a:pt x="8089" y="151790"/>
                </a:lnTo>
                <a:lnTo>
                  <a:pt x="7099" y="151790"/>
                </a:lnTo>
                <a:lnTo>
                  <a:pt x="7099" y="152793"/>
                </a:lnTo>
                <a:lnTo>
                  <a:pt x="6070" y="152793"/>
                </a:lnTo>
                <a:lnTo>
                  <a:pt x="5080" y="153822"/>
                </a:lnTo>
                <a:lnTo>
                  <a:pt x="4051" y="154813"/>
                </a:lnTo>
                <a:lnTo>
                  <a:pt x="3060" y="155841"/>
                </a:lnTo>
                <a:lnTo>
                  <a:pt x="3060" y="156832"/>
                </a:lnTo>
                <a:lnTo>
                  <a:pt x="2019" y="157873"/>
                </a:lnTo>
                <a:lnTo>
                  <a:pt x="2019" y="159893"/>
                </a:lnTo>
                <a:lnTo>
                  <a:pt x="1028" y="160883"/>
                </a:lnTo>
                <a:lnTo>
                  <a:pt x="1028" y="165963"/>
                </a:lnTo>
                <a:lnTo>
                  <a:pt x="0" y="166954"/>
                </a:lnTo>
                <a:lnTo>
                  <a:pt x="0" y="191236"/>
                </a:lnTo>
                <a:lnTo>
                  <a:pt x="60718" y="191236"/>
                </a:lnTo>
                <a:lnTo>
                  <a:pt x="60718" y="183146"/>
                </a:lnTo>
                <a:lnTo>
                  <a:pt x="60718" y="168973"/>
                </a:lnTo>
                <a:close/>
              </a:path>
              <a:path w="60959" h="191770">
                <a:moveTo>
                  <a:pt x="60718" y="126479"/>
                </a:moveTo>
                <a:lnTo>
                  <a:pt x="0" y="126479"/>
                </a:lnTo>
                <a:lnTo>
                  <a:pt x="0" y="134569"/>
                </a:lnTo>
                <a:lnTo>
                  <a:pt x="60718" y="134569"/>
                </a:lnTo>
                <a:lnTo>
                  <a:pt x="60718" y="126479"/>
                </a:lnTo>
                <a:close/>
              </a:path>
              <a:path w="60959" h="191770">
                <a:moveTo>
                  <a:pt x="60718" y="70840"/>
                </a:moveTo>
                <a:lnTo>
                  <a:pt x="40474" y="82981"/>
                </a:lnTo>
                <a:lnTo>
                  <a:pt x="39446" y="82981"/>
                </a:lnTo>
                <a:lnTo>
                  <a:pt x="37414" y="85001"/>
                </a:lnTo>
                <a:lnTo>
                  <a:pt x="36423" y="85001"/>
                </a:lnTo>
                <a:lnTo>
                  <a:pt x="35394" y="86004"/>
                </a:lnTo>
                <a:lnTo>
                  <a:pt x="34404" y="87033"/>
                </a:lnTo>
                <a:lnTo>
                  <a:pt x="33375" y="88023"/>
                </a:lnTo>
                <a:lnTo>
                  <a:pt x="32385" y="89052"/>
                </a:lnTo>
                <a:lnTo>
                  <a:pt x="31343" y="90043"/>
                </a:lnTo>
                <a:lnTo>
                  <a:pt x="31343" y="91084"/>
                </a:lnTo>
                <a:lnTo>
                  <a:pt x="30353" y="92075"/>
                </a:lnTo>
                <a:lnTo>
                  <a:pt x="30353" y="93103"/>
                </a:lnTo>
                <a:lnTo>
                  <a:pt x="29324" y="93103"/>
                </a:lnTo>
                <a:lnTo>
                  <a:pt x="29324" y="92075"/>
                </a:lnTo>
                <a:lnTo>
                  <a:pt x="28333" y="92075"/>
                </a:lnTo>
                <a:lnTo>
                  <a:pt x="28333" y="91084"/>
                </a:lnTo>
                <a:lnTo>
                  <a:pt x="25273" y="88023"/>
                </a:lnTo>
                <a:lnTo>
                  <a:pt x="24282" y="88023"/>
                </a:lnTo>
                <a:lnTo>
                  <a:pt x="24282" y="87033"/>
                </a:lnTo>
                <a:lnTo>
                  <a:pt x="22263" y="87033"/>
                </a:lnTo>
                <a:lnTo>
                  <a:pt x="22263" y="86004"/>
                </a:lnTo>
                <a:lnTo>
                  <a:pt x="21234" y="86004"/>
                </a:lnTo>
                <a:lnTo>
                  <a:pt x="20231" y="85001"/>
                </a:lnTo>
                <a:lnTo>
                  <a:pt x="18211" y="85001"/>
                </a:lnTo>
                <a:lnTo>
                  <a:pt x="17183" y="83972"/>
                </a:lnTo>
                <a:lnTo>
                  <a:pt x="16192" y="83972"/>
                </a:lnTo>
                <a:lnTo>
                  <a:pt x="15151" y="82981"/>
                </a:lnTo>
                <a:lnTo>
                  <a:pt x="14160" y="82981"/>
                </a:lnTo>
                <a:lnTo>
                  <a:pt x="13131" y="81953"/>
                </a:lnTo>
                <a:lnTo>
                  <a:pt x="12141" y="81953"/>
                </a:lnTo>
                <a:lnTo>
                  <a:pt x="11112" y="80962"/>
                </a:lnTo>
                <a:lnTo>
                  <a:pt x="10121" y="80962"/>
                </a:lnTo>
                <a:lnTo>
                  <a:pt x="8089" y="78930"/>
                </a:lnTo>
                <a:lnTo>
                  <a:pt x="8089" y="77901"/>
                </a:lnTo>
                <a:lnTo>
                  <a:pt x="7061" y="76911"/>
                </a:lnTo>
                <a:lnTo>
                  <a:pt x="7061" y="70840"/>
                </a:lnTo>
                <a:lnTo>
                  <a:pt x="0" y="70840"/>
                </a:lnTo>
                <a:lnTo>
                  <a:pt x="0" y="76911"/>
                </a:lnTo>
                <a:lnTo>
                  <a:pt x="990" y="77901"/>
                </a:lnTo>
                <a:lnTo>
                  <a:pt x="990" y="80962"/>
                </a:lnTo>
                <a:lnTo>
                  <a:pt x="2019" y="81953"/>
                </a:lnTo>
                <a:lnTo>
                  <a:pt x="2019" y="82981"/>
                </a:lnTo>
                <a:lnTo>
                  <a:pt x="3009" y="82981"/>
                </a:lnTo>
                <a:lnTo>
                  <a:pt x="3009" y="83972"/>
                </a:lnTo>
                <a:lnTo>
                  <a:pt x="6070" y="87033"/>
                </a:lnTo>
                <a:lnTo>
                  <a:pt x="7061" y="87033"/>
                </a:lnTo>
                <a:lnTo>
                  <a:pt x="7061" y="88023"/>
                </a:lnTo>
                <a:lnTo>
                  <a:pt x="8089" y="88023"/>
                </a:lnTo>
                <a:lnTo>
                  <a:pt x="9080" y="89052"/>
                </a:lnTo>
                <a:lnTo>
                  <a:pt x="11112" y="89052"/>
                </a:lnTo>
                <a:lnTo>
                  <a:pt x="11112" y="90043"/>
                </a:lnTo>
                <a:lnTo>
                  <a:pt x="12141" y="90043"/>
                </a:lnTo>
                <a:lnTo>
                  <a:pt x="13131" y="91084"/>
                </a:lnTo>
                <a:lnTo>
                  <a:pt x="15151" y="91084"/>
                </a:lnTo>
                <a:lnTo>
                  <a:pt x="16192" y="92075"/>
                </a:lnTo>
                <a:lnTo>
                  <a:pt x="17183" y="92075"/>
                </a:lnTo>
                <a:lnTo>
                  <a:pt x="18211" y="93103"/>
                </a:lnTo>
                <a:lnTo>
                  <a:pt x="19202" y="93103"/>
                </a:lnTo>
                <a:lnTo>
                  <a:pt x="20231" y="94094"/>
                </a:lnTo>
                <a:lnTo>
                  <a:pt x="21234" y="94094"/>
                </a:lnTo>
                <a:lnTo>
                  <a:pt x="22263" y="95123"/>
                </a:lnTo>
                <a:lnTo>
                  <a:pt x="23253" y="95123"/>
                </a:lnTo>
                <a:lnTo>
                  <a:pt x="23253" y="96113"/>
                </a:lnTo>
                <a:lnTo>
                  <a:pt x="24282" y="96113"/>
                </a:lnTo>
                <a:lnTo>
                  <a:pt x="24282" y="97155"/>
                </a:lnTo>
                <a:lnTo>
                  <a:pt x="25273" y="97155"/>
                </a:lnTo>
                <a:lnTo>
                  <a:pt x="25273" y="98145"/>
                </a:lnTo>
                <a:lnTo>
                  <a:pt x="26314" y="99174"/>
                </a:lnTo>
                <a:lnTo>
                  <a:pt x="26314" y="104216"/>
                </a:lnTo>
                <a:lnTo>
                  <a:pt x="0" y="104216"/>
                </a:lnTo>
                <a:lnTo>
                  <a:pt x="0" y="112306"/>
                </a:lnTo>
                <a:lnTo>
                  <a:pt x="60718" y="112306"/>
                </a:lnTo>
                <a:lnTo>
                  <a:pt x="60718" y="104216"/>
                </a:lnTo>
                <a:lnTo>
                  <a:pt x="32385" y="104216"/>
                </a:lnTo>
                <a:lnTo>
                  <a:pt x="32385" y="100164"/>
                </a:lnTo>
                <a:lnTo>
                  <a:pt x="33375" y="100164"/>
                </a:lnTo>
                <a:lnTo>
                  <a:pt x="33375" y="98145"/>
                </a:lnTo>
                <a:lnTo>
                  <a:pt x="34404" y="98145"/>
                </a:lnTo>
                <a:lnTo>
                  <a:pt x="34404" y="97155"/>
                </a:lnTo>
                <a:lnTo>
                  <a:pt x="35394" y="97155"/>
                </a:lnTo>
                <a:lnTo>
                  <a:pt x="35394" y="96113"/>
                </a:lnTo>
                <a:lnTo>
                  <a:pt x="36423" y="96113"/>
                </a:lnTo>
                <a:lnTo>
                  <a:pt x="36423" y="95123"/>
                </a:lnTo>
                <a:lnTo>
                  <a:pt x="37414" y="95123"/>
                </a:lnTo>
                <a:lnTo>
                  <a:pt x="37414" y="94094"/>
                </a:lnTo>
                <a:lnTo>
                  <a:pt x="38455" y="94094"/>
                </a:lnTo>
                <a:lnTo>
                  <a:pt x="38455" y="93103"/>
                </a:lnTo>
                <a:lnTo>
                  <a:pt x="39446" y="93103"/>
                </a:lnTo>
                <a:lnTo>
                  <a:pt x="40474" y="92075"/>
                </a:lnTo>
                <a:lnTo>
                  <a:pt x="41465" y="92075"/>
                </a:lnTo>
                <a:lnTo>
                  <a:pt x="42494" y="91084"/>
                </a:lnTo>
                <a:lnTo>
                  <a:pt x="43497" y="91084"/>
                </a:lnTo>
                <a:lnTo>
                  <a:pt x="43497" y="90043"/>
                </a:lnTo>
                <a:lnTo>
                  <a:pt x="60718" y="79921"/>
                </a:lnTo>
                <a:lnTo>
                  <a:pt x="60718" y="70840"/>
                </a:lnTo>
                <a:close/>
              </a:path>
              <a:path w="60959" h="191770">
                <a:moveTo>
                  <a:pt x="60718" y="8102"/>
                </a:moveTo>
                <a:lnTo>
                  <a:pt x="45554" y="8102"/>
                </a:lnTo>
                <a:lnTo>
                  <a:pt x="45554" y="0"/>
                </a:lnTo>
                <a:lnTo>
                  <a:pt x="39484" y="0"/>
                </a:lnTo>
                <a:lnTo>
                  <a:pt x="39484" y="8102"/>
                </a:lnTo>
                <a:lnTo>
                  <a:pt x="39484" y="15163"/>
                </a:lnTo>
                <a:lnTo>
                  <a:pt x="39484" y="34366"/>
                </a:lnTo>
                <a:lnTo>
                  <a:pt x="12141" y="15163"/>
                </a:lnTo>
                <a:lnTo>
                  <a:pt x="39484" y="15163"/>
                </a:lnTo>
                <a:lnTo>
                  <a:pt x="39484" y="8102"/>
                </a:lnTo>
                <a:lnTo>
                  <a:pt x="0" y="8102"/>
                </a:lnTo>
                <a:lnTo>
                  <a:pt x="0" y="14173"/>
                </a:lnTo>
                <a:lnTo>
                  <a:pt x="39484" y="41478"/>
                </a:lnTo>
                <a:lnTo>
                  <a:pt x="45554" y="41478"/>
                </a:lnTo>
                <a:lnTo>
                  <a:pt x="45554" y="34366"/>
                </a:lnTo>
                <a:lnTo>
                  <a:pt x="45554" y="15163"/>
                </a:lnTo>
                <a:lnTo>
                  <a:pt x="60718" y="15163"/>
                </a:lnTo>
                <a:lnTo>
                  <a:pt x="60718" y="81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67" name="object 4367"/>
          <p:cNvPicPr/>
          <p:nvPr/>
        </p:nvPicPr>
        <p:blipFill>
          <a:blip r:embed="rId248" cstate="print"/>
          <a:stretch>
            <a:fillRect/>
          </a:stretch>
        </p:blipFill>
        <p:spPr>
          <a:xfrm>
            <a:off x="12953989" y="7789326"/>
            <a:ext cx="172011" cy="172011"/>
          </a:xfrm>
          <a:prstGeom prst="rect">
            <a:avLst/>
          </a:prstGeom>
        </p:spPr>
      </p:pic>
      <p:sp>
        <p:nvSpPr>
          <p:cNvPr id="4368" name="object 4368"/>
          <p:cNvSpPr/>
          <p:nvPr/>
        </p:nvSpPr>
        <p:spPr>
          <a:xfrm>
            <a:off x="13589483" y="8097976"/>
            <a:ext cx="191770" cy="60325"/>
          </a:xfrm>
          <a:custGeom>
            <a:avLst/>
            <a:gdLst/>
            <a:ahLst/>
            <a:cxnLst/>
            <a:rect l="l" t="t" r="r" b="b"/>
            <a:pathLst>
              <a:path w="191769" h="60325">
                <a:moveTo>
                  <a:pt x="44526" y="38481"/>
                </a:moveTo>
                <a:lnTo>
                  <a:pt x="43497" y="37439"/>
                </a:lnTo>
                <a:lnTo>
                  <a:pt x="43497" y="35420"/>
                </a:lnTo>
                <a:lnTo>
                  <a:pt x="42506" y="35420"/>
                </a:lnTo>
                <a:lnTo>
                  <a:pt x="42506" y="34429"/>
                </a:lnTo>
                <a:lnTo>
                  <a:pt x="40487" y="32410"/>
                </a:lnTo>
                <a:lnTo>
                  <a:pt x="38455" y="30378"/>
                </a:lnTo>
                <a:lnTo>
                  <a:pt x="37426" y="30378"/>
                </a:lnTo>
                <a:lnTo>
                  <a:pt x="36436" y="29349"/>
                </a:lnTo>
                <a:lnTo>
                  <a:pt x="36436" y="39471"/>
                </a:lnTo>
                <a:lnTo>
                  <a:pt x="36436" y="46570"/>
                </a:lnTo>
                <a:lnTo>
                  <a:pt x="35407" y="47561"/>
                </a:lnTo>
                <a:lnTo>
                  <a:pt x="35407" y="48590"/>
                </a:lnTo>
                <a:lnTo>
                  <a:pt x="34417" y="48590"/>
                </a:lnTo>
                <a:lnTo>
                  <a:pt x="34417" y="49593"/>
                </a:lnTo>
                <a:lnTo>
                  <a:pt x="32385" y="51612"/>
                </a:lnTo>
                <a:lnTo>
                  <a:pt x="31356" y="51612"/>
                </a:lnTo>
                <a:lnTo>
                  <a:pt x="30365" y="52641"/>
                </a:lnTo>
                <a:lnTo>
                  <a:pt x="8102" y="52641"/>
                </a:lnTo>
                <a:lnTo>
                  <a:pt x="8102" y="32410"/>
                </a:lnTo>
                <a:lnTo>
                  <a:pt x="26314" y="32410"/>
                </a:lnTo>
                <a:lnTo>
                  <a:pt x="27305" y="33401"/>
                </a:lnTo>
                <a:lnTo>
                  <a:pt x="30365" y="33401"/>
                </a:lnTo>
                <a:lnTo>
                  <a:pt x="31356" y="34429"/>
                </a:lnTo>
                <a:lnTo>
                  <a:pt x="32385" y="34429"/>
                </a:lnTo>
                <a:lnTo>
                  <a:pt x="33375" y="35420"/>
                </a:lnTo>
                <a:lnTo>
                  <a:pt x="34417" y="35420"/>
                </a:lnTo>
                <a:lnTo>
                  <a:pt x="34417" y="36449"/>
                </a:lnTo>
                <a:lnTo>
                  <a:pt x="35407" y="37439"/>
                </a:lnTo>
                <a:lnTo>
                  <a:pt x="35407" y="38481"/>
                </a:lnTo>
                <a:lnTo>
                  <a:pt x="36436" y="39471"/>
                </a:lnTo>
                <a:lnTo>
                  <a:pt x="36436" y="29349"/>
                </a:lnTo>
                <a:lnTo>
                  <a:pt x="35407" y="29349"/>
                </a:lnTo>
                <a:lnTo>
                  <a:pt x="34417" y="28359"/>
                </a:lnTo>
                <a:lnTo>
                  <a:pt x="35407" y="27330"/>
                </a:lnTo>
                <a:lnTo>
                  <a:pt x="36436" y="27330"/>
                </a:lnTo>
                <a:lnTo>
                  <a:pt x="36436" y="26327"/>
                </a:lnTo>
                <a:lnTo>
                  <a:pt x="37426" y="26327"/>
                </a:lnTo>
                <a:lnTo>
                  <a:pt x="37426" y="25298"/>
                </a:lnTo>
                <a:lnTo>
                  <a:pt x="38455" y="24307"/>
                </a:lnTo>
                <a:lnTo>
                  <a:pt x="39446" y="24307"/>
                </a:lnTo>
                <a:lnTo>
                  <a:pt x="39446" y="23279"/>
                </a:lnTo>
                <a:lnTo>
                  <a:pt x="40487" y="22288"/>
                </a:lnTo>
                <a:lnTo>
                  <a:pt x="40487" y="21247"/>
                </a:lnTo>
                <a:lnTo>
                  <a:pt x="41478" y="20256"/>
                </a:lnTo>
                <a:lnTo>
                  <a:pt x="41478" y="11137"/>
                </a:lnTo>
                <a:lnTo>
                  <a:pt x="40487" y="10147"/>
                </a:lnTo>
                <a:lnTo>
                  <a:pt x="40487" y="8115"/>
                </a:lnTo>
                <a:lnTo>
                  <a:pt x="39446" y="8115"/>
                </a:lnTo>
                <a:lnTo>
                  <a:pt x="39446" y="7086"/>
                </a:lnTo>
                <a:lnTo>
                  <a:pt x="38455" y="7086"/>
                </a:lnTo>
                <a:lnTo>
                  <a:pt x="38455" y="6096"/>
                </a:lnTo>
                <a:lnTo>
                  <a:pt x="35407" y="3035"/>
                </a:lnTo>
                <a:lnTo>
                  <a:pt x="34417" y="3035"/>
                </a:lnTo>
                <a:lnTo>
                  <a:pt x="34417" y="15176"/>
                </a:lnTo>
                <a:lnTo>
                  <a:pt x="34417" y="19227"/>
                </a:lnTo>
                <a:lnTo>
                  <a:pt x="33375" y="20256"/>
                </a:lnTo>
                <a:lnTo>
                  <a:pt x="33375" y="21247"/>
                </a:lnTo>
                <a:lnTo>
                  <a:pt x="32385" y="22288"/>
                </a:lnTo>
                <a:lnTo>
                  <a:pt x="31356" y="23279"/>
                </a:lnTo>
                <a:lnTo>
                  <a:pt x="30365" y="24307"/>
                </a:lnTo>
                <a:lnTo>
                  <a:pt x="29337" y="24307"/>
                </a:lnTo>
                <a:lnTo>
                  <a:pt x="28346" y="25298"/>
                </a:lnTo>
                <a:lnTo>
                  <a:pt x="8102" y="25298"/>
                </a:lnTo>
                <a:lnTo>
                  <a:pt x="8102" y="7086"/>
                </a:lnTo>
                <a:lnTo>
                  <a:pt x="23266" y="7086"/>
                </a:lnTo>
                <a:lnTo>
                  <a:pt x="24295" y="8115"/>
                </a:lnTo>
                <a:lnTo>
                  <a:pt x="29337" y="8115"/>
                </a:lnTo>
                <a:lnTo>
                  <a:pt x="29337" y="9105"/>
                </a:lnTo>
                <a:lnTo>
                  <a:pt x="31356" y="9105"/>
                </a:lnTo>
                <a:lnTo>
                  <a:pt x="31356" y="10147"/>
                </a:lnTo>
                <a:lnTo>
                  <a:pt x="32385" y="11137"/>
                </a:lnTo>
                <a:lnTo>
                  <a:pt x="33375" y="12166"/>
                </a:lnTo>
                <a:lnTo>
                  <a:pt x="33375" y="14185"/>
                </a:lnTo>
                <a:lnTo>
                  <a:pt x="34417" y="15176"/>
                </a:lnTo>
                <a:lnTo>
                  <a:pt x="34417" y="3035"/>
                </a:lnTo>
                <a:lnTo>
                  <a:pt x="33375" y="2044"/>
                </a:lnTo>
                <a:lnTo>
                  <a:pt x="31356" y="2044"/>
                </a:lnTo>
                <a:lnTo>
                  <a:pt x="30365" y="1016"/>
                </a:lnTo>
                <a:lnTo>
                  <a:pt x="26314" y="1016"/>
                </a:lnTo>
                <a:lnTo>
                  <a:pt x="25285" y="25"/>
                </a:lnTo>
                <a:lnTo>
                  <a:pt x="0" y="25"/>
                </a:lnTo>
                <a:lnTo>
                  <a:pt x="0" y="59702"/>
                </a:lnTo>
                <a:lnTo>
                  <a:pt x="31356" y="59702"/>
                </a:lnTo>
                <a:lnTo>
                  <a:pt x="32385" y="58712"/>
                </a:lnTo>
                <a:lnTo>
                  <a:pt x="34417" y="58712"/>
                </a:lnTo>
                <a:lnTo>
                  <a:pt x="35407" y="57683"/>
                </a:lnTo>
                <a:lnTo>
                  <a:pt x="36436" y="57683"/>
                </a:lnTo>
                <a:lnTo>
                  <a:pt x="37426" y="56692"/>
                </a:lnTo>
                <a:lnTo>
                  <a:pt x="38455" y="56692"/>
                </a:lnTo>
                <a:lnTo>
                  <a:pt x="39446" y="55664"/>
                </a:lnTo>
                <a:lnTo>
                  <a:pt x="40487" y="54673"/>
                </a:lnTo>
                <a:lnTo>
                  <a:pt x="41478" y="53632"/>
                </a:lnTo>
                <a:lnTo>
                  <a:pt x="41478" y="52641"/>
                </a:lnTo>
                <a:lnTo>
                  <a:pt x="42506" y="52641"/>
                </a:lnTo>
                <a:lnTo>
                  <a:pt x="42506" y="51612"/>
                </a:lnTo>
                <a:lnTo>
                  <a:pt x="43497" y="50622"/>
                </a:lnTo>
                <a:lnTo>
                  <a:pt x="43497" y="48590"/>
                </a:lnTo>
                <a:lnTo>
                  <a:pt x="44526" y="47561"/>
                </a:lnTo>
                <a:lnTo>
                  <a:pt x="44526" y="38481"/>
                </a:lnTo>
                <a:close/>
              </a:path>
              <a:path w="191769" h="60325">
                <a:moveTo>
                  <a:pt x="64770" y="25"/>
                </a:moveTo>
                <a:lnTo>
                  <a:pt x="56680" y="25"/>
                </a:lnTo>
                <a:lnTo>
                  <a:pt x="56680" y="59702"/>
                </a:lnTo>
                <a:lnTo>
                  <a:pt x="64770" y="59702"/>
                </a:lnTo>
                <a:lnTo>
                  <a:pt x="64770" y="25"/>
                </a:lnTo>
                <a:close/>
              </a:path>
              <a:path w="191769" h="60325">
                <a:moveTo>
                  <a:pt x="120408" y="0"/>
                </a:moveTo>
                <a:lnTo>
                  <a:pt x="113347" y="0"/>
                </a:lnTo>
                <a:lnTo>
                  <a:pt x="112306" y="990"/>
                </a:lnTo>
                <a:lnTo>
                  <a:pt x="110286" y="990"/>
                </a:lnTo>
                <a:lnTo>
                  <a:pt x="109296" y="2019"/>
                </a:lnTo>
                <a:lnTo>
                  <a:pt x="108267" y="2019"/>
                </a:lnTo>
                <a:lnTo>
                  <a:pt x="108267" y="3022"/>
                </a:lnTo>
                <a:lnTo>
                  <a:pt x="107276" y="3022"/>
                </a:lnTo>
                <a:lnTo>
                  <a:pt x="104216" y="6070"/>
                </a:lnTo>
                <a:lnTo>
                  <a:pt x="104216" y="7061"/>
                </a:lnTo>
                <a:lnTo>
                  <a:pt x="103225" y="7061"/>
                </a:lnTo>
                <a:lnTo>
                  <a:pt x="103225" y="8102"/>
                </a:lnTo>
                <a:lnTo>
                  <a:pt x="102196" y="9093"/>
                </a:lnTo>
                <a:lnTo>
                  <a:pt x="102196" y="10121"/>
                </a:lnTo>
                <a:lnTo>
                  <a:pt x="101206" y="11112"/>
                </a:lnTo>
                <a:lnTo>
                  <a:pt x="101206" y="12141"/>
                </a:lnTo>
                <a:lnTo>
                  <a:pt x="100164" y="13131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7183"/>
                </a:lnTo>
                <a:lnTo>
                  <a:pt x="98145" y="18211"/>
                </a:lnTo>
                <a:lnTo>
                  <a:pt x="98145" y="19202"/>
                </a:lnTo>
                <a:lnTo>
                  <a:pt x="97155" y="20243"/>
                </a:lnTo>
                <a:lnTo>
                  <a:pt x="97155" y="21234"/>
                </a:lnTo>
                <a:lnTo>
                  <a:pt x="96126" y="22263"/>
                </a:lnTo>
                <a:lnTo>
                  <a:pt x="96126" y="23253"/>
                </a:lnTo>
                <a:lnTo>
                  <a:pt x="95123" y="23253"/>
                </a:lnTo>
                <a:lnTo>
                  <a:pt x="95123" y="24282"/>
                </a:lnTo>
                <a:lnTo>
                  <a:pt x="94094" y="24282"/>
                </a:lnTo>
                <a:lnTo>
                  <a:pt x="94094" y="25285"/>
                </a:lnTo>
                <a:lnTo>
                  <a:pt x="92075" y="25285"/>
                </a:lnTo>
                <a:lnTo>
                  <a:pt x="92075" y="26314"/>
                </a:lnTo>
                <a:lnTo>
                  <a:pt x="87033" y="26314"/>
                </a:lnTo>
                <a:lnTo>
                  <a:pt x="87033" y="0"/>
                </a:lnTo>
                <a:lnTo>
                  <a:pt x="78943" y="0"/>
                </a:lnTo>
                <a:lnTo>
                  <a:pt x="78943" y="59690"/>
                </a:lnTo>
                <a:lnTo>
                  <a:pt x="87033" y="59690"/>
                </a:lnTo>
                <a:lnTo>
                  <a:pt x="87033" y="32385"/>
                </a:lnTo>
                <a:lnTo>
                  <a:pt x="91084" y="32385"/>
                </a:lnTo>
                <a:lnTo>
                  <a:pt x="91084" y="33375"/>
                </a:lnTo>
                <a:lnTo>
                  <a:pt x="93103" y="33375"/>
                </a:lnTo>
                <a:lnTo>
                  <a:pt x="93103" y="34404"/>
                </a:lnTo>
                <a:lnTo>
                  <a:pt x="94094" y="34404"/>
                </a:lnTo>
                <a:lnTo>
                  <a:pt x="94094" y="35394"/>
                </a:lnTo>
                <a:lnTo>
                  <a:pt x="95123" y="35394"/>
                </a:lnTo>
                <a:lnTo>
                  <a:pt x="96126" y="36436"/>
                </a:lnTo>
                <a:lnTo>
                  <a:pt x="96126" y="37426"/>
                </a:lnTo>
                <a:lnTo>
                  <a:pt x="97155" y="37426"/>
                </a:lnTo>
                <a:lnTo>
                  <a:pt x="97155" y="38455"/>
                </a:lnTo>
                <a:lnTo>
                  <a:pt x="98145" y="38455"/>
                </a:lnTo>
                <a:lnTo>
                  <a:pt x="98145" y="39446"/>
                </a:lnTo>
                <a:lnTo>
                  <a:pt x="99174" y="40474"/>
                </a:lnTo>
                <a:lnTo>
                  <a:pt x="99174" y="41465"/>
                </a:lnTo>
                <a:lnTo>
                  <a:pt x="100164" y="42506"/>
                </a:lnTo>
                <a:lnTo>
                  <a:pt x="101206" y="43497"/>
                </a:lnTo>
                <a:lnTo>
                  <a:pt x="111315" y="59690"/>
                </a:lnTo>
                <a:lnTo>
                  <a:pt x="120408" y="59690"/>
                </a:lnTo>
                <a:lnTo>
                  <a:pt x="108267" y="40474"/>
                </a:lnTo>
                <a:lnTo>
                  <a:pt x="108267" y="39446"/>
                </a:lnTo>
                <a:lnTo>
                  <a:pt x="106235" y="37426"/>
                </a:lnTo>
                <a:lnTo>
                  <a:pt x="106235" y="36436"/>
                </a:lnTo>
                <a:lnTo>
                  <a:pt x="105244" y="35394"/>
                </a:lnTo>
                <a:lnTo>
                  <a:pt x="104216" y="34404"/>
                </a:lnTo>
                <a:lnTo>
                  <a:pt x="103225" y="33375"/>
                </a:lnTo>
                <a:lnTo>
                  <a:pt x="102196" y="32385"/>
                </a:lnTo>
                <a:lnTo>
                  <a:pt x="101206" y="31356"/>
                </a:lnTo>
                <a:lnTo>
                  <a:pt x="100164" y="31356"/>
                </a:lnTo>
                <a:lnTo>
                  <a:pt x="99174" y="30365"/>
                </a:lnTo>
                <a:lnTo>
                  <a:pt x="98145" y="30365"/>
                </a:lnTo>
                <a:lnTo>
                  <a:pt x="98145" y="29324"/>
                </a:lnTo>
                <a:lnTo>
                  <a:pt x="99174" y="28333"/>
                </a:lnTo>
                <a:lnTo>
                  <a:pt x="100164" y="28333"/>
                </a:lnTo>
                <a:lnTo>
                  <a:pt x="102196" y="26314"/>
                </a:lnTo>
                <a:lnTo>
                  <a:pt x="103225" y="25285"/>
                </a:lnTo>
                <a:lnTo>
                  <a:pt x="103225" y="24282"/>
                </a:lnTo>
                <a:lnTo>
                  <a:pt x="104216" y="24282"/>
                </a:lnTo>
                <a:lnTo>
                  <a:pt x="104216" y="22263"/>
                </a:lnTo>
                <a:lnTo>
                  <a:pt x="105244" y="22263"/>
                </a:lnTo>
                <a:lnTo>
                  <a:pt x="105244" y="21234"/>
                </a:lnTo>
                <a:lnTo>
                  <a:pt x="106235" y="20243"/>
                </a:lnTo>
                <a:lnTo>
                  <a:pt x="106235" y="18211"/>
                </a:lnTo>
                <a:lnTo>
                  <a:pt x="107276" y="17183"/>
                </a:lnTo>
                <a:lnTo>
                  <a:pt x="107276" y="16192"/>
                </a:lnTo>
                <a:lnTo>
                  <a:pt x="108267" y="15163"/>
                </a:lnTo>
                <a:lnTo>
                  <a:pt x="108267" y="14173"/>
                </a:lnTo>
                <a:lnTo>
                  <a:pt x="109296" y="13131"/>
                </a:lnTo>
                <a:lnTo>
                  <a:pt x="109296" y="11112"/>
                </a:lnTo>
                <a:lnTo>
                  <a:pt x="110286" y="11112"/>
                </a:lnTo>
                <a:lnTo>
                  <a:pt x="110286" y="10121"/>
                </a:lnTo>
                <a:lnTo>
                  <a:pt x="112306" y="8102"/>
                </a:lnTo>
                <a:lnTo>
                  <a:pt x="113347" y="8102"/>
                </a:lnTo>
                <a:lnTo>
                  <a:pt x="114338" y="7061"/>
                </a:lnTo>
                <a:lnTo>
                  <a:pt x="120408" y="7061"/>
                </a:lnTo>
                <a:lnTo>
                  <a:pt x="120408" y="0"/>
                </a:lnTo>
                <a:close/>
              </a:path>
              <a:path w="191769" h="60325">
                <a:moveTo>
                  <a:pt x="146723" y="34404"/>
                </a:moveTo>
                <a:lnTo>
                  <a:pt x="123469" y="34404"/>
                </a:lnTo>
                <a:lnTo>
                  <a:pt x="123469" y="42506"/>
                </a:lnTo>
                <a:lnTo>
                  <a:pt x="146723" y="42506"/>
                </a:lnTo>
                <a:lnTo>
                  <a:pt x="146723" y="34404"/>
                </a:lnTo>
                <a:close/>
              </a:path>
              <a:path w="191769" h="60325">
                <a:moveTo>
                  <a:pt x="191249" y="39471"/>
                </a:moveTo>
                <a:lnTo>
                  <a:pt x="183146" y="39471"/>
                </a:lnTo>
                <a:lnTo>
                  <a:pt x="183146" y="12166"/>
                </a:lnTo>
                <a:lnTo>
                  <a:pt x="183146" y="25"/>
                </a:lnTo>
                <a:lnTo>
                  <a:pt x="177076" y="25"/>
                </a:lnTo>
                <a:lnTo>
                  <a:pt x="176085" y="1460"/>
                </a:lnTo>
                <a:lnTo>
                  <a:pt x="176085" y="12166"/>
                </a:lnTo>
                <a:lnTo>
                  <a:pt x="176085" y="39471"/>
                </a:lnTo>
                <a:lnTo>
                  <a:pt x="156883" y="39471"/>
                </a:lnTo>
                <a:lnTo>
                  <a:pt x="176085" y="12166"/>
                </a:lnTo>
                <a:lnTo>
                  <a:pt x="176085" y="1460"/>
                </a:lnTo>
                <a:lnTo>
                  <a:pt x="149771" y="39471"/>
                </a:lnTo>
                <a:lnTo>
                  <a:pt x="149771" y="45542"/>
                </a:lnTo>
                <a:lnTo>
                  <a:pt x="176085" y="45542"/>
                </a:lnTo>
                <a:lnTo>
                  <a:pt x="176085" y="59702"/>
                </a:lnTo>
                <a:lnTo>
                  <a:pt x="183146" y="59702"/>
                </a:lnTo>
                <a:lnTo>
                  <a:pt x="183146" y="45542"/>
                </a:lnTo>
                <a:lnTo>
                  <a:pt x="191249" y="45542"/>
                </a:lnTo>
                <a:lnTo>
                  <a:pt x="191249" y="394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69" name="object 4369"/>
          <p:cNvSpPr/>
          <p:nvPr/>
        </p:nvSpPr>
        <p:spPr>
          <a:xfrm>
            <a:off x="5957354" y="7144739"/>
            <a:ext cx="60325" cy="191770"/>
          </a:xfrm>
          <a:custGeom>
            <a:avLst/>
            <a:gdLst/>
            <a:ahLst/>
            <a:cxnLst/>
            <a:rect l="l" t="t" r="r" b="b"/>
            <a:pathLst>
              <a:path w="60325" h="191770">
                <a:moveTo>
                  <a:pt x="41465" y="45516"/>
                </a:moveTo>
                <a:lnTo>
                  <a:pt x="34404" y="45516"/>
                </a:lnTo>
                <a:lnTo>
                  <a:pt x="34404" y="67779"/>
                </a:lnTo>
                <a:lnTo>
                  <a:pt x="41465" y="67779"/>
                </a:lnTo>
                <a:lnTo>
                  <a:pt x="41465" y="45516"/>
                </a:lnTo>
                <a:close/>
              </a:path>
              <a:path w="60325" h="191770">
                <a:moveTo>
                  <a:pt x="59677" y="126479"/>
                </a:moveTo>
                <a:lnTo>
                  <a:pt x="0" y="126479"/>
                </a:lnTo>
                <a:lnTo>
                  <a:pt x="0" y="134569"/>
                </a:lnTo>
                <a:lnTo>
                  <a:pt x="59677" y="134569"/>
                </a:lnTo>
                <a:lnTo>
                  <a:pt x="59677" y="126479"/>
                </a:lnTo>
                <a:close/>
              </a:path>
              <a:path w="60325" h="191770">
                <a:moveTo>
                  <a:pt x="59677" y="70840"/>
                </a:moveTo>
                <a:lnTo>
                  <a:pt x="39446" y="82981"/>
                </a:lnTo>
                <a:lnTo>
                  <a:pt x="38455" y="83972"/>
                </a:lnTo>
                <a:lnTo>
                  <a:pt x="37414" y="83972"/>
                </a:lnTo>
                <a:lnTo>
                  <a:pt x="36423" y="85001"/>
                </a:lnTo>
                <a:lnTo>
                  <a:pt x="35394" y="85001"/>
                </a:lnTo>
                <a:lnTo>
                  <a:pt x="35394" y="85991"/>
                </a:lnTo>
                <a:lnTo>
                  <a:pt x="34404" y="87033"/>
                </a:lnTo>
                <a:lnTo>
                  <a:pt x="33375" y="87033"/>
                </a:lnTo>
                <a:lnTo>
                  <a:pt x="33375" y="88023"/>
                </a:lnTo>
                <a:lnTo>
                  <a:pt x="32385" y="88023"/>
                </a:lnTo>
                <a:lnTo>
                  <a:pt x="32385" y="89052"/>
                </a:lnTo>
                <a:lnTo>
                  <a:pt x="31343" y="90043"/>
                </a:lnTo>
                <a:lnTo>
                  <a:pt x="30353" y="91071"/>
                </a:lnTo>
                <a:lnTo>
                  <a:pt x="30353" y="92062"/>
                </a:lnTo>
                <a:lnTo>
                  <a:pt x="29324" y="92062"/>
                </a:lnTo>
                <a:lnTo>
                  <a:pt x="29324" y="94094"/>
                </a:lnTo>
                <a:lnTo>
                  <a:pt x="27305" y="92062"/>
                </a:lnTo>
                <a:lnTo>
                  <a:pt x="27305" y="91071"/>
                </a:lnTo>
                <a:lnTo>
                  <a:pt x="26301" y="90043"/>
                </a:lnTo>
                <a:lnTo>
                  <a:pt x="25273" y="89052"/>
                </a:lnTo>
                <a:lnTo>
                  <a:pt x="24282" y="88023"/>
                </a:lnTo>
                <a:lnTo>
                  <a:pt x="23253" y="88023"/>
                </a:lnTo>
                <a:lnTo>
                  <a:pt x="21221" y="85991"/>
                </a:lnTo>
                <a:lnTo>
                  <a:pt x="19202" y="85991"/>
                </a:lnTo>
                <a:lnTo>
                  <a:pt x="18211" y="85001"/>
                </a:lnTo>
                <a:lnTo>
                  <a:pt x="17183" y="85001"/>
                </a:lnTo>
                <a:lnTo>
                  <a:pt x="16192" y="83972"/>
                </a:lnTo>
                <a:lnTo>
                  <a:pt x="15151" y="83972"/>
                </a:lnTo>
                <a:lnTo>
                  <a:pt x="14160" y="82981"/>
                </a:lnTo>
                <a:lnTo>
                  <a:pt x="12141" y="82981"/>
                </a:lnTo>
                <a:lnTo>
                  <a:pt x="12141" y="81953"/>
                </a:lnTo>
                <a:lnTo>
                  <a:pt x="11112" y="81953"/>
                </a:lnTo>
                <a:lnTo>
                  <a:pt x="10121" y="80962"/>
                </a:lnTo>
                <a:lnTo>
                  <a:pt x="9080" y="80962"/>
                </a:lnTo>
                <a:lnTo>
                  <a:pt x="9080" y="79921"/>
                </a:lnTo>
                <a:lnTo>
                  <a:pt x="8089" y="79921"/>
                </a:lnTo>
                <a:lnTo>
                  <a:pt x="8089" y="78930"/>
                </a:lnTo>
                <a:lnTo>
                  <a:pt x="7061" y="78930"/>
                </a:lnTo>
                <a:lnTo>
                  <a:pt x="7061" y="74879"/>
                </a:lnTo>
                <a:lnTo>
                  <a:pt x="6070" y="73850"/>
                </a:lnTo>
                <a:lnTo>
                  <a:pt x="7061" y="72859"/>
                </a:lnTo>
                <a:lnTo>
                  <a:pt x="7061" y="70840"/>
                </a:lnTo>
                <a:lnTo>
                  <a:pt x="0" y="70840"/>
                </a:lnTo>
                <a:lnTo>
                  <a:pt x="0" y="79921"/>
                </a:lnTo>
                <a:lnTo>
                  <a:pt x="990" y="80962"/>
                </a:lnTo>
                <a:lnTo>
                  <a:pt x="990" y="82981"/>
                </a:lnTo>
                <a:lnTo>
                  <a:pt x="2019" y="82981"/>
                </a:lnTo>
                <a:lnTo>
                  <a:pt x="2019" y="83972"/>
                </a:lnTo>
                <a:lnTo>
                  <a:pt x="3009" y="85001"/>
                </a:lnTo>
                <a:lnTo>
                  <a:pt x="4038" y="85991"/>
                </a:lnTo>
                <a:lnTo>
                  <a:pt x="5041" y="87033"/>
                </a:lnTo>
                <a:lnTo>
                  <a:pt x="6070" y="87033"/>
                </a:lnTo>
                <a:lnTo>
                  <a:pt x="6070" y="88023"/>
                </a:lnTo>
                <a:lnTo>
                  <a:pt x="8089" y="88023"/>
                </a:lnTo>
                <a:lnTo>
                  <a:pt x="8089" y="89052"/>
                </a:lnTo>
                <a:lnTo>
                  <a:pt x="10121" y="89052"/>
                </a:lnTo>
                <a:lnTo>
                  <a:pt x="11112" y="90043"/>
                </a:lnTo>
                <a:lnTo>
                  <a:pt x="12141" y="90043"/>
                </a:lnTo>
                <a:lnTo>
                  <a:pt x="13131" y="91071"/>
                </a:lnTo>
                <a:lnTo>
                  <a:pt x="14160" y="91071"/>
                </a:lnTo>
                <a:lnTo>
                  <a:pt x="15151" y="92062"/>
                </a:lnTo>
                <a:lnTo>
                  <a:pt x="17183" y="92062"/>
                </a:lnTo>
                <a:lnTo>
                  <a:pt x="19202" y="94094"/>
                </a:lnTo>
                <a:lnTo>
                  <a:pt x="20231" y="94094"/>
                </a:lnTo>
                <a:lnTo>
                  <a:pt x="21221" y="95123"/>
                </a:lnTo>
                <a:lnTo>
                  <a:pt x="22263" y="95123"/>
                </a:lnTo>
                <a:lnTo>
                  <a:pt x="22263" y="96113"/>
                </a:lnTo>
                <a:lnTo>
                  <a:pt x="23253" y="96113"/>
                </a:lnTo>
                <a:lnTo>
                  <a:pt x="24282" y="97142"/>
                </a:lnTo>
                <a:lnTo>
                  <a:pt x="24282" y="98145"/>
                </a:lnTo>
                <a:lnTo>
                  <a:pt x="25273" y="98145"/>
                </a:lnTo>
                <a:lnTo>
                  <a:pt x="25273" y="101193"/>
                </a:lnTo>
                <a:lnTo>
                  <a:pt x="26301" y="102184"/>
                </a:lnTo>
                <a:lnTo>
                  <a:pt x="26301" y="104216"/>
                </a:lnTo>
                <a:lnTo>
                  <a:pt x="0" y="104216"/>
                </a:lnTo>
                <a:lnTo>
                  <a:pt x="0" y="112306"/>
                </a:lnTo>
                <a:lnTo>
                  <a:pt x="59677" y="112306"/>
                </a:lnTo>
                <a:lnTo>
                  <a:pt x="59677" y="104216"/>
                </a:lnTo>
                <a:lnTo>
                  <a:pt x="31343" y="104216"/>
                </a:lnTo>
                <a:lnTo>
                  <a:pt x="31343" y="102184"/>
                </a:lnTo>
                <a:lnTo>
                  <a:pt x="32385" y="101193"/>
                </a:lnTo>
                <a:lnTo>
                  <a:pt x="32385" y="99174"/>
                </a:lnTo>
                <a:lnTo>
                  <a:pt x="33375" y="98145"/>
                </a:lnTo>
                <a:lnTo>
                  <a:pt x="34404" y="97142"/>
                </a:lnTo>
                <a:lnTo>
                  <a:pt x="34404" y="96113"/>
                </a:lnTo>
                <a:lnTo>
                  <a:pt x="35394" y="96113"/>
                </a:lnTo>
                <a:lnTo>
                  <a:pt x="35394" y="95123"/>
                </a:lnTo>
                <a:lnTo>
                  <a:pt x="36423" y="95123"/>
                </a:lnTo>
                <a:lnTo>
                  <a:pt x="37414" y="94094"/>
                </a:lnTo>
                <a:lnTo>
                  <a:pt x="38455" y="94094"/>
                </a:lnTo>
                <a:lnTo>
                  <a:pt x="41465" y="91071"/>
                </a:lnTo>
                <a:lnTo>
                  <a:pt x="42494" y="91071"/>
                </a:lnTo>
                <a:lnTo>
                  <a:pt x="43484" y="90043"/>
                </a:lnTo>
                <a:lnTo>
                  <a:pt x="59677" y="79921"/>
                </a:lnTo>
                <a:lnTo>
                  <a:pt x="59677" y="70840"/>
                </a:lnTo>
                <a:close/>
              </a:path>
              <a:path w="60325" h="191770">
                <a:moveTo>
                  <a:pt x="59702" y="163931"/>
                </a:moveTo>
                <a:lnTo>
                  <a:pt x="58712" y="162902"/>
                </a:lnTo>
                <a:lnTo>
                  <a:pt x="58712" y="158851"/>
                </a:lnTo>
                <a:lnTo>
                  <a:pt x="57683" y="157861"/>
                </a:lnTo>
                <a:lnTo>
                  <a:pt x="57683" y="155841"/>
                </a:lnTo>
                <a:lnTo>
                  <a:pt x="56692" y="155841"/>
                </a:lnTo>
                <a:lnTo>
                  <a:pt x="56692" y="153822"/>
                </a:lnTo>
                <a:lnTo>
                  <a:pt x="55651" y="152781"/>
                </a:lnTo>
                <a:lnTo>
                  <a:pt x="55651" y="151790"/>
                </a:lnTo>
                <a:lnTo>
                  <a:pt x="54660" y="151790"/>
                </a:lnTo>
                <a:lnTo>
                  <a:pt x="54660" y="150761"/>
                </a:lnTo>
                <a:lnTo>
                  <a:pt x="53632" y="150761"/>
                </a:lnTo>
                <a:lnTo>
                  <a:pt x="52641" y="149771"/>
                </a:lnTo>
                <a:lnTo>
                  <a:pt x="52641" y="163931"/>
                </a:lnTo>
                <a:lnTo>
                  <a:pt x="52641" y="184175"/>
                </a:lnTo>
                <a:lnTo>
                  <a:pt x="32397" y="184175"/>
                </a:lnTo>
                <a:lnTo>
                  <a:pt x="32397" y="160883"/>
                </a:lnTo>
                <a:lnTo>
                  <a:pt x="33388" y="160883"/>
                </a:lnTo>
                <a:lnTo>
                  <a:pt x="33388" y="159893"/>
                </a:lnTo>
                <a:lnTo>
                  <a:pt x="34429" y="158851"/>
                </a:lnTo>
                <a:lnTo>
                  <a:pt x="34429" y="157861"/>
                </a:lnTo>
                <a:lnTo>
                  <a:pt x="35420" y="157861"/>
                </a:lnTo>
                <a:lnTo>
                  <a:pt x="35420" y="156832"/>
                </a:lnTo>
                <a:lnTo>
                  <a:pt x="36449" y="156832"/>
                </a:lnTo>
                <a:lnTo>
                  <a:pt x="36449" y="155841"/>
                </a:lnTo>
                <a:lnTo>
                  <a:pt x="38468" y="155841"/>
                </a:lnTo>
                <a:lnTo>
                  <a:pt x="38468" y="154813"/>
                </a:lnTo>
                <a:lnTo>
                  <a:pt x="45529" y="154813"/>
                </a:lnTo>
                <a:lnTo>
                  <a:pt x="46570" y="155841"/>
                </a:lnTo>
                <a:lnTo>
                  <a:pt x="47561" y="155841"/>
                </a:lnTo>
                <a:lnTo>
                  <a:pt x="48590" y="156832"/>
                </a:lnTo>
                <a:lnTo>
                  <a:pt x="49580" y="157861"/>
                </a:lnTo>
                <a:lnTo>
                  <a:pt x="50609" y="158851"/>
                </a:lnTo>
                <a:lnTo>
                  <a:pt x="50609" y="159893"/>
                </a:lnTo>
                <a:lnTo>
                  <a:pt x="51612" y="159893"/>
                </a:lnTo>
                <a:lnTo>
                  <a:pt x="51612" y="162902"/>
                </a:lnTo>
                <a:lnTo>
                  <a:pt x="52641" y="163931"/>
                </a:lnTo>
                <a:lnTo>
                  <a:pt x="52641" y="149771"/>
                </a:lnTo>
                <a:lnTo>
                  <a:pt x="51612" y="148742"/>
                </a:lnTo>
                <a:lnTo>
                  <a:pt x="49580" y="148742"/>
                </a:lnTo>
                <a:lnTo>
                  <a:pt x="49580" y="147739"/>
                </a:lnTo>
                <a:lnTo>
                  <a:pt x="47561" y="147739"/>
                </a:lnTo>
                <a:lnTo>
                  <a:pt x="47561" y="146710"/>
                </a:lnTo>
                <a:lnTo>
                  <a:pt x="37439" y="146710"/>
                </a:lnTo>
                <a:lnTo>
                  <a:pt x="36449" y="147739"/>
                </a:lnTo>
                <a:lnTo>
                  <a:pt x="35420" y="147739"/>
                </a:lnTo>
                <a:lnTo>
                  <a:pt x="34429" y="148742"/>
                </a:lnTo>
                <a:lnTo>
                  <a:pt x="33388" y="148742"/>
                </a:lnTo>
                <a:lnTo>
                  <a:pt x="33388" y="149771"/>
                </a:lnTo>
                <a:lnTo>
                  <a:pt x="32397" y="149771"/>
                </a:lnTo>
                <a:lnTo>
                  <a:pt x="31369" y="150761"/>
                </a:lnTo>
                <a:lnTo>
                  <a:pt x="30378" y="151790"/>
                </a:lnTo>
                <a:lnTo>
                  <a:pt x="30378" y="152781"/>
                </a:lnTo>
                <a:lnTo>
                  <a:pt x="29349" y="152781"/>
                </a:lnTo>
                <a:lnTo>
                  <a:pt x="29349" y="154813"/>
                </a:lnTo>
                <a:lnTo>
                  <a:pt x="28346" y="154813"/>
                </a:lnTo>
                <a:lnTo>
                  <a:pt x="28346" y="156832"/>
                </a:lnTo>
                <a:lnTo>
                  <a:pt x="27317" y="157861"/>
                </a:lnTo>
                <a:lnTo>
                  <a:pt x="27317" y="156832"/>
                </a:lnTo>
                <a:lnTo>
                  <a:pt x="25298" y="154813"/>
                </a:lnTo>
                <a:lnTo>
                  <a:pt x="25298" y="168973"/>
                </a:lnTo>
                <a:lnTo>
                  <a:pt x="25298" y="184175"/>
                </a:lnTo>
                <a:lnTo>
                  <a:pt x="7086" y="184175"/>
                </a:lnTo>
                <a:lnTo>
                  <a:pt x="7086" y="162902"/>
                </a:lnTo>
                <a:lnTo>
                  <a:pt x="8115" y="162902"/>
                </a:lnTo>
                <a:lnTo>
                  <a:pt x="8115" y="160883"/>
                </a:lnTo>
                <a:lnTo>
                  <a:pt x="10134" y="158851"/>
                </a:lnTo>
                <a:lnTo>
                  <a:pt x="11125" y="158851"/>
                </a:lnTo>
                <a:lnTo>
                  <a:pt x="11125" y="157861"/>
                </a:lnTo>
                <a:lnTo>
                  <a:pt x="13157" y="157861"/>
                </a:lnTo>
                <a:lnTo>
                  <a:pt x="14185" y="156832"/>
                </a:lnTo>
                <a:lnTo>
                  <a:pt x="17195" y="156832"/>
                </a:lnTo>
                <a:lnTo>
                  <a:pt x="18237" y="157861"/>
                </a:lnTo>
                <a:lnTo>
                  <a:pt x="20256" y="157861"/>
                </a:lnTo>
                <a:lnTo>
                  <a:pt x="23266" y="160883"/>
                </a:lnTo>
                <a:lnTo>
                  <a:pt x="23266" y="161912"/>
                </a:lnTo>
                <a:lnTo>
                  <a:pt x="24307" y="162902"/>
                </a:lnTo>
                <a:lnTo>
                  <a:pt x="24307" y="167982"/>
                </a:lnTo>
                <a:lnTo>
                  <a:pt x="25298" y="168973"/>
                </a:lnTo>
                <a:lnTo>
                  <a:pt x="25298" y="154813"/>
                </a:lnTo>
                <a:lnTo>
                  <a:pt x="25298" y="153822"/>
                </a:lnTo>
                <a:lnTo>
                  <a:pt x="24307" y="153822"/>
                </a:lnTo>
                <a:lnTo>
                  <a:pt x="24307" y="152781"/>
                </a:lnTo>
                <a:lnTo>
                  <a:pt x="23266" y="152781"/>
                </a:lnTo>
                <a:lnTo>
                  <a:pt x="23266" y="151790"/>
                </a:lnTo>
                <a:lnTo>
                  <a:pt x="22275" y="151790"/>
                </a:lnTo>
                <a:lnTo>
                  <a:pt x="21247" y="150761"/>
                </a:lnTo>
                <a:lnTo>
                  <a:pt x="20256" y="150761"/>
                </a:lnTo>
                <a:lnTo>
                  <a:pt x="19227" y="149771"/>
                </a:lnTo>
                <a:lnTo>
                  <a:pt x="10134" y="149771"/>
                </a:lnTo>
                <a:lnTo>
                  <a:pt x="9105" y="150761"/>
                </a:lnTo>
                <a:lnTo>
                  <a:pt x="8115" y="151790"/>
                </a:lnTo>
                <a:lnTo>
                  <a:pt x="7086" y="151790"/>
                </a:lnTo>
                <a:lnTo>
                  <a:pt x="6083" y="152781"/>
                </a:lnTo>
                <a:lnTo>
                  <a:pt x="5054" y="152781"/>
                </a:lnTo>
                <a:lnTo>
                  <a:pt x="5054" y="153822"/>
                </a:lnTo>
                <a:lnTo>
                  <a:pt x="4064" y="153822"/>
                </a:lnTo>
                <a:lnTo>
                  <a:pt x="4064" y="154813"/>
                </a:lnTo>
                <a:lnTo>
                  <a:pt x="2044" y="156832"/>
                </a:lnTo>
                <a:lnTo>
                  <a:pt x="2044" y="157861"/>
                </a:lnTo>
                <a:lnTo>
                  <a:pt x="1003" y="158851"/>
                </a:lnTo>
                <a:lnTo>
                  <a:pt x="1003" y="160883"/>
                </a:lnTo>
                <a:lnTo>
                  <a:pt x="12" y="161912"/>
                </a:lnTo>
                <a:lnTo>
                  <a:pt x="12" y="191236"/>
                </a:lnTo>
                <a:lnTo>
                  <a:pt x="59702" y="191236"/>
                </a:lnTo>
                <a:lnTo>
                  <a:pt x="59702" y="184175"/>
                </a:lnTo>
                <a:lnTo>
                  <a:pt x="59702" y="163931"/>
                </a:lnTo>
                <a:close/>
              </a:path>
              <a:path w="60325" h="191770">
                <a:moveTo>
                  <a:pt x="59702" y="8089"/>
                </a:moveTo>
                <a:lnTo>
                  <a:pt x="45529" y="8089"/>
                </a:lnTo>
                <a:lnTo>
                  <a:pt x="45529" y="0"/>
                </a:lnTo>
                <a:lnTo>
                  <a:pt x="38468" y="0"/>
                </a:lnTo>
                <a:lnTo>
                  <a:pt x="38468" y="8089"/>
                </a:lnTo>
                <a:lnTo>
                  <a:pt x="38468" y="15163"/>
                </a:lnTo>
                <a:lnTo>
                  <a:pt x="38468" y="34366"/>
                </a:lnTo>
                <a:lnTo>
                  <a:pt x="11125" y="15163"/>
                </a:lnTo>
                <a:lnTo>
                  <a:pt x="38468" y="15163"/>
                </a:lnTo>
                <a:lnTo>
                  <a:pt x="38468" y="8089"/>
                </a:lnTo>
                <a:lnTo>
                  <a:pt x="12" y="8089"/>
                </a:lnTo>
                <a:lnTo>
                  <a:pt x="12" y="14173"/>
                </a:lnTo>
                <a:lnTo>
                  <a:pt x="38468" y="41465"/>
                </a:lnTo>
                <a:lnTo>
                  <a:pt x="45529" y="41465"/>
                </a:lnTo>
                <a:lnTo>
                  <a:pt x="45529" y="34366"/>
                </a:lnTo>
                <a:lnTo>
                  <a:pt x="45529" y="15163"/>
                </a:lnTo>
                <a:lnTo>
                  <a:pt x="59702" y="15163"/>
                </a:lnTo>
                <a:lnTo>
                  <a:pt x="59702" y="80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70" name="object 4370"/>
          <p:cNvPicPr/>
          <p:nvPr/>
        </p:nvPicPr>
        <p:blipFill>
          <a:blip r:embed="rId249" cstate="print"/>
          <a:stretch>
            <a:fillRect/>
          </a:stretch>
        </p:blipFill>
        <p:spPr>
          <a:xfrm>
            <a:off x="5647720" y="7768096"/>
            <a:ext cx="171991" cy="172011"/>
          </a:xfrm>
          <a:prstGeom prst="rect">
            <a:avLst/>
          </a:prstGeom>
        </p:spPr>
      </p:pic>
      <p:sp>
        <p:nvSpPr>
          <p:cNvPr id="4371" name="object 4371"/>
          <p:cNvSpPr/>
          <p:nvPr/>
        </p:nvSpPr>
        <p:spPr>
          <a:xfrm>
            <a:off x="5010162" y="8098001"/>
            <a:ext cx="64769" cy="59690"/>
          </a:xfrm>
          <a:custGeom>
            <a:avLst/>
            <a:gdLst/>
            <a:ahLst/>
            <a:cxnLst/>
            <a:rect l="l" t="t" r="r" b="b"/>
            <a:pathLst>
              <a:path w="64770" h="59690">
                <a:moveTo>
                  <a:pt x="44526" y="38455"/>
                </a:moveTo>
                <a:lnTo>
                  <a:pt x="43497" y="37414"/>
                </a:lnTo>
                <a:lnTo>
                  <a:pt x="43497" y="35394"/>
                </a:lnTo>
                <a:lnTo>
                  <a:pt x="42506" y="35394"/>
                </a:lnTo>
                <a:lnTo>
                  <a:pt x="42506" y="33375"/>
                </a:lnTo>
                <a:lnTo>
                  <a:pt x="41465" y="33375"/>
                </a:lnTo>
                <a:lnTo>
                  <a:pt x="40474" y="32385"/>
                </a:lnTo>
                <a:lnTo>
                  <a:pt x="38455" y="30353"/>
                </a:lnTo>
                <a:lnTo>
                  <a:pt x="37426" y="30353"/>
                </a:lnTo>
                <a:lnTo>
                  <a:pt x="37426" y="29324"/>
                </a:lnTo>
                <a:lnTo>
                  <a:pt x="36436" y="29324"/>
                </a:lnTo>
                <a:lnTo>
                  <a:pt x="36436" y="38455"/>
                </a:lnTo>
                <a:lnTo>
                  <a:pt x="36436" y="47536"/>
                </a:lnTo>
                <a:lnTo>
                  <a:pt x="35394" y="47536"/>
                </a:lnTo>
                <a:lnTo>
                  <a:pt x="35394" y="48564"/>
                </a:lnTo>
                <a:lnTo>
                  <a:pt x="34404" y="48564"/>
                </a:lnTo>
                <a:lnTo>
                  <a:pt x="34404" y="49568"/>
                </a:lnTo>
                <a:lnTo>
                  <a:pt x="32385" y="51587"/>
                </a:lnTo>
                <a:lnTo>
                  <a:pt x="31356" y="51587"/>
                </a:lnTo>
                <a:lnTo>
                  <a:pt x="30365" y="52616"/>
                </a:lnTo>
                <a:lnTo>
                  <a:pt x="8102" y="52616"/>
                </a:lnTo>
                <a:lnTo>
                  <a:pt x="8102" y="32385"/>
                </a:lnTo>
                <a:lnTo>
                  <a:pt x="27305" y="32385"/>
                </a:lnTo>
                <a:lnTo>
                  <a:pt x="27305" y="33375"/>
                </a:lnTo>
                <a:lnTo>
                  <a:pt x="30365" y="33375"/>
                </a:lnTo>
                <a:lnTo>
                  <a:pt x="31356" y="34404"/>
                </a:lnTo>
                <a:lnTo>
                  <a:pt x="32385" y="34404"/>
                </a:lnTo>
                <a:lnTo>
                  <a:pt x="33375" y="35394"/>
                </a:lnTo>
                <a:lnTo>
                  <a:pt x="34404" y="35394"/>
                </a:lnTo>
                <a:lnTo>
                  <a:pt x="34404" y="36423"/>
                </a:lnTo>
                <a:lnTo>
                  <a:pt x="35394" y="37414"/>
                </a:lnTo>
                <a:lnTo>
                  <a:pt x="35394" y="38455"/>
                </a:lnTo>
                <a:lnTo>
                  <a:pt x="36436" y="38455"/>
                </a:lnTo>
                <a:lnTo>
                  <a:pt x="36436" y="29324"/>
                </a:lnTo>
                <a:lnTo>
                  <a:pt x="35394" y="29324"/>
                </a:lnTo>
                <a:lnTo>
                  <a:pt x="34404" y="28333"/>
                </a:lnTo>
                <a:lnTo>
                  <a:pt x="35394" y="27305"/>
                </a:lnTo>
                <a:lnTo>
                  <a:pt x="36436" y="27305"/>
                </a:lnTo>
                <a:lnTo>
                  <a:pt x="36436" y="26301"/>
                </a:lnTo>
                <a:lnTo>
                  <a:pt x="37426" y="26301"/>
                </a:lnTo>
                <a:lnTo>
                  <a:pt x="38455" y="25273"/>
                </a:lnTo>
                <a:lnTo>
                  <a:pt x="38455" y="24282"/>
                </a:lnTo>
                <a:lnTo>
                  <a:pt x="39446" y="24282"/>
                </a:lnTo>
                <a:lnTo>
                  <a:pt x="39446" y="23253"/>
                </a:lnTo>
                <a:lnTo>
                  <a:pt x="40474" y="23253"/>
                </a:lnTo>
                <a:lnTo>
                  <a:pt x="40474" y="21221"/>
                </a:lnTo>
                <a:lnTo>
                  <a:pt x="41465" y="20231"/>
                </a:lnTo>
                <a:lnTo>
                  <a:pt x="41465" y="17183"/>
                </a:lnTo>
                <a:lnTo>
                  <a:pt x="42506" y="16192"/>
                </a:lnTo>
                <a:lnTo>
                  <a:pt x="42506" y="15151"/>
                </a:lnTo>
                <a:lnTo>
                  <a:pt x="41465" y="14160"/>
                </a:lnTo>
                <a:lnTo>
                  <a:pt x="41465" y="11112"/>
                </a:lnTo>
                <a:lnTo>
                  <a:pt x="40474" y="10121"/>
                </a:lnTo>
                <a:lnTo>
                  <a:pt x="40474" y="8089"/>
                </a:lnTo>
                <a:lnTo>
                  <a:pt x="39446" y="8089"/>
                </a:lnTo>
                <a:lnTo>
                  <a:pt x="39446" y="7061"/>
                </a:lnTo>
                <a:lnTo>
                  <a:pt x="38455" y="6070"/>
                </a:lnTo>
                <a:lnTo>
                  <a:pt x="38455" y="5041"/>
                </a:lnTo>
                <a:lnTo>
                  <a:pt x="37426" y="5041"/>
                </a:lnTo>
                <a:lnTo>
                  <a:pt x="35394" y="3009"/>
                </a:lnTo>
                <a:lnTo>
                  <a:pt x="34404" y="3009"/>
                </a:lnTo>
                <a:lnTo>
                  <a:pt x="34404" y="14160"/>
                </a:lnTo>
                <a:lnTo>
                  <a:pt x="34404" y="19202"/>
                </a:lnTo>
                <a:lnTo>
                  <a:pt x="33375" y="20231"/>
                </a:lnTo>
                <a:lnTo>
                  <a:pt x="33375" y="21221"/>
                </a:lnTo>
                <a:lnTo>
                  <a:pt x="32385" y="22263"/>
                </a:lnTo>
                <a:lnTo>
                  <a:pt x="31356" y="23253"/>
                </a:lnTo>
                <a:lnTo>
                  <a:pt x="30365" y="24282"/>
                </a:lnTo>
                <a:lnTo>
                  <a:pt x="29324" y="24282"/>
                </a:lnTo>
                <a:lnTo>
                  <a:pt x="28333" y="25273"/>
                </a:lnTo>
                <a:lnTo>
                  <a:pt x="8102" y="25273"/>
                </a:lnTo>
                <a:lnTo>
                  <a:pt x="8102" y="7061"/>
                </a:lnTo>
                <a:lnTo>
                  <a:pt x="24295" y="7061"/>
                </a:lnTo>
                <a:lnTo>
                  <a:pt x="24295" y="8089"/>
                </a:lnTo>
                <a:lnTo>
                  <a:pt x="29324" y="8089"/>
                </a:lnTo>
                <a:lnTo>
                  <a:pt x="30365" y="9080"/>
                </a:lnTo>
                <a:lnTo>
                  <a:pt x="31356" y="9080"/>
                </a:lnTo>
                <a:lnTo>
                  <a:pt x="31356" y="10121"/>
                </a:lnTo>
                <a:lnTo>
                  <a:pt x="32385" y="11112"/>
                </a:lnTo>
                <a:lnTo>
                  <a:pt x="33375" y="12141"/>
                </a:lnTo>
                <a:lnTo>
                  <a:pt x="33375" y="13131"/>
                </a:lnTo>
                <a:lnTo>
                  <a:pt x="34404" y="14160"/>
                </a:lnTo>
                <a:lnTo>
                  <a:pt x="34404" y="3009"/>
                </a:lnTo>
                <a:lnTo>
                  <a:pt x="33375" y="2019"/>
                </a:lnTo>
                <a:lnTo>
                  <a:pt x="31356" y="2019"/>
                </a:lnTo>
                <a:lnTo>
                  <a:pt x="31356" y="990"/>
                </a:lnTo>
                <a:lnTo>
                  <a:pt x="26314" y="990"/>
                </a:lnTo>
                <a:lnTo>
                  <a:pt x="25285" y="0"/>
                </a:lnTo>
                <a:lnTo>
                  <a:pt x="0" y="0"/>
                </a:lnTo>
                <a:lnTo>
                  <a:pt x="0" y="59677"/>
                </a:lnTo>
                <a:lnTo>
                  <a:pt x="31356" y="59677"/>
                </a:lnTo>
                <a:lnTo>
                  <a:pt x="32385" y="58686"/>
                </a:lnTo>
                <a:lnTo>
                  <a:pt x="34404" y="58686"/>
                </a:lnTo>
                <a:lnTo>
                  <a:pt x="35394" y="57658"/>
                </a:lnTo>
                <a:lnTo>
                  <a:pt x="36436" y="57658"/>
                </a:lnTo>
                <a:lnTo>
                  <a:pt x="37426" y="56667"/>
                </a:lnTo>
                <a:lnTo>
                  <a:pt x="38455" y="56667"/>
                </a:lnTo>
                <a:lnTo>
                  <a:pt x="39446" y="55638"/>
                </a:lnTo>
                <a:lnTo>
                  <a:pt x="40474" y="54648"/>
                </a:lnTo>
                <a:lnTo>
                  <a:pt x="41465" y="53606"/>
                </a:lnTo>
                <a:lnTo>
                  <a:pt x="41465" y="52616"/>
                </a:lnTo>
                <a:lnTo>
                  <a:pt x="42506" y="52616"/>
                </a:lnTo>
                <a:lnTo>
                  <a:pt x="42506" y="51587"/>
                </a:lnTo>
                <a:lnTo>
                  <a:pt x="43497" y="50596"/>
                </a:lnTo>
                <a:lnTo>
                  <a:pt x="43497" y="49568"/>
                </a:lnTo>
                <a:lnTo>
                  <a:pt x="44526" y="48564"/>
                </a:lnTo>
                <a:lnTo>
                  <a:pt x="44526" y="38455"/>
                </a:lnTo>
                <a:close/>
              </a:path>
              <a:path w="64770" h="59690">
                <a:moveTo>
                  <a:pt x="64744" y="0"/>
                </a:moveTo>
                <a:lnTo>
                  <a:pt x="57683" y="0"/>
                </a:lnTo>
                <a:lnTo>
                  <a:pt x="57683" y="59677"/>
                </a:lnTo>
                <a:lnTo>
                  <a:pt x="64744" y="59677"/>
                </a:lnTo>
                <a:lnTo>
                  <a:pt x="6474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72" name="object 4372"/>
          <p:cNvPicPr/>
          <p:nvPr/>
        </p:nvPicPr>
        <p:blipFill>
          <a:blip r:embed="rId250" cstate="print"/>
          <a:stretch>
            <a:fillRect/>
          </a:stretch>
        </p:blipFill>
        <p:spPr>
          <a:xfrm>
            <a:off x="5557636" y="3469299"/>
            <a:ext cx="390613" cy="208468"/>
          </a:xfrm>
          <a:prstGeom prst="rect">
            <a:avLst/>
          </a:prstGeom>
        </p:spPr>
      </p:pic>
      <p:sp>
        <p:nvSpPr>
          <p:cNvPr id="4373" name="object 4373"/>
          <p:cNvSpPr/>
          <p:nvPr/>
        </p:nvSpPr>
        <p:spPr>
          <a:xfrm>
            <a:off x="5089093" y="8097976"/>
            <a:ext cx="112395" cy="60325"/>
          </a:xfrm>
          <a:custGeom>
            <a:avLst/>
            <a:gdLst/>
            <a:ahLst/>
            <a:cxnLst/>
            <a:rect l="l" t="t" r="r" b="b"/>
            <a:pathLst>
              <a:path w="112395" h="60325">
                <a:moveTo>
                  <a:pt x="42506" y="59690"/>
                </a:moveTo>
                <a:lnTo>
                  <a:pt x="29324" y="40474"/>
                </a:lnTo>
                <a:lnTo>
                  <a:pt x="29324" y="39446"/>
                </a:lnTo>
                <a:lnTo>
                  <a:pt x="27305" y="37426"/>
                </a:lnTo>
                <a:lnTo>
                  <a:pt x="27305" y="36436"/>
                </a:lnTo>
                <a:lnTo>
                  <a:pt x="26314" y="35394"/>
                </a:lnTo>
                <a:lnTo>
                  <a:pt x="25285" y="34404"/>
                </a:lnTo>
                <a:lnTo>
                  <a:pt x="24295" y="33375"/>
                </a:lnTo>
                <a:lnTo>
                  <a:pt x="23253" y="32385"/>
                </a:lnTo>
                <a:lnTo>
                  <a:pt x="22263" y="31356"/>
                </a:lnTo>
                <a:lnTo>
                  <a:pt x="21234" y="31356"/>
                </a:lnTo>
                <a:lnTo>
                  <a:pt x="20243" y="30365"/>
                </a:lnTo>
                <a:lnTo>
                  <a:pt x="19215" y="30365"/>
                </a:lnTo>
                <a:lnTo>
                  <a:pt x="19215" y="29324"/>
                </a:lnTo>
                <a:lnTo>
                  <a:pt x="20243" y="28333"/>
                </a:lnTo>
                <a:lnTo>
                  <a:pt x="21234" y="28333"/>
                </a:lnTo>
                <a:lnTo>
                  <a:pt x="23253" y="26314"/>
                </a:lnTo>
                <a:lnTo>
                  <a:pt x="24295" y="25285"/>
                </a:lnTo>
                <a:lnTo>
                  <a:pt x="24295" y="24282"/>
                </a:lnTo>
                <a:lnTo>
                  <a:pt x="25285" y="24282"/>
                </a:lnTo>
                <a:lnTo>
                  <a:pt x="25285" y="22263"/>
                </a:lnTo>
                <a:lnTo>
                  <a:pt x="26314" y="22263"/>
                </a:lnTo>
                <a:lnTo>
                  <a:pt x="26314" y="21234"/>
                </a:lnTo>
                <a:lnTo>
                  <a:pt x="27305" y="20243"/>
                </a:lnTo>
                <a:lnTo>
                  <a:pt x="27305" y="19202"/>
                </a:lnTo>
                <a:lnTo>
                  <a:pt x="28333" y="18211"/>
                </a:lnTo>
                <a:lnTo>
                  <a:pt x="28333" y="16192"/>
                </a:lnTo>
                <a:lnTo>
                  <a:pt x="29324" y="15163"/>
                </a:lnTo>
                <a:lnTo>
                  <a:pt x="29324" y="14173"/>
                </a:lnTo>
                <a:lnTo>
                  <a:pt x="30365" y="13131"/>
                </a:lnTo>
                <a:lnTo>
                  <a:pt x="30365" y="11112"/>
                </a:lnTo>
                <a:lnTo>
                  <a:pt x="31356" y="11112"/>
                </a:lnTo>
                <a:lnTo>
                  <a:pt x="31356" y="10121"/>
                </a:lnTo>
                <a:lnTo>
                  <a:pt x="32385" y="10121"/>
                </a:lnTo>
                <a:lnTo>
                  <a:pt x="32385" y="9093"/>
                </a:lnTo>
                <a:lnTo>
                  <a:pt x="33375" y="8102"/>
                </a:lnTo>
                <a:lnTo>
                  <a:pt x="34404" y="8102"/>
                </a:lnTo>
                <a:lnTo>
                  <a:pt x="35407" y="7061"/>
                </a:lnTo>
                <a:lnTo>
                  <a:pt x="41478" y="7061"/>
                </a:lnTo>
                <a:lnTo>
                  <a:pt x="41478" y="0"/>
                </a:lnTo>
                <a:lnTo>
                  <a:pt x="34404" y="0"/>
                </a:lnTo>
                <a:lnTo>
                  <a:pt x="33375" y="990"/>
                </a:lnTo>
                <a:lnTo>
                  <a:pt x="31356" y="990"/>
                </a:lnTo>
                <a:lnTo>
                  <a:pt x="30365" y="2019"/>
                </a:lnTo>
                <a:lnTo>
                  <a:pt x="29324" y="2019"/>
                </a:lnTo>
                <a:lnTo>
                  <a:pt x="29324" y="3022"/>
                </a:lnTo>
                <a:lnTo>
                  <a:pt x="28333" y="3022"/>
                </a:lnTo>
                <a:lnTo>
                  <a:pt x="25285" y="6070"/>
                </a:lnTo>
                <a:lnTo>
                  <a:pt x="25285" y="7061"/>
                </a:lnTo>
                <a:lnTo>
                  <a:pt x="24295" y="8102"/>
                </a:lnTo>
                <a:lnTo>
                  <a:pt x="24295" y="9093"/>
                </a:lnTo>
                <a:lnTo>
                  <a:pt x="22263" y="11112"/>
                </a:lnTo>
                <a:lnTo>
                  <a:pt x="22263" y="13131"/>
                </a:lnTo>
                <a:lnTo>
                  <a:pt x="21234" y="14173"/>
                </a:lnTo>
                <a:lnTo>
                  <a:pt x="21234" y="15163"/>
                </a:lnTo>
                <a:lnTo>
                  <a:pt x="20243" y="16192"/>
                </a:lnTo>
                <a:lnTo>
                  <a:pt x="20243" y="17183"/>
                </a:lnTo>
                <a:lnTo>
                  <a:pt x="19215" y="18211"/>
                </a:lnTo>
                <a:lnTo>
                  <a:pt x="19215" y="19202"/>
                </a:lnTo>
                <a:lnTo>
                  <a:pt x="18224" y="20243"/>
                </a:lnTo>
                <a:lnTo>
                  <a:pt x="18224" y="21234"/>
                </a:lnTo>
                <a:lnTo>
                  <a:pt x="17183" y="22263"/>
                </a:lnTo>
                <a:lnTo>
                  <a:pt x="17183" y="23253"/>
                </a:lnTo>
                <a:lnTo>
                  <a:pt x="16192" y="23253"/>
                </a:lnTo>
                <a:lnTo>
                  <a:pt x="16192" y="24282"/>
                </a:lnTo>
                <a:lnTo>
                  <a:pt x="15163" y="25285"/>
                </a:lnTo>
                <a:lnTo>
                  <a:pt x="13144" y="25285"/>
                </a:lnTo>
                <a:lnTo>
                  <a:pt x="13144" y="26314"/>
                </a:lnTo>
                <a:lnTo>
                  <a:pt x="8102" y="26314"/>
                </a:lnTo>
                <a:lnTo>
                  <a:pt x="8102" y="0"/>
                </a:lnTo>
                <a:lnTo>
                  <a:pt x="0" y="0"/>
                </a:lnTo>
                <a:lnTo>
                  <a:pt x="0" y="59690"/>
                </a:lnTo>
                <a:lnTo>
                  <a:pt x="8102" y="59690"/>
                </a:lnTo>
                <a:lnTo>
                  <a:pt x="8102" y="32385"/>
                </a:lnTo>
                <a:lnTo>
                  <a:pt x="12141" y="32385"/>
                </a:lnTo>
                <a:lnTo>
                  <a:pt x="13144" y="33375"/>
                </a:lnTo>
                <a:lnTo>
                  <a:pt x="14173" y="33375"/>
                </a:lnTo>
                <a:lnTo>
                  <a:pt x="15163" y="34404"/>
                </a:lnTo>
                <a:lnTo>
                  <a:pt x="15163" y="35394"/>
                </a:lnTo>
                <a:lnTo>
                  <a:pt x="16192" y="35394"/>
                </a:lnTo>
                <a:lnTo>
                  <a:pt x="17183" y="36436"/>
                </a:lnTo>
                <a:lnTo>
                  <a:pt x="17183" y="37426"/>
                </a:lnTo>
                <a:lnTo>
                  <a:pt x="18224" y="37426"/>
                </a:lnTo>
                <a:lnTo>
                  <a:pt x="18224" y="38455"/>
                </a:lnTo>
                <a:lnTo>
                  <a:pt x="19215" y="38455"/>
                </a:lnTo>
                <a:lnTo>
                  <a:pt x="19215" y="39446"/>
                </a:lnTo>
                <a:lnTo>
                  <a:pt x="20243" y="40474"/>
                </a:lnTo>
                <a:lnTo>
                  <a:pt x="20243" y="41465"/>
                </a:lnTo>
                <a:lnTo>
                  <a:pt x="21234" y="42506"/>
                </a:lnTo>
                <a:lnTo>
                  <a:pt x="22263" y="43497"/>
                </a:lnTo>
                <a:lnTo>
                  <a:pt x="32385" y="59690"/>
                </a:lnTo>
                <a:lnTo>
                  <a:pt x="42506" y="59690"/>
                </a:lnTo>
                <a:close/>
              </a:path>
              <a:path w="112395" h="60325">
                <a:moveTo>
                  <a:pt x="67779" y="34404"/>
                </a:moveTo>
                <a:lnTo>
                  <a:pt x="44526" y="34404"/>
                </a:lnTo>
                <a:lnTo>
                  <a:pt x="44526" y="42506"/>
                </a:lnTo>
                <a:lnTo>
                  <a:pt x="67779" y="42506"/>
                </a:lnTo>
                <a:lnTo>
                  <a:pt x="67779" y="34404"/>
                </a:lnTo>
                <a:close/>
              </a:path>
              <a:path w="112395" h="60325">
                <a:moveTo>
                  <a:pt x="112306" y="39471"/>
                </a:moveTo>
                <a:lnTo>
                  <a:pt x="104216" y="39471"/>
                </a:lnTo>
                <a:lnTo>
                  <a:pt x="104216" y="12166"/>
                </a:lnTo>
                <a:lnTo>
                  <a:pt x="104216" y="25"/>
                </a:lnTo>
                <a:lnTo>
                  <a:pt x="98145" y="25"/>
                </a:lnTo>
                <a:lnTo>
                  <a:pt x="97155" y="1460"/>
                </a:lnTo>
                <a:lnTo>
                  <a:pt x="97155" y="12166"/>
                </a:lnTo>
                <a:lnTo>
                  <a:pt x="97155" y="39471"/>
                </a:lnTo>
                <a:lnTo>
                  <a:pt x="77939" y="39471"/>
                </a:lnTo>
                <a:lnTo>
                  <a:pt x="97155" y="12166"/>
                </a:lnTo>
                <a:lnTo>
                  <a:pt x="97155" y="1460"/>
                </a:lnTo>
                <a:lnTo>
                  <a:pt x="70840" y="39471"/>
                </a:lnTo>
                <a:lnTo>
                  <a:pt x="70840" y="45542"/>
                </a:lnTo>
                <a:lnTo>
                  <a:pt x="97155" y="45542"/>
                </a:lnTo>
                <a:lnTo>
                  <a:pt x="97155" y="59702"/>
                </a:lnTo>
                <a:lnTo>
                  <a:pt x="104216" y="59702"/>
                </a:lnTo>
                <a:lnTo>
                  <a:pt x="104216" y="45542"/>
                </a:lnTo>
                <a:lnTo>
                  <a:pt x="112306" y="45542"/>
                </a:lnTo>
                <a:lnTo>
                  <a:pt x="112306" y="3947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74" name="object 4374"/>
          <p:cNvPicPr/>
          <p:nvPr/>
        </p:nvPicPr>
        <p:blipFill>
          <a:blip r:embed="rId251" cstate="print"/>
          <a:stretch>
            <a:fillRect/>
          </a:stretch>
        </p:blipFill>
        <p:spPr>
          <a:xfrm>
            <a:off x="14386912" y="7925940"/>
            <a:ext cx="192270" cy="60717"/>
          </a:xfrm>
          <a:prstGeom prst="rect">
            <a:avLst/>
          </a:prstGeom>
        </p:spPr>
      </p:pic>
      <p:pic>
        <p:nvPicPr>
          <p:cNvPr id="4375" name="object 4375"/>
          <p:cNvPicPr/>
          <p:nvPr/>
        </p:nvPicPr>
        <p:blipFill>
          <a:blip r:embed="rId252" cstate="print"/>
          <a:stretch>
            <a:fillRect/>
          </a:stretch>
        </p:blipFill>
        <p:spPr>
          <a:xfrm>
            <a:off x="4212753" y="7925940"/>
            <a:ext cx="192250" cy="60717"/>
          </a:xfrm>
          <a:prstGeom prst="rect">
            <a:avLst/>
          </a:prstGeom>
        </p:spPr>
      </p:pic>
      <p:pic>
        <p:nvPicPr>
          <p:cNvPr id="4376" name="object 4376"/>
          <p:cNvPicPr/>
          <p:nvPr/>
        </p:nvPicPr>
        <p:blipFill>
          <a:blip r:embed="rId253" cstate="print"/>
          <a:stretch>
            <a:fillRect/>
          </a:stretch>
        </p:blipFill>
        <p:spPr>
          <a:xfrm>
            <a:off x="3314140" y="7925960"/>
            <a:ext cx="191258" cy="60696"/>
          </a:xfrm>
          <a:prstGeom prst="rect">
            <a:avLst/>
          </a:prstGeom>
        </p:spPr>
      </p:pic>
      <p:pic>
        <p:nvPicPr>
          <p:cNvPr id="4377" name="object 4377"/>
          <p:cNvPicPr/>
          <p:nvPr/>
        </p:nvPicPr>
        <p:blipFill>
          <a:blip r:embed="rId254" cstate="print"/>
          <a:stretch>
            <a:fillRect/>
          </a:stretch>
        </p:blipFill>
        <p:spPr>
          <a:xfrm>
            <a:off x="15285524" y="7925960"/>
            <a:ext cx="191258" cy="60696"/>
          </a:xfrm>
          <a:prstGeom prst="rect">
            <a:avLst/>
          </a:prstGeom>
        </p:spPr>
      </p:pic>
      <p:sp>
        <p:nvSpPr>
          <p:cNvPr id="4378" name="object 4378"/>
          <p:cNvSpPr/>
          <p:nvPr/>
        </p:nvSpPr>
        <p:spPr>
          <a:xfrm>
            <a:off x="15636671" y="4709959"/>
            <a:ext cx="60960" cy="180340"/>
          </a:xfrm>
          <a:custGeom>
            <a:avLst/>
            <a:gdLst/>
            <a:ahLst/>
            <a:cxnLst/>
            <a:rect l="l" t="t" r="r" b="b"/>
            <a:pathLst>
              <a:path w="60959" h="180339">
                <a:moveTo>
                  <a:pt x="42481" y="34429"/>
                </a:moveTo>
                <a:lnTo>
                  <a:pt x="35407" y="34429"/>
                </a:lnTo>
                <a:lnTo>
                  <a:pt x="35407" y="56680"/>
                </a:lnTo>
                <a:lnTo>
                  <a:pt x="42481" y="56680"/>
                </a:lnTo>
                <a:lnTo>
                  <a:pt x="42481" y="34429"/>
                </a:lnTo>
                <a:close/>
              </a:path>
              <a:path w="60959" h="180339">
                <a:moveTo>
                  <a:pt x="60693" y="115366"/>
                </a:moveTo>
                <a:lnTo>
                  <a:pt x="1003" y="115366"/>
                </a:lnTo>
                <a:lnTo>
                  <a:pt x="1003" y="123469"/>
                </a:lnTo>
                <a:lnTo>
                  <a:pt x="60693" y="123469"/>
                </a:lnTo>
                <a:lnTo>
                  <a:pt x="60693" y="115366"/>
                </a:lnTo>
                <a:close/>
              </a:path>
              <a:path w="60959" h="180339">
                <a:moveTo>
                  <a:pt x="60693" y="59728"/>
                </a:moveTo>
                <a:lnTo>
                  <a:pt x="40449" y="71869"/>
                </a:lnTo>
                <a:lnTo>
                  <a:pt x="39458" y="72859"/>
                </a:lnTo>
                <a:lnTo>
                  <a:pt x="38430" y="72859"/>
                </a:lnTo>
                <a:lnTo>
                  <a:pt x="37439" y="73901"/>
                </a:lnTo>
                <a:lnTo>
                  <a:pt x="36398" y="74891"/>
                </a:lnTo>
                <a:lnTo>
                  <a:pt x="35407" y="75920"/>
                </a:lnTo>
                <a:lnTo>
                  <a:pt x="34378" y="75920"/>
                </a:lnTo>
                <a:lnTo>
                  <a:pt x="34378" y="76911"/>
                </a:lnTo>
                <a:lnTo>
                  <a:pt x="33388" y="76911"/>
                </a:lnTo>
                <a:lnTo>
                  <a:pt x="33388" y="77939"/>
                </a:lnTo>
                <a:lnTo>
                  <a:pt x="32359" y="78943"/>
                </a:lnTo>
                <a:lnTo>
                  <a:pt x="31369" y="79971"/>
                </a:lnTo>
                <a:lnTo>
                  <a:pt x="30327" y="80962"/>
                </a:lnTo>
                <a:lnTo>
                  <a:pt x="30327" y="82981"/>
                </a:lnTo>
                <a:lnTo>
                  <a:pt x="29337" y="82981"/>
                </a:lnTo>
                <a:lnTo>
                  <a:pt x="29337" y="81991"/>
                </a:lnTo>
                <a:lnTo>
                  <a:pt x="28308" y="80962"/>
                </a:lnTo>
                <a:lnTo>
                  <a:pt x="28308" y="79971"/>
                </a:lnTo>
                <a:lnTo>
                  <a:pt x="27317" y="78943"/>
                </a:lnTo>
                <a:lnTo>
                  <a:pt x="26289" y="77939"/>
                </a:lnTo>
                <a:lnTo>
                  <a:pt x="25298" y="76911"/>
                </a:lnTo>
                <a:lnTo>
                  <a:pt x="24257" y="76911"/>
                </a:lnTo>
                <a:lnTo>
                  <a:pt x="22237" y="74891"/>
                </a:lnTo>
                <a:lnTo>
                  <a:pt x="20218" y="74891"/>
                </a:lnTo>
                <a:lnTo>
                  <a:pt x="19215" y="73901"/>
                </a:lnTo>
                <a:lnTo>
                  <a:pt x="18186" y="73901"/>
                </a:lnTo>
                <a:lnTo>
                  <a:pt x="17195" y="72859"/>
                </a:lnTo>
                <a:lnTo>
                  <a:pt x="16167" y="72859"/>
                </a:lnTo>
                <a:lnTo>
                  <a:pt x="15176" y="71869"/>
                </a:lnTo>
                <a:lnTo>
                  <a:pt x="13144" y="71869"/>
                </a:lnTo>
                <a:lnTo>
                  <a:pt x="11125" y="69850"/>
                </a:lnTo>
                <a:lnTo>
                  <a:pt x="10096" y="69850"/>
                </a:lnTo>
                <a:lnTo>
                  <a:pt x="10096" y="68821"/>
                </a:lnTo>
                <a:lnTo>
                  <a:pt x="9105" y="68821"/>
                </a:lnTo>
                <a:lnTo>
                  <a:pt x="9105" y="67830"/>
                </a:lnTo>
                <a:lnTo>
                  <a:pt x="8064" y="67830"/>
                </a:lnTo>
                <a:lnTo>
                  <a:pt x="8064" y="64770"/>
                </a:lnTo>
                <a:lnTo>
                  <a:pt x="7073" y="63779"/>
                </a:lnTo>
                <a:lnTo>
                  <a:pt x="7073" y="59728"/>
                </a:lnTo>
                <a:lnTo>
                  <a:pt x="1003" y="59728"/>
                </a:lnTo>
                <a:lnTo>
                  <a:pt x="1003" y="68821"/>
                </a:lnTo>
                <a:lnTo>
                  <a:pt x="1993" y="69850"/>
                </a:lnTo>
                <a:lnTo>
                  <a:pt x="1993" y="71869"/>
                </a:lnTo>
                <a:lnTo>
                  <a:pt x="3035" y="72859"/>
                </a:lnTo>
                <a:lnTo>
                  <a:pt x="4025" y="73901"/>
                </a:lnTo>
                <a:lnTo>
                  <a:pt x="4025" y="74891"/>
                </a:lnTo>
                <a:lnTo>
                  <a:pt x="5054" y="74891"/>
                </a:lnTo>
                <a:lnTo>
                  <a:pt x="6045" y="75920"/>
                </a:lnTo>
                <a:lnTo>
                  <a:pt x="7073" y="75920"/>
                </a:lnTo>
                <a:lnTo>
                  <a:pt x="7073" y="76911"/>
                </a:lnTo>
                <a:lnTo>
                  <a:pt x="9105" y="76911"/>
                </a:lnTo>
                <a:lnTo>
                  <a:pt x="9105" y="77939"/>
                </a:lnTo>
                <a:lnTo>
                  <a:pt x="11125" y="77939"/>
                </a:lnTo>
                <a:lnTo>
                  <a:pt x="12115" y="78943"/>
                </a:lnTo>
                <a:lnTo>
                  <a:pt x="13144" y="78943"/>
                </a:lnTo>
                <a:lnTo>
                  <a:pt x="13144" y="79971"/>
                </a:lnTo>
                <a:lnTo>
                  <a:pt x="14135" y="79971"/>
                </a:lnTo>
                <a:lnTo>
                  <a:pt x="16167" y="80962"/>
                </a:lnTo>
                <a:lnTo>
                  <a:pt x="17195" y="80962"/>
                </a:lnTo>
                <a:lnTo>
                  <a:pt x="18186" y="81991"/>
                </a:lnTo>
                <a:lnTo>
                  <a:pt x="19215" y="81991"/>
                </a:lnTo>
                <a:lnTo>
                  <a:pt x="20218" y="82981"/>
                </a:lnTo>
                <a:lnTo>
                  <a:pt x="21247" y="82981"/>
                </a:lnTo>
                <a:lnTo>
                  <a:pt x="22237" y="84023"/>
                </a:lnTo>
                <a:lnTo>
                  <a:pt x="23266" y="84023"/>
                </a:lnTo>
                <a:lnTo>
                  <a:pt x="23266" y="85013"/>
                </a:lnTo>
                <a:lnTo>
                  <a:pt x="24257" y="85013"/>
                </a:lnTo>
                <a:lnTo>
                  <a:pt x="24257" y="86042"/>
                </a:lnTo>
                <a:lnTo>
                  <a:pt x="25298" y="86042"/>
                </a:lnTo>
                <a:lnTo>
                  <a:pt x="25298" y="87033"/>
                </a:lnTo>
                <a:lnTo>
                  <a:pt x="26289" y="88061"/>
                </a:lnTo>
                <a:lnTo>
                  <a:pt x="26289" y="91084"/>
                </a:lnTo>
                <a:lnTo>
                  <a:pt x="27317" y="92113"/>
                </a:lnTo>
                <a:lnTo>
                  <a:pt x="27317" y="93103"/>
                </a:lnTo>
                <a:lnTo>
                  <a:pt x="1003" y="93103"/>
                </a:lnTo>
                <a:lnTo>
                  <a:pt x="1003" y="101206"/>
                </a:lnTo>
                <a:lnTo>
                  <a:pt x="60693" y="101206"/>
                </a:lnTo>
                <a:lnTo>
                  <a:pt x="60693" y="93103"/>
                </a:lnTo>
                <a:lnTo>
                  <a:pt x="32359" y="93103"/>
                </a:lnTo>
                <a:lnTo>
                  <a:pt x="32359" y="90093"/>
                </a:lnTo>
                <a:lnTo>
                  <a:pt x="33388" y="89052"/>
                </a:lnTo>
                <a:lnTo>
                  <a:pt x="33388" y="88061"/>
                </a:lnTo>
                <a:lnTo>
                  <a:pt x="34378" y="87033"/>
                </a:lnTo>
                <a:lnTo>
                  <a:pt x="35407" y="86042"/>
                </a:lnTo>
                <a:lnTo>
                  <a:pt x="35407" y="85013"/>
                </a:lnTo>
                <a:lnTo>
                  <a:pt x="36398" y="85013"/>
                </a:lnTo>
                <a:lnTo>
                  <a:pt x="36398" y="84023"/>
                </a:lnTo>
                <a:lnTo>
                  <a:pt x="37439" y="84023"/>
                </a:lnTo>
                <a:lnTo>
                  <a:pt x="38430" y="82981"/>
                </a:lnTo>
                <a:lnTo>
                  <a:pt x="39458" y="82981"/>
                </a:lnTo>
                <a:lnTo>
                  <a:pt x="39458" y="81991"/>
                </a:lnTo>
                <a:lnTo>
                  <a:pt x="40449" y="81991"/>
                </a:lnTo>
                <a:lnTo>
                  <a:pt x="42481" y="79971"/>
                </a:lnTo>
                <a:lnTo>
                  <a:pt x="43510" y="79971"/>
                </a:lnTo>
                <a:lnTo>
                  <a:pt x="44500" y="78943"/>
                </a:lnTo>
                <a:lnTo>
                  <a:pt x="60693" y="68821"/>
                </a:lnTo>
                <a:lnTo>
                  <a:pt x="60693" y="59728"/>
                </a:lnTo>
                <a:close/>
              </a:path>
              <a:path w="60959" h="180339">
                <a:moveTo>
                  <a:pt x="60706" y="153822"/>
                </a:moveTo>
                <a:lnTo>
                  <a:pt x="59715" y="152831"/>
                </a:lnTo>
                <a:lnTo>
                  <a:pt x="59715" y="147751"/>
                </a:lnTo>
                <a:lnTo>
                  <a:pt x="58686" y="146761"/>
                </a:lnTo>
                <a:lnTo>
                  <a:pt x="58686" y="144729"/>
                </a:lnTo>
                <a:lnTo>
                  <a:pt x="57696" y="144729"/>
                </a:lnTo>
                <a:lnTo>
                  <a:pt x="57696" y="142709"/>
                </a:lnTo>
                <a:lnTo>
                  <a:pt x="56667" y="142709"/>
                </a:lnTo>
                <a:lnTo>
                  <a:pt x="56667" y="141681"/>
                </a:lnTo>
                <a:lnTo>
                  <a:pt x="53644" y="138658"/>
                </a:lnTo>
                <a:lnTo>
                  <a:pt x="53644" y="152831"/>
                </a:lnTo>
                <a:lnTo>
                  <a:pt x="53644" y="173075"/>
                </a:lnTo>
                <a:lnTo>
                  <a:pt x="32372" y="173075"/>
                </a:lnTo>
                <a:lnTo>
                  <a:pt x="32372" y="156883"/>
                </a:lnTo>
                <a:lnTo>
                  <a:pt x="33413" y="155841"/>
                </a:lnTo>
                <a:lnTo>
                  <a:pt x="33413" y="149771"/>
                </a:lnTo>
                <a:lnTo>
                  <a:pt x="35433" y="147751"/>
                </a:lnTo>
                <a:lnTo>
                  <a:pt x="35433" y="146761"/>
                </a:lnTo>
                <a:lnTo>
                  <a:pt x="36423" y="146761"/>
                </a:lnTo>
                <a:lnTo>
                  <a:pt x="36423" y="145732"/>
                </a:lnTo>
                <a:lnTo>
                  <a:pt x="37452" y="145732"/>
                </a:lnTo>
                <a:lnTo>
                  <a:pt x="37452" y="144729"/>
                </a:lnTo>
                <a:lnTo>
                  <a:pt x="39484" y="144729"/>
                </a:lnTo>
                <a:lnTo>
                  <a:pt x="39484" y="143700"/>
                </a:lnTo>
                <a:lnTo>
                  <a:pt x="46545" y="143700"/>
                </a:lnTo>
                <a:lnTo>
                  <a:pt x="47574" y="144729"/>
                </a:lnTo>
                <a:lnTo>
                  <a:pt x="48564" y="144729"/>
                </a:lnTo>
                <a:lnTo>
                  <a:pt x="49593" y="145732"/>
                </a:lnTo>
                <a:lnTo>
                  <a:pt x="50596" y="146761"/>
                </a:lnTo>
                <a:lnTo>
                  <a:pt x="51625" y="147751"/>
                </a:lnTo>
                <a:lnTo>
                  <a:pt x="51625" y="148780"/>
                </a:lnTo>
                <a:lnTo>
                  <a:pt x="52616" y="148780"/>
                </a:lnTo>
                <a:lnTo>
                  <a:pt x="52616" y="152831"/>
                </a:lnTo>
                <a:lnTo>
                  <a:pt x="53644" y="152831"/>
                </a:lnTo>
                <a:lnTo>
                  <a:pt x="53644" y="138658"/>
                </a:lnTo>
                <a:lnTo>
                  <a:pt x="52616" y="137629"/>
                </a:lnTo>
                <a:lnTo>
                  <a:pt x="50596" y="137629"/>
                </a:lnTo>
                <a:lnTo>
                  <a:pt x="50596" y="136639"/>
                </a:lnTo>
                <a:lnTo>
                  <a:pt x="48564" y="136639"/>
                </a:lnTo>
                <a:lnTo>
                  <a:pt x="47574" y="135610"/>
                </a:lnTo>
                <a:lnTo>
                  <a:pt x="39484" y="135610"/>
                </a:lnTo>
                <a:lnTo>
                  <a:pt x="38442" y="136639"/>
                </a:lnTo>
                <a:lnTo>
                  <a:pt x="36423" y="136639"/>
                </a:lnTo>
                <a:lnTo>
                  <a:pt x="35433" y="137629"/>
                </a:lnTo>
                <a:lnTo>
                  <a:pt x="34404" y="137629"/>
                </a:lnTo>
                <a:lnTo>
                  <a:pt x="34404" y="138658"/>
                </a:lnTo>
                <a:lnTo>
                  <a:pt x="33413" y="138658"/>
                </a:lnTo>
                <a:lnTo>
                  <a:pt x="32372" y="139649"/>
                </a:lnTo>
                <a:lnTo>
                  <a:pt x="31381" y="140690"/>
                </a:lnTo>
                <a:lnTo>
                  <a:pt x="31381" y="141681"/>
                </a:lnTo>
                <a:lnTo>
                  <a:pt x="30353" y="141681"/>
                </a:lnTo>
                <a:lnTo>
                  <a:pt x="30353" y="143700"/>
                </a:lnTo>
                <a:lnTo>
                  <a:pt x="29362" y="143700"/>
                </a:lnTo>
                <a:lnTo>
                  <a:pt x="29362" y="145732"/>
                </a:lnTo>
                <a:lnTo>
                  <a:pt x="28333" y="146761"/>
                </a:lnTo>
                <a:lnTo>
                  <a:pt x="28333" y="145732"/>
                </a:lnTo>
                <a:lnTo>
                  <a:pt x="26301" y="143700"/>
                </a:lnTo>
                <a:lnTo>
                  <a:pt x="26301" y="142709"/>
                </a:lnTo>
                <a:lnTo>
                  <a:pt x="25311" y="142709"/>
                </a:lnTo>
                <a:lnTo>
                  <a:pt x="25311" y="151803"/>
                </a:lnTo>
                <a:lnTo>
                  <a:pt x="25311" y="173075"/>
                </a:lnTo>
                <a:lnTo>
                  <a:pt x="8089" y="173075"/>
                </a:lnTo>
                <a:lnTo>
                  <a:pt x="8089" y="151803"/>
                </a:lnTo>
                <a:lnTo>
                  <a:pt x="9118" y="151803"/>
                </a:lnTo>
                <a:lnTo>
                  <a:pt x="9118" y="149771"/>
                </a:lnTo>
                <a:lnTo>
                  <a:pt x="11150" y="147751"/>
                </a:lnTo>
                <a:lnTo>
                  <a:pt x="12141" y="147751"/>
                </a:lnTo>
                <a:lnTo>
                  <a:pt x="13169" y="146761"/>
                </a:lnTo>
                <a:lnTo>
                  <a:pt x="15189" y="146761"/>
                </a:lnTo>
                <a:lnTo>
                  <a:pt x="16179" y="145732"/>
                </a:lnTo>
                <a:lnTo>
                  <a:pt x="18211" y="145732"/>
                </a:lnTo>
                <a:lnTo>
                  <a:pt x="19240" y="146761"/>
                </a:lnTo>
                <a:lnTo>
                  <a:pt x="21259" y="146761"/>
                </a:lnTo>
                <a:lnTo>
                  <a:pt x="24282" y="149771"/>
                </a:lnTo>
                <a:lnTo>
                  <a:pt x="24282" y="150812"/>
                </a:lnTo>
                <a:lnTo>
                  <a:pt x="25311" y="151803"/>
                </a:lnTo>
                <a:lnTo>
                  <a:pt x="25311" y="142709"/>
                </a:lnTo>
                <a:lnTo>
                  <a:pt x="25311" y="141681"/>
                </a:lnTo>
                <a:lnTo>
                  <a:pt x="24282" y="141681"/>
                </a:lnTo>
                <a:lnTo>
                  <a:pt x="24282" y="140690"/>
                </a:lnTo>
                <a:lnTo>
                  <a:pt x="23291" y="140690"/>
                </a:lnTo>
                <a:lnTo>
                  <a:pt x="22263" y="139649"/>
                </a:lnTo>
                <a:lnTo>
                  <a:pt x="21259" y="139649"/>
                </a:lnTo>
                <a:lnTo>
                  <a:pt x="20231" y="138658"/>
                </a:lnTo>
                <a:lnTo>
                  <a:pt x="12141" y="138658"/>
                </a:lnTo>
                <a:lnTo>
                  <a:pt x="11150" y="139649"/>
                </a:lnTo>
                <a:lnTo>
                  <a:pt x="9118" y="139649"/>
                </a:lnTo>
                <a:lnTo>
                  <a:pt x="9118" y="140690"/>
                </a:lnTo>
                <a:lnTo>
                  <a:pt x="8089" y="140690"/>
                </a:lnTo>
                <a:lnTo>
                  <a:pt x="7099" y="141681"/>
                </a:lnTo>
                <a:lnTo>
                  <a:pt x="6070" y="141681"/>
                </a:lnTo>
                <a:lnTo>
                  <a:pt x="6070" y="142709"/>
                </a:lnTo>
                <a:lnTo>
                  <a:pt x="5080" y="142709"/>
                </a:lnTo>
                <a:lnTo>
                  <a:pt x="5080" y="143700"/>
                </a:lnTo>
                <a:lnTo>
                  <a:pt x="3048" y="145732"/>
                </a:lnTo>
                <a:lnTo>
                  <a:pt x="3048" y="146761"/>
                </a:lnTo>
                <a:lnTo>
                  <a:pt x="2019" y="146761"/>
                </a:lnTo>
                <a:lnTo>
                  <a:pt x="2019" y="149771"/>
                </a:lnTo>
                <a:lnTo>
                  <a:pt x="1028" y="149771"/>
                </a:lnTo>
                <a:lnTo>
                  <a:pt x="1028" y="180136"/>
                </a:lnTo>
                <a:lnTo>
                  <a:pt x="60706" y="180136"/>
                </a:lnTo>
                <a:lnTo>
                  <a:pt x="60706" y="173075"/>
                </a:lnTo>
                <a:lnTo>
                  <a:pt x="60706" y="153822"/>
                </a:lnTo>
                <a:close/>
              </a:path>
              <a:path w="60959" h="180339">
                <a:moveTo>
                  <a:pt x="60706" y="0"/>
                </a:moveTo>
                <a:lnTo>
                  <a:pt x="0" y="0"/>
                </a:lnTo>
                <a:lnTo>
                  <a:pt x="0" y="5041"/>
                </a:lnTo>
                <a:lnTo>
                  <a:pt x="1028" y="5041"/>
                </a:lnTo>
                <a:lnTo>
                  <a:pt x="2019" y="6083"/>
                </a:lnTo>
                <a:lnTo>
                  <a:pt x="3048" y="6083"/>
                </a:lnTo>
                <a:lnTo>
                  <a:pt x="3048" y="7073"/>
                </a:lnTo>
                <a:lnTo>
                  <a:pt x="4038" y="7073"/>
                </a:lnTo>
                <a:lnTo>
                  <a:pt x="4038" y="8102"/>
                </a:lnTo>
                <a:lnTo>
                  <a:pt x="5080" y="8102"/>
                </a:lnTo>
                <a:lnTo>
                  <a:pt x="11150" y="14173"/>
                </a:lnTo>
                <a:lnTo>
                  <a:pt x="11150" y="15163"/>
                </a:lnTo>
                <a:lnTo>
                  <a:pt x="12141" y="15163"/>
                </a:lnTo>
                <a:lnTo>
                  <a:pt x="12141" y="17183"/>
                </a:lnTo>
                <a:lnTo>
                  <a:pt x="14160" y="19215"/>
                </a:lnTo>
                <a:lnTo>
                  <a:pt x="14160" y="20243"/>
                </a:lnTo>
                <a:lnTo>
                  <a:pt x="15189" y="21234"/>
                </a:lnTo>
                <a:lnTo>
                  <a:pt x="15189" y="22263"/>
                </a:lnTo>
                <a:lnTo>
                  <a:pt x="22263" y="22263"/>
                </a:lnTo>
                <a:lnTo>
                  <a:pt x="22263" y="20243"/>
                </a:lnTo>
                <a:lnTo>
                  <a:pt x="21259" y="20243"/>
                </a:lnTo>
                <a:lnTo>
                  <a:pt x="21259" y="18224"/>
                </a:lnTo>
                <a:lnTo>
                  <a:pt x="20231" y="18224"/>
                </a:lnTo>
                <a:lnTo>
                  <a:pt x="20231" y="17183"/>
                </a:lnTo>
                <a:lnTo>
                  <a:pt x="19240" y="16192"/>
                </a:lnTo>
                <a:lnTo>
                  <a:pt x="19240" y="14173"/>
                </a:lnTo>
                <a:lnTo>
                  <a:pt x="18211" y="14173"/>
                </a:lnTo>
                <a:lnTo>
                  <a:pt x="18211" y="13144"/>
                </a:lnTo>
                <a:lnTo>
                  <a:pt x="17221" y="13144"/>
                </a:lnTo>
                <a:lnTo>
                  <a:pt x="17221" y="12153"/>
                </a:lnTo>
                <a:lnTo>
                  <a:pt x="16179" y="11112"/>
                </a:lnTo>
                <a:lnTo>
                  <a:pt x="16179" y="10121"/>
                </a:lnTo>
                <a:lnTo>
                  <a:pt x="15189" y="10121"/>
                </a:lnTo>
                <a:lnTo>
                  <a:pt x="15189" y="9093"/>
                </a:lnTo>
                <a:lnTo>
                  <a:pt x="14160" y="9093"/>
                </a:lnTo>
                <a:lnTo>
                  <a:pt x="14160" y="8102"/>
                </a:lnTo>
                <a:lnTo>
                  <a:pt x="60706" y="8102"/>
                </a:lnTo>
                <a:lnTo>
                  <a:pt x="607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79" name="object 4379"/>
          <p:cNvSpPr/>
          <p:nvPr/>
        </p:nvSpPr>
        <p:spPr>
          <a:xfrm>
            <a:off x="15636671" y="2330867"/>
            <a:ext cx="60960" cy="180340"/>
          </a:xfrm>
          <a:custGeom>
            <a:avLst/>
            <a:gdLst/>
            <a:ahLst/>
            <a:cxnLst/>
            <a:rect l="l" t="t" r="r" b="b"/>
            <a:pathLst>
              <a:path w="60959" h="180339">
                <a:moveTo>
                  <a:pt x="42481" y="33388"/>
                </a:moveTo>
                <a:lnTo>
                  <a:pt x="35407" y="33388"/>
                </a:lnTo>
                <a:lnTo>
                  <a:pt x="35407" y="55651"/>
                </a:lnTo>
                <a:lnTo>
                  <a:pt x="42481" y="55651"/>
                </a:lnTo>
                <a:lnTo>
                  <a:pt x="42481" y="33388"/>
                </a:lnTo>
                <a:close/>
              </a:path>
              <a:path w="60959" h="180339">
                <a:moveTo>
                  <a:pt x="60693" y="114350"/>
                </a:moveTo>
                <a:lnTo>
                  <a:pt x="1003" y="114350"/>
                </a:lnTo>
                <a:lnTo>
                  <a:pt x="1003" y="122440"/>
                </a:lnTo>
                <a:lnTo>
                  <a:pt x="60693" y="122440"/>
                </a:lnTo>
                <a:lnTo>
                  <a:pt x="60693" y="114350"/>
                </a:lnTo>
                <a:close/>
              </a:path>
              <a:path w="60959" h="180339">
                <a:moveTo>
                  <a:pt x="60693" y="58686"/>
                </a:moveTo>
                <a:lnTo>
                  <a:pt x="40449" y="70840"/>
                </a:lnTo>
                <a:lnTo>
                  <a:pt x="40449" y="71869"/>
                </a:lnTo>
                <a:lnTo>
                  <a:pt x="39458" y="71869"/>
                </a:lnTo>
                <a:lnTo>
                  <a:pt x="38430" y="72859"/>
                </a:lnTo>
                <a:lnTo>
                  <a:pt x="37439" y="72859"/>
                </a:lnTo>
                <a:lnTo>
                  <a:pt x="36398" y="73888"/>
                </a:lnTo>
                <a:lnTo>
                  <a:pt x="36398" y="74879"/>
                </a:lnTo>
                <a:lnTo>
                  <a:pt x="35407" y="74879"/>
                </a:lnTo>
                <a:lnTo>
                  <a:pt x="32359" y="77939"/>
                </a:lnTo>
                <a:lnTo>
                  <a:pt x="32359" y="78930"/>
                </a:lnTo>
                <a:lnTo>
                  <a:pt x="31369" y="78930"/>
                </a:lnTo>
                <a:lnTo>
                  <a:pt x="31369" y="79959"/>
                </a:lnTo>
                <a:lnTo>
                  <a:pt x="30327" y="79959"/>
                </a:lnTo>
                <a:lnTo>
                  <a:pt x="30327" y="82981"/>
                </a:lnTo>
                <a:lnTo>
                  <a:pt x="29337" y="82981"/>
                </a:lnTo>
                <a:lnTo>
                  <a:pt x="29337" y="80949"/>
                </a:lnTo>
                <a:lnTo>
                  <a:pt x="28308" y="79959"/>
                </a:lnTo>
                <a:lnTo>
                  <a:pt x="27317" y="78930"/>
                </a:lnTo>
                <a:lnTo>
                  <a:pt x="27317" y="77939"/>
                </a:lnTo>
                <a:lnTo>
                  <a:pt x="26289" y="77939"/>
                </a:lnTo>
                <a:lnTo>
                  <a:pt x="26289" y="76911"/>
                </a:lnTo>
                <a:lnTo>
                  <a:pt x="25298" y="76911"/>
                </a:lnTo>
                <a:lnTo>
                  <a:pt x="25298" y="75920"/>
                </a:lnTo>
                <a:lnTo>
                  <a:pt x="23266" y="75920"/>
                </a:lnTo>
                <a:lnTo>
                  <a:pt x="23266" y="74879"/>
                </a:lnTo>
                <a:lnTo>
                  <a:pt x="22237" y="74879"/>
                </a:lnTo>
                <a:lnTo>
                  <a:pt x="21247" y="73888"/>
                </a:lnTo>
                <a:lnTo>
                  <a:pt x="19215" y="73888"/>
                </a:lnTo>
                <a:lnTo>
                  <a:pt x="18186" y="72859"/>
                </a:lnTo>
                <a:lnTo>
                  <a:pt x="17195" y="72859"/>
                </a:lnTo>
                <a:lnTo>
                  <a:pt x="16167" y="71869"/>
                </a:lnTo>
                <a:lnTo>
                  <a:pt x="14135" y="71869"/>
                </a:lnTo>
                <a:lnTo>
                  <a:pt x="13144" y="70840"/>
                </a:lnTo>
                <a:lnTo>
                  <a:pt x="12115" y="70840"/>
                </a:lnTo>
                <a:lnTo>
                  <a:pt x="12115" y="69850"/>
                </a:lnTo>
                <a:lnTo>
                  <a:pt x="11125" y="69850"/>
                </a:lnTo>
                <a:lnTo>
                  <a:pt x="10096" y="68808"/>
                </a:lnTo>
                <a:lnTo>
                  <a:pt x="9105" y="68808"/>
                </a:lnTo>
                <a:lnTo>
                  <a:pt x="9105" y="67818"/>
                </a:lnTo>
                <a:lnTo>
                  <a:pt x="8064" y="66789"/>
                </a:lnTo>
                <a:lnTo>
                  <a:pt x="8064" y="64770"/>
                </a:lnTo>
                <a:lnTo>
                  <a:pt x="7073" y="63766"/>
                </a:lnTo>
                <a:lnTo>
                  <a:pt x="7073" y="59728"/>
                </a:lnTo>
                <a:lnTo>
                  <a:pt x="1003" y="59728"/>
                </a:lnTo>
                <a:lnTo>
                  <a:pt x="1003" y="68808"/>
                </a:lnTo>
                <a:lnTo>
                  <a:pt x="1993" y="69850"/>
                </a:lnTo>
                <a:lnTo>
                  <a:pt x="1993" y="70840"/>
                </a:lnTo>
                <a:lnTo>
                  <a:pt x="3035" y="71869"/>
                </a:lnTo>
                <a:lnTo>
                  <a:pt x="3035" y="72859"/>
                </a:lnTo>
                <a:lnTo>
                  <a:pt x="4025" y="72859"/>
                </a:lnTo>
                <a:lnTo>
                  <a:pt x="4025" y="73888"/>
                </a:lnTo>
                <a:lnTo>
                  <a:pt x="5054" y="74879"/>
                </a:lnTo>
                <a:lnTo>
                  <a:pt x="6045" y="74879"/>
                </a:lnTo>
                <a:lnTo>
                  <a:pt x="6045" y="75920"/>
                </a:lnTo>
                <a:lnTo>
                  <a:pt x="7073" y="75920"/>
                </a:lnTo>
                <a:lnTo>
                  <a:pt x="8064" y="76911"/>
                </a:lnTo>
                <a:lnTo>
                  <a:pt x="9105" y="76911"/>
                </a:lnTo>
                <a:lnTo>
                  <a:pt x="10096" y="77939"/>
                </a:lnTo>
                <a:lnTo>
                  <a:pt x="12115" y="77939"/>
                </a:lnTo>
                <a:lnTo>
                  <a:pt x="13144" y="78930"/>
                </a:lnTo>
                <a:lnTo>
                  <a:pt x="14135" y="79959"/>
                </a:lnTo>
                <a:lnTo>
                  <a:pt x="16167" y="79959"/>
                </a:lnTo>
                <a:lnTo>
                  <a:pt x="17195" y="80949"/>
                </a:lnTo>
                <a:lnTo>
                  <a:pt x="18186" y="80949"/>
                </a:lnTo>
                <a:lnTo>
                  <a:pt x="19215" y="81991"/>
                </a:lnTo>
                <a:lnTo>
                  <a:pt x="20218" y="81991"/>
                </a:lnTo>
                <a:lnTo>
                  <a:pt x="21247" y="82981"/>
                </a:lnTo>
                <a:lnTo>
                  <a:pt x="22237" y="82981"/>
                </a:lnTo>
                <a:lnTo>
                  <a:pt x="25298" y="86029"/>
                </a:lnTo>
                <a:lnTo>
                  <a:pt x="25298" y="87033"/>
                </a:lnTo>
                <a:lnTo>
                  <a:pt x="26289" y="87033"/>
                </a:lnTo>
                <a:lnTo>
                  <a:pt x="26289" y="91071"/>
                </a:lnTo>
                <a:lnTo>
                  <a:pt x="27317" y="92113"/>
                </a:lnTo>
                <a:lnTo>
                  <a:pt x="27317" y="93103"/>
                </a:lnTo>
                <a:lnTo>
                  <a:pt x="1003" y="93103"/>
                </a:lnTo>
                <a:lnTo>
                  <a:pt x="1003" y="101193"/>
                </a:lnTo>
                <a:lnTo>
                  <a:pt x="60693" y="101193"/>
                </a:lnTo>
                <a:lnTo>
                  <a:pt x="60693" y="93103"/>
                </a:lnTo>
                <a:lnTo>
                  <a:pt x="32359" y="93103"/>
                </a:lnTo>
                <a:lnTo>
                  <a:pt x="32359" y="90081"/>
                </a:lnTo>
                <a:lnTo>
                  <a:pt x="33388" y="89052"/>
                </a:lnTo>
                <a:lnTo>
                  <a:pt x="33388" y="88061"/>
                </a:lnTo>
                <a:lnTo>
                  <a:pt x="34378" y="87033"/>
                </a:lnTo>
                <a:lnTo>
                  <a:pt x="34378" y="86029"/>
                </a:lnTo>
                <a:lnTo>
                  <a:pt x="35407" y="86029"/>
                </a:lnTo>
                <a:lnTo>
                  <a:pt x="35407" y="85001"/>
                </a:lnTo>
                <a:lnTo>
                  <a:pt x="36398" y="84010"/>
                </a:lnTo>
                <a:lnTo>
                  <a:pt x="37439" y="84010"/>
                </a:lnTo>
                <a:lnTo>
                  <a:pt x="37439" y="82981"/>
                </a:lnTo>
                <a:lnTo>
                  <a:pt x="38430" y="82981"/>
                </a:lnTo>
                <a:lnTo>
                  <a:pt x="39458" y="81991"/>
                </a:lnTo>
                <a:lnTo>
                  <a:pt x="40449" y="80949"/>
                </a:lnTo>
                <a:lnTo>
                  <a:pt x="41478" y="80949"/>
                </a:lnTo>
                <a:lnTo>
                  <a:pt x="43510" y="78930"/>
                </a:lnTo>
                <a:lnTo>
                  <a:pt x="44500" y="78930"/>
                </a:lnTo>
                <a:lnTo>
                  <a:pt x="60693" y="68808"/>
                </a:lnTo>
                <a:lnTo>
                  <a:pt x="60693" y="58686"/>
                </a:lnTo>
                <a:close/>
              </a:path>
              <a:path w="60959" h="180339">
                <a:moveTo>
                  <a:pt x="60706" y="152819"/>
                </a:moveTo>
                <a:lnTo>
                  <a:pt x="59715" y="151790"/>
                </a:lnTo>
                <a:lnTo>
                  <a:pt x="59715" y="146748"/>
                </a:lnTo>
                <a:lnTo>
                  <a:pt x="58686" y="145719"/>
                </a:lnTo>
                <a:lnTo>
                  <a:pt x="58686" y="144729"/>
                </a:lnTo>
                <a:lnTo>
                  <a:pt x="57696" y="143700"/>
                </a:lnTo>
                <a:lnTo>
                  <a:pt x="57696" y="142709"/>
                </a:lnTo>
                <a:lnTo>
                  <a:pt x="56667" y="141668"/>
                </a:lnTo>
                <a:lnTo>
                  <a:pt x="56667" y="140677"/>
                </a:lnTo>
                <a:lnTo>
                  <a:pt x="55676" y="139649"/>
                </a:lnTo>
                <a:lnTo>
                  <a:pt x="54635" y="139649"/>
                </a:lnTo>
                <a:lnTo>
                  <a:pt x="54635" y="138658"/>
                </a:lnTo>
                <a:lnTo>
                  <a:pt x="53644" y="138658"/>
                </a:lnTo>
                <a:lnTo>
                  <a:pt x="53644" y="151790"/>
                </a:lnTo>
                <a:lnTo>
                  <a:pt x="53644" y="172034"/>
                </a:lnTo>
                <a:lnTo>
                  <a:pt x="32372" y="172034"/>
                </a:lnTo>
                <a:lnTo>
                  <a:pt x="32372" y="156870"/>
                </a:lnTo>
                <a:lnTo>
                  <a:pt x="33413" y="155841"/>
                </a:lnTo>
                <a:lnTo>
                  <a:pt x="33413" y="149771"/>
                </a:lnTo>
                <a:lnTo>
                  <a:pt x="34404" y="148780"/>
                </a:lnTo>
                <a:lnTo>
                  <a:pt x="34404" y="147739"/>
                </a:lnTo>
                <a:lnTo>
                  <a:pt x="35433" y="146748"/>
                </a:lnTo>
                <a:lnTo>
                  <a:pt x="36423" y="145719"/>
                </a:lnTo>
                <a:lnTo>
                  <a:pt x="37452" y="144729"/>
                </a:lnTo>
                <a:lnTo>
                  <a:pt x="38442" y="144729"/>
                </a:lnTo>
                <a:lnTo>
                  <a:pt x="39484" y="143700"/>
                </a:lnTo>
                <a:lnTo>
                  <a:pt x="41503" y="143700"/>
                </a:lnTo>
                <a:lnTo>
                  <a:pt x="42494" y="142709"/>
                </a:lnTo>
                <a:lnTo>
                  <a:pt x="44526" y="142709"/>
                </a:lnTo>
                <a:lnTo>
                  <a:pt x="45554" y="143700"/>
                </a:lnTo>
                <a:lnTo>
                  <a:pt x="47574" y="143700"/>
                </a:lnTo>
                <a:lnTo>
                  <a:pt x="48564" y="144729"/>
                </a:lnTo>
                <a:lnTo>
                  <a:pt x="49593" y="144729"/>
                </a:lnTo>
                <a:lnTo>
                  <a:pt x="49593" y="145719"/>
                </a:lnTo>
                <a:lnTo>
                  <a:pt x="50596" y="145719"/>
                </a:lnTo>
                <a:lnTo>
                  <a:pt x="50596" y="146748"/>
                </a:lnTo>
                <a:lnTo>
                  <a:pt x="51625" y="147739"/>
                </a:lnTo>
                <a:lnTo>
                  <a:pt x="52616" y="148780"/>
                </a:lnTo>
                <a:lnTo>
                  <a:pt x="52616" y="151790"/>
                </a:lnTo>
                <a:lnTo>
                  <a:pt x="53644" y="151790"/>
                </a:lnTo>
                <a:lnTo>
                  <a:pt x="53644" y="138658"/>
                </a:lnTo>
                <a:lnTo>
                  <a:pt x="53644" y="137629"/>
                </a:lnTo>
                <a:lnTo>
                  <a:pt x="52616" y="137629"/>
                </a:lnTo>
                <a:lnTo>
                  <a:pt x="51625" y="136626"/>
                </a:lnTo>
                <a:lnTo>
                  <a:pt x="49593" y="136626"/>
                </a:lnTo>
                <a:lnTo>
                  <a:pt x="48564" y="135597"/>
                </a:lnTo>
                <a:lnTo>
                  <a:pt x="45554" y="135597"/>
                </a:lnTo>
                <a:lnTo>
                  <a:pt x="44526" y="134607"/>
                </a:lnTo>
                <a:lnTo>
                  <a:pt x="40474" y="134607"/>
                </a:lnTo>
                <a:lnTo>
                  <a:pt x="39484" y="135597"/>
                </a:lnTo>
                <a:lnTo>
                  <a:pt x="37452" y="135597"/>
                </a:lnTo>
                <a:lnTo>
                  <a:pt x="36423" y="136626"/>
                </a:lnTo>
                <a:lnTo>
                  <a:pt x="35433" y="136626"/>
                </a:lnTo>
                <a:lnTo>
                  <a:pt x="34404" y="137629"/>
                </a:lnTo>
                <a:lnTo>
                  <a:pt x="33413" y="137629"/>
                </a:lnTo>
                <a:lnTo>
                  <a:pt x="33413" y="138658"/>
                </a:lnTo>
                <a:lnTo>
                  <a:pt x="32372" y="138658"/>
                </a:lnTo>
                <a:lnTo>
                  <a:pt x="32372" y="139649"/>
                </a:lnTo>
                <a:lnTo>
                  <a:pt x="31381" y="140677"/>
                </a:lnTo>
                <a:lnTo>
                  <a:pt x="30353" y="141668"/>
                </a:lnTo>
                <a:lnTo>
                  <a:pt x="30353" y="142709"/>
                </a:lnTo>
                <a:lnTo>
                  <a:pt x="29362" y="143700"/>
                </a:lnTo>
                <a:lnTo>
                  <a:pt x="29362" y="145719"/>
                </a:lnTo>
                <a:lnTo>
                  <a:pt x="28333" y="145719"/>
                </a:lnTo>
                <a:lnTo>
                  <a:pt x="28333" y="144729"/>
                </a:lnTo>
                <a:lnTo>
                  <a:pt x="27343" y="144729"/>
                </a:lnTo>
                <a:lnTo>
                  <a:pt x="27343" y="143700"/>
                </a:lnTo>
                <a:lnTo>
                  <a:pt x="26301" y="142709"/>
                </a:lnTo>
                <a:lnTo>
                  <a:pt x="25311" y="141668"/>
                </a:lnTo>
                <a:lnTo>
                  <a:pt x="25311" y="150799"/>
                </a:lnTo>
                <a:lnTo>
                  <a:pt x="25311" y="172034"/>
                </a:lnTo>
                <a:lnTo>
                  <a:pt x="8089" y="172034"/>
                </a:lnTo>
                <a:lnTo>
                  <a:pt x="8089" y="150799"/>
                </a:lnTo>
                <a:lnTo>
                  <a:pt x="9118" y="150799"/>
                </a:lnTo>
                <a:lnTo>
                  <a:pt x="9118" y="149771"/>
                </a:lnTo>
                <a:lnTo>
                  <a:pt x="10109" y="148780"/>
                </a:lnTo>
                <a:lnTo>
                  <a:pt x="10109" y="147739"/>
                </a:lnTo>
                <a:lnTo>
                  <a:pt x="11150" y="147739"/>
                </a:lnTo>
                <a:lnTo>
                  <a:pt x="12141" y="146748"/>
                </a:lnTo>
                <a:lnTo>
                  <a:pt x="13169" y="146748"/>
                </a:lnTo>
                <a:lnTo>
                  <a:pt x="13169" y="145719"/>
                </a:lnTo>
                <a:lnTo>
                  <a:pt x="20231" y="145719"/>
                </a:lnTo>
                <a:lnTo>
                  <a:pt x="21259" y="146748"/>
                </a:lnTo>
                <a:lnTo>
                  <a:pt x="22263" y="146748"/>
                </a:lnTo>
                <a:lnTo>
                  <a:pt x="22263" y="147739"/>
                </a:lnTo>
                <a:lnTo>
                  <a:pt x="23291" y="147739"/>
                </a:lnTo>
                <a:lnTo>
                  <a:pt x="23291" y="148780"/>
                </a:lnTo>
                <a:lnTo>
                  <a:pt x="25311" y="150799"/>
                </a:lnTo>
                <a:lnTo>
                  <a:pt x="25311" y="141668"/>
                </a:lnTo>
                <a:lnTo>
                  <a:pt x="24282" y="140677"/>
                </a:lnTo>
                <a:lnTo>
                  <a:pt x="23291" y="139649"/>
                </a:lnTo>
                <a:lnTo>
                  <a:pt x="22263" y="139649"/>
                </a:lnTo>
                <a:lnTo>
                  <a:pt x="21259" y="138658"/>
                </a:lnTo>
                <a:lnTo>
                  <a:pt x="19240" y="138658"/>
                </a:lnTo>
                <a:lnTo>
                  <a:pt x="18211" y="137629"/>
                </a:lnTo>
                <a:lnTo>
                  <a:pt x="13169" y="137629"/>
                </a:lnTo>
                <a:lnTo>
                  <a:pt x="13169" y="138658"/>
                </a:lnTo>
                <a:lnTo>
                  <a:pt x="10109" y="138658"/>
                </a:lnTo>
                <a:lnTo>
                  <a:pt x="9118" y="139649"/>
                </a:lnTo>
                <a:lnTo>
                  <a:pt x="8089" y="139649"/>
                </a:lnTo>
                <a:lnTo>
                  <a:pt x="8089" y="140677"/>
                </a:lnTo>
                <a:lnTo>
                  <a:pt x="7099" y="140677"/>
                </a:lnTo>
                <a:lnTo>
                  <a:pt x="6070" y="141668"/>
                </a:lnTo>
                <a:lnTo>
                  <a:pt x="5080" y="142709"/>
                </a:lnTo>
                <a:lnTo>
                  <a:pt x="4038" y="143700"/>
                </a:lnTo>
                <a:lnTo>
                  <a:pt x="4038" y="144729"/>
                </a:lnTo>
                <a:lnTo>
                  <a:pt x="3048" y="144729"/>
                </a:lnTo>
                <a:lnTo>
                  <a:pt x="3048" y="145719"/>
                </a:lnTo>
                <a:lnTo>
                  <a:pt x="2019" y="146748"/>
                </a:lnTo>
                <a:lnTo>
                  <a:pt x="2019" y="148780"/>
                </a:lnTo>
                <a:lnTo>
                  <a:pt x="1028" y="149771"/>
                </a:lnTo>
                <a:lnTo>
                  <a:pt x="1028" y="180124"/>
                </a:lnTo>
                <a:lnTo>
                  <a:pt x="60706" y="180124"/>
                </a:lnTo>
                <a:lnTo>
                  <a:pt x="60706" y="172034"/>
                </a:lnTo>
                <a:lnTo>
                  <a:pt x="60706" y="152819"/>
                </a:lnTo>
                <a:close/>
              </a:path>
              <a:path w="60959" h="180339">
                <a:moveTo>
                  <a:pt x="60706" y="0"/>
                </a:moveTo>
                <a:lnTo>
                  <a:pt x="0" y="0"/>
                </a:lnTo>
                <a:lnTo>
                  <a:pt x="0" y="4051"/>
                </a:lnTo>
                <a:lnTo>
                  <a:pt x="1028" y="5041"/>
                </a:lnTo>
                <a:lnTo>
                  <a:pt x="2019" y="5041"/>
                </a:lnTo>
                <a:lnTo>
                  <a:pt x="5080" y="8089"/>
                </a:lnTo>
                <a:lnTo>
                  <a:pt x="6070" y="8089"/>
                </a:lnTo>
                <a:lnTo>
                  <a:pt x="6070" y="9080"/>
                </a:lnTo>
                <a:lnTo>
                  <a:pt x="7099" y="9080"/>
                </a:lnTo>
                <a:lnTo>
                  <a:pt x="8089" y="10121"/>
                </a:lnTo>
                <a:lnTo>
                  <a:pt x="8089" y="11112"/>
                </a:lnTo>
                <a:lnTo>
                  <a:pt x="9118" y="11112"/>
                </a:lnTo>
                <a:lnTo>
                  <a:pt x="9118" y="12141"/>
                </a:lnTo>
                <a:lnTo>
                  <a:pt x="10109" y="12141"/>
                </a:lnTo>
                <a:lnTo>
                  <a:pt x="10109" y="13131"/>
                </a:lnTo>
                <a:lnTo>
                  <a:pt x="12141" y="15163"/>
                </a:lnTo>
                <a:lnTo>
                  <a:pt x="12141" y="16192"/>
                </a:lnTo>
                <a:lnTo>
                  <a:pt x="13169" y="17183"/>
                </a:lnTo>
                <a:lnTo>
                  <a:pt x="13169" y="18211"/>
                </a:lnTo>
                <a:lnTo>
                  <a:pt x="14160" y="18211"/>
                </a:lnTo>
                <a:lnTo>
                  <a:pt x="14160" y="20243"/>
                </a:lnTo>
                <a:lnTo>
                  <a:pt x="15189" y="21234"/>
                </a:lnTo>
                <a:lnTo>
                  <a:pt x="15189" y="22263"/>
                </a:lnTo>
                <a:lnTo>
                  <a:pt x="22263" y="22263"/>
                </a:lnTo>
                <a:lnTo>
                  <a:pt x="22263" y="20243"/>
                </a:lnTo>
                <a:lnTo>
                  <a:pt x="21259" y="19202"/>
                </a:lnTo>
                <a:lnTo>
                  <a:pt x="21259" y="18211"/>
                </a:lnTo>
                <a:lnTo>
                  <a:pt x="20231" y="17183"/>
                </a:lnTo>
                <a:lnTo>
                  <a:pt x="20231" y="16192"/>
                </a:lnTo>
                <a:lnTo>
                  <a:pt x="19240" y="15163"/>
                </a:lnTo>
                <a:lnTo>
                  <a:pt x="19240" y="14160"/>
                </a:lnTo>
                <a:lnTo>
                  <a:pt x="18211" y="14160"/>
                </a:lnTo>
                <a:lnTo>
                  <a:pt x="18211" y="13131"/>
                </a:lnTo>
                <a:lnTo>
                  <a:pt x="17221" y="12141"/>
                </a:lnTo>
                <a:lnTo>
                  <a:pt x="17221" y="11112"/>
                </a:lnTo>
                <a:lnTo>
                  <a:pt x="16179" y="11112"/>
                </a:lnTo>
                <a:lnTo>
                  <a:pt x="16179" y="10121"/>
                </a:lnTo>
                <a:lnTo>
                  <a:pt x="15189" y="9080"/>
                </a:lnTo>
                <a:lnTo>
                  <a:pt x="14160" y="8089"/>
                </a:lnTo>
                <a:lnTo>
                  <a:pt x="14160" y="7061"/>
                </a:lnTo>
                <a:lnTo>
                  <a:pt x="60706" y="7061"/>
                </a:lnTo>
                <a:lnTo>
                  <a:pt x="607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0" name="object 4380"/>
          <p:cNvSpPr/>
          <p:nvPr/>
        </p:nvSpPr>
        <p:spPr>
          <a:xfrm>
            <a:off x="3056090" y="4709959"/>
            <a:ext cx="60325" cy="180340"/>
          </a:xfrm>
          <a:custGeom>
            <a:avLst/>
            <a:gdLst/>
            <a:ahLst/>
            <a:cxnLst/>
            <a:rect l="l" t="t" r="r" b="b"/>
            <a:pathLst>
              <a:path w="60325" h="180339">
                <a:moveTo>
                  <a:pt x="41465" y="34429"/>
                </a:moveTo>
                <a:lnTo>
                  <a:pt x="34404" y="34429"/>
                </a:lnTo>
                <a:lnTo>
                  <a:pt x="34404" y="56680"/>
                </a:lnTo>
                <a:lnTo>
                  <a:pt x="41465" y="56680"/>
                </a:lnTo>
                <a:lnTo>
                  <a:pt x="41465" y="34429"/>
                </a:lnTo>
                <a:close/>
              </a:path>
              <a:path w="60325" h="180339">
                <a:moveTo>
                  <a:pt x="59677" y="115366"/>
                </a:moveTo>
                <a:lnTo>
                  <a:pt x="0" y="115366"/>
                </a:lnTo>
                <a:lnTo>
                  <a:pt x="0" y="123469"/>
                </a:lnTo>
                <a:lnTo>
                  <a:pt x="59677" y="123469"/>
                </a:lnTo>
                <a:lnTo>
                  <a:pt x="59677" y="115366"/>
                </a:lnTo>
                <a:close/>
              </a:path>
              <a:path w="60325" h="180339">
                <a:moveTo>
                  <a:pt x="59677" y="59728"/>
                </a:moveTo>
                <a:lnTo>
                  <a:pt x="40474" y="71869"/>
                </a:lnTo>
                <a:lnTo>
                  <a:pt x="39446" y="71869"/>
                </a:lnTo>
                <a:lnTo>
                  <a:pt x="38455" y="72859"/>
                </a:lnTo>
                <a:lnTo>
                  <a:pt x="37414" y="72859"/>
                </a:lnTo>
                <a:lnTo>
                  <a:pt x="37414" y="73901"/>
                </a:lnTo>
                <a:lnTo>
                  <a:pt x="36423" y="74891"/>
                </a:lnTo>
                <a:lnTo>
                  <a:pt x="35394" y="74891"/>
                </a:lnTo>
                <a:lnTo>
                  <a:pt x="34404" y="75920"/>
                </a:lnTo>
                <a:lnTo>
                  <a:pt x="33375" y="76911"/>
                </a:lnTo>
                <a:lnTo>
                  <a:pt x="32385" y="77939"/>
                </a:lnTo>
                <a:lnTo>
                  <a:pt x="32385" y="78943"/>
                </a:lnTo>
                <a:lnTo>
                  <a:pt x="31343" y="78943"/>
                </a:lnTo>
                <a:lnTo>
                  <a:pt x="31343" y="79971"/>
                </a:lnTo>
                <a:lnTo>
                  <a:pt x="30353" y="79971"/>
                </a:lnTo>
                <a:lnTo>
                  <a:pt x="30353" y="80962"/>
                </a:lnTo>
                <a:lnTo>
                  <a:pt x="29324" y="81991"/>
                </a:lnTo>
                <a:lnTo>
                  <a:pt x="28333" y="81991"/>
                </a:lnTo>
                <a:lnTo>
                  <a:pt x="28333" y="80962"/>
                </a:lnTo>
                <a:lnTo>
                  <a:pt x="27305" y="79971"/>
                </a:lnTo>
                <a:lnTo>
                  <a:pt x="27305" y="78943"/>
                </a:lnTo>
                <a:lnTo>
                  <a:pt x="26301" y="78943"/>
                </a:lnTo>
                <a:lnTo>
                  <a:pt x="26301" y="77939"/>
                </a:lnTo>
                <a:lnTo>
                  <a:pt x="25273" y="77939"/>
                </a:lnTo>
                <a:lnTo>
                  <a:pt x="25273" y="76911"/>
                </a:lnTo>
                <a:lnTo>
                  <a:pt x="23253" y="76911"/>
                </a:lnTo>
                <a:lnTo>
                  <a:pt x="23253" y="75920"/>
                </a:lnTo>
                <a:lnTo>
                  <a:pt x="22263" y="75920"/>
                </a:lnTo>
                <a:lnTo>
                  <a:pt x="21221" y="74891"/>
                </a:lnTo>
                <a:lnTo>
                  <a:pt x="20231" y="74891"/>
                </a:lnTo>
                <a:lnTo>
                  <a:pt x="19202" y="73901"/>
                </a:lnTo>
                <a:lnTo>
                  <a:pt x="18211" y="73901"/>
                </a:lnTo>
                <a:lnTo>
                  <a:pt x="16192" y="72859"/>
                </a:lnTo>
                <a:lnTo>
                  <a:pt x="15151" y="71869"/>
                </a:lnTo>
                <a:lnTo>
                  <a:pt x="13131" y="71869"/>
                </a:lnTo>
                <a:lnTo>
                  <a:pt x="12141" y="70840"/>
                </a:lnTo>
                <a:lnTo>
                  <a:pt x="11112" y="70840"/>
                </a:lnTo>
                <a:lnTo>
                  <a:pt x="11112" y="69850"/>
                </a:lnTo>
                <a:lnTo>
                  <a:pt x="9080" y="69850"/>
                </a:lnTo>
                <a:lnTo>
                  <a:pt x="9080" y="68821"/>
                </a:lnTo>
                <a:lnTo>
                  <a:pt x="8089" y="68821"/>
                </a:lnTo>
                <a:lnTo>
                  <a:pt x="8089" y="67830"/>
                </a:lnTo>
                <a:lnTo>
                  <a:pt x="7061" y="66789"/>
                </a:lnTo>
                <a:lnTo>
                  <a:pt x="7061" y="59728"/>
                </a:lnTo>
                <a:lnTo>
                  <a:pt x="0" y="59728"/>
                </a:lnTo>
                <a:lnTo>
                  <a:pt x="0" y="67830"/>
                </a:lnTo>
                <a:lnTo>
                  <a:pt x="990" y="68821"/>
                </a:lnTo>
                <a:lnTo>
                  <a:pt x="990" y="70840"/>
                </a:lnTo>
                <a:lnTo>
                  <a:pt x="2019" y="71869"/>
                </a:lnTo>
                <a:lnTo>
                  <a:pt x="2019" y="72859"/>
                </a:lnTo>
                <a:lnTo>
                  <a:pt x="3009" y="72859"/>
                </a:lnTo>
                <a:lnTo>
                  <a:pt x="3009" y="73901"/>
                </a:lnTo>
                <a:lnTo>
                  <a:pt x="4038" y="74891"/>
                </a:lnTo>
                <a:lnTo>
                  <a:pt x="5041" y="74891"/>
                </a:lnTo>
                <a:lnTo>
                  <a:pt x="5041" y="75920"/>
                </a:lnTo>
                <a:lnTo>
                  <a:pt x="6070" y="75920"/>
                </a:lnTo>
                <a:lnTo>
                  <a:pt x="7061" y="76911"/>
                </a:lnTo>
                <a:lnTo>
                  <a:pt x="8089" y="76911"/>
                </a:lnTo>
                <a:lnTo>
                  <a:pt x="9080" y="77939"/>
                </a:lnTo>
                <a:lnTo>
                  <a:pt x="10121" y="77939"/>
                </a:lnTo>
                <a:lnTo>
                  <a:pt x="11112" y="78943"/>
                </a:lnTo>
                <a:lnTo>
                  <a:pt x="12141" y="78943"/>
                </a:lnTo>
                <a:lnTo>
                  <a:pt x="13131" y="79971"/>
                </a:lnTo>
                <a:lnTo>
                  <a:pt x="14160" y="79971"/>
                </a:lnTo>
                <a:lnTo>
                  <a:pt x="15151" y="80962"/>
                </a:lnTo>
                <a:lnTo>
                  <a:pt x="16192" y="80962"/>
                </a:lnTo>
                <a:lnTo>
                  <a:pt x="17183" y="81991"/>
                </a:lnTo>
                <a:lnTo>
                  <a:pt x="19202" y="81991"/>
                </a:lnTo>
                <a:lnTo>
                  <a:pt x="20231" y="82981"/>
                </a:lnTo>
                <a:lnTo>
                  <a:pt x="21221" y="84023"/>
                </a:lnTo>
                <a:lnTo>
                  <a:pt x="22263" y="84023"/>
                </a:lnTo>
                <a:lnTo>
                  <a:pt x="23253" y="85013"/>
                </a:lnTo>
                <a:lnTo>
                  <a:pt x="24282" y="85013"/>
                </a:lnTo>
                <a:lnTo>
                  <a:pt x="24282" y="86042"/>
                </a:lnTo>
                <a:lnTo>
                  <a:pt x="25273" y="87033"/>
                </a:lnTo>
                <a:lnTo>
                  <a:pt x="25273" y="89052"/>
                </a:lnTo>
                <a:lnTo>
                  <a:pt x="26301" y="89052"/>
                </a:lnTo>
                <a:lnTo>
                  <a:pt x="26301" y="93103"/>
                </a:lnTo>
                <a:lnTo>
                  <a:pt x="0" y="93103"/>
                </a:lnTo>
                <a:lnTo>
                  <a:pt x="0" y="101206"/>
                </a:lnTo>
                <a:lnTo>
                  <a:pt x="59677" y="101206"/>
                </a:lnTo>
                <a:lnTo>
                  <a:pt x="59677" y="93103"/>
                </a:lnTo>
                <a:lnTo>
                  <a:pt x="32385" y="93103"/>
                </a:lnTo>
                <a:lnTo>
                  <a:pt x="32385" y="89052"/>
                </a:lnTo>
                <a:lnTo>
                  <a:pt x="33375" y="88061"/>
                </a:lnTo>
                <a:lnTo>
                  <a:pt x="33375" y="87033"/>
                </a:lnTo>
                <a:lnTo>
                  <a:pt x="34404" y="87033"/>
                </a:lnTo>
                <a:lnTo>
                  <a:pt x="34404" y="86042"/>
                </a:lnTo>
                <a:lnTo>
                  <a:pt x="35394" y="85013"/>
                </a:lnTo>
                <a:lnTo>
                  <a:pt x="36423" y="84023"/>
                </a:lnTo>
                <a:lnTo>
                  <a:pt x="37414" y="84023"/>
                </a:lnTo>
                <a:lnTo>
                  <a:pt x="38455" y="82981"/>
                </a:lnTo>
                <a:lnTo>
                  <a:pt x="39446" y="81991"/>
                </a:lnTo>
                <a:lnTo>
                  <a:pt x="40474" y="81991"/>
                </a:lnTo>
                <a:lnTo>
                  <a:pt x="40474" y="80962"/>
                </a:lnTo>
                <a:lnTo>
                  <a:pt x="41465" y="79971"/>
                </a:lnTo>
                <a:lnTo>
                  <a:pt x="42494" y="79971"/>
                </a:lnTo>
                <a:lnTo>
                  <a:pt x="43484" y="78943"/>
                </a:lnTo>
                <a:lnTo>
                  <a:pt x="59677" y="68821"/>
                </a:lnTo>
                <a:lnTo>
                  <a:pt x="59677" y="59728"/>
                </a:lnTo>
                <a:close/>
              </a:path>
              <a:path w="60325" h="180339">
                <a:moveTo>
                  <a:pt x="59702" y="149771"/>
                </a:moveTo>
                <a:lnTo>
                  <a:pt x="58712" y="148780"/>
                </a:lnTo>
                <a:lnTo>
                  <a:pt x="58712" y="146761"/>
                </a:lnTo>
                <a:lnTo>
                  <a:pt x="57683" y="145732"/>
                </a:lnTo>
                <a:lnTo>
                  <a:pt x="57683" y="143700"/>
                </a:lnTo>
                <a:lnTo>
                  <a:pt x="54660" y="140690"/>
                </a:lnTo>
                <a:lnTo>
                  <a:pt x="54660" y="139649"/>
                </a:lnTo>
                <a:lnTo>
                  <a:pt x="53632" y="139649"/>
                </a:lnTo>
                <a:lnTo>
                  <a:pt x="53632" y="138658"/>
                </a:lnTo>
                <a:lnTo>
                  <a:pt x="52641" y="138658"/>
                </a:lnTo>
                <a:lnTo>
                  <a:pt x="52641" y="150812"/>
                </a:lnTo>
                <a:lnTo>
                  <a:pt x="52641" y="173075"/>
                </a:lnTo>
                <a:lnTo>
                  <a:pt x="32397" y="173075"/>
                </a:lnTo>
                <a:lnTo>
                  <a:pt x="32397" y="151803"/>
                </a:lnTo>
                <a:lnTo>
                  <a:pt x="33388" y="151803"/>
                </a:lnTo>
                <a:lnTo>
                  <a:pt x="33388" y="148780"/>
                </a:lnTo>
                <a:lnTo>
                  <a:pt x="34429" y="148780"/>
                </a:lnTo>
                <a:lnTo>
                  <a:pt x="34429" y="147751"/>
                </a:lnTo>
                <a:lnTo>
                  <a:pt x="37439" y="144729"/>
                </a:lnTo>
                <a:lnTo>
                  <a:pt x="38468" y="144729"/>
                </a:lnTo>
                <a:lnTo>
                  <a:pt x="39458" y="143700"/>
                </a:lnTo>
                <a:lnTo>
                  <a:pt x="46570" y="143700"/>
                </a:lnTo>
                <a:lnTo>
                  <a:pt x="46570" y="144729"/>
                </a:lnTo>
                <a:lnTo>
                  <a:pt x="47561" y="144729"/>
                </a:lnTo>
                <a:lnTo>
                  <a:pt x="48590" y="145732"/>
                </a:lnTo>
                <a:lnTo>
                  <a:pt x="49580" y="145732"/>
                </a:lnTo>
                <a:lnTo>
                  <a:pt x="49580" y="146761"/>
                </a:lnTo>
                <a:lnTo>
                  <a:pt x="50609" y="146761"/>
                </a:lnTo>
                <a:lnTo>
                  <a:pt x="50609" y="147751"/>
                </a:lnTo>
                <a:lnTo>
                  <a:pt x="51600" y="148780"/>
                </a:lnTo>
                <a:lnTo>
                  <a:pt x="51600" y="149771"/>
                </a:lnTo>
                <a:lnTo>
                  <a:pt x="52641" y="150812"/>
                </a:lnTo>
                <a:lnTo>
                  <a:pt x="52641" y="138658"/>
                </a:lnTo>
                <a:lnTo>
                  <a:pt x="51600" y="137629"/>
                </a:lnTo>
                <a:lnTo>
                  <a:pt x="50609" y="137629"/>
                </a:lnTo>
                <a:lnTo>
                  <a:pt x="49580" y="136639"/>
                </a:lnTo>
                <a:lnTo>
                  <a:pt x="48590" y="136639"/>
                </a:lnTo>
                <a:lnTo>
                  <a:pt x="47561" y="135610"/>
                </a:lnTo>
                <a:lnTo>
                  <a:pt x="38468" y="135610"/>
                </a:lnTo>
                <a:lnTo>
                  <a:pt x="37439" y="136639"/>
                </a:lnTo>
                <a:lnTo>
                  <a:pt x="35420" y="136639"/>
                </a:lnTo>
                <a:lnTo>
                  <a:pt x="33388" y="138658"/>
                </a:lnTo>
                <a:lnTo>
                  <a:pt x="32397" y="138658"/>
                </a:lnTo>
                <a:lnTo>
                  <a:pt x="32397" y="139649"/>
                </a:lnTo>
                <a:lnTo>
                  <a:pt x="31369" y="139649"/>
                </a:lnTo>
                <a:lnTo>
                  <a:pt x="31369" y="140690"/>
                </a:lnTo>
                <a:lnTo>
                  <a:pt x="29349" y="142709"/>
                </a:lnTo>
                <a:lnTo>
                  <a:pt x="29349" y="143700"/>
                </a:lnTo>
                <a:lnTo>
                  <a:pt x="28346" y="144729"/>
                </a:lnTo>
                <a:lnTo>
                  <a:pt x="28346" y="146761"/>
                </a:lnTo>
                <a:lnTo>
                  <a:pt x="27317" y="145732"/>
                </a:lnTo>
                <a:lnTo>
                  <a:pt x="27317" y="144729"/>
                </a:lnTo>
                <a:lnTo>
                  <a:pt x="26327" y="144729"/>
                </a:lnTo>
                <a:lnTo>
                  <a:pt x="26327" y="143700"/>
                </a:lnTo>
                <a:lnTo>
                  <a:pt x="25298" y="142709"/>
                </a:lnTo>
                <a:lnTo>
                  <a:pt x="25298" y="153822"/>
                </a:lnTo>
                <a:lnTo>
                  <a:pt x="25298" y="173075"/>
                </a:lnTo>
                <a:lnTo>
                  <a:pt x="7086" y="173075"/>
                </a:lnTo>
                <a:lnTo>
                  <a:pt x="7086" y="153822"/>
                </a:lnTo>
                <a:lnTo>
                  <a:pt x="8115" y="153822"/>
                </a:lnTo>
                <a:lnTo>
                  <a:pt x="8115" y="150812"/>
                </a:lnTo>
                <a:lnTo>
                  <a:pt x="9105" y="149771"/>
                </a:lnTo>
                <a:lnTo>
                  <a:pt x="9105" y="148780"/>
                </a:lnTo>
                <a:lnTo>
                  <a:pt x="10134" y="148780"/>
                </a:lnTo>
                <a:lnTo>
                  <a:pt x="10134" y="147751"/>
                </a:lnTo>
                <a:lnTo>
                  <a:pt x="11125" y="147751"/>
                </a:lnTo>
                <a:lnTo>
                  <a:pt x="12166" y="146761"/>
                </a:lnTo>
                <a:lnTo>
                  <a:pt x="14185" y="146761"/>
                </a:lnTo>
                <a:lnTo>
                  <a:pt x="15176" y="145732"/>
                </a:lnTo>
                <a:lnTo>
                  <a:pt x="18237" y="145732"/>
                </a:lnTo>
                <a:lnTo>
                  <a:pt x="19227" y="146761"/>
                </a:lnTo>
                <a:lnTo>
                  <a:pt x="21247" y="146761"/>
                </a:lnTo>
                <a:lnTo>
                  <a:pt x="21247" y="147751"/>
                </a:lnTo>
                <a:lnTo>
                  <a:pt x="22275" y="147751"/>
                </a:lnTo>
                <a:lnTo>
                  <a:pt x="22275" y="148780"/>
                </a:lnTo>
                <a:lnTo>
                  <a:pt x="23266" y="148780"/>
                </a:lnTo>
                <a:lnTo>
                  <a:pt x="23266" y="149771"/>
                </a:lnTo>
                <a:lnTo>
                  <a:pt x="24307" y="150812"/>
                </a:lnTo>
                <a:lnTo>
                  <a:pt x="24307" y="152831"/>
                </a:lnTo>
                <a:lnTo>
                  <a:pt x="25298" y="153822"/>
                </a:lnTo>
                <a:lnTo>
                  <a:pt x="25298" y="142709"/>
                </a:lnTo>
                <a:lnTo>
                  <a:pt x="24307" y="141681"/>
                </a:lnTo>
                <a:lnTo>
                  <a:pt x="23266" y="140690"/>
                </a:lnTo>
                <a:lnTo>
                  <a:pt x="22275" y="140690"/>
                </a:lnTo>
                <a:lnTo>
                  <a:pt x="21247" y="139649"/>
                </a:lnTo>
                <a:lnTo>
                  <a:pt x="20256" y="139649"/>
                </a:lnTo>
                <a:lnTo>
                  <a:pt x="19227" y="138658"/>
                </a:lnTo>
                <a:lnTo>
                  <a:pt x="11125" y="138658"/>
                </a:lnTo>
                <a:lnTo>
                  <a:pt x="10134" y="139649"/>
                </a:lnTo>
                <a:lnTo>
                  <a:pt x="9105" y="139649"/>
                </a:lnTo>
                <a:lnTo>
                  <a:pt x="8115" y="140690"/>
                </a:lnTo>
                <a:lnTo>
                  <a:pt x="7086" y="140690"/>
                </a:lnTo>
                <a:lnTo>
                  <a:pt x="4064" y="143700"/>
                </a:lnTo>
                <a:lnTo>
                  <a:pt x="4064" y="144729"/>
                </a:lnTo>
                <a:lnTo>
                  <a:pt x="3035" y="144729"/>
                </a:lnTo>
                <a:lnTo>
                  <a:pt x="3035" y="145732"/>
                </a:lnTo>
                <a:lnTo>
                  <a:pt x="2044" y="146761"/>
                </a:lnTo>
                <a:lnTo>
                  <a:pt x="2044" y="147751"/>
                </a:lnTo>
                <a:lnTo>
                  <a:pt x="1003" y="148780"/>
                </a:lnTo>
                <a:lnTo>
                  <a:pt x="1003" y="151803"/>
                </a:lnTo>
                <a:lnTo>
                  <a:pt x="12" y="152831"/>
                </a:lnTo>
                <a:lnTo>
                  <a:pt x="12" y="180136"/>
                </a:lnTo>
                <a:lnTo>
                  <a:pt x="59702" y="180136"/>
                </a:lnTo>
                <a:lnTo>
                  <a:pt x="59702" y="173075"/>
                </a:lnTo>
                <a:lnTo>
                  <a:pt x="59702" y="149771"/>
                </a:lnTo>
                <a:close/>
              </a:path>
              <a:path w="60325" h="180339">
                <a:moveTo>
                  <a:pt x="59702" y="0"/>
                </a:moveTo>
                <a:lnTo>
                  <a:pt x="12" y="0"/>
                </a:lnTo>
                <a:lnTo>
                  <a:pt x="12" y="5041"/>
                </a:lnTo>
                <a:lnTo>
                  <a:pt x="1003" y="5041"/>
                </a:lnTo>
                <a:lnTo>
                  <a:pt x="1003" y="6083"/>
                </a:lnTo>
                <a:lnTo>
                  <a:pt x="2044" y="6083"/>
                </a:lnTo>
                <a:lnTo>
                  <a:pt x="4064" y="8102"/>
                </a:lnTo>
                <a:lnTo>
                  <a:pt x="5054" y="8102"/>
                </a:lnTo>
                <a:lnTo>
                  <a:pt x="5054" y="9093"/>
                </a:lnTo>
                <a:lnTo>
                  <a:pt x="6083" y="9093"/>
                </a:lnTo>
                <a:lnTo>
                  <a:pt x="6083" y="10121"/>
                </a:lnTo>
                <a:lnTo>
                  <a:pt x="7086" y="11112"/>
                </a:lnTo>
                <a:lnTo>
                  <a:pt x="8115" y="11112"/>
                </a:lnTo>
                <a:lnTo>
                  <a:pt x="8115" y="12153"/>
                </a:lnTo>
                <a:lnTo>
                  <a:pt x="9105" y="12153"/>
                </a:lnTo>
                <a:lnTo>
                  <a:pt x="9105" y="13144"/>
                </a:lnTo>
                <a:lnTo>
                  <a:pt x="10134" y="13144"/>
                </a:lnTo>
                <a:lnTo>
                  <a:pt x="10134" y="14173"/>
                </a:lnTo>
                <a:lnTo>
                  <a:pt x="11125" y="15163"/>
                </a:lnTo>
                <a:lnTo>
                  <a:pt x="11125" y="16192"/>
                </a:lnTo>
                <a:lnTo>
                  <a:pt x="12166" y="17183"/>
                </a:lnTo>
                <a:lnTo>
                  <a:pt x="12166" y="18224"/>
                </a:lnTo>
                <a:lnTo>
                  <a:pt x="13157" y="18224"/>
                </a:lnTo>
                <a:lnTo>
                  <a:pt x="13157" y="19215"/>
                </a:lnTo>
                <a:lnTo>
                  <a:pt x="14185" y="20243"/>
                </a:lnTo>
                <a:lnTo>
                  <a:pt x="14185" y="21234"/>
                </a:lnTo>
                <a:lnTo>
                  <a:pt x="15176" y="22263"/>
                </a:lnTo>
                <a:lnTo>
                  <a:pt x="22275" y="22263"/>
                </a:lnTo>
                <a:lnTo>
                  <a:pt x="21247" y="21234"/>
                </a:lnTo>
                <a:lnTo>
                  <a:pt x="21247" y="20243"/>
                </a:lnTo>
                <a:lnTo>
                  <a:pt x="20256" y="19215"/>
                </a:lnTo>
                <a:lnTo>
                  <a:pt x="20256" y="18224"/>
                </a:lnTo>
                <a:lnTo>
                  <a:pt x="19227" y="17183"/>
                </a:lnTo>
                <a:lnTo>
                  <a:pt x="19227" y="16192"/>
                </a:lnTo>
                <a:lnTo>
                  <a:pt x="18237" y="15163"/>
                </a:lnTo>
                <a:lnTo>
                  <a:pt x="18237" y="14173"/>
                </a:lnTo>
                <a:lnTo>
                  <a:pt x="16205" y="12153"/>
                </a:lnTo>
                <a:lnTo>
                  <a:pt x="16205" y="11112"/>
                </a:lnTo>
                <a:lnTo>
                  <a:pt x="15176" y="10121"/>
                </a:lnTo>
                <a:lnTo>
                  <a:pt x="14185" y="9093"/>
                </a:lnTo>
                <a:lnTo>
                  <a:pt x="13157" y="8102"/>
                </a:lnTo>
                <a:lnTo>
                  <a:pt x="59702" y="8102"/>
                </a:lnTo>
                <a:lnTo>
                  <a:pt x="597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81" name="object 4381"/>
          <p:cNvPicPr/>
          <p:nvPr/>
        </p:nvPicPr>
        <p:blipFill>
          <a:blip r:embed="rId255" cstate="print"/>
          <a:stretch>
            <a:fillRect/>
          </a:stretch>
        </p:blipFill>
        <p:spPr>
          <a:xfrm>
            <a:off x="2970077" y="5305998"/>
            <a:ext cx="160900" cy="237808"/>
          </a:xfrm>
          <a:prstGeom prst="rect">
            <a:avLst/>
          </a:prstGeom>
        </p:spPr>
      </p:pic>
      <p:sp>
        <p:nvSpPr>
          <p:cNvPr id="4382" name="object 4382"/>
          <p:cNvSpPr/>
          <p:nvPr/>
        </p:nvSpPr>
        <p:spPr>
          <a:xfrm>
            <a:off x="3056090" y="2365272"/>
            <a:ext cx="60325" cy="180340"/>
          </a:xfrm>
          <a:custGeom>
            <a:avLst/>
            <a:gdLst/>
            <a:ahLst/>
            <a:cxnLst/>
            <a:rect l="l" t="t" r="r" b="b"/>
            <a:pathLst>
              <a:path w="60325" h="180339">
                <a:moveTo>
                  <a:pt x="41465" y="33413"/>
                </a:moveTo>
                <a:lnTo>
                  <a:pt x="34404" y="33413"/>
                </a:lnTo>
                <a:lnTo>
                  <a:pt x="34404" y="56667"/>
                </a:lnTo>
                <a:lnTo>
                  <a:pt x="41465" y="56667"/>
                </a:lnTo>
                <a:lnTo>
                  <a:pt x="41465" y="33413"/>
                </a:lnTo>
                <a:close/>
              </a:path>
              <a:path w="60325" h="180339">
                <a:moveTo>
                  <a:pt x="59677" y="115366"/>
                </a:moveTo>
                <a:lnTo>
                  <a:pt x="0" y="115366"/>
                </a:lnTo>
                <a:lnTo>
                  <a:pt x="0" y="123456"/>
                </a:lnTo>
                <a:lnTo>
                  <a:pt x="59677" y="123456"/>
                </a:lnTo>
                <a:lnTo>
                  <a:pt x="59677" y="115366"/>
                </a:lnTo>
                <a:close/>
              </a:path>
              <a:path w="60325" h="180339">
                <a:moveTo>
                  <a:pt x="59677" y="59728"/>
                </a:moveTo>
                <a:lnTo>
                  <a:pt x="40474" y="71869"/>
                </a:lnTo>
                <a:lnTo>
                  <a:pt x="39446" y="71869"/>
                </a:lnTo>
                <a:lnTo>
                  <a:pt x="38455" y="72859"/>
                </a:lnTo>
                <a:lnTo>
                  <a:pt x="37414" y="72859"/>
                </a:lnTo>
                <a:lnTo>
                  <a:pt x="37414" y="73888"/>
                </a:lnTo>
                <a:lnTo>
                  <a:pt x="36423" y="73888"/>
                </a:lnTo>
                <a:lnTo>
                  <a:pt x="35394" y="74891"/>
                </a:lnTo>
                <a:lnTo>
                  <a:pt x="34404" y="74891"/>
                </a:lnTo>
                <a:lnTo>
                  <a:pt x="34404" y="75920"/>
                </a:lnTo>
                <a:lnTo>
                  <a:pt x="33375" y="76911"/>
                </a:lnTo>
                <a:lnTo>
                  <a:pt x="32385" y="77939"/>
                </a:lnTo>
                <a:lnTo>
                  <a:pt x="31343" y="78930"/>
                </a:lnTo>
                <a:lnTo>
                  <a:pt x="30353" y="79959"/>
                </a:lnTo>
                <a:lnTo>
                  <a:pt x="30353" y="80962"/>
                </a:lnTo>
                <a:lnTo>
                  <a:pt x="29324" y="81991"/>
                </a:lnTo>
                <a:lnTo>
                  <a:pt x="28333" y="80962"/>
                </a:lnTo>
                <a:lnTo>
                  <a:pt x="27305" y="79959"/>
                </a:lnTo>
                <a:lnTo>
                  <a:pt x="27305" y="78930"/>
                </a:lnTo>
                <a:lnTo>
                  <a:pt x="26301" y="78930"/>
                </a:lnTo>
                <a:lnTo>
                  <a:pt x="26301" y="77939"/>
                </a:lnTo>
                <a:lnTo>
                  <a:pt x="25273" y="77939"/>
                </a:lnTo>
                <a:lnTo>
                  <a:pt x="25273" y="76911"/>
                </a:lnTo>
                <a:lnTo>
                  <a:pt x="24282" y="76911"/>
                </a:lnTo>
                <a:lnTo>
                  <a:pt x="23253" y="75920"/>
                </a:lnTo>
                <a:lnTo>
                  <a:pt x="22263" y="75920"/>
                </a:lnTo>
                <a:lnTo>
                  <a:pt x="21221" y="74891"/>
                </a:lnTo>
                <a:lnTo>
                  <a:pt x="20231" y="74891"/>
                </a:lnTo>
                <a:lnTo>
                  <a:pt x="20231" y="73888"/>
                </a:lnTo>
                <a:lnTo>
                  <a:pt x="19202" y="73888"/>
                </a:lnTo>
                <a:lnTo>
                  <a:pt x="18211" y="72859"/>
                </a:lnTo>
                <a:lnTo>
                  <a:pt x="16192" y="72859"/>
                </a:lnTo>
                <a:lnTo>
                  <a:pt x="15151" y="71869"/>
                </a:lnTo>
                <a:lnTo>
                  <a:pt x="14160" y="71869"/>
                </a:lnTo>
                <a:lnTo>
                  <a:pt x="13131" y="70840"/>
                </a:lnTo>
                <a:lnTo>
                  <a:pt x="11112" y="70840"/>
                </a:lnTo>
                <a:lnTo>
                  <a:pt x="11112" y="69850"/>
                </a:lnTo>
                <a:lnTo>
                  <a:pt x="10121" y="69850"/>
                </a:lnTo>
                <a:lnTo>
                  <a:pt x="9080" y="68808"/>
                </a:lnTo>
                <a:lnTo>
                  <a:pt x="8089" y="68808"/>
                </a:lnTo>
                <a:lnTo>
                  <a:pt x="8089" y="66789"/>
                </a:lnTo>
                <a:lnTo>
                  <a:pt x="7061" y="66789"/>
                </a:lnTo>
                <a:lnTo>
                  <a:pt x="7061" y="59728"/>
                </a:lnTo>
                <a:lnTo>
                  <a:pt x="0" y="59728"/>
                </a:lnTo>
                <a:lnTo>
                  <a:pt x="0" y="67818"/>
                </a:lnTo>
                <a:lnTo>
                  <a:pt x="990" y="67818"/>
                </a:lnTo>
                <a:lnTo>
                  <a:pt x="990" y="70840"/>
                </a:lnTo>
                <a:lnTo>
                  <a:pt x="2019" y="70840"/>
                </a:lnTo>
                <a:lnTo>
                  <a:pt x="2019" y="71869"/>
                </a:lnTo>
                <a:lnTo>
                  <a:pt x="3009" y="72859"/>
                </a:lnTo>
                <a:lnTo>
                  <a:pt x="3009" y="73888"/>
                </a:lnTo>
                <a:lnTo>
                  <a:pt x="4038" y="73888"/>
                </a:lnTo>
                <a:lnTo>
                  <a:pt x="6070" y="75920"/>
                </a:lnTo>
                <a:lnTo>
                  <a:pt x="7061" y="75920"/>
                </a:lnTo>
                <a:lnTo>
                  <a:pt x="7061" y="76911"/>
                </a:lnTo>
                <a:lnTo>
                  <a:pt x="9080" y="76911"/>
                </a:lnTo>
                <a:lnTo>
                  <a:pt x="9080" y="77939"/>
                </a:lnTo>
                <a:lnTo>
                  <a:pt x="10121" y="77939"/>
                </a:lnTo>
                <a:lnTo>
                  <a:pt x="11112" y="78930"/>
                </a:lnTo>
                <a:lnTo>
                  <a:pt x="13131" y="78930"/>
                </a:lnTo>
                <a:lnTo>
                  <a:pt x="14160" y="79959"/>
                </a:lnTo>
                <a:lnTo>
                  <a:pt x="15151" y="79959"/>
                </a:lnTo>
                <a:lnTo>
                  <a:pt x="16192" y="80962"/>
                </a:lnTo>
                <a:lnTo>
                  <a:pt x="17183" y="80962"/>
                </a:lnTo>
                <a:lnTo>
                  <a:pt x="18211" y="81991"/>
                </a:lnTo>
                <a:lnTo>
                  <a:pt x="19202" y="81991"/>
                </a:lnTo>
                <a:lnTo>
                  <a:pt x="20231" y="82981"/>
                </a:lnTo>
                <a:lnTo>
                  <a:pt x="21221" y="82981"/>
                </a:lnTo>
                <a:lnTo>
                  <a:pt x="22263" y="84010"/>
                </a:lnTo>
                <a:lnTo>
                  <a:pt x="23253" y="84010"/>
                </a:lnTo>
                <a:lnTo>
                  <a:pt x="23253" y="85001"/>
                </a:lnTo>
                <a:lnTo>
                  <a:pt x="24282" y="85001"/>
                </a:lnTo>
                <a:lnTo>
                  <a:pt x="24282" y="86042"/>
                </a:lnTo>
                <a:lnTo>
                  <a:pt x="25273" y="86042"/>
                </a:lnTo>
                <a:lnTo>
                  <a:pt x="25273" y="88061"/>
                </a:lnTo>
                <a:lnTo>
                  <a:pt x="26301" y="89052"/>
                </a:lnTo>
                <a:lnTo>
                  <a:pt x="26301" y="93103"/>
                </a:lnTo>
                <a:lnTo>
                  <a:pt x="0" y="93103"/>
                </a:lnTo>
                <a:lnTo>
                  <a:pt x="0" y="101193"/>
                </a:lnTo>
                <a:lnTo>
                  <a:pt x="59677" y="101193"/>
                </a:lnTo>
                <a:lnTo>
                  <a:pt x="59677" y="93103"/>
                </a:lnTo>
                <a:lnTo>
                  <a:pt x="32385" y="93103"/>
                </a:lnTo>
                <a:lnTo>
                  <a:pt x="32385" y="88061"/>
                </a:lnTo>
                <a:lnTo>
                  <a:pt x="33375" y="88061"/>
                </a:lnTo>
                <a:lnTo>
                  <a:pt x="33375" y="87033"/>
                </a:lnTo>
                <a:lnTo>
                  <a:pt x="34404" y="86042"/>
                </a:lnTo>
                <a:lnTo>
                  <a:pt x="35394" y="85001"/>
                </a:lnTo>
                <a:lnTo>
                  <a:pt x="36423" y="84010"/>
                </a:lnTo>
                <a:lnTo>
                  <a:pt x="37414" y="82981"/>
                </a:lnTo>
                <a:lnTo>
                  <a:pt x="38455" y="82981"/>
                </a:lnTo>
                <a:lnTo>
                  <a:pt x="38455" y="81991"/>
                </a:lnTo>
                <a:lnTo>
                  <a:pt x="39446" y="81991"/>
                </a:lnTo>
                <a:lnTo>
                  <a:pt x="41465" y="79959"/>
                </a:lnTo>
                <a:lnTo>
                  <a:pt x="42494" y="79959"/>
                </a:lnTo>
                <a:lnTo>
                  <a:pt x="43484" y="78930"/>
                </a:lnTo>
                <a:lnTo>
                  <a:pt x="59677" y="68808"/>
                </a:lnTo>
                <a:lnTo>
                  <a:pt x="59677" y="59728"/>
                </a:lnTo>
                <a:close/>
              </a:path>
              <a:path w="60325" h="180339">
                <a:moveTo>
                  <a:pt x="59702" y="149771"/>
                </a:moveTo>
                <a:lnTo>
                  <a:pt x="58712" y="148780"/>
                </a:lnTo>
                <a:lnTo>
                  <a:pt x="58712" y="146748"/>
                </a:lnTo>
                <a:lnTo>
                  <a:pt x="57683" y="145719"/>
                </a:lnTo>
                <a:lnTo>
                  <a:pt x="57683" y="143700"/>
                </a:lnTo>
                <a:lnTo>
                  <a:pt x="56680" y="142709"/>
                </a:lnTo>
                <a:lnTo>
                  <a:pt x="56680" y="141668"/>
                </a:lnTo>
                <a:lnTo>
                  <a:pt x="55651" y="141668"/>
                </a:lnTo>
                <a:lnTo>
                  <a:pt x="55651" y="140677"/>
                </a:lnTo>
                <a:lnTo>
                  <a:pt x="54660" y="140677"/>
                </a:lnTo>
                <a:lnTo>
                  <a:pt x="54660" y="139649"/>
                </a:lnTo>
                <a:lnTo>
                  <a:pt x="53632" y="139649"/>
                </a:lnTo>
                <a:lnTo>
                  <a:pt x="53632" y="138658"/>
                </a:lnTo>
                <a:lnTo>
                  <a:pt x="52641" y="138658"/>
                </a:lnTo>
                <a:lnTo>
                  <a:pt x="52641" y="150799"/>
                </a:lnTo>
                <a:lnTo>
                  <a:pt x="52641" y="172034"/>
                </a:lnTo>
                <a:lnTo>
                  <a:pt x="32397" y="172034"/>
                </a:lnTo>
                <a:lnTo>
                  <a:pt x="32397" y="151790"/>
                </a:lnTo>
                <a:lnTo>
                  <a:pt x="33388" y="150799"/>
                </a:lnTo>
                <a:lnTo>
                  <a:pt x="33388" y="148780"/>
                </a:lnTo>
                <a:lnTo>
                  <a:pt x="35420" y="146748"/>
                </a:lnTo>
                <a:lnTo>
                  <a:pt x="35420" y="145719"/>
                </a:lnTo>
                <a:lnTo>
                  <a:pt x="36449" y="145719"/>
                </a:lnTo>
                <a:lnTo>
                  <a:pt x="36449" y="144729"/>
                </a:lnTo>
                <a:lnTo>
                  <a:pt x="37439" y="144729"/>
                </a:lnTo>
                <a:lnTo>
                  <a:pt x="38468" y="143700"/>
                </a:lnTo>
                <a:lnTo>
                  <a:pt x="46570" y="143700"/>
                </a:lnTo>
                <a:lnTo>
                  <a:pt x="46570" y="144729"/>
                </a:lnTo>
                <a:lnTo>
                  <a:pt x="47561" y="144729"/>
                </a:lnTo>
                <a:lnTo>
                  <a:pt x="48590" y="145719"/>
                </a:lnTo>
                <a:lnTo>
                  <a:pt x="49580" y="145719"/>
                </a:lnTo>
                <a:lnTo>
                  <a:pt x="49580" y="146748"/>
                </a:lnTo>
                <a:lnTo>
                  <a:pt x="50609" y="146748"/>
                </a:lnTo>
                <a:lnTo>
                  <a:pt x="50609" y="147751"/>
                </a:lnTo>
                <a:lnTo>
                  <a:pt x="51600" y="147751"/>
                </a:lnTo>
                <a:lnTo>
                  <a:pt x="51600" y="149771"/>
                </a:lnTo>
                <a:lnTo>
                  <a:pt x="52641" y="150799"/>
                </a:lnTo>
                <a:lnTo>
                  <a:pt x="52641" y="138658"/>
                </a:lnTo>
                <a:lnTo>
                  <a:pt x="50609" y="136639"/>
                </a:lnTo>
                <a:lnTo>
                  <a:pt x="48590" y="136639"/>
                </a:lnTo>
                <a:lnTo>
                  <a:pt x="48590" y="135597"/>
                </a:lnTo>
                <a:lnTo>
                  <a:pt x="37439" y="135597"/>
                </a:lnTo>
                <a:lnTo>
                  <a:pt x="37439" y="136639"/>
                </a:lnTo>
                <a:lnTo>
                  <a:pt x="35420" y="136639"/>
                </a:lnTo>
                <a:lnTo>
                  <a:pt x="34429" y="137629"/>
                </a:lnTo>
                <a:lnTo>
                  <a:pt x="33388" y="137629"/>
                </a:lnTo>
                <a:lnTo>
                  <a:pt x="33388" y="138658"/>
                </a:lnTo>
                <a:lnTo>
                  <a:pt x="32397" y="138658"/>
                </a:lnTo>
                <a:lnTo>
                  <a:pt x="32397" y="139649"/>
                </a:lnTo>
                <a:lnTo>
                  <a:pt x="31369" y="139649"/>
                </a:lnTo>
                <a:lnTo>
                  <a:pt x="31369" y="140677"/>
                </a:lnTo>
                <a:lnTo>
                  <a:pt x="30378" y="140677"/>
                </a:lnTo>
                <a:lnTo>
                  <a:pt x="30378" y="141668"/>
                </a:lnTo>
                <a:lnTo>
                  <a:pt x="29349" y="142709"/>
                </a:lnTo>
                <a:lnTo>
                  <a:pt x="29349" y="143700"/>
                </a:lnTo>
                <a:lnTo>
                  <a:pt x="28346" y="144729"/>
                </a:lnTo>
                <a:lnTo>
                  <a:pt x="28346" y="146748"/>
                </a:lnTo>
                <a:lnTo>
                  <a:pt x="27317" y="145719"/>
                </a:lnTo>
                <a:lnTo>
                  <a:pt x="27317" y="144729"/>
                </a:lnTo>
                <a:lnTo>
                  <a:pt x="26327" y="143700"/>
                </a:lnTo>
                <a:lnTo>
                  <a:pt x="25298" y="142709"/>
                </a:lnTo>
                <a:lnTo>
                  <a:pt x="25298" y="152831"/>
                </a:lnTo>
                <a:lnTo>
                  <a:pt x="25298" y="172034"/>
                </a:lnTo>
                <a:lnTo>
                  <a:pt x="7086" y="172034"/>
                </a:lnTo>
                <a:lnTo>
                  <a:pt x="7086" y="153822"/>
                </a:lnTo>
                <a:lnTo>
                  <a:pt x="8115" y="152831"/>
                </a:lnTo>
                <a:lnTo>
                  <a:pt x="8115" y="150799"/>
                </a:lnTo>
                <a:lnTo>
                  <a:pt x="9105" y="149771"/>
                </a:lnTo>
                <a:lnTo>
                  <a:pt x="9105" y="148780"/>
                </a:lnTo>
                <a:lnTo>
                  <a:pt x="10134" y="148780"/>
                </a:lnTo>
                <a:lnTo>
                  <a:pt x="10134" y="147751"/>
                </a:lnTo>
                <a:lnTo>
                  <a:pt x="11125" y="147751"/>
                </a:lnTo>
                <a:lnTo>
                  <a:pt x="11125" y="146748"/>
                </a:lnTo>
                <a:lnTo>
                  <a:pt x="13157" y="146748"/>
                </a:lnTo>
                <a:lnTo>
                  <a:pt x="14185" y="145719"/>
                </a:lnTo>
                <a:lnTo>
                  <a:pt x="19227" y="145719"/>
                </a:lnTo>
                <a:lnTo>
                  <a:pt x="19227" y="146748"/>
                </a:lnTo>
                <a:lnTo>
                  <a:pt x="21247" y="146748"/>
                </a:lnTo>
                <a:lnTo>
                  <a:pt x="21247" y="147751"/>
                </a:lnTo>
                <a:lnTo>
                  <a:pt x="22275" y="147751"/>
                </a:lnTo>
                <a:lnTo>
                  <a:pt x="22275" y="148780"/>
                </a:lnTo>
                <a:lnTo>
                  <a:pt x="23266" y="148780"/>
                </a:lnTo>
                <a:lnTo>
                  <a:pt x="23266" y="149771"/>
                </a:lnTo>
                <a:lnTo>
                  <a:pt x="24307" y="150799"/>
                </a:lnTo>
                <a:lnTo>
                  <a:pt x="24307" y="152831"/>
                </a:lnTo>
                <a:lnTo>
                  <a:pt x="25298" y="152831"/>
                </a:lnTo>
                <a:lnTo>
                  <a:pt x="25298" y="142709"/>
                </a:lnTo>
                <a:lnTo>
                  <a:pt x="25298" y="141668"/>
                </a:lnTo>
                <a:lnTo>
                  <a:pt x="24307" y="141668"/>
                </a:lnTo>
                <a:lnTo>
                  <a:pt x="24307" y="140677"/>
                </a:lnTo>
                <a:lnTo>
                  <a:pt x="22275" y="140677"/>
                </a:lnTo>
                <a:lnTo>
                  <a:pt x="22275" y="139649"/>
                </a:lnTo>
                <a:lnTo>
                  <a:pt x="21247" y="139649"/>
                </a:lnTo>
                <a:lnTo>
                  <a:pt x="20256" y="138658"/>
                </a:lnTo>
                <a:lnTo>
                  <a:pt x="17195" y="138658"/>
                </a:lnTo>
                <a:lnTo>
                  <a:pt x="16205" y="137629"/>
                </a:lnTo>
                <a:lnTo>
                  <a:pt x="14185" y="137629"/>
                </a:lnTo>
                <a:lnTo>
                  <a:pt x="14185" y="138658"/>
                </a:lnTo>
                <a:lnTo>
                  <a:pt x="10134" y="138658"/>
                </a:lnTo>
                <a:lnTo>
                  <a:pt x="10134" y="139649"/>
                </a:lnTo>
                <a:lnTo>
                  <a:pt x="8115" y="139649"/>
                </a:lnTo>
                <a:lnTo>
                  <a:pt x="7086" y="140677"/>
                </a:lnTo>
                <a:lnTo>
                  <a:pt x="6083" y="140677"/>
                </a:lnTo>
                <a:lnTo>
                  <a:pt x="6083" y="141668"/>
                </a:lnTo>
                <a:lnTo>
                  <a:pt x="3035" y="144729"/>
                </a:lnTo>
                <a:lnTo>
                  <a:pt x="3035" y="145719"/>
                </a:lnTo>
                <a:lnTo>
                  <a:pt x="2044" y="145719"/>
                </a:lnTo>
                <a:lnTo>
                  <a:pt x="2044" y="147751"/>
                </a:lnTo>
                <a:lnTo>
                  <a:pt x="1003" y="148780"/>
                </a:lnTo>
                <a:lnTo>
                  <a:pt x="1003" y="151790"/>
                </a:lnTo>
                <a:lnTo>
                  <a:pt x="12" y="152831"/>
                </a:lnTo>
                <a:lnTo>
                  <a:pt x="12" y="180124"/>
                </a:lnTo>
                <a:lnTo>
                  <a:pt x="59702" y="180124"/>
                </a:lnTo>
                <a:lnTo>
                  <a:pt x="59702" y="172034"/>
                </a:lnTo>
                <a:lnTo>
                  <a:pt x="59702" y="149771"/>
                </a:lnTo>
                <a:close/>
              </a:path>
              <a:path w="60325" h="180339">
                <a:moveTo>
                  <a:pt x="59702" y="0"/>
                </a:moveTo>
                <a:lnTo>
                  <a:pt x="12" y="0"/>
                </a:lnTo>
                <a:lnTo>
                  <a:pt x="12" y="5041"/>
                </a:lnTo>
                <a:lnTo>
                  <a:pt x="1003" y="5041"/>
                </a:lnTo>
                <a:lnTo>
                  <a:pt x="1003" y="6070"/>
                </a:lnTo>
                <a:lnTo>
                  <a:pt x="3035" y="6070"/>
                </a:lnTo>
                <a:lnTo>
                  <a:pt x="3035" y="7061"/>
                </a:lnTo>
                <a:lnTo>
                  <a:pt x="4064" y="7061"/>
                </a:lnTo>
                <a:lnTo>
                  <a:pt x="5054" y="8102"/>
                </a:lnTo>
                <a:lnTo>
                  <a:pt x="6083" y="9093"/>
                </a:lnTo>
                <a:lnTo>
                  <a:pt x="6083" y="10121"/>
                </a:lnTo>
                <a:lnTo>
                  <a:pt x="7086" y="10121"/>
                </a:lnTo>
                <a:lnTo>
                  <a:pt x="8115" y="11112"/>
                </a:lnTo>
                <a:lnTo>
                  <a:pt x="9105" y="12141"/>
                </a:lnTo>
                <a:lnTo>
                  <a:pt x="9105" y="13131"/>
                </a:lnTo>
                <a:lnTo>
                  <a:pt x="10134" y="13131"/>
                </a:lnTo>
                <a:lnTo>
                  <a:pt x="10134" y="14173"/>
                </a:lnTo>
                <a:lnTo>
                  <a:pt x="11125" y="15163"/>
                </a:lnTo>
                <a:lnTo>
                  <a:pt x="11125" y="16192"/>
                </a:lnTo>
                <a:lnTo>
                  <a:pt x="12166" y="17183"/>
                </a:lnTo>
                <a:lnTo>
                  <a:pt x="13157" y="18211"/>
                </a:lnTo>
                <a:lnTo>
                  <a:pt x="13157" y="19202"/>
                </a:lnTo>
                <a:lnTo>
                  <a:pt x="14185" y="19202"/>
                </a:lnTo>
                <a:lnTo>
                  <a:pt x="14185" y="21234"/>
                </a:lnTo>
                <a:lnTo>
                  <a:pt x="15176" y="22263"/>
                </a:lnTo>
                <a:lnTo>
                  <a:pt x="22275" y="22263"/>
                </a:lnTo>
                <a:lnTo>
                  <a:pt x="21247" y="21234"/>
                </a:lnTo>
                <a:lnTo>
                  <a:pt x="21247" y="19202"/>
                </a:lnTo>
                <a:lnTo>
                  <a:pt x="20256" y="19202"/>
                </a:lnTo>
                <a:lnTo>
                  <a:pt x="20256" y="17183"/>
                </a:lnTo>
                <a:lnTo>
                  <a:pt x="19227" y="17183"/>
                </a:lnTo>
                <a:lnTo>
                  <a:pt x="19227" y="16192"/>
                </a:lnTo>
                <a:lnTo>
                  <a:pt x="18237" y="15163"/>
                </a:lnTo>
                <a:lnTo>
                  <a:pt x="18237" y="14173"/>
                </a:lnTo>
                <a:lnTo>
                  <a:pt x="17195" y="13131"/>
                </a:lnTo>
                <a:lnTo>
                  <a:pt x="17195" y="12141"/>
                </a:lnTo>
                <a:lnTo>
                  <a:pt x="16205" y="12141"/>
                </a:lnTo>
                <a:lnTo>
                  <a:pt x="16205" y="11112"/>
                </a:lnTo>
                <a:lnTo>
                  <a:pt x="15176" y="10121"/>
                </a:lnTo>
                <a:lnTo>
                  <a:pt x="14185" y="9093"/>
                </a:lnTo>
                <a:lnTo>
                  <a:pt x="14185" y="8102"/>
                </a:lnTo>
                <a:lnTo>
                  <a:pt x="13157" y="8102"/>
                </a:lnTo>
                <a:lnTo>
                  <a:pt x="13157" y="7061"/>
                </a:lnTo>
                <a:lnTo>
                  <a:pt x="59702" y="7061"/>
                </a:lnTo>
                <a:lnTo>
                  <a:pt x="597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83" name="object 4383"/>
          <p:cNvPicPr/>
          <p:nvPr/>
        </p:nvPicPr>
        <p:blipFill>
          <a:blip r:embed="rId256" cstate="print"/>
          <a:stretch>
            <a:fillRect/>
          </a:stretch>
        </p:blipFill>
        <p:spPr>
          <a:xfrm>
            <a:off x="3056093" y="3225446"/>
            <a:ext cx="60696" cy="191238"/>
          </a:xfrm>
          <a:prstGeom prst="rect">
            <a:avLst/>
          </a:prstGeom>
        </p:spPr>
      </p:pic>
      <p:pic>
        <p:nvPicPr>
          <p:cNvPr id="4384" name="object 4384"/>
          <p:cNvPicPr/>
          <p:nvPr/>
        </p:nvPicPr>
        <p:blipFill>
          <a:blip r:embed="rId257" cstate="print"/>
          <a:stretch>
            <a:fillRect/>
          </a:stretch>
        </p:blipFill>
        <p:spPr>
          <a:xfrm>
            <a:off x="15636692" y="3878155"/>
            <a:ext cx="61708" cy="191238"/>
          </a:xfrm>
          <a:prstGeom prst="rect">
            <a:avLst/>
          </a:prstGeom>
        </p:spPr>
      </p:pic>
      <p:pic>
        <p:nvPicPr>
          <p:cNvPr id="4385" name="object 4385"/>
          <p:cNvPicPr/>
          <p:nvPr/>
        </p:nvPicPr>
        <p:blipFill>
          <a:blip r:embed="rId258" cstate="print"/>
          <a:stretch>
            <a:fillRect/>
          </a:stretch>
        </p:blipFill>
        <p:spPr>
          <a:xfrm>
            <a:off x="15636692" y="3225446"/>
            <a:ext cx="61708" cy="191238"/>
          </a:xfrm>
          <a:prstGeom prst="rect">
            <a:avLst/>
          </a:prstGeom>
        </p:spPr>
      </p:pic>
      <p:pic>
        <p:nvPicPr>
          <p:cNvPr id="4386" name="object 4386"/>
          <p:cNvPicPr/>
          <p:nvPr/>
        </p:nvPicPr>
        <p:blipFill>
          <a:blip r:embed="rId259" cstate="print"/>
          <a:stretch>
            <a:fillRect/>
          </a:stretch>
        </p:blipFill>
        <p:spPr>
          <a:xfrm>
            <a:off x="13284897" y="1319921"/>
            <a:ext cx="191258" cy="59705"/>
          </a:xfrm>
          <a:prstGeom prst="rect">
            <a:avLst/>
          </a:prstGeom>
        </p:spPr>
      </p:pic>
      <p:pic>
        <p:nvPicPr>
          <p:cNvPr id="4387" name="object 4387"/>
          <p:cNvPicPr/>
          <p:nvPr/>
        </p:nvPicPr>
        <p:blipFill>
          <a:blip r:embed="rId260" cstate="print"/>
          <a:stretch>
            <a:fillRect/>
          </a:stretch>
        </p:blipFill>
        <p:spPr>
          <a:xfrm>
            <a:off x="5333995" y="1319921"/>
            <a:ext cx="191258" cy="59705"/>
          </a:xfrm>
          <a:prstGeom prst="rect">
            <a:avLst/>
          </a:prstGeom>
        </p:spPr>
      </p:pic>
      <p:sp>
        <p:nvSpPr>
          <p:cNvPr id="4388" name="object 4388"/>
          <p:cNvSpPr/>
          <p:nvPr/>
        </p:nvSpPr>
        <p:spPr>
          <a:xfrm>
            <a:off x="4293704" y="1319922"/>
            <a:ext cx="181610" cy="60325"/>
          </a:xfrm>
          <a:custGeom>
            <a:avLst/>
            <a:gdLst/>
            <a:ahLst/>
            <a:cxnLst/>
            <a:rect l="l" t="t" r="r" b="b"/>
            <a:pathLst>
              <a:path w="181610" h="60325">
                <a:moveTo>
                  <a:pt x="45516" y="39471"/>
                </a:moveTo>
                <a:lnTo>
                  <a:pt x="44526" y="38481"/>
                </a:lnTo>
                <a:lnTo>
                  <a:pt x="44526" y="36461"/>
                </a:lnTo>
                <a:lnTo>
                  <a:pt x="43497" y="35420"/>
                </a:lnTo>
                <a:lnTo>
                  <a:pt x="43497" y="34429"/>
                </a:lnTo>
                <a:lnTo>
                  <a:pt x="42494" y="33401"/>
                </a:lnTo>
                <a:lnTo>
                  <a:pt x="41465" y="32410"/>
                </a:lnTo>
                <a:lnTo>
                  <a:pt x="40474" y="31381"/>
                </a:lnTo>
                <a:lnTo>
                  <a:pt x="39446" y="30378"/>
                </a:lnTo>
                <a:lnTo>
                  <a:pt x="38455" y="30378"/>
                </a:lnTo>
                <a:lnTo>
                  <a:pt x="38455" y="29349"/>
                </a:lnTo>
                <a:lnTo>
                  <a:pt x="37414" y="29349"/>
                </a:lnTo>
                <a:lnTo>
                  <a:pt x="37414" y="39471"/>
                </a:lnTo>
                <a:lnTo>
                  <a:pt x="37414" y="45542"/>
                </a:lnTo>
                <a:lnTo>
                  <a:pt x="36423" y="45542"/>
                </a:lnTo>
                <a:lnTo>
                  <a:pt x="36423" y="47561"/>
                </a:lnTo>
                <a:lnTo>
                  <a:pt x="35394" y="47561"/>
                </a:lnTo>
                <a:lnTo>
                  <a:pt x="35394" y="48602"/>
                </a:lnTo>
                <a:lnTo>
                  <a:pt x="33375" y="50622"/>
                </a:lnTo>
                <a:lnTo>
                  <a:pt x="32385" y="50622"/>
                </a:lnTo>
                <a:lnTo>
                  <a:pt x="31343" y="51612"/>
                </a:lnTo>
                <a:lnTo>
                  <a:pt x="30353" y="51612"/>
                </a:lnTo>
                <a:lnTo>
                  <a:pt x="29324" y="52641"/>
                </a:lnTo>
                <a:lnTo>
                  <a:pt x="8089" y="52641"/>
                </a:lnTo>
                <a:lnTo>
                  <a:pt x="8089" y="32410"/>
                </a:lnTo>
                <a:lnTo>
                  <a:pt x="30353" y="32410"/>
                </a:lnTo>
                <a:lnTo>
                  <a:pt x="30353" y="33401"/>
                </a:lnTo>
                <a:lnTo>
                  <a:pt x="32385" y="33401"/>
                </a:lnTo>
                <a:lnTo>
                  <a:pt x="33375" y="34429"/>
                </a:lnTo>
                <a:lnTo>
                  <a:pt x="34404" y="34429"/>
                </a:lnTo>
                <a:lnTo>
                  <a:pt x="34404" y="35420"/>
                </a:lnTo>
                <a:lnTo>
                  <a:pt x="35394" y="35420"/>
                </a:lnTo>
                <a:lnTo>
                  <a:pt x="35394" y="36461"/>
                </a:lnTo>
                <a:lnTo>
                  <a:pt x="36423" y="37452"/>
                </a:lnTo>
                <a:lnTo>
                  <a:pt x="36423" y="39471"/>
                </a:lnTo>
                <a:lnTo>
                  <a:pt x="37414" y="39471"/>
                </a:lnTo>
                <a:lnTo>
                  <a:pt x="37414" y="29349"/>
                </a:lnTo>
                <a:lnTo>
                  <a:pt x="36423" y="28359"/>
                </a:lnTo>
                <a:lnTo>
                  <a:pt x="34404" y="28359"/>
                </a:lnTo>
                <a:lnTo>
                  <a:pt x="34404" y="27330"/>
                </a:lnTo>
                <a:lnTo>
                  <a:pt x="36423" y="27330"/>
                </a:lnTo>
                <a:lnTo>
                  <a:pt x="36423" y="26339"/>
                </a:lnTo>
                <a:lnTo>
                  <a:pt x="37414" y="26339"/>
                </a:lnTo>
                <a:lnTo>
                  <a:pt x="38455" y="25298"/>
                </a:lnTo>
                <a:lnTo>
                  <a:pt x="39446" y="24307"/>
                </a:lnTo>
                <a:lnTo>
                  <a:pt x="39446" y="23279"/>
                </a:lnTo>
                <a:lnTo>
                  <a:pt x="40474" y="23279"/>
                </a:lnTo>
                <a:lnTo>
                  <a:pt x="40474" y="22288"/>
                </a:lnTo>
                <a:lnTo>
                  <a:pt x="41465" y="21259"/>
                </a:lnTo>
                <a:lnTo>
                  <a:pt x="41465" y="19227"/>
                </a:lnTo>
                <a:lnTo>
                  <a:pt x="42494" y="18237"/>
                </a:lnTo>
                <a:lnTo>
                  <a:pt x="42494" y="11137"/>
                </a:lnTo>
                <a:lnTo>
                  <a:pt x="41465" y="10147"/>
                </a:lnTo>
                <a:lnTo>
                  <a:pt x="41465" y="9118"/>
                </a:lnTo>
                <a:lnTo>
                  <a:pt x="40474" y="8115"/>
                </a:lnTo>
                <a:lnTo>
                  <a:pt x="40474" y="7086"/>
                </a:lnTo>
                <a:lnTo>
                  <a:pt x="39446" y="6096"/>
                </a:lnTo>
                <a:lnTo>
                  <a:pt x="38455" y="5067"/>
                </a:lnTo>
                <a:lnTo>
                  <a:pt x="37414" y="4076"/>
                </a:lnTo>
                <a:lnTo>
                  <a:pt x="36423" y="3035"/>
                </a:lnTo>
                <a:lnTo>
                  <a:pt x="35394" y="2044"/>
                </a:lnTo>
                <a:lnTo>
                  <a:pt x="34404" y="2044"/>
                </a:lnTo>
                <a:lnTo>
                  <a:pt x="34404" y="12166"/>
                </a:lnTo>
                <a:lnTo>
                  <a:pt x="34404" y="20269"/>
                </a:lnTo>
                <a:lnTo>
                  <a:pt x="33375" y="20269"/>
                </a:lnTo>
                <a:lnTo>
                  <a:pt x="33375" y="22288"/>
                </a:lnTo>
                <a:lnTo>
                  <a:pt x="32385" y="22288"/>
                </a:lnTo>
                <a:lnTo>
                  <a:pt x="31343" y="23279"/>
                </a:lnTo>
                <a:lnTo>
                  <a:pt x="30353" y="23279"/>
                </a:lnTo>
                <a:lnTo>
                  <a:pt x="29324" y="24307"/>
                </a:lnTo>
                <a:lnTo>
                  <a:pt x="27305" y="24307"/>
                </a:lnTo>
                <a:lnTo>
                  <a:pt x="26314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8333" y="7086"/>
                </a:lnTo>
                <a:lnTo>
                  <a:pt x="28333" y="8115"/>
                </a:lnTo>
                <a:lnTo>
                  <a:pt x="30353" y="8115"/>
                </a:lnTo>
                <a:lnTo>
                  <a:pt x="32385" y="10147"/>
                </a:lnTo>
                <a:lnTo>
                  <a:pt x="33375" y="10147"/>
                </a:lnTo>
                <a:lnTo>
                  <a:pt x="33375" y="11137"/>
                </a:lnTo>
                <a:lnTo>
                  <a:pt x="34404" y="12166"/>
                </a:lnTo>
                <a:lnTo>
                  <a:pt x="34404" y="2044"/>
                </a:lnTo>
                <a:lnTo>
                  <a:pt x="33375" y="2044"/>
                </a:lnTo>
                <a:lnTo>
                  <a:pt x="32385" y="1016"/>
                </a:lnTo>
                <a:lnTo>
                  <a:pt x="30353" y="1016"/>
                </a:lnTo>
                <a:lnTo>
                  <a:pt x="29324" y="25"/>
                </a:lnTo>
                <a:lnTo>
                  <a:pt x="0" y="25"/>
                </a:lnTo>
                <a:lnTo>
                  <a:pt x="0" y="59715"/>
                </a:lnTo>
                <a:lnTo>
                  <a:pt x="30353" y="59715"/>
                </a:lnTo>
                <a:lnTo>
                  <a:pt x="30353" y="58724"/>
                </a:lnTo>
                <a:lnTo>
                  <a:pt x="34404" y="58724"/>
                </a:lnTo>
                <a:lnTo>
                  <a:pt x="35394" y="57683"/>
                </a:lnTo>
                <a:lnTo>
                  <a:pt x="36423" y="57683"/>
                </a:lnTo>
                <a:lnTo>
                  <a:pt x="37414" y="56692"/>
                </a:lnTo>
                <a:lnTo>
                  <a:pt x="38455" y="56692"/>
                </a:lnTo>
                <a:lnTo>
                  <a:pt x="39446" y="55664"/>
                </a:lnTo>
                <a:lnTo>
                  <a:pt x="40474" y="54673"/>
                </a:lnTo>
                <a:lnTo>
                  <a:pt x="41465" y="53644"/>
                </a:lnTo>
                <a:lnTo>
                  <a:pt x="42494" y="52641"/>
                </a:lnTo>
                <a:lnTo>
                  <a:pt x="42494" y="51612"/>
                </a:lnTo>
                <a:lnTo>
                  <a:pt x="43497" y="50622"/>
                </a:lnTo>
                <a:lnTo>
                  <a:pt x="43497" y="49593"/>
                </a:lnTo>
                <a:lnTo>
                  <a:pt x="44526" y="48602"/>
                </a:lnTo>
                <a:lnTo>
                  <a:pt x="44526" y="47561"/>
                </a:lnTo>
                <a:lnTo>
                  <a:pt x="45516" y="46570"/>
                </a:lnTo>
                <a:lnTo>
                  <a:pt x="45516" y="39471"/>
                </a:lnTo>
                <a:close/>
              </a:path>
              <a:path w="181610" h="60325">
                <a:moveTo>
                  <a:pt x="65773" y="25"/>
                </a:moveTo>
                <a:lnTo>
                  <a:pt x="57683" y="25"/>
                </a:lnTo>
                <a:lnTo>
                  <a:pt x="57683" y="59715"/>
                </a:lnTo>
                <a:lnTo>
                  <a:pt x="65773" y="59715"/>
                </a:lnTo>
                <a:lnTo>
                  <a:pt x="65773" y="25"/>
                </a:lnTo>
                <a:close/>
              </a:path>
              <a:path w="181610" h="60325">
                <a:moveTo>
                  <a:pt x="121412" y="59690"/>
                </a:moveTo>
                <a:lnTo>
                  <a:pt x="109270" y="39446"/>
                </a:lnTo>
                <a:lnTo>
                  <a:pt x="107238" y="37426"/>
                </a:lnTo>
                <a:lnTo>
                  <a:pt x="107238" y="36436"/>
                </a:lnTo>
                <a:lnTo>
                  <a:pt x="106248" y="36436"/>
                </a:lnTo>
                <a:lnTo>
                  <a:pt x="106248" y="35407"/>
                </a:lnTo>
                <a:lnTo>
                  <a:pt x="105219" y="34417"/>
                </a:lnTo>
                <a:lnTo>
                  <a:pt x="105219" y="33375"/>
                </a:lnTo>
                <a:lnTo>
                  <a:pt x="104228" y="33375"/>
                </a:lnTo>
                <a:lnTo>
                  <a:pt x="103200" y="32385"/>
                </a:lnTo>
                <a:lnTo>
                  <a:pt x="102209" y="31356"/>
                </a:lnTo>
                <a:lnTo>
                  <a:pt x="101168" y="30365"/>
                </a:lnTo>
                <a:lnTo>
                  <a:pt x="100177" y="30365"/>
                </a:lnTo>
                <a:lnTo>
                  <a:pt x="99148" y="29337"/>
                </a:lnTo>
                <a:lnTo>
                  <a:pt x="98158" y="29337"/>
                </a:lnTo>
                <a:lnTo>
                  <a:pt x="98158" y="28333"/>
                </a:lnTo>
                <a:lnTo>
                  <a:pt x="100177" y="28333"/>
                </a:lnTo>
                <a:lnTo>
                  <a:pt x="101168" y="27305"/>
                </a:lnTo>
                <a:lnTo>
                  <a:pt x="102209" y="26314"/>
                </a:lnTo>
                <a:lnTo>
                  <a:pt x="103200" y="26314"/>
                </a:lnTo>
                <a:lnTo>
                  <a:pt x="103200" y="25285"/>
                </a:lnTo>
                <a:lnTo>
                  <a:pt x="104228" y="24295"/>
                </a:lnTo>
                <a:lnTo>
                  <a:pt x="104228" y="23253"/>
                </a:lnTo>
                <a:lnTo>
                  <a:pt x="105219" y="23253"/>
                </a:lnTo>
                <a:lnTo>
                  <a:pt x="105219" y="21234"/>
                </a:lnTo>
                <a:lnTo>
                  <a:pt x="106248" y="20243"/>
                </a:lnTo>
                <a:lnTo>
                  <a:pt x="106248" y="19215"/>
                </a:lnTo>
                <a:lnTo>
                  <a:pt x="107238" y="18224"/>
                </a:lnTo>
                <a:lnTo>
                  <a:pt x="107238" y="17183"/>
                </a:lnTo>
                <a:lnTo>
                  <a:pt x="108280" y="16192"/>
                </a:lnTo>
                <a:lnTo>
                  <a:pt x="108280" y="14173"/>
                </a:lnTo>
                <a:lnTo>
                  <a:pt x="109270" y="13144"/>
                </a:lnTo>
                <a:lnTo>
                  <a:pt x="110299" y="12153"/>
                </a:lnTo>
                <a:lnTo>
                  <a:pt x="110299" y="10121"/>
                </a:lnTo>
                <a:lnTo>
                  <a:pt x="111290" y="10121"/>
                </a:lnTo>
                <a:lnTo>
                  <a:pt x="111290" y="9093"/>
                </a:lnTo>
                <a:lnTo>
                  <a:pt x="112318" y="8102"/>
                </a:lnTo>
                <a:lnTo>
                  <a:pt x="113322" y="8102"/>
                </a:lnTo>
                <a:lnTo>
                  <a:pt x="113322" y="7073"/>
                </a:lnTo>
                <a:lnTo>
                  <a:pt x="120421" y="7073"/>
                </a:lnTo>
                <a:lnTo>
                  <a:pt x="120421" y="0"/>
                </a:lnTo>
                <a:lnTo>
                  <a:pt x="112318" y="0"/>
                </a:lnTo>
                <a:lnTo>
                  <a:pt x="111290" y="990"/>
                </a:lnTo>
                <a:lnTo>
                  <a:pt x="109270" y="990"/>
                </a:lnTo>
                <a:lnTo>
                  <a:pt x="109270" y="2032"/>
                </a:lnTo>
                <a:lnTo>
                  <a:pt x="108280" y="2032"/>
                </a:lnTo>
                <a:lnTo>
                  <a:pt x="107238" y="3022"/>
                </a:lnTo>
                <a:lnTo>
                  <a:pt x="106248" y="4051"/>
                </a:lnTo>
                <a:lnTo>
                  <a:pt x="105219" y="5041"/>
                </a:lnTo>
                <a:lnTo>
                  <a:pt x="105219" y="6070"/>
                </a:lnTo>
                <a:lnTo>
                  <a:pt x="104228" y="6070"/>
                </a:lnTo>
                <a:lnTo>
                  <a:pt x="104228" y="7073"/>
                </a:lnTo>
                <a:lnTo>
                  <a:pt x="103200" y="8102"/>
                </a:lnTo>
                <a:lnTo>
                  <a:pt x="103200" y="9093"/>
                </a:lnTo>
                <a:lnTo>
                  <a:pt x="102209" y="10121"/>
                </a:lnTo>
                <a:lnTo>
                  <a:pt x="102209" y="12153"/>
                </a:lnTo>
                <a:lnTo>
                  <a:pt x="101168" y="13144"/>
                </a:lnTo>
                <a:lnTo>
                  <a:pt x="101168" y="14173"/>
                </a:lnTo>
                <a:lnTo>
                  <a:pt x="100177" y="15163"/>
                </a:lnTo>
                <a:lnTo>
                  <a:pt x="100177" y="16192"/>
                </a:lnTo>
                <a:lnTo>
                  <a:pt x="99148" y="17183"/>
                </a:lnTo>
                <a:lnTo>
                  <a:pt x="99148" y="18224"/>
                </a:lnTo>
                <a:lnTo>
                  <a:pt x="98158" y="19215"/>
                </a:lnTo>
                <a:lnTo>
                  <a:pt x="98158" y="20243"/>
                </a:lnTo>
                <a:lnTo>
                  <a:pt x="97129" y="21234"/>
                </a:lnTo>
                <a:lnTo>
                  <a:pt x="96139" y="22263"/>
                </a:lnTo>
                <a:lnTo>
                  <a:pt x="96139" y="23253"/>
                </a:lnTo>
                <a:lnTo>
                  <a:pt x="95097" y="23253"/>
                </a:lnTo>
                <a:lnTo>
                  <a:pt x="95097" y="24295"/>
                </a:lnTo>
                <a:lnTo>
                  <a:pt x="94107" y="24295"/>
                </a:lnTo>
                <a:lnTo>
                  <a:pt x="94107" y="25285"/>
                </a:lnTo>
                <a:lnTo>
                  <a:pt x="91059" y="25285"/>
                </a:lnTo>
                <a:lnTo>
                  <a:pt x="91059" y="26314"/>
                </a:lnTo>
                <a:lnTo>
                  <a:pt x="88036" y="26314"/>
                </a:lnTo>
                <a:lnTo>
                  <a:pt x="88036" y="0"/>
                </a:lnTo>
                <a:lnTo>
                  <a:pt x="79946" y="0"/>
                </a:lnTo>
                <a:lnTo>
                  <a:pt x="79946" y="59690"/>
                </a:lnTo>
                <a:lnTo>
                  <a:pt x="88036" y="59690"/>
                </a:lnTo>
                <a:lnTo>
                  <a:pt x="88036" y="31356"/>
                </a:lnTo>
                <a:lnTo>
                  <a:pt x="89027" y="31356"/>
                </a:lnTo>
                <a:lnTo>
                  <a:pt x="90055" y="32385"/>
                </a:lnTo>
                <a:lnTo>
                  <a:pt x="93078" y="32385"/>
                </a:lnTo>
                <a:lnTo>
                  <a:pt x="93078" y="33375"/>
                </a:lnTo>
                <a:lnTo>
                  <a:pt x="94107" y="33375"/>
                </a:lnTo>
                <a:lnTo>
                  <a:pt x="95097" y="34417"/>
                </a:lnTo>
                <a:lnTo>
                  <a:pt x="95097" y="35407"/>
                </a:lnTo>
                <a:lnTo>
                  <a:pt x="96139" y="35407"/>
                </a:lnTo>
                <a:lnTo>
                  <a:pt x="96139" y="36436"/>
                </a:lnTo>
                <a:lnTo>
                  <a:pt x="97129" y="36436"/>
                </a:lnTo>
                <a:lnTo>
                  <a:pt x="97129" y="37426"/>
                </a:lnTo>
                <a:lnTo>
                  <a:pt x="98158" y="37426"/>
                </a:lnTo>
                <a:lnTo>
                  <a:pt x="98158" y="38455"/>
                </a:lnTo>
                <a:lnTo>
                  <a:pt x="100177" y="40487"/>
                </a:lnTo>
                <a:lnTo>
                  <a:pt x="100177" y="41478"/>
                </a:lnTo>
                <a:lnTo>
                  <a:pt x="101168" y="42506"/>
                </a:lnTo>
                <a:lnTo>
                  <a:pt x="101168" y="43497"/>
                </a:lnTo>
                <a:lnTo>
                  <a:pt x="111290" y="59690"/>
                </a:lnTo>
                <a:lnTo>
                  <a:pt x="121412" y="59690"/>
                </a:lnTo>
                <a:close/>
              </a:path>
              <a:path w="181610" h="60325">
                <a:moveTo>
                  <a:pt x="146735" y="34429"/>
                </a:moveTo>
                <a:lnTo>
                  <a:pt x="124472" y="34429"/>
                </a:lnTo>
                <a:lnTo>
                  <a:pt x="124472" y="41490"/>
                </a:lnTo>
                <a:lnTo>
                  <a:pt x="146735" y="41490"/>
                </a:lnTo>
                <a:lnTo>
                  <a:pt x="146735" y="34429"/>
                </a:lnTo>
                <a:close/>
              </a:path>
              <a:path w="181610" h="60325">
                <a:moveTo>
                  <a:pt x="181140" y="25"/>
                </a:moveTo>
                <a:lnTo>
                  <a:pt x="176098" y="25"/>
                </a:lnTo>
                <a:lnTo>
                  <a:pt x="175069" y="1016"/>
                </a:lnTo>
                <a:lnTo>
                  <a:pt x="175069" y="2044"/>
                </a:lnTo>
                <a:lnTo>
                  <a:pt x="174078" y="2044"/>
                </a:lnTo>
                <a:lnTo>
                  <a:pt x="174078" y="3035"/>
                </a:lnTo>
                <a:lnTo>
                  <a:pt x="168008" y="9118"/>
                </a:lnTo>
                <a:lnTo>
                  <a:pt x="166966" y="9118"/>
                </a:lnTo>
                <a:lnTo>
                  <a:pt x="166966" y="10147"/>
                </a:lnTo>
                <a:lnTo>
                  <a:pt x="165976" y="10147"/>
                </a:lnTo>
                <a:lnTo>
                  <a:pt x="164947" y="11137"/>
                </a:lnTo>
                <a:lnTo>
                  <a:pt x="163957" y="12166"/>
                </a:lnTo>
                <a:lnTo>
                  <a:pt x="162928" y="12166"/>
                </a:lnTo>
                <a:lnTo>
                  <a:pt x="162928" y="13157"/>
                </a:lnTo>
                <a:lnTo>
                  <a:pt x="160896" y="13157"/>
                </a:lnTo>
                <a:lnTo>
                  <a:pt x="159905" y="14198"/>
                </a:lnTo>
                <a:lnTo>
                  <a:pt x="158877" y="15189"/>
                </a:lnTo>
                <a:lnTo>
                  <a:pt x="158877" y="21259"/>
                </a:lnTo>
                <a:lnTo>
                  <a:pt x="160896" y="21259"/>
                </a:lnTo>
                <a:lnTo>
                  <a:pt x="161925" y="20269"/>
                </a:lnTo>
                <a:lnTo>
                  <a:pt x="162928" y="20269"/>
                </a:lnTo>
                <a:lnTo>
                  <a:pt x="163957" y="19227"/>
                </a:lnTo>
                <a:lnTo>
                  <a:pt x="164947" y="19227"/>
                </a:lnTo>
                <a:lnTo>
                  <a:pt x="165976" y="18237"/>
                </a:lnTo>
                <a:lnTo>
                  <a:pt x="166966" y="18237"/>
                </a:lnTo>
                <a:lnTo>
                  <a:pt x="166966" y="17208"/>
                </a:lnTo>
                <a:lnTo>
                  <a:pt x="168008" y="17208"/>
                </a:lnTo>
                <a:lnTo>
                  <a:pt x="168998" y="16217"/>
                </a:lnTo>
                <a:lnTo>
                  <a:pt x="170027" y="16217"/>
                </a:lnTo>
                <a:lnTo>
                  <a:pt x="170027" y="15189"/>
                </a:lnTo>
                <a:lnTo>
                  <a:pt x="171018" y="15189"/>
                </a:lnTo>
                <a:lnTo>
                  <a:pt x="172046" y="14198"/>
                </a:lnTo>
                <a:lnTo>
                  <a:pt x="173037" y="13157"/>
                </a:lnTo>
                <a:lnTo>
                  <a:pt x="173037" y="59715"/>
                </a:lnTo>
                <a:lnTo>
                  <a:pt x="181140" y="59715"/>
                </a:lnTo>
                <a:lnTo>
                  <a:pt x="181140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89" name="object 4389"/>
          <p:cNvSpPr/>
          <p:nvPr/>
        </p:nvSpPr>
        <p:spPr>
          <a:xfrm>
            <a:off x="14317079" y="1319922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5516" y="40500"/>
                </a:moveTo>
                <a:lnTo>
                  <a:pt x="44526" y="39471"/>
                </a:lnTo>
                <a:lnTo>
                  <a:pt x="44526" y="36461"/>
                </a:lnTo>
                <a:lnTo>
                  <a:pt x="43497" y="36461"/>
                </a:lnTo>
                <a:lnTo>
                  <a:pt x="43497" y="34429"/>
                </a:lnTo>
                <a:lnTo>
                  <a:pt x="42506" y="34429"/>
                </a:lnTo>
                <a:lnTo>
                  <a:pt x="42506" y="33401"/>
                </a:lnTo>
                <a:lnTo>
                  <a:pt x="41478" y="32410"/>
                </a:lnTo>
                <a:lnTo>
                  <a:pt x="40474" y="31381"/>
                </a:lnTo>
                <a:lnTo>
                  <a:pt x="39446" y="31381"/>
                </a:lnTo>
                <a:lnTo>
                  <a:pt x="39446" y="30378"/>
                </a:lnTo>
                <a:lnTo>
                  <a:pt x="38455" y="30378"/>
                </a:lnTo>
                <a:lnTo>
                  <a:pt x="37426" y="29349"/>
                </a:lnTo>
                <a:lnTo>
                  <a:pt x="37426" y="42532"/>
                </a:lnTo>
                <a:lnTo>
                  <a:pt x="36436" y="43522"/>
                </a:lnTo>
                <a:lnTo>
                  <a:pt x="36436" y="46570"/>
                </a:lnTo>
                <a:lnTo>
                  <a:pt x="35394" y="47561"/>
                </a:lnTo>
                <a:lnTo>
                  <a:pt x="35394" y="48602"/>
                </a:lnTo>
                <a:lnTo>
                  <a:pt x="33375" y="50622"/>
                </a:lnTo>
                <a:lnTo>
                  <a:pt x="32385" y="50622"/>
                </a:lnTo>
                <a:lnTo>
                  <a:pt x="31356" y="51612"/>
                </a:lnTo>
                <a:lnTo>
                  <a:pt x="30365" y="51612"/>
                </a:lnTo>
                <a:lnTo>
                  <a:pt x="29324" y="52641"/>
                </a:lnTo>
                <a:lnTo>
                  <a:pt x="8102" y="52641"/>
                </a:lnTo>
                <a:lnTo>
                  <a:pt x="8102" y="32410"/>
                </a:lnTo>
                <a:lnTo>
                  <a:pt x="30365" y="32410"/>
                </a:lnTo>
                <a:lnTo>
                  <a:pt x="30365" y="33401"/>
                </a:lnTo>
                <a:lnTo>
                  <a:pt x="32385" y="33401"/>
                </a:lnTo>
                <a:lnTo>
                  <a:pt x="33375" y="34429"/>
                </a:lnTo>
                <a:lnTo>
                  <a:pt x="34404" y="35420"/>
                </a:lnTo>
                <a:lnTo>
                  <a:pt x="35394" y="36461"/>
                </a:lnTo>
                <a:lnTo>
                  <a:pt x="35394" y="37452"/>
                </a:lnTo>
                <a:lnTo>
                  <a:pt x="36436" y="38481"/>
                </a:lnTo>
                <a:lnTo>
                  <a:pt x="36436" y="41490"/>
                </a:lnTo>
                <a:lnTo>
                  <a:pt x="37426" y="42532"/>
                </a:lnTo>
                <a:lnTo>
                  <a:pt x="37426" y="29349"/>
                </a:lnTo>
                <a:lnTo>
                  <a:pt x="36436" y="28359"/>
                </a:lnTo>
                <a:lnTo>
                  <a:pt x="33375" y="28359"/>
                </a:lnTo>
                <a:lnTo>
                  <a:pt x="34404" y="27330"/>
                </a:lnTo>
                <a:lnTo>
                  <a:pt x="35394" y="27330"/>
                </a:lnTo>
                <a:lnTo>
                  <a:pt x="36436" y="26339"/>
                </a:lnTo>
                <a:lnTo>
                  <a:pt x="37426" y="26339"/>
                </a:lnTo>
                <a:lnTo>
                  <a:pt x="37426" y="25298"/>
                </a:lnTo>
                <a:lnTo>
                  <a:pt x="38455" y="25298"/>
                </a:lnTo>
                <a:lnTo>
                  <a:pt x="38455" y="24307"/>
                </a:lnTo>
                <a:lnTo>
                  <a:pt x="39446" y="23279"/>
                </a:lnTo>
                <a:lnTo>
                  <a:pt x="40474" y="22288"/>
                </a:lnTo>
                <a:lnTo>
                  <a:pt x="40474" y="21259"/>
                </a:lnTo>
                <a:lnTo>
                  <a:pt x="41478" y="21259"/>
                </a:lnTo>
                <a:lnTo>
                  <a:pt x="41478" y="18237"/>
                </a:lnTo>
                <a:lnTo>
                  <a:pt x="42506" y="17208"/>
                </a:lnTo>
                <a:lnTo>
                  <a:pt x="42506" y="13157"/>
                </a:lnTo>
                <a:lnTo>
                  <a:pt x="41478" y="12166"/>
                </a:lnTo>
                <a:lnTo>
                  <a:pt x="41478" y="9118"/>
                </a:lnTo>
                <a:lnTo>
                  <a:pt x="40474" y="9118"/>
                </a:lnTo>
                <a:lnTo>
                  <a:pt x="40474" y="8115"/>
                </a:lnTo>
                <a:lnTo>
                  <a:pt x="39446" y="7086"/>
                </a:lnTo>
                <a:lnTo>
                  <a:pt x="39446" y="6096"/>
                </a:lnTo>
                <a:lnTo>
                  <a:pt x="38455" y="6096"/>
                </a:lnTo>
                <a:lnTo>
                  <a:pt x="38455" y="5067"/>
                </a:lnTo>
                <a:lnTo>
                  <a:pt x="37426" y="4076"/>
                </a:lnTo>
                <a:lnTo>
                  <a:pt x="36436" y="3035"/>
                </a:lnTo>
                <a:lnTo>
                  <a:pt x="35394" y="3035"/>
                </a:lnTo>
                <a:lnTo>
                  <a:pt x="35394" y="2044"/>
                </a:lnTo>
                <a:lnTo>
                  <a:pt x="34404" y="2044"/>
                </a:lnTo>
                <a:lnTo>
                  <a:pt x="34404" y="13157"/>
                </a:lnTo>
                <a:lnTo>
                  <a:pt x="34404" y="19227"/>
                </a:lnTo>
                <a:lnTo>
                  <a:pt x="33375" y="20269"/>
                </a:lnTo>
                <a:lnTo>
                  <a:pt x="33375" y="21259"/>
                </a:lnTo>
                <a:lnTo>
                  <a:pt x="32385" y="22288"/>
                </a:lnTo>
                <a:lnTo>
                  <a:pt x="31356" y="23279"/>
                </a:lnTo>
                <a:lnTo>
                  <a:pt x="30365" y="23279"/>
                </a:lnTo>
                <a:lnTo>
                  <a:pt x="29324" y="24307"/>
                </a:lnTo>
                <a:lnTo>
                  <a:pt x="26314" y="24307"/>
                </a:lnTo>
                <a:lnTo>
                  <a:pt x="25285" y="25298"/>
                </a:lnTo>
                <a:lnTo>
                  <a:pt x="8102" y="25298"/>
                </a:lnTo>
                <a:lnTo>
                  <a:pt x="8102" y="7086"/>
                </a:lnTo>
                <a:lnTo>
                  <a:pt x="28333" y="7086"/>
                </a:lnTo>
                <a:lnTo>
                  <a:pt x="28333" y="8115"/>
                </a:lnTo>
                <a:lnTo>
                  <a:pt x="30365" y="8115"/>
                </a:lnTo>
                <a:lnTo>
                  <a:pt x="30365" y="9118"/>
                </a:lnTo>
                <a:lnTo>
                  <a:pt x="31356" y="9118"/>
                </a:lnTo>
                <a:lnTo>
                  <a:pt x="33375" y="11137"/>
                </a:lnTo>
                <a:lnTo>
                  <a:pt x="33375" y="12166"/>
                </a:lnTo>
                <a:lnTo>
                  <a:pt x="34404" y="13157"/>
                </a:lnTo>
                <a:lnTo>
                  <a:pt x="34404" y="2044"/>
                </a:lnTo>
                <a:lnTo>
                  <a:pt x="33375" y="2044"/>
                </a:lnTo>
                <a:lnTo>
                  <a:pt x="32385" y="1016"/>
                </a:lnTo>
                <a:lnTo>
                  <a:pt x="29324" y="1016"/>
                </a:lnTo>
                <a:lnTo>
                  <a:pt x="28333" y="25"/>
                </a:lnTo>
                <a:lnTo>
                  <a:pt x="0" y="25"/>
                </a:lnTo>
                <a:lnTo>
                  <a:pt x="0" y="59715"/>
                </a:lnTo>
                <a:lnTo>
                  <a:pt x="29324" y="59715"/>
                </a:lnTo>
                <a:lnTo>
                  <a:pt x="30365" y="58724"/>
                </a:lnTo>
                <a:lnTo>
                  <a:pt x="34404" y="58724"/>
                </a:lnTo>
                <a:lnTo>
                  <a:pt x="34404" y="57683"/>
                </a:lnTo>
                <a:lnTo>
                  <a:pt x="36436" y="57683"/>
                </a:lnTo>
                <a:lnTo>
                  <a:pt x="37426" y="56692"/>
                </a:lnTo>
                <a:lnTo>
                  <a:pt x="38455" y="56692"/>
                </a:lnTo>
                <a:lnTo>
                  <a:pt x="39446" y="55664"/>
                </a:lnTo>
                <a:lnTo>
                  <a:pt x="39446" y="54673"/>
                </a:lnTo>
                <a:lnTo>
                  <a:pt x="40474" y="54673"/>
                </a:lnTo>
                <a:lnTo>
                  <a:pt x="41478" y="53644"/>
                </a:lnTo>
                <a:lnTo>
                  <a:pt x="42506" y="52641"/>
                </a:lnTo>
                <a:lnTo>
                  <a:pt x="42506" y="50622"/>
                </a:lnTo>
                <a:lnTo>
                  <a:pt x="43497" y="50622"/>
                </a:lnTo>
                <a:lnTo>
                  <a:pt x="43497" y="48602"/>
                </a:lnTo>
                <a:lnTo>
                  <a:pt x="44526" y="48602"/>
                </a:lnTo>
                <a:lnTo>
                  <a:pt x="44526" y="44551"/>
                </a:lnTo>
                <a:lnTo>
                  <a:pt x="45516" y="44551"/>
                </a:lnTo>
                <a:lnTo>
                  <a:pt x="45516" y="40500"/>
                </a:lnTo>
                <a:close/>
              </a:path>
              <a:path w="180340" h="60325">
                <a:moveTo>
                  <a:pt x="65786" y="25"/>
                </a:moveTo>
                <a:lnTo>
                  <a:pt x="57683" y="25"/>
                </a:lnTo>
                <a:lnTo>
                  <a:pt x="57683" y="59715"/>
                </a:lnTo>
                <a:lnTo>
                  <a:pt x="65786" y="59715"/>
                </a:lnTo>
                <a:lnTo>
                  <a:pt x="65786" y="25"/>
                </a:lnTo>
                <a:close/>
              </a:path>
              <a:path w="180340" h="60325">
                <a:moveTo>
                  <a:pt x="121437" y="59690"/>
                </a:moveTo>
                <a:lnTo>
                  <a:pt x="109296" y="39446"/>
                </a:lnTo>
                <a:lnTo>
                  <a:pt x="108267" y="39446"/>
                </a:lnTo>
                <a:lnTo>
                  <a:pt x="108267" y="38455"/>
                </a:lnTo>
                <a:lnTo>
                  <a:pt x="107264" y="37426"/>
                </a:lnTo>
                <a:lnTo>
                  <a:pt x="107264" y="36436"/>
                </a:lnTo>
                <a:lnTo>
                  <a:pt x="106235" y="36436"/>
                </a:lnTo>
                <a:lnTo>
                  <a:pt x="105244" y="35407"/>
                </a:lnTo>
                <a:lnTo>
                  <a:pt x="105244" y="34417"/>
                </a:lnTo>
                <a:lnTo>
                  <a:pt x="103225" y="32385"/>
                </a:lnTo>
                <a:lnTo>
                  <a:pt x="102184" y="32385"/>
                </a:lnTo>
                <a:lnTo>
                  <a:pt x="102184" y="31356"/>
                </a:lnTo>
                <a:lnTo>
                  <a:pt x="101193" y="31356"/>
                </a:lnTo>
                <a:lnTo>
                  <a:pt x="101193" y="30365"/>
                </a:lnTo>
                <a:lnTo>
                  <a:pt x="100164" y="30365"/>
                </a:lnTo>
                <a:lnTo>
                  <a:pt x="99174" y="29337"/>
                </a:lnTo>
                <a:lnTo>
                  <a:pt x="97155" y="29337"/>
                </a:lnTo>
                <a:lnTo>
                  <a:pt x="98145" y="28333"/>
                </a:lnTo>
                <a:lnTo>
                  <a:pt x="100164" y="28333"/>
                </a:lnTo>
                <a:lnTo>
                  <a:pt x="100164" y="27305"/>
                </a:lnTo>
                <a:lnTo>
                  <a:pt x="101193" y="27305"/>
                </a:lnTo>
                <a:lnTo>
                  <a:pt x="102184" y="26314"/>
                </a:lnTo>
                <a:lnTo>
                  <a:pt x="103225" y="25285"/>
                </a:lnTo>
                <a:lnTo>
                  <a:pt x="103225" y="24295"/>
                </a:lnTo>
                <a:lnTo>
                  <a:pt x="104216" y="24295"/>
                </a:lnTo>
                <a:lnTo>
                  <a:pt x="104216" y="23253"/>
                </a:lnTo>
                <a:lnTo>
                  <a:pt x="105244" y="22263"/>
                </a:lnTo>
                <a:lnTo>
                  <a:pt x="105244" y="20243"/>
                </a:lnTo>
                <a:lnTo>
                  <a:pt x="106235" y="19215"/>
                </a:lnTo>
                <a:lnTo>
                  <a:pt x="106235" y="18224"/>
                </a:lnTo>
                <a:lnTo>
                  <a:pt x="107264" y="17183"/>
                </a:lnTo>
                <a:lnTo>
                  <a:pt x="107264" y="16192"/>
                </a:lnTo>
                <a:lnTo>
                  <a:pt x="108267" y="15163"/>
                </a:lnTo>
                <a:lnTo>
                  <a:pt x="108267" y="13144"/>
                </a:lnTo>
                <a:lnTo>
                  <a:pt x="109296" y="13144"/>
                </a:lnTo>
                <a:lnTo>
                  <a:pt x="109296" y="12153"/>
                </a:lnTo>
                <a:lnTo>
                  <a:pt x="110286" y="11112"/>
                </a:lnTo>
                <a:lnTo>
                  <a:pt x="110286" y="10121"/>
                </a:lnTo>
                <a:lnTo>
                  <a:pt x="111315" y="9093"/>
                </a:lnTo>
                <a:lnTo>
                  <a:pt x="111315" y="8102"/>
                </a:lnTo>
                <a:lnTo>
                  <a:pt x="112306" y="8102"/>
                </a:lnTo>
                <a:lnTo>
                  <a:pt x="113347" y="7073"/>
                </a:lnTo>
                <a:lnTo>
                  <a:pt x="120408" y="7073"/>
                </a:lnTo>
                <a:lnTo>
                  <a:pt x="120408" y="0"/>
                </a:lnTo>
                <a:lnTo>
                  <a:pt x="112306" y="0"/>
                </a:lnTo>
                <a:lnTo>
                  <a:pt x="111315" y="990"/>
                </a:lnTo>
                <a:lnTo>
                  <a:pt x="109296" y="990"/>
                </a:lnTo>
                <a:lnTo>
                  <a:pt x="109296" y="2032"/>
                </a:lnTo>
                <a:lnTo>
                  <a:pt x="108267" y="2032"/>
                </a:lnTo>
                <a:lnTo>
                  <a:pt x="107264" y="3022"/>
                </a:lnTo>
                <a:lnTo>
                  <a:pt x="106235" y="3022"/>
                </a:lnTo>
                <a:lnTo>
                  <a:pt x="106235" y="4051"/>
                </a:lnTo>
                <a:lnTo>
                  <a:pt x="105244" y="4051"/>
                </a:lnTo>
                <a:lnTo>
                  <a:pt x="105244" y="5041"/>
                </a:lnTo>
                <a:lnTo>
                  <a:pt x="104216" y="6070"/>
                </a:lnTo>
                <a:lnTo>
                  <a:pt x="104216" y="7073"/>
                </a:lnTo>
                <a:lnTo>
                  <a:pt x="103225" y="7073"/>
                </a:lnTo>
                <a:lnTo>
                  <a:pt x="103225" y="8102"/>
                </a:lnTo>
                <a:lnTo>
                  <a:pt x="102184" y="9093"/>
                </a:lnTo>
                <a:lnTo>
                  <a:pt x="102184" y="11112"/>
                </a:lnTo>
                <a:lnTo>
                  <a:pt x="101193" y="12153"/>
                </a:lnTo>
                <a:lnTo>
                  <a:pt x="101193" y="13144"/>
                </a:lnTo>
                <a:lnTo>
                  <a:pt x="100164" y="14173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7183"/>
                </a:lnTo>
                <a:lnTo>
                  <a:pt x="98145" y="18224"/>
                </a:lnTo>
                <a:lnTo>
                  <a:pt x="98145" y="19215"/>
                </a:lnTo>
                <a:lnTo>
                  <a:pt x="97155" y="20243"/>
                </a:lnTo>
                <a:lnTo>
                  <a:pt x="97155" y="21234"/>
                </a:lnTo>
                <a:lnTo>
                  <a:pt x="96113" y="21234"/>
                </a:lnTo>
                <a:lnTo>
                  <a:pt x="96113" y="23253"/>
                </a:lnTo>
                <a:lnTo>
                  <a:pt x="95123" y="23253"/>
                </a:lnTo>
                <a:lnTo>
                  <a:pt x="95123" y="24295"/>
                </a:lnTo>
                <a:lnTo>
                  <a:pt x="94094" y="24295"/>
                </a:lnTo>
                <a:lnTo>
                  <a:pt x="93103" y="25285"/>
                </a:lnTo>
                <a:lnTo>
                  <a:pt x="91084" y="25285"/>
                </a:lnTo>
                <a:lnTo>
                  <a:pt x="90043" y="26314"/>
                </a:lnTo>
                <a:lnTo>
                  <a:pt x="87033" y="26314"/>
                </a:lnTo>
                <a:lnTo>
                  <a:pt x="87033" y="0"/>
                </a:lnTo>
                <a:lnTo>
                  <a:pt x="78930" y="0"/>
                </a:lnTo>
                <a:lnTo>
                  <a:pt x="78930" y="59690"/>
                </a:lnTo>
                <a:lnTo>
                  <a:pt x="87033" y="59690"/>
                </a:lnTo>
                <a:lnTo>
                  <a:pt x="87033" y="31356"/>
                </a:lnTo>
                <a:lnTo>
                  <a:pt x="89052" y="31356"/>
                </a:lnTo>
                <a:lnTo>
                  <a:pt x="89052" y="32385"/>
                </a:lnTo>
                <a:lnTo>
                  <a:pt x="92075" y="32385"/>
                </a:lnTo>
                <a:lnTo>
                  <a:pt x="93103" y="33375"/>
                </a:lnTo>
                <a:lnTo>
                  <a:pt x="94094" y="33375"/>
                </a:lnTo>
                <a:lnTo>
                  <a:pt x="94094" y="34417"/>
                </a:lnTo>
                <a:lnTo>
                  <a:pt x="95123" y="34417"/>
                </a:lnTo>
                <a:lnTo>
                  <a:pt x="95123" y="35407"/>
                </a:lnTo>
                <a:lnTo>
                  <a:pt x="96113" y="35407"/>
                </a:lnTo>
                <a:lnTo>
                  <a:pt x="96113" y="36436"/>
                </a:lnTo>
                <a:lnTo>
                  <a:pt x="97155" y="37426"/>
                </a:lnTo>
                <a:lnTo>
                  <a:pt x="98145" y="38455"/>
                </a:lnTo>
                <a:lnTo>
                  <a:pt x="98145" y="39446"/>
                </a:lnTo>
                <a:lnTo>
                  <a:pt x="99174" y="39446"/>
                </a:lnTo>
                <a:lnTo>
                  <a:pt x="99174" y="40487"/>
                </a:lnTo>
                <a:lnTo>
                  <a:pt x="101193" y="42506"/>
                </a:lnTo>
                <a:lnTo>
                  <a:pt x="101193" y="43497"/>
                </a:lnTo>
                <a:lnTo>
                  <a:pt x="111315" y="59690"/>
                </a:lnTo>
                <a:lnTo>
                  <a:pt x="121437" y="59690"/>
                </a:lnTo>
                <a:close/>
              </a:path>
              <a:path w="180340" h="60325">
                <a:moveTo>
                  <a:pt x="146735" y="34429"/>
                </a:moveTo>
                <a:lnTo>
                  <a:pt x="124472" y="34429"/>
                </a:lnTo>
                <a:lnTo>
                  <a:pt x="124472" y="41490"/>
                </a:lnTo>
                <a:lnTo>
                  <a:pt x="146735" y="41490"/>
                </a:lnTo>
                <a:lnTo>
                  <a:pt x="146735" y="34429"/>
                </a:lnTo>
                <a:close/>
              </a:path>
              <a:path w="180340" h="60325">
                <a:moveTo>
                  <a:pt x="180124" y="25"/>
                </a:moveTo>
                <a:lnTo>
                  <a:pt x="175094" y="25"/>
                </a:lnTo>
                <a:lnTo>
                  <a:pt x="175094" y="1016"/>
                </a:lnTo>
                <a:lnTo>
                  <a:pt x="173062" y="3035"/>
                </a:lnTo>
                <a:lnTo>
                  <a:pt x="173062" y="4076"/>
                </a:lnTo>
                <a:lnTo>
                  <a:pt x="172034" y="4076"/>
                </a:lnTo>
                <a:lnTo>
                  <a:pt x="172034" y="5067"/>
                </a:lnTo>
                <a:lnTo>
                  <a:pt x="171043" y="6096"/>
                </a:lnTo>
                <a:lnTo>
                  <a:pt x="170014" y="6096"/>
                </a:lnTo>
                <a:lnTo>
                  <a:pt x="170014" y="7086"/>
                </a:lnTo>
                <a:lnTo>
                  <a:pt x="169024" y="8115"/>
                </a:lnTo>
                <a:lnTo>
                  <a:pt x="167982" y="8115"/>
                </a:lnTo>
                <a:lnTo>
                  <a:pt x="167982" y="9118"/>
                </a:lnTo>
                <a:lnTo>
                  <a:pt x="166992" y="9118"/>
                </a:lnTo>
                <a:lnTo>
                  <a:pt x="164973" y="11137"/>
                </a:lnTo>
                <a:lnTo>
                  <a:pt x="163944" y="11137"/>
                </a:lnTo>
                <a:lnTo>
                  <a:pt x="163944" y="12166"/>
                </a:lnTo>
                <a:lnTo>
                  <a:pt x="162941" y="12166"/>
                </a:lnTo>
                <a:lnTo>
                  <a:pt x="161912" y="13157"/>
                </a:lnTo>
                <a:lnTo>
                  <a:pt x="160921" y="13157"/>
                </a:lnTo>
                <a:lnTo>
                  <a:pt x="159893" y="14198"/>
                </a:lnTo>
                <a:lnTo>
                  <a:pt x="158902" y="14198"/>
                </a:lnTo>
                <a:lnTo>
                  <a:pt x="157873" y="15189"/>
                </a:lnTo>
                <a:lnTo>
                  <a:pt x="157873" y="22288"/>
                </a:lnTo>
                <a:lnTo>
                  <a:pt x="158902" y="21259"/>
                </a:lnTo>
                <a:lnTo>
                  <a:pt x="160921" y="21259"/>
                </a:lnTo>
                <a:lnTo>
                  <a:pt x="160921" y="20269"/>
                </a:lnTo>
                <a:lnTo>
                  <a:pt x="162941" y="20269"/>
                </a:lnTo>
                <a:lnTo>
                  <a:pt x="163944" y="19227"/>
                </a:lnTo>
                <a:lnTo>
                  <a:pt x="164973" y="18237"/>
                </a:lnTo>
                <a:lnTo>
                  <a:pt x="165963" y="18237"/>
                </a:lnTo>
                <a:lnTo>
                  <a:pt x="166992" y="17208"/>
                </a:lnTo>
                <a:lnTo>
                  <a:pt x="167982" y="17208"/>
                </a:lnTo>
                <a:lnTo>
                  <a:pt x="169024" y="16217"/>
                </a:lnTo>
                <a:lnTo>
                  <a:pt x="170014" y="15189"/>
                </a:lnTo>
                <a:lnTo>
                  <a:pt x="171043" y="15189"/>
                </a:lnTo>
                <a:lnTo>
                  <a:pt x="171043" y="14198"/>
                </a:lnTo>
                <a:lnTo>
                  <a:pt x="172034" y="14198"/>
                </a:lnTo>
                <a:lnTo>
                  <a:pt x="172034" y="13157"/>
                </a:lnTo>
                <a:lnTo>
                  <a:pt x="173062" y="13157"/>
                </a:lnTo>
                <a:lnTo>
                  <a:pt x="173062" y="59715"/>
                </a:lnTo>
                <a:lnTo>
                  <a:pt x="180124" y="59715"/>
                </a:lnTo>
                <a:lnTo>
                  <a:pt x="180124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90" name="object 4390"/>
          <p:cNvPicPr/>
          <p:nvPr/>
        </p:nvPicPr>
        <p:blipFill>
          <a:blip r:embed="rId261" cstate="print"/>
          <a:stretch>
            <a:fillRect/>
          </a:stretch>
        </p:blipFill>
        <p:spPr>
          <a:xfrm>
            <a:off x="6142544" y="2429020"/>
            <a:ext cx="160880" cy="237808"/>
          </a:xfrm>
          <a:prstGeom prst="rect">
            <a:avLst/>
          </a:prstGeom>
        </p:spPr>
      </p:pic>
      <p:sp>
        <p:nvSpPr>
          <p:cNvPr id="4391" name="object 4391"/>
          <p:cNvSpPr/>
          <p:nvPr/>
        </p:nvSpPr>
        <p:spPr>
          <a:xfrm>
            <a:off x="6973354" y="2753866"/>
            <a:ext cx="181610" cy="60325"/>
          </a:xfrm>
          <a:custGeom>
            <a:avLst/>
            <a:gdLst/>
            <a:ahLst/>
            <a:cxnLst/>
            <a:rect l="l" t="t" r="r" b="b"/>
            <a:pathLst>
              <a:path w="181609" h="60325">
                <a:moveTo>
                  <a:pt x="45516" y="38468"/>
                </a:moveTo>
                <a:lnTo>
                  <a:pt x="44526" y="37439"/>
                </a:lnTo>
                <a:lnTo>
                  <a:pt x="44526" y="36449"/>
                </a:lnTo>
                <a:lnTo>
                  <a:pt x="43484" y="35420"/>
                </a:lnTo>
                <a:lnTo>
                  <a:pt x="43484" y="34417"/>
                </a:lnTo>
                <a:lnTo>
                  <a:pt x="42494" y="33388"/>
                </a:lnTo>
                <a:lnTo>
                  <a:pt x="41465" y="32397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8455" y="29337"/>
                </a:lnTo>
                <a:lnTo>
                  <a:pt x="37414" y="29337"/>
                </a:lnTo>
                <a:lnTo>
                  <a:pt x="37414" y="40500"/>
                </a:lnTo>
                <a:lnTo>
                  <a:pt x="37414" y="45529"/>
                </a:lnTo>
                <a:lnTo>
                  <a:pt x="36423" y="46570"/>
                </a:lnTo>
                <a:lnTo>
                  <a:pt x="36423" y="47561"/>
                </a:lnTo>
                <a:lnTo>
                  <a:pt x="35394" y="47561"/>
                </a:lnTo>
                <a:lnTo>
                  <a:pt x="35394" y="49580"/>
                </a:lnTo>
                <a:lnTo>
                  <a:pt x="34404" y="49580"/>
                </a:lnTo>
                <a:lnTo>
                  <a:pt x="32385" y="51600"/>
                </a:lnTo>
                <a:lnTo>
                  <a:pt x="31343" y="51600"/>
                </a:lnTo>
                <a:lnTo>
                  <a:pt x="30353" y="52641"/>
                </a:lnTo>
                <a:lnTo>
                  <a:pt x="8089" y="52641"/>
                </a:lnTo>
                <a:lnTo>
                  <a:pt x="8089" y="32397"/>
                </a:lnTo>
                <a:lnTo>
                  <a:pt x="29324" y="32397"/>
                </a:lnTo>
                <a:lnTo>
                  <a:pt x="29324" y="33388"/>
                </a:lnTo>
                <a:lnTo>
                  <a:pt x="32385" y="33388"/>
                </a:lnTo>
                <a:lnTo>
                  <a:pt x="32385" y="34417"/>
                </a:lnTo>
                <a:lnTo>
                  <a:pt x="33375" y="34417"/>
                </a:lnTo>
                <a:lnTo>
                  <a:pt x="34404" y="35420"/>
                </a:lnTo>
                <a:lnTo>
                  <a:pt x="35394" y="36449"/>
                </a:lnTo>
                <a:lnTo>
                  <a:pt x="35394" y="37439"/>
                </a:lnTo>
                <a:lnTo>
                  <a:pt x="36423" y="37439"/>
                </a:lnTo>
                <a:lnTo>
                  <a:pt x="36423" y="39458"/>
                </a:lnTo>
                <a:lnTo>
                  <a:pt x="37414" y="40500"/>
                </a:lnTo>
                <a:lnTo>
                  <a:pt x="37414" y="29337"/>
                </a:lnTo>
                <a:lnTo>
                  <a:pt x="36423" y="29337"/>
                </a:lnTo>
                <a:lnTo>
                  <a:pt x="36423" y="28346"/>
                </a:lnTo>
                <a:lnTo>
                  <a:pt x="34404" y="28346"/>
                </a:lnTo>
                <a:lnTo>
                  <a:pt x="35394" y="27317"/>
                </a:lnTo>
                <a:lnTo>
                  <a:pt x="36423" y="27317"/>
                </a:lnTo>
                <a:lnTo>
                  <a:pt x="36423" y="26327"/>
                </a:lnTo>
                <a:lnTo>
                  <a:pt x="37414" y="26327"/>
                </a:lnTo>
                <a:lnTo>
                  <a:pt x="38455" y="25298"/>
                </a:lnTo>
                <a:lnTo>
                  <a:pt x="40474" y="23266"/>
                </a:lnTo>
                <a:lnTo>
                  <a:pt x="40474" y="22275"/>
                </a:lnTo>
                <a:lnTo>
                  <a:pt x="41465" y="22275"/>
                </a:lnTo>
                <a:lnTo>
                  <a:pt x="41465" y="20256"/>
                </a:lnTo>
                <a:lnTo>
                  <a:pt x="42494" y="19227"/>
                </a:lnTo>
                <a:lnTo>
                  <a:pt x="42494" y="11125"/>
                </a:lnTo>
                <a:lnTo>
                  <a:pt x="41465" y="11125"/>
                </a:lnTo>
                <a:lnTo>
                  <a:pt x="41465" y="9105"/>
                </a:lnTo>
                <a:lnTo>
                  <a:pt x="40474" y="8115"/>
                </a:lnTo>
                <a:lnTo>
                  <a:pt x="40474" y="7073"/>
                </a:lnTo>
                <a:lnTo>
                  <a:pt x="39446" y="6083"/>
                </a:lnTo>
                <a:lnTo>
                  <a:pt x="38455" y="5054"/>
                </a:lnTo>
                <a:lnTo>
                  <a:pt x="37414" y="5054"/>
                </a:lnTo>
                <a:lnTo>
                  <a:pt x="37414" y="4064"/>
                </a:lnTo>
                <a:lnTo>
                  <a:pt x="36423" y="4064"/>
                </a:lnTo>
                <a:lnTo>
                  <a:pt x="36423" y="3035"/>
                </a:lnTo>
                <a:lnTo>
                  <a:pt x="35394" y="3035"/>
                </a:lnTo>
                <a:lnTo>
                  <a:pt x="34404" y="2044"/>
                </a:lnTo>
                <a:lnTo>
                  <a:pt x="34404" y="12153"/>
                </a:lnTo>
                <a:lnTo>
                  <a:pt x="34404" y="20256"/>
                </a:lnTo>
                <a:lnTo>
                  <a:pt x="33375" y="21247"/>
                </a:lnTo>
                <a:lnTo>
                  <a:pt x="33375" y="22275"/>
                </a:lnTo>
                <a:lnTo>
                  <a:pt x="32385" y="22275"/>
                </a:lnTo>
                <a:lnTo>
                  <a:pt x="31343" y="23266"/>
                </a:lnTo>
                <a:lnTo>
                  <a:pt x="30353" y="24307"/>
                </a:lnTo>
                <a:lnTo>
                  <a:pt x="28333" y="24307"/>
                </a:lnTo>
                <a:lnTo>
                  <a:pt x="27305" y="25298"/>
                </a:lnTo>
                <a:lnTo>
                  <a:pt x="8089" y="25298"/>
                </a:lnTo>
                <a:lnTo>
                  <a:pt x="8089" y="7073"/>
                </a:lnTo>
                <a:lnTo>
                  <a:pt x="27305" y="7073"/>
                </a:lnTo>
                <a:lnTo>
                  <a:pt x="27305" y="8115"/>
                </a:lnTo>
                <a:lnTo>
                  <a:pt x="30353" y="8115"/>
                </a:lnTo>
                <a:lnTo>
                  <a:pt x="32385" y="10134"/>
                </a:lnTo>
                <a:lnTo>
                  <a:pt x="33375" y="10134"/>
                </a:lnTo>
                <a:lnTo>
                  <a:pt x="33375" y="12153"/>
                </a:lnTo>
                <a:lnTo>
                  <a:pt x="34404" y="12153"/>
                </a:lnTo>
                <a:lnTo>
                  <a:pt x="34404" y="2044"/>
                </a:lnTo>
                <a:lnTo>
                  <a:pt x="32385" y="2044"/>
                </a:lnTo>
                <a:lnTo>
                  <a:pt x="32385" y="1003"/>
                </a:lnTo>
                <a:lnTo>
                  <a:pt x="28333" y="1003"/>
                </a:lnTo>
                <a:lnTo>
                  <a:pt x="27305" y="12"/>
                </a:lnTo>
                <a:lnTo>
                  <a:pt x="0" y="12"/>
                </a:lnTo>
                <a:lnTo>
                  <a:pt x="0" y="59702"/>
                </a:lnTo>
                <a:lnTo>
                  <a:pt x="31343" y="59702"/>
                </a:lnTo>
                <a:lnTo>
                  <a:pt x="32385" y="58712"/>
                </a:lnTo>
                <a:lnTo>
                  <a:pt x="35394" y="58712"/>
                </a:lnTo>
                <a:lnTo>
                  <a:pt x="35394" y="57683"/>
                </a:lnTo>
                <a:lnTo>
                  <a:pt x="37414" y="57683"/>
                </a:lnTo>
                <a:lnTo>
                  <a:pt x="38455" y="56680"/>
                </a:lnTo>
                <a:lnTo>
                  <a:pt x="39446" y="55651"/>
                </a:lnTo>
                <a:lnTo>
                  <a:pt x="40474" y="55651"/>
                </a:lnTo>
                <a:lnTo>
                  <a:pt x="40474" y="54660"/>
                </a:lnTo>
                <a:lnTo>
                  <a:pt x="41465" y="53632"/>
                </a:lnTo>
                <a:lnTo>
                  <a:pt x="42494" y="52641"/>
                </a:lnTo>
                <a:lnTo>
                  <a:pt x="42494" y="51600"/>
                </a:lnTo>
                <a:lnTo>
                  <a:pt x="43484" y="51600"/>
                </a:lnTo>
                <a:lnTo>
                  <a:pt x="43484" y="49580"/>
                </a:lnTo>
                <a:lnTo>
                  <a:pt x="44526" y="49580"/>
                </a:lnTo>
                <a:lnTo>
                  <a:pt x="44526" y="47561"/>
                </a:lnTo>
                <a:lnTo>
                  <a:pt x="45516" y="46570"/>
                </a:lnTo>
                <a:lnTo>
                  <a:pt x="45516" y="38468"/>
                </a:lnTo>
                <a:close/>
              </a:path>
              <a:path w="181609" h="60325">
                <a:moveTo>
                  <a:pt x="65773" y="12"/>
                </a:moveTo>
                <a:lnTo>
                  <a:pt x="57683" y="12"/>
                </a:lnTo>
                <a:lnTo>
                  <a:pt x="57683" y="59702"/>
                </a:lnTo>
                <a:lnTo>
                  <a:pt x="65773" y="59702"/>
                </a:lnTo>
                <a:lnTo>
                  <a:pt x="65773" y="12"/>
                </a:lnTo>
                <a:close/>
              </a:path>
              <a:path w="181609" h="60325">
                <a:moveTo>
                  <a:pt x="121412" y="59677"/>
                </a:moveTo>
                <a:lnTo>
                  <a:pt x="109270" y="40474"/>
                </a:lnTo>
                <a:lnTo>
                  <a:pt x="109270" y="39446"/>
                </a:lnTo>
                <a:lnTo>
                  <a:pt x="106248" y="36423"/>
                </a:lnTo>
                <a:lnTo>
                  <a:pt x="106248" y="35394"/>
                </a:lnTo>
                <a:lnTo>
                  <a:pt x="105219" y="34404"/>
                </a:lnTo>
                <a:lnTo>
                  <a:pt x="104228" y="33375"/>
                </a:lnTo>
                <a:lnTo>
                  <a:pt x="103200" y="33375"/>
                </a:lnTo>
                <a:lnTo>
                  <a:pt x="103200" y="32372"/>
                </a:lnTo>
                <a:lnTo>
                  <a:pt x="102209" y="32372"/>
                </a:lnTo>
                <a:lnTo>
                  <a:pt x="102209" y="31343"/>
                </a:lnTo>
                <a:lnTo>
                  <a:pt x="101168" y="31343"/>
                </a:lnTo>
                <a:lnTo>
                  <a:pt x="101168" y="30353"/>
                </a:lnTo>
                <a:lnTo>
                  <a:pt x="99148" y="30353"/>
                </a:lnTo>
                <a:lnTo>
                  <a:pt x="99148" y="28333"/>
                </a:lnTo>
                <a:lnTo>
                  <a:pt x="100177" y="28333"/>
                </a:lnTo>
                <a:lnTo>
                  <a:pt x="101168" y="27292"/>
                </a:lnTo>
                <a:lnTo>
                  <a:pt x="102209" y="26301"/>
                </a:lnTo>
                <a:lnTo>
                  <a:pt x="103200" y="26301"/>
                </a:lnTo>
                <a:lnTo>
                  <a:pt x="103200" y="25273"/>
                </a:lnTo>
                <a:lnTo>
                  <a:pt x="104228" y="25273"/>
                </a:lnTo>
                <a:lnTo>
                  <a:pt x="104228" y="24282"/>
                </a:lnTo>
                <a:lnTo>
                  <a:pt x="105219" y="23253"/>
                </a:lnTo>
                <a:lnTo>
                  <a:pt x="105219" y="21221"/>
                </a:lnTo>
                <a:lnTo>
                  <a:pt x="106248" y="21221"/>
                </a:lnTo>
                <a:lnTo>
                  <a:pt x="106248" y="20231"/>
                </a:lnTo>
                <a:lnTo>
                  <a:pt x="107238" y="19202"/>
                </a:lnTo>
                <a:lnTo>
                  <a:pt x="107238" y="18211"/>
                </a:lnTo>
                <a:lnTo>
                  <a:pt x="108280" y="16192"/>
                </a:lnTo>
                <a:lnTo>
                  <a:pt x="108280" y="15151"/>
                </a:lnTo>
                <a:lnTo>
                  <a:pt x="109270" y="14160"/>
                </a:lnTo>
                <a:lnTo>
                  <a:pt x="109270" y="13131"/>
                </a:lnTo>
                <a:lnTo>
                  <a:pt x="110299" y="12141"/>
                </a:lnTo>
                <a:lnTo>
                  <a:pt x="110299" y="11112"/>
                </a:lnTo>
                <a:lnTo>
                  <a:pt x="111290" y="10109"/>
                </a:lnTo>
                <a:lnTo>
                  <a:pt x="111290" y="9080"/>
                </a:lnTo>
                <a:lnTo>
                  <a:pt x="112318" y="9080"/>
                </a:lnTo>
                <a:lnTo>
                  <a:pt x="114350" y="7061"/>
                </a:lnTo>
                <a:lnTo>
                  <a:pt x="120421" y="7061"/>
                </a:lnTo>
                <a:lnTo>
                  <a:pt x="120421" y="0"/>
                </a:lnTo>
                <a:lnTo>
                  <a:pt x="113309" y="0"/>
                </a:lnTo>
                <a:lnTo>
                  <a:pt x="112318" y="990"/>
                </a:lnTo>
                <a:lnTo>
                  <a:pt x="110299" y="990"/>
                </a:lnTo>
                <a:lnTo>
                  <a:pt x="109270" y="2019"/>
                </a:lnTo>
                <a:lnTo>
                  <a:pt x="108280" y="2019"/>
                </a:lnTo>
                <a:lnTo>
                  <a:pt x="107238" y="3009"/>
                </a:lnTo>
                <a:lnTo>
                  <a:pt x="106248" y="4038"/>
                </a:lnTo>
                <a:lnTo>
                  <a:pt x="106248" y="5029"/>
                </a:lnTo>
                <a:lnTo>
                  <a:pt x="105219" y="5029"/>
                </a:lnTo>
                <a:lnTo>
                  <a:pt x="105219" y="6070"/>
                </a:lnTo>
                <a:lnTo>
                  <a:pt x="104228" y="6070"/>
                </a:lnTo>
                <a:lnTo>
                  <a:pt x="104228" y="7061"/>
                </a:lnTo>
                <a:lnTo>
                  <a:pt x="103200" y="8089"/>
                </a:lnTo>
                <a:lnTo>
                  <a:pt x="103200" y="9080"/>
                </a:lnTo>
                <a:lnTo>
                  <a:pt x="102209" y="10109"/>
                </a:lnTo>
                <a:lnTo>
                  <a:pt x="102209" y="12141"/>
                </a:lnTo>
                <a:lnTo>
                  <a:pt x="101168" y="13131"/>
                </a:lnTo>
                <a:lnTo>
                  <a:pt x="101168" y="14160"/>
                </a:lnTo>
                <a:lnTo>
                  <a:pt x="100177" y="15151"/>
                </a:lnTo>
                <a:lnTo>
                  <a:pt x="100177" y="16192"/>
                </a:lnTo>
                <a:lnTo>
                  <a:pt x="99148" y="17183"/>
                </a:lnTo>
                <a:lnTo>
                  <a:pt x="99148" y="18211"/>
                </a:lnTo>
                <a:lnTo>
                  <a:pt x="98158" y="19202"/>
                </a:lnTo>
                <a:lnTo>
                  <a:pt x="98158" y="20231"/>
                </a:lnTo>
                <a:lnTo>
                  <a:pt x="97129" y="21221"/>
                </a:lnTo>
                <a:lnTo>
                  <a:pt x="97129" y="22263"/>
                </a:lnTo>
                <a:lnTo>
                  <a:pt x="96126" y="22263"/>
                </a:lnTo>
                <a:lnTo>
                  <a:pt x="96126" y="23253"/>
                </a:lnTo>
                <a:lnTo>
                  <a:pt x="94107" y="25273"/>
                </a:lnTo>
                <a:lnTo>
                  <a:pt x="93078" y="25273"/>
                </a:lnTo>
                <a:lnTo>
                  <a:pt x="92087" y="26301"/>
                </a:lnTo>
                <a:lnTo>
                  <a:pt x="88036" y="26301"/>
                </a:lnTo>
                <a:lnTo>
                  <a:pt x="88036" y="0"/>
                </a:lnTo>
                <a:lnTo>
                  <a:pt x="79946" y="0"/>
                </a:lnTo>
                <a:lnTo>
                  <a:pt x="79946" y="59677"/>
                </a:lnTo>
                <a:lnTo>
                  <a:pt x="88036" y="59677"/>
                </a:lnTo>
                <a:lnTo>
                  <a:pt x="88036" y="32372"/>
                </a:lnTo>
                <a:lnTo>
                  <a:pt x="92087" y="32372"/>
                </a:lnTo>
                <a:lnTo>
                  <a:pt x="94107" y="34404"/>
                </a:lnTo>
                <a:lnTo>
                  <a:pt x="95097" y="34404"/>
                </a:lnTo>
                <a:lnTo>
                  <a:pt x="95097" y="35394"/>
                </a:lnTo>
                <a:lnTo>
                  <a:pt x="96126" y="35394"/>
                </a:lnTo>
                <a:lnTo>
                  <a:pt x="96126" y="36423"/>
                </a:lnTo>
                <a:lnTo>
                  <a:pt x="97129" y="36423"/>
                </a:lnTo>
                <a:lnTo>
                  <a:pt x="97129" y="37414"/>
                </a:lnTo>
                <a:lnTo>
                  <a:pt x="99148" y="39446"/>
                </a:lnTo>
                <a:lnTo>
                  <a:pt x="99148" y="40474"/>
                </a:lnTo>
                <a:lnTo>
                  <a:pt x="100177" y="41465"/>
                </a:lnTo>
                <a:lnTo>
                  <a:pt x="101168" y="42494"/>
                </a:lnTo>
                <a:lnTo>
                  <a:pt x="101168" y="43484"/>
                </a:lnTo>
                <a:lnTo>
                  <a:pt x="111290" y="59677"/>
                </a:lnTo>
                <a:lnTo>
                  <a:pt x="121412" y="59677"/>
                </a:lnTo>
                <a:close/>
              </a:path>
              <a:path w="181609" h="60325">
                <a:moveTo>
                  <a:pt x="146723" y="34404"/>
                </a:moveTo>
                <a:lnTo>
                  <a:pt x="124460" y="34404"/>
                </a:lnTo>
                <a:lnTo>
                  <a:pt x="124460" y="42494"/>
                </a:lnTo>
                <a:lnTo>
                  <a:pt x="146723" y="42494"/>
                </a:lnTo>
                <a:lnTo>
                  <a:pt x="146723" y="34404"/>
                </a:lnTo>
                <a:close/>
              </a:path>
              <a:path w="181609" h="60325">
                <a:moveTo>
                  <a:pt x="181140" y="12"/>
                </a:moveTo>
                <a:lnTo>
                  <a:pt x="176098" y="12"/>
                </a:lnTo>
                <a:lnTo>
                  <a:pt x="175069" y="1003"/>
                </a:lnTo>
                <a:lnTo>
                  <a:pt x="175069" y="2044"/>
                </a:lnTo>
                <a:lnTo>
                  <a:pt x="173037" y="4064"/>
                </a:lnTo>
                <a:lnTo>
                  <a:pt x="173037" y="5054"/>
                </a:lnTo>
                <a:lnTo>
                  <a:pt x="172046" y="5054"/>
                </a:lnTo>
                <a:lnTo>
                  <a:pt x="171018" y="6083"/>
                </a:lnTo>
                <a:lnTo>
                  <a:pt x="171018" y="7073"/>
                </a:lnTo>
                <a:lnTo>
                  <a:pt x="170027" y="7073"/>
                </a:lnTo>
                <a:lnTo>
                  <a:pt x="168986" y="8115"/>
                </a:lnTo>
                <a:lnTo>
                  <a:pt x="168986" y="9105"/>
                </a:lnTo>
                <a:lnTo>
                  <a:pt x="167995" y="9105"/>
                </a:lnTo>
                <a:lnTo>
                  <a:pt x="165976" y="11125"/>
                </a:lnTo>
                <a:lnTo>
                  <a:pt x="164947" y="11125"/>
                </a:lnTo>
                <a:lnTo>
                  <a:pt x="163957" y="12153"/>
                </a:lnTo>
                <a:lnTo>
                  <a:pt x="162915" y="12153"/>
                </a:lnTo>
                <a:lnTo>
                  <a:pt x="162915" y="13157"/>
                </a:lnTo>
                <a:lnTo>
                  <a:pt x="161925" y="13157"/>
                </a:lnTo>
                <a:lnTo>
                  <a:pt x="160896" y="14185"/>
                </a:lnTo>
                <a:lnTo>
                  <a:pt x="159905" y="14185"/>
                </a:lnTo>
                <a:lnTo>
                  <a:pt x="158877" y="15176"/>
                </a:lnTo>
                <a:lnTo>
                  <a:pt x="158877" y="22275"/>
                </a:lnTo>
                <a:lnTo>
                  <a:pt x="159905" y="21247"/>
                </a:lnTo>
                <a:lnTo>
                  <a:pt x="161925" y="21247"/>
                </a:lnTo>
                <a:lnTo>
                  <a:pt x="163957" y="19227"/>
                </a:lnTo>
                <a:lnTo>
                  <a:pt x="165976" y="19227"/>
                </a:lnTo>
                <a:lnTo>
                  <a:pt x="165976" y="18237"/>
                </a:lnTo>
                <a:lnTo>
                  <a:pt x="166966" y="18237"/>
                </a:lnTo>
                <a:lnTo>
                  <a:pt x="166966" y="17195"/>
                </a:lnTo>
                <a:lnTo>
                  <a:pt x="167995" y="17195"/>
                </a:lnTo>
                <a:lnTo>
                  <a:pt x="168986" y="16205"/>
                </a:lnTo>
                <a:lnTo>
                  <a:pt x="170027" y="16205"/>
                </a:lnTo>
                <a:lnTo>
                  <a:pt x="170027" y="15176"/>
                </a:lnTo>
                <a:lnTo>
                  <a:pt x="172046" y="15176"/>
                </a:lnTo>
                <a:lnTo>
                  <a:pt x="172046" y="14185"/>
                </a:lnTo>
                <a:lnTo>
                  <a:pt x="173037" y="14185"/>
                </a:lnTo>
                <a:lnTo>
                  <a:pt x="173037" y="59702"/>
                </a:lnTo>
                <a:lnTo>
                  <a:pt x="181140" y="59702"/>
                </a:lnTo>
                <a:lnTo>
                  <a:pt x="181140" y="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2" name="object 4392"/>
          <p:cNvSpPr/>
          <p:nvPr/>
        </p:nvSpPr>
        <p:spPr>
          <a:xfrm>
            <a:off x="8536813" y="2753866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5516" y="39458"/>
                </a:moveTo>
                <a:lnTo>
                  <a:pt x="44526" y="38468"/>
                </a:lnTo>
                <a:lnTo>
                  <a:pt x="44526" y="36449"/>
                </a:lnTo>
                <a:lnTo>
                  <a:pt x="42506" y="34417"/>
                </a:lnTo>
                <a:lnTo>
                  <a:pt x="42506" y="33388"/>
                </a:lnTo>
                <a:lnTo>
                  <a:pt x="41478" y="32397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8455" y="29337"/>
                </a:lnTo>
                <a:lnTo>
                  <a:pt x="37426" y="29337"/>
                </a:lnTo>
                <a:lnTo>
                  <a:pt x="37426" y="40500"/>
                </a:lnTo>
                <a:lnTo>
                  <a:pt x="37426" y="44538"/>
                </a:lnTo>
                <a:lnTo>
                  <a:pt x="36436" y="45529"/>
                </a:lnTo>
                <a:lnTo>
                  <a:pt x="36436" y="47561"/>
                </a:lnTo>
                <a:lnTo>
                  <a:pt x="35394" y="47561"/>
                </a:lnTo>
                <a:lnTo>
                  <a:pt x="35394" y="48590"/>
                </a:lnTo>
                <a:lnTo>
                  <a:pt x="32385" y="51600"/>
                </a:lnTo>
                <a:lnTo>
                  <a:pt x="31356" y="51600"/>
                </a:lnTo>
                <a:lnTo>
                  <a:pt x="30365" y="52641"/>
                </a:lnTo>
                <a:lnTo>
                  <a:pt x="8102" y="52641"/>
                </a:lnTo>
                <a:lnTo>
                  <a:pt x="8102" y="32397"/>
                </a:lnTo>
                <a:lnTo>
                  <a:pt x="28333" y="32397"/>
                </a:lnTo>
                <a:lnTo>
                  <a:pt x="29324" y="33388"/>
                </a:lnTo>
                <a:lnTo>
                  <a:pt x="31356" y="33388"/>
                </a:lnTo>
                <a:lnTo>
                  <a:pt x="32385" y="34417"/>
                </a:lnTo>
                <a:lnTo>
                  <a:pt x="33375" y="34417"/>
                </a:lnTo>
                <a:lnTo>
                  <a:pt x="33375" y="35420"/>
                </a:lnTo>
                <a:lnTo>
                  <a:pt x="34404" y="35420"/>
                </a:lnTo>
                <a:lnTo>
                  <a:pt x="35394" y="36449"/>
                </a:lnTo>
                <a:lnTo>
                  <a:pt x="35394" y="37439"/>
                </a:lnTo>
                <a:lnTo>
                  <a:pt x="36436" y="37439"/>
                </a:lnTo>
                <a:lnTo>
                  <a:pt x="36436" y="40500"/>
                </a:lnTo>
                <a:lnTo>
                  <a:pt x="37426" y="40500"/>
                </a:lnTo>
                <a:lnTo>
                  <a:pt x="37426" y="29337"/>
                </a:lnTo>
                <a:lnTo>
                  <a:pt x="36436" y="29337"/>
                </a:lnTo>
                <a:lnTo>
                  <a:pt x="35394" y="28346"/>
                </a:lnTo>
                <a:lnTo>
                  <a:pt x="34404" y="28346"/>
                </a:lnTo>
                <a:lnTo>
                  <a:pt x="35394" y="27317"/>
                </a:lnTo>
                <a:lnTo>
                  <a:pt x="36436" y="26327"/>
                </a:lnTo>
                <a:lnTo>
                  <a:pt x="37426" y="26327"/>
                </a:lnTo>
                <a:lnTo>
                  <a:pt x="37426" y="25298"/>
                </a:lnTo>
                <a:lnTo>
                  <a:pt x="38455" y="25298"/>
                </a:lnTo>
                <a:lnTo>
                  <a:pt x="40474" y="23266"/>
                </a:lnTo>
                <a:lnTo>
                  <a:pt x="40474" y="22275"/>
                </a:lnTo>
                <a:lnTo>
                  <a:pt x="41478" y="21247"/>
                </a:lnTo>
                <a:lnTo>
                  <a:pt x="41478" y="19227"/>
                </a:lnTo>
                <a:lnTo>
                  <a:pt x="42506" y="19227"/>
                </a:lnTo>
                <a:lnTo>
                  <a:pt x="42506" y="12153"/>
                </a:lnTo>
                <a:lnTo>
                  <a:pt x="41478" y="11125"/>
                </a:lnTo>
                <a:lnTo>
                  <a:pt x="41478" y="9105"/>
                </a:lnTo>
                <a:lnTo>
                  <a:pt x="40474" y="8115"/>
                </a:lnTo>
                <a:lnTo>
                  <a:pt x="40474" y="7073"/>
                </a:lnTo>
                <a:lnTo>
                  <a:pt x="39446" y="7073"/>
                </a:lnTo>
                <a:lnTo>
                  <a:pt x="39446" y="6083"/>
                </a:lnTo>
                <a:lnTo>
                  <a:pt x="38455" y="6083"/>
                </a:lnTo>
                <a:lnTo>
                  <a:pt x="38455" y="5054"/>
                </a:lnTo>
                <a:lnTo>
                  <a:pt x="37426" y="5054"/>
                </a:lnTo>
                <a:lnTo>
                  <a:pt x="37426" y="4064"/>
                </a:lnTo>
                <a:lnTo>
                  <a:pt x="36436" y="4064"/>
                </a:lnTo>
                <a:lnTo>
                  <a:pt x="34404" y="2044"/>
                </a:lnTo>
                <a:lnTo>
                  <a:pt x="34404" y="12153"/>
                </a:lnTo>
                <a:lnTo>
                  <a:pt x="34404" y="20256"/>
                </a:lnTo>
                <a:lnTo>
                  <a:pt x="33375" y="21247"/>
                </a:lnTo>
                <a:lnTo>
                  <a:pt x="32385" y="22275"/>
                </a:lnTo>
                <a:lnTo>
                  <a:pt x="31356" y="23266"/>
                </a:lnTo>
                <a:lnTo>
                  <a:pt x="30365" y="24307"/>
                </a:lnTo>
                <a:lnTo>
                  <a:pt x="28333" y="24307"/>
                </a:lnTo>
                <a:lnTo>
                  <a:pt x="27305" y="25298"/>
                </a:lnTo>
                <a:lnTo>
                  <a:pt x="8102" y="25298"/>
                </a:lnTo>
                <a:lnTo>
                  <a:pt x="8102" y="7073"/>
                </a:lnTo>
                <a:lnTo>
                  <a:pt x="26314" y="7073"/>
                </a:lnTo>
                <a:lnTo>
                  <a:pt x="27305" y="8115"/>
                </a:lnTo>
                <a:lnTo>
                  <a:pt x="30365" y="8115"/>
                </a:lnTo>
                <a:lnTo>
                  <a:pt x="33375" y="11125"/>
                </a:lnTo>
                <a:lnTo>
                  <a:pt x="33375" y="12153"/>
                </a:lnTo>
                <a:lnTo>
                  <a:pt x="34404" y="12153"/>
                </a:lnTo>
                <a:lnTo>
                  <a:pt x="34404" y="2044"/>
                </a:lnTo>
                <a:lnTo>
                  <a:pt x="32385" y="2044"/>
                </a:lnTo>
                <a:lnTo>
                  <a:pt x="32385" y="1003"/>
                </a:lnTo>
                <a:lnTo>
                  <a:pt x="28333" y="1003"/>
                </a:lnTo>
                <a:lnTo>
                  <a:pt x="27305" y="12"/>
                </a:lnTo>
                <a:lnTo>
                  <a:pt x="0" y="12"/>
                </a:lnTo>
                <a:lnTo>
                  <a:pt x="0" y="59702"/>
                </a:lnTo>
                <a:lnTo>
                  <a:pt x="31356" y="59702"/>
                </a:lnTo>
                <a:lnTo>
                  <a:pt x="32385" y="58712"/>
                </a:lnTo>
                <a:lnTo>
                  <a:pt x="35394" y="58712"/>
                </a:lnTo>
                <a:lnTo>
                  <a:pt x="35394" y="57683"/>
                </a:lnTo>
                <a:lnTo>
                  <a:pt x="37426" y="57683"/>
                </a:lnTo>
                <a:lnTo>
                  <a:pt x="38455" y="56680"/>
                </a:lnTo>
                <a:lnTo>
                  <a:pt x="39446" y="55651"/>
                </a:lnTo>
                <a:lnTo>
                  <a:pt x="40474" y="55651"/>
                </a:lnTo>
                <a:lnTo>
                  <a:pt x="40474" y="54660"/>
                </a:lnTo>
                <a:lnTo>
                  <a:pt x="41478" y="53632"/>
                </a:lnTo>
                <a:lnTo>
                  <a:pt x="42506" y="52641"/>
                </a:lnTo>
                <a:lnTo>
                  <a:pt x="42506" y="51600"/>
                </a:lnTo>
                <a:lnTo>
                  <a:pt x="43497" y="51600"/>
                </a:lnTo>
                <a:lnTo>
                  <a:pt x="43497" y="49580"/>
                </a:lnTo>
                <a:lnTo>
                  <a:pt x="44526" y="49580"/>
                </a:lnTo>
                <a:lnTo>
                  <a:pt x="44526" y="46570"/>
                </a:lnTo>
                <a:lnTo>
                  <a:pt x="45516" y="45529"/>
                </a:lnTo>
                <a:lnTo>
                  <a:pt x="45516" y="39458"/>
                </a:lnTo>
                <a:close/>
              </a:path>
              <a:path w="180340" h="60325">
                <a:moveTo>
                  <a:pt x="65773" y="12"/>
                </a:moveTo>
                <a:lnTo>
                  <a:pt x="57683" y="12"/>
                </a:lnTo>
                <a:lnTo>
                  <a:pt x="57683" y="59702"/>
                </a:lnTo>
                <a:lnTo>
                  <a:pt x="65773" y="59702"/>
                </a:lnTo>
                <a:lnTo>
                  <a:pt x="65773" y="12"/>
                </a:lnTo>
                <a:close/>
              </a:path>
              <a:path w="180340" h="60325">
                <a:moveTo>
                  <a:pt x="121412" y="59677"/>
                </a:moveTo>
                <a:lnTo>
                  <a:pt x="109270" y="40474"/>
                </a:lnTo>
                <a:lnTo>
                  <a:pt x="108280" y="39446"/>
                </a:lnTo>
                <a:lnTo>
                  <a:pt x="108280" y="38455"/>
                </a:lnTo>
                <a:lnTo>
                  <a:pt x="106260" y="36423"/>
                </a:lnTo>
                <a:lnTo>
                  <a:pt x="106260" y="35394"/>
                </a:lnTo>
                <a:lnTo>
                  <a:pt x="105219" y="34404"/>
                </a:lnTo>
                <a:lnTo>
                  <a:pt x="104228" y="34404"/>
                </a:lnTo>
                <a:lnTo>
                  <a:pt x="104228" y="33375"/>
                </a:lnTo>
                <a:lnTo>
                  <a:pt x="103200" y="33375"/>
                </a:lnTo>
                <a:lnTo>
                  <a:pt x="103200" y="32372"/>
                </a:lnTo>
                <a:lnTo>
                  <a:pt x="102209" y="32372"/>
                </a:lnTo>
                <a:lnTo>
                  <a:pt x="102209" y="31343"/>
                </a:lnTo>
                <a:lnTo>
                  <a:pt x="101180" y="31343"/>
                </a:lnTo>
                <a:lnTo>
                  <a:pt x="100190" y="30353"/>
                </a:lnTo>
                <a:lnTo>
                  <a:pt x="99148" y="30353"/>
                </a:lnTo>
                <a:lnTo>
                  <a:pt x="99148" y="29324"/>
                </a:lnTo>
                <a:lnTo>
                  <a:pt x="98158" y="29324"/>
                </a:lnTo>
                <a:lnTo>
                  <a:pt x="99148" y="28333"/>
                </a:lnTo>
                <a:lnTo>
                  <a:pt x="100190" y="28333"/>
                </a:lnTo>
                <a:lnTo>
                  <a:pt x="101180" y="27292"/>
                </a:lnTo>
                <a:lnTo>
                  <a:pt x="102209" y="26301"/>
                </a:lnTo>
                <a:lnTo>
                  <a:pt x="103200" y="26301"/>
                </a:lnTo>
                <a:lnTo>
                  <a:pt x="103200" y="25273"/>
                </a:lnTo>
                <a:lnTo>
                  <a:pt x="104228" y="24282"/>
                </a:lnTo>
                <a:lnTo>
                  <a:pt x="105219" y="23253"/>
                </a:lnTo>
                <a:lnTo>
                  <a:pt x="105219" y="21221"/>
                </a:lnTo>
                <a:lnTo>
                  <a:pt x="106260" y="21221"/>
                </a:lnTo>
                <a:lnTo>
                  <a:pt x="106260" y="20231"/>
                </a:lnTo>
                <a:lnTo>
                  <a:pt x="107251" y="19202"/>
                </a:lnTo>
                <a:lnTo>
                  <a:pt x="107251" y="16192"/>
                </a:lnTo>
                <a:lnTo>
                  <a:pt x="108280" y="16192"/>
                </a:lnTo>
                <a:lnTo>
                  <a:pt x="108280" y="15151"/>
                </a:lnTo>
                <a:lnTo>
                  <a:pt x="109270" y="14160"/>
                </a:lnTo>
                <a:lnTo>
                  <a:pt x="109270" y="12141"/>
                </a:lnTo>
                <a:lnTo>
                  <a:pt x="111302" y="10109"/>
                </a:lnTo>
                <a:lnTo>
                  <a:pt x="111302" y="9080"/>
                </a:lnTo>
                <a:lnTo>
                  <a:pt x="112331" y="9080"/>
                </a:lnTo>
                <a:lnTo>
                  <a:pt x="112331" y="8089"/>
                </a:lnTo>
                <a:lnTo>
                  <a:pt x="113322" y="8089"/>
                </a:lnTo>
                <a:lnTo>
                  <a:pt x="114350" y="7061"/>
                </a:lnTo>
                <a:lnTo>
                  <a:pt x="120421" y="7061"/>
                </a:lnTo>
                <a:lnTo>
                  <a:pt x="120421" y="0"/>
                </a:lnTo>
                <a:lnTo>
                  <a:pt x="113322" y="0"/>
                </a:lnTo>
                <a:lnTo>
                  <a:pt x="112331" y="990"/>
                </a:lnTo>
                <a:lnTo>
                  <a:pt x="110299" y="990"/>
                </a:lnTo>
                <a:lnTo>
                  <a:pt x="109270" y="2019"/>
                </a:lnTo>
                <a:lnTo>
                  <a:pt x="108280" y="2019"/>
                </a:lnTo>
                <a:lnTo>
                  <a:pt x="107251" y="3009"/>
                </a:lnTo>
                <a:lnTo>
                  <a:pt x="106260" y="4038"/>
                </a:lnTo>
                <a:lnTo>
                  <a:pt x="106260" y="5029"/>
                </a:lnTo>
                <a:lnTo>
                  <a:pt x="105219" y="5029"/>
                </a:lnTo>
                <a:lnTo>
                  <a:pt x="105219" y="6070"/>
                </a:lnTo>
                <a:lnTo>
                  <a:pt x="104228" y="6070"/>
                </a:lnTo>
                <a:lnTo>
                  <a:pt x="104228" y="7061"/>
                </a:lnTo>
                <a:lnTo>
                  <a:pt x="103200" y="8089"/>
                </a:lnTo>
                <a:lnTo>
                  <a:pt x="103200" y="9080"/>
                </a:lnTo>
                <a:lnTo>
                  <a:pt x="102209" y="10109"/>
                </a:lnTo>
                <a:lnTo>
                  <a:pt x="102209" y="11112"/>
                </a:lnTo>
                <a:lnTo>
                  <a:pt x="101180" y="12141"/>
                </a:lnTo>
                <a:lnTo>
                  <a:pt x="101180" y="14160"/>
                </a:lnTo>
                <a:lnTo>
                  <a:pt x="100190" y="15151"/>
                </a:lnTo>
                <a:lnTo>
                  <a:pt x="100190" y="16192"/>
                </a:lnTo>
                <a:lnTo>
                  <a:pt x="99148" y="17183"/>
                </a:lnTo>
                <a:lnTo>
                  <a:pt x="99148" y="18211"/>
                </a:lnTo>
                <a:lnTo>
                  <a:pt x="98158" y="19202"/>
                </a:lnTo>
                <a:lnTo>
                  <a:pt x="98158" y="20231"/>
                </a:lnTo>
                <a:lnTo>
                  <a:pt x="97129" y="20231"/>
                </a:lnTo>
                <a:lnTo>
                  <a:pt x="97129" y="22263"/>
                </a:lnTo>
                <a:lnTo>
                  <a:pt x="96139" y="22263"/>
                </a:lnTo>
                <a:lnTo>
                  <a:pt x="96139" y="23253"/>
                </a:lnTo>
                <a:lnTo>
                  <a:pt x="94119" y="25273"/>
                </a:lnTo>
                <a:lnTo>
                  <a:pt x="93078" y="25273"/>
                </a:lnTo>
                <a:lnTo>
                  <a:pt x="92087" y="26301"/>
                </a:lnTo>
                <a:lnTo>
                  <a:pt x="87007" y="26301"/>
                </a:lnTo>
                <a:lnTo>
                  <a:pt x="87007" y="0"/>
                </a:lnTo>
                <a:lnTo>
                  <a:pt x="79946" y="0"/>
                </a:lnTo>
                <a:lnTo>
                  <a:pt x="79946" y="59677"/>
                </a:lnTo>
                <a:lnTo>
                  <a:pt x="87007" y="59677"/>
                </a:lnTo>
                <a:lnTo>
                  <a:pt x="87007" y="32372"/>
                </a:lnTo>
                <a:lnTo>
                  <a:pt x="92087" y="32372"/>
                </a:lnTo>
                <a:lnTo>
                  <a:pt x="94119" y="34404"/>
                </a:lnTo>
                <a:lnTo>
                  <a:pt x="95110" y="34404"/>
                </a:lnTo>
                <a:lnTo>
                  <a:pt x="95110" y="35394"/>
                </a:lnTo>
                <a:lnTo>
                  <a:pt x="96139" y="35394"/>
                </a:lnTo>
                <a:lnTo>
                  <a:pt x="96139" y="36423"/>
                </a:lnTo>
                <a:lnTo>
                  <a:pt x="97129" y="36423"/>
                </a:lnTo>
                <a:lnTo>
                  <a:pt x="97129" y="37414"/>
                </a:lnTo>
                <a:lnTo>
                  <a:pt x="99148" y="39446"/>
                </a:lnTo>
                <a:lnTo>
                  <a:pt x="99148" y="40474"/>
                </a:lnTo>
                <a:lnTo>
                  <a:pt x="100190" y="41465"/>
                </a:lnTo>
                <a:lnTo>
                  <a:pt x="101180" y="42494"/>
                </a:lnTo>
                <a:lnTo>
                  <a:pt x="101180" y="43484"/>
                </a:lnTo>
                <a:lnTo>
                  <a:pt x="111302" y="59677"/>
                </a:lnTo>
                <a:lnTo>
                  <a:pt x="121412" y="59677"/>
                </a:lnTo>
                <a:close/>
              </a:path>
              <a:path w="180340" h="60325">
                <a:moveTo>
                  <a:pt x="146735" y="34404"/>
                </a:moveTo>
                <a:lnTo>
                  <a:pt x="124472" y="34404"/>
                </a:lnTo>
                <a:lnTo>
                  <a:pt x="124472" y="42494"/>
                </a:lnTo>
                <a:lnTo>
                  <a:pt x="146735" y="42494"/>
                </a:lnTo>
                <a:lnTo>
                  <a:pt x="146735" y="34404"/>
                </a:lnTo>
                <a:close/>
              </a:path>
              <a:path w="180340" h="60325">
                <a:moveTo>
                  <a:pt x="180124" y="12"/>
                </a:moveTo>
                <a:lnTo>
                  <a:pt x="176085" y="12"/>
                </a:lnTo>
                <a:lnTo>
                  <a:pt x="174053" y="2044"/>
                </a:lnTo>
                <a:lnTo>
                  <a:pt x="174053" y="3035"/>
                </a:lnTo>
                <a:lnTo>
                  <a:pt x="173062" y="4064"/>
                </a:lnTo>
                <a:lnTo>
                  <a:pt x="173062" y="5054"/>
                </a:lnTo>
                <a:lnTo>
                  <a:pt x="172034" y="5054"/>
                </a:lnTo>
                <a:lnTo>
                  <a:pt x="171043" y="6083"/>
                </a:lnTo>
                <a:lnTo>
                  <a:pt x="171043" y="7073"/>
                </a:lnTo>
                <a:lnTo>
                  <a:pt x="170014" y="7073"/>
                </a:lnTo>
                <a:lnTo>
                  <a:pt x="169024" y="8115"/>
                </a:lnTo>
                <a:lnTo>
                  <a:pt x="167982" y="9105"/>
                </a:lnTo>
                <a:lnTo>
                  <a:pt x="166992" y="10134"/>
                </a:lnTo>
                <a:lnTo>
                  <a:pt x="165963" y="11125"/>
                </a:lnTo>
                <a:lnTo>
                  <a:pt x="164973" y="11125"/>
                </a:lnTo>
                <a:lnTo>
                  <a:pt x="163944" y="12153"/>
                </a:lnTo>
                <a:lnTo>
                  <a:pt x="162941" y="12153"/>
                </a:lnTo>
                <a:lnTo>
                  <a:pt x="161912" y="13157"/>
                </a:lnTo>
                <a:lnTo>
                  <a:pt x="160921" y="14185"/>
                </a:lnTo>
                <a:lnTo>
                  <a:pt x="158902" y="14185"/>
                </a:lnTo>
                <a:lnTo>
                  <a:pt x="158902" y="22275"/>
                </a:lnTo>
                <a:lnTo>
                  <a:pt x="159893" y="21247"/>
                </a:lnTo>
                <a:lnTo>
                  <a:pt x="161912" y="21247"/>
                </a:lnTo>
                <a:lnTo>
                  <a:pt x="161912" y="20256"/>
                </a:lnTo>
                <a:lnTo>
                  <a:pt x="162941" y="20256"/>
                </a:lnTo>
                <a:lnTo>
                  <a:pt x="163944" y="19227"/>
                </a:lnTo>
                <a:lnTo>
                  <a:pt x="165963" y="19227"/>
                </a:lnTo>
                <a:lnTo>
                  <a:pt x="165963" y="18237"/>
                </a:lnTo>
                <a:lnTo>
                  <a:pt x="166992" y="18237"/>
                </a:lnTo>
                <a:lnTo>
                  <a:pt x="166992" y="17195"/>
                </a:lnTo>
                <a:lnTo>
                  <a:pt x="167982" y="17195"/>
                </a:lnTo>
                <a:lnTo>
                  <a:pt x="169024" y="16205"/>
                </a:lnTo>
                <a:lnTo>
                  <a:pt x="170014" y="16205"/>
                </a:lnTo>
                <a:lnTo>
                  <a:pt x="170014" y="15176"/>
                </a:lnTo>
                <a:lnTo>
                  <a:pt x="172034" y="15176"/>
                </a:lnTo>
                <a:lnTo>
                  <a:pt x="172034" y="14185"/>
                </a:lnTo>
                <a:lnTo>
                  <a:pt x="173062" y="14185"/>
                </a:lnTo>
                <a:lnTo>
                  <a:pt x="173062" y="59702"/>
                </a:lnTo>
                <a:lnTo>
                  <a:pt x="180124" y="59702"/>
                </a:lnTo>
                <a:lnTo>
                  <a:pt x="180124" y="13157"/>
                </a:lnTo>
                <a:lnTo>
                  <a:pt x="180124" y="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3" name="object 4393"/>
          <p:cNvSpPr/>
          <p:nvPr/>
        </p:nvSpPr>
        <p:spPr>
          <a:xfrm>
            <a:off x="9306916" y="2753866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4526" y="37439"/>
                </a:moveTo>
                <a:lnTo>
                  <a:pt x="43484" y="36449"/>
                </a:lnTo>
                <a:lnTo>
                  <a:pt x="43484" y="35420"/>
                </a:lnTo>
                <a:lnTo>
                  <a:pt x="42494" y="35420"/>
                </a:lnTo>
                <a:lnTo>
                  <a:pt x="42494" y="33388"/>
                </a:lnTo>
                <a:lnTo>
                  <a:pt x="41465" y="33388"/>
                </a:lnTo>
                <a:lnTo>
                  <a:pt x="41465" y="32397"/>
                </a:lnTo>
                <a:lnTo>
                  <a:pt x="40474" y="32397"/>
                </a:lnTo>
                <a:lnTo>
                  <a:pt x="40474" y="31369"/>
                </a:lnTo>
                <a:lnTo>
                  <a:pt x="39446" y="31369"/>
                </a:lnTo>
                <a:lnTo>
                  <a:pt x="39446" y="30378"/>
                </a:lnTo>
                <a:lnTo>
                  <a:pt x="38442" y="30378"/>
                </a:lnTo>
                <a:lnTo>
                  <a:pt x="37414" y="29337"/>
                </a:lnTo>
                <a:lnTo>
                  <a:pt x="36423" y="29337"/>
                </a:lnTo>
                <a:lnTo>
                  <a:pt x="36423" y="38468"/>
                </a:lnTo>
                <a:lnTo>
                  <a:pt x="36423" y="46570"/>
                </a:lnTo>
                <a:lnTo>
                  <a:pt x="35394" y="47561"/>
                </a:lnTo>
                <a:lnTo>
                  <a:pt x="35394" y="48590"/>
                </a:lnTo>
                <a:lnTo>
                  <a:pt x="34404" y="49580"/>
                </a:lnTo>
                <a:lnTo>
                  <a:pt x="33362" y="49580"/>
                </a:lnTo>
                <a:lnTo>
                  <a:pt x="33362" y="50609"/>
                </a:lnTo>
                <a:lnTo>
                  <a:pt x="32372" y="50609"/>
                </a:lnTo>
                <a:lnTo>
                  <a:pt x="32372" y="51600"/>
                </a:lnTo>
                <a:lnTo>
                  <a:pt x="30353" y="51600"/>
                </a:lnTo>
                <a:lnTo>
                  <a:pt x="29324" y="52641"/>
                </a:lnTo>
                <a:lnTo>
                  <a:pt x="8089" y="52641"/>
                </a:lnTo>
                <a:lnTo>
                  <a:pt x="8089" y="32397"/>
                </a:lnTo>
                <a:lnTo>
                  <a:pt x="28333" y="32397"/>
                </a:lnTo>
                <a:lnTo>
                  <a:pt x="29324" y="33388"/>
                </a:lnTo>
                <a:lnTo>
                  <a:pt x="31343" y="33388"/>
                </a:lnTo>
                <a:lnTo>
                  <a:pt x="33362" y="35420"/>
                </a:lnTo>
                <a:lnTo>
                  <a:pt x="34404" y="35420"/>
                </a:lnTo>
                <a:lnTo>
                  <a:pt x="34404" y="36449"/>
                </a:lnTo>
                <a:lnTo>
                  <a:pt x="35394" y="36449"/>
                </a:lnTo>
                <a:lnTo>
                  <a:pt x="35394" y="37439"/>
                </a:lnTo>
                <a:lnTo>
                  <a:pt x="36423" y="38468"/>
                </a:lnTo>
                <a:lnTo>
                  <a:pt x="36423" y="29337"/>
                </a:lnTo>
                <a:lnTo>
                  <a:pt x="35394" y="28346"/>
                </a:lnTo>
                <a:lnTo>
                  <a:pt x="34404" y="28346"/>
                </a:lnTo>
                <a:lnTo>
                  <a:pt x="34404" y="27317"/>
                </a:lnTo>
                <a:lnTo>
                  <a:pt x="35394" y="27317"/>
                </a:lnTo>
                <a:lnTo>
                  <a:pt x="36423" y="26327"/>
                </a:lnTo>
                <a:lnTo>
                  <a:pt x="37414" y="25298"/>
                </a:lnTo>
                <a:lnTo>
                  <a:pt x="38442" y="25298"/>
                </a:lnTo>
                <a:lnTo>
                  <a:pt x="38442" y="24307"/>
                </a:lnTo>
                <a:lnTo>
                  <a:pt x="39446" y="24307"/>
                </a:lnTo>
                <a:lnTo>
                  <a:pt x="39446" y="23266"/>
                </a:lnTo>
                <a:lnTo>
                  <a:pt x="40474" y="22275"/>
                </a:lnTo>
                <a:lnTo>
                  <a:pt x="40474" y="21247"/>
                </a:lnTo>
                <a:lnTo>
                  <a:pt x="41465" y="20256"/>
                </a:lnTo>
                <a:lnTo>
                  <a:pt x="41465" y="18237"/>
                </a:lnTo>
                <a:lnTo>
                  <a:pt x="42494" y="17195"/>
                </a:lnTo>
                <a:lnTo>
                  <a:pt x="42494" y="14185"/>
                </a:lnTo>
                <a:lnTo>
                  <a:pt x="41465" y="13157"/>
                </a:lnTo>
                <a:lnTo>
                  <a:pt x="41465" y="11125"/>
                </a:lnTo>
                <a:lnTo>
                  <a:pt x="40474" y="10134"/>
                </a:lnTo>
                <a:lnTo>
                  <a:pt x="40474" y="8115"/>
                </a:lnTo>
                <a:lnTo>
                  <a:pt x="39446" y="7073"/>
                </a:lnTo>
                <a:lnTo>
                  <a:pt x="39446" y="6083"/>
                </a:lnTo>
                <a:lnTo>
                  <a:pt x="38442" y="6083"/>
                </a:lnTo>
                <a:lnTo>
                  <a:pt x="38442" y="5054"/>
                </a:lnTo>
                <a:lnTo>
                  <a:pt x="37414" y="5054"/>
                </a:lnTo>
                <a:lnTo>
                  <a:pt x="35394" y="3035"/>
                </a:lnTo>
                <a:lnTo>
                  <a:pt x="34404" y="3035"/>
                </a:lnTo>
                <a:lnTo>
                  <a:pt x="34404" y="14185"/>
                </a:lnTo>
                <a:lnTo>
                  <a:pt x="34404" y="19227"/>
                </a:lnTo>
                <a:lnTo>
                  <a:pt x="33362" y="19227"/>
                </a:lnTo>
                <a:lnTo>
                  <a:pt x="33362" y="21247"/>
                </a:lnTo>
                <a:lnTo>
                  <a:pt x="32372" y="21247"/>
                </a:lnTo>
                <a:lnTo>
                  <a:pt x="32372" y="22275"/>
                </a:lnTo>
                <a:lnTo>
                  <a:pt x="31343" y="23266"/>
                </a:lnTo>
                <a:lnTo>
                  <a:pt x="30353" y="23266"/>
                </a:lnTo>
                <a:lnTo>
                  <a:pt x="30353" y="24307"/>
                </a:lnTo>
                <a:lnTo>
                  <a:pt x="27292" y="24307"/>
                </a:lnTo>
                <a:lnTo>
                  <a:pt x="27292" y="25298"/>
                </a:lnTo>
                <a:lnTo>
                  <a:pt x="8089" y="25298"/>
                </a:lnTo>
                <a:lnTo>
                  <a:pt x="8089" y="7073"/>
                </a:lnTo>
                <a:lnTo>
                  <a:pt x="26301" y="7073"/>
                </a:lnTo>
                <a:lnTo>
                  <a:pt x="27292" y="8115"/>
                </a:lnTo>
                <a:lnTo>
                  <a:pt x="30353" y="8115"/>
                </a:lnTo>
                <a:lnTo>
                  <a:pt x="30353" y="9105"/>
                </a:lnTo>
                <a:lnTo>
                  <a:pt x="31343" y="9105"/>
                </a:lnTo>
                <a:lnTo>
                  <a:pt x="33362" y="11125"/>
                </a:lnTo>
                <a:lnTo>
                  <a:pt x="33362" y="13157"/>
                </a:lnTo>
                <a:lnTo>
                  <a:pt x="34404" y="14185"/>
                </a:lnTo>
                <a:lnTo>
                  <a:pt x="34404" y="3035"/>
                </a:lnTo>
                <a:lnTo>
                  <a:pt x="34404" y="2044"/>
                </a:lnTo>
                <a:lnTo>
                  <a:pt x="32372" y="2044"/>
                </a:lnTo>
                <a:lnTo>
                  <a:pt x="31343" y="1003"/>
                </a:lnTo>
                <a:lnTo>
                  <a:pt x="28333" y="1003"/>
                </a:lnTo>
                <a:lnTo>
                  <a:pt x="27292" y="12"/>
                </a:lnTo>
                <a:lnTo>
                  <a:pt x="0" y="12"/>
                </a:lnTo>
                <a:lnTo>
                  <a:pt x="0" y="59702"/>
                </a:lnTo>
                <a:lnTo>
                  <a:pt x="31343" y="59702"/>
                </a:lnTo>
                <a:lnTo>
                  <a:pt x="31343" y="58712"/>
                </a:lnTo>
                <a:lnTo>
                  <a:pt x="34404" y="58712"/>
                </a:lnTo>
                <a:lnTo>
                  <a:pt x="35394" y="57683"/>
                </a:lnTo>
                <a:lnTo>
                  <a:pt x="36423" y="57683"/>
                </a:lnTo>
                <a:lnTo>
                  <a:pt x="37414" y="56680"/>
                </a:lnTo>
                <a:lnTo>
                  <a:pt x="38442" y="56680"/>
                </a:lnTo>
                <a:lnTo>
                  <a:pt x="38442" y="55651"/>
                </a:lnTo>
                <a:lnTo>
                  <a:pt x="39446" y="55651"/>
                </a:lnTo>
                <a:lnTo>
                  <a:pt x="40474" y="54660"/>
                </a:lnTo>
                <a:lnTo>
                  <a:pt x="40474" y="53632"/>
                </a:lnTo>
                <a:lnTo>
                  <a:pt x="41465" y="53632"/>
                </a:lnTo>
                <a:lnTo>
                  <a:pt x="41465" y="52641"/>
                </a:lnTo>
                <a:lnTo>
                  <a:pt x="43484" y="50609"/>
                </a:lnTo>
                <a:lnTo>
                  <a:pt x="43484" y="49580"/>
                </a:lnTo>
                <a:lnTo>
                  <a:pt x="44526" y="48590"/>
                </a:lnTo>
                <a:lnTo>
                  <a:pt x="44526" y="37439"/>
                </a:lnTo>
                <a:close/>
              </a:path>
              <a:path w="180340" h="60325">
                <a:moveTo>
                  <a:pt x="64744" y="12"/>
                </a:moveTo>
                <a:lnTo>
                  <a:pt x="57670" y="12"/>
                </a:lnTo>
                <a:lnTo>
                  <a:pt x="57670" y="59702"/>
                </a:lnTo>
                <a:lnTo>
                  <a:pt x="64744" y="59702"/>
                </a:lnTo>
                <a:lnTo>
                  <a:pt x="64744" y="12"/>
                </a:lnTo>
                <a:close/>
              </a:path>
              <a:path w="180340" h="60325">
                <a:moveTo>
                  <a:pt x="121424" y="59677"/>
                </a:moveTo>
                <a:lnTo>
                  <a:pt x="108254" y="40474"/>
                </a:lnTo>
                <a:lnTo>
                  <a:pt x="108254" y="38455"/>
                </a:lnTo>
                <a:lnTo>
                  <a:pt x="107264" y="37414"/>
                </a:lnTo>
                <a:lnTo>
                  <a:pt x="106235" y="37414"/>
                </a:lnTo>
                <a:lnTo>
                  <a:pt x="106235" y="36423"/>
                </a:lnTo>
                <a:lnTo>
                  <a:pt x="105232" y="35394"/>
                </a:lnTo>
                <a:lnTo>
                  <a:pt x="105232" y="34404"/>
                </a:lnTo>
                <a:lnTo>
                  <a:pt x="104203" y="34404"/>
                </a:lnTo>
                <a:lnTo>
                  <a:pt x="103212" y="33375"/>
                </a:lnTo>
                <a:lnTo>
                  <a:pt x="102184" y="32372"/>
                </a:lnTo>
                <a:lnTo>
                  <a:pt x="101193" y="31343"/>
                </a:lnTo>
                <a:lnTo>
                  <a:pt x="100152" y="30353"/>
                </a:lnTo>
                <a:lnTo>
                  <a:pt x="99161" y="30353"/>
                </a:lnTo>
                <a:lnTo>
                  <a:pt x="98132" y="29324"/>
                </a:lnTo>
                <a:lnTo>
                  <a:pt x="99161" y="28333"/>
                </a:lnTo>
                <a:lnTo>
                  <a:pt x="100152" y="27292"/>
                </a:lnTo>
                <a:lnTo>
                  <a:pt x="101193" y="27292"/>
                </a:lnTo>
                <a:lnTo>
                  <a:pt x="101193" y="26301"/>
                </a:lnTo>
                <a:lnTo>
                  <a:pt x="102184" y="26301"/>
                </a:lnTo>
                <a:lnTo>
                  <a:pt x="103212" y="25273"/>
                </a:lnTo>
                <a:lnTo>
                  <a:pt x="103212" y="24282"/>
                </a:lnTo>
                <a:lnTo>
                  <a:pt x="104203" y="24282"/>
                </a:lnTo>
                <a:lnTo>
                  <a:pt x="104203" y="23253"/>
                </a:lnTo>
                <a:lnTo>
                  <a:pt x="105232" y="22263"/>
                </a:lnTo>
                <a:lnTo>
                  <a:pt x="105232" y="21221"/>
                </a:lnTo>
                <a:lnTo>
                  <a:pt x="106235" y="20231"/>
                </a:lnTo>
                <a:lnTo>
                  <a:pt x="106235" y="19202"/>
                </a:lnTo>
                <a:lnTo>
                  <a:pt x="107264" y="18211"/>
                </a:lnTo>
                <a:lnTo>
                  <a:pt x="107264" y="16192"/>
                </a:lnTo>
                <a:lnTo>
                  <a:pt x="108254" y="15151"/>
                </a:lnTo>
                <a:lnTo>
                  <a:pt x="108254" y="14160"/>
                </a:lnTo>
                <a:lnTo>
                  <a:pt x="109283" y="13131"/>
                </a:lnTo>
                <a:lnTo>
                  <a:pt x="109283" y="11112"/>
                </a:lnTo>
                <a:lnTo>
                  <a:pt x="110274" y="11112"/>
                </a:lnTo>
                <a:lnTo>
                  <a:pt x="110274" y="10109"/>
                </a:lnTo>
                <a:lnTo>
                  <a:pt x="111315" y="10109"/>
                </a:lnTo>
                <a:lnTo>
                  <a:pt x="111315" y="9080"/>
                </a:lnTo>
                <a:lnTo>
                  <a:pt x="112306" y="9080"/>
                </a:lnTo>
                <a:lnTo>
                  <a:pt x="112306" y="8089"/>
                </a:lnTo>
                <a:lnTo>
                  <a:pt x="113334" y="8089"/>
                </a:lnTo>
                <a:lnTo>
                  <a:pt x="113334" y="7061"/>
                </a:lnTo>
                <a:lnTo>
                  <a:pt x="120396" y="7061"/>
                </a:lnTo>
                <a:lnTo>
                  <a:pt x="120396" y="0"/>
                </a:lnTo>
                <a:lnTo>
                  <a:pt x="113334" y="0"/>
                </a:lnTo>
                <a:lnTo>
                  <a:pt x="112306" y="990"/>
                </a:lnTo>
                <a:lnTo>
                  <a:pt x="109283" y="990"/>
                </a:lnTo>
                <a:lnTo>
                  <a:pt x="109283" y="2019"/>
                </a:lnTo>
                <a:lnTo>
                  <a:pt x="108254" y="2019"/>
                </a:lnTo>
                <a:lnTo>
                  <a:pt x="107264" y="3009"/>
                </a:lnTo>
                <a:lnTo>
                  <a:pt x="106235" y="3009"/>
                </a:lnTo>
                <a:lnTo>
                  <a:pt x="106235" y="4038"/>
                </a:lnTo>
                <a:lnTo>
                  <a:pt x="104203" y="6070"/>
                </a:lnTo>
                <a:lnTo>
                  <a:pt x="104203" y="7061"/>
                </a:lnTo>
                <a:lnTo>
                  <a:pt x="103212" y="7061"/>
                </a:lnTo>
                <a:lnTo>
                  <a:pt x="103212" y="9080"/>
                </a:lnTo>
                <a:lnTo>
                  <a:pt x="102184" y="9080"/>
                </a:lnTo>
                <a:lnTo>
                  <a:pt x="102184" y="10109"/>
                </a:lnTo>
                <a:lnTo>
                  <a:pt x="101193" y="11112"/>
                </a:lnTo>
                <a:lnTo>
                  <a:pt x="101193" y="13131"/>
                </a:lnTo>
                <a:lnTo>
                  <a:pt x="100152" y="14160"/>
                </a:lnTo>
                <a:lnTo>
                  <a:pt x="100152" y="15151"/>
                </a:lnTo>
                <a:lnTo>
                  <a:pt x="99161" y="16192"/>
                </a:lnTo>
                <a:lnTo>
                  <a:pt x="99161" y="17183"/>
                </a:lnTo>
                <a:lnTo>
                  <a:pt x="98132" y="18211"/>
                </a:lnTo>
                <a:lnTo>
                  <a:pt x="98132" y="20231"/>
                </a:lnTo>
                <a:lnTo>
                  <a:pt x="97142" y="20231"/>
                </a:lnTo>
                <a:lnTo>
                  <a:pt x="97142" y="21221"/>
                </a:lnTo>
                <a:lnTo>
                  <a:pt x="96113" y="22263"/>
                </a:lnTo>
                <a:lnTo>
                  <a:pt x="96113" y="23253"/>
                </a:lnTo>
                <a:lnTo>
                  <a:pt x="95123" y="23253"/>
                </a:lnTo>
                <a:lnTo>
                  <a:pt x="95123" y="24282"/>
                </a:lnTo>
                <a:lnTo>
                  <a:pt x="94081" y="24282"/>
                </a:lnTo>
                <a:lnTo>
                  <a:pt x="94081" y="25273"/>
                </a:lnTo>
                <a:lnTo>
                  <a:pt x="92062" y="25273"/>
                </a:lnTo>
                <a:lnTo>
                  <a:pt x="92062" y="26301"/>
                </a:lnTo>
                <a:lnTo>
                  <a:pt x="87020" y="26301"/>
                </a:lnTo>
                <a:lnTo>
                  <a:pt x="87020" y="0"/>
                </a:lnTo>
                <a:lnTo>
                  <a:pt x="78930" y="0"/>
                </a:lnTo>
                <a:lnTo>
                  <a:pt x="78930" y="59677"/>
                </a:lnTo>
                <a:lnTo>
                  <a:pt x="87020" y="59677"/>
                </a:lnTo>
                <a:lnTo>
                  <a:pt x="87020" y="32372"/>
                </a:lnTo>
                <a:lnTo>
                  <a:pt x="92062" y="32372"/>
                </a:lnTo>
                <a:lnTo>
                  <a:pt x="92062" y="33375"/>
                </a:lnTo>
                <a:lnTo>
                  <a:pt x="93091" y="33375"/>
                </a:lnTo>
                <a:lnTo>
                  <a:pt x="94081" y="34404"/>
                </a:lnTo>
                <a:lnTo>
                  <a:pt x="95123" y="34404"/>
                </a:lnTo>
                <a:lnTo>
                  <a:pt x="95123" y="35394"/>
                </a:lnTo>
                <a:lnTo>
                  <a:pt x="96113" y="36423"/>
                </a:lnTo>
                <a:lnTo>
                  <a:pt x="97142" y="37414"/>
                </a:lnTo>
                <a:lnTo>
                  <a:pt x="97142" y="38455"/>
                </a:lnTo>
                <a:lnTo>
                  <a:pt x="98132" y="38455"/>
                </a:lnTo>
                <a:lnTo>
                  <a:pt x="98132" y="39446"/>
                </a:lnTo>
                <a:lnTo>
                  <a:pt x="99161" y="40474"/>
                </a:lnTo>
                <a:lnTo>
                  <a:pt x="99161" y="41465"/>
                </a:lnTo>
                <a:lnTo>
                  <a:pt x="100152" y="41465"/>
                </a:lnTo>
                <a:lnTo>
                  <a:pt x="100152" y="42494"/>
                </a:lnTo>
                <a:lnTo>
                  <a:pt x="101193" y="43484"/>
                </a:lnTo>
                <a:lnTo>
                  <a:pt x="111315" y="59677"/>
                </a:lnTo>
                <a:lnTo>
                  <a:pt x="121424" y="59677"/>
                </a:lnTo>
                <a:close/>
              </a:path>
              <a:path w="180340" h="60325">
                <a:moveTo>
                  <a:pt x="146710" y="34404"/>
                </a:moveTo>
                <a:lnTo>
                  <a:pt x="123456" y="34404"/>
                </a:lnTo>
                <a:lnTo>
                  <a:pt x="123456" y="42494"/>
                </a:lnTo>
                <a:lnTo>
                  <a:pt x="146710" y="42494"/>
                </a:lnTo>
                <a:lnTo>
                  <a:pt x="146710" y="34404"/>
                </a:lnTo>
                <a:close/>
              </a:path>
              <a:path w="180340" h="60325">
                <a:moveTo>
                  <a:pt x="180124" y="12"/>
                </a:moveTo>
                <a:lnTo>
                  <a:pt x="175082" y="12"/>
                </a:lnTo>
                <a:lnTo>
                  <a:pt x="175082" y="1003"/>
                </a:lnTo>
                <a:lnTo>
                  <a:pt x="174053" y="2044"/>
                </a:lnTo>
                <a:lnTo>
                  <a:pt x="174053" y="3035"/>
                </a:lnTo>
                <a:lnTo>
                  <a:pt x="173062" y="3035"/>
                </a:lnTo>
                <a:lnTo>
                  <a:pt x="173062" y="4064"/>
                </a:lnTo>
                <a:lnTo>
                  <a:pt x="172021" y="5054"/>
                </a:lnTo>
                <a:lnTo>
                  <a:pt x="171030" y="6083"/>
                </a:lnTo>
                <a:lnTo>
                  <a:pt x="170002" y="7073"/>
                </a:lnTo>
                <a:lnTo>
                  <a:pt x="169011" y="8115"/>
                </a:lnTo>
                <a:lnTo>
                  <a:pt x="167982" y="9105"/>
                </a:lnTo>
                <a:lnTo>
                  <a:pt x="166992" y="9105"/>
                </a:lnTo>
                <a:lnTo>
                  <a:pt x="166992" y="10134"/>
                </a:lnTo>
                <a:lnTo>
                  <a:pt x="165950" y="10134"/>
                </a:lnTo>
                <a:lnTo>
                  <a:pt x="165950" y="11125"/>
                </a:lnTo>
                <a:lnTo>
                  <a:pt x="163931" y="11125"/>
                </a:lnTo>
                <a:lnTo>
                  <a:pt x="162941" y="12153"/>
                </a:lnTo>
                <a:lnTo>
                  <a:pt x="161912" y="13157"/>
                </a:lnTo>
                <a:lnTo>
                  <a:pt x="160909" y="13157"/>
                </a:lnTo>
                <a:lnTo>
                  <a:pt x="160909" y="14185"/>
                </a:lnTo>
                <a:lnTo>
                  <a:pt x="158889" y="14185"/>
                </a:lnTo>
                <a:lnTo>
                  <a:pt x="157861" y="15176"/>
                </a:lnTo>
                <a:lnTo>
                  <a:pt x="157861" y="22275"/>
                </a:lnTo>
                <a:lnTo>
                  <a:pt x="158889" y="22275"/>
                </a:lnTo>
                <a:lnTo>
                  <a:pt x="158889" y="21247"/>
                </a:lnTo>
                <a:lnTo>
                  <a:pt x="160909" y="21247"/>
                </a:lnTo>
                <a:lnTo>
                  <a:pt x="161912" y="20256"/>
                </a:lnTo>
                <a:lnTo>
                  <a:pt x="162941" y="20256"/>
                </a:lnTo>
                <a:lnTo>
                  <a:pt x="163931" y="19227"/>
                </a:lnTo>
                <a:lnTo>
                  <a:pt x="164960" y="19227"/>
                </a:lnTo>
                <a:lnTo>
                  <a:pt x="166992" y="17195"/>
                </a:lnTo>
                <a:lnTo>
                  <a:pt x="167982" y="17195"/>
                </a:lnTo>
                <a:lnTo>
                  <a:pt x="167982" y="16205"/>
                </a:lnTo>
                <a:lnTo>
                  <a:pt x="169011" y="16205"/>
                </a:lnTo>
                <a:lnTo>
                  <a:pt x="170002" y="15176"/>
                </a:lnTo>
                <a:lnTo>
                  <a:pt x="171030" y="15176"/>
                </a:lnTo>
                <a:lnTo>
                  <a:pt x="173062" y="13157"/>
                </a:lnTo>
                <a:lnTo>
                  <a:pt x="173062" y="59702"/>
                </a:lnTo>
                <a:lnTo>
                  <a:pt x="180124" y="59702"/>
                </a:lnTo>
                <a:lnTo>
                  <a:pt x="180124" y="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4" name="object 4394"/>
          <p:cNvSpPr/>
          <p:nvPr/>
        </p:nvSpPr>
        <p:spPr>
          <a:xfrm>
            <a:off x="10075989" y="2753866"/>
            <a:ext cx="181610" cy="60325"/>
          </a:xfrm>
          <a:custGeom>
            <a:avLst/>
            <a:gdLst/>
            <a:ahLst/>
            <a:cxnLst/>
            <a:rect l="l" t="t" r="r" b="b"/>
            <a:pathLst>
              <a:path w="181609" h="60325">
                <a:moveTo>
                  <a:pt x="45516" y="38468"/>
                </a:moveTo>
                <a:lnTo>
                  <a:pt x="44526" y="37439"/>
                </a:lnTo>
                <a:lnTo>
                  <a:pt x="44526" y="35420"/>
                </a:lnTo>
                <a:lnTo>
                  <a:pt x="43497" y="35420"/>
                </a:lnTo>
                <a:lnTo>
                  <a:pt x="43497" y="34417"/>
                </a:lnTo>
                <a:lnTo>
                  <a:pt x="42506" y="33388"/>
                </a:lnTo>
                <a:lnTo>
                  <a:pt x="42506" y="32397"/>
                </a:lnTo>
                <a:lnTo>
                  <a:pt x="41478" y="32397"/>
                </a:lnTo>
                <a:lnTo>
                  <a:pt x="40487" y="31369"/>
                </a:lnTo>
                <a:lnTo>
                  <a:pt x="39446" y="30378"/>
                </a:lnTo>
                <a:lnTo>
                  <a:pt x="38455" y="29337"/>
                </a:lnTo>
                <a:lnTo>
                  <a:pt x="37426" y="29337"/>
                </a:lnTo>
                <a:lnTo>
                  <a:pt x="37426" y="39458"/>
                </a:lnTo>
                <a:lnTo>
                  <a:pt x="37426" y="45529"/>
                </a:lnTo>
                <a:lnTo>
                  <a:pt x="36436" y="46570"/>
                </a:lnTo>
                <a:lnTo>
                  <a:pt x="36436" y="47561"/>
                </a:lnTo>
                <a:lnTo>
                  <a:pt x="35407" y="48590"/>
                </a:lnTo>
                <a:lnTo>
                  <a:pt x="35407" y="49580"/>
                </a:lnTo>
                <a:lnTo>
                  <a:pt x="34404" y="49580"/>
                </a:lnTo>
                <a:lnTo>
                  <a:pt x="32385" y="51600"/>
                </a:lnTo>
                <a:lnTo>
                  <a:pt x="31356" y="51600"/>
                </a:lnTo>
                <a:lnTo>
                  <a:pt x="30365" y="52641"/>
                </a:lnTo>
                <a:lnTo>
                  <a:pt x="8102" y="52641"/>
                </a:lnTo>
                <a:lnTo>
                  <a:pt x="8102" y="32397"/>
                </a:lnTo>
                <a:lnTo>
                  <a:pt x="29324" y="32397"/>
                </a:lnTo>
                <a:lnTo>
                  <a:pt x="29324" y="33388"/>
                </a:lnTo>
                <a:lnTo>
                  <a:pt x="32385" y="33388"/>
                </a:lnTo>
                <a:lnTo>
                  <a:pt x="32385" y="34417"/>
                </a:lnTo>
                <a:lnTo>
                  <a:pt x="33375" y="34417"/>
                </a:lnTo>
                <a:lnTo>
                  <a:pt x="34404" y="35420"/>
                </a:lnTo>
                <a:lnTo>
                  <a:pt x="35407" y="36449"/>
                </a:lnTo>
                <a:lnTo>
                  <a:pt x="36436" y="37439"/>
                </a:lnTo>
                <a:lnTo>
                  <a:pt x="36436" y="38468"/>
                </a:lnTo>
                <a:lnTo>
                  <a:pt x="37426" y="39458"/>
                </a:lnTo>
                <a:lnTo>
                  <a:pt x="37426" y="29337"/>
                </a:lnTo>
                <a:lnTo>
                  <a:pt x="36436" y="29337"/>
                </a:lnTo>
                <a:lnTo>
                  <a:pt x="36436" y="28346"/>
                </a:lnTo>
                <a:lnTo>
                  <a:pt x="34404" y="28346"/>
                </a:lnTo>
                <a:lnTo>
                  <a:pt x="35407" y="27317"/>
                </a:lnTo>
                <a:lnTo>
                  <a:pt x="36436" y="27317"/>
                </a:lnTo>
                <a:lnTo>
                  <a:pt x="36436" y="26327"/>
                </a:lnTo>
                <a:lnTo>
                  <a:pt x="37426" y="26327"/>
                </a:lnTo>
                <a:lnTo>
                  <a:pt x="38455" y="25298"/>
                </a:lnTo>
                <a:lnTo>
                  <a:pt x="40487" y="23266"/>
                </a:lnTo>
                <a:lnTo>
                  <a:pt x="40487" y="22275"/>
                </a:lnTo>
                <a:lnTo>
                  <a:pt x="41478" y="22275"/>
                </a:lnTo>
                <a:lnTo>
                  <a:pt x="41478" y="20256"/>
                </a:lnTo>
                <a:lnTo>
                  <a:pt x="42506" y="19227"/>
                </a:lnTo>
                <a:lnTo>
                  <a:pt x="42506" y="11125"/>
                </a:lnTo>
                <a:lnTo>
                  <a:pt x="41478" y="11125"/>
                </a:lnTo>
                <a:lnTo>
                  <a:pt x="41478" y="9105"/>
                </a:lnTo>
                <a:lnTo>
                  <a:pt x="40487" y="8115"/>
                </a:lnTo>
                <a:lnTo>
                  <a:pt x="40487" y="7073"/>
                </a:lnTo>
                <a:lnTo>
                  <a:pt x="39446" y="6083"/>
                </a:lnTo>
                <a:lnTo>
                  <a:pt x="38455" y="5054"/>
                </a:lnTo>
                <a:lnTo>
                  <a:pt x="37426" y="4064"/>
                </a:lnTo>
                <a:lnTo>
                  <a:pt x="36436" y="4064"/>
                </a:lnTo>
                <a:lnTo>
                  <a:pt x="36436" y="3035"/>
                </a:lnTo>
                <a:lnTo>
                  <a:pt x="35407" y="3035"/>
                </a:lnTo>
                <a:lnTo>
                  <a:pt x="35407" y="15176"/>
                </a:lnTo>
                <a:lnTo>
                  <a:pt x="35407" y="17195"/>
                </a:lnTo>
                <a:lnTo>
                  <a:pt x="34404" y="18237"/>
                </a:lnTo>
                <a:lnTo>
                  <a:pt x="34404" y="20256"/>
                </a:lnTo>
                <a:lnTo>
                  <a:pt x="33375" y="21247"/>
                </a:lnTo>
                <a:lnTo>
                  <a:pt x="33375" y="22275"/>
                </a:lnTo>
                <a:lnTo>
                  <a:pt x="32385" y="22275"/>
                </a:lnTo>
                <a:lnTo>
                  <a:pt x="32385" y="23266"/>
                </a:lnTo>
                <a:lnTo>
                  <a:pt x="31356" y="23266"/>
                </a:lnTo>
                <a:lnTo>
                  <a:pt x="30365" y="24307"/>
                </a:lnTo>
                <a:lnTo>
                  <a:pt x="28333" y="24307"/>
                </a:lnTo>
                <a:lnTo>
                  <a:pt x="27305" y="25298"/>
                </a:lnTo>
                <a:lnTo>
                  <a:pt x="8102" y="25298"/>
                </a:lnTo>
                <a:lnTo>
                  <a:pt x="8102" y="7073"/>
                </a:lnTo>
                <a:lnTo>
                  <a:pt x="27305" y="7073"/>
                </a:lnTo>
                <a:lnTo>
                  <a:pt x="27305" y="8115"/>
                </a:lnTo>
                <a:lnTo>
                  <a:pt x="30365" y="8115"/>
                </a:lnTo>
                <a:lnTo>
                  <a:pt x="31356" y="9105"/>
                </a:lnTo>
                <a:lnTo>
                  <a:pt x="32385" y="9105"/>
                </a:lnTo>
                <a:lnTo>
                  <a:pt x="32385" y="10134"/>
                </a:lnTo>
                <a:lnTo>
                  <a:pt x="33375" y="10134"/>
                </a:lnTo>
                <a:lnTo>
                  <a:pt x="33375" y="12153"/>
                </a:lnTo>
                <a:lnTo>
                  <a:pt x="34404" y="12153"/>
                </a:lnTo>
                <a:lnTo>
                  <a:pt x="34404" y="15176"/>
                </a:lnTo>
                <a:lnTo>
                  <a:pt x="35407" y="15176"/>
                </a:lnTo>
                <a:lnTo>
                  <a:pt x="35407" y="3035"/>
                </a:lnTo>
                <a:lnTo>
                  <a:pt x="34404" y="2044"/>
                </a:lnTo>
                <a:lnTo>
                  <a:pt x="33375" y="2044"/>
                </a:lnTo>
                <a:lnTo>
                  <a:pt x="32385" y="1003"/>
                </a:lnTo>
                <a:lnTo>
                  <a:pt x="28333" y="1003"/>
                </a:lnTo>
                <a:lnTo>
                  <a:pt x="27305" y="12"/>
                </a:lnTo>
                <a:lnTo>
                  <a:pt x="0" y="12"/>
                </a:lnTo>
                <a:lnTo>
                  <a:pt x="0" y="59702"/>
                </a:lnTo>
                <a:lnTo>
                  <a:pt x="31356" y="59702"/>
                </a:lnTo>
                <a:lnTo>
                  <a:pt x="32385" y="58712"/>
                </a:lnTo>
                <a:lnTo>
                  <a:pt x="35407" y="58712"/>
                </a:lnTo>
                <a:lnTo>
                  <a:pt x="36436" y="57683"/>
                </a:lnTo>
                <a:lnTo>
                  <a:pt x="37426" y="57683"/>
                </a:lnTo>
                <a:lnTo>
                  <a:pt x="38455" y="56680"/>
                </a:lnTo>
                <a:lnTo>
                  <a:pt x="39446" y="55651"/>
                </a:lnTo>
                <a:lnTo>
                  <a:pt x="40487" y="55651"/>
                </a:lnTo>
                <a:lnTo>
                  <a:pt x="41478" y="54660"/>
                </a:lnTo>
                <a:lnTo>
                  <a:pt x="41478" y="53632"/>
                </a:lnTo>
                <a:lnTo>
                  <a:pt x="42506" y="53632"/>
                </a:lnTo>
                <a:lnTo>
                  <a:pt x="42506" y="52641"/>
                </a:lnTo>
                <a:lnTo>
                  <a:pt x="42506" y="51600"/>
                </a:lnTo>
                <a:lnTo>
                  <a:pt x="43497" y="51600"/>
                </a:lnTo>
                <a:lnTo>
                  <a:pt x="43497" y="50609"/>
                </a:lnTo>
                <a:lnTo>
                  <a:pt x="44526" y="49580"/>
                </a:lnTo>
                <a:lnTo>
                  <a:pt x="44526" y="47561"/>
                </a:lnTo>
                <a:lnTo>
                  <a:pt x="45516" y="46570"/>
                </a:lnTo>
                <a:lnTo>
                  <a:pt x="45516" y="38468"/>
                </a:lnTo>
                <a:close/>
              </a:path>
              <a:path w="181609" h="60325">
                <a:moveTo>
                  <a:pt x="65786" y="12"/>
                </a:moveTo>
                <a:lnTo>
                  <a:pt x="57683" y="12"/>
                </a:lnTo>
                <a:lnTo>
                  <a:pt x="57683" y="59702"/>
                </a:lnTo>
                <a:lnTo>
                  <a:pt x="65786" y="59702"/>
                </a:lnTo>
                <a:lnTo>
                  <a:pt x="65786" y="12"/>
                </a:lnTo>
                <a:close/>
              </a:path>
              <a:path w="181609" h="60325">
                <a:moveTo>
                  <a:pt x="121412" y="0"/>
                </a:moveTo>
                <a:lnTo>
                  <a:pt x="113322" y="0"/>
                </a:lnTo>
                <a:lnTo>
                  <a:pt x="112331" y="990"/>
                </a:lnTo>
                <a:lnTo>
                  <a:pt x="110312" y="990"/>
                </a:lnTo>
                <a:lnTo>
                  <a:pt x="109270" y="2019"/>
                </a:lnTo>
                <a:lnTo>
                  <a:pt x="108280" y="2019"/>
                </a:lnTo>
                <a:lnTo>
                  <a:pt x="108280" y="3009"/>
                </a:lnTo>
                <a:lnTo>
                  <a:pt x="107251" y="3009"/>
                </a:lnTo>
                <a:lnTo>
                  <a:pt x="106260" y="4038"/>
                </a:lnTo>
                <a:lnTo>
                  <a:pt x="106260" y="5029"/>
                </a:lnTo>
                <a:lnTo>
                  <a:pt x="105232" y="5029"/>
                </a:lnTo>
                <a:lnTo>
                  <a:pt x="105232" y="6070"/>
                </a:lnTo>
                <a:lnTo>
                  <a:pt x="104228" y="7061"/>
                </a:lnTo>
                <a:lnTo>
                  <a:pt x="104228" y="8089"/>
                </a:lnTo>
                <a:lnTo>
                  <a:pt x="103200" y="9080"/>
                </a:lnTo>
                <a:lnTo>
                  <a:pt x="102209" y="10109"/>
                </a:lnTo>
                <a:lnTo>
                  <a:pt x="102209" y="12141"/>
                </a:lnTo>
                <a:lnTo>
                  <a:pt x="101180" y="13131"/>
                </a:lnTo>
                <a:lnTo>
                  <a:pt x="101180" y="14160"/>
                </a:lnTo>
                <a:lnTo>
                  <a:pt x="100190" y="15151"/>
                </a:lnTo>
                <a:lnTo>
                  <a:pt x="100190" y="16192"/>
                </a:lnTo>
                <a:lnTo>
                  <a:pt x="99148" y="17183"/>
                </a:lnTo>
                <a:lnTo>
                  <a:pt x="99148" y="19202"/>
                </a:lnTo>
                <a:lnTo>
                  <a:pt x="98158" y="20231"/>
                </a:lnTo>
                <a:lnTo>
                  <a:pt x="97129" y="21221"/>
                </a:lnTo>
                <a:lnTo>
                  <a:pt x="97129" y="22263"/>
                </a:lnTo>
                <a:lnTo>
                  <a:pt x="96139" y="23253"/>
                </a:lnTo>
                <a:lnTo>
                  <a:pt x="96139" y="24282"/>
                </a:lnTo>
                <a:lnTo>
                  <a:pt x="95110" y="24282"/>
                </a:lnTo>
                <a:lnTo>
                  <a:pt x="94119" y="25273"/>
                </a:lnTo>
                <a:lnTo>
                  <a:pt x="93078" y="25273"/>
                </a:lnTo>
                <a:lnTo>
                  <a:pt x="92087" y="26301"/>
                </a:lnTo>
                <a:lnTo>
                  <a:pt x="88049" y="26301"/>
                </a:lnTo>
                <a:lnTo>
                  <a:pt x="88049" y="0"/>
                </a:lnTo>
                <a:lnTo>
                  <a:pt x="79946" y="0"/>
                </a:lnTo>
                <a:lnTo>
                  <a:pt x="79946" y="59677"/>
                </a:lnTo>
                <a:lnTo>
                  <a:pt x="88049" y="59677"/>
                </a:lnTo>
                <a:lnTo>
                  <a:pt x="88049" y="32372"/>
                </a:lnTo>
                <a:lnTo>
                  <a:pt x="92087" y="32372"/>
                </a:lnTo>
                <a:lnTo>
                  <a:pt x="93078" y="33375"/>
                </a:lnTo>
                <a:lnTo>
                  <a:pt x="94119" y="33375"/>
                </a:lnTo>
                <a:lnTo>
                  <a:pt x="94119" y="34404"/>
                </a:lnTo>
                <a:lnTo>
                  <a:pt x="95110" y="34404"/>
                </a:lnTo>
                <a:lnTo>
                  <a:pt x="96139" y="35394"/>
                </a:lnTo>
                <a:lnTo>
                  <a:pt x="96139" y="36423"/>
                </a:lnTo>
                <a:lnTo>
                  <a:pt x="97129" y="36423"/>
                </a:lnTo>
                <a:lnTo>
                  <a:pt x="97129" y="37414"/>
                </a:lnTo>
                <a:lnTo>
                  <a:pt x="99148" y="39446"/>
                </a:lnTo>
                <a:lnTo>
                  <a:pt x="99148" y="40474"/>
                </a:lnTo>
                <a:lnTo>
                  <a:pt x="100190" y="41465"/>
                </a:lnTo>
                <a:lnTo>
                  <a:pt x="101180" y="42494"/>
                </a:lnTo>
                <a:lnTo>
                  <a:pt x="102209" y="43484"/>
                </a:lnTo>
                <a:lnTo>
                  <a:pt x="111302" y="59677"/>
                </a:lnTo>
                <a:lnTo>
                  <a:pt x="121412" y="59677"/>
                </a:lnTo>
                <a:lnTo>
                  <a:pt x="109270" y="40474"/>
                </a:lnTo>
                <a:lnTo>
                  <a:pt x="109270" y="39446"/>
                </a:lnTo>
                <a:lnTo>
                  <a:pt x="108280" y="38455"/>
                </a:lnTo>
                <a:lnTo>
                  <a:pt x="108280" y="37414"/>
                </a:lnTo>
                <a:lnTo>
                  <a:pt x="107251" y="37414"/>
                </a:lnTo>
                <a:lnTo>
                  <a:pt x="106260" y="36423"/>
                </a:lnTo>
                <a:lnTo>
                  <a:pt x="106260" y="35394"/>
                </a:lnTo>
                <a:lnTo>
                  <a:pt x="105232" y="34404"/>
                </a:lnTo>
                <a:lnTo>
                  <a:pt x="104228" y="33375"/>
                </a:lnTo>
                <a:lnTo>
                  <a:pt x="103200" y="32372"/>
                </a:lnTo>
                <a:lnTo>
                  <a:pt x="102209" y="32372"/>
                </a:lnTo>
                <a:lnTo>
                  <a:pt x="102209" y="31343"/>
                </a:lnTo>
                <a:lnTo>
                  <a:pt x="101180" y="31343"/>
                </a:lnTo>
                <a:lnTo>
                  <a:pt x="101180" y="30353"/>
                </a:lnTo>
                <a:lnTo>
                  <a:pt x="99148" y="30353"/>
                </a:lnTo>
                <a:lnTo>
                  <a:pt x="99148" y="28333"/>
                </a:lnTo>
                <a:lnTo>
                  <a:pt x="100190" y="28333"/>
                </a:lnTo>
                <a:lnTo>
                  <a:pt x="101180" y="27292"/>
                </a:lnTo>
                <a:lnTo>
                  <a:pt x="102209" y="26301"/>
                </a:lnTo>
                <a:lnTo>
                  <a:pt x="103200" y="26301"/>
                </a:lnTo>
                <a:lnTo>
                  <a:pt x="103200" y="25273"/>
                </a:lnTo>
                <a:lnTo>
                  <a:pt x="104228" y="25273"/>
                </a:lnTo>
                <a:lnTo>
                  <a:pt x="104228" y="24282"/>
                </a:lnTo>
                <a:lnTo>
                  <a:pt x="105232" y="23253"/>
                </a:lnTo>
                <a:lnTo>
                  <a:pt x="105232" y="22263"/>
                </a:lnTo>
                <a:lnTo>
                  <a:pt x="106260" y="21221"/>
                </a:lnTo>
                <a:lnTo>
                  <a:pt x="106260" y="20231"/>
                </a:lnTo>
                <a:lnTo>
                  <a:pt x="107251" y="19202"/>
                </a:lnTo>
                <a:lnTo>
                  <a:pt x="107251" y="18211"/>
                </a:lnTo>
                <a:lnTo>
                  <a:pt x="108280" y="16192"/>
                </a:lnTo>
                <a:lnTo>
                  <a:pt x="108280" y="15151"/>
                </a:lnTo>
                <a:lnTo>
                  <a:pt x="109270" y="14160"/>
                </a:lnTo>
                <a:lnTo>
                  <a:pt x="109270" y="13131"/>
                </a:lnTo>
                <a:lnTo>
                  <a:pt x="110312" y="12141"/>
                </a:lnTo>
                <a:lnTo>
                  <a:pt x="110312" y="11112"/>
                </a:lnTo>
                <a:lnTo>
                  <a:pt x="114350" y="7061"/>
                </a:lnTo>
                <a:lnTo>
                  <a:pt x="121412" y="7061"/>
                </a:lnTo>
                <a:lnTo>
                  <a:pt x="121412" y="0"/>
                </a:lnTo>
                <a:close/>
              </a:path>
              <a:path w="181609" h="60325">
                <a:moveTo>
                  <a:pt x="146735" y="34404"/>
                </a:moveTo>
                <a:lnTo>
                  <a:pt x="124472" y="34404"/>
                </a:lnTo>
                <a:lnTo>
                  <a:pt x="124472" y="42494"/>
                </a:lnTo>
                <a:lnTo>
                  <a:pt x="146735" y="42494"/>
                </a:lnTo>
                <a:lnTo>
                  <a:pt x="146735" y="34404"/>
                </a:lnTo>
                <a:close/>
              </a:path>
              <a:path w="181609" h="60325">
                <a:moveTo>
                  <a:pt x="181140" y="12"/>
                </a:moveTo>
                <a:lnTo>
                  <a:pt x="176098" y="12"/>
                </a:lnTo>
                <a:lnTo>
                  <a:pt x="176098" y="1003"/>
                </a:lnTo>
                <a:lnTo>
                  <a:pt x="175069" y="1003"/>
                </a:lnTo>
                <a:lnTo>
                  <a:pt x="175069" y="2044"/>
                </a:lnTo>
                <a:lnTo>
                  <a:pt x="173050" y="4064"/>
                </a:lnTo>
                <a:lnTo>
                  <a:pt x="173050" y="5054"/>
                </a:lnTo>
                <a:lnTo>
                  <a:pt x="172059" y="5054"/>
                </a:lnTo>
                <a:lnTo>
                  <a:pt x="172059" y="6083"/>
                </a:lnTo>
                <a:lnTo>
                  <a:pt x="171018" y="7073"/>
                </a:lnTo>
                <a:lnTo>
                  <a:pt x="170027" y="7073"/>
                </a:lnTo>
                <a:lnTo>
                  <a:pt x="170027" y="8115"/>
                </a:lnTo>
                <a:lnTo>
                  <a:pt x="168998" y="8115"/>
                </a:lnTo>
                <a:lnTo>
                  <a:pt x="168998" y="9105"/>
                </a:lnTo>
                <a:lnTo>
                  <a:pt x="168008" y="9105"/>
                </a:lnTo>
                <a:lnTo>
                  <a:pt x="165989" y="11125"/>
                </a:lnTo>
                <a:lnTo>
                  <a:pt x="164947" y="11125"/>
                </a:lnTo>
                <a:lnTo>
                  <a:pt x="163957" y="12153"/>
                </a:lnTo>
                <a:lnTo>
                  <a:pt x="162928" y="12153"/>
                </a:lnTo>
                <a:lnTo>
                  <a:pt x="162928" y="13157"/>
                </a:lnTo>
                <a:lnTo>
                  <a:pt x="161937" y="13157"/>
                </a:lnTo>
                <a:lnTo>
                  <a:pt x="160909" y="14185"/>
                </a:lnTo>
                <a:lnTo>
                  <a:pt x="159918" y="14185"/>
                </a:lnTo>
                <a:lnTo>
                  <a:pt x="158877" y="15176"/>
                </a:lnTo>
                <a:lnTo>
                  <a:pt x="158877" y="22275"/>
                </a:lnTo>
                <a:lnTo>
                  <a:pt x="159918" y="21247"/>
                </a:lnTo>
                <a:lnTo>
                  <a:pt x="161937" y="21247"/>
                </a:lnTo>
                <a:lnTo>
                  <a:pt x="163957" y="19227"/>
                </a:lnTo>
                <a:lnTo>
                  <a:pt x="165989" y="19227"/>
                </a:lnTo>
                <a:lnTo>
                  <a:pt x="168998" y="16205"/>
                </a:lnTo>
                <a:lnTo>
                  <a:pt x="170027" y="16205"/>
                </a:lnTo>
                <a:lnTo>
                  <a:pt x="170027" y="15176"/>
                </a:lnTo>
                <a:lnTo>
                  <a:pt x="172059" y="15176"/>
                </a:lnTo>
                <a:lnTo>
                  <a:pt x="172059" y="14185"/>
                </a:lnTo>
                <a:lnTo>
                  <a:pt x="173050" y="14185"/>
                </a:lnTo>
                <a:lnTo>
                  <a:pt x="173050" y="59702"/>
                </a:lnTo>
                <a:lnTo>
                  <a:pt x="181140" y="59702"/>
                </a:lnTo>
                <a:lnTo>
                  <a:pt x="181140" y="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95" name="object 4395"/>
          <p:cNvSpPr/>
          <p:nvPr/>
        </p:nvSpPr>
        <p:spPr>
          <a:xfrm>
            <a:off x="11644516" y="2753866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5516" y="40500"/>
                </a:moveTo>
                <a:lnTo>
                  <a:pt x="44526" y="39458"/>
                </a:lnTo>
                <a:lnTo>
                  <a:pt x="44526" y="37439"/>
                </a:lnTo>
                <a:lnTo>
                  <a:pt x="43497" y="36449"/>
                </a:lnTo>
                <a:lnTo>
                  <a:pt x="43497" y="35420"/>
                </a:lnTo>
                <a:lnTo>
                  <a:pt x="42506" y="34417"/>
                </a:lnTo>
                <a:lnTo>
                  <a:pt x="42506" y="33388"/>
                </a:lnTo>
                <a:lnTo>
                  <a:pt x="41465" y="32397"/>
                </a:lnTo>
                <a:lnTo>
                  <a:pt x="40474" y="31369"/>
                </a:lnTo>
                <a:lnTo>
                  <a:pt x="39446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8455" y="29337"/>
                </a:lnTo>
                <a:lnTo>
                  <a:pt x="37426" y="29337"/>
                </a:lnTo>
                <a:lnTo>
                  <a:pt x="37426" y="41490"/>
                </a:lnTo>
                <a:lnTo>
                  <a:pt x="37426" y="43510"/>
                </a:lnTo>
                <a:lnTo>
                  <a:pt x="36436" y="44538"/>
                </a:lnTo>
                <a:lnTo>
                  <a:pt x="36436" y="46570"/>
                </a:lnTo>
                <a:lnTo>
                  <a:pt x="35394" y="47561"/>
                </a:lnTo>
                <a:lnTo>
                  <a:pt x="35394" y="48590"/>
                </a:lnTo>
                <a:lnTo>
                  <a:pt x="33375" y="50609"/>
                </a:lnTo>
                <a:lnTo>
                  <a:pt x="32385" y="50609"/>
                </a:lnTo>
                <a:lnTo>
                  <a:pt x="32385" y="51600"/>
                </a:lnTo>
                <a:lnTo>
                  <a:pt x="30365" y="51600"/>
                </a:lnTo>
                <a:lnTo>
                  <a:pt x="30365" y="52641"/>
                </a:lnTo>
                <a:lnTo>
                  <a:pt x="8102" y="52641"/>
                </a:lnTo>
                <a:lnTo>
                  <a:pt x="8102" y="32397"/>
                </a:lnTo>
                <a:lnTo>
                  <a:pt x="28333" y="32397"/>
                </a:lnTo>
                <a:lnTo>
                  <a:pt x="29324" y="33388"/>
                </a:lnTo>
                <a:lnTo>
                  <a:pt x="31356" y="33388"/>
                </a:lnTo>
                <a:lnTo>
                  <a:pt x="32385" y="34417"/>
                </a:lnTo>
                <a:lnTo>
                  <a:pt x="33375" y="34417"/>
                </a:lnTo>
                <a:lnTo>
                  <a:pt x="33375" y="35420"/>
                </a:lnTo>
                <a:lnTo>
                  <a:pt x="34404" y="35420"/>
                </a:lnTo>
                <a:lnTo>
                  <a:pt x="34404" y="36449"/>
                </a:lnTo>
                <a:lnTo>
                  <a:pt x="35394" y="36449"/>
                </a:lnTo>
                <a:lnTo>
                  <a:pt x="35394" y="37439"/>
                </a:lnTo>
                <a:lnTo>
                  <a:pt x="36436" y="37439"/>
                </a:lnTo>
                <a:lnTo>
                  <a:pt x="36436" y="40500"/>
                </a:lnTo>
                <a:lnTo>
                  <a:pt x="37426" y="41490"/>
                </a:lnTo>
                <a:lnTo>
                  <a:pt x="37426" y="29337"/>
                </a:lnTo>
                <a:lnTo>
                  <a:pt x="36436" y="29337"/>
                </a:lnTo>
                <a:lnTo>
                  <a:pt x="35394" y="28346"/>
                </a:lnTo>
                <a:lnTo>
                  <a:pt x="34404" y="28346"/>
                </a:lnTo>
                <a:lnTo>
                  <a:pt x="35394" y="27317"/>
                </a:lnTo>
                <a:lnTo>
                  <a:pt x="36436" y="26327"/>
                </a:lnTo>
                <a:lnTo>
                  <a:pt x="37426" y="26327"/>
                </a:lnTo>
                <a:lnTo>
                  <a:pt x="37426" y="25298"/>
                </a:lnTo>
                <a:lnTo>
                  <a:pt x="38455" y="25298"/>
                </a:lnTo>
                <a:lnTo>
                  <a:pt x="38455" y="24307"/>
                </a:lnTo>
                <a:lnTo>
                  <a:pt x="39446" y="24307"/>
                </a:lnTo>
                <a:lnTo>
                  <a:pt x="39446" y="23266"/>
                </a:lnTo>
                <a:lnTo>
                  <a:pt x="40474" y="22275"/>
                </a:lnTo>
                <a:lnTo>
                  <a:pt x="41465" y="21247"/>
                </a:lnTo>
                <a:lnTo>
                  <a:pt x="41465" y="19227"/>
                </a:lnTo>
                <a:lnTo>
                  <a:pt x="42506" y="18237"/>
                </a:lnTo>
                <a:lnTo>
                  <a:pt x="42506" y="13157"/>
                </a:lnTo>
                <a:lnTo>
                  <a:pt x="41465" y="12153"/>
                </a:lnTo>
                <a:lnTo>
                  <a:pt x="41465" y="10134"/>
                </a:lnTo>
                <a:lnTo>
                  <a:pt x="40474" y="9105"/>
                </a:lnTo>
                <a:lnTo>
                  <a:pt x="40474" y="7073"/>
                </a:lnTo>
                <a:lnTo>
                  <a:pt x="39446" y="7073"/>
                </a:lnTo>
                <a:lnTo>
                  <a:pt x="39446" y="6083"/>
                </a:lnTo>
                <a:lnTo>
                  <a:pt x="38455" y="6083"/>
                </a:lnTo>
                <a:lnTo>
                  <a:pt x="38455" y="5054"/>
                </a:lnTo>
                <a:lnTo>
                  <a:pt x="37426" y="5054"/>
                </a:lnTo>
                <a:lnTo>
                  <a:pt x="37426" y="4064"/>
                </a:lnTo>
                <a:lnTo>
                  <a:pt x="36436" y="4064"/>
                </a:lnTo>
                <a:lnTo>
                  <a:pt x="34404" y="2044"/>
                </a:lnTo>
                <a:lnTo>
                  <a:pt x="34404" y="13157"/>
                </a:lnTo>
                <a:lnTo>
                  <a:pt x="34404" y="19227"/>
                </a:lnTo>
                <a:lnTo>
                  <a:pt x="33375" y="20256"/>
                </a:lnTo>
                <a:lnTo>
                  <a:pt x="33375" y="21247"/>
                </a:lnTo>
                <a:lnTo>
                  <a:pt x="32385" y="22275"/>
                </a:lnTo>
                <a:lnTo>
                  <a:pt x="31356" y="23266"/>
                </a:lnTo>
                <a:lnTo>
                  <a:pt x="30365" y="23266"/>
                </a:lnTo>
                <a:lnTo>
                  <a:pt x="30365" y="24307"/>
                </a:lnTo>
                <a:lnTo>
                  <a:pt x="28333" y="24307"/>
                </a:lnTo>
                <a:lnTo>
                  <a:pt x="27305" y="25298"/>
                </a:lnTo>
                <a:lnTo>
                  <a:pt x="8102" y="25298"/>
                </a:lnTo>
                <a:lnTo>
                  <a:pt x="8102" y="7073"/>
                </a:lnTo>
                <a:lnTo>
                  <a:pt x="26314" y="7073"/>
                </a:lnTo>
                <a:lnTo>
                  <a:pt x="27305" y="8115"/>
                </a:lnTo>
                <a:lnTo>
                  <a:pt x="30365" y="8115"/>
                </a:lnTo>
                <a:lnTo>
                  <a:pt x="30365" y="9105"/>
                </a:lnTo>
                <a:lnTo>
                  <a:pt x="31356" y="9105"/>
                </a:lnTo>
                <a:lnTo>
                  <a:pt x="33375" y="11125"/>
                </a:lnTo>
                <a:lnTo>
                  <a:pt x="33375" y="12153"/>
                </a:lnTo>
                <a:lnTo>
                  <a:pt x="34404" y="13157"/>
                </a:lnTo>
                <a:lnTo>
                  <a:pt x="34404" y="2044"/>
                </a:lnTo>
                <a:lnTo>
                  <a:pt x="32385" y="2044"/>
                </a:lnTo>
                <a:lnTo>
                  <a:pt x="32385" y="1003"/>
                </a:lnTo>
                <a:lnTo>
                  <a:pt x="28333" y="1003"/>
                </a:lnTo>
                <a:lnTo>
                  <a:pt x="27305" y="12"/>
                </a:lnTo>
                <a:lnTo>
                  <a:pt x="0" y="12"/>
                </a:lnTo>
                <a:lnTo>
                  <a:pt x="0" y="59702"/>
                </a:lnTo>
                <a:lnTo>
                  <a:pt x="31356" y="59702"/>
                </a:lnTo>
                <a:lnTo>
                  <a:pt x="31356" y="58712"/>
                </a:lnTo>
                <a:lnTo>
                  <a:pt x="34404" y="58712"/>
                </a:lnTo>
                <a:lnTo>
                  <a:pt x="35394" y="57683"/>
                </a:lnTo>
                <a:lnTo>
                  <a:pt x="37426" y="57683"/>
                </a:lnTo>
                <a:lnTo>
                  <a:pt x="37426" y="56680"/>
                </a:lnTo>
                <a:lnTo>
                  <a:pt x="38455" y="56680"/>
                </a:lnTo>
                <a:lnTo>
                  <a:pt x="39446" y="55651"/>
                </a:lnTo>
                <a:lnTo>
                  <a:pt x="40474" y="55651"/>
                </a:lnTo>
                <a:lnTo>
                  <a:pt x="40474" y="54660"/>
                </a:lnTo>
                <a:lnTo>
                  <a:pt x="41465" y="53632"/>
                </a:lnTo>
                <a:lnTo>
                  <a:pt x="42506" y="52641"/>
                </a:lnTo>
                <a:lnTo>
                  <a:pt x="42506" y="51600"/>
                </a:lnTo>
                <a:lnTo>
                  <a:pt x="43497" y="51600"/>
                </a:lnTo>
                <a:lnTo>
                  <a:pt x="43497" y="49580"/>
                </a:lnTo>
                <a:lnTo>
                  <a:pt x="44526" y="49580"/>
                </a:lnTo>
                <a:lnTo>
                  <a:pt x="44526" y="45529"/>
                </a:lnTo>
                <a:lnTo>
                  <a:pt x="45516" y="45529"/>
                </a:lnTo>
                <a:lnTo>
                  <a:pt x="45516" y="40500"/>
                </a:lnTo>
                <a:close/>
              </a:path>
              <a:path w="180340" h="60325">
                <a:moveTo>
                  <a:pt x="65773" y="12"/>
                </a:moveTo>
                <a:lnTo>
                  <a:pt x="57683" y="12"/>
                </a:lnTo>
                <a:lnTo>
                  <a:pt x="57683" y="59702"/>
                </a:lnTo>
                <a:lnTo>
                  <a:pt x="65773" y="59702"/>
                </a:lnTo>
                <a:lnTo>
                  <a:pt x="65773" y="12"/>
                </a:lnTo>
                <a:close/>
              </a:path>
              <a:path w="180340" h="60325">
                <a:moveTo>
                  <a:pt x="121437" y="59677"/>
                </a:moveTo>
                <a:lnTo>
                  <a:pt x="109296" y="40474"/>
                </a:lnTo>
                <a:lnTo>
                  <a:pt x="108254" y="39446"/>
                </a:lnTo>
                <a:lnTo>
                  <a:pt x="108254" y="38455"/>
                </a:lnTo>
                <a:lnTo>
                  <a:pt x="107264" y="37414"/>
                </a:lnTo>
                <a:lnTo>
                  <a:pt x="106235" y="36423"/>
                </a:lnTo>
                <a:lnTo>
                  <a:pt x="105244" y="35394"/>
                </a:lnTo>
                <a:lnTo>
                  <a:pt x="105244" y="34404"/>
                </a:lnTo>
                <a:lnTo>
                  <a:pt x="104216" y="34404"/>
                </a:lnTo>
                <a:lnTo>
                  <a:pt x="104216" y="33375"/>
                </a:lnTo>
                <a:lnTo>
                  <a:pt x="103225" y="33375"/>
                </a:lnTo>
                <a:lnTo>
                  <a:pt x="103225" y="32372"/>
                </a:lnTo>
                <a:lnTo>
                  <a:pt x="102184" y="32372"/>
                </a:lnTo>
                <a:lnTo>
                  <a:pt x="101193" y="31343"/>
                </a:lnTo>
                <a:lnTo>
                  <a:pt x="100164" y="30353"/>
                </a:lnTo>
                <a:lnTo>
                  <a:pt x="99174" y="30353"/>
                </a:lnTo>
                <a:lnTo>
                  <a:pt x="98145" y="29324"/>
                </a:lnTo>
                <a:lnTo>
                  <a:pt x="99174" y="28333"/>
                </a:lnTo>
                <a:lnTo>
                  <a:pt x="100164" y="28333"/>
                </a:lnTo>
                <a:lnTo>
                  <a:pt x="100164" y="27292"/>
                </a:lnTo>
                <a:lnTo>
                  <a:pt x="101193" y="27292"/>
                </a:lnTo>
                <a:lnTo>
                  <a:pt x="102184" y="26301"/>
                </a:lnTo>
                <a:lnTo>
                  <a:pt x="103225" y="26301"/>
                </a:lnTo>
                <a:lnTo>
                  <a:pt x="103225" y="25273"/>
                </a:lnTo>
                <a:lnTo>
                  <a:pt x="104216" y="24282"/>
                </a:lnTo>
                <a:lnTo>
                  <a:pt x="104216" y="23253"/>
                </a:lnTo>
                <a:lnTo>
                  <a:pt x="105244" y="22263"/>
                </a:lnTo>
                <a:lnTo>
                  <a:pt x="105244" y="21221"/>
                </a:lnTo>
                <a:lnTo>
                  <a:pt x="106235" y="21221"/>
                </a:lnTo>
                <a:lnTo>
                  <a:pt x="106235" y="19202"/>
                </a:lnTo>
                <a:lnTo>
                  <a:pt x="107264" y="18211"/>
                </a:lnTo>
                <a:lnTo>
                  <a:pt x="107264" y="16192"/>
                </a:lnTo>
                <a:lnTo>
                  <a:pt x="108254" y="16192"/>
                </a:lnTo>
                <a:lnTo>
                  <a:pt x="108254" y="14160"/>
                </a:lnTo>
                <a:lnTo>
                  <a:pt x="109296" y="13131"/>
                </a:lnTo>
                <a:lnTo>
                  <a:pt x="109296" y="12141"/>
                </a:lnTo>
                <a:lnTo>
                  <a:pt x="110286" y="11112"/>
                </a:lnTo>
                <a:lnTo>
                  <a:pt x="110286" y="10109"/>
                </a:lnTo>
                <a:lnTo>
                  <a:pt x="111315" y="10109"/>
                </a:lnTo>
                <a:lnTo>
                  <a:pt x="111315" y="9080"/>
                </a:lnTo>
                <a:lnTo>
                  <a:pt x="112306" y="9080"/>
                </a:lnTo>
                <a:lnTo>
                  <a:pt x="112306" y="8089"/>
                </a:lnTo>
                <a:lnTo>
                  <a:pt x="113334" y="8089"/>
                </a:lnTo>
                <a:lnTo>
                  <a:pt x="114338" y="7061"/>
                </a:lnTo>
                <a:lnTo>
                  <a:pt x="120408" y="7061"/>
                </a:lnTo>
                <a:lnTo>
                  <a:pt x="120408" y="0"/>
                </a:lnTo>
                <a:lnTo>
                  <a:pt x="113334" y="0"/>
                </a:lnTo>
                <a:lnTo>
                  <a:pt x="112306" y="990"/>
                </a:lnTo>
                <a:lnTo>
                  <a:pt x="110286" y="990"/>
                </a:lnTo>
                <a:lnTo>
                  <a:pt x="109296" y="2019"/>
                </a:lnTo>
                <a:lnTo>
                  <a:pt x="108254" y="2019"/>
                </a:lnTo>
                <a:lnTo>
                  <a:pt x="104216" y="6070"/>
                </a:lnTo>
                <a:lnTo>
                  <a:pt x="104216" y="7061"/>
                </a:lnTo>
                <a:lnTo>
                  <a:pt x="103225" y="7061"/>
                </a:lnTo>
                <a:lnTo>
                  <a:pt x="103225" y="9080"/>
                </a:lnTo>
                <a:lnTo>
                  <a:pt x="102184" y="9080"/>
                </a:lnTo>
                <a:lnTo>
                  <a:pt x="102184" y="11112"/>
                </a:lnTo>
                <a:lnTo>
                  <a:pt x="101193" y="12141"/>
                </a:lnTo>
                <a:lnTo>
                  <a:pt x="101193" y="13131"/>
                </a:lnTo>
                <a:lnTo>
                  <a:pt x="100164" y="14160"/>
                </a:lnTo>
                <a:lnTo>
                  <a:pt x="100164" y="15151"/>
                </a:lnTo>
                <a:lnTo>
                  <a:pt x="99174" y="16192"/>
                </a:lnTo>
                <a:lnTo>
                  <a:pt x="99174" y="18211"/>
                </a:lnTo>
                <a:lnTo>
                  <a:pt x="98145" y="19202"/>
                </a:lnTo>
                <a:lnTo>
                  <a:pt x="98145" y="20231"/>
                </a:lnTo>
                <a:lnTo>
                  <a:pt x="97155" y="20231"/>
                </a:lnTo>
                <a:lnTo>
                  <a:pt x="97155" y="22263"/>
                </a:lnTo>
                <a:lnTo>
                  <a:pt x="96113" y="22263"/>
                </a:lnTo>
                <a:lnTo>
                  <a:pt x="96113" y="23253"/>
                </a:lnTo>
                <a:lnTo>
                  <a:pt x="95123" y="23253"/>
                </a:lnTo>
                <a:lnTo>
                  <a:pt x="95123" y="24282"/>
                </a:lnTo>
                <a:lnTo>
                  <a:pt x="94094" y="24282"/>
                </a:lnTo>
                <a:lnTo>
                  <a:pt x="94094" y="25273"/>
                </a:lnTo>
                <a:lnTo>
                  <a:pt x="93103" y="25273"/>
                </a:lnTo>
                <a:lnTo>
                  <a:pt x="92075" y="26301"/>
                </a:lnTo>
                <a:lnTo>
                  <a:pt x="87033" y="26301"/>
                </a:lnTo>
                <a:lnTo>
                  <a:pt x="87033" y="0"/>
                </a:lnTo>
                <a:lnTo>
                  <a:pt x="78930" y="0"/>
                </a:lnTo>
                <a:lnTo>
                  <a:pt x="78930" y="59677"/>
                </a:lnTo>
                <a:lnTo>
                  <a:pt x="87033" y="59677"/>
                </a:lnTo>
                <a:lnTo>
                  <a:pt x="87033" y="32372"/>
                </a:lnTo>
                <a:lnTo>
                  <a:pt x="92075" y="32372"/>
                </a:lnTo>
                <a:lnTo>
                  <a:pt x="93103" y="33375"/>
                </a:lnTo>
                <a:lnTo>
                  <a:pt x="94094" y="34404"/>
                </a:lnTo>
                <a:lnTo>
                  <a:pt x="95123" y="34404"/>
                </a:lnTo>
                <a:lnTo>
                  <a:pt x="95123" y="35394"/>
                </a:lnTo>
                <a:lnTo>
                  <a:pt x="96113" y="35394"/>
                </a:lnTo>
                <a:lnTo>
                  <a:pt x="96113" y="36423"/>
                </a:lnTo>
                <a:lnTo>
                  <a:pt x="97155" y="37414"/>
                </a:lnTo>
                <a:lnTo>
                  <a:pt x="97155" y="38455"/>
                </a:lnTo>
                <a:lnTo>
                  <a:pt x="98145" y="38455"/>
                </a:lnTo>
                <a:lnTo>
                  <a:pt x="98145" y="39446"/>
                </a:lnTo>
                <a:lnTo>
                  <a:pt x="101193" y="42494"/>
                </a:lnTo>
                <a:lnTo>
                  <a:pt x="101193" y="43484"/>
                </a:lnTo>
                <a:lnTo>
                  <a:pt x="111315" y="59677"/>
                </a:lnTo>
                <a:lnTo>
                  <a:pt x="121437" y="59677"/>
                </a:lnTo>
                <a:close/>
              </a:path>
              <a:path w="180340" h="60325">
                <a:moveTo>
                  <a:pt x="146735" y="34404"/>
                </a:moveTo>
                <a:lnTo>
                  <a:pt x="124472" y="34404"/>
                </a:lnTo>
                <a:lnTo>
                  <a:pt x="124472" y="42494"/>
                </a:lnTo>
                <a:lnTo>
                  <a:pt x="146735" y="42494"/>
                </a:lnTo>
                <a:lnTo>
                  <a:pt x="146735" y="34404"/>
                </a:lnTo>
                <a:close/>
              </a:path>
              <a:path w="180340" h="60325">
                <a:moveTo>
                  <a:pt x="180124" y="12"/>
                </a:moveTo>
                <a:lnTo>
                  <a:pt x="175094" y="12"/>
                </a:lnTo>
                <a:lnTo>
                  <a:pt x="175094" y="1003"/>
                </a:lnTo>
                <a:lnTo>
                  <a:pt x="174053" y="2044"/>
                </a:lnTo>
                <a:lnTo>
                  <a:pt x="174053" y="3035"/>
                </a:lnTo>
                <a:lnTo>
                  <a:pt x="173062" y="3035"/>
                </a:lnTo>
                <a:lnTo>
                  <a:pt x="173062" y="4064"/>
                </a:lnTo>
                <a:lnTo>
                  <a:pt x="172034" y="5054"/>
                </a:lnTo>
                <a:lnTo>
                  <a:pt x="171043" y="6083"/>
                </a:lnTo>
                <a:lnTo>
                  <a:pt x="171043" y="7073"/>
                </a:lnTo>
                <a:lnTo>
                  <a:pt x="170014" y="7073"/>
                </a:lnTo>
                <a:lnTo>
                  <a:pt x="169024" y="8115"/>
                </a:lnTo>
                <a:lnTo>
                  <a:pt x="167982" y="9105"/>
                </a:lnTo>
                <a:lnTo>
                  <a:pt x="166992" y="10134"/>
                </a:lnTo>
                <a:lnTo>
                  <a:pt x="165963" y="10134"/>
                </a:lnTo>
                <a:lnTo>
                  <a:pt x="165963" y="11125"/>
                </a:lnTo>
                <a:lnTo>
                  <a:pt x="163944" y="11125"/>
                </a:lnTo>
                <a:lnTo>
                  <a:pt x="163944" y="12153"/>
                </a:lnTo>
                <a:lnTo>
                  <a:pt x="162941" y="12153"/>
                </a:lnTo>
                <a:lnTo>
                  <a:pt x="161912" y="13157"/>
                </a:lnTo>
                <a:lnTo>
                  <a:pt x="160921" y="14185"/>
                </a:lnTo>
                <a:lnTo>
                  <a:pt x="158902" y="14185"/>
                </a:lnTo>
                <a:lnTo>
                  <a:pt x="158902" y="21247"/>
                </a:lnTo>
                <a:lnTo>
                  <a:pt x="161912" y="21247"/>
                </a:lnTo>
                <a:lnTo>
                  <a:pt x="161912" y="20256"/>
                </a:lnTo>
                <a:lnTo>
                  <a:pt x="162941" y="20256"/>
                </a:lnTo>
                <a:lnTo>
                  <a:pt x="163944" y="19227"/>
                </a:lnTo>
                <a:lnTo>
                  <a:pt x="164973" y="19227"/>
                </a:lnTo>
                <a:lnTo>
                  <a:pt x="166992" y="17195"/>
                </a:lnTo>
                <a:lnTo>
                  <a:pt x="167982" y="17195"/>
                </a:lnTo>
                <a:lnTo>
                  <a:pt x="169024" y="16205"/>
                </a:lnTo>
                <a:lnTo>
                  <a:pt x="170014" y="15176"/>
                </a:lnTo>
                <a:lnTo>
                  <a:pt x="171043" y="15176"/>
                </a:lnTo>
                <a:lnTo>
                  <a:pt x="173062" y="13157"/>
                </a:lnTo>
                <a:lnTo>
                  <a:pt x="173062" y="59702"/>
                </a:lnTo>
                <a:lnTo>
                  <a:pt x="180124" y="59702"/>
                </a:lnTo>
                <a:lnTo>
                  <a:pt x="180124" y="13157"/>
                </a:lnTo>
                <a:lnTo>
                  <a:pt x="180124" y="1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396" name="object 4396"/>
          <p:cNvPicPr/>
          <p:nvPr/>
        </p:nvPicPr>
        <p:blipFill>
          <a:blip r:embed="rId262" cstate="print"/>
          <a:stretch>
            <a:fillRect/>
          </a:stretch>
        </p:blipFill>
        <p:spPr>
          <a:xfrm>
            <a:off x="13787837" y="5551902"/>
            <a:ext cx="127485" cy="72860"/>
          </a:xfrm>
          <a:prstGeom prst="rect">
            <a:avLst/>
          </a:prstGeom>
        </p:spPr>
      </p:pic>
      <p:pic>
        <p:nvPicPr>
          <p:cNvPr id="4397" name="object 4397"/>
          <p:cNvPicPr/>
          <p:nvPr/>
        </p:nvPicPr>
        <p:blipFill>
          <a:blip r:embed="rId263" cstate="print"/>
          <a:stretch>
            <a:fillRect/>
          </a:stretch>
        </p:blipFill>
        <p:spPr>
          <a:xfrm>
            <a:off x="14825087" y="5001400"/>
            <a:ext cx="127505" cy="73852"/>
          </a:xfrm>
          <a:prstGeom prst="rect">
            <a:avLst/>
          </a:prstGeom>
        </p:spPr>
      </p:pic>
      <p:pic>
        <p:nvPicPr>
          <p:cNvPr id="4398" name="object 4398"/>
          <p:cNvPicPr/>
          <p:nvPr/>
        </p:nvPicPr>
        <p:blipFill>
          <a:blip r:embed="rId264" cstate="print"/>
          <a:stretch>
            <a:fillRect/>
          </a:stretch>
        </p:blipFill>
        <p:spPr>
          <a:xfrm>
            <a:off x="14558964" y="5191647"/>
            <a:ext cx="126453" cy="73852"/>
          </a:xfrm>
          <a:prstGeom prst="rect">
            <a:avLst/>
          </a:prstGeom>
        </p:spPr>
      </p:pic>
      <p:pic>
        <p:nvPicPr>
          <p:cNvPr id="4399" name="object 4399"/>
          <p:cNvPicPr/>
          <p:nvPr/>
        </p:nvPicPr>
        <p:blipFill>
          <a:blip r:embed="rId265" cstate="print"/>
          <a:stretch>
            <a:fillRect/>
          </a:stretch>
        </p:blipFill>
        <p:spPr>
          <a:xfrm>
            <a:off x="12194013" y="5012532"/>
            <a:ext cx="127485" cy="73852"/>
          </a:xfrm>
          <a:prstGeom prst="rect">
            <a:avLst/>
          </a:prstGeom>
        </p:spPr>
      </p:pic>
      <p:pic>
        <p:nvPicPr>
          <p:cNvPr id="4400" name="object 4400"/>
          <p:cNvPicPr/>
          <p:nvPr/>
        </p:nvPicPr>
        <p:blipFill>
          <a:blip r:embed="rId266" cstate="print"/>
          <a:stretch>
            <a:fillRect/>
          </a:stretch>
        </p:blipFill>
        <p:spPr>
          <a:xfrm>
            <a:off x="11999718" y="4832405"/>
            <a:ext cx="126473" cy="73852"/>
          </a:xfrm>
          <a:prstGeom prst="rect">
            <a:avLst/>
          </a:prstGeom>
        </p:spPr>
      </p:pic>
      <p:pic>
        <p:nvPicPr>
          <p:cNvPr id="4401" name="object 4401"/>
          <p:cNvPicPr/>
          <p:nvPr/>
        </p:nvPicPr>
        <p:blipFill>
          <a:blip r:embed="rId267" cstate="print"/>
          <a:stretch>
            <a:fillRect/>
          </a:stretch>
        </p:blipFill>
        <p:spPr>
          <a:xfrm>
            <a:off x="12118117" y="3015952"/>
            <a:ext cx="441210" cy="244892"/>
          </a:xfrm>
          <a:prstGeom prst="rect">
            <a:avLst/>
          </a:prstGeom>
        </p:spPr>
      </p:pic>
      <p:pic>
        <p:nvPicPr>
          <p:cNvPr id="4402" name="object 4402"/>
          <p:cNvPicPr/>
          <p:nvPr/>
        </p:nvPicPr>
        <p:blipFill>
          <a:blip r:embed="rId268" cstate="print"/>
          <a:stretch>
            <a:fillRect/>
          </a:stretch>
        </p:blipFill>
        <p:spPr>
          <a:xfrm>
            <a:off x="14396040" y="2909697"/>
            <a:ext cx="127485" cy="72860"/>
          </a:xfrm>
          <a:prstGeom prst="rect">
            <a:avLst/>
          </a:prstGeom>
        </p:spPr>
      </p:pic>
      <p:pic>
        <p:nvPicPr>
          <p:cNvPr id="4403" name="object 4403"/>
          <p:cNvPicPr/>
          <p:nvPr/>
        </p:nvPicPr>
        <p:blipFill>
          <a:blip r:embed="rId269" cstate="print"/>
          <a:stretch>
            <a:fillRect/>
          </a:stretch>
        </p:blipFill>
        <p:spPr>
          <a:xfrm>
            <a:off x="13570287" y="2923864"/>
            <a:ext cx="126453" cy="73852"/>
          </a:xfrm>
          <a:prstGeom prst="rect">
            <a:avLst/>
          </a:prstGeom>
        </p:spPr>
      </p:pic>
      <p:pic>
        <p:nvPicPr>
          <p:cNvPr id="4404" name="object 4404"/>
          <p:cNvPicPr/>
          <p:nvPr/>
        </p:nvPicPr>
        <p:blipFill>
          <a:blip r:embed="rId270" cstate="print"/>
          <a:stretch>
            <a:fillRect/>
          </a:stretch>
        </p:blipFill>
        <p:spPr>
          <a:xfrm>
            <a:off x="14814967" y="1709523"/>
            <a:ext cx="127485" cy="73852"/>
          </a:xfrm>
          <a:prstGeom prst="rect">
            <a:avLst/>
          </a:prstGeom>
        </p:spPr>
      </p:pic>
      <p:pic>
        <p:nvPicPr>
          <p:cNvPr id="4405" name="object 4405"/>
          <p:cNvPicPr/>
          <p:nvPr/>
        </p:nvPicPr>
        <p:blipFill>
          <a:blip r:embed="rId271" cstate="print"/>
          <a:stretch>
            <a:fillRect/>
          </a:stretch>
        </p:blipFill>
        <p:spPr>
          <a:xfrm>
            <a:off x="15141827" y="1709523"/>
            <a:ext cx="127485" cy="73852"/>
          </a:xfrm>
          <a:prstGeom prst="rect">
            <a:avLst/>
          </a:prstGeom>
        </p:spPr>
      </p:pic>
      <p:pic>
        <p:nvPicPr>
          <p:cNvPr id="4406" name="object 4406"/>
          <p:cNvPicPr/>
          <p:nvPr/>
        </p:nvPicPr>
        <p:blipFill>
          <a:blip r:embed="rId272" cstate="print"/>
          <a:stretch>
            <a:fillRect/>
          </a:stretch>
        </p:blipFill>
        <p:spPr>
          <a:xfrm>
            <a:off x="9535617" y="4852644"/>
            <a:ext cx="127485" cy="73852"/>
          </a:xfrm>
          <a:prstGeom prst="rect">
            <a:avLst/>
          </a:prstGeom>
        </p:spPr>
      </p:pic>
      <p:pic>
        <p:nvPicPr>
          <p:cNvPr id="4407" name="object 4407"/>
          <p:cNvPicPr/>
          <p:nvPr/>
        </p:nvPicPr>
        <p:blipFill>
          <a:blip r:embed="rId273" cstate="print"/>
          <a:stretch>
            <a:fillRect/>
          </a:stretch>
        </p:blipFill>
        <p:spPr>
          <a:xfrm>
            <a:off x="7431770" y="5436539"/>
            <a:ext cx="126473" cy="73852"/>
          </a:xfrm>
          <a:prstGeom prst="rect">
            <a:avLst/>
          </a:prstGeom>
        </p:spPr>
      </p:pic>
      <p:pic>
        <p:nvPicPr>
          <p:cNvPr id="4408" name="object 4408"/>
          <p:cNvPicPr/>
          <p:nvPr/>
        </p:nvPicPr>
        <p:blipFill>
          <a:blip r:embed="rId274" cstate="print"/>
          <a:stretch>
            <a:fillRect/>
          </a:stretch>
        </p:blipFill>
        <p:spPr>
          <a:xfrm>
            <a:off x="7116041" y="4554118"/>
            <a:ext cx="127485" cy="73852"/>
          </a:xfrm>
          <a:prstGeom prst="rect">
            <a:avLst/>
          </a:prstGeom>
        </p:spPr>
      </p:pic>
      <p:pic>
        <p:nvPicPr>
          <p:cNvPr id="4409" name="object 4409"/>
          <p:cNvPicPr/>
          <p:nvPr/>
        </p:nvPicPr>
        <p:blipFill>
          <a:blip r:embed="rId275" cstate="print"/>
          <a:stretch>
            <a:fillRect/>
          </a:stretch>
        </p:blipFill>
        <p:spPr>
          <a:xfrm>
            <a:off x="10454469" y="3101968"/>
            <a:ext cx="127485" cy="73852"/>
          </a:xfrm>
          <a:prstGeom prst="rect">
            <a:avLst/>
          </a:prstGeom>
        </p:spPr>
      </p:pic>
      <p:pic>
        <p:nvPicPr>
          <p:cNvPr id="4410" name="object 4410"/>
          <p:cNvPicPr/>
          <p:nvPr/>
        </p:nvPicPr>
        <p:blipFill>
          <a:blip r:embed="rId276" cstate="print"/>
          <a:stretch>
            <a:fillRect/>
          </a:stretch>
        </p:blipFill>
        <p:spPr>
          <a:xfrm>
            <a:off x="10884548" y="3097920"/>
            <a:ext cx="127485" cy="73852"/>
          </a:xfrm>
          <a:prstGeom prst="rect">
            <a:avLst/>
          </a:prstGeom>
        </p:spPr>
      </p:pic>
      <p:pic>
        <p:nvPicPr>
          <p:cNvPr id="4411" name="object 4411"/>
          <p:cNvPicPr/>
          <p:nvPr/>
        </p:nvPicPr>
        <p:blipFill>
          <a:blip r:embed="rId277" cstate="print"/>
          <a:stretch>
            <a:fillRect/>
          </a:stretch>
        </p:blipFill>
        <p:spPr>
          <a:xfrm>
            <a:off x="8999283" y="3916588"/>
            <a:ext cx="127485" cy="73852"/>
          </a:xfrm>
          <a:prstGeom prst="rect">
            <a:avLst/>
          </a:prstGeom>
        </p:spPr>
      </p:pic>
      <p:pic>
        <p:nvPicPr>
          <p:cNvPr id="4412" name="object 4412"/>
          <p:cNvPicPr/>
          <p:nvPr/>
        </p:nvPicPr>
        <p:blipFill>
          <a:blip r:embed="rId278" cstate="print"/>
          <a:stretch>
            <a:fillRect/>
          </a:stretch>
        </p:blipFill>
        <p:spPr>
          <a:xfrm>
            <a:off x="4261327" y="2898565"/>
            <a:ext cx="127485" cy="73852"/>
          </a:xfrm>
          <a:prstGeom prst="rect">
            <a:avLst/>
          </a:prstGeom>
        </p:spPr>
      </p:pic>
      <p:pic>
        <p:nvPicPr>
          <p:cNvPr id="4413" name="object 4413"/>
          <p:cNvPicPr/>
          <p:nvPr/>
        </p:nvPicPr>
        <p:blipFill>
          <a:blip r:embed="rId279" cstate="print"/>
          <a:stretch>
            <a:fillRect/>
          </a:stretch>
        </p:blipFill>
        <p:spPr>
          <a:xfrm>
            <a:off x="4808792" y="2892494"/>
            <a:ext cx="127485" cy="72860"/>
          </a:xfrm>
          <a:prstGeom prst="rect">
            <a:avLst/>
          </a:prstGeom>
        </p:spPr>
      </p:pic>
      <p:pic>
        <p:nvPicPr>
          <p:cNvPr id="4414" name="object 4414"/>
          <p:cNvPicPr/>
          <p:nvPr/>
        </p:nvPicPr>
        <p:blipFill>
          <a:blip r:embed="rId280" cstate="print"/>
          <a:stretch>
            <a:fillRect/>
          </a:stretch>
        </p:blipFill>
        <p:spPr>
          <a:xfrm>
            <a:off x="3854543" y="1712559"/>
            <a:ext cx="126453" cy="73852"/>
          </a:xfrm>
          <a:prstGeom prst="rect">
            <a:avLst/>
          </a:prstGeom>
        </p:spPr>
      </p:pic>
      <p:pic>
        <p:nvPicPr>
          <p:cNvPr id="4415" name="object 4415"/>
          <p:cNvPicPr/>
          <p:nvPr/>
        </p:nvPicPr>
        <p:blipFill>
          <a:blip r:embed="rId281" cstate="print"/>
          <a:stretch>
            <a:fillRect/>
          </a:stretch>
        </p:blipFill>
        <p:spPr>
          <a:xfrm>
            <a:off x="3523634" y="1726726"/>
            <a:ext cx="126453" cy="73852"/>
          </a:xfrm>
          <a:prstGeom prst="rect">
            <a:avLst/>
          </a:prstGeom>
        </p:spPr>
      </p:pic>
      <p:pic>
        <p:nvPicPr>
          <p:cNvPr id="4416" name="object 4416"/>
          <p:cNvPicPr/>
          <p:nvPr/>
        </p:nvPicPr>
        <p:blipFill>
          <a:blip r:embed="rId282" cstate="print"/>
          <a:stretch>
            <a:fillRect/>
          </a:stretch>
        </p:blipFill>
        <p:spPr>
          <a:xfrm>
            <a:off x="4020482" y="5796794"/>
            <a:ext cx="127485" cy="73852"/>
          </a:xfrm>
          <a:prstGeom prst="rect">
            <a:avLst/>
          </a:prstGeom>
        </p:spPr>
      </p:pic>
      <p:pic>
        <p:nvPicPr>
          <p:cNvPr id="4417" name="object 4417"/>
          <p:cNvPicPr/>
          <p:nvPr/>
        </p:nvPicPr>
        <p:blipFill>
          <a:blip r:embed="rId283" cstate="print"/>
          <a:stretch>
            <a:fillRect/>
          </a:stretch>
        </p:blipFill>
        <p:spPr>
          <a:xfrm>
            <a:off x="4481952" y="5796794"/>
            <a:ext cx="126453" cy="73852"/>
          </a:xfrm>
          <a:prstGeom prst="rect">
            <a:avLst/>
          </a:prstGeom>
        </p:spPr>
      </p:pic>
      <p:pic>
        <p:nvPicPr>
          <p:cNvPr id="4418" name="object 4418"/>
          <p:cNvPicPr/>
          <p:nvPr/>
        </p:nvPicPr>
        <p:blipFill>
          <a:blip r:embed="rId284" cstate="print"/>
          <a:stretch>
            <a:fillRect/>
          </a:stretch>
        </p:blipFill>
        <p:spPr>
          <a:xfrm>
            <a:off x="3863650" y="6108475"/>
            <a:ext cx="126453" cy="73852"/>
          </a:xfrm>
          <a:prstGeom prst="rect">
            <a:avLst/>
          </a:prstGeom>
        </p:spPr>
      </p:pic>
      <p:pic>
        <p:nvPicPr>
          <p:cNvPr id="4419" name="object 4419"/>
          <p:cNvPicPr/>
          <p:nvPr/>
        </p:nvPicPr>
        <p:blipFill>
          <a:blip r:embed="rId285" cstate="print"/>
          <a:stretch>
            <a:fillRect/>
          </a:stretch>
        </p:blipFill>
        <p:spPr>
          <a:xfrm>
            <a:off x="4783514" y="5963766"/>
            <a:ext cx="126453" cy="73852"/>
          </a:xfrm>
          <a:prstGeom prst="rect">
            <a:avLst/>
          </a:prstGeom>
        </p:spPr>
      </p:pic>
      <p:pic>
        <p:nvPicPr>
          <p:cNvPr id="4420" name="object 4420"/>
          <p:cNvPicPr/>
          <p:nvPr/>
        </p:nvPicPr>
        <p:blipFill>
          <a:blip r:embed="rId286" cstate="print"/>
          <a:stretch>
            <a:fillRect/>
          </a:stretch>
        </p:blipFill>
        <p:spPr>
          <a:xfrm>
            <a:off x="15719673" y="5803878"/>
            <a:ext cx="126473" cy="73852"/>
          </a:xfrm>
          <a:prstGeom prst="rect">
            <a:avLst/>
          </a:prstGeom>
        </p:spPr>
      </p:pic>
      <p:pic>
        <p:nvPicPr>
          <p:cNvPr id="4421" name="object 4421"/>
          <p:cNvPicPr/>
          <p:nvPr/>
        </p:nvPicPr>
        <p:blipFill>
          <a:blip r:embed="rId287" cstate="print"/>
          <a:stretch>
            <a:fillRect/>
          </a:stretch>
        </p:blipFill>
        <p:spPr>
          <a:xfrm>
            <a:off x="10683170" y="2891482"/>
            <a:ext cx="126473" cy="73852"/>
          </a:xfrm>
          <a:prstGeom prst="rect">
            <a:avLst/>
          </a:prstGeom>
        </p:spPr>
      </p:pic>
      <p:pic>
        <p:nvPicPr>
          <p:cNvPr id="4422" name="object 4422"/>
          <p:cNvPicPr/>
          <p:nvPr/>
        </p:nvPicPr>
        <p:blipFill>
          <a:blip r:embed="rId288" cstate="print"/>
          <a:stretch>
            <a:fillRect/>
          </a:stretch>
        </p:blipFill>
        <p:spPr>
          <a:xfrm>
            <a:off x="15494998" y="1729762"/>
            <a:ext cx="127505" cy="73852"/>
          </a:xfrm>
          <a:prstGeom prst="rect">
            <a:avLst/>
          </a:prstGeom>
        </p:spPr>
      </p:pic>
      <p:pic>
        <p:nvPicPr>
          <p:cNvPr id="4423" name="object 4423"/>
          <p:cNvPicPr/>
          <p:nvPr/>
        </p:nvPicPr>
        <p:blipFill>
          <a:blip r:embed="rId289" cstate="print"/>
          <a:stretch>
            <a:fillRect/>
          </a:stretch>
        </p:blipFill>
        <p:spPr>
          <a:xfrm>
            <a:off x="3144132" y="1726726"/>
            <a:ext cx="127505" cy="73852"/>
          </a:xfrm>
          <a:prstGeom prst="rect">
            <a:avLst/>
          </a:prstGeom>
        </p:spPr>
      </p:pic>
      <p:pic>
        <p:nvPicPr>
          <p:cNvPr id="4424" name="object 4424"/>
          <p:cNvPicPr/>
          <p:nvPr/>
        </p:nvPicPr>
        <p:blipFill>
          <a:blip r:embed="rId290" cstate="print"/>
          <a:stretch>
            <a:fillRect/>
          </a:stretch>
        </p:blipFill>
        <p:spPr>
          <a:xfrm>
            <a:off x="2916443" y="5797806"/>
            <a:ext cx="127505" cy="73852"/>
          </a:xfrm>
          <a:prstGeom prst="rect">
            <a:avLst/>
          </a:prstGeom>
        </p:spPr>
      </p:pic>
      <p:pic>
        <p:nvPicPr>
          <p:cNvPr id="4425" name="object 4425"/>
          <p:cNvPicPr/>
          <p:nvPr/>
        </p:nvPicPr>
        <p:blipFill>
          <a:blip r:embed="rId291" cstate="print"/>
          <a:stretch>
            <a:fillRect/>
          </a:stretch>
        </p:blipFill>
        <p:spPr>
          <a:xfrm>
            <a:off x="9370669" y="3984389"/>
            <a:ext cx="191238" cy="60696"/>
          </a:xfrm>
          <a:prstGeom prst="rect">
            <a:avLst/>
          </a:prstGeom>
        </p:spPr>
      </p:pic>
      <p:pic>
        <p:nvPicPr>
          <p:cNvPr id="4426" name="object 4426"/>
          <p:cNvPicPr/>
          <p:nvPr/>
        </p:nvPicPr>
        <p:blipFill>
          <a:blip r:embed="rId292" cstate="print"/>
          <a:stretch>
            <a:fillRect/>
          </a:stretch>
        </p:blipFill>
        <p:spPr>
          <a:xfrm>
            <a:off x="9926230" y="3932780"/>
            <a:ext cx="311681" cy="112306"/>
          </a:xfrm>
          <a:prstGeom prst="rect">
            <a:avLst/>
          </a:prstGeom>
        </p:spPr>
      </p:pic>
      <p:pic>
        <p:nvPicPr>
          <p:cNvPr id="4427" name="object 4427"/>
          <p:cNvPicPr/>
          <p:nvPr/>
        </p:nvPicPr>
        <p:blipFill>
          <a:blip r:embed="rId293" cstate="print"/>
          <a:stretch>
            <a:fillRect/>
          </a:stretch>
        </p:blipFill>
        <p:spPr>
          <a:xfrm>
            <a:off x="10614357" y="3984389"/>
            <a:ext cx="192270" cy="60696"/>
          </a:xfrm>
          <a:prstGeom prst="rect">
            <a:avLst/>
          </a:prstGeom>
        </p:spPr>
      </p:pic>
      <p:sp>
        <p:nvSpPr>
          <p:cNvPr id="4428" name="object 4428"/>
          <p:cNvSpPr/>
          <p:nvPr/>
        </p:nvSpPr>
        <p:spPr>
          <a:xfrm>
            <a:off x="3922343" y="5026719"/>
            <a:ext cx="286385" cy="19685"/>
          </a:xfrm>
          <a:custGeom>
            <a:avLst/>
            <a:gdLst/>
            <a:ahLst/>
            <a:cxnLst/>
            <a:rect l="l" t="t" r="r" b="b"/>
            <a:pathLst>
              <a:path w="286385" h="19685">
                <a:moveTo>
                  <a:pt x="286361" y="19206"/>
                </a:moveTo>
                <a:lnTo>
                  <a:pt x="0" y="19206"/>
                </a:lnTo>
                <a:lnTo>
                  <a:pt x="0" y="0"/>
                </a:lnTo>
                <a:lnTo>
                  <a:pt x="28636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29" name="object 4429"/>
          <p:cNvPicPr/>
          <p:nvPr/>
        </p:nvPicPr>
        <p:blipFill>
          <a:blip r:embed="rId294" cstate="print"/>
          <a:stretch>
            <a:fillRect/>
          </a:stretch>
        </p:blipFill>
        <p:spPr>
          <a:xfrm>
            <a:off x="3457857" y="4605727"/>
            <a:ext cx="704297" cy="293465"/>
          </a:xfrm>
          <a:prstGeom prst="rect">
            <a:avLst/>
          </a:prstGeom>
        </p:spPr>
      </p:pic>
      <p:sp>
        <p:nvSpPr>
          <p:cNvPr id="4430" name="object 4430"/>
          <p:cNvSpPr/>
          <p:nvPr/>
        </p:nvSpPr>
        <p:spPr>
          <a:xfrm>
            <a:off x="6909603" y="4794962"/>
            <a:ext cx="5080" cy="287655"/>
          </a:xfrm>
          <a:custGeom>
            <a:avLst/>
            <a:gdLst/>
            <a:ahLst/>
            <a:cxnLst/>
            <a:rect l="l" t="t" r="r" b="b"/>
            <a:pathLst>
              <a:path w="5079" h="287654">
                <a:moveTo>
                  <a:pt x="0" y="0"/>
                </a:moveTo>
                <a:lnTo>
                  <a:pt x="0" y="287394"/>
                </a:lnTo>
                <a:lnTo>
                  <a:pt x="5039" y="287394"/>
                </a:lnTo>
                <a:lnTo>
                  <a:pt x="503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31" name="object 4431"/>
          <p:cNvPicPr/>
          <p:nvPr/>
        </p:nvPicPr>
        <p:blipFill>
          <a:blip r:embed="rId295" cstate="print"/>
          <a:stretch>
            <a:fillRect/>
          </a:stretch>
        </p:blipFill>
        <p:spPr>
          <a:xfrm>
            <a:off x="6965260" y="4793950"/>
            <a:ext cx="78932" cy="111321"/>
          </a:xfrm>
          <a:prstGeom prst="rect">
            <a:avLst/>
          </a:prstGeom>
        </p:spPr>
      </p:pic>
      <p:pic>
        <p:nvPicPr>
          <p:cNvPr id="4432" name="object 4432"/>
          <p:cNvPicPr/>
          <p:nvPr/>
        </p:nvPicPr>
        <p:blipFill>
          <a:blip r:embed="rId296" cstate="print"/>
          <a:stretch>
            <a:fillRect/>
          </a:stretch>
        </p:blipFill>
        <p:spPr>
          <a:xfrm>
            <a:off x="6723404" y="5185576"/>
            <a:ext cx="221617" cy="554549"/>
          </a:xfrm>
          <a:prstGeom prst="rect">
            <a:avLst/>
          </a:prstGeom>
        </p:spPr>
      </p:pic>
      <p:pic>
        <p:nvPicPr>
          <p:cNvPr id="4433" name="object 4433"/>
          <p:cNvPicPr/>
          <p:nvPr/>
        </p:nvPicPr>
        <p:blipFill>
          <a:blip r:embed="rId297" cstate="print"/>
          <a:stretch>
            <a:fillRect/>
          </a:stretch>
        </p:blipFill>
        <p:spPr>
          <a:xfrm>
            <a:off x="6765906" y="4801034"/>
            <a:ext cx="103219" cy="175070"/>
          </a:xfrm>
          <a:prstGeom prst="rect">
            <a:avLst/>
          </a:prstGeom>
        </p:spPr>
      </p:pic>
      <p:pic>
        <p:nvPicPr>
          <p:cNvPr id="4434" name="object 4434"/>
          <p:cNvPicPr/>
          <p:nvPr/>
        </p:nvPicPr>
        <p:blipFill>
          <a:blip r:embed="rId298" cstate="print"/>
          <a:stretch>
            <a:fillRect/>
          </a:stretch>
        </p:blipFill>
        <p:spPr>
          <a:xfrm>
            <a:off x="12972224" y="2978510"/>
            <a:ext cx="534269" cy="770074"/>
          </a:xfrm>
          <a:prstGeom prst="rect">
            <a:avLst/>
          </a:prstGeom>
        </p:spPr>
      </p:pic>
      <p:pic>
        <p:nvPicPr>
          <p:cNvPr id="4435" name="object 4435"/>
          <p:cNvPicPr/>
          <p:nvPr/>
        </p:nvPicPr>
        <p:blipFill>
          <a:blip r:embed="rId299" cstate="print"/>
          <a:stretch>
            <a:fillRect/>
          </a:stretch>
        </p:blipFill>
        <p:spPr>
          <a:xfrm>
            <a:off x="11128449" y="2978510"/>
            <a:ext cx="1020026" cy="1787106"/>
          </a:xfrm>
          <a:prstGeom prst="rect">
            <a:avLst/>
          </a:prstGeom>
        </p:spPr>
      </p:pic>
      <p:pic>
        <p:nvPicPr>
          <p:cNvPr id="4436" name="object 4436"/>
          <p:cNvPicPr/>
          <p:nvPr/>
        </p:nvPicPr>
        <p:blipFill>
          <a:blip r:embed="rId300" cstate="print"/>
          <a:stretch>
            <a:fillRect/>
          </a:stretch>
        </p:blipFill>
        <p:spPr>
          <a:xfrm>
            <a:off x="5562696" y="3158637"/>
            <a:ext cx="197330" cy="197330"/>
          </a:xfrm>
          <a:prstGeom prst="rect">
            <a:avLst/>
          </a:prstGeom>
        </p:spPr>
      </p:pic>
      <p:pic>
        <p:nvPicPr>
          <p:cNvPr id="4437" name="object 4437"/>
          <p:cNvPicPr/>
          <p:nvPr/>
        </p:nvPicPr>
        <p:blipFill>
          <a:blip r:embed="rId301" cstate="print"/>
          <a:stretch>
            <a:fillRect/>
          </a:stretch>
        </p:blipFill>
        <p:spPr>
          <a:xfrm>
            <a:off x="3987088" y="5046938"/>
            <a:ext cx="220605" cy="221617"/>
          </a:xfrm>
          <a:prstGeom prst="rect">
            <a:avLst/>
          </a:prstGeom>
        </p:spPr>
      </p:pic>
      <p:pic>
        <p:nvPicPr>
          <p:cNvPr id="4438" name="object 4438"/>
          <p:cNvPicPr/>
          <p:nvPr/>
        </p:nvPicPr>
        <p:blipFill>
          <a:blip r:embed="rId302" cstate="print"/>
          <a:stretch>
            <a:fillRect/>
          </a:stretch>
        </p:blipFill>
        <p:spPr>
          <a:xfrm>
            <a:off x="3325272" y="5695599"/>
            <a:ext cx="609194" cy="104230"/>
          </a:xfrm>
          <a:prstGeom prst="rect">
            <a:avLst/>
          </a:prstGeom>
        </p:spPr>
      </p:pic>
      <p:pic>
        <p:nvPicPr>
          <p:cNvPr id="4439" name="object 4439"/>
          <p:cNvPicPr/>
          <p:nvPr/>
        </p:nvPicPr>
        <p:blipFill>
          <a:blip r:embed="rId303" cstate="print"/>
          <a:stretch>
            <a:fillRect/>
          </a:stretch>
        </p:blipFill>
        <p:spPr>
          <a:xfrm>
            <a:off x="7279978" y="4791926"/>
            <a:ext cx="221617" cy="221617"/>
          </a:xfrm>
          <a:prstGeom prst="rect">
            <a:avLst/>
          </a:prstGeom>
        </p:spPr>
      </p:pic>
      <p:pic>
        <p:nvPicPr>
          <p:cNvPr id="4440" name="object 4440"/>
          <p:cNvPicPr/>
          <p:nvPr/>
        </p:nvPicPr>
        <p:blipFill>
          <a:blip r:embed="rId304" cstate="print"/>
          <a:stretch>
            <a:fillRect/>
          </a:stretch>
        </p:blipFill>
        <p:spPr>
          <a:xfrm>
            <a:off x="7108958" y="4795974"/>
            <a:ext cx="102207" cy="152808"/>
          </a:xfrm>
          <a:prstGeom prst="rect">
            <a:avLst/>
          </a:prstGeom>
        </p:spPr>
      </p:pic>
      <p:grpSp>
        <p:nvGrpSpPr>
          <p:cNvPr id="4441" name="object 4441"/>
          <p:cNvGrpSpPr/>
          <p:nvPr/>
        </p:nvGrpSpPr>
        <p:grpSpPr>
          <a:xfrm>
            <a:off x="6718365" y="5074261"/>
            <a:ext cx="191770" cy="11430"/>
            <a:chOff x="6718365" y="5074261"/>
            <a:chExt cx="191770" cy="11430"/>
          </a:xfrm>
        </p:grpSpPr>
        <p:sp>
          <p:nvSpPr>
            <p:cNvPr id="4442" name="object 4442"/>
            <p:cNvSpPr/>
            <p:nvPr/>
          </p:nvSpPr>
          <p:spPr>
            <a:xfrm>
              <a:off x="6718365" y="5082356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70">
                  <a:moveTo>
                    <a:pt x="19123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3" name="object 4443"/>
            <p:cNvSpPr/>
            <p:nvPr/>
          </p:nvSpPr>
          <p:spPr>
            <a:xfrm>
              <a:off x="6718365" y="5077297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70">
                  <a:moveTo>
                    <a:pt x="19123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44" name="object 4444"/>
          <p:cNvPicPr/>
          <p:nvPr/>
        </p:nvPicPr>
        <p:blipFill>
          <a:blip r:embed="rId305" cstate="print"/>
          <a:stretch>
            <a:fillRect/>
          </a:stretch>
        </p:blipFill>
        <p:spPr>
          <a:xfrm>
            <a:off x="8381915" y="3559366"/>
            <a:ext cx="161062" cy="101535"/>
          </a:xfrm>
          <a:prstGeom prst="rect">
            <a:avLst/>
          </a:prstGeom>
        </p:spPr>
      </p:pic>
      <p:grpSp>
        <p:nvGrpSpPr>
          <p:cNvPr id="4445" name="object 4445"/>
          <p:cNvGrpSpPr/>
          <p:nvPr/>
        </p:nvGrpSpPr>
        <p:grpSpPr>
          <a:xfrm>
            <a:off x="8363777" y="3559370"/>
            <a:ext cx="197485" cy="365760"/>
            <a:chOff x="8363777" y="3559370"/>
            <a:chExt cx="197485" cy="365760"/>
          </a:xfrm>
        </p:grpSpPr>
        <p:sp>
          <p:nvSpPr>
            <p:cNvPr id="4446" name="object 4446"/>
            <p:cNvSpPr/>
            <p:nvPr/>
          </p:nvSpPr>
          <p:spPr>
            <a:xfrm>
              <a:off x="8461937" y="3841704"/>
              <a:ext cx="0" cy="43815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0"/>
                  </a:moveTo>
                  <a:lnTo>
                    <a:pt x="0" y="434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7" name="object 4447"/>
            <p:cNvSpPr/>
            <p:nvPr/>
          </p:nvSpPr>
          <p:spPr>
            <a:xfrm>
              <a:off x="8376933" y="3921648"/>
              <a:ext cx="170180" cy="0"/>
            </a:xfrm>
            <a:custGeom>
              <a:avLst/>
              <a:gdLst/>
              <a:ahLst/>
              <a:cxnLst/>
              <a:rect l="l" t="t" r="r" b="b"/>
              <a:pathLst>
                <a:path w="170179">
                  <a:moveTo>
                    <a:pt x="17000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8" name="object 4448"/>
            <p:cNvSpPr/>
            <p:nvPr/>
          </p:nvSpPr>
          <p:spPr>
            <a:xfrm>
              <a:off x="8547447" y="391001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10625"/>
                  </a:moveTo>
                  <a:lnTo>
                    <a:pt x="5909" y="10625"/>
                  </a:lnTo>
                  <a:lnTo>
                    <a:pt x="10625" y="5909"/>
                  </a:lnTo>
                  <a:lnTo>
                    <a:pt x="106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9" name="object 4449"/>
            <p:cNvSpPr/>
            <p:nvPr/>
          </p:nvSpPr>
          <p:spPr>
            <a:xfrm>
              <a:off x="8558072" y="3575561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4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0" name="object 4450"/>
            <p:cNvSpPr/>
            <p:nvPr/>
          </p:nvSpPr>
          <p:spPr>
            <a:xfrm>
              <a:off x="8423482" y="3903433"/>
              <a:ext cx="78105" cy="0"/>
            </a:xfrm>
            <a:custGeom>
              <a:avLst/>
              <a:gdLst/>
              <a:ahLst/>
              <a:cxnLst/>
              <a:rect l="l" t="t" r="r" b="b"/>
              <a:pathLst>
                <a:path w="78104">
                  <a:moveTo>
                    <a:pt x="0" y="0"/>
                  </a:moveTo>
                  <a:lnTo>
                    <a:pt x="7790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1" name="object 4451"/>
            <p:cNvSpPr/>
            <p:nvPr/>
          </p:nvSpPr>
          <p:spPr>
            <a:xfrm>
              <a:off x="8425506" y="3888254"/>
              <a:ext cx="73025" cy="0"/>
            </a:xfrm>
            <a:custGeom>
              <a:avLst/>
              <a:gdLst/>
              <a:ahLst/>
              <a:cxnLst/>
              <a:rect l="l" t="t" r="r" b="b"/>
              <a:pathLst>
                <a:path w="73025">
                  <a:moveTo>
                    <a:pt x="7286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2" name="object 4452"/>
            <p:cNvSpPr/>
            <p:nvPr/>
          </p:nvSpPr>
          <p:spPr>
            <a:xfrm>
              <a:off x="8385028" y="3766820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0"/>
                  </a:moveTo>
                  <a:lnTo>
                    <a:pt x="0" y="981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3" name="object 4453"/>
            <p:cNvSpPr/>
            <p:nvPr/>
          </p:nvSpPr>
          <p:spPr>
            <a:xfrm>
              <a:off x="8400208" y="3658541"/>
              <a:ext cx="0" cy="203835"/>
            </a:xfrm>
            <a:custGeom>
              <a:avLst/>
              <a:gdLst/>
              <a:ahLst/>
              <a:cxnLst/>
              <a:rect l="l" t="t" r="r" b="b"/>
              <a:pathLst>
                <a:path h="203835">
                  <a:moveTo>
                    <a:pt x="0" y="0"/>
                  </a:moveTo>
                  <a:lnTo>
                    <a:pt x="0" y="2033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4" name="object 4454"/>
            <p:cNvSpPr/>
            <p:nvPr/>
          </p:nvSpPr>
          <p:spPr>
            <a:xfrm>
              <a:off x="8524678" y="3658541"/>
              <a:ext cx="0" cy="203835"/>
            </a:xfrm>
            <a:custGeom>
              <a:avLst/>
              <a:gdLst/>
              <a:ahLst/>
              <a:cxnLst/>
              <a:rect l="l" t="t" r="r" b="b"/>
              <a:pathLst>
                <a:path h="203835">
                  <a:moveTo>
                    <a:pt x="0" y="0"/>
                  </a:moveTo>
                  <a:lnTo>
                    <a:pt x="0" y="2033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5" name="object 4455"/>
            <p:cNvSpPr/>
            <p:nvPr/>
          </p:nvSpPr>
          <p:spPr>
            <a:xfrm>
              <a:off x="8539857" y="3766820"/>
              <a:ext cx="0" cy="98425"/>
            </a:xfrm>
            <a:custGeom>
              <a:avLst/>
              <a:gdLst/>
              <a:ahLst/>
              <a:cxnLst/>
              <a:rect l="l" t="t" r="r" b="b"/>
              <a:pathLst>
                <a:path h="98425">
                  <a:moveTo>
                    <a:pt x="0" y="0"/>
                  </a:moveTo>
                  <a:lnTo>
                    <a:pt x="0" y="981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6" name="object 4456"/>
            <p:cNvSpPr/>
            <p:nvPr/>
          </p:nvSpPr>
          <p:spPr>
            <a:xfrm>
              <a:off x="8366813" y="3575561"/>
              <a:ext cx="0" cy="335280"/>
            </a:xfrm>
            <a:custGeom>
              <a:avLst/>
              <a:gdLst/>
              <a:ahLst/>
              <a:cxnLst/>
              <a:rect l="l" t="t" r="r" b="b"/>
              <a:pathLst>
                <a:path h="335279">
                  <a:moveTo>
                    <a:pt x="0" y="0"/>
                  </a:moveTo>
                  <a:lnTo>
                    <a:pt x="0" y="3349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7" name="object 4457"/>
            <p:cNvSpPr/>
            <p:nvPr/>
          </p:nvSpPr>
          <p:spPr>
            <a:xfrm>
              <a:off x="8385028" y="3610979"/>
              <a:ext cx="0" cy="156210"/>
            </a:xfrm>
            <a:custGeom>
              <a:avLst/>
              <a:gdLst/>
              <a:ahLst/>
              <a:cxnLst/>
              <a:rect l="l" t="t" r="r" b="b"/>
              <a:pathLst>
                <a:path h="156210">
                  <a:moveTo>
                    <a:pt x="0" y="0"/>
                  </a:moveTo>
                  <a:lnTo>
                    <a:pt x="0" y="1558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8" name="object 4458"/>
            <p:cNvSpPr/>
            <p:nvPr/>
          </p:nvSpPr>
          <p:spPr>
            <a:xfrm>
              <a:off x="8366818" y="356240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669" y="0"/>
                  </a:moveTo>
                  <a:lnTo>
                    <a:pt x="5666" y="0"/>
                  </a:lnTo>
                  <a:lnTo>
                    <a:pt x="0" y="5646"/>
                  </a:lnTo>
                  <a:lnTo>
                    <a:pt x="0" y="1264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9" name="object 4459"/>
            <p:cNvSpPr/>
            <p:nvPr/>
          </p:nvSpPr>
          <p:spPr>
            <a:xfrm>
              <a:off x="8400208" y="3861437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0" y="0"/>
                  </a:moveTo>
                  <a:lnTo>
                    <a:pt x="2031" y="10042"/>
                  </a:lnTo>
                  <a:lnTo>
                    <a:pt x="7569" y="18245"/>
                  </a:lnTo>
                  <a:lnTo>
                    <a:pt x="15778" y="23776"/>
                  </a:lnTo>
                  <a:lnTo>
                    <a:pt x="25824" y="258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0" name="object 4460"/>
            <p:cNvSpPr/>
            <p:nvPr/>
          </p:nvSpPr>
          <p:spPr>
            <a:xfrm>
              <a:off x="8385028" y="3864473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0" y="0"/>
                  </a:moveTo>
                  <a:lnTo>
                    <a:pt x="3062" y="15155"/>
                  </a:lnTo>
                  <a:lnTo>
                    <a:pt x="11414" y="27540"/>
                  </a:lnTo>
                  <a:lnTo>
                    <a:pt x="23804" y="35895"/>
                  </a:lnTo>
                  <a:lnTo>
                    <a:pt x="38980" y="389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1" name="object 4461"/>
            <p:cNvSpPr/>
            <p:nvPr/>
          </p:nvSpPr>
          <p:spPr>
            <a:xfrm>
              <a:off x="8366813" y="3910011"/>
              <a:ext cx="10795" cy="10795"/>
            </a:xfrm>
            <a:custGeom>
              <a:avLst/>
              <a:gdLst/>
              <a:ahLst/>
              <a:cxnLst/>
              <a:rect l="l" t="t" r="r" b="b"/>
              <a:pathLst>
                <a:path w="10795" h="10795">
                  <a:moveTo>
                    <a:pt x="0" y="0"/>
                  </a:moveTo>
                  <a:lnTo>
                    <a:pt x="0" y="5909"/>
                  </a:lnTo>
                  <a:lnTo>
                    <a:pt x="4776" y="10625"/>
                  </a:lnTo>
                  <a:lnTo>
                    <a:pt x="10645" y="106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2" name="object 4462"/>
            <p:cNvSpPr/>
            <p:nvPr/>
          </p:nvSpPr>
          <p:spPr>
            <a:xfrm>
              <a:off x="8501909" y="3864473"/>
              <a:ext cx="39370" cy="39370"/>
            </a:xfrm>
            <a:custGeom>
              <a:avLst/>
              <a:gdLst/>
              <a:ahLst/>
              <a:cxnLst/>
              <a:rect l="l" t="t" r="r" b="b"/>
              <a:pathLst>
                <a:path w="39370" h="39370">
                  <a:moveTo>
                    <a:pt x="0" y="38960"/>
                  </a:moveTo>
                  <a:lnTo>
                    <a:pt x="15163" y="35895"/>
                  </a:lnTo>
                  <a:lnTo>
                    <a:pt x="27547" y="27540"/>
                  </a:lnTo>
                  <a:lnTo>
                    <a:pt x="35898" y="15155"/>
                  </a:lnTo>
                  <a:lnTo>
                    <a:pt x="3896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3" name="object 4463"/>
            <p:cNvSpPr/>
            <p:nvPr/>
          </p:nvSpPr>
          <p:spPr>
            <a:xfrm>
              <a:off x="8498873" y="3861437"/>
              <a:ext cx="26034" cy="26034"/>
            </a:xfrm>
            <a:custGeom>
              <a:avLst/>
              <a:gdLst/>
              <a:ahLst/>
              <a:cxnLst/>
              <a:rect l="l" t="t" r="r" b="b"/>
              <a:pathLst>
                <a:path w="26034" h="26035">
                  <a:moveTo>
                    <a:pt x="0" y="25804"/>
                  </a:moveTo>
                  <a:lnTo>
                    <a:pt x="10042" y="23776"/>
                  </a:lnTo>
                  <a:lnTo>
                    <a:pt x="18245" y="18245"/>
                  </a:lnTo>
                  <a:lnTo>
                    <a:pt x="23776" y="10042"/>
                  </a:lnTo>
                  <a:lnTo>
                    <a:pt x="2580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4" name="object 4464"/>
            <p:cNvSpPr/>
            <p:nvPr/>
          </p:nvSpPr>
          <p:spPr>
            <a:xfrm>
              <a:off x="8545423" y="356240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649" y="12649"/>
                  </a:moveTo>
                  <a:lnTo>
                    <a:pt x="12649" y="5646"/>
                  </a:lnTo>
                  <a:lnTo>
                    <a:pt x="7002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5" name="object 4465"/>
            <p:cNvSpPr/>
            <p:nvPr/>
          </p:nvSpPr>
          <p:spPr>
            <a:xfrm>
              <a:off x="8539857" y="3610979"/>
              <a:ext cx="0" cy="156210"/>
            </a:xfrm>
            <a:custGeom>
              <a:avLst/>
              <a:gdLst/>
              <a:ahLst/>
              <a:cxnLst/>
              <a:rect l="l" t="t" r="r" b="b"/>
              <a:pathLst>
                <a:path h="156210">
                  <a:moveTo>
                    <a:pt x="0" y="0"/>
                  </a:moveTo>
                  <a:lnTo>
                    <a:pt x="0" y="1558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6" name="object 4466"/>
            <p:cNvSpPr/>
            <p:nvPr/>
          </p:nvSpPr>
          <p:spPr>
            <a:xfrm>
              <a:off x="8378957" y="3562406"/>
              <a:ext cx="166370" cy="0"/>
            </a:xfrm>
            <a:custGeom>
              <a:avLst/>
              <a:gdLst/>
              <a:ahLst/>
              <a:cxnLst/>
              <a:rect l="l" t="t" r="r" b="b"/>
              <a:pathLst>
                <a:path w="166370">
                  <a:moveTo>
                    <a:pt x="0" y="0"/>
                  </a:moveTo>
                  <a:lnTo>
                    <a:pt x="16596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7" name="object 4467"/>
            <p:cNvSpPr/>
            <p:nvPr/>
          </p:nvSpPr>
          <p:spPr>
            <a:xfrm>
              <a:off x="8447790" y="3849800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5">
                  <a:moveTo>
                    <a:pt x="29326" y="14673"/>
                  </a:moveTo>
                  <a:lnTo>
                    <a:pt x="29326" y="6577"/>
                  </a:lnTo>
                  <a:lnTo>
                    <a:pt x="22748" y="0"/>
                  </a:lnTo>
                  <a:lnTo>
                    <a:pt x="14653" y="0"/>
                  </a:lnTo>
                  <a:lnTo>
                    <a:pt x="6557" y="0"/>
                  </a:lnTo>
                  <a:lnTo>
                    <a:pt x="0" y="6577"/>
                  </a:lnTo>
                  <a:lnTo>
                    <a:pt x="0" y="14673"/>
                  </a:lnTo>
                  <a:lnTo>
                    <a:pt x="0" y="22768"/>
                  </a:lnTo>
                  <a:lnTo>
                    <a:pt x="6557" y="29346"/>
                  </a:lnTo>
                  <a:lnTo>
                    <a:pt x="14653" y="29346"/>
                  </a:lnTo>
                  <a:lnTo>
                    <a:pt x="22748" y="29346"/>
                  </a:lnTo>
                  <a:lnTo>
                    <a:pt x="29326" y="22768"/>
                  </a:lnTo>
                  <a:lnTo>
                    <a:pt x="29326" y="14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8" name="object 4468"/>
            <p:cNvSpPr/>
            <p:nvPr/>
          </p:nvSpPr>
          <p:spPr>
            <a:xfrm>
              <a:off x="8455885" y="3857895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13135" y="6577"/>
                  </a:moveTo>
                  <a:lnTo>
                    <a:pt x="13135" y="2954"/>
                  </a:lnTo>
                  <a:lnTo>
                    <a:pt x="10180" y="0"/>
                  </a:lnTo>
                  <a:lnTo>
                    <a:pt x="6557" y="0"/>
                  </a:lnTo>
                  <a:lnTo>
                    <a:pt x="2934" y="0"/>
                  </a:lnTo>
                  <a:lnTo>
                    <a:pt x="0" y="2954"/>
                  </a:lnTo>
                  <a:lnTo>
                    <a:pt x="0" y="6577"/>
                  </a:lnTo>
                  <a:lnTo>
                    <a:pt x="0" y="10200"/>
                  </a:lnTo>
                  <a:lnTo>
                    <a:pt x="2934" y="13155"/>
                  </a:lnTo>
                  <a:lnTo>
                    <a:pt x="6557" y="13155"/>
                  </a:lnTo>
                  <a:lnTo>
                    <a:pt x="10180" y="13155"/>
                  </a:lnTo>
                  <a:lnTo>
                    <a:pt x="13135" y="10200"/>
                  </a:lnTo>
                  <a:lnTo>
                    <a:pt x="13135" y="657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9" name="object 4469"/>
            <p:cNvSpPr/>
            <p:nvPr/>
          </p:nvSpPr>
          <p:spPr>
            <a:xfrm>
              <a:off x="8440686" y="3864979"/>
              <a:ext cx="40640" cy="0"/>
            </a:xfrm>
            <a:custGeom>
              <a:avLst/>
              <a:gdLst/>
              <a:ahLst/>
              <a:cxnLst/>
              <a:rect l="l" t="t" r="r" b="b"/>
              <a:pathLst>
                <a:path w="40640">
                  <a:moveTo>
                    <a:pt x="4047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70" name="object 4470"/>
          <p:cNvPicPr/>
          <p:nvPr/>
        </p:nvPicPr>
        <p:blipFill>
          <a:blip r:embed="rId306" cstate="print"/>
          <a:stretch>
            <a:fillRect/>
          </a:stretch>
        </p:blipFill>
        <p:spPr>
          <a:xfrm>
            <a:off x="14653055" y="1974647"/>
            <a:ext cx="618282" cy="1001818"/>
          </a:xfrm>
          <a:prstGeom prst="rect">
            <a:avLst/>
          </a:prstGeom>
        </p:spPr>
      </p:pic>
      <p:pic>
        <p:nvPicPr>
          <p:cNvPr id="4471" name="object 4471"/>
          <p:cNvPicPr/>
          <p:nvPr/>
        </p:nvPicPr>
        <p:blipFill>
          <a:blip r:embed="rId307" cstate="print"/>
          <a:stretch>
            <a:fillRect/>
          </a:stretch>
        </p:blipFill>
        <p:spPr>
          <a:xfrm>
            <a:off x="3502363" y="2170972"/>
            <a:ext cx="389601" cy="797397"/>
          </a:xfrm>
          <a:prstGeom prst="rect">
            <a:avLst/>
          </a:prstGeom>
        </p:spPr>
      </p:pic>
      <p:pic>
        <p:nvPicPr>
          <p:cNvPr id="4472" name="object 4472"/>
          <p:cNvPicPr/>
          <p:nvPr/>
        </p:nvPicPr>
        <p:blipFill>
          <a:blip r:embed="rId308" cstate="print"/>
          <a:stretch>
            <a:fillRect/>
          </a:stretch>
        </p:blipFill>
        <p:spPr>
          <a:xfrm>
            <a:off x="3392060" y="1931140"/>
            <a:ext cx="77923" cy="111321"/>
          </a:xfrm>
          <a:prstGeom prst="rect">
            <a:avLst/>
          </a:prstGeom>
        </p:spPr>
      </p:pic>
      <p:pic>
        <p:nvPicPr>
          <p:cNvPr id="4473" name="object 4473"/>
          <p:cNvPicPr/>
          <p:nvPr/>
        </p:nvPicPr>
        <p:blipFill>
          <a:blip r:embed="rId309" cstate="print"/>
          <a:stretch>
            <a:fillRect/>
          </a:stretch>
        </p:blipFill>
        <p:spPr>
          <a:xfrm>
            <a:off x="3716897" y="1931140"/>
            <a:ext cx="77921" cy="111321"/>
          </a:xfrm>
          <a:prstGeom prst="rect">
            <a:avLst/>
          </a:prstGeom>
        </p:spPr>
      </p:pic>
      <p:sp>
        <p:nvSpPr>
          <p:cNvPr id="4474" name="object 4474"/>
          <p:cNvSpPr/>
          <p:nvPr/>
        </p:nvSpPr>
        <p:spPr>
          <a:xfrm>
            <a:off x="3588379" y="1922032"/>
            <a:ext cx="10160" cy="215900"/>
          </a:xfrm>
          <a:custGeom>
            <a:avLst/>
            <a:gdLst/>
            <a:ahLst/>
            <a:cxnLst/>
            <a:rect l="l" t="t" r="r" b="b"/>
            <a:pathLst>
              <a:path w="10160" h="215900">
                <a:moveTo>
                  <a:pt x="10119" y="0"/>
                </a:moveTo>
                <a:lnTo>
                  <a:pt x="10119" y="215525"/>
                </a:lnTo>
                <a:lnTo>
                  <a:pt x="0" y="215525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75" name="object 4475"/>
          <p:cNvPicPr/>
          <p:nvPr/>
        </p:nvPicPr>
        <p:blipFill>
          <a:blip r:embed="rId310" cstate="print"/>
          <a:stretch>
            <a:fillRect/>
          </a:stretch>
        </p:blipFill>
        <p:spPr>
          <a:xfrm>
            <a:off x="12412595" y="995105"/>
            <a:ext cx="238820" cy="307612"/>
          </a:xfrm>
          <a:prstGeom prst="rect">
            <a:avLst/>
          </a:prstGeom>
        </p:spPr>
      </p:pic>
      <p:pic>
        <p:nvPicPr>
          <p:cNvPr id="4476" name="object 4476"/>
          <p:cNvPicPr/>
          <p:nvPr/>
        </p:nvPicPr>
        <p:blipFill>
          <a:blip r:embed="rId311" cstate="print"/>
          <a:stretch>
            <a:fillRect/>
          </a:stretch>
        </p:blipFill>
        <p:spPr>
          <a:xfrm>
            <a:off x="2265758" y="6214730"/>
            <a:ext cx="238820" cy="263107"/>
          </a:xfrm>
          <a:prstGeom prst="rect">
            <a:avLst/>
          </a:prstGeom>
        </p:spPr>
      </p:pic>
      <p:pic>
        <p:nvPicPr>
          <p:cNvPr id="4477" name="object 4477"/>
          <p:cNvPicPr/>
          <p:nvPr/>
        </p:nvPicPr>
        <p:blipFill>
          <a:blip r:embed="rId312" cstate="print"/>
          <a:stretch>
            <a:fillRect/>
          </a:stretch>
        </p:blipFill>
        <p:spPr>
          <a:xfrm>
            <a:off x="16246878" y="6253184"/>
            <a:ext cx="238820" cy="225644"/>
          </a:xfrm>
          <a:prstGeom prst="rect">
            <a:avLst/>
          </a:prstGeom>
        </p:spPr>
      </p:pic>
      <p:pic>
        <p:nvPicPr>
          <p:cNvPr id="4478" name="object 4478"/>
          <p:cNvPicPr/>
          <p:nvPr/>
        </p:nvPicPr>
        <p:blipFill>
          <a:blip r:embed="rId313" cstate="print"/>
          <a:stretch>
            <a:fillRect/>
          </a:stretch>
        </p:blipFill>
        <p:spPr>
          <a:xfrm>
            <a:off x="5254051" y="4733233"/>
            <a:ext cx="174035" cy="160900"/>
          </a:xfrm>
          <a:prstGeom prst="rect">
            <a:avLst/>
          </a:prstGeom>
        </p:spPr>
      </p:pic>
      <p:pic>
        <p:nvPicPr>
          <p:cNvPr id="4479" name="object 4479"/>
          <p:cNvPicPr/>
          <p:nvPr/>
        </p:nvPicPr>
        <p:blipFill>
          <a:blip r:embed="rId314" cstate="print"/>
          <a:stretch>
            <a:fillRect/>
          </a:stretch>
        </p:blipFill>
        <p:spPr>
          <a:xfrm>
            <a:off x="5851102" y="4794962"/>
            <a:ext cx="282334" cy="197330"/>
          </a:xfrm>
          <a:prstGeom prst="rect">
            <a:avLst/>
          </a:prstGeom>
        </p:spPr>
      </p:pic>
      <p:pic>
        <p:nvPicPr>
          <p:cNvPr id="4480" name="object 4480"/>
          <p:cNvPicPr/>
          <p:nvPr/>
        </p:nvPicPr>
        <p:blipFill>
          <a:blip r:embed="rId315" cstate="print"/>
          <a:stretch>
            <a:fillRect/>
          </a:stretch>
        </p:blipFill>
        <p:spPr>
          <a:xfrm>
            <a:off x="13203941" y="4009688"/>
            <a:ext cx="161912" cy="160900"/>
          </a:xfrm>
          <a:prstGeom prst="rect">
            <a:avLst/>
          </a:prstGeom>
        </p:spPr>
      </p:pic>
      <p:sp>
        <p:nvSpPr>
          <p:cNvPr id="4481" name="object 4481"/>
          <p:cNvSpPr/>
          <p:nvPr/>
        </p:nvSpPr>
        <p:spPr>
          <a:xfrm>
            <a:off x="11549400" y="3002796"/>
            <a:ext cx="88265" cy="0"/>
          </a:xfrm>
          <a:custGeom>
            <a:avLst/>
            <a:gdLst/>
            <a:ahLst/>
            <a:cxnLst/>
            <a:rect l="l" t="t" r="r" b="b"/>
            <a:pathLst>
              <a:path w="88265">
                <a:moveTo>
                  <a:pt x="0" y="0"/>
                </a:moveTo>
                <a:lnTo>
                  <a:pt x="8801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82" name="object 4482"/>
          <p:cNvGrpSpPr/>
          <p:nvPr/>
        </p:nvGrpSpPr>
        <p:grpSpPr>
          <a:xfrm>
            <a:off x="11528149" y="2978510"/>
            <a:ext cx="109855" cy="1009015"/>
            <a:chOff x="11528149" y="2978510"/>
            <a:chExt cx="109855" cy="1009015"/>
          </a:xfrm>
        </p:grpSpPr>
        <p:sp>
          <p:nvSpPr>
            <p:cNvPr id="4483" name="object 4483"/>
            <p:cNvSpPr/>
            <p:nvPr/>
          </p:nvSpPr>
          <p:spPr>
            <a:xfrm>
              <a:off x="11549400" y="3963138"/>
              <a:ext cx="88265" cy="0"/>
            </a:xfrm>
            <a:custGeom>
              <a:avLst/>
              <a:gdLst/>
              <a:ahLst/>
              <a:cxnLst/>
              <a:rect l="l" t="t" r="r" b="b"/>
              <a:pathLst>
                <a:path w="88265">
                  <a:moveTo>
                    <a:pt x="0" y="0"/>
                  </a:moveTo>
                  <a:lnTo>
                    <a:pt x="880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4" name="object 4484"/>
            <p:cNvSpPr/>
            <p:nvPr/>
          </p:nvSpPr>
          <p:spPr>
            <a:xfrm>
              <a:off x="11613153" y="2978510"/>
              <a:ext cx="0" cy="1009015"/>
            </a:xfrm>
            <a:custGeom>
              <a:avLst/>
              <a:gdLst/>
              <a:ahLst/>
              <a:cxnLst/>
              <a:rect l="l" t="t" r="r" b="b"/>
              <a:pathLst>
                <a:path h="1009014">
                  <a:moveTo>
                    <a:pt x="0" y="0"/>
                  </a:moveTo>
                  <a:lnTo>
                    <a:pt x="0" y="10088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5" name="object 4485"/>
            <p:cNvSpPr/>
            <p:nvPr/>
          </p:nvSpPr>
          <p:spPr>
            <a:xfrm>
              <a:off x="11593946" y="29825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005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6" name="object 4486"/>
            <p:cNvSpPr/>
            <p:nvPr/>
          </p:nvSpPr>
          <p:spPr>
            <a:xfrm>
              <a:off x="11593946" y="29825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4" h="40005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7" name="object 4487"/>
            <p:cNvSpPr/>
            <p:nvPr/>
          </p:nvSpPr>
          <p:spPr>
            <a:xfrm>
              <a:off x="11593926" y="394391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8" name="object 4488"/>
            <p:cNvSpPr/>
            <p:nvPr/>
          </p:nvSpPr>
          <p:spPr>
            <a:xfrm>
              <a:off x="11593926" y="394391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4" h="40004">
                  <a:moveTo>
                    <a:pt x="0" y="3015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489" name="object 4489"/>
            <p:cNvPicPr/>
            <p:nvPr/>
          </p:nvPicPr>
          <p:blipFill>
            <a:blip r:embed="rId316" cstate="print"/>
            <a:stretch>
              <a:fillRect/>
            </a:stretch>
          </p:blipFill>
          <p:spPr>
            <a:xfrm>
              <a:off x="11528149" y="3374203"/>
              <a:ext cx="73852" cy="217529"/>
            </a:xfrm>
            <a:prstGeom prst="rect">
              <a:avLst/>
            </a:prstGeom>
          </p:spPr>
        </p:pic>
      </p:grpSp>
      <p:pic>
        <p:nvPicPr>
          <p:cNvPr id="4490" name="object 4490"/>
          <p:cNvPicPr/>
          <p:nvPr/>
        </p:nvPicPr>
        <p:blipFill>
          <a:blip r:embed="rId317" cstate="print"/>
          <a:stretch>
            <a:fillRect/>
          </a:stretch>
        </p:blipFill>
        <p:spPr>
          <a:xfrm>
            <a:off x="13782777" y="4957886"/>
            <a:ext cx="173043" cy="160900"/>
          </a:xfrm>
          <a:prstGeom prst="rect">
            <a:avLst/>
          </a:prstGeom>
        </p:spPr>
      </p:pic>
      <p:pic>
        <p:nvPicPr>
          <p:cNvPr id="4491" name="object 4491"/>
          <p:cNvPicPr/>
          <p:nvPr/>
        </p:nvPicPr>
        <p:blipFill>
          <a:blip r:embed="rId318" cstate="print"/>
          <a:stretch>
            <a:fillRect/>
          </a:stretch>
        </p:blipFill>
        <p:spPr>
          <a:xfrm>
            <a:off x="14277621" y="4794962"/>
            <a:ext cx="173023" cy="160900"/>
          </a:xfrm>
          <a:prstGeom prst="rect">
            <a:avLst/>
          </a:prstGeom>
        </p:spPr>
      </p:pic>
      <p:sp>
        <p:nvSpPr>
          <p:cNvPr id="4492" name="object 4492"/>
          <p:cNvSpPr/>
          <p:nvPr/>
        </p:nvSpPr>
        <p:spPr>
          <a:xfrm>
            <a:off x="10859249" y="3002817"/>
            <a:ext cx="655320" cy="960755"/>
          </a:xfrm>
          <a:custGeom>
            <a:avLst/>
            <a:gdLst/>
            <a:ahLst/>
            <a:cxnLst/>
            <a:rect l="l" t="t" r="r" b="b"/>
            <a:pathLst>
              <a:path w="655320" h="960754">
                <a:moveTo>
                  <a:pt x="0" y="960321"/>
                </a:moveTo>
                <a:lnTo>
                  <a:pt x="654712" y="960321"/>
                </a:lnTo>
                <a:lnTo>
                  <a:pt x="65471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493" name="object 4493"/>
          <p:cNvPicPr/>
          <p:nvPr/>
        </p:nvPicPr>
        <p:blipFill>
          <a:blip r:embed="rId319" cstate="print"/>
          <a:stretch>
            <a:fillRect/>
          </a:stretch>
        </p:blipFill>
        <p:spPr>
          <a:xfrm>
            <a:off x="13534342" y="5238703"/>
            <a:ext cx="218581" cy="126493"/>
          </a:xfrm>
          <a:prstGeom prst="rect">
            <a:avLst/>
          </a:prstGeom>
        </p:spPr>
      </p:pic>
      <p:sp>
        <p:nvSpPr>
          <p:cNvPr id="4494" name="object 4494"/>
          <p:cNvSpPr/>
          <p:nvPr/>
        </p:nvSpPr>
        <p:spPr>
          <a:xfrm>
            <a:off x="5970533" y="2378423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95" name="object 4495"/>
          <p:cNvSpPr/>
          <p:nvPr/>
        </p:nvSpPr>
        <p:spPr>
          <a:xfrm>
            <a:off x="12658499" y="2139602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4">
                <a:moveTo>
                  <a:pt x="0" y="0"/>
                </a:moveTo>
                <a:lnTo>
                  <a:pt x="12242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96" name="object 4496"/>
          <p:cNvGrpSpPr/>
          <p:nvPr/>
        </p:nvGrpSpPr>
        <p:grpSpPr>
          <a:xfrm>
            <a:off x="12626116" y="2139622"/>
            <a:ext cx="157480" cy="592455"/>
            <a:chOff x="12626116" y="2139622"/>
            <a:chExt cx="157480" cy="592455"/>
          </a:xfrm>
        </p:grpSpPr>
        <p:sp>
          <p:nvSpPr>
            <p:cNvPr id="4497" name="object 4497"/>
            <p:cNvSpPr/>
            <p:nvPr/>
          </p:nvSpPr>
          <p:spPr>
            <a:xfrm>
              <a:off x="12628140" y="2725522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8" name="object 4498"/>
            <p:cNvSpPr/>
            <p:nvPr/>
          </p:nvSpPr>
          <p:spPr>
            <a:xfrm>
              <a:off x="12656475" y="2392610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69">
                  <a:moveTo>
                    <a:pt x="0" y="31874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9" name="object 4499"/>
            <p:cNvSpPr/>
            <p:nvPr/>
          </p:nvSpPr>
          <p:spPr>
            <a:xfrm>
              <a:off x="12670642" y="2392610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69">
                  <a:moveTo>
                    <a:pt x="0" y="31874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0" name="object 4500"/>
            <p:cNvSpPr/>
            <p:nvPr/>
          </p:nvSpPr>
          <p:spPr>
            <a:xfrm>
              <a:off x="12628140" y="2139622"/>
              <a:ext cx="0" cy="586105"/>
            </a:xfrm>
            <a:custGeom>
              <a:avLst/>
              <a:gdLst/>
              <a:ahLst/>
              <a:cxnLst/>
              <a:rect l="l" t="t" r="r" b="b"/>
              <a:pathLst>
                <a:path h="586105">
                  <a:moveTo>
                    <a:pt x="0" y="58589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1" name="object 4501"/>
            <p:cNvSpPr/>
            <p:nvPr/>
          </p:nvSpPr>
          <p:spPr>
            <a:xfrm>
              <a:off x="12656475" y="271135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2" name="object 4502"/>
            <p:cNvSpPr/>
            <p:nvPr/>
          </p:nvSpPr>
          <p:spPr>
            <a:xfrm>
              <a:off x="12663559" y="2559562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15179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3" name="object 4503"/>
            <p:cNvSpPr/>
            <p:nvPr/>
          </p:nvSpPr>
          <p:spPr>
            <a:xfrm>
              <a:off x="12663559" y="2392590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15179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4" name="object 4504"/>
            <p:cNvSpPr/>
            <p:nvPr/>
          </p:nvSpPr>
          <p:spPr>
            <a:xfrm>
              <a:off x="12780945" y="2378443"/>
              <a:ext cx="0" cy="347345"/>
            </a:xfrm>
            <a:custGeom>
              <a:avLst/>
              <a:gdLst/>
              <a:ahLst/>
              <a:cxnLst/>
              <a:rect l="l" t="t" r="r" b="b"/>
              <a:pathLst>
                <a:path h="347344">
                  <a:moveTo>
                    <a:pt x="0" y="34707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5" name="object 4505"/>
            <p:cNvSpPr/>
            <p:nvPr/>
          </p:nvSpPr>
          <p:spPr>
            <a:xfrm>
              <a:off x="12656475" y="237842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6" name="object 4506"/>
            <p:cNvSpPr/>
            <p:nvPr/>
          </p:nvSpPr>
          <p:spPr>
            <a:xfrm>
              <a:off x="12656475" y="2544403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7" name="object 4507"/>
            <p:cNvSpPr/>
            <p:nvPr/>
          </p:nvSpPr>
          <p:spPr>
            <a:xfrm>
              <a:off x="12628140" y="2378422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08" name="object 4508"/>
          <p:cNvSpPr/>
          <p:nvPr/>
        </p:nvSpPr>
        <p:spPr>
          <a:xfrm>
            <a:off x="12452058" y="2434080"/>
            <a:ext cx="161925" cy="238125"/>
          </a:xfrm>
          <a:custGeom>
            <a:avLst/>
            <a:gdLst/>
            <a:ahLst/>
            <a:cxnLst/>
            <a:rect l="l" t="t" r="r" b="b"/>
            <a:pathLst>
              <a:path w="161925" h="238125">
                <a:moveTo>
                  <a:pt x="42481" y="91084"/>
                </a:moveTo>
                <a:lnTo>
                  <a:pt x="35420" y="91084"/>
                </a:lnTo>
                <a:lnTo>
                  <a:pt x="35420" y="113347"/>
                </a:lnTo>
                <a:lnTo>
                  <a:pt x="42481" y="113347"/>
                </a:lnTo>
                <a:lnTo>
                  <a:pt x="42481" y="91084"/>
                </a:lnTo>
                <a:close/>
              </a:path>
              <a:path w="161925" h="238125">
                <a:moveTo>
                  <a:pt x="60693" y="172034"/>
                </a:moveTo>
                <a:lnTo>
                  <a:pt x="1003" y="172034"/>
                </a:lnTo>
                <a:lnTo>
                  <a:pt x="1003" y="180136"/>
                </a:lnTo>
                <a:lnTo>
                  <a:pt x="60693" y="180136"/>
                </a:lnTo>
                <a:lnTo>
                  <a:pt x="60693" y="172034"/>
                </a:lnTo>
                <a:close/>
              </a:path>
              <a:path w="161925" h="238125">
                <a:moveTo>
                  <a:pt x="60693" y="116395"/>
                </a:moveTo>
                <a:lnTo>
                  <a:pt x="40449" y="128549"/>
                </a:lnTo>
                <a:lnTo>
                  <a:pt x="38430" y="130568"/>
                </a:lnTo>
                <a:lnTo>
                  <a:pt x="37439" y="130568"/>
                </a:lnTo>
                <a:lnTo>
                  <a:pt x="36410" y="131559"/>
                </a:lnTo>
                <a:lnTo>
                  <a:pt x="35420" y="132588"/>
                </a:lnTo>
                <a:lnTo>
                  <a:pt x="34378" y="132588"/>
                </a:lnTo>
                <a:lnTo>
                  <a:pt x="34378" y="133578"/>
                </a:lnTo>
                <a:lnTo>
                  <a:pt x="33388" y="134620"/>
                </a:lnTo>
                <a:lnTo>
                  <a:pt x="32359" y="135610"/>
                </a:lnTo>
                <a:lnTo>
                  <a:pt x="31369" y="136639"/>
                </a:lnTo>
                <a:lnTo>
                  <a:pt x="31369" y="137629"/>
                </a:lnTo>
                <a:lnTo>
                  <a:pt x="30340" y="138658"/>
                </a:lnTo>
                <a:lnTo>
                  <a:pt x="30340" y="139649"/>
                </a:lnTo>
                <a:lnTo>
                  <a:pt x="29349" y="139649"/>
                </a:lnTo>
                <a:lnTo>
                  <a:pt x="29349" y="138658"/>
                </a:lnTo>
                <a:lnTo>
                  <a:pt x="28308" y="137629"/>
                </a:lnTo>
                <a:lnTo>
                  <a:pt x="28308" y="136639"/>
                </a:lnTo>
                <a:lnTo>
                  <a:pt x="27317" y="136639"/>
                </a:lnTo>
                <a:lnTo>
                  <a:pt x="27317" y="135610"/>
                </a:lnTo>
                <a:lnTo>
                  <a:pt x="26289" y="135610"/>
                </a:lnTo>
                <a:lnTo>
                  <a:pt x="26289" y="134620"/>
                </a:lnTo>
                <a:lnTo>
                  <a:pt x="25298" y="133578"/>
                </a:lnTo>
                <a:lnTo>
                  <a:pt x="24269" y="133578"/>
                </a:lnTo>
                <a:lnTo>
                  <a:pt x="23266" y="132588"/>
                </a:lnTo>
                <a:lnTo>
                  <a:pt x="22237" y="132588"/>
                </a:lnTo>
                <a:lnTo>
                  <a:pt x="21247" y="131559"/>
                </a:lnTo>
                <a:lnTo>
                  <a:pt x="20218" y="131559"/>
                </a:lnTo>
                <a:lnTo>
                  <a:pt x="19227" y="130568"/>
                </a:lnTo>
                <a:lnTo>
                  <a:pt x="18186" y="130568"/>
                </a:lnTo>
                <a:lnTo>
                  <a:pt x="17195" y="129540"/>
                </a:lnTo>
                <a:lnTo>
                  <a:pt x="15176" y="129540"/>
                </a:lnTo>
                <a:lnTo>
                  <a:pt x="14147" y="128549"/>
                </a:lnTo>
                <a:lnTo>
                  <a:pt x="13157" y="128549"/>
                </a:lnTo>
                <a:lnTo>
                  <a:pt x="13157" y="127508"/>
                </a:lnTo>
                <a:lnTo>
                  <a:pt x="11125" y="127508"/>
                </a:lnTo>
                <a:lnTo>
                  <a:pt x="11125" y="126517"/>
                </a:lnTo>
                <a:lnTo>
                  <a:pt x="10096" y="126517"/>
                </a:lnTo>
                <a:lnTo>
                  <a:pt x="9105" y="125488"/>
                </a:lnTo>
                <a:lnTo>
                  <a:pt x="9105" y="124498"/>
                </a:lnTo>
                <a:lnTo>
                  <a:pt x="8077" y="124498"/>
                </a:lnTo>
                <a:lnTo>
                  <a:pt x="8077" y="122466"/>
                </a:lnTo>
                <a:lnTo>
                  <a:pt x="7086" y="121437"/>
                </a:lnTo>
                <a:lnTo>
                  <a:pt x="7086" y="119418"/>
                </a:lnTo>
                <a:lnTo>
                  <a:pt x="8077" y="118427"/>
                </a:lnTo>
                <a:lnTo>
                  <a:pt x="8077" y="117386"/>
                </a:lnTo>
                <a:lnTo>
                  <a:pt x="1003" y="117386"/>
                </a:lnTo>
                <a:lnTo>
                  <a:pt x="1003" y="126517"/>
                </a:lnTo>
                <a:lnTo>
                  <a:pt x="2006" y="126517"/>
                </a:lnTo>
                <a:lnTo>
                  <a:pt x="2006" y="128549"/>
                </a:lnTo>
                <a:lnTo>
                  <a:pt x="3035" y="128549"/>
                </a:lnTo>
                <a:lnTo>
                  <a:pt x="3035" y="130568"/>
                </a:lnTo>
                <a:lnTo>
                  <a:pt x="4025" y="130568"/>
                </a:lnTo>
                <a:lnTo>
                  <a:pt x="5054" y="131559"/>
                </a:lnTo>
                <a:lnTo>
                  <a:pt x="6045" y="132588"/>
                </a:lnTo>
                <a:lnTo>
                  <a:pt x="7086" y="133578"/>
                </a:lnTo>
                <a:lnTo>
                  <a:pt x="8077" y="133578"/>
                </a:lnTo>
                <a:lnTo>
                  <a:pt x="9105" y="134620"/>
                </a:lnTo>
                <a:lnTo>
                  <a:pt x="10096" y="134620"/>
                </a:lnTo>
                <a:lnTo>
                  <a:pt x="11125" y="135610"/>
                </a:lnTo>
                <a:lnTo>
                  <a:pt x="12115" y="135610"/>
                </a:lnTo>
                <a:lnTo>
                  <a:pt x="13157" y="136639"/>
                </a:lnTo>
                <a:lnTo>
                  <a:pt x="15176" y="136639"/>
                </a:lnTo>
                <a:lnTo>
                  <a:pt x="16167" y="137629"/>
                </a:lnTo>
                <a:lnTo>
                  <a:pt x="17195" y="137629"/>
                </a:lnTo>
                <a:lnTo>
                  <a:pt x="18186" y="138658"/>
                </a:lnTo>
                <a:lnTo>
                  <a:pt x="19227" y="138658"/>
                </a:lnTo>
                <a:lnTo>
                  <a:pt x="19227" y="139649"/>
                </a:lnTo>
                <a:lnTo>
                  <a:pt x="21247" y="139649"/>
                </a:lnTo>
                <a:lnTo>
                  <a:pt x="22237" y="140690"/>
                </a:lnTo>
                <a:lnTo>
                  <a:pt x="23266" y="141681"/>
                </a:lnTo>
                <a:lnTo>
                  <a:pt x="24269" y="141681"/>
                </a:lnTo>
                <a:lnTo>
                  <a:pt x="24269" y="142709"/>
                </a:lnTo>
                <a:lnTo>
                  <a:pt x="25298" y="142709"/>
                </a:lnTo>
                <a:lnTo>
                  <a:pt x="25298" y="143700"/>
                </a:lnTo>
                <a:lnTo>
                  <a:pt x="26289" y="143700"/>
                </a:lnTo>
                <a:lnTo>
                  <a:pt x="26289" y="147751"/>
                </a:lnTo>
                <a:lnTo>
                  <a:pt x="27317" y="147751"/>
                </a:lnTo>
                <a:lnTo>
                  <a:pt x="27317" y="149771"/>
                </a:lnTo>
                <a:lnTo>
                  <a:pt x="1003" y="149771"/>
                </a:lnTo>
                <a:lnTo>
                  <a:pt x="1003" y="157873"/>
                </a:lnTo>
                <a:lnTo>
                  <a:pt x="60693" y="157873"/>
                </a:lnTo>
                <a:lnTo>
                  <a:pt x="60693" y="149771"/>
                </a:lnTo>
                <a:lnTo>
                  <a:pt x="32359" y="149771"/>
                </a:lnTo>
                <a:lnTo>
                  <a:pt x="32359" y="146761"/>
                </a:lnTo>
                <a:lnTo>
                  <a:pt x="33388" y="146761"/>
                </a:lnTo>
                <a:lnTo>
                  <a:pt x="33388" y="144729"/>
                </a:lnTo>
                <a:lnTo>
                  <a:pt x="34378" y="144729"/>
                </a:lnTo>
                <a:lnTo>
                  <a:pt x="34378" y="143700"/>
                </a:lnTo>
                <a:lnTo>
                  <a:pt x="35420" y="142709"/>
                </a:lnTo>
                <a:lnTo>
                  <a:pt x="36410" y="141681"/>
                </a:lnTo>
                <a:lnTo>
                  <a:pt x="37439" y="140690"/>
                </a:lnTo>
                <a:lnTo>
                  <a:pt x="38430" y="139649"/>
                </a:lnTo>
                <a:lnTo>
                  <a:pt x="39458" y="139649"/>
                </a:lnTo>
                <a:lnTo>
                  <a:pt x="41490" y="137629"/>
                </a:lnTo>
                <a:lnTo>
                  <a:pt x="42481" y="137629"/>
                </a:lnTo>
                <a:lnTo>
                  <a:pt x="43510" y="136639"/>
                </a:lnTo>
                <a:lnTo>
                  <a:pt x="44500" y="136639"/>
                </a:lnTo>
                <a:lnTo>
                  <a:pt x="60693" y="126517"/>
                </a:lnTo>
                <a:lnTo>
                  <a:pt x="60693" y="116395"/>
                </a:lnTo>
                <a:close/>
              </a:path>
              <a:path w="161925" h="238125">
                <a:moveTo>
                  <a:pt x="60693" y="0"/>
                </a:moveTo>
                <a:lnTo>
                  <a:pt x="53632" y="0"/>
                </a:lnTo>
                <a:lnTo>
                  <a:pt x="53632" y="29337"/>
                </a:lnTo>
                <a:lnTo>
                  <a:pt x="52641" y="28333"/>
                </a:lnTo>
                <a:lnTo>
                  <a:pt x="51612" y="28333"/>
                </a:lnTo>
                <a:lnTo>
                  <a:pt x="51612" y="27305"/>
                </a:lnTo>
                <a:lnTo>
                  <a:pt x="50609" y="27305"/>
                </a:lnTo>
                <a:lnTo>
                  <a:pt x="50609" y="26314"/>
                </a:lnTo>
                <a:lnTo>
                  <a:pt x="49580" y="26314"/>
                </a:lnTo>
                <a:lnTo>
                  <a:pt x="48590" y="25285"/>
                </a:lnTo>
                <a:lnTo>
                  <a:pt x="48590" y="24295"/>
                </a:lnTo>
                <a:lnTo>
                  <a:pt x="47561" y="24295"/>
                </a:lnTo>
                <a:lnTo>
                  <a:pt x="47561" y="23253"/>
                </a:lnTo>
                <a:lnTo>
                  <a:pt x="46570" y="23253"/>
                </a:lnTo>
                <a:lnTo>
                  <a:pt x="46570" y="22263"/>
                </a:lnTo>
                <a:lnTo>
                  <a:pt x="45529" y="22263"/>
                </a:lnTo>
                <a:lnTo>
                  <a:pt x="44538" y="21234"/>
                </a:lnTo>
                <a:lnTo>
                  <a:pt x="44538" y="20243"/>
                </a:lnTo>
                <a:lnTo>
                  <a:pt x="40500" y="16192"/>
                </a:lnTo>
                <a:lnTo>
                  <a:pt x="40500" y="15163"/>
                </a:lnTo>
                <a:lnTo>
                  <a:pt x="39458" y="15163"/>
                </a:lnTo>
                <a:lnTo>
                  <a:pt x="38468" y="14173"/>
                </a:lnTo>
                <a:lnTo>
                  <a:pt x="38468" y="13144"/>
                </a:lnTo>
                <a:lnTo>
                  <a:pt x="37439" y="12153"/>
                </a:lnTo>
                <a:lnTo>
                  <a:pt x="36449" y="11112"/>
                </a:lnTo>
                <a:lnTo>
                  <a:pt x="35420" y="10121"/>
                </a:lnTo>
                <a:lnTo>
                  <a:pt x="34429" y="9093"/>
                </a:lnTo>
                <a:lnTo>
                  <a:pt x="33388" y="8102"/>
                </a:lnTo>
                <a:lnTo>
                  <a:pt x="32397" y="7073"/>
                </a:lnTo>
                <a:lnTo>
                  <a:pt x="31369" y="7073"/>
                </a:lnTo>
                <a:lnTo>
                  <a:pt x="31369" y="6070"/>
                </a:lnTo>
                <a:lnTo>
                  <a:pt x="30378" y="5041"/>
                </a:lnTo>
                <a:lnTo>
                  <a:pt x="29349" y="5041"/>
                </a:lnTo>
                <a:lnTo>
                  <a:pt x="29349" y="4051"/>
                </a:lnTo>
                <a:lnTo>
                  <a:pt x="28346" y="4051"/>
                </a:lnTo>
                <a:lnTo>
                  <a:pt x="26327" y="2032"/>
                </a:lnTo>
                <a:lnTo>
                  <a:pt x="25298" y="2032"/>
                </a:lnTo>
                <a:lnTo>
                  <a:pt x="24307" y="1003"/>
                </a:lnTo>
                <a:lnTo>
                  <a:pt x="22275" y="1003"/>
                </a:lnTo>
                <a:lnTo>
                  <a:pt x="21247" y="0"/>
                </a:lnTo>
                <a:lnTo>
                  <a:pt x="13157" y="0"/>
                </a:lnTo>
                <a:lnTo>
                  <a:pt x="12166" y="1003"/>
                </a:lnTo>
                <a:lnTo>
                  <a:pt x="10134" y="1003"/>
                </a:lnTo>
                <a:lnTo>
                  <a:pt x="10134" y="2032"/>
                </a:lnTo>
                <a:lnTo>
                  <a:pt x="8115" y="2032"/>
                </a:lnTo>
                <a:lnTo>
                  <a:pt x="8115" y="3022"/>
                </a:lnTo>
                <a:lnTo>
                  <a:pt x="7086" y="3022"/>
                </a:lnTo>
                <a:lnTo>
                  <a:pt x="6083" y="4051"/>
                </a:lnTo>
                <a:lnTo>
                  <a:pt x="5054" y="5041"/>
                </a:lnTo>
                <a:lnTo>
                  <a:pt x="4064" y="6070"/>
                </a:lnTo>
                <a:lnTo>
                  <a:pt x="4064" y="7073"/>
                </a:lnTo>
                <a:lnTo>
                  <a:pt x="3035" y="7073"/>
                </a:lnTo>
                <a:lnTo>
                  <a:pt x="3035" y="9093"/>
                </a:lnTo>
                <a:lnTo>
                  <a:pt x="2044" y="9093"/>
                </a:lnTo>
                <a:lnTo>
                  <a:pt x="2044" y="11112"/>
                </a:lnTo>
                <a:lnTo>
                  <a:pt x="1003" y="12153"/>
                </a:lnTo>
                <a:lnTo>
                  <a:pt x="1003" y="17183"/>
                </a:lnTo>
                <a:lnTo>
                  <a:pt x="12" y="18224"/>
                </a:lnTo>
                <a:lnTo>
                  <a:pt x="1003" y="19215"/>
                </a:lnTo>
                <a:lnTo>
                  <a:pt x="1003" y="25285"/>
                </a:lnTo>
                <a:lnTo>
                  <a:pt x="2044" y="26314"/>
                </a:lnTo>
                <a:lnTo>
                  <a:pt x="2044" y="28333"/>
                </a:lnTo>
                <a:lnTo>
                  <a:pt x="4064" y="30365"/>
                </a:lnTo>
                <a:lnTo>
                  <a:pt x="4064" y="31356"/>
                </a:lnTo>
                <a:lnTo>
                  <a:pt x="5054" y="32385"/>
                </a:lnTo>
                <a:lnTo>
                  <a:pt x="6083" y="33375"/>
                </a:lnTo>
                <a:lnTo>
                  <a:pt x="7086" y="34417"/>
                </a:lnTo>
                <a:lnTo>
                  <a:pt x="8115" y="35407"/>
                </a:lnTo>
                <a:lnTo>
                  <a:pt x="9105" y="35407"/>
                </a:lnTo>
                <a:lnTo>
                  <a:pt x="10134" y="36436"/>
                </a:lnTo>
                <a:lnTo>
                  <a:pt x="12166" y="36436"/>
                </a:lnTo>
                <a:lnTo>
                  <a:pt x="13157" y="37426"/>
                </a:lnTo>
                <a:lnTo>
                  <a:pt x="18237" y="37426"/>
                </a:lnTo>
                <a:lnTo>
                  <a:pt x="18237" y="30365"/>
                </a:lnTo>
                <a:lnTo>
                  <a:pt x="15176" y="30365"/>
                </a:lnTo>
                <a:lnTo>
                  <a:pt x="14185" y="29337"/>
                </a:lnTo>
                <a:lnTo>
                  <a:pt x="12166" y="29337"/>
                </a:lnTo>
                <a:lnTo>
                  <a:pt x="11125" y="28333"/>
                </a:lnTo>
                <a:lnTo>
                  <a:pt x="10134" y="27305"/>
                </a:lnTo>
                <a:lnTo>
                  <a:pt x="9105" y="27305"/>
                </a:lnTo>
                <a:lnTo>
                  <a:pt x="9105" y="26314"/>
                </a:lnTo>
                <a:lnTo>
                  <a:pt x="8115" y="25285"/>
                </a:lnTo>
                <a:lnTo>
                  <a:pt x="8115" y="24295"/>
                </a:lnTo>
                <a:lnTo>
                  <a:pt x="7086" y="23253"/>
                </a:lnTo>
                <a:lnTo>
                  <a:pt x="7086" y="19215"/>
                </a:lnTo>
                <a:lnTo>
                  <a:pt x="6083" y="18224"/>
                </a:lnTo>
                <a:lnTo>
                  <a:pt x="7086" y="18224"/>
                </a:lnTo>
                <a:lnTo>
                  <a:pt x="7086" y="14173"/>
                </a:lnTo>
                <a:lnTo>
                  <a:pt x="8115" y="13144"/>
                </a:lnTo>
                <a:lnTo>
                  <a:pt x="8115" y="12153"/>
                </a:lnTo>
                <a:lnTo>
                  <a:pt x="9105" y="11112"/>
                </a:lnTo>
                <a:lnTo>
                  <a:pt x="9105" y="10121"/>
                </a:lnTo>
                <a:lnTo>
                  <a:pt x="10134" y="10121"/>
                </a:lnTo>
                <a:lnTo>
                  <a:pt x="11125" y="9093"/>
                </a:lnTo>
                <a:lnTo>
                  <a:pt x="12166" y="8102"/>
                </a:lnTo>
                <a:lnTo>
                  <a:pt x="14185" y="8102"/>
                </a:lnTo>
                <a:lnTo>
                  <a:pt x="15176" y="7073"/>
                </a:lnTo>
                <a:lnTo>
                  <a:pt x="18237" y="7073"/>
                </a:lnTo>
                <a:lnTo>
                  <a:pt x="19227" y="8102"/>
                </a:lnTo>
                <a:lnTo>
                  <a:pt x="22275" y="8102"/>
                </a:lnTo>
                <a:lnTo>
                  <a:pt x="22275" y="9093"/>
                </a:lnTo>
                <a:lnTo>
                  <a:pt x="23266" y="9093"/>
                </a:lnTo>
                <a:lnTo>
                  <a:pt x="24307" y="10121"/>
                </a:lnTo>
                <a:lnTo>
                  <a:pt x="25298" y="10121"/>
                </a:lnTo>
                <a:lnTo>
                  <a:pt x="25298" y="11112"/>
                </a:lnTo>
                <a:lnTo>
                  <a:pt x="26327" y="11112"/>
                </a:lnTo>
                <a:lnTo>
                  <a:pt x="27317" y="12153"/>
                </a:lnTo>
                <a:lnTo>
                  <a:pt x="28346" y="13144"/>
                </a:lnTo>
                <a:lnTo>
                  <a:pt x="29349" y="14173"/>
                </a:lnTo>
                <a:lnTo>
                  <a:pt x="30378" y="15163"/>
                </a:lnTo>
                <a:lnTo>
                  <a:pt x="31369" y="16192"/>
                </a:lnTo>
                <a:lnTo>
                  <a:pt x="32397" y="17183"/>
                </a:lnTo>
                <a:lnTo>
                  <a:pt x="33388" y="18224"/>
                </a:lnTo>
                <a:lnTo>
                  <a:pt x="34429" y="19215"/>
                </a:lnTo>
                <a:lnTo>
                  <a:pt x="35420" y="20243"/>
                </a:lnTo>
                <a:lnTo>
                  <a:pt x="36449" y="21234"/>
                </a:lnTo>
                <a:lnTo>
                  <a:pt x="37439" y="22263"/>
                </a:lnTo>
                <a:lnTo>
                  <a:pt x="37439" y="23253"/>
                </a:lnTo>
                <a:lnTo>
                  <a:pt x="40500" y="26314"/>
                </a:lnTo>
                <a:lnTo>
                  <a:pt x="40500" y="27305"/>
                </a:lnTo>
                <a:lnTo>
                  <a:pt x="41490" y="27305"/>
                </a:lnTo>
                <a:lnTo>
                  <a:pt x="42519" y="28333"/>
                </a:lnTo>
                <a:lnTo>
                  <a:pt x="42519" y="29337"/>
                </a:lnTo>
                <a:lnTo>
                  <a:pt x="43510" y="29337"/>
                </a:lnTo>
                <a:lnTo>
                  <a:pt x="43510" y="30365"/>
                </a:lnTo>
                <a:lnTo>
                  <a:pt x="44538" y="30365"/>
                </a:lnTo>
                <a:lnTo>
                  <a:pt x="44538" y="31356"/>
                </a:lnTo>
                <a:lnTo>
                  <a:pt x="45529" y="31356"/>
                </a:lnTo>
                <a:lnTo>
                  <a:pt x="45529" y="32385"/>
                </a:lnTo>
                <a:lnTo>
                  <a:pt x="46570" y="32385"/>
                </a:lnTo>
                <a:lnTo>
                  <a:pt x="46570" y="33375"/>
                </a:lnTo>
                <a:lnTo>
                  <a:pt x="47561" y="33375"/>
                </a:lnTo>
                <a:lnTo>
                  <a:pt x="49580" y="35407"/>
                </a:lnTo>
                <a:lnTo>
                  <a:pt x="50609" y="35407"/>
                </a:lnTo>
                <a:lnTo>
                  <a:pt x="51612" y="36436"/>
                </a:lnTo>
                <a:lnTo>
                  <a:pt x="52641" y="37426"/>
                </a:lnTo>
                <a:lnTo>
                  <a:pt x="53632" y="37426"/>
                </a:lnTo>
                <a:lnTo>
                  <a:pt x="54622" y="38455"/>
                </a:lnTo>
                <a:lnTo>
                  <a:pt x="56642" y="38455"/>
                </a:lnTo>
                <a:lnTo>
                  <a:pt x="57683" y="39446"/>
                </a:lnTo>
                <a:lnTo>
                  <a:pt x="60693" y="39446"/>
                </a:lnTo>
                <a:lnTo>
                  <a:pt x="60693" y="0"/>
                </a:lnTo>
                <a:close/>
              </a:path>
              <a:path w="161925" h="238125">
                <a:moveTo>
                  <a:pt x="60718" y="209473"/>
                </a:moveTo>
                <a:lnTo>
                  <a:pt x="59728" y="208483"/>
                </a:lnTo>
                <a:lnTo>
                  <a:pt x="59728" y="204444"/>
                </a:lnTo>
                <a:lnTo>
                  <a:pt x="58686" y="203403"/>
                </a:lnTo>
                <a:lnTo>
                  <a:pt x="58686" y="202412"/>
                </a:lnTo>
                <a:lnTo>
                  <a:pt x="57696" y="201383"/>
                </a:lnTo>
                <a:lnTo>
                  <a:pt x="57696" y="200393"/>
                </a:lnTo>
                <a:lnTo>
                  <a:pt x="57696" y="199364"/>
                </a:lnTo>
                <a:lnTo>
                  <a:pt x="56667" y="199364"/>
                </a:lnTo>
                <a:lnTo>
                  <a:pt x="56667" y="198374"/>
                </a:lnTo>
                <a:lnTo>
                  <a:pt x="55676" y="197332"/>
                </a:lnTo>
                <a:lnTo>
                  <a:pt x="54648" y="196342"/>
                </a:lnTo>
                <a:lnTo>
                  <a:pt x="53644" y="196342"/>
                </a:lnTo>
                <a:lnTo>
                  <a:pt x="53644" y="209473"/>
                </a:lnTo>
                <a:lnTo>
                  <a:pt x="53644" y="229717"/>
                </a:lnTo>
                <a:lnTo>
                  <a:pt x="33413" y="229717"/>
                </a:lnTo>
                <a:lnTo>
                  <a:pt x="33413" y="207454"/>
                </a:lnTo>
                <a:lnTo>
                  <a:pt x="34404" y="206463"/>
                </a:lnTo>
                <a:lnTo>
                  <a:pt x="34404" y="205435"/>
                </a:lnTo>
                <a:lnTo>
                  <a:pt x="35433" y="204444"/>
                </a:lnTo>
                <a:lnTo>
                  <a:pt x="35433" y="203403"/>
                </a:lnTo>
                <a:lnTo>
                  <a:pt x="36423" y="203403"/>
                </a:lnTo>
                <a:lnTo>
                  <a:pt x="36423" y="202412"/>
                </a:lnTo>
                <a:lnTo>
                  <a:pt x="37465" y="202412"/>
                </a:lnTo>
                <a:lnTo>
                  <a:pt x="38455" y="201383"/>
                </a:lnTo>
                <a:lnTo>
                  <a:pt x="39484" y="201383"/>
                </a:lnTo>
                <a:lnTo>
                  <a:pt x="40474" y="200393"/>
                </a:lnTo>
                <a:lnTo>
                  <a:pt x="45554" y="200393"/>
                </a:lnTo>
                <a:lnTo>
                  <a:pt x="46545" y="201383"/>
                </a:lnTo>
                <a:lnTo>
                  <a:pt x="48564" y="201383"/>
                </a:lnTo>
                <a:lnTo>
                  <a:pt x="48564" y="202412"/>
                </a:lnTo>
                <a:lnTo>
                  <a:pt x="49606" y="202412"/>
                </a:lnTo>
                <a:lnTo>
                  <a:pt x="49606" y="203403"/>
                </a:lnTo>
                <a:lnTo>
                  <a:pt x="50596" y="203403"/>
                </a:lnTo>
                <a:lnTo>
                  <a:pt x="50596" y="204444"/>
                </a:lnTo>
                <a:lnTo>
                  <a:pt x="51625" y="204444"/>
                </a:lnTo>
                <a:lnTo>
                  <a:pt x="51625" y="205435"/>
                </a:lnTo>
                <a:lnTo>
                  <a:pt x="52616" y="206463"/>
                </a:lnTo>
                <a:lnTo>
                  <a:pt x="52616" y="208483"/>
                </a:lnTo>
                <a:lnTo>
                  <a:pt x="53644" y="209473"/>
                </a:lnTo>
                <a:lnTo>
                  <a:pt x="53644" y="196342"/>
                </a:lnTo>
                <a:lnTo>
                  <a:pt x="53644" y="195313"/>
                </a:lnTo>
                <a:lnTo>
                  <a:pt x="52616" y="195313"/>
                </a:lnTo>
                <a:lnTo>
                  <a:pt x="51625" y="194322"/>
                </a:lnTo>
                <a:lnTo>
                  <a:pt x="50596" y="194322"/>
                </a:lnTo>
                <a:lnTo>
                  <a:pt x="49606" y="193294"/>
                </a:lnTo>
                <a:lnTo>
                  <a:pt x="47574" y="193294"/>
                </a:lnTo>
                <a:lnTo>
                  <a:pt x="46545" y="192290"/>
                </a:lnTo>
                <a:lnTo>
                  <a:pt x="40474" y="192290"/>
                </a:lnTo>
                <a:lnTo>
                  <a:pt x="39484" y="193294"/>
                </a:lnTo>
                <a:lnTo>
                  <a:pt x="36423" y="193294"/>
                </a:lnTo>
                <a:lnTo>
                  <a:pt x="36423" y="194322"/>
                </a:lnTo>
                <a:lnTo>
                  <a:pt x="34404" y="194322"/>
                </a:lnTo>
                <a:lnTo>
                  <a:pt x="34404" y="195313"/>
                </a:lnTo>
                <a:lnTo>
                  <a:pt x="33413" y="196342"/>
                </a:lnTo>
                <a:lnTo>
                  <a:pt x="32385" y="196342"/>
                </a:lnTo>
                <a:lnTo>
                  <a:pt x="32385" y="197332"/>
                </a:lnTo>
                <a:lnTo>
                  <a:pt x="31381" y="197332"/>
                </a:lnTo>
                <a:lnTo>
                  <a:pt x="31381" y="198374"/>
                </a:lnTo>
                <a:lnTo>
                  <a:pt x="30353" y="199364"/>
                </a:lnTo>
                <a:lnTo>
                  <a:pt x="30353" y="200393"/>
                </a:lnTo>
                <a:lnTo>
                  <a:pt x="29362" y="201383"/>
                </a:lnTo>
                <a:lnTo>
                  <a:pt x="29362" y="202412"/>
                </a:lnTo>
                <a:lnTo>
                  <a:pt x="28333" y="203403"/>
                </a:lnTo>
                <a:lnTo>
                  <a:pt x="28333" y="202412"/>
                </a:lnTo>
                <a:lnTo>
                  <a:pt x="27343" y="201383"/>
                </a:lnTo>
                <a:lnTo>
                  <a:pt x="26301" y="200393"/>
                </a:lnTo>
                <a:lnTo>
                  <a:pt x="26301" y="214553"/>
                </a:lnTo>
                <a:lnTo>
                  <a:pt x="26301" y="229717"/>
                </a:lnTo>
                <a:lnTo>
                  <a:pt x="8089" y="229717"/>
                </a:lnTo>
                <a:lnTo>
                  <a:pt x="8089" y="209473"/>
                </a:lnTo>
                <a:lnTo>
                  <a:pt x="9118" y="208483"/>
                </a:lnTo>
                <a:lnTo>
                  <a:pt x="9118" y="206463"/>
                </a:lnTo>
                <a:lnTo>
                  <a:pt x="10121" y="206463"/>
                </a:lnTo>
                <a:lnTo>
                  <a:pt x="10121" y="205435"/>
                </a:lnTo>
                <a:lnTo>
                  <a:pt x="11150" y="205435"/>
                </a:lnTo>
                <a:lnTo>
                  <a:pt x="13169" y="203403"/>
                </a:lnTo>
                <a:lnTo>
                  <a:pt x="21272" y="203403"/>
                </a:lnTo>
                <a:lnTo>
                  <a:pt x="21272" y="204444"/>
                </a:lnTo>
                <a:lnTo>
                  <a:pt x="22263" y="204444"/>
                </a:lnTo>
                <a:lnTo>
                  <a:pt x="23291" y="205435"/>
                </a:lnTo>
                <a:lnTo>
                  <a:pt x="23291" y="206463"/>
                </a:lnTo>
                <a:lnTo>
                  <a:pt x="24282" y="206463"/>
                </a:lnTo>
                <a:lnTo>
                  <a:pt x="24282" y="207454"/>
                </a:lnTo>
                <a:lnTo>
                  <a:pt x="25311" y="208483"/>
                </a:lnTo>
                <a:lnTo>
                  <a:pt x="25311" y="213525"/>
                </a:lnTo>
                <a:lnTo>
                  <a:pt x="26301" y="214553"/>
                </a:lnTo>
                <a:lnTo>
                  <a:pt x="26301" y="200393"/>
                </a:lnTo>
                <a:lnTo>
                  <a:pt x="26301" y="199364"/>
                </a:lnTo>
                <a:lnTo>
                  <a:pt x="25311" y="199364"/>
                </a:lnTo>
                <a:lnTo>
                  <a:pt x="25311" y="198374"/>
                </a:lnTo>
                <a:lnTo>
                  <a:pt x="24282" y="198374"/>
                </a:lnTo>
                <a:lnTo>
                  <a:pt x="24282" y="197332"/>
                </a:lnTo>
                <a:lnTo>
                  <a:pt x="23291" y="197332"/>
                </a:lnTo>
                <a:lnTo>
                  <a:pt x="22263" y="196342"/>
                </a:lnTo>
                <a:lnTo>
                  <a:pt x="20231" y="196342"/>
                </a:lnTo>
                <a:lnTo>
                  <a:pt x="19240" y="195313"/>
                </a:lnTo>
                <a:lnTo>
                  <a:pt x="13169" y="195313"/>
                </a:lnTo>
                <a:lnTo>
                  <a:pt x="12141" y="196342"/>
                </a:lnTo>
                <a:lnTo>
                  <a:pt x="10121" y="196342"/>
                </a:lnTo>
                <a:lnTo>
                  <a:pt x="9118" y="197332"/>
                </a:lnTo>
                <a:lnTo>
                  <a:pt x="8089" y="197332"/>
                </a:lnTo>
                <a:lnTo>
                  <a:pt x="7099" y="198374"/>
                </a:lnTo>
                <a:lnTo>
                  <a:pt x="6070" y="198374"/>
                </a:lnTo>
                <a:lnTo>
                  <a:pt x="6070" y="199364"/>
                </a:lnTo>
                <a:lnTo>
                  <a:pt x="5080" y="200393"/>
                </a:lnTo>
                <a:lnTo>
                  <a:pt x="4038" y="201383"/>
                </a:lnTo>
                <a:lnTo>
                  <a:pt x="3048" y="202412"/>
                </a:lnTo>
                <a:lnTo>
                  <a:pt x="3048" y="204444"/>
                </a:lnTo>
                <a:lnTo>
                  <a:pt x="2019" y="204444"/>
                </a:lnTo>
                <a:lnTo>
                  <a:pt x="2019" y="207454"/>
                </a:lnTo>
                <a:lnTo>
                  <a:pt x="1028" y="207454"/>
                </a:lnTo>
                <a:lnTo>
                  <a:pt x="1028" y="237807"/>
                </a:lnTo>
                <a:lnTo>
                  <a:pt x="60718" y="237807"/>
                </a:lnTo>
                <a:lnTo>
                  <a:pt x="60718" y="229717"/>
                </a:lnTo>
                <a:lnTo>
                  <a:pt x="60718" y="209473"/>
                </a:lnTo>
                <a:close/>
              </a:path>
              <a:path w="161925" h="238125">
                <a:moveTo>
                  <a:pt x="60718" y="56680"/>
                </a:moveTo>
                <a:lnTo>
                  <a:pt x="0" y="56680"/>
                </a:lnTo>
                <a:lnTo>
                  <a:pt x="0" y="61709"/>
                </a:lnTo>
                <a:lnTo>
                  <a:pt x="1028" y="61709"/>
                </a:lnTo>
                <a:lnTo>
                  <a:pt x="1028" y="62750"/>
                </a:lnTo>
                <a:lnTo>
                  <a:pt x="3048" y="62750"/>
                </a:lnTo>
                <a:lnTo>
                  <a:pt x="3048" y="63741"/>
                </a:lnTo>
                <a:lnTo>
                  <a:pt x="4038" y="63741"/>
                </a:lnTo>
                <a:lnTo>
                  <a:pt x="6070" y="65760"/>
                </a:lnTo>
                <a:lnTo>
                  <a:pt x="6070" y="66789"/>
                </a:lnTo>
                <a:lnTo>
                  <a:pt x="7099" y="66789"/>
                </a:lnTo>
                <a:lnTo>
                  <a:pt x="8089" y="67779"/>
                </a:lnTo>
                <a:lnTo>
                  <a:pt x="8089" y="68821"/>
                </a:lnTo>
                <a:lnTo>
                  <a:pt x="9118" y="68821"/>
                </a:lnTo>
                <a:lnTo>
                  <a:pt x="10121" y="69811"/>
                </a:lnTo>
                <a:lnTo>
                  <a:pt x="10121" y="70840"/>
                </a:lnTo>
                <a:lnTo>
                  <a:pt x="11150" y="70840"/>
                </a:lnTo>
                <a:lnTo>
                  <a:pt x="11150" y="71831"/>
                </a:lnTo>
                <a:lnTo>
                  <a:pt x="12141" y="72859"/>
                </a:lnTo>
                <a:lnTo>
                  <a:pt x="12141" y="73863"/>
                </a:lnTo>
                <a:lnTo>
                  <a:pt x="14160" y="75882"/>
                </a:lnTo>
                <a:lnTo>
                  <a:pt x="14160" y="76911"/>
                </a:lnTo>
                <a:lnTo>
                  <a:pt x="15201" y="77901"/>
                </a:lnTo>
                <a:lnTo>
                  <a:pt x="15201" y="78943"/>
                </a:lnTo>
                <a:lnTo>
                  <a:pt x="22263" y="78943"/>
                </a:lnTo>
                <a:lnTo>
                  <a:pt x="22263" y="77901"/>
                </a:lnTo>
                <a:lnTo>
                  <a:pt x="21272" y="76911"/>
                </a:lnTo>
                <a:lnTo>
                  <a:pt x="21272" y="75882"/>
                </a:lnTo>
                <a:lnTo>
                  <a:pt x="20231" y="74891"/>
                </a:lnTo>
                <a:lnTo>
                  <a:pt x="20231" y="72859"/>
                </a:lnTo>
                <a:lnTo>
                  <a:pt x="19240" y="71831"/>
                </a:lnTo>
                <a:lnTo>
                  <a:pt x="18211" y="70840"/>
                </a:lnTo>
                <a:lnTo>
                  <a:pt x="17221" y="69811"/>
                </a:lnTo>
                <a:lnTo>
                  <a:pt x="17221" y="68821"/>
                </a:lnTo>
                <a:lnTo>
                  <a:pt x="16192" y="67779"/>
                </a:lnTo>
                <a:lnTo>
                  <a:pt x="16192" y="66789"/>
                </a:lnTo>
                <a:lnTo>
                  <a:pt x="15201" y="65760"/>
                </a:lnTo>
                <a:lnTo>
                  <a:pt x="14160" y="64770"/>
                </a:lnTo>
                <a:lnTo>
                  <a:pt x="60718" y="64770"/>
                </a:lnTo>
                <a:lnTo>
                  <a:pt x="60718" y="56680"/>
                </a:lnTo>
                <a:close/>
              </a:path>
              <a:path w="161925" h="238125">
                <a:moveTo>
                  <a:pt x="132562" y="120421"/>
                </a:moveTo>
                <a:lnTo>
                  <a:pt x="131572" y="120294"/>
                </a:lnTo>
                <a:lnTo>
                  <a:pt x="131572" y="120421"/>
                </a:lnTo>
                <a:lnTo>
                  <a:pt x="132562" y="120421"/>
                </a:lnTo>
                <a:close/>
              </a:path>
              <a:path w="161925" h="238125">
                <a:moveTo>
                  <a:pt x="159880" y="142684"/>
                </a:moveTo>
                <a:lnTo>
                  <a:pt x="152819" y="142684"/>
                </a:lnTo>
                <a:lnTo>
                  <a:pt x="152819" y="180149"/>
                </a:lnTo>
                <a:lnTo>
                  <a:pt x="132588" y="180149"/>
                </a:lnTo>
                <a:lnTo>
                  <a:pt x="132588" y="146735"/>
                </a:lnTo>
                <a:lnTo>
                  <a:pt x="125476" y="146735"/>
                </a:lnTo>
                <a:lnTo>
                  <a:pt x="125476" y="180149"/>
                </a:lnTo>
                <a:lnTo>
                  <a:pt x="107264" y="180149"/>
                </a:lnTo>
                <a:lnTo>
                  <a:pt x="107264" y="144716"/>
                </a:lnTo>
                <a:lnTo>
                  <a:pt x="100203" y="144716"/>
                </a:lnTo>
                <a:lnTo>
                  <a:pt x="100203" y="187210"/>
                </a:lnTo>
                <a:lnTo>
                  <a:pt x="159880" y="187210"/>
                </a:lnTo>
                <a:lnTo>
                  <a:pt x="159880" y="142684"/>
                </a:lnTo>
                <a:close/>
              </a:path>
              <a:path w="161925" h="238125">
                <a:moveTo>
                  <a:pt x="160896" y="62750"/>
                </a:moveTo>
                <a:lnTo>
                  <a:pt x="159867" y="62750"/>
                </a:lnTo>
                <a:lnTo>
                  <a:pt x="159867" y="60718"/>
                </a:lnTo>
                <a:lnTo>
                  <a:pt x="157835" y="58699"/>
                </a:lnTo>
                <a:lnTo>
                  <a:pt x="157835" y="57708"/>
                </a:lnTo>
                <a:lnTo>
                  <a:pt x="156845" y="57708"/>
                </a:lnTo>
                <a:lnTo>
                  <a:pt x="156845" y="56680"/>
                </a:lnTo>
                <a:lnTo>
                  <a:pt x="155816" y="56680"/>
                </a:lnTo>
                <a:lnTo>
                  <a:pt x="155816" y="68821"/>
                </a:lnTo>
                <a:lnTo>
                  <a:pt x="154825" y="69850"/>
                </a:lnTo>
                <a:lnTo>
                  <a:pt x="154825" y="73901"/>
                </a:lnTo>
                <a:lnTo>
                  <a:pt x="153797" y="73901"/>
                </a:lnTo>
                <a:lnTo>
                  <a:pt x="153797" y="74891"/>
                </a:lnTo>
                <a:lnTo>
                  <a:pt x="152806" y="74891"/>
                </a:lnTo>
                <a:lnTo>
                  <a:pt x="152806" y="75920"/>
                </a:lnTo>
                <a:lnTo>
                  <a:pt x="151765" y="76911"/>
                </a:lnTo>
                <a:lnTo>
                  <a:pt x="150774" y="76911"/>
                </a:lnTo>
                <a:lnTo>
                  <a:pt x="150774" y="77939"/>
                </a:lnTo>
                <a:lnTo>
                  <a:pt x="149745" y="77939"/>
                </a:lnTo>
                <a:lnTo>
                  <a:pt x="148755" y="78943"/>
                </a:lnTo>
                <a:lnTo>
                  <a:pt x="146735" y="78943"/>
                </a:lnTo>
                <a:lnTo>
                  <a:pt x="145694" y="79971"/>
                </a:lnTo>
                <a:lnTo>
                  <a:pt x="141655" y="79971"/>
                </a:lnTo>
                <a:lnTo>
                  <a:pt x="141655" y="80962"/>
                </a:lnTo>
                <a:lnTo>
                  <a:pt x="120421" y="80962"/>
                </a:lnTo>
                <a:lnTo>
                  <a:pt x="119430" y="79971"/>
                </a:lnTo>
                <a:lnTo>
                  <a:pt x="115379" y="79971"/>
                </a:lnTo>
                <a:lnTo>
                  <a:pt x="115379" y="78943"/>
                </a:lnTo>
                <a:lnTo>
                  <a:pt x="113360" y="78943"/>
                </a:lnTo>
                <a:lnTo>
                  <a:pt x="112318" y="77939"/>
                </a:lnTo>
                <a:lnTo>
                  <a:pt x="111328" y="77939"/>
                </a:lnTo>
                <a:lnTo>
                  <a:pt x="107289" y="73901"/>
                </a:lnTo>
                <a:lnTo>
                  <a:pt x="107289" y="72859"/>
                </a:lnTo>
                <a:lnTo>
                  <a:pt x="106248" y="71869"/>
                </a:lnTo>
                <a:lnTo>
                  <a:pt x="106248" y="66789"/>
                </a:lnTo>
                <a:lnTo>
                  <a:pt x="107289" y="66789"/>
                </a:lnTo>
                <a:lnTo>
                  <a:pt x="107289" y="64770"/>
                </a:lnTo>
                <a:lnTo>
                  <a:pt x="108280" y="63779"/>
                </a:lnTo>
                <a:lnTo>
                  <a:pt x="108280" y="62750"/>
                </a:lnTo>
                <a:lnTo>
                  <a:pt x="109308" y="62750"/>
                </a:lnTo>
                <a:lnTo>
                  <a:pt x="110299" y="61760"/>
                </a:lnTo>
                <a:lnTo>
                  <a:pt x="110299" y="60718"/>
                </a:lnTo>
                <a:lnTo>
                  <a:pt x="112318" y="60718"/>
                </a:lnTo>
                <a:lnTo>
                  <a:pt x="112318" y="59728"/>
                </a:lnTo>
                <a:lnTo>
                  <a:pt x="114350" y="59728"/>
                </a:lnTo>
                <a:lnTo>
                  <a:pt x="114350" y="58699"/>
                </a:lnTo>
                <a:lnTo>
                  <a:pt x="117398" y="58699"/>
                </a:lnTo>
                <a:lnTo>
                  <a:pt x="118389" y="57708"/>
                </a:lnTo>
                <a:lnTo>
                  <a:pt x="143675" y="57708"/>
                </a:lnTo>
                <a:lnTo>
                  <a:pt x="143675" y="58699"/>
                </a:lnTo>
                <a:lnTo>
                  <a:pt x="147726" y="58699"/>
                </a:lnTo>
                <a:lnTo>
                  <a:pt x="147726" y="59728"/>
                </a:lnTo>
                <a:lnTo>
                  <a:pt x="149745" y="59728"/>
                </a:lnTo>
                <a:lnTo>
                  <a:pt x="149745" y="60718"/>
                </a:lnTo>
                <a:lnTo>
                  <a:pt x="150774" y="60718"/>
                </a:lnTo>
                <a:lnTo>
                  <a:pt x="151765" y="61760"/>
                </a:lnTo>
                <a:lnTo>
                  <a:pt x="152806" y="61760"/>
                </a:lnTo>
                <a:lnTo>
                  <a:pt x="152806" y="62750"/>
                </a:lnTo>
                <a:lnTo>
                  <a:pt x="153797" y="63779"/>
                </a:lnTo>
                <a:lnTo>
                  <a:pt x="153797" y="64770"/>
                </a:lnTo>
                <a:lnTo>
                  <a:pt x="154825" y="65798"/>
                </a:lnTo>
                <a:lnTo>
                  <a:pt x="154825" y="68821"/>
                </a:lnTo>
                <a:lnTo>
                  <a:pt x="155816" y="68821"/>
                </a:lnTo>
                <a:lnTo>
                  <a:pt x="155816" y="56680"/>
                </a:lnTo>
                <a:lnTo>
                  <a:pt x="152806" y="53657"/>
                </a:lnTo>
                <a:lnTo>
                  <a:pt x="150774" y="53657"/>
                </a:lnTo>
                <a:lnTo>
                  <a:pt x="150774" y="52628"/>
                </a:lnTo>
                <a:lnTo>
                  <a:pt x="148755" y="52628"/>
                </a:lnTo>
                <a:lnTo>
                  <a:pt x="147726" y="51638"/>
                </a:lnTo>
                <a:lnTo>
                  <a:pt x="145694" y="51638"/>
                </a:lnTo>
                <a:lnTo>
                  <a:pt x="144703" y="50596"/>
                </a:lnTo>
                <a:lnTo>
                  <a:pt x="139623" y="50596"/>
                </a:lnTo>
                <a:lnTo>
                  <a:pt x="139623" y="49606"/>
                </a:lnTo>
                <a:lnTo>
                  <a:pt x="122440" y="49606"/>
                </a:lnTo>
                <a:lnTo>
                  <a:pt x="121450" y="50596"/>
                </a:lnTo>
                <a:lnTo>
                  <a:pt x="116370" y="50596"/>
                </a:lnTo>
                <a:lnTo>
                  <a:pt x="116370" y="51638"/>
                </a:lnTo>
                <a:lnTo>
                  <a:pt x="113360" y="51638"/>
                </a:lnTo>
                <a:lnTo>
                  <a:pt x="112318" y="52628"/>
                </a:lnTo>
                <a:lnTo>
                  <a:pt x="111328" y="52628"/>
                </a:lnTo>
                <a:lnTo>
                  <a:pt x="110299" y="53657"/>
                </a:lnTo>
                <a:lnTo>
                  <a:pt x="109308" y="53657"/>
                </a:lnTo>
                <a:lnTo>
                  <a:pt x="108280" y="54648"/>
                </a:lnTo>
                <a:lnTo>
                  <a:pt x="107289" y="55676"/>
                </a:lnTo>
                <a:lnTo>
                  <a:pt x="106248" y="55676"/>
                </a:lnTo>
                <a:lnTo>
                  <a:pt x="106248" y="56680"/>
                </a:lnTo>
                <a:lnTo>
                  <a:pt x="105257" y="56680"/>
                </a:lnTo>
                <a:lnTo>
                  <a:pt x="103238" y="58699"/>
                </a:lnTo>
                <a:lnTo>
                  <a:pt x="103238" y="59728"/>
                </a:lnTo>
                <a:lnTo>
                  <a:pt x="102209" y="59728"/>
                </a:lnTo>
                <a:lnTo>
                  <a:pt x="102209" y="61760"/>
                </a:lnTo>
                <a:lnTo>
                  <a:pt x="101206" y="62750"/>
                </a:lnTo>
                <a:lnTo>
                  <a:pt x="101206" y="64770"/>
                </a:lnTo>
                <a:lnTo>
                  <a:pt x="100177" y="65798"/>
                </a:lnTo>
                <a:lnTo>
                  <a:pt x="100177" y="72859"/>
                </a:lnTo>
                <a:lnTo>
                  <a:pt x="101206" y="73901"/>
                </a:lnTo>
                <a:lnTo>
                  <a:pt x="101206" y="75920"/>
                </a:lnTo>
                <a:lnTo>
                  <a:pt x="102209" y="76911"/>
                </a:lnTo>
                <a:lnTo>
                  <a:pt x="102209" y="77939"/>
                </a:lnTo>
                <a:lnTo>
                  <a:pt x="103238" y="78943"/>
                </a:lnTo>
                <a:lnTo>
                  <a:pt x="104228" y="79971"/>
                </a:lnTo>
                <a:lnTo>
                  <a:pt x="104228" y="80962"/>
                </a:lnTo>
                <a:lnTo>
                  <a:pt x="105257" y="80962"/>
                </a:lnTo>
                <a:lnTo>
                  <a:pt x="106248" y="81991"/>
                </a:lnTo>
                <a:lnTo>
                  <a:pt x="107289" y="82981"/>
                </a:lnTo>
                <a:lnTo>
                  <a:pt x="108280" y="84023"/>
                </a:lnTo>
                <a:lnTo>
                  <a:pt x="109308" y="84023"/>
                </a:lnTo>
                <a:lnTo>
                  <a:pt x="109308" y="85013"/>
                </a:lnTo>
                <a:lnTo>
                  <a:pt x="111328" y="85013"/>
                </a:lnTo>
                <a:lnTo>
                  <a:pt x="112318" y="86042"/>
                </a:lnTo>
                <a:lnTo>
                  <a:pt x="113360" y="86042"/>
                </a:lnTo>
                <a:lnTo>
                  <a:pt x="114350" y="87033"/>
                </a:lnTo>
                <a:lnTo>
                  <a:pt x="117398" y="87033"/>
                </a:lnTo>
                <a:lnTo>
                  <a:pt x="118389" y="88061"/>
                </a:lnTo>
                <a:lnTo>
                  <a:pt x="126492" y="88061"/>
                </a:lnTo>
                <a:lnTo>
                  <a:pt x="126492" y="89052"/>
                </a:lnTo>
                <a:lnTo>
                  <a:pt x="134581" y="89052"/>
                </a:lnTo>
                <a:lnTo>
                  <a:pt x="135572" y="88061"/>
                </a:lnTo>
                <a:lnTo>
                  <a:pt x="143675" y="88061"/>
                </a:lnTo>
                <a:lnTo>
                  <a:pt x="143675" y="87033"/>
                </a:lnTo>
                <a:lnTo>
                  <a:pt x="147726" y="87033"/>
                </a:lnTo>
                <a:lnTo>
                  <a:pt x="147726" y="86042"/>
                </a:lnTo>
                <a:lnTo>
                  <a:pt x="149745" y="86042"/>
                </a:lnTo>
                <a:lnTo>
                  <a:pt x="150774" y="85013"/>
                </a:lnTo>
                <a:lnTo>
                  <a:pt x="151765" y="85013"/>
                </a:lnTo>
                <a:lnTo>
                  <a:pt x="152806" y="84023"/>
                </a:lnTo>
                <a:lnTo>
                  <a:pt x="153797" y="84023"/>
                </a:lnTo>
                <a:lnTo>
                  <a:pt x="153797" y="82981"/>
                </a:lnTo>
                <a:lnTo>
                  <a:pt x="154825" y="82981"/>
                </a:lnTo>
                <a:lnTo>
                  <a:pt x="155816" y="81991"/>
                </a:lnTo>
                <a:lnTo>
                  <a:pt x="156845" y="81991"/>
                </a:lnTo>
                <a:lnTo>
                  <a:pt x="156845" y="80962"/>
                </a:lnTo>
                <a:lnTo>
                  <a:pt x="158877" y="78943"/>
                </a:lnTo>
                <a:lnTo>
                  <a:pt x="158877" y="77939"/>
                </a:lnTo>
                <a:lnTo>
                  <a:pt x="159867" y="76911"/>
                </a:lnTo>
                <a:lnTo>
                  <a:pt x="159867" y="75920"/>
                </a:lnTo>
                <a:lnTo>
                  <a:pt x="160896" y="74891"/>
                </a:lnTo>
                <a:lnTo>
                  <a:pt x="160896" y="62750"/>
                </a:lnTo>
                <a:close/>
              </a:path>
              <a:path w="161925" h="238125">
                <a:moveTo>
                  <a:pt x="161886" y="115392"/>
                </a:moveTo>
                <a:lnTo>
                  <a:pt x="160896" y="114350"/>
                </a:lnTo>
                <a:lnTo>
                  <a:pt x="160896" y="110312"/>
                </a:lnTo>
                <a:lnTo>
                  <a:pt x="159867" y="109321"/>
                </a:lnTo>
                <a:lnTo>
                  <a:pt x="159867" y="107289"/>
                </a:lnTo>
                <a:lnTo>
                  <a:pt x="158877" y="106260"/>
                </a:lnTo>
                <a:lnTo>
                  <a:pt x="158877" y="105270"/>
                </a:lnTo>
                <a:lnTo>
                  <a:pt x="157835" y="104241"/>
                </a:lnTo>
                <a:lnTo>
                  <a:pt x="157835" y="103238"/>
                </a:lnTo>
                <a:lnTo>
                  <a:pt x="156845" y="103238"/>
                </a:lnTo>
                <a:lnTo>
                  <a:pt x="156845" y="102209"/>
                </a:lnTo>
                <a:lnTo>
                  <a:pt x="155816" y="101219"/>
                </a:lnTo>
                <a:lnTo>
                  <a:pt x="154825" y="101219"/>
                </a:lnTo>
                <a:lnTo>
                  <a:pt x="154825" y="100190"/>
                </a:lnTo>
                <a:lnTo>
                  <a:pt x="153797" y="100190"/>
                </a:lnTo>
                <a:lnTo>
                  <a:pt x="151765" y="98158"/>
                </a:lnTo>
                <a:lnTo>
                  <a:pt x="150774" y="98158"/>
                </a:lnTo>
                <a:lnTo>
                  <a:pt x="150774" y="97167"/>
                </a:lnTo>
                <a:lnTo>
                  <a:pt x="148755" y="97167"/>
                </a:lnTo>
                <a:lnTo>
                  <a:pt x="147726" y="96139"/>
                </a:lnTo>
                <a:lnTo>
                  <a:pt x="137642" y="96139"/>
                </a:lnTo>
                <a:lnTo>
                  <a:pt x="137642" y="97167"/>
                </a:lnTo>
                <a:lnTo>
                  <a:pt x="134581" y="97167"/>
                </a:lnTo>
                <a:lnTo>
                  <a:pt x="134581" y="98158"/>
                </a:lnTo>
                <a:lnTo>
                  <a:pt x="133591" y="98158"/>
                </a:lnTo>
                <a:lnTo>
                  <a:pt x="130543" y="101219"/>
                </a:lnTo>
                <a:lnTo>
                  <a:pt x="130543" y="102209"/>
                </a:lnTo>
                <a:lnTo>
                  <a:pt x="129552" y="102209"/>
                </a:lnTo>
                <a:lnTo>
                  <a:pt x="129552" y="104241"/>
                </a:lnTo>
                <a:lnTo>
                  <a:pt x="128511" y="104241"/>
                </a:lnTo>
                <a:lnTo>
                  <a:pt x="128511" y="106260"/>
                </a:lnTo>
                <a:lnTo>
                  <a:pt x="127520" y="107289"/>
                </a:lnTo>
                <a:lnTo>
                  <a:pt x="127520" y="106260"/>
                </a:lnTo>
                <a:lnTo>
                  <a:pt x="127520" y="105270"/>
                </a:lnTo>
                <a:lnTo>
                  <a:pt x="126492" y="105270"/>
                </a:lnTo>
                <a:lnTo>
                  <a:pt x="126492" y="104241"/>
                </a:lnTo>
                <a:lnTo>
                  <a:pt x="123469" y="101219"/>
                </a:lnTo>
                <a:lnTo>
                  <a:pt x="122440" y="101219"/>
                </a:lnTo>
                <a:lnTo>
                  <a:pt x="122440" y="100190"/>
                </a:lnTo>
                <a:lnTo>
                  <a:pt x="120421" y="100190"/>
                </a:lnTo>
                <a:lnTo>
                  <a:pt x="120421" y="99199"/>
                </a:lnTo>
                <a:lnTo>
                  <a:pt x="111328" y="99199"/>
                </a:lnTo>
                <a:lnTo>
                  <a:pt x="110299" y="100190"/>
                </a:lnTo>
                <a:lnTo>
                  <a:pt x="109308" y="100190"/>
                </a:lnTo>
                <a:lnTo>
                  <a:pt x="108280" y="101219"/>
                </a:lnTo>
                <a:lnTo>
                  <a:pt x="107289" y="101219"/>
                </a:lnTo>
                <a:lnTo>
                  <a:pt x="106248" y="102209"/>
                </a:lnTo>
                <a:lnTo>
                  <a:pt x="105257" y="103238"/>
                </a:lnTo>
                <a:lnTo>
                  <a:pt x="105257" y="104241"/>
                </a:lnTo>
                <a:lnTo>
                  <a:pt x="104228" y="104241"/>
                </a:lnTo>
                <a:lnTo>
                  <a:pt x="104228" y="105270"/>
                </a:lnTo>
                <a:lnTo>
                  <a:pt x="102209" y="107289"/>
                </a:lnTo>
                <a:lnTo>
                  <a:pt x="102209" y="108280"/>
                </a:lnTo>
                <a:lnTo>
                  <a:pt x="101206" y="109321"/>
                </a:lnTo>
                <a:lnTo>
                  <a:pt x="101206" y="112331"/>
                </a:lnTo>
                <a:lnTo>
                  <a:pt x="100177" y="113360"/>
                </a:lnTo>
                <a:lnTo>
                  <a:pt x="100177" y="119430"/>
                </a:lnTo>
                <a:lnTo>
                  <a:pt x="101206" y="120421"/>
                </a:lnTo>
                <a:lnTo>
                  <a:pt x="101206" y="123482"/>
                </a:lnTo>
                <a:lnTo>
                  <a:pt x="102209" y="124472"/>
                </a:lnTo>
                <a:lnTo>
                  <a:pt x="102209" y="125501"/>
                </a:lnTo>
                <a:lnTo>
                  <a:pt x="103238" y="126504"/>
                </a:lnTo>
                <a:lnTo>
                  <a:pt x="104228" y="127533"/>
                </a:lnTo>
                <a:lnTo>
                  <a:pt x="104228" y="128524"/>
                </a:lnTo>
                <a:lnTo>
                  <a:pt x="105257" y="128524"/>
                </a:lnTo>
                <a:lnTo>
                  <a:pt x="105257" y="129552"/>
                </a:lnTo>
                <a:lnTo>
                  <a:pt x="106248" y="129552"/>
                </a:lnTo>
                <a:lnTo>
                  <a:pt x="106248" y="130543"/>
                </a:lnTo>
                <a:lnTo>
                  <a:pt x="107289" y="130543"/>
                </a:lnTo>
                <a:lnTo>
                  <a:pt x="108280" y="131584"/>
                </a:lnTo>
                <a:lnTo>
                  <a:pt x="109308" y="132575"/>
                </a:lnTo>
                <a:lnTo>
                  <a:pt x="111328" y="132575"/>
                </a:lnTo>
                <a:lnTo>
                  <a:pt x="111328" y="133604"/>
                </a:lnTo>
                <a:lnTo>
                  <a:pt x="114350" y="133604"/>
                </a:lnTo>
                <a:lnTo>
                  <a:pt x="115379" y="134594"/>
                </a:lnTo>
                <a:lnTo>
                  <a:pt x="117398" y="126504"/>
                </a:lnTo>
                <a:lnTo>
                  <a:pt x="113360" y="126504"/>
                </a:lnTo>
                <a:lnTo>
                  <a:pt x="112318" y="125501"/>
                </a:lnTo>
                <a:lnTo>
                  <a:pt x="111328" y="125501"/>
                </a:lnTo>
                <a:lnTo>
                  <a:pt x="108280" y="122453"/>
                </a:lnTo>
                <a:lnTo>
                  <a:pt x="108280" y="121462"/>
                </a:lnTo>
                <a:lnTo>
                  <a:pt x="107289" y="121462"/>
                </a:lnTo>
                <a:lnTo>
                  <a:pt x="107289" y="119430"/>
                </a:lnTo>
                <a:lnTo>
                  <a:pt x="106248" y="118402"/>
                </a:lnTo>
                <a:lnTo>
                  <a:pt x="106248" y="113360"/>
                </a:lnTo>
                <a:lnTo>
                  <a:pt x="107289" y="112331"/>
                </a:lnTo>
                <a:lnTo>
                  <a:pt x="107289" y="111340"/>
                </a:lnTo>
                <a:lnTo>
                  <a:pt x="108280" y="110312"/>
                </a:lnTo>
                <a:lnTo>
                  <a:pt x="108280" y="109321"/>
                </a:lnTo>
                <a:lnTo>
                  <a:pt x="109308" y="109321"/>
                </a:lnTo>
                <a:lnTo>
                  <a:pt x="109308" y="108280"/>
                </a:lnTo>
                <a:lnTo>
                  <a:pt x="110299" y="108280"/>
                </a:lnTo>
                <a:lnTo>
                  <a:pt x="111328" y="107289"/>
                </a:lnTo>
                <a:lnTo>
                  <a:pt x="112318" y="107289"/>
                </a:lnTo>
                <a:lnTo>
                  <a:pt x="113360" y="106260"/>
                </a:lnTo>
                <a:lnTo>
                  <a:pt x="118389" y="106260"/>
                </a:lnTo>
                <a:lnTo>
                  <a:pt x="119430" y="107289"/>
                </a:lnTo>
                <a:lnTo>
                  <a:pt x="120421" y="107289"/>
                </a:lnTo>
                <a:lnTo>
                  <a:pt x="121450" y="108280"/>
                </a:lnTo>
                <a:lnTo>
                  <a:pt x="122440" y="109321"/>
                </a:lnTo>
                <a:lnTo>
                  <a:pt x="123469" y="110312"/>
                </a:lnTo>
                <a:lnTo>
                  <a:pt x="124472" y="111340"/>
                </a:lnTo>
                <a:lnTo>
                  <a:pt x="124472" y="113360"/>
                </a:lnTo>
                <a:lnTo>
                  <a:pt x="125501" y="114350"/>
                </a:lnTo>
                <a:lnTo>
                  <a:pt x="125501" y="119430"/>
                </a:lnTo>
                <a:lnTo>
                  <a:pt x="131572" y="120294"/>
                </a:lnTo>
                <a:lnTo>
                  <a:pt x="131572" y="111340"/>
                </a:lnTo>
                <a:lnTo>
                  <a:pt x="132562" y="110312"/>
                </a:lnTo>
                <a:lnTo>
                  <a:pt x="132562" y="109321"/>
                </a:lnTo>
                <a:lnTo>
                  <a:pt x="133591" y="108280"/>
                </a:lnTo>
                <a:lnTo>
                  <a:pt x="133591" y="107289"/>
                </a:lnTo>
                <a:lnTo>
                  <a:pt x="134581" y="107289"/>
                </a:lnTo>
                <a:lnTo>
                  <a:pt x="136613" y="105270"/>
                </a:lnTo>
                <a:lnTo>
                  <a:pt x="137642" y="105270"/>
                </a:lnTo>
                <a:lnTo>
                  <a:pt x="137642" y="104241"/>
                </a:lnTo>
                <a:lnTo>
                  <a:pt x="140652" y="104241"/>
                </a:lnTo>
                <a:lnTo>
                  <a:pt x="141693" y="103238"/>
                </a:lnTo>
                <a:lnTo>
                  <a:pt x="143713" y="103238"/>
                </a:lnTo>
                <a:lnTo>
                  <a:pt x="144703" y="104241"/>
                </a:lnTo>
                <a:lnTo>
                  <a:pt x="147726" y="104241"/>
                </a:lnTo>
                <a:lnTo>
                  <a:pt x="148755" y="105270"/>
                </a:lnTo>
                <a:lnTo>
                  <a:pt x="149745" y="105270"/>
                </a:lnTo>
                <a:lnTo>
                  <a:pt x="150774" y="106260"/>
                </a:lnTo>
                <a:lnTo>
                  <a:pt x="151765" y="107289"/>
                </a:lnTo>
                <a:lnTo>
                  <a:pt x="152806" y="108280"/>
                </a:lnTo>
                <a:lnTo>
                  <a:pt x="152806" y="109321"/>
                </a:lnTo>
                <a:lnTo>
                  <a:pt x="153797" y="109321"/>
                </a:lnTo>
                <a:lnTo>
                  <a:pt x="153797" y="110312"/>
                </a:lnTo>
                <a:lnTo>
                  <a:pt x="154825" y="111340"/>
                </a:lnTo>
                <a:lnTo>
                  <a:pt x="154825" y="115392"/>
                </a:lnTo>
                <a:lnTo>
                  <a:pt x="155816" y="116382"/>
                </a:lnTo>
                <a:lnTo>
                  <a:pt x="154825" y="116382"/>
                </a:lnTo>
                <a:lnTo>
                  <a:pt x="154825" y="120421"/>
                </a:lnTo>
                <a:lnTo>
                  <a:pt x="153797" y="121462"/>
                </a:lnTo>
                <a:lnTo>
                  <a:pt x="153797" y="122453"/>
                </a:lnTo>
                <a:lnTo>
                  <a:pt x="152806" y="122453"/>
                </a:lnTo>
                <a:lnTo>
                  <a:pt x="152806" y="123482"/>
                </a:lnTo>
                <a:lnTo>
                  <a:pt x="151765" y="124472"/>
                </a:lnTo>
                <a:lnTo>
                  <a:pt x="150774" y="124472"/>
                </a:lnTo>
                <a:lnTo>
                  <a:pt x="148755" y="126504"/>
                </a:lnTo>
                <a:lnTo>
                  <a:pt x="146735" y="126504"/>
                </a:lnTo>
                <a:lnTo>
                  <a:pt x="145694" y="127533"/>
                </a:lnTo>
                <a:lnTo>
                  <a:pt x="143713" y="127533"/>
                </a:lnTo>
                <a:lnTo>
                  <a:pt x="144703" y="134594"/>
                </a:lnTo>
                <a:lnTo>
                  <a:pt x="148755" y="134594"/>
                </a:lnTo>
                <a:lnTo>
                  <a:pt x="149745" y="133604"/>
                </a:lnTo>
                <a:lnTo>
                  <a:pt x="150774" y="133604"/>
                </a:lnTo>
                <a:lnTo>
                  <a:pt x="151765" y="132575"/>
                </a:lnTo>
                <a:lnTo>
                  <a:pt x="152806" y="132575"/>
                </a:lnTo>
                <a:lnTo>
                  <a:pt x="153797" y="131584"/>
                </a:lnTo>
                <a:lnTo>
                  <a:pt x="154825" y="131584"/>
                </a:lnTo>
                <a:lnTo>
                  <a:pt x="154825" y="130543"/>
                </a:lnTo>
                <a:lnTo>
                  <a:pt x="155816" y="130543"/>
                </a:lnTo>
                <a:lnTo>
                  <a:pt x="155816" y="129552"/>
                </a:lnTo>
                <a:lnTo>
                  <a:pt x="156845" y="129552"/>
                </a:lnTo>
                <a:lnTo>
                  <a:pt x="156845" y="128524"/>
                </a:lnTo>
                <a:lnTo>
                  <a:pt x="157835" y="128524"/>
                </a:lnTo>
                <a:lnTo>
                  <a:pt x="157835" y="126504"/>
                </a:lnTo>
                <a:lnTo>
                  <a:pt x="158877" y="126504"/>
                </a:lnTo>
                <a:lnTo>
                  <a:pt x="158877" y="125501"/>
                </a:lnTo>
                <a:lnTo>
                  <a:pt x="159867" y="124472"/>
                </a:lnTo>
                <a:lnTo>
                  <a:pt x="159867" y="123482"/>
                </a:lnTo>
                <a:lnTo>
                  <a:pt x="160896" y="122453"/>
                </a:lnTo>
                <a:lnTo>
                  <a:pt x="160896" y="117411"/>
                </a:lnTo>
                <a:lnTo>
                  <a:pt x="161886" y="116382"/>
                </a:lnTo>
                <a:lnTo>
                  <a:pt x="161886" y="11539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09" name="object 4509"/>
          <p:cNvPicPr/>
          <p:nvPr/>
        </p:nvPicPr>
        <p:blipFill>
          <a:blip r:embed="rId320" cstate="print"/>
          <a:stretch>
            <a:fillRect/>
          </a:stretch>
        </p:blipFill>
        <p:spPr>
          <a:xfrm>
            <a:off x="15638696" y="5305998"/>
            <a:ext cx="160900" cy="237808"/>
          </a:xfrm>
          <a:prstGeom prst="rect">
            <a:avLst/>
          </a:prstGeom>
        </p:spPr>
      </p:pic>
      <p:sp>
        <p:nvSpPr>
          <p:cNvPr id="4510" name="object 4510"/>
          <p:cNvSpPr/>
          <p:nvPr/>
        </p:nvSpPr>
        <p:spPr>
          <a:xfrm>
            <a:off x="2480312" y="6989884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11" name="object 4511"/>
          <p:cNvGrpSpPr/>
          <p:nvPr/>
        </p:nvGrpSpPr>
        <p:grpSpPr>
          <a:xfrm>
            <a:off x="2478268" y="6639749"/>
            <a:ext cx="157480" cy="353695"/>
            <a:chOff x="2478268" y="6639749"/>
            <a:chExt cx="157480" cy="353695"/>
          </a:xfrm>
        </p:grpSpPr>
        <p:sp>
          <p:nvSpPr>
            <p:cNvPr id="4512" name="object 4512"/>
            <p:cNvSpPr/>
            <p:nvPr/>
          </p:nvSpPr>
          <p:spPr>
            <a:xfrm>
              <a:off x="2480313" y="6645821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3" name="object 4513"/>
            <p:cNvSpPr/>
            <p:nvPr/>
          </p:nvSpPr>
          <p:spPr>
            <a:xfrm>
              <a:off x="2509639" y="6659988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4" name="object 4514"/>
            <p:cNvSpPr/>
            <p:nvPr/>
          </p:nvSpPr>
          <p:spPr>
            <a:xfrm>
              <a:off x="2523806" y="6659988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5" name="object 4515"/>
            <p:cNvSpPr/>
            <p:nvPr/>
          </p:nvSpPr>
          <p:spPr>
            <a:xfrm>
              <a:off x="2480292" y="6645821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6" name="object 4516"/>
            <p:cNvSpPr/>
            <p:nvPr/>
          </p:nvSpPr>
          <p:spPr>
            <a:xfrm>
              <a:off x="2509639" y="697571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7" name="object 4517"/>
            <p:cNvSpPr/>
            <p:nvPr/>
          </p:nvSpPr>
          <p:spPr>
            <a:xfrm>
              <a:off x="2509639" y="664582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8" name="object 4518"/>
            <p:cNvSpPr/>
            <p:nvPr/>
          </p:nvSpPr>
          <p:spPr>
            <a:xfrm>
              <a:off x="2516723" y="6659988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9" name="object 4519"/>
            <p:cNvSpPr/>
            <p:nvPr/>
          </p:nvSpPr>
          <p:spPr>
            <a:xfrm>
              <a:off x="2516723" y="6824936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0" name="object 4520"/>
            <p:cNvSpPr/>
            <p:nvPr/>
          </p:nvSpPr>
          <p:spPr>
            <a:xfrm>
              <a:off x="2633097" y="6645821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1" name="object 4521"/>
            <p:cNvSpPr/>
            <p:nvPr/>
          </p:nvSpPr>
          <p:spPr>
            <a:xfrm>
              <a:off x="2509639" y="681076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22" name="object 4522"/>
          <p:cNvSpPr/>
          <p:nvPr/>
        </p:nvSpPr>
        <p:spPr>
          <a:xfrm>
            <a:off x="2291054" y="6698474"/>
            <a:ext cx="161290" cy="239395"/>
          </a:xfrm>
          <a:custGeom>
            <a:avLst/>
            <a:gdLst/>
            <a:ahLst/>
            <a:cxnLst/>
            <a:rect l="l" t="t" r="r" b="b"/>
            <a:pathLst>
              <a:path w="161289" h="239395">
                <a:moveTo>
                  <a:pt x="41465" y="92062"/>
                </a:moveTo>
                <a:lnTo>
                  <a:pt x="34404" y="92062"/>
                </a:lnTo>
                <a:lnTo>
                  <a:pt x="34404" y="114325"/>
                </a:lnTo>
                <a:lnTo>
                  <a:pt x="41465" y="114325"/>
                </a:lnTo>
                <a:lnTo>
                  <a:pt x="41465" y="92062"/>
                </a:lnTo>
                <a:close/>
              </a:path>
              <a:path w="161289" h="239395">
                <a:moveTo>
                  <a:pt x="59677" y="173024"/>
                </a:moveTo>
                <a:lnTo>
                  <a:pt x="0" y="173024"/>
                </a:lnTo>
                <a:lnTo>
                  <a:pt x="0" y="181114"/>
                </a:lnTo>
                <a:lnTo>
                  <a:pt x="59677" y="181114"/>
                </a:lnTo>
                <a:lnTo>
                  <a:pt x="59677" y="173024"/>
                </a:lnTo>
                <a:close/>
              </a:path>
              <a:path w="161289" h="239395">
                <a:moveTo>
                  <a:pt x="59677" y="117386"/>
                </a:moveTo>
                <a:lnTo>
                  <a:pt x="39446" y="129527"/>
                </a:lnTo>
                <a:lnTo>
                  <a:pt x="39446" y="130517"/>
                </a:lnTo>
                <a:lnTo>
                  <a:pt x="38455" y="130517"/>
                </a:lnTo>
                <a:lnTo>
                  <a:pt x="37414" y="131546"/>
                </a:lnTo>
                <a:lnTo>
                  <a:pt x="36423" y="131546"/>
                </a:lnTo>
                <a:lnTo>
                  <a:pt x="35394" y="132537"/>
                </a:lnTo>
                <a:lnTo>
                  <a:pt x="34404" y="133578"/>
                </a:lnTo>
                <a:lnTo>
                  <a:pt x="33375" y="134569"/>
                </a:lnTo>
                <a:lnTo>
                  <a:pt x="32385" y="135597"/>
                </a:lnTo>
                <a:lnTo>
                  <a:pt x="31343" y="136588"/>
                </a:lnTo>
                <a:lnTo>
                  <a:pt x="31343" y="137617"/>
                </a:lnTo>
                <a:lnTo>
                  <a:pt x="30353" y="137617"/>
                </a:lnTo>
                <a:lnTo>
                  <a:pt x="30353" y="138607"/>
                </a:lnTo>
                <a:lnTo>
                  <a:pt x="29324" y="139649"/>
                </a:lnTo>
                <a:lnTo>
                  <a:pt x="29324" y="140639"/>
                </a:lnTo>
                <a:lnTo>
                  <a:pt x="28333" y="140639"/>
                </a:lnTo>
                <a:lnTo>
                  <a:pt x="28333" y="139649"/>
                </a:lnTo>
                <a:lnTo>
                  <a:pt x="26301" y="137617"/>
                </a:lnTo>
                <a:lnTo>
                  <a:pt x="26301" y="136588"/>
                </a:lnTo>
                <a:lnTo>
                  <a:pt x="25273" y="136588"/>
                </a:lnTo>
                <a:lnTo>
                  <a:pt x="25273" y="135597"/>
                </a:lnTo>
                <a:lnTo>
                  <a:pt x="24282" y="135597"/>
                </a:lnTo>
                <a:lnTo>
                  <a:pt x="24282" y="134569"/>
                </a:lnTo>
                <a:lnTo>
                  <a:pt x="22263" y="134569"/>
                </a:lnTo>
                <a:lnTo>
                  <a:pt x="22263" y="133578"/>
                </a:lnTo>
                <a:lnTo>
                  <a:pt x="21221" y="133578"/>
                </a:lnTo>
                <a:lnTo>
                  <a:pt x="20231" y="132537"/>
                </a:lnTo>
                <a:lnTo>
                  <a:pt x="18211" y="132537"/>
                </a:lnTo>
                <a:lnTo>
                  <a:pt x="17183" y="131546"/>
                </a:lnTo>
                <a:lnTo>
                  <a:pt x="16192" y="131546"/>
                </a:lnTo>
                <a:lnTo>
                  <a:pt x="15151" y="130517"/>
                </a:lnTo>
                <a:lnTo>
                  <a:pt x="14160" y="130517"/>
                </a:lnTo>
                <a:lnTo>
                  <a:pt x="13131" y="129527"/>
                </a:lnTo>
                <a:lnTo>
                  <a:pt x="12141" y="129527"/>
                </a:lnTo>
                <a:lnTo>
                  <a:pt x="11112" y="128498"/>
                </a:lnTo>
                <a:lnTo>
                  <a:pt x="10121" y="128498"/>
                </a:lnTo>
                <a:lnTo>
                  <a:pt x="10121" y="127495"/>
                </a:lnTo>
                <a:lnTo>
                  <a:pt x="9080" y="127495"/>
                </a:lnTo>
                <a:lnTo>
                  <a:pt x="8089" y="126466"/>
                </a:lnTo>
                <a:lnTo>
                  <a:pt x="7061" y="125476"/>
                </a:lnTo>
                <a:lnTo>
                  <a:pt x="7061" y="122415"/>
                </a:lnTo>
                <a:lnTo>
                  <a:pt x="6070" y="121424"/>
                </a:lnTo>
                <a:lnTo>
                  <a:pt x="6070" y="120396"/>
                </a:lnTo>
                <a:lnTo>
                  <a:pt x="7061" y="119405"/>
                </a:lnTo>
                <a:lnTo>
                  <a:pt x="7061" y="118376"/>
                </a:lnTo>
                <a:lnTo>
                  <a:pt x="0" y="118376"/>
                </a:lnTo>
                <a:lnTo>
                  <a:pt x="0" y="127495"/>
                </a:lnTo>
                <a:lnTo>
                  <a:pt x="990" y="128498"/>
                </a:lnTo>
                <a:lnTo>
                  <a:pt x="990" y="129527"/>
                </a:lnTo>
                <a:lnTo>
                  <a:pt x="2019" y="129527"/>
                </a:lnTo>
                <a:lnTo>
                  <a:pt x="2019" y="131546"/>
                </a:lnTo>
                <a:lnTo>
                  <a:pt x="3009" y="131546"/>
                </a:lnTo>
                <a:lnTo>
                  <a:pt x="4038" y="132537"/>
                </a:lnTo>
                <a:lnTo>
                  <a:pt x="4038" y="133578"/>
                </a:lnTo>
                <a:lnTo>
                  <a:pt x="5041" y="133578"/>
                </a:lnTo>
                <a:lnTo>
                  <a:pt x="5041" y="134569"/>
                </a:lnTo>
                <a:lnTo>
                  <a:pt x="7061" y="134569"/>
                </a:lnTo>
                <a:lnTo>
                  <a:pt x="9080" y="136588"/>
                </a:lnTo>
                <a:lnTo>
                  <a:pt x="11112" y="136588"/>
                </a:lnTo>
                <a:lnTo>
                  <a:pt x="12141" y="137617"/>
                </a:lnTo>
                <a:lnTo>
                  <a:pt x="13131" y="137617"/>
                </a:lnTo>
                <a:lnTo>
                  <a:pt x="14160" y="138607"/>
                </a:lnTo>
                <a:lnTo>
                  <a:pt x="16192" y="138607"/>
                </a:lnTo>
                <a:lnTo>
                  <a:pt x="17183" y="139649"/>
                </a:lnTo>
                <a:lnTo>
                  <a:pt x="18211" y="139649"/>
                </a:lnTo>
                <a:lnTo>
                  <a:pt x="18211" y="140639"/>
                </a:lnTo>
                <a:lnTo>
                  <a:pt x="19202" y="140639"/>
                </a:lnTo>
                <a:lnTo>
                  <a:pt x="20231" y="141668"/>
                </a:lnTo>
                <a:lnTo>
                  <a:pt x="21221" y="141668"/>
                </a:lnTo>
                <a:lnTo>
                  <a:pt x="22263" y="142659"/>
                </a:lnTo>
                <a:lnTo>
                  <a:pt x="23253" y="142659"/>
                </a:lnTo>
                <a:lnTo>
                  <a:pt x="23253" y="143687"/>
                </a:lnTo>
                <a:lnTo>
                  <a:pt x="24282" y="143687"/>
                </a:lnTo>
                <a:lnTo>
                  <a:pt x="24282" y="144678"/>
                </a:lnTo>
                <a:lnTo>
                  <a:pt x="25273" y="145719"/>
                </a:lnTo>
                <a:lnTo>
                  <a:pt x="25273" y="148729"/>
                </a:lnTo>
                <a:lnTo>
                  <a:pt x="26301" y="149758"/>
                </a:lnTo>
                <a:lnTo>
                  <a:pt x="26301" y="151790"/>
                </a:lnTo>
                <a:lnTo>
                  <a:pt x="0" y="151790"/>
                </a:lnTo>
                <a:lnTo>
                  <a:pt x="0" y="158851"/>
                </a:lnTo>
                <a:lnTo>
                  <a:pt x="59677" y="158851"/>
                </a:lnTo>
                <a:lnTo>
                  <a:pt x="59677" y="151790"/>
                </a:lnTo>
                <a:lnTo>
                  <a:pt x="31343" y="151790"/>
                </a:lnTo>
                <a:lnTo>
                  <a:pt x="31343" y="148729"/>
                </a:lnTo>
                <a:lnTo>
                  <a:pt x="32385" y="148729"/>
                </a:lnTo>
                <a:lnTo>
                  <a:pt x="32385" y="145719"/>
                </a:lnTo>
                <a:lnTo>
                  <a:pt x="33375" y="145719"/>
                </a:lnTo>
                <a:lnTo>
                  <a:pt x="33375" y="144678"/>
                </a:lnTo>
                <a:lnTo>
                  <a:pt x="34404" y="144678"/>
                </a:lnTo>
                <a:lnTo>
                  <a:pt x="34404" y="143687"/>
                </a:lnTo>
                <a:lnTo>
                  <a:pt x="35394" y="142659"/>
                </a:lnTo>
                <a:lnTo>
                  <a:pt x="36423" y="141668"/>
                </a:lnTo>
                <a:lnTo>
                  <a:pt x="37414" y="140639"/>
                </a:lnTo>
                <a:lnTo>
                  <a:pt x="38455" y="140639"/>
                </a:lnTo>
                <a:lnTo>
                  <a:pt x="40474" y="138607"/>
                </a:lnTo>
                <a:lnTo>
                  <a:pt x="41465" y="138607"/>
                </a:lnTo>
                <a:lnTo>
                  <a:pt x="42494" y="137617"/>
                </a:lnTo>
                <a:lnTo>
                  <a:pt x="43484" y="137617"/>
                </a:lnTo>
                <a:lnTo>
                  <a:pt x="59677" y="127495"/>
                </a:lnTo>
                <a:lnTo>
                  <a:pt x="59677" y="117386"/>
                </a:lnTo>
                <a:close/>
              </a:path>
              <a:path w="161289" h="239395">
                <a:moveTo>
                  <a:pt x="59702" y="210464"/>
                </a:moveTo>
                <a:lnTo>
                  <a:pt x="58712" y="209473"/>
                </a:lnTo>
                <a:lnTo>
                  <a:pt x="58712" y="205422"/>
                </a:lnTo>
                <a:lnTo>
                  <a:pt x="57683" y="204393"/>
                </a:lnTo>
                <a:lnTo>
                  <a:pt x="57683" y="203403"/>
                </a:lnTo>
                <a:lnTo>
                  <a:pt x="56680" y="202361"/>
                </a:lnTo>
                <a:lnTo>
                  <a:pt x="56680" y="201371"/>
                </a:lnTo>
                <a:lnTo>
                  <a:pt x="55651" y="200342"/>
                </a:lnTo>
                <a:lnTo>
                  <a:pt x="55651" y="199351"/>
                </a:lnTo>
                <a:lnTo>
                  <a:pt x="54660" y="198323"/>
                </a:lnTo>
                <a:lnTo>
                  <a:pt x="53632" y="197319"/>
                </a:lnTo>
                <a:lnTo>
                  <a:pt x="52641" y="197319"/>
                </a:lnTo>
                <a:lnTo>
                  <a:pt x="52641" y="210464"/>
                </a:lnTo>
                <a:lnTo>
                  <a:pt x="52641" y="230695"/>
                </a:lnTo>
                <a:lnTo>
                  <a:pt x="32397" y="230695"/>
                </a:lnTo>
                <a:lnTo>
                  <a:pt x="32397" y="208432"/>
                </a:lnTo>
                <a:lnTo>
                  <a:pt x="33388" y="208432"/>
                </a:lnTo>
                <a:lnTo>
                  <a:pt x="33388" y="206413"/>
                </a:lnTo>
                <a:lnTo>
                  <a:pt x="34429" y="205422"/>
                </a:lnTo>
                <a:lnTo>
                  <a:pt x="35420" y="204393"/>
                </a:lnTo>
                <a:lnTo>
                  <a:pt x="36449" y="203403"/>
                </a:lnTo>
                <a:lnTo>
                  <a:pt x="37439" y="202361"/>
                </a:lnTo>
                <a:lnTo>
                  <a:pt x="39458" y="202361"/>
                </a:lnTo>
                <a:lnTo>
                  <a:pt x="40500" y="201371"/>
                </a:lnTo>
                <a:lnTo>
                  <a:pt x="44538" y="201371"/>
                </a:lnTo>
                <a:lnTo>
                  <a:pt x="44538" y="202361"/>
                </a:lnTo>
                <a:lnTo>
                  <a:pt x="46570" y="202361"/>
                </a:lnTo>
                <a:lnTo>
                  <a:pt x="47561" y="203403"/>
                </a:lnTo>
                <a:lnTo>
                  <a:pt x="48590" y="203403"/>
                </a:lnTo>
                <a:lnTo>
                  <a:pt x="48590" y="204393"/>
                </a:lnTo>
                <a:lnTo>
                  <a:pt x="49580" y="204393"/>
                </a:lnTo>
                <a:lnTo>
                  <a:pt x="50609" y="205422"/>
                </a:lnTo>
                <a:lnTo>
                  <a:pt x="50609" y="206413"/>
                </a:lnTo>
                <a:lnTo>
                  <a:pt x="51600" y="207441"/>
                </a:lnTo>
                <a:lnTo>
                  <a:pt x="51600" y="209473"/>
                </a:lnTo>
                <a:lnTo>
                  <a:pt x="52641" y="210464"/>
                </a:lnTo>
                <a:lnTo>
                  <a:pt x="52641" y="197319"/>
                </a:lnTo>
                <a:lnTo>
                  <a:pt x="52641" y="196291"/>
                </a:lnTo>
                <a:lnTo>
                  <a:pt x="51600" y="196291"/>
                </a:lnTo>
                <a:lnTo>
                  <a:pt x="50609" y="195300"/>
                </a:lnTo>
                <a:lnTo>
                  <a:pt x="49580" y="195300"/>
                </a:lnTo>
                <a:lnTo>
                  <a:pt x="48590" y="194271"/>
                </a:lnTo>
                <a:lnTo>
                  <a:pt x="45529" y="194271"/>
                </a:lnTo>
                <a:lnTo>
                  <a:pt x="44538" y="193281"/>
                </a:lnTo>
                <a:lnTo>
                  <a:pt x="39458" y="193281"/>
                </a:lnTo>
                <a:lnTo>
                  <a:pt x="39458" y="194271"/>
                </a:lnTo>
                <a:lnTo>
                  <a:pt x="35420" y="194271"/>
                </a:lnTo>
                <a:lnTo>
                  <a:pt x="35420" y="195300"/>
                </a:lnTo>
                <a:lnTo>
                  <a:pt x="34429" y="195300"/>
                </a:lnTo>
                <a:lnTo>
                  <a:pt x="33388" y="196291"/>
                </a:lnTo>
                <a:lnTo>
                  <a:pt x="32397" y="197319"/>
                </a:lnTo>
                <a:lnTo>
                  <a:pt x="31369" y="197319"/>
                </a:lnTo>
                <a:lnTo>
                  <a:pt x="31369" y="198323"/>
                </a:lnTo>
                <a:lnTo>
                  <a:pt x="30378" y="198323"/>
                </a:lnTo>
                <a:lnTo>
                  <a:pt x="30378" y="199351"/>
                </a:lnTo>
                <a:lnTo>
                  <a:pt x="29349" y="200342"/>
                </a:lnTo>
                <a:lnTo>
                  <a:pt x="29349" y="201371"/>
                </a:lnTo>
                <a:lnTo>
                  <a:pt x="28346" y="202361"/>
                </a:lnTo>
                <a:lnTo>
                  <a:pt x="28346" y="204393"/>
                </a:lnTo>
                <a:lnTo>
                  <a:pt x="27317" y="204393"/>
                </a:lnTo>
                <a:lnTo>
                  <a:pt x="27317" y="203403"/>
                </a:lnTo>
                <a:lnTo>
                  <a:pt x="26327" y="203403"/>
                </a:lnTo>
                <a:lnTo>
                  <a:pt x="26327" y="202361"/>
                </a:lnTo>
                <a:lnTo>
                  <a:pt x="25298" y="201371"/>
                </a:lnTo>
                <a:lnTo>
                  <a:pt x="25298" y="215544"/>
                </a:lnTo>
                <a:lnTo>
                  <a:pt x="25298" y="230695"/>
                </a:lnTo>
                <a:lnTo>
                  <a:pt x="7086" y="230695"/>
                </a:lnTo>
                <a:lnTo>
                  <a:pt x="7086" y="210464"/>
                </a:lnTo>
                <a:lnTo>
                  <a:pt x="8115" y="209473"/>
                </a:lnTo>
                <a:lnTo>
                  <a:pt x="8115" y="207441"/>
                </a:lnTo>
                <a:lnTo>
                  <a:pt x="9105" y="207441"/>
                </a:lnTo>
                <a:lnTo>
                  <a:pt x="9105" y="206413"/>
                </a:lnTo>
                <a:lnTo>
                  <a:pt x="10134" y="206413"/>
                </a:lnTo>
                <a:lnTo>
                  <a:pt x="11125" y="205422"/>
                </a:lnTo>
                <a:lnTo>
                  <a:pt x="12166" y="205422"/>
                </a:lnTo>
                <a:lnTo>
                  <a:pt x="13157" y="204393"/>
                </a:lnTo>
                <a:lnTo>
                  <a:pt x="19227" y="204393"/>
                </a:lnTo>
                <a:lnTo>
                  <a:pt x="20256" y="205422"/>
                </a:lnTo>
                <a:lnTo>
                  <a:pt x="21247" y="205422"/>
                </a:lnTo>
                <a:lnTo>
                  <a:pt x="21247" y="206413"/>
                </a:lnTo>
                <a:lnTo>
                  <a:pt x="22275" y="206413"/>
                </a:lnTo>
                <a:lnTo>
                  <a:pt x="22275" y="207441"/>
                </a:lnTo>
                <a:lnTo>
                  <a:pt x="23266" y="207441"/>
                </a:lnTo>
                <a:lnTo>
                  <a:pt x="23266" y="208432"/>
                </a:lnTo>
                <a:lnTo>
                  <a:pt x="24307" y="209473"/>
                </a:lnTo>
                <a:lnTo>
                  <a:pt x="24307" y="214503"/>
                </a:lnTo>
                <a:lnTo>
                  <a:pt x="25298" y="215544"/>
                </a:lnTo>
                <a:lnTo>
                  <a:pt x="25298" y="201371"/>
                </a:lnTo>
                <a:lnTo>
                  <a:pt x="24307" y="200342"/>
                </a:lnTo>
                <a:lnTo>
                  <a:pt x="23266" y="199351"/>
                </a:lnTo>
                <a:lnTo>
                  <a:pt x="22275" y="198323"/>
                </a:lnTo>
                <a:lnTo>
                  <a:pt x="21247" y="198323"/>
                </a:lnTo>
                <a:lnTo>
                  <a:pt x="20256" y="197319"/>
                </a:lnTo>
                <a:lnTo>
                  <a:pt x="19227" y="197319"/>
                </a:lnTo>
                <a:lnTo>
                  <a:pt x="18237" y="196291"/>
                </a:lnTo>
                <a:lnTo>
                  <a:pt x="12166" y="196291"/>
                </a:lnTo>
                <a:lnTo>
                  <a:pt x="11125" y="197319"/>
                </a:lnTo>
                <a:lnTo>
                  <a:pt x="9105" y="197319"/>
                </a:lnTo>
                <a:lnTo>
                  <a:pt x="9105" y="198323"/>
                </a:lnTo>
                <a:lnTo>
                  <a:pt x="7086" y="198323"/>
                </a:lnTo>
                <a:lnTo>
                  <a:pt x="7086" y="199351"/>
                </a:lnTo>
                <a:lnTo>
                  <a:pt x="6083" y="199351"/>
                </a:lnTo>
                <a:lnTo>
                  <a:pt x="5054" y="200342"/>
                </a:lnTo>
                <a:lnTo>
                  <a:pt x="4064" y="201371"/>
                </a:lnTo>
                <a:lnTo>
                  <a:pt x="3035" y="202361"/>
                </a:lnTo>
                <a:lnTo>
                  <a:pt x="3035" y="203403"/>
                </a:lnTo>
                <a:lnTo>
                  <a:pt x="2044" y="203403"/>
                </a:lnTo>
                <a:lnTo>
                  <a:pt x="2044" y="205422"/>
                </a:lnTo>
                <a:lnTo>
                  <a:pt x="1003" y="205422"/>
                </a:lnTo>
                <a:lnTo>
                  <a:pt x="1003" y="208432"/>
                </a:lnTo>
                <a:lnTo>
                  <a:pt x="12" y="209473"/>
                </a:lnTo>
                <a:lnTo>
                  <a:pt x="12" y="238798"/>
                </a:lnTo>
                <a:lnTo>
                  <a:pt x="59702" y="238798"/>
                </a:lnTo>
                <a:lnTo>
                  <a:pt x="59702" y="230695"/>
                </a:lnTo>
                <a:lnTo>
                  <a:pt x="59702" y="210464"/>
                </a:lnTo>
                <a:close/>
              </a:path>
              <a:path w="161289" h="239395">
                <a:moveTo>
                  <a:pt x="59702" y="58674"/>
                </a:moveTo>
                <a:lnTo>
                  <a:pt x="12" y="58674"/>
                </a:lnTo>
                <a:lnTo>
                  <a:pt x="12" y="63703"/>
                </a:lnTo>
                <a:lnTo>
                  <a:pt x="1003" y="63703"/>
                </a:lnTo>
                <a:lnTo>
                  <a:pt x="3035" y="65735"/>
                </a:lnTo>
                <a:lnTo>
                  <a:pt x="4064" y="65735"/>
                </a:lnTo>
                <a:lnTo>
                  <a:pt x="4064" y="66763"/>
                </a:lnTo>
                <a:lnTo>
                  <a:pt x="5054" y="66763"/>
                </a:lnTo>
                <a:lnTo>
                  <a:pt x="5054" y="67754"/>
                </a:lnTo>
                <a:lnTo>
                  <a:pt x="6083" y="67754"/>
                </a:lnTo>
                <a:lnTo>
                  <a:pt x="7086" y="68783"/>
                </a:lnTo>
                <a:lnTo>
                  <a:pt x="7086" y="69773"/>
                </a:lnTo>
                <a:lnTo>
                  <a:pt x="8115" y="69773"/>
                </a:lnTo>
                <a:lnTo>
                  <a:pt x="8115" y="70815"/>
                </a:lnTo>
                <a:lnTo>
                  <a:pt x="9105" y="70815"/>
                </a:lnTo>
                <a:lnTo>
                  <a:pt x="9105" y="71805"/>
                </a:lnTo>
                <a:lnTo>
                  <a:pt x="11125" y="73825"/>
                </a:lnTo>
                <a:lnTo>
                  <a:pt x="11125" y="74853"/>
                </a:lnTo>
                <a:lnTo>
                  <a:pt x="12166" y="74853"/>
                </a:lnTo>
                <a:lnTo>
                  <a:pt x="12166" y="76885"/>
                </a:lnTo>
                <a:lnTo>
                  <a:pt x="13157" y="76885"/>
                </a:lnTo>
                <a:lnTo>
                  <a:pt x="13157" y="77876"/>
                </a:lnTo>
                <a:lnTo>
                  <a:pt x="14185" y="78905"/>
                </a:lnTo>
                <a:lnTo>
                  <a:pt x="14185" y="79895"/>
                </a:lnTo>
                <a:lnTo>
                  <a:pt x="21247" y="79895"/>
                </a:lnTo>
                <a:lnTo>
                  <a:pt x="21247" y="78905"/>
                </a:lnTo>
                <a:lnTo>
                  <a:pt x="20256" y="77876"/>
                </a:lnTo>
                <a:lnTo>
                  <a:pt x="20256" y="76885"/>
                </a:lnTo>
                <a:lnTo>
                  <a:pt x="19227" y="75857"/>
                </a:lnTo>
                <a:lnTo>
                  <a:pt x="19227" y="73825"/>
                </a:lnTo>
                <a:lnTo>
                  <a:pt x="18237" y="73825"/>
                </a:lnTo>
                <a:lnTo>
                  <a:pt x="18237" y="72834"/>
                </a:lnTo>
                <a:lnTo>
                  <a:pt x="17195" y="72834"/>
                </a:lnTo>
                <a:lnTo>
                  <a:pt x="17195" y="71805"/>
                </a:lnTo>
                <a:lnTo>
                  <a:pt x="16205" y="70815"/>
                </a:lnTo>
                <a:lnTo>
                  <a:pt x="16205" y="69773"/>
                </a:lnTo>
                <a:lnTo>
                  <a:pt x="15176" y="68783"/>
                </a:lnTo>
                <a:lnTo>
                  <a:pt x="15176" y="67754"/>
                </a:lnTo>
                <a:lnTo>
                  <a:pt x="14185" y="67754"/>
                </a:lnTo>
                <a:lnTo>
                  <a:pt x="14185" y="66763"/>
                </a:lnTo>
                <a:lnTo>
                  <a:pt x="13157" y="65735"/>
                </a:lnTo>
                <a:lnTo>
                  <a:pt x="59702" y="65735"/>
                </a:lnTo>
                <a:lnTo>
                  <a:pt x="59702" y="58674"/>
                </a:lnTo>
                <a:close/>
              </a:path>
              <a:path w="161289" h="239395">
                <a:moveTo>
                  <a:pt x="60693" y="17183"/>
                </a:moveTo>
                <a:lnTo>
                  <a:pt x="59702" y="16192"/>
                </a:lnTo>
                <a:lnTo>
                  <a:pt x="59702" y="13131"/>
                </a:lnTo>
                <a:lnTo>
                  <a:pt x="58674" y="12141"/>
                </a:lnTo>
                <a:lnTo>
                  <a:pt x="58674" y="10109"/>
                </a:lnTo>
                <a:lnTo>
                  <a:pt x="57683" y="10109"/>
                </a:lnTo>
                <a:lnTo>
                  <a:pt x="57683" y="9080"/>
                </a:lnTo>
                <a:lnTo>
                  <a:pt x="56642" y="8089"/>
                </a:lnTo>
                <a:lnTo>
                  <a:pt x="56642" y="7061"/>
                </a:lnTo>
                <a:lnTo>
                  <a:pt x="55651" y="7061"/>
                </a:lnTo>
                <a:lnTo>
                  <a:pt x="54622" y="6070"/>
                </a:lnTo>
                <a:lnTo>
                  <a:pt x="54622" y="5029"/>
                </a:lnTo>
                <a:lnTo>
                  <a:pt x="53632" y="5029"/>
                </a:lnTo>
                <a:lnTo>
                  <a:pt x="52603" y="4038"/>
                </a:lnTo>
                <a:lnTo>
                  <a:pt x="51600" y="3009"/>
                </a:lnTo>
                <a:lnTo>
                  <a:pt x="50571" y="2019"/>
                </a:lnTo>
                <a:lnTo>
                  <a:pt x="48552" y="2019"/>
                </a:lnTo>
                <a:lnTo>
                  <a:pt x="48552" y="990"/>
                </a:lnTo>
                <a:lnTo>
                  <a:pt x="44500" y="990"/>
                </a:lnTo>
                <a:lnTo>
                  <a:pt x="43510" y="0"/>
                </a:lnTo>
                <a:lnTo>
                  <a:pt x="40500" y="0"/>
                </a:lnTo>
                <a:lnTo>
                  <a:pt x="39458" y="990"/>
                </a:lnTo>
                <a:lnTo>
                  <a:pt x="35420" y="990"/>
                </a:lnTo>
                <a:lnTo>
                  <a:pt x="34429" y="2019"/>
                </a:lnTo>
                <a:lnTo>
                  <a:pt x="33388" y="2019"/>
                </a:lnTo>
                <a:lnTo>
                  <a:pt x="29349" y="6070"/>
                </a:lnTo>
                <a:lnTo>
                  <a:pt x="29349" y="7061"/>
                </a:lnTo>
                <a:lnTo>
                  <a:pt x="28346" y="7061"/>
                </a:lnTo>
                <a:lnTo>
                  <a:pt x="28346" y="9080"/>
                </a:lnTo>
                <a:lnTo>
                  <a:pt x="27317" y="10109"/>
                </a:lnTo>
                <a:lnTo>
                  <a:pt x="27317" y="11112"/>
                </a:lnTo>
                <a:lnTo>
                  <a:pt x="26327" y="10109"/>
                </a:lnTo>
                <a:lnTo>
                  <a:pt x="26327" y="9080"/>
                </a:lnTo>
                <a:lnTo>
                  <a:pt x="25298" y="9080"/>
                </a:lnTo>
                <a:lnTo>
                  <a:pt x="25298" y="8089"/>
                </a:lnTo>
                <a:lnTo>
                  <a:pt x="24307" y="7061"/>
                </a:lnTo>
                <a:lnTo>
                  <a:pt x="23266" y="6070"/>
                </a:lnTo>
                <a:lnTo>
                  <a:pt x="22275" y="6070"/>
                </a:lnTo>
                <a:lnTo>
                  <a:pt x="22275" y="5029"/>
                </a:lnTo>
                <a:lnTo>
                  <a:pt x="20256" y="5029"/>
                </a:lnTo>
                <a:lnTo>
                  <a:pt x="20256" y="4038"/>
                </a:lnTo>
                <a:lnTo>
                  <a:pt x="17195" y="4038"/>
                </a:lnTo>
                <a:lnTo>
                  <a:pt x="17195" y="3009"/>
                </a:lnTo>
                <a:lnTo>
                  <a:pt x="13157" y="3009"/>
                </a:lnTo>
                <a:lnTo>
                  <a:pt x="12166" y="4038"/>
                </a:lnTo>
                <a:lnTo>
                  <a:pt x="9105" y="4038"/>
                </a:lnTo>
                <a:lnTo>
                  <a:pt x="9105" y="5029"/>
                </a:lnTo>
                <a:lnTo>
                  <a:pt x="7086" y="5029"/>
                </a:lnTo>
                <a:lnTo>
                  <a:pt x="7086" y="6070"/>
                </a:lnTo>
                <a:lnTo>
                  <a:pt x="6083" y="6070"/>
                </a:lnTo>
                <a:lnTo>
                  <a:pt x="6083" y="7061"/>
                </a:lnTo>
                <a:lnTo>
                  <a:pt x="5054" y="7061"/>
                </a:lnTo>
                <a:lnTo>
                  <a:pt x="4064" y="8089"/>
                </a:lnTo>
                <a:lnTo>
                  <a:pt x="3035" y="9080"/>
                </a:lnTo>
                <a:lnTo>
                  <a:pt x="2044" y="10109"/>
                </a:lnTo>
                <a:lnTo>
                  <a:pt x="2044" y="12141"/>
                </a:lnTo>
                <a:lnTo>
                  <a:pt x="1003" y="12141"/>
                </a:lnTo>
                <a:lnTo>
                  <a:pt x="1003" y="14160"/>
                </a:lnTo>
                <a:lnTo>
                  <a:pt x="12" y="15151"/>
                </a:lnTo>
                <a:lnTo>
                  <a:pt x="12" y="27292"/>
                </a:lnTo>
                <a:lnTo>
                  <a:pt x="1003" y="28333"/>
                </a:lnTo>
                <a:lnTo>
                  <a:pt x="1003" y="29324"/>
                </a:lnTo>
                <a:lnTo>
                  <a:pt x="3035" y="31343"/>
                </a:lnTo>
                <a:lnTo>
                  <a:pt x="3035" y="32372"/>
                </a:lnTo>
                <a:lnTo>
                  <a:pt x="4064" y="32372"/>
                </a:lnTo>
                <a:lnTo>
                  <a:pt x="4064" y="33375"/>
                </a:lnTo>
                <a:lnTo>
                  <a:pt x="5054" y="33375"/>
                </a:lnTo>
                <a:lnTo>
                  <a:pt x="5054" y="34404"/>
                </a:lnTo>
                <a:lnTo>
                  <a:pt x="6083" y="34404"/>
                </a:lnTo>
                <a:lnTo>
                  <a:pt x="6083" y="35394"/>
                </a:lnTo>
                <a:lnTo>
                  <a:pt x="7086" y="35394"/>
                </a:lnTo>
                <a:lnTo>
                  <a:pt x="9105" y="37414"/>
                </a:lnTo>
                <a:lnTo>
                  <a:pt x="11125" y="37414"/>
                </a:lnTo>
                <a:lnTo>
                  <a:pt x="12166" y="38455"/>
                </a:lnTo>
                <a:lnTo>
                  <a:pt x="15176" y="38455"/>
                </a:lnTo>
                <a:lnTo>
                  <a:pt x="16205" y="31343"/>
                </a:lnTo>
                <a:lnTo>
                  <a:pt x="14185" y="31343"/>
                </a:lnTo>
                <a:lnTo>
                  <a:pt x="13157" y="30353"/>
                </a:lnTo>
                <a:lnTo>
                  <a:pt x="11125" y="30353"/>
                </a:lnTo>
                <a:lnTo>
                  <a:pt x="10134" y="29324"/>
                </a:lnTo>
                <a:lnTo>
                  <a:pt x="9105" y="28333"/>
                </a:lnTo>
                <a:lnTo>
                  <a:pt x="8115" y="27292"/>
                </a:lnTo>
                <a:lnTo>
                  <a:pt x="7086" y="26301"/>
                </a:lnTo>
                <a:lnTo>
                  <a:pt x="7086" y="25273"/>
                </a:lnTo>
                <a:lnTo>
                  <a:pt x="6083" y="24282"/>
                </a:lnTo>
                <a:lnTo>
                  <a:pt x="6083" y="21221"/>
                </a:lnTo>
                <a:lnTo>
                  <a:pt x="5054" y="20231"/>
                </a:lnTo>
                <a:lnTo>
                  <a:pt x="6083" y="19202"/>
                </a:lnTo>
                <a:lnTo>
                  <a:pt x="6083" y="16192"/>
                </a:lnTo>
                <a:lnTo>
                  <a:pt x="7086" y="15151"/>
                </a:lnTo>
                <a:lnTo>
                  <a:pt x="8115" y="14160"/>
                </a:lnTo>
                <a:lnTo>
                  <a:pt x="8115" y="13131"/>
                </a:lnTo>
                <a:lnTo>
                  <a:pt x="9105" y="13131"/>
                </a:lnTo>
                <a:lnTo>
                  <a:pt x="9105" y="12141"/>
                </a:lnTo>
                <a:lnTo>
                  <a:pt x="11125" y="12141"/>
                </a:lnTo>
                <a:lnTo>
                  <a:pt x="11125" y="11112"/>
                </a:lnTo>
                <a:lnTo>
                  <a:pt x="18237" y="11112"/>
                </a:lnTo>
                <a:lnTo>
                  <a:pt x="19227" y="12141"/>
                </a:lnTo>
                <a:lnTo>
                  <a:pt x="20256" y="12141"/>
                </a:lnTo>
                <a:lnTo>
                  <a:pt x="23266" y="15151"/>
                </a:lnTo>
                <a:lnTo>
                  <a:pt x="23266" y="16192"/>
                </a:lnTo>
                <a:lnTo>
                  <a:pt x="24307" y="17183"/>
                </a:lnTo>
                <a:lnTo>
                  <a:pt x="24307" y="21221"/>
                </a:lnTo>
                <a:lnTo>
                  <a:pt x="25298" y="22263"/>
                </a:lnTo>
                <a:lnTo>
                  <a:pt x="25298" y="23253"/>
                </a:lnTo>
                <a:lnTo>
                  <a:pt x="24307" y="24282"/>
                </a:lnTo>
                <a:lnTo>
                  <a:pt x="31369" y="25273"/>
                </a:lnTo>
                <a:lnTo>
                  <a:pt x="31369" y="24282"/>
                </a:lnTo>
                <a:lnTo>
                  <a:pt x="30378" y="23253"/>
                </a:lnTo>
                <a:lnTo>
                  <a:pt x="30378" y="17183"/>
                </a:lnTo>
                <a:lnTo>
                  <a:pt x="31369" y="16192"/>
                </a:lnTo>
                <a:lnTo>
                  <a:pt x="31369" y="14160"/>
                </a:lnTo>
                <a:lnTo>
                  <a:pt x="33388" y="12141"/>
                </a:lnTo>
                <a:lnTo>
                  <a:pt x="33388" y="11112"/>
                </a:lnTo>
                <a:lnTo>
                  <a:pt x="34429" y="11112"/>
                </a:lnTo>
                <a:lnTo>
                  <a:pt x="36449" y="9080"/>
                </a:lnTo>
                <a:lnTo>
                  <a:pt x="37439" y="9080"/>
                </a:lnTo>
                <a:lnTo>
                  <a:pt x="38468" y="8089"/>
                </a:lnTo>
                <a:lnTo>
                  <a:pt x="45529" y="8089"/>
                </a:lnTo>
                <a:lnTo>
                  <a:pt x="46520" y="9080"/>
                </a:lnTo>
                <a:lnTo>
                  <a:pt x="47561" y="9080"/>
                </a:lnTo>
                <a:lnTo>
                  <a:pt x="48552" y="10109"/>
                </a:lnTo>
                <a:lnTo>
                  <a:pt x="49580" y="11112"/>
                </a:lnTo>
                <a:lnTo>
                  <a:pt x="50571" y="11112"/>
                </a:lnTo>
                <a:lnTo>
                  <a:pt x="50571" y="12141"/>
                </a:lnTo>
                <a:lnTo>
                  <a:pt x="51600" y="12141"/>
                </a:lnTo>
                <a:lnTo>
                  <a:pt x="51600" y="13131"/>
                </a:lnTo>
                <a:lnTo>
                  <a:pt x="52603" y="13131"/>
                </a:lnTo>
                <a:lnTo>
                  <a:pt x="52603" y="14160"/>
                </a:lnTo>
                <a:lnTo>
                  <a:pt x="53632" y="15151"/>
                </a:lnTo>
                <a:lnTo>
                  <a:pt x="53632" y="17183"/>
                </a:lnTo>
                <a:lnTo>
                  <a:pt x="54622" y="18211"/>
                </a:lnTo>
                <a:lnTo>
                  <a:pt x="54622" y="23253"/>
                </a:lnTo>
                <a:lnTo>
                  <a:pt x="53632" y="23253"/>
                </a:lnTo>
                <a:lnTo>
                  <a:pt x="53632" y="26301"/>
                </a:lnTo>
                <a:lnTo>
                  <a:pt x="52603" y="26301"/>
                </a:lnTo>
                <a:lnTo>
                  <a:pt x="52603" y="27292"/>
                </a:lnTo>
                <a:lnTo>
                  <a:pt x="51600" y="28333"/>
                </a:lnTo>
                <a:lnTo>
                  <a:pt x="50571" y="29324"/>
                </a:lnTo>
                <a:lnTo>
                  <a:pt x="49580" y="29324"/>
                </a:lnTo>
                <a:lnTo>
                  <a:pt x="48552" y="30353"/>
                </a:lnTo>
                <a:lnTo>
                  <a:pt x="47561" y="30353"/>
                </a:lnTo>
                <a:lnTo>
                  <a:pt x="47561" y="31343"/>
                </a:lnTo>
                <a:lnTo>
                  <a:pt x="44500" y="31343"/>
                </a:lnTo>
                <a:lnTo>
                  <a:pt x="43510" y="32372"/>
                </a:lnTo>
                <a:lnTo>
                  <a:pt x="42519" y="32372"/>
                </a:lnTo>
                <a:lnTo>
                  <a:pt x="43510" y="39446"/>
                </a:lnTo>
                <a:lnTo>
                  <a:pt x="46520" y="39446"/>
                </a:lnTo>
                <a:lnTo>
                  <a:pt x="47561" y="38455"/>
                </a:lnTo>
                <a:lnTo>
                  <a:pt x="49580" y="38455"/>
                </a:lnTo>
                <a:lnTo>
                  <a:pt x="50571" y="37414"/>
                </a:lnTo>
                <a:lnTo>
                  <a:pt x="51600" y="37414"/>
                </a:lnTo>
                <a:lnTo>
                  <a:pt x="53632" y="35394"/>
                </a:lnTo>
                <a:lnTo>
                  <a:pt x="54622" y="35394"/>
                </a:lnTo>
                <a:lnTo>
                  <a:pt x="54622" y="34404"/>
                </a:lnTo>
                <a:lnTo>
                  <a:pt x="55651" y="34404"/>
                </a:lnTo>
                <a:lnTo>
                  <a:pt x="55651" y="33375"/>
                </a:lnTo>
                <a:lnTo>
                  <a:pt x="57683" y="31343"/>
                </a:lnTo>
                <a:lnTo>
                  <a:pt x="57683" y="30353"/>
                </a:lnTo>
                <a:lnTo>
                  <a:pt x="58674" y="30353"/>
                </a:lnTo>
                <a:lnTo>
                  <a:pt x="58674" y="28333"/>
                </a:lnTo>
                <a:lnTo>
                  <a:pt x="59702" y="28333"/>
                </a:lnTo>
                <a:lnTo>
                  <a:pt x="59702" y="25273"/>
                </a:lnTo>
                <a:lnTo>
                  <a:pt x="60693" y="24282"/>
                </a:lnTo>
                <a:lnTo>
                  <a:pt x="60693" y="17183"/>
                </a:lnTo>
                <a:close/>
              </a:path>
              <a:path w="161289" h="239395">
                <a:moveTo>
                  <a:pt x="131546" y="121424"/>
                </a:moveTo>
                <a:lnTo>
                  <a:pt x="130556" y="121285"/>
                </a:lnTo>
                <a:lnTo>
                  <a:pt x="130556" y="121424"/>
                </a:lnTo>
                <a:lnTo>
                  <a:pt x="131546" y="121424"/>
                </a:lnTo>
                <a:close/>
              </a:path>
              <a:path w="161289" h="239395">
                <a:moveTo>
                  <a:pt x="158877" y="143687"/>
                </a:moveTo>
                <a:lnTo>
                  <a:pt x="152806" y="143687"/>
                </a:lnTo>
                <a:lnTo>
                  <a:pt x="152806" y="181114"/>
                </a:lnTo>
                <a:lnTo>
                  <a:pt x="131572" y="181114"/>
                </a:lnTo>
                <a:lnTo>
                  <a:pt x="131572" y="147739"/>
                </a:lnTo>
                <a:lnTo>
                  <a:pt x="124472" y="147739"/>
                </a:lnTo>
                <a:lnTo>
                  <a:pt x="124472" y="181114"/>
                </a:lnTo>
                <a:lnTo>
                  <a:pt x="106248" y="181114"/>
                </a:lnTo>
                <a:lnTo>
                  <a:pt x="106248" y="145719"/>
                </a:lnTo>
                <a:lnTo>
                  <a:pt x="99187" y="145719"/>
                </a:lnTo>
                <a:lnTo>
                  <a:pt x="99187" y="189204"/>
                </a:lnTo>
                <a:lnTo>
                  <a:pt x="158877" y="189204"/>
                </a:lnTo>
                <a:lnTo>
                  <a:pt x="158877" y="143687"/>
                </a:lnTo>
                <a:close/>
              </a:path>
              <a:path w="161289" h="239395">
                <a:moveTo>
                  <a:pt x="159880" y="63728"/>
                </a:moveTo>
                <a:lnTo>
                  <a:pt x="158851" y="63728"/>
                </a:lnTo>
                <a:lnTo>
                  <a:pt x="158851" y="61709"/>
                </a:lnTo>
                <a:lnTo>
                  <a:pt x="157861" y="61709"/>
                </a:lnTo>
                <a:lnTo>
                  <a:pt x="157861" y="60706"/>
                </a:lnTo>
                <a:lnTo>
                  <a:pt x="156832" y="59677"/>
                </a:lnTo>
                <a:lnTo>
                  <a:pt x="156832" y="58686"/>
                </a:lnTo>
                <a:lnTo>
                  <a:pt x="155841" y="58686"/>
                </a:lnTo>
                <a:lnTo>
                  <a:pt x="155841" y="57658"/>
                </a:lnTo>
                <a:lnTo>
                  <a:pt x="154800" y="57658"/>
                </a:lnTo>
                <a:lnTo>
                  <a:pt x="154800" y="70827"/>
                </a:lnTo>
                <a:lnTo>
                  <a:pt x="153809" y="71818"/>
                </a:lnTo>
                <a:lnTo>
                  <a:pt x="153809" y="74879"/>
                </a:lnTo>
                <a:lnTo>
                  <a:pt x="152781" y="74879"/>
                </a:lnTo>
                <a:lnTo>
                  <a:pt x="152781" y="75869"/>
                </a:lnTo>
                <a:lnTo>
                  <a:pt x="151790" y="76898"/>
                </a:lnTo>
                <a:lnTo>
                  <a:pt x="150761" y="77889"/>
                </a:lnTo>
                <a:lnTo>
                  <a:pt x="149771" y="77889"/>
                </a:lnTo>
                <a:lnTo>
                  <a:pt x="149771" y="78930"/>
                </a:lnTo>
                <a:lnTo>
                  <a:pt x="148729" y="78930"/>
                </a:lnTo>
                <a:lnTo>
                  <a:pt x="148729" y="79921"/>
                </a:lnTo>
                <a:lnTo>
                  <a:pt x="145719" y="79921"/>
                </a:lnTo>
                <a:lnTo>
                  <a:pt x="145719" y="80949"/>
                </a:lnTo>
                <a:lnTo>
                  <a:pt x="141668" y="80949"/>
                </a:lnTo>
                <a:lnTo>
                  <a:pt x="140639" y="81940"/>
                </a:lnTo>
                <a:lnTo>
                  <a:pt x="118414" y="81940"/>
                </a:lnTo>
                <a:lnTo>
                  <a:pt x="117386" y="80949"/>
                </a:lnTo>
                <a:lnTo>
                  <a:pt x="114363" y="80949"/>
                </a:lnTo>
                <a:lnTo>
                  <a:pt x="113334" y="79921"/>
                </a:lnTo>
                <a:lnTo>
                  <a:pt x="111315" y="79921"/>
                </a:lnTo>
                <a:lnTo>
                  <a:pt x="111315" y="78930"/>
                </a:lnTo>
                <a:lnTo>
                  <a:pt x="109283" y="78930"/>
                </a:lnTo>
                <a:lnTo>
                  <a:pt x="109283" y="77889"/>
                </a:lnTo>
                <a:lnTo>
                  <a:pt x="108292" y="77889"/>
                </a:lnTo>
                <a:lnTo>
                  <a:pt x="108292" y="76898"/>
                </a:lnTo>
                <a:lnTo>
                  <a:pt x="106273" y="74879"/>
                </a:lnTo>
                <a:lnTo>
                  <a:pt x="106273" y="73850"/>
                </a:lnTo>
                <a:lnTo>
                  <a:pt x="105244" y="72859"/>
                </a:lnTo>
                <a:lnTo>
                  <a:pt x="105244" y="67779"/>
                </a:lnTo>
                <a:lnTo>
                  <a:pt x="106273" y="67779"/>
                </a:lnTo>
                <a:lnTo>
                  <a:pt x="106273" y="65747"/>
                </a:lnTo>
                <a:lnTo>
                  <a:pt x="107264" y="65747"/>
                </a:lnTo>
                <a:lnTo>
                  <a:pt x="107264" y="63728"/>
                </a:lnTo>
                <a:lnTo>
                  <a:pt x="108292" y="63728"/>
                </a:lnTo>
                <a:lnTo>
                  <a:pt x="110324" y="61709"/>
                </a:lnTo>
                <a:lnTo>
                  <a:pt x="111315" y="61709"/>
                </a:lnTo>
                <a:lnTo>
                  <a:pt x="111315" y="60706"/>
                </a:lnTo>
                <a:lnTo>
                  <a:pt x="113334" y="60706"/>
                </a:lnTo>
                <a:lnTo>
                  <a:pt x="114363" y="59677"/>
                </a:lnTo>
                <a:lnTo>
                  <a:pt x="117386" y="59677"/>
                </a:lnTo>
                <a:lnTo>
                  <a:pt x="118414" y="58686"/>
                </a:lnTo>
                <a:lnTo>
                  <a:pt x="141668" y="58686"/>
                </a:lnTo>
                <a:lnTo>
                  <a:pt x="142659" y="59677"/>
                </a:lnTo>
                <a:lnTo>
                  <a:pt x="145719" y="59677"/>
                </a:lnTo>
                <a:lnTo>
                  <a:pt x="146710" y="60706"/>
                </a:lnTo>
                <a:lnTo>
                  <a:pt x="147739" y="60706"/>
                </a:lnTo>
                <a:lnTo>
                  <a:pt x="148729" y="61709"/>
                </a:lnTo>
                <a:lnTo>
                  <a:pt x="149771" y="61709"/>
                </a:lnTo>
                <a:lnTo>
                  <a:pt x="150761" y="62738"/>
                </a:lnTo>
                <a:lnTo>
                  <a:pt x="151790" y="63728"/>
                </a:lnTo>
                <a:lnTo>
                  <a:pt x="152781" y="64757"/>
                </a:lnTo>
                <a:lnTo>
                  <a:pt x="152781" y="65747"/>
                </a:lnTo>
                <a:lnTo>
                  <a:pt x="153809" y="66789"/>
                </a:lnTo>
                <a:lnTo>
                  <a:pt x="153809" y="69799"/>
                </a:lnTo>
                <a:lnTo>
                  <a:pt x="154800" y="70827"/>
                </a:lnTo>
                <a:lnTo>
                  <a:pt x="154800" y="57658"/>
                </a:lnTo>
                <a:lnTo>
                  <a:pt x="154800" y="56667"/>
                </a:lnTo>
                <a:lnTo>
                  <a:pt x="153809" y="56667"/>
                </a:lnTo>
                <a:lnTo>
                  <a:pt x="151790" y="54635"/>
                </a:lnTo>
                <a:lnTo>
                  <a:pt x="149771" y="54635"/>
                </a:lnTo>
                <a:lnTo>
                  <a:pt x="149771" y="53606"/>
                </a:lnTo>
                <a:lnTo>
                  <a:pt x="147739" y="53606"/>
                </a:lnTo>
                <a:lnTo>
                  <a:pt x="146710" y="52616"/>
                </a:lnTo>
                <a:lnTo>
                  <a:pt x="143687" y="52616"/>
                </a:lnTo>
                <a:lnTo>
                  <a:pt x="142659" y="51587"/>
                </a:lnTo>
                <a:lnTo>
                  <a:pt x="137617" y="51587"/>
                </a:lnTo>
                <a:lnTo>
                  <a:pt x="136588" y="50596"/>
                </a:lnTo>
                <a:lnTo>
                  <a:pt x="123456" y="50596"/>
                </a:lnTo>
                <a:lnTo>
                  <a:pt x="122466" y="51587"/>
                </a:lnTo>
                <a:lnTo>
                  <a:pt x="116395" y="51587"/>
                </a:lnTo>
                <a:lnTo>
                  <a:pt x="115354" y="52616"/>
                </a:lnTo>
                <a:lnTo>
                  <a:pt x="113334" y="52616"/>
                </a:lnTo>
                <a:lnTo>
                  <a:pt x="112344" y="53606"/>
                </a:lnTo>
                <a:lnTo>
                  <a:pt x="110324" y="53606"/>
                </a:lnTo>
                <a:lnTo>
                  <a:pt x="109283" y="54635"/>
                </a:lnTo>
                <a:lnTo>
                  <a:pt x="108292" y="54635"/>
                </a:lnTo>
                <a:lnTo>
                  <a:pt x="107264" y="55626"/>
                </a:lnTo>
                <a:lnTo>
                  <a:pt x="106273" y="56667"/>
                </a:lnTo>
                <a:lnTo>
                  <a:pt x="105244" y="56667"/>
                </a:lnTo>
                <a:lnTo>
                  <a:pt x="105244" y="57658"/>
                </a:lnTo>
                <a:lnTo>
                  <a:pt x="104254" y="57658"/>
                </a:lnTo>
                <a:lnTo>
                  <a:pt x="103212" y="58686"/>
                </a:lnTo>
                <a:lnTo>
                  <a:pt x="103212" y="59677"/>
                </a:lnTo>
                <a:lnTo>
                  <a:pt x="102222" y="59677"/>
                </a:lnTo>
                <a:lnTo>
                  <a:pt x="102222" y="60706"/>
                </a:lnTo>
                <a:lnTo>
                  <a:pt x="101193" y="60706"/>
                </a:lnTo>
                <a:lnTo>
                  <a:pt x="101193" y="62738"/>
                </a:lnTo>
                <a:lnTo>
                  <a:pt x="100203" y="63728"/>
                </a:lnTo>
                <a:lnTo>
                  <a:pt x="100203" y="65747"/>
                </a:lnTo>
                <a:lnTo>
                  <a:pt x="99174" y="66789"/>
                </a:lnTo>
                <a:lnTo>
                  <a:pt x="99174" y="73850"/>
                </a:lnTo>
                <a:lnTo>
                  <a:pt x="100203" y="74879"/>
                </a:lnTo>
                <a:lnTo>
                  <a:pt x="100203" y="76898"/>
                </a:lnTo>
                <a:lnTo>
                  <a:pt x="101193" y="77889"/>
                </a:lnTo>
                <a:lnTo>
                  <a:pt x="101193" y="78930"/>
                </a:lnTo>
                <a:lnTo>
                  <a:pt x="102222" y="79921"/>
                </a:lnTo>
                <a:lnTo>
                  <a:pt x="102222" y="80949"/>
                </a:lnTo>
                <a:lnTo>
                  <a:pt x="103212" y="80949"/>
                </a:lnTo>
                <a:lnTo>
                  <a:pt x="103212" y="81940"/>
                </a:lnTo>
                <a:lnTo>
                  <a:pt x="104254" y="82969"/>
                </a:lnTo>
                <a:lnTo>
                  <a:pt x="105244" y="82969"/>
                </a:lnTo>
                <a:lnTo>
                  <a:pt x="105244" y="83972"/>
                </a:lnTo>
                <a:lnTo>
                  <a:pt x="106273" y="83972"/>
                </a:lnTo>
                <a:lnTo>
                  <a:pt x="106273" y="85001"/>
                </a:lnTo>
                <a:lnTo>
                  <a:pt x="108292" y="85001"/>
                </a:lnTo>
                <a:lnTo>
                  <a:pt x="108292" y="85991"/>
                </a:lnTo>
                <a:lnTo>
                  <a:pt x="109283" y="85991"/>
                </a:lnTo>
                <a:lnTo>
                  <a:pt x="110324" y="87020"/>
                </a:lnTo>
                <a:lnTo>
                  <a:pt x="112344" y="87020"/>
                </a:lnTo>
                <a:lnTo>
                  <a:pt x="112344" y="88011"/>
                </a:lnTo>
                <a:lnTo>
                  <a:pt x="116395" y="88011"/>
                </a:lnTo>
                <a:lnTo>
                  <a:pt x="116395" y="89052"/>
                </a:lnTo>
                <a:lnTo>
                  <a:pt x="122466" y="89052"/>
                </a:lnTo>
                <a:lnTo>
                  <a:pt x="123456" y="90043"/>
                </a:lnTo>
                <a:lnTo>
                  <a:pt x="135597" y="90043"/>
                </a:lnTo>
                <a:lnTo>
                  <a:pt x="136588" y="89052"/>
                </a:lnTo>
                <a:lnTo>
                  <a:pt x="142659" y="89052"/>
                </a:lnTo>
                <a:lnTo>
                  <a:pt x="143687" y="88011"/>
                </a:lnTo>
                <a:lnTo>
                  <a:pt x="146710" y="88011"/>
                </a:lnTo>
                <a:lnTo>
                  <a:pt x="147739" y="87020"/>
                </a:lnTo>
                <a:lnTo>
                  <a:pt x="149771" y="87020"/>
                </a:lnTo>
                <a:lnTo>
                  <a:pt x="150761" y="85991"/>
                </a:lnTo>
                <a:lnTo>
                  <a:pt x="151790" y="85991"/>
                </a:lnTo>
                <a:lnTo>
                  <a:pt x="151790" y="85001"/>
                </a:lnTo>
                <a:lnTo>
                  <a:pt x="152781" y="85001"/>
                </a:lnTo>
                <a:lnTo>
                  <a:pt x="154800" y="82969"/>
                </a:lnTo>
                <a:lnTo>
                  <a:pt x="155841" y="82969"/>
                </a:lnTo>
                <a:lnTo>
                  <a:pt x="155841" y="81940"/>
                </a:lnTo>
                <a:lnTo>
                  <a:pt x="156832" y="81940"/>
                </a:lnTo>
                <a:lnTo>
                  <a:pt x="156832" y="80949"/>
                </a:lnTo>
                <a:lnTo>
                  <a:pt x="157861" y="79921"/>
                </a:lnTo>
                <a:lnTo>
                  <a:pt x="157861" y="78930"/>
                </a:lnTo>
                <a:lnTo>
                  <a:pt x="158851" y="77889"/>
                </a:lnTo>
                <a:lnTo>
                  <a:pt x="158851" y="76898"/>
                </a:lnTo>
                <a:lnTo>
                  <a:pt x="159880" y="75869"/>
                </a:lnTo>
                <a:lnTo>
                  <a:pt x="159880" y="63728"/>
                </a:lnTo>
                <a:close/>
              </a:path>
              <a:path w="161289" h="239395">
                <a:moveTo>
                  <a:pt x="160870" y="116344"/>
                </a:moveTo>
                <a:lnTo>
                  <a:pt x="159880" y="116344"/>
                </a:lnTo>
                <a:lnTo>
                  <a:pt x="159880" y="110274"/>
                </a:lnTo>
                <a:lnTo>
                  <a:pt x="158851" y="109283"/>
                </a:lnTo>
                <a:lnTo>
                  <a:pt x="158851" y="108254"/>
                </a:lnTo>
                <a:lnTo>
                  <a:pt x="157861" y="107264"/>
                </a:lnTo>
                <a:lnTo>
                  <a:pt x="157861" y="106235"/>
                </a:lnTo>
                <a:lnTo>
                  <a:pt x="156832" y="105232"/>
                </a:lnTo>
                <a:lnTo>
                  <a:pt x="156832" y="104203"/>
                </a:lnTo>
                <a:lnTo>
                  <a:pt x="155841" y="104203"/>
                </a:lnTo>
                <a:lnTo>
                  <a:pt x="155841" y="103212"/>
                </a:lnTo>
                <a:lnTo>
                  <a:pt x="154800" y="103212"/>
                </a:lnTo>
                <a:lnTo>
                  <a:pt x="154800" y="102184"/>
                </a:lnTo>
                <a:lnTo>
                  <a:pt x="153809" y="102184"/>
                </a:lnTo>
                <a:lnTo>
                  <a:pt x="153809" y="101193"/>
                </a:lnTo>
                <a:lnTo>
                  <a:pt x="152781" y="101193"/>
                </a:lnTo>
                <a:lnTo>
                  <a:pt x="151790" y="100152"/>
                </a:lnTo>
                <a:lnTo>
                  <a:pt x="150761" y="99161"/>
                </a:lnTo>
                <a:lnTo>
                  <a:pt x="149771" y="99161"/>
                </a:lnTo>
                <a:lnTo>
                  <a:pt x="148729" y="98132"/>
                </a:lnTo>
                <a:lnTo>
                  <a:pt x="146710" y="98132"/>
                </a:lnTo>
                <a:lnTo>
                  <a:pt x="145719" y="97142"/>
                </a:lnTo>
                <a:lnTo>
                  <a:pt x="136626" y="97142"/>
                </a:lnTo>
                <a:lnTo>
                  <a:pt x="136626" y="98132"/>
                </a:lnTo>
                <a:lnTo>
                  <a:pt x="134607" y="98132"/>
                </a:lnTo>
                <a:lnTo>
                  <a:pt x="133578" y="99161"/>
                </a:lnTo>
                <a:lnTo>
                  <a:pt x="132588" y="99161"/>
                </a:lnTo>
                <a:lnTo>
                  <a:pt x="131546" y="100152"/>
                </a:lnTo>
                <a:lnTo>
                  <a:pt x="130556" y="101193"/>
                </a:lnTo>
                <a:lnTo>
                  <a:pt x="129527" y="102184"/>
                </a:lnTo>
                <a:lnTo>
                  <a:pt x="129527" y="103212"/>
                </a:lnTo>
                <a:lnTo>
                  <a:pt x="128536" y="103212"/>
                </a:lnTo>
                <a:lnTo>
                  <a:pt x="128536" y="105232"/>
                </a:lnTo>
                <a:lnTo>
                  <a:pt x="127508" y="106235"/>
                </a:lnTo>
                <a:lnTo>
                  <a:pt x="127508" y="107264"/>
                </a:lnTo>
                <a:lnTo>
                  <a:pt x="126504" y="108254"/>
                </a:lnTo>
                <a:lnTo>
                  <a:pt x="126504" y="107264"/>
                </a:lnTo>
                <a:lnTo>
                  <a:pt x="125476" y="106235"/>
                </a:lnTo>
                <a:lnTo>
                  <a:pt x="125476" y="105232"/>
                </a:lnTo>
                <a:lnTo>
                  <a:pt x="124485" y="105232"/>
                </a:lnTo>
                <a:lnTo>
                  <a:pt x="124485" y="104203"/>
                </a:lnTo>
                <a:lnTo>
                  <a:pt x="123456" y="103212"/>
                </a:lnTo>
                <a:lnTo>
                  <a:pt x="122466" y="102184"/>
                </a:lnTo>
                <a:lnTo>
                  <a:pt x="121437" y="102184"/>
                </a:lnTo>
                <a:lnTo>
                  <a:pt x="121437" y="101193"/>
                </a:lnTo>
                <a:lnTo>
                  <a:pt x="119405" y="101193"/>
                </a:lnTo>
                <a:lnTo>
                  <a:pt x="119405" y="100152"/>
                </a:lnTo>
                <a:lnTo>
                  <a:pt x="111315" y="100152"/>
                </a:lnTo>
                <a:lnTo>
                  <a:pt x="110324" y="101193"/>
                </a:lnTo>
                <a:lnTo>
                  <a:pt x="108292" y="101193"/>
                </a:lnTo>
                <a:lnTo>
                  <a:pt x="108292" y="102184"/>
                </a:lnTo>
                <a:lnTo>
                  <a:pt x="107264" y="102184"/>
                </a:lnTo>
                <a:lnTo>
                  <a:pt x="106273" y="103212"/>
                </a:lnTo>
                <a:lnTo>
                  <a:pt x="105244" y="103212"/>
                </a:lnTo>
                <a:lnTo>
                  <a:pt x="105244" y="104203"/>
                </a:lnTo>
                <a:lnTo>
                  <a:pt x="104254" y="104203"/>
                </a:lnTo>
                <a:lnTo>
                  <a:pt x="104254" y="105232"/>
                </a:lnTo>
                <a:lnTo>
                  <a:pt x="103212" y="105232"/>
                </a:lnTo>
                <a:lnTo>
                  <a:pt x="103212" y="106235"/>
                </a:lnTo>
                <a:lnTo>
                  <a:pt x="102222" y="107264"/>
                </a:lnTo>
                <a:lnTo>
                  <a:pt x="101193" y="108254"/>
                </a:lnTo>
                <a:lnTo>
                  <a:pt x="101193" y="109283"/>
                </a:lnTo>
                <a:lnTo>
                  <a:pt x="100203" y="110274"/>
                </a:lnTo>
                <a:lnTo>
                  <a:pt x="100203" y="113334"/>
                </a:lnTo>
                <a:lnTo>
                  <a:pt x="99174" y="114325"/>
                </a:lnTo>
                <a:lnTo>
                  <a:pt x="99174" y="120396"/>
                </a:lnTo>
                <a:lnTo>
                  <a:pt x="100203" y="121424"/>
                </a:lnTo>
                <a:lnTo>
                  <a:pt x="100203" y="124447"/>
                </a:lnTo>
                <a:lnTo>
                  <a:pt x="101193" y="125476"/>
                </a:lnTo>
                <a:lnTo>
                  <a:pt x="101193" y="126466"/>
                </a:lnTo>
                <a:lnTo>
                  <a:pt x="102222" y="127495"/>
                </a:lnTo>
                <a:lnTo>
                  <a:pt x="102222" y="128498"/>
                </a:lnTo>
                <a:lnTo>
                  <a:pt x="103212" y="128498"/>
                </a:lnTo>
                <a:lnTo>
                  <a:pt x="103212" y="129527"/>
                </a:lnTo>
                <a:lnTo>
                  <a:pt x="104254" y="129527"/>
                </a:lnTo>
                <a:lnTo>
                  <a:pt x="104254" y="130517"/>
                </a:lnTo>
                <a:lnTo>
                  <a:pt x="105244" y="131546"/>
                </a:lnTo>
                <a:lnTo>
                  <a:pt x="106273" y="132537"/>
                </a:lnTo>
                <a:lnTo>
                  <a:pt x="107264" y="132537"/>
                </a:lnTo>
                <a:lnTo>
                  <a:pt x="108292" y="133578"/>
                </a:lnTo>
                <a:lnTo>
                  <a:pt x="110324" y="133578"/>
                </a:lnTo>
                <a:lnTo>
                  <a:pt x="110324" y="134569"/>
                </a:lnTo>
                <a:lnTo>
                  <a:pt x="113334" y="134569"/>
                </a:lnTo>
                <a:lnTo>
                  <a:pt x="114363" y="135597"/>
                </a:lnTo>
                <a:lnTo>
                  <a:pt x="116395" y="128498"/>
                </a:lnTo>
                <a:lnTo>
                  <a:pt x="115354" y="127495"/>
                </a:lnTo>
                <a:lnTo>
                  <a:pt x="112344" y="127495"/>
                </a:lnTo>
                <a:lnTo>
                  <a:pt x="111315" y="126466"/>
                </a:lnTo>
                <a:lnTo>
                  <a:pt x="110324" y="126466"/>
                </a:lnTo>
                <a:lnTo>
                  <a:pt x="109283" y="125476"/>
                </a:lnTo>
                <a:lnTo>
                  <a:pt x="108292" y="124447"/>
                </a:lnTo>
                <a:lnTo>
                  <a:pt x="107264" y="124447"/>
                </a:lnTo>
                <a:lnTo>
                  <a:pt x="107264" y="122415"/>
                </a:lnTo>
                <a:lnTo>
                  <a:pt x="106273" y="122415"/>
                </a:lnTo>
                <a:lnTo>
                  <a:pt x="106273" y="120396"/>
                </a:lnTo>
                <a:lnTo>
                  <a:pt x="105244" y="119405"/>
                </a:lnTo>
                <a:lnTo>
                  <a:pt x="105244" y="114325"/>
                </a:lnTo>
                <a:lnTo>
                  <a:pt x="106273" y="113334"/>
                </a:lnTo>
                <a:lnTo>
                  <a:pt x="106273" y="112306"/>
                </a:lnTo>
                <a:lnTo>
                  <a:pt x="108292" y="110274"/>
                </a:lnTo>
                <a:lnTo>
                  <a:pt x="108292" y="109283"/>
                </a:lnTo>
                <a:lnTo>
                  <a:pt x="109283" y="109283"/>
                </a:lnTo>
                <a:lnTo>
                  <a:pt x="110324" y="108254"/>
                </a:lnTo>
                <a:lnTo>
                  <a:pt x="112344" y="108254"/>
                </a:lnTo>
                <a:lnTo>
                  <a:pt x="113334" y="107264"/>
                </a:lnTo>
                <a:lnTo>
                  <a:pt x="116395" y="107264"/>
                </a:lnTo>
                <a:lnTo>
                  <a:pt x="117386" y="108254"/>
                </a:lnTo>
                <a:lnTo>
                  <a:pt x="119405" y="108254"/>
                </a:lnTo>
                <a:lnTo>
                  <a:pt x="122466" y="111315"/>
                </a:lnTo>
                <a:lnTo>
                  <a:pt x="122466" y="112306"/>
                </a:lnTo>
                <a:lnTo>
                  <a:pt x="123456" y="112306"/>
                </a:lnTo>
                <a:lnTo>
                  <a:pt x="123456" y="114325"/>
                </a:lnTo>
                <a:lnTo>
                  <a:pt x="124485" y="115354"/>
                </a:lnTo>
                <a:lnTo>
                  <a:pt x="124485" y="120396"/>
                </a:lnTo>
                <a:lnTo>
                  <a:pt x="130556" y="121285"/>
                </a:lnTo>
                <a:lnTo>
                  <a:pt x="130556" y="112306"/>
                </a:lnTo>
                <a:lnTo>
                  <a:pt x="131546" y="111315"/>
                </a:lnTo>
                <a:lnTo>
                  <a:pt x="131546" y="110274"/>
                </a:lnTo>
                <a:lnTo>
                  <a:pt x="132588" y="109283"/>
                </a:lnTo>
                <a:lnTo>
                  <a:pt x="132588" y="108254"/>
                </a:lnTo>
                <a:lnTo>
                  <a:pt x="133578" y="108254"/>
                </a:lnTo>
                <a:lnTo>
                  <a:pt x="134607" y="107264"/>
                </a:lnTo>
                <a:lnTo>
                  <a:pt x="135597" y="106235"/>
                </a:lnTo>
                <a:lnTo>
                  <a:pt x="136626" y="106235"/>
                </a:lnTo>
                <a:lnTo>
                  <a:pt x="137617" y="105232"/>
                </a:lnTo>
                <a:lnTo>
                  <a:pt x="145719" y="105232"/>
                </a:lnTo>
                <a:lnTo>
                  <a:pt x="146710" y="106235"/>
                </a:lnTo>
                <a:lnTo>
                  <a:pt x="147739" y="106235"/>
                </a:lnTo>
                <a:lnTo>
                  <a:pt x="148729" y="107264"/>
                </a:lnTo>
                <a:lnTo>
                  <a:pt x="149771" y="107264"/>
                </a:lnTo>
                <a:lnTo>
                  <a:pt x="149771" y="108254"/>
                </a:lnTo>
                <a:lnTo>
                  <a:pt x="150761" y="108254"/>
                </a:lnTo>
                <a:lnTo>
                  <a:pt x="152781" y="110274"/>
                </a:lnTo>
                <a:lnTo>
                  <a:pt x="152781" y="111315"/>
                </a:lnTo>
                <a:lnTo>
                  <a:pt x="153809" y="112306"/>
                </a:lnTo>
                <a:lnTo>
                  <a:pt x="153809" y="116344"/>
                </a:lnTo>
                <a:lnTo>
                  <a:pt x="154800" y="117386"/>
                </a:lnTo>
                <a:lnTo>
                  <a:pt x="153809" y="118376"/>
                </a:lnTo>
                <a:lnTo>
                  <a:pt x="153809" y="121424"/>
                </a:lnTo>
                <a:lnTo>
                  <a:pt x="152781" y="122415"/>
                </a:lnTo>
                <a:lnTo>
                  <a:pt x="152781" y="123456"/>
                </a:lnTo>
                <a:lnTo>
                  <a:pt x="151790" y="123456"/>
                </a:lnTo>
                <a:lnTo>
                  <a:pt x="151790" y="124447"/>
                </a:lnTo>
                <a:lnTo>
                  <a:pt x="149771" y="126466"/>
                </a:lnTo>
                <a:lnTo>
                  <a:pt x="148729" y="126466"/>
                </a:lnTo>
                <a:lnTo>
                  <a:pt x="147739" y="127495"/>
                </a:lnTo>
                <a:lnTo>
                  <a:pt x="146710" y="127495"/>
                </a:lnTo>
                <a:lnTo>
                  <a:pt x="145719" y="128498"/>
                </a:lnTo>
                <a:lnTo>
                  <a:pt x="142697" y="128498"/>
                </a:lnTo>
                <a:lnTo>
                  <a:pt x="142824" y="129527"/>
                </a:lnTo>
                <a:lnTo>
                  <a:pt x="142951" y="130517"/>
                </a:lnTo>
                <a:lnTo>
                  <a:pt x="143078" y="131546"/>
                </a:lnTo>
                <a:lnTo>
                  <a:pt x="143192" y="132537"/>
                </a:lnTo>
                <a:lnTo>
                  <a:pt x="143319" y="133578"/>
                </a:lnTo>
                <a:lnTo>
                  <a:pt x="143446" y="134569"/>
                </a:lnTo>
                <a:lnTo>
                  <a:pt x="143573" y="135597"/>
                </a:lnTo>
                <a:lnTo>
                  <a:pt x="143687" y="136588"/>
                </a:lnTo>
                <a:lnTo>
                  <a:pt x="144691" y="136588"/>
                </a:lnTo>
                <a:lnTo>
                  <a:pt x="145719" y="135597"/>
                </a:lnTo>
                <a:lnTo>
                  <a:pt x="148729" y="135597"/>
                </a:lnTo>
                <a:lnTo>
                  <a:pt x="148729" y="134569"/>
                </a:lnTo>
                <a:lnTo>
                  <a:pt x="150761" y="134569"/>
                </a:lnTo>
                <a:lnTo>
                  <a:pt x="151790" y="133578"/>
                </a:lnTo>
                <a:lnTo>
                  <a:pt x="152781" y="132537"/>
                </a:lnTo>
                <a:lnTo>
                  <a:pt x="153809" y="132537"/>
                </a:lnTo>
                <a:lnTo>
                  <a:pt x="153809" y="131546"/>
                </a:lnTo>
                <a:lnTo>
                  <a:pt x="154800" y="131546"/>
                </a:lnTo>
                <a:lnTo>
                  <a:pt x="154800" y="130517"/>
                </a:lnTo>
                <a:lnTo>
                  <a:pt x="155841" y="130517"/>
                </a:lnTo>
                <a:lnTo>
                  <a:pt x="156832" y="129527"/>
                </a:lnTo>
                <a:lnTo>
                  <a:pt x="156832" y="128498"/>
                </a:lnTo>
                <a:lnTo>
                  <a:pt x="157861" y="128498"/>
                </a:lnTo>
                <a:lnTo>
                  <a:pt x="157861" y="126466"/>
                </a:lnTo>
                <a:lnTo>
                  <a:pt x="158851" y="126466"/>
                </a:lnTo>
                <a:lnTo>
                  <a:pt x="158851" y="124447"/>
                </a:lnTo>
                <a:lnTo>
                  <a:pt x="159880" y="123456"/>
                </a:lnTo>
                <a:lnTo>
                  <a:pt x="159880" y="119405"/>
                </a:lnTo>
                <a:lnTo>
                  <a:pt x="160870" y="118376"/>
                </a:lnTo>
                <a:lnTo>
                  <a:pt x="160870" y="1163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23" name="object 4523"/>
          <p:cNvPicPr/>
          <p:nvPr/>
        </p:nvPicPr>
        <p:blipFill>
          <a:blip r:embed="rId321" cstate="print"/>
          <a:stretch>
            <a:fillRect/>
          </a:stretch>
        </p:blipFill>
        <p:spPr>
          <a:xfrm>
            <a:off x="16303547" y="6669116"/>
            <a:ext cx="160900" cy="238800"/>
          </a:xfrm>
          <a:prstGeom prst="rect">
            <a:avLst/>
          </a:prstGeom>
        </p:spPr>
      </p:pic>
      <p:sp>
        <p:nvSpPr>
          <p:cNvPr id="4524" name="object 4524"/>
          <p:cNvSpPr/>
          <p:nvPr/>
        </p:nvSpPr>
        <p:spPr>
          <a:xfrm>
            <a:off x="16118380" y="6989884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25" name="object 4525"/>
          <p:cNvGrpSpPr/>
          <p:nvPr/>
        </p:nvGrpSpPr>
        <p:grpSpPr>
          <a:xfrm>
            <a:off x="16116337" y="6639749"/>
            <a:ext cx="157480" cy="353695"/>
            <a:chOff x="16116337" y="6639749"/>
            <a:chExt cx="157480" cy="353695"/>
          </a:xfrm>
        </p:grpSpPr>
        <p:sp>
          <p:nvSpPr>
            <p:cNvPr id="4526" name="object 4526"/>
            <p:cNvSpPr/>
            <p:nvPr/>
          </p:nvSpPr>
          <p:spPr>
            <a:xfrm>
              <a:off x="16118381" y="6645821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7" name="object 4527"/>
            <p:cNvSpPr/>
            <p:nvPr/>
          </p:nvSpPr>
          <p:spPr>
            <a:xfrm>
              <a:off x="16227651" y="6659988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8" name="object 4528"/>
            <p:cNvSpPr/>
            <p:nvPr/>
          </p:nvSpPr>
          <p:spPr>
            <a:xfrm>
              <a:off x="16241819" y="6659988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9" name="object 4529"/>
            <p:cNvSpPr/>
            <p:nvPr/>
          </p:nvSpPr>
          <p:spPr>
            <a:xfrm>
              <a:off x="16118361" y="6645821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0" name="object 4530"/>
            <p:cNvSpPr/>
            <p:nvPr/>
          </p:nvSpPr>
          <p:spPr>
            <a:xfrm>
              <a:off x="16227651" y="697571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1" name="object 4531"/>
            <p:cNvSpPr/>
            <p:nvPr/>
          </p:nvSpPr>
          <p:spPr>
            <a:xfrm>
              <a:off x="16227651" y="664582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2" name="object 4532"/>
            <p:cNvSpPr/>
            <p:nvPr/>
          </p:nvSpPr>
          <p:spPr>
            <a:xfrm>
              <a:off x="16234735" y="6659988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3" name="object 4533"/>
            <p:cNvSpPr/>
            <p:nvPr/>
          </p:nvSpPr>
          <p:spPr>
            <a:xfrm>
              <a:off x="16234735" y="6824936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4" name="object 4534"/>
            <p:cNvSpPr/>
            <p:nvPr/>
          </p:nvSpPr>
          <p:spPr>
            <a:xfrm>
              <a:off x="16271165" y="6645821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5" name="object 4535"/>
            <p:cNvSpPr/>
            <p:nvPr/>
          </p:nvSpPr>
          <p:spPr>
            <a:xfrm>
              <a:off x="16227651" y="681076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36" name="object 4536"/>
          <p:cNvPicPr/>
          <p:nvPr/>
        </p:nvPicPr>
        <p:blipFill>
          <a:blip r:embed="rId322" cstate="print"/>
          <a:stretch>
            <a:fillRect/>
          </a:stretch>
        </p:blipFill>
        <p:spPr>
          <a:xfrm>
            <a:off x="6060596" y="10564097"/>
            <a:ext cx="97106" cy="73852"/>
          </a:xfrm>
          <a:prstGeom prst="rect">
            <a:avLst/>
          </a:prstGeom>
        </p:spPr>
      </p:pic>
      <p:pic>
        <p:nvPicPr>
          <p:cNvPr id="4537" name="object 4537"/>
          <p:cNvPicPr/>
          <p:nvPr/>
        </p:nvPicPr>
        <p:blipFill>
          <a:blip r:embed="rId323" cstate="print"/>
          <a:stretch>
            <a:fillRect/>
          </a:stretch>
        </p:blipFill>
        <p:spPr>
          <a:xfrm>
            <a:off x="6060596" y="10755376"/>
            <a:ext cx="96115" cy="73852"/>
          </a:xfrm>
          <a:prstGeom prst="rect">
            <a:avLst/>
          </a:prstGeom>
        </p:spPr>
      </p:pic>
      <p:pic>
        <p:nvPicPr>
          <p:cNvPr id="4538" name="object 4538"/>
          <p:cNvPicPr/>
          <p:nvPr/>
        </p:nvPicPr>
        <p:blipFill>
          <a:blip r:embed="rId324" cstate="print"/>
          <a:stretch>
            <a:fillRect/>
          </a:stretch>
        </p:blipFill>
        <p:spPr>
          <a:xfrm>
            <a:off x="6060576" y="10946614"/>
            <a:ext cx="106234" cy="73852"/>
          </a:xfrm>
          <a:prstGeom prst="rect">
            <a:avLst/>
          </a:prstGeom>
        </p:spPr>
      </p:pic>
      <p:pic>
        <p:nvPicPr>
          <p:cNvPr id="4539" name="object 4539"/>
          <p:cNvPicPr/>
          <p:nvPr/>
        </p:nvPicPr>
        <p:blipFill>
          <a:blip r:embed="rId325" cstate="print"/>
          <a:stretch>
            <a:fillRect/>
          </a:stretch>
        </p:blipFill>
        <p:spPr>
          <a:xfrm>
            <a:off x="6060576" y="11137893"/>
            <a:ext cx="98139" cy="71828"/>
          </a:xfrm>
          <a:prstGeom prst="rect">
            <a:avLst/>
          </a:prstGeom>
        </p:spPr>
      </p:pic>
      <p:pic>
        <p:nvPicPr>
          <p:cNvPr id="4540" name="object 4540"/>
          <p:cNvPicPr/>
          <p:nvPr/>
        </p:nvPicPr>
        <p:blipFill>
          <a:blip r:embed="rId326" cstate="print"/>
          <a:stretch>
            <a:fillRect/>
          </a:stretch>
        </p:blipFill>
        <p:spPr>
          <a:xfrm>
            <a:off x="6060576" y="11329152"/>
            <a:ext cx="107266" cy="71828"/>
          </a:xfrm>
          <a:prstGeom prst="rect">
            <a:avLst/>
          </a:prstGeom>
        </p:spPr>
      </p:pic>
      <p:pic>
        <p:nvPicPr>
          <p:cNvPr id="4541" name="object 4541"/>
          <p:cNvPicPr/>
          <p:nvPr/>
        </p:nvPicPr>
        <p:blipFill>
          <a:blip r:embed="rId327" cstate="print"/>
          <a:stretch>
            <a:fillRect/>
          </a:stretch>
        </p:blipFill>
        <p:spPr>
          <a:xfrm>
            <a:off x="6060576" y="11520411"/>
            <a:ext cx="106254" cy="72820"/>
          </a:xfrm>
          <a:prstGeom prst="rect">
            <a:avLst/>
          </a:prstGeom>
        </p:spPr>
      </p:pic>
      <p:pic>
        <p:nvPicPr>
          <p:cNvPr id="4542" name="object 4542"/>
          <p:cNvPicPr/>
          <p:nvPr/>
        </p:nvPicPr>
        <p:blipFill>
          <a:blip r:embed="rId328" cstate="print"/>
          <a:stretch>
            <a:fillRect/>
          </a:stretch>
        </p:blipFill>
        <p:spPr>
          <a:xfrm>
            <a:off x="6060576" y="11711670"/>
            <a:ext cx="104230" cy="71828"/>
          </a:xfrm>
          <a:prstGeom prst="rect">
            <a:avLst/>
          </a:prstGeom>
        </p:spPr>
      </p:pic>
      <p:pic>
        <p:nvPicPr>
          <p:cNvPr id="4543" name="object 4543"/>
          <p:cNvPicPr/>
          <p:nvPr/>
        </p:nvPicPr>
        <p:blipFill>
          <a:blip r:embed="rId329" cstate="print"/>
          <a:stretch>
            <a:fillRect/>
          </a:stretch>
        </p:blipFill>
        <p:spPr>
          <a:xfrm>
            <a:off x="6060576" y="11902929"/>
            <a:ext cx="107266" cy="72820"/>
          </a:xfrm>
          <a:prstGeom prst="rect">
            <a:avLst/>
          </a:prstGeom>
        </p:spPr>
      </p:pic>
      <p:pic>
        <p:nvPicPr>
          <p:cNvPr id="4544" name="object 4544"/>
          <p:cNvPicPr/>
          <p:nvPr/>
        </p:nvPicPr>
        <p:blipFill>
          <a:blip r:embed="rId330" cstate="print"/>
          <a:stretch>
            <a:fillRect/>
          </a:stretch>
        </p:blipFill>
        <p:spPr>
          <a:xfrm>
            <a:off x="6060576" y="12094167"/>
            <a:ext cx="107246" cy="72860"/>
          </a:xfrm>
          <a:prstGeom prst="rect">
            <a:avLst/>
          </a:prstGeom>
        </p:spPr>
      </p:pic>
      <p:pic>
        <p:nvPicPr>
          <p:cNvPr id="4545" name="object 4545"/>
          <p:cNvPicPr/>
          <p:nvPr/>
        </p:nvPicPr>
        <p:blipFill>
          <a:blip r:embed="rId331" cstate="print"/>
          <a:stretch>
            <a:fillRect/>
          </a:stretch>
        </p:blipFill>
        <p:spPr>
          <a:xfrm>
            <a:off x="6060576" y="12285447"/>
            <a:ext cx="109290" cy="71828"/>
          </a:xfrm>
          <a:prstGeom prst="rect">
            <a:avLst/>
          </a:prstGeom>
        </p:spPr>
      </p:pic>
      <p:pic>
        <p:nvPicPr>
          <p:cNvPr id="4546" name="object 4546"/>
          <p:cNvPicPr/>
          <p:nvPr/>
        </p:nvPicPr>
        <p:blipFill>
          <a:blip r:embed="rId332" cstate="print"/>
          <a:stretch>
            <a:fillRect/>
          </a:stretch>
        </p:blipFill>
        <p:spPr>
          <a:xfrm>
            <a:off x="6357078" y="10564097"/>
            <a:ext cx="591991" cy="93099"/>
          </a:xfrm>
          <a:prstGeom prst="rect">
            <a:avLst/>
          </a:prstGeom>
        </p:spPr>
      </p:pic>
      <p:pic>
        <p:nvPicPr>
          <p:cNvPr id="4547" name="object 4547"/>
          <p:cNvPicPr/>
          <p:nvPr/>
        </p:nvPicPr>
        <p:blipFill>
          <a:blip r:embed="rId333" cstate="print"/>
          <a:stretch>
            <a:fillRect/>
          </a:stretch>
        </p:blipFill>
        <p:spPr>
          <a:xfrm>
            <a:off x="1339843" y="12763067"/>
            <a:ext cx="372377" cy="74884"/>
          </a:xfrm>
          <a:prstGeom prst="rect">
            <a:avLst/>
          </a:prstGeom>
        </p:spPr>
      </p:pic>
      <p:pic>
        <p:nvPicPr>
          <p:cNvPr id="4548" name="object 4548"/>
          <p:cNvPicPr/>
          <p:nvPr/>
        </p:nvPicPr>
        <p:blipFill>
          <a:blip r:embed="rId334" cstate="print"/>
          <a:stretch>
            <a:fillRect/>
          </a:stretch>
        </p:blipFill>
        <p:spPr>
          <a:xfrm>
            <a:off x="1339843" y="13719361"/>
            <a:ext cx="701262" cy="92087"/>
          </a:xfrm>
          <a:prstGeom prst="rect">
            <a:avLst/>
          </a:prstGeom>
        </p:spPr>
      </p:pic>
      <p:pic>
        <p:nvPicPr>
          <p:cNvPr id="4549" name="object 4549"/>
          <p:cNvPicPr/>
          <p:nvPr/>
        </p:nvPicPr>
        <p:blipFill>
          <a:blip r:embed="rId335" cstate="print"/>
          <a:stretch>
            <a:fillRect/>
          </a:stretch>
        </p:blipFill>
        <p:spPr>
          <a:xfrm>
            <a:off x="1339843" y="13145585"/>
            <a:ext cx="808508" cy="74884"/>
          </a:xfrm>
          <a:prstGeom prst="rect">
            <a:avLst/>
          </a:prstGeom>
        </p:spPr>
      </p:pic>
      <p:pic>
        <p:nvPicPr>
          <p:cNvPr id="4550" name="object 4550"/>
          <p:cNvPicPr/>
          <p:nvPr/>
        </p:nvPicPr>
        <p:blipFill>
          <a:blip r:embed="rId336" cstate="print"/>
          <a:stretch>
            <a:fillRect/>
          </a:stretch>
        </p:blipFill>
        <p:spPr>
          <a:xfrm>
            <a:off x="6359102" y="10755355"/>
            <a:ext cx="365314" cy="94091"/>
          </a:xfrm>
          <a:prstGeom prst="rect">
            <a:avLst/>
          </a:prstGeom>
        </p:spPr>
      </p:pic>
      <p:pic>
        <p:nvPicPr>
          <p:cNvPr id="4551" name="object 4551"/>
          <p:cNvPicPr/>
          <p:nvPr/>
        </p:nvPicPr>
        <p:blipFill>
          <a:blip r:embed="rId337" cstate="print"/>
          <a:stretch>
            <a:fillRect/>
          </a:stretch>
        </p:blipFill>
        <p:spPr>
          <a:xfrm>
            <a:off x="1339843" y="12189290"/>
            <a:ext cx="998755" cy="93099"/>
          </a:xfrm>
          <a:prstGeom prst="rect">
            <a:avLst/>
          </a:prstGeom>
        </p:spPr>
      </p:pic>
      <p:pic>
        <p:nvPicPr>
          <p:cNvPr id="4552" name="object 4552"/>
          <p:cNvPicPr/>
          <p:nvPr/>
        </p:nvPicPr>
        <p:blipFill>
          <a:blip r:embed="rId338" cstate="print"/>
          <a:stretch>
            <a:fillRect/>
          </a:stretch>
        </p:blipFill>
        <p:spPr>
          <a:xfrm>
            <a:off x="1339843" y="12380549"/>
            <a:ext cx="770074" cy="74884"/>
          </a:xfrm>
          <a:prstGeom prst="rect">
            <a:avLst/>
          </a:prstGeom>
        </p:spPr>
      </p:pic>
      <p:pic>
        <p:nvPicPr>
          <p:cNvPr id="4553" name="object 4553"/>
          <p:cNvPicPr/>
          <p:nvPr/>
        </p:nvPicPr>
        <p:blipFill>
          <a:blip r:embed="rId339" cstate="print"/>
          <a:stretch>
            <a:fillRect/>
          </a:stretch>
        </p:blipFill>
        <p:spPr>
          <a:xfrm>
            <a:off x="1339843" y="11807805"/>
            <a:ext cx="1796193" cy="92047"/>
          </a:xfrm>
          <a:prstGeom prst="rect">
            <a:avLst/>
          </a:prstGeom>
        </p:spPr>
      </p:pic>
      <p:pic>
        <p:nvPicPr>
          <p:cNvPr id="4554" name="object 4554"/>
          <p:cNvPicPr/>
          <p:nvPr/>
        </p:nvPicPr>
        <p:blipFill>
          <a:blip r:embed="rId340" cstate="print"/>
          <a:stretch>
            <a:fillRect/>
          </a:stretch>
        </p:blipFill>
        <p:spPr>
          <a:xfrm>
            <a:off x="1339843" y="11998032"/>
            <a:ext cx="830771" cy="73872"/>
          </a:xfrm>
          <a:prstGeom prst="rect">
            <a:avLst/>
          </a:prstGeom>
        </p:spPr>
      </p:pic>
      <p:pic>
        <p:nvPicPr>
          <p:cNvPr id="4555" name="object 4555"/>
          <p:cNvPicPr/>
          <p:nvPr/>
        </p:nvPicPr>
        <p:blipFill>
          <a:blip r:embed="rId341" cstate="print"/>
          <a:stretch>
            <a:fillRect/>
          </a:stretch>
        </p:blipFill>
        <p:spPr>
          <a:xfrm>
            <a:off x="6060576" y="12476685"/>
            <a:ext cx="106234" cy="72860"/>
          </a:xfrm>
          <a:prstGeom prst="rect">
            <a:avLst/>
          </a:prstGeom>
        </p:spPr>
      </p:pic>
      <p:pic>
        <p:nvPicPr>
          <p:cNvPr id="4556" name="object 4556"/>
          <p:cNvPicPr/>
          <p:nvPr/>
        </p:nvPicPr>
        <p:blipFill>
          <a:blip r:embed="rId342" cstate="print"/>
          <a:stretch>
            <a:fillRect/>
          </a:stretch>
        </p:blipFill>
        <p:spPr>
          <a:xfrm>
            <a:off x="6060576" y="12667964"/>
            <a:ext cx="105242" cy="72820"/>
          </a:xfrm>
          <a:prstGeom prst="rect">
            <a:avLst/>
          </a:prstGeom>
        </p:spPr>
      </p:pic>
      <p:pic>
        <p:nvPicPr>
          <p:cNvPr id="4557" name="object 4557"/>
          <p:cNvPicPr/>
          <p:nvPr/>
        </p:nvPicPr>
        <p:blipFill>
          <a:blip r:embed="rId343" cstate="print"/>
          <a:stretch>
            <a:fillRect/>
          </a:stretch>
        </p:blipFill>
        <p:spPr>
          <a:xfrm>
            <a:off x="6060576" y="12859202"/>
            <a:ext cx="107246" cy="72860"/>
          </a:xfrm>
          <a:prstGeom prst="rect">
            <a:avLst/>
          </a:prstGeom>
        </p:spPr>
      </p:pic>
      <p:pic>
        <p:nvPicPr>
          <p:cNvPr id="4558" name="object 4558"/>
          <p:cNvPicPr/>
          <p:nvPr/>
        </p:nvPicPr>
        <p:blipFill>
          <a:blip r:embed="rId344" cstate="print"/>
          <a:stretch>
            <a:fillRect/>
          </a:stretch>
        </p:blipFill>
        <p:spPr>
          <a:xfrm>
            <a:off x="6060576" y="13050462"/>
            <a:ext cx="98139" cy="72860"/>
          </a:xfrm>
          <a:prstGeom prst="rect">
            <a:avLst/>
          </a:prstGeom>
        </p:spPr>
      </p:pic>
      <p:pic>
        <p:nvPicPr>
          <p:cNvPr id="4559" name="object 4559"/>
          <p:cNvPicPr/>
          <p:nvPr/>
        </p:nvPicPr>
        <p:blipFill>
          <a:blip r:embed="rId345" cstate="print"/>
          <a:stretch>
            <a:fillRect/>
          </a:stretch>
        </p:blipFill>
        <p:spPr>
          <a:xfrm>
            <a:off x="6060576" y="13241720"/>
            <a:ext cx="106234" cy="72860"/>
          </a:xfrm>
          <a:prstGeom prst="rect">
            <a:avLst/>
          </a:prstGeom>
        </p:spPr>
      </p:pic>
      <p:pic>
        <p:nvPicPr>
          <p:cNvPr id="4560" name="object 4560"/>
          <p:cNvPicPr/>
          <p:nvPr/>
        </p:nvPicPr>
        <p:blipFill>
          <a:blip r:embed="rId346" cstate="print"/>
          <a:stretch>
            <a:fillRect/>
          </a:stretch>
        </p:blipFill>
        <p:spPr>
          <a:xfrm>
            <a:off x="6060576" y="13432980"/>
            <a:ext cx="106254" cy="72860"/>
          </a:xfrm>
          <a:prstGeom prst="rect">
            <a:avLst/>
          </a:prstGeom>
        </p:spPr>
      </p:pic>
      <p:pic>
        <p:nvPicPr>
          <p:cNvPr id="4561" name="object 4561"/>
          <p:cNvPicPr/>
          <p:nvPr/>
        </p:nvPicPr>
        <p:blipFill>
          <a:blip r:embed="rId347" cstate="print"/>
          <a:stretch>
            <a:fillRect/>
          </a:stretch>
        </p:blipFill>
        <p:spPr>
          <a:xfrm>
            <a:off x="6060576" y="13624238"/>
            <a:ext cx="105222" cy="72860"/>
          </a:xfrm>
          <a:prstGeom prst="rect">
            <a:avLst/>
          </a:prstGeom>
        </p:spPr>
      </p:pic>
      <p:pic>
        <p:nvPicPr>
          <p:cNvPr id="4562" name="object 4562"/>
          <p:cNvPicPr/>
          <p:nvPr/>
        </p:nvPicPr>
        <p:blipFill>
          <a:blip r:embed="rId348" cstate="print"/>
          <a:stretch>
            <a:fillRect/>
          </a:stretch>
        </p:blipFill>
        <p:spPr>
          <a:xfrm>
            <a:off x="6060576" y="13815497"/>
            <a:ext cx="107246" cy="72860"/>
          </a:xfrm>
          <a:prstGeom prst="rect">
            <a:avLst/>
          </a:prstGeom>
        </p:spPr>
      </p:pic>
      <p:pic>
        <p:nvPicPr>
          <p:cNvPr id="4563" name="object 4563"/>
          <p:cNvPicPr/>
          <p:nvPr/>
        </p:nvPicPr>
        <p:blipFill>
          <a:blip r:embed="rId349" cstate="print"/>
          <a:stretch>
            <a:fillRect/>
          </a:stretch>
        </p:blipFill>
        <p:spPr>
          <a:xfrm>
            <a:off x="6359102" y="13624238"/>
            <a:ext cx="365314" cy="94091"/>
          </a:xfrm>
          <a:prstGeom prst="rect">
            <a:avLst/>
          </a:prstGeom>
        </p:spPr>
      </p:pic>
      <p:pic>
        <p:nvPicPr>
          <p:cNvPr id="4564" name="object 4564"/>
          <p:cNvPicPr/>
          <p:nvPr/>
        </p:nvPicPr>
        <p:blipFill>
          <a:blip r:embed="rId350" cstate="print"/>
          <a:stretch>
            <a:fillRect/>
          </a:stretch>
        </p:blipFill>
        <p:spPr>
          <a:xfrm>
            <a:off x="4434370" y="10851491"/>
            <a:ext cx="135581" cy="72860"/>
          </a:xfrm>
          <a:prstGeom prst="rect">
            <a:avLst/>
          </a:prstGeom>
        </p:spPr>
      </p:pic>
      <p:pic>
        <p:nvPicPr>
          <p:cNvPr id="4565" name="object 4565"/>
          <p:cNvPicPr/>
          <p:nvPr/>
        </p:nvPicPr>
        <p:blipFill>
          <a:blip r:embed="rId351" cstate="print"/>
          <a:stretch>
            <a:fillRect/>
          </a:stretch>
        </p:blipFill>
        <p:spPr>
          <a:xfrm>
            <a:off x="4434370" y="11042749"/>
            <a:ext cx="181119" cy="72860"/>
          </a:xfrm>
          <a:prstGeom prst="rect">
            <a:avLst/>
          </a:prstGeom>
        </p:spPr>
      </p:pic>
      <p:pic>
        <p:nvPicPr>
          <p:cNvPr id="4566" name="object 4566"/>
          <p:cNvPicPr/>
          <p:nvPr/>
        </p:nvPicPr>
        <p:blipFill>
          <a:blip r:embed="rId352" cstate="print"/>
          <a:stretch>
            <a:fillRect/>
          </a:stretch>
        </p:blipFill>
        <p:spPr>
          <a:xfrm>
            <a:off x="4434370" y="11234008"/>
            <a:ext cx="236796" cy="72860"/>
          </a:xfrm>
          <a:prstGeom prst="rect">
            <a:avLst/>
          </a:prstGeom>
        </p:spPr>
      </p:pic>
      <p:pic>
        <p:nvPicPr>
          <p:cNvPr id="4567" name="object 4567"/>
          <p:cNvPicPr/>
          <p:nvPr/>
        </p:nvPicPr>
        <p:blipFill>
          <a:blip r:embed="rId353" cstate="print"/>
          <a:stretch>
            <a:fillRect/>
          </a:stretch>
        </p:blipFill>
        <p:spPr>
          <a:xfrm>
            <a:off x="4434390" y="11616526"/>
            <a:ext cx="133557" cy="72860"/>
          </a:xfrm>
          <a:prstGeom prst="rect">
            <a:avLst/>
          </a:prstGeom>
        </p:spPr>
      </p:pic>
      <p:pic>
        <p:nvPicPr>
          <p:cNvPr id="4568" name="object 4568"/>
          <p:cNvPicPr/>
          <p:nvPr/>
        </p:nvPicPr>
        <p:blipFill>
          <a:blip r:embed="rId354" cstate="print"/>
          <a:stretch>
            <a:fillRect/>
          </a:stretch>
        </p:blipFill>
        <p:spPr>
          <a:xfrm>
            <a:off x="4434370" y="12571808"/>
            <a:ext cx="134589" cy="73852"/>
          </a:xfrm>
          <a:prstGeom prst="rect">
            <a:avLst/>
          </a:prstGeom>
        </p:spPr>
      </p:pic>
      <p:pic>
        <p:nvPicPr>
          <p:cNvPr id="4569" name="object 4569"/>
          <p:cNvPicPr/>
          <p:nvPr/>
        </p:nvPicPr>
        <p:blipFill>
          <a:blip r:embed="rId355" cstate="print"/>
          <a:stretch>
            <a:fillRect/>
          </a:stretch>
        </p:blipFill>
        <p:spPr>
          <a:xfrm>
            <a:off x="9454681" y="12094188"/>
            <a:ext cx="180086" cy="72820"/>
          </a:xfrm>
          <a:prstGeom prst="rect">
            <a:avLst/>
          </a:prstGeom>
        </p:spPr>
      </p:pic>
      <p:sp>
        <p:nvSpPr>
          <p:cNvPr id="4570" name="object 4570"/>
          <p:cNvSpPr/>
          <p:nvPr/>
        </p:nvSpPr>
        <p:spPr>
          <a:xfrm>
            <a:off x="4434382" y="12955345"/>
            <a:ext cx="132080" cy="71120"/>
          </a:xfrm>
          <a:custGeom>
            <a:avLst/>
            <a:gdLst/>
            <a:ahLst/>
            <a:cxnLst/>
            <a:rect l="l" t="t" r="r" b="b"/>
            <a:pathLst>
              <a:path w="132079" h="71119">
                <a:moveTo>
                  <a:pt x="47548" y="0"/>
                </a:moveTo>
                <a:lnTo>
                  <a:pt x="2032" y="0"/>
                </a:lnTo>
                <a:lnTo>
                  <a:pt x="0" y="8089"/>
                </a:lnTo>
                <a:lnTo>
                  <a:pt x="36385" y="8089"/>
                </a:lnTo>
                <a:lnTo>
                  <a:pt x="35394" y="9131"/>
                </a:lnTo>
                <a:lnTo>
                  <a:pt x="34366" y="10121"/>
                </a:lnTo>
                <a:lnTo>
                  <a:pt x="33375" y="11150"/>
                </a:lnTo>
                <a:lnTo>
                  <a:pt x="32346" y="12141"/>
                </a:lnTo>
                <a:lnTo>
                  <a:pt x="31356" y="13169"/>
                </a:lnTo>
                <a:lnTo>
                  <a:pt x="31356" y="14160"/>
                </a:lnTo>
                <a:lnTo>
                  <a:pt x="30314" y="14160"/>
                </a:lnTo>
                <a:lnTo>
                  <a:pt x="30314" y="15201"/>
                </a:lnTo>
                <a:lnTo>
                  <a:pt x="29324" y="16192"/>
                </a:lnTo>
                <a:lnTo>
                  <a:pt x="28295" y="16192"/>
                </a:lnTo>
                <a:lnTo>
                  <a:pt x="28295" y="17221"/>
                </a:lnTo>
                <a:lnTo>
                  <a:pt x="26276" y="19240"/>
                </a:lnTo>
                <a:lnTo>
                  <a:pt x="26276" y="20243"/>
                </a:lnTo>
                <a:lnTo>
                  <a:pt x="25285" y="20243"/>
                </a:lnTo>
                <a:lnTo>
                  <a:pt x="25285" y="21272"/>
                </a:lnTo>
                <a:lnTo>
                  <a:pt x="24244" y="22263"/>
                </a:lnTo>
                <a:lnTo>
                  <a:pt x="24244" y="23291"/>
                </a:lnTo>
                <a:lnTo>
                  <a:pt x="21234" y="26314"/>
                </a:lnTo>
                <a:lnTo>
                  <a:pt x="21234" y="27343"/>
                </a:lnTo>
                <a:lnTo>
                  <a:pt x="20205" y="28333"/>
                </a:lnTo>
                <a:lnTo>
                  <a:pt x="20205" y="29362"/>
                </a:lnTo>
                <a:lnTo>
                  <a:pt x="19202" y="29362"/>
                </a:lnTo>
                <a:lnTo>
                  <a:pt x="19202" y="30353"/>
                </a:lnTo>
                <a:lnTo>
                  <a:pt x="18173" y="31394"/>
                </a:lnTo>
                <a:lnTo>
                  <a:pt x="18173" y="32385"/>
                </a:lnTo>
                <a:lnTo>
                  <a:pt x="17183" y="33413"/>
                </a:lnTo>
                <a:lnTo>
                  <a:pt x="16154" y="34404"/>
                </a:lnTo>
                <a:lnTo>
                  <a:pt x="16154" y="35433"/>
                </a:lnTo>
                <a:lnTo>
                  <a:pt x="15163" y="36423"/>
                </a:lnTo>
                <a:lnTo>
                  <a:pt x="15163" y="37465"/>
                </a:lnTo>
                <a:lnTo>
                  <a:pt x="14122" y="38455"/>
                </a:lnTo>
                <a:lnTo>
                  <a:pt x="14122" y="40474"/>
                </a:lnTo>
                <a:lnTo>
                  <a:pt x="13131" y="41503"/>
                </a:lnTo>
                <a:lnTo>
                  <a:pt x="12103" y="42506"/>
                </a:lnTo>
                <a:lnTo>
                  <a:pt x="12103" y="43535"/>
                </a:lnTo>
                <a:lnTo>
                  <a:pt x="11112" y="44526"/>
                </a:lnTo>
                <a:lnTo>
                  <a:pt x="11112" y="46545"/>
                </a:lnTo>
                <a:lnTo>
                  <a:pt x="10083" y="47586"/>
                </a:lnTo>
                <a:lnTo>
                  <a:pt x="10083" y="49606"/>
                </a:lnTo>
                <a:lnTo>
                  <a:pt x="9093" y="49606"/>
                </a:lnTo>
                <a:lnTo>
                  <a:pt x="9093" y="50596"/>
                </a:lnTo>
                <a:lnTo>
                  <a:pt x="8051" y="51625"/>
                </a:lnTo>
                <a:lnTo>
                  <a:pt x="8051" y="53657"/>
                </a:lnTo>
                <a:lnTo>
                  <a:pt x="7061" y="54648"/>
                </a:lnTo>
                <a:lnTo>
                  <a:pt x="7061" y="56667"/>
                </a:lnTo>
                <a:lnTo>
                  <a:pt x="6032" y="57696"/>
                </a:lnTo>
                <a:lnTo>
                  <a:pt x="6032" y="59728"/>
                </a:lnTo>
                <a:lnTo>
                  <a:pt x="5041" y="60718"/>
                </a:lnTo>
                <a:lnTo>
                  <a:pt x="5041" y="62738"/>
                </a:lnTo>
                <a:lnTo>
                  <a:pt x="4013" y="63766"/>
                </a:lnTo>
                <a:lnTo>
                  <a:pt x="4013" y="66789"/>
                </a:lnTo>
                <a:lnTo>
                  <a:pt x="3022" y="67818"/>
                </a:lnTo>
                <a:lnTo>
                  <a:pt x="3022" y="70840"/>
                </a:lnTo>
                <a:lnTo>
                  <a:pt x="12103" y="70840"/>
                </a:lnTo>
                <a:lnTo>
                  <a:pt x="12103" y="68808"/>
                </a:lnTo>
                <a:lnTo>
                  <a:pt x="13131" y="68808"/>
                </a:lnTo>
                <a:lnTo>
                  <a:pt x="13131" y="65798"/>
                </a:lnTo>
                <a:lnTo>
                  <a:pt x="14122" y="64770"/>
                </a:lnTo>
                <a:lnTo>
                  <a:pt x="14122" y="61747"/>
                </a:lnTo>
                <a:lnTo>
                  <a:pt x="15163" y="60718"/>
                </a:lnTo>
                <a:lnTo>
                  <a:pt x="15163" y="58686"/>
                </a:lnTo>
                <a:lnTo>
                  <a:pt x="16154" y="57696"/>
                </a:lnTo>
                <a:lnTo>
                  <a:pt x="16154" y="55676"/>
                </a:lnTo>
                <a:lnTo>
                  <a:pt x="17183" y="54648"/>
                </a:lnTo>
                <a:lnTo>
                  <a:pt x="17183" y="52616"/>
                </a:lnTo>
                <a:lnTo>
                  <a:pt x="18173" y="51625"/>
                </a:lnTo>
                <a:lnTo>
                  <a:pt x="18173" y="50596"/>
                </a:lnTo>
                <a:lnTo>
                  <a:pt x="19202" y="49606"/>
                </a:lnTo>
                <a:lnTo>
                  <a:pt x="19202" y="47586"/>
                </a:lnTo>
                <a:lnTo>
                  <a:pt x="20205" y="47586"/>
                </a:lnTo>
                <a:lnTo>
                  <a:pt x="20205" y="46545"/>
                </a:lnTo>
                <a:lnTo>
                  <a:pt x="21234" y="45554"/>
                </a:lnTo>
                <a:lnTo>
                  <a:pt x="21234" y="43535"/>
                </a:lnTo>
                <a:lnTo>
                  <a:pt x="22225" y="42506"/>
                </a:lnTo>
                <a:lnTo>
                  <a:pt x="22225" y="41503"/>
                </a:lnTo>
                <a:lnTo>
                  <a:pt x="23253" y="40474"/>
                </a:lnTo>
                <a:lnTo>
                  <a:pt x="23253" y="39484"/>
                </a:lnTo>
                <a:lnTo>
                  <a:pt x="24244" y="38455"/>
                </a:lnTo>
                <a:lnTo>
                  <a:pt x="24244" y="37465"/>
                </a:lnTo>
                <a:lnTo>
                  <a:pt x="25285" y="36423"/>
                </a:lnTo>
                <a:lnTo>
                  <a:pt x="25285" y="35433"/>
                </a:lnTo>
                <a:lnTo>
                  <a:pt x="26276" y="34404"/>
                </a:lnTo>
                <a:lnTo>
                  <a:pt x="26276" y="33413"/>
                </a:lnTo>
                <a:lnTo>
                  <a:pt x="28295" y="31394"/>
                </a:lnTo>
                <a:lnTo>
                  <a:pt x="28295" y="30353"/>
                </a:lnTo>
                <a:lnTo>
                  <a:pt x="29324" y="29362"/>
                </a:lnTo>
                <a:lnTo>
                  <a:pt x="29324" y="28333"/>
                </a:lnTo>
                <a:lnTo>
                  <a:pt x="31356" y="26314"/>
                </a:lnTo>
                <a:lnTo>
                  <a:pt x="31356" y="25323"/>
                </a:lnTo>
                <a:lnTo>
                  <a:pt x="32346" y="24282"/>
                </a:lnTo>
                <a:lnTo>
                  <a:pt x="33375" y="23291"/>
                </a:lnTo>
                <a:lnTo>
                  <a:pt x="33375" y="22263"/>
                </a:lnTo>
                <a:lnTo>
                  <a:pt x="34366" y="22263"/>
                </a:lnTo>
                <a:lnTo>
                  <a:pt x="34366" y="21272"/>
                </a:lnTo>
                <a:lnTo>
                  <a:pt x="35394" y="20243"/>
                </a:lnTo>
                <a:lnTo>
                  <a:pt x="35394" y="19240"/>
                </a:lnTo>
                <a:lnTo>
                  <a:pt x="36385" y="19240"/>
                </a:lnTo>
                <a:lnTo>
                  <a:pt x="37426" y="18211"/>
                </a:lnTo>
                <a:lnTo>
                  <a:pt x="37426" y="17221"/>
                </a:lnTo>
                <a:lnTo>
                  <a:pt x="38417" y="16192"/>
                </a:lnTo>
                <a:lnTo>
                  <a:pt x="39446" y="16192"/>
                </a:lnTo>
                <a:lnTo>
                  <a:pt x="39446" y="15201"/>
                </a:lnTo>
                <a:lnTo>
                  <a:pt x="40436" y="14160"/>
                </a:lnTo>
                <a:lnTo>
                  <a:pt x="40436" y="13169"/>
                </a:lnTo>
                <a:lnTo>
                  <a:pt x="41465" y="13169"/>
                </a:lnTo>
                <a:lnTo>
                  <a:pt x="42468" y="12141"/>
                </a:lnTo>
                <a:lnTo>
                  <a:pt x="42468" y="11150"/>
                </a:lnTo>
                <a:lnTo>
                  <a:pt x="43497" y="11150"/>
                </a:lnTo>
                <a:lnTo>
                  <a:pt x="44488" y="10121"/>
                </a:lnTo>
                <a:lnTo>
                  <a:pt x="45516" y="9131"/>
                </a:lnTo>
                <a:lnTo>
                  <a:pt x="46507" y="8089"/>
                </a:lnTo>
                <a:lnTo>
                  <a:pt x="47548" y="0"/>
                </a:lnTo>
                <a:close/>
              </a:path>
              <a:path w="132079" h="71119">
                <a:moveTo>
                  <a:pt x="61709" y="60718"/>
                </a:moveTo>
                <a:lnTo>
                  <a:pt x="51587" y="60718"/>
                </a:lnTo>
                <a:lnTo>
                  <a:pt x="49568" y="70840"/>
                </a:lnTo>
                <a:lnTo>
                  <a:pt x="59690" y="70840"/>
                </a:lnTo>
                <a:lnTo>
                  <a:pt x="61709" y="60718"/>
                </a:lnTo>
                <a:close/>
              </a:path>
              <a:path w="132079" h="71119">
                <a:moveTo>
                  <a:pt x="131521" y="0"/>
                </a:moveTo>
                <a:lnTo>
                  <a:pt x="85991" y="0"/>
                </a:lnTo>
                <a:lnTo>
                  <a:pt x="83972" y="8089"/>
                </a:lnTo>
                <a:lnTo>
                  <a:pt x="119367" y="8089"/>
                </a:lnTo>
                <a:lnTo>
                  <a:pt x="119367" y="9131"/>
                </a:lnTo>
                <a:lnTo>
                  <a:pt x="118376" y="9131"/>
                </a:lnTo>
                <a:lnTo>
                  <a:pt x="118376" y="10121"/>
                </a:lnTo>
                <a:lnTo>
                  <a:pt x="117348" y="11150"/>
                </a:lnTo>
                <a:lnTo>
                  <a:pt x="116357" y="11150"/>
                </a:lnTo>
                <a:lnTo>
                  <a:pt x="116357" y="12141"/>
                </a:lnTo>
                <a:lnTo>
                  <a:pt x="113296" y="15201"/>
                </a:lnTo>
                <a:lnTo>
                  <a:pt x="113296" y="16192"/>
                </a:lnTo>
                <a:lnTo>
                  <a:pt x="112306" y="16192"/>
                </a:lnTo>
                <a:lnTo>
                  <a:pt x="111277" y="17221"/>
                </a:lnTo>
                <a:lnTo>
                  <a:pt x="111277" y="18211"/>
                </a:lnTo>
                <a:lnTo>
                  <a:pt x="110286" y="19240"/>
                </a:lnTo>
                <a:lnTo>
                  <a:pt x="109258" y="20243"/>
                </a:lnTo>
                <a:lnTo>
                  <a:pt x="108254" y="21272"/>
                </a:lnTo>
                <a:lnTo>
                  <a:pt x="108254" y="22263"/>
                </a:lnTo>
                <a:lnTo>
                  <a:pt x="107226" y="23291"/>
                </a:lnTo>
                <a:lnTo>
                  <a:pt x="107226" y="24282"/>
                </a:lnTo>
                <a:lnTo>
                  <a:pt x="106235" y="25323"/>
                </a:lnTo>
                <a:lnTo>
                  <a:pt x="105206" y="25323"/>
                </a:lnTo>
                <a:lnTo>
                  <a:pt x="105206" y="26314"/>
                </a:lnTo>
                <a:lnTo>
                  <a:pt x="104216" y="27343"/>
                </a:lnTo>
                <a:lnTo>
                  <a:pt x="104216" y="28333"/>
                </a:lnTo>
                <a:lnTo>
                  <a:pt x="102184" y="30353"/>
                </a:lnTo>
                <a:lnTo>
                  <a:pt x="102184" y="31394"/>
                </a:lnTo>
                <a:lnTo>
                  <a:pt x="101155" y="32385"/>
                </a:lnTo>
                <a:lnTo>
                  <a:pt x="101155" y="33413"/>
                </a:lnTo>
                <a:lnTo>
                  <a:pt x="100164" y="33413"/>
                </a:lnTo>
                <a:lnTo>
                  <a:pt x="100164" y="34404"/>
                </a:lnTo>
                <a:lnTo>
                  <a:pt x="99136" y="35433"/>
                </a:lnTo>
                <a:lnTo>
                  <a:pt x="99136" y="37465"/>
                </a:lnTo>
                <a:lnTo>
                  <a:pt x="98145" y="38455"/>
                </a:lnTo>
                <a:lnTo>
                  <a:pt x="98145" y="39484"/>
                </a:lnTo>
                <a:lnTo>
                  <a:pt x="97104" y="40474"/>
                </a:lnTo>
                <a:lnTo>
                  <a:pt x="97104" y="41503"/>
                </a:lnTo>
                <a:lnTo>
                  <a:pt x="96113" y="41503"/>
                </a:lnTo>
                <a:lnTo>
                  <a:pt x="96113" y="42506"/>
                </a:lnTo>
                <a:lnTo>
                  <a:pt x="95084" y="43535"/>
                </a:lnTo>
                <a:lnTo>
                  <a:pt x="95084" y="45554"/>
                </a:lnTo>
                <a:lnTo>
                  <a:pt x="94094" y="46545"/>
                </a:lnTo>
                <a:lnTo>
                  <a:pt x="94094" y="47586"/>
                </a:lnTo>
                <a:lnTo>
                  <a:pt x="93065" y="48577"/>
                </a:lnTo>
                <a:lnTo>
                  <a:pt x="93065" y="49606"/>
                </a:lnTo>
                <a:lnTo>
                  <a:pt x="92075" y="50596"/>
                </a:lnTo>
                <a:lnTo>
                  <a:pt x="92075" y="52616"/>
                </a:lnTo>
                <a:lnTo>
                  <a:pt x="91033" y="53657"/>
                </a:lnTo>
                <a:lnTo>
                  <a:pt x="91033" y="54648"/>
                </a:lnTo>
                <a:lnTo>
                  <a:pt x="90043" y="55676"/>
                </a:lnTo>
                <a:lnTo>
                  <a:pt x="90043" y="57696"/>
                </a:lnTo>
                <a:lnTo>
                  <a:pt x="89014" y="58686"/>
                </a:lnTo>
                <a:lnTo>
                  <a:pt x="89014" y="60718"/>
                </a:lnTo>
                <a:lnTo>
                  <a:pt x="88023" y="61747"/>
                </a:lnTo>
                <a:lnTo>
                  <a:pt x="88023" y="64770"/>
                </a:lnTo>
                <a:lnTo>
                  <a:pt x="86995" y="65798"/>
                </a:lnTo>
                <a:lnTo>
                  <a:pt x="86995" y="69850"/>
                </a:lnTo>
                <a:lnTo>
                  <a:pt x="85991" y="70840"/>
                </a:lnTo>
                <a:lnTo>
                  <a:pt x="96113" y="70840"/>
                </a:lnTo>
                <a:lnTo>
                  <a:pt x="96113" y="67818"/>
                </a:lnTo>
                <a:lnTo>
                  <a:pt x="97104" y="66789"/>
                </a:lnTo>
                <a:lnTo>
                  <a:pt x="97104" y="63766"/>
                </a:lnTo>
                <a:lnTo>
                  <a:pt x="98145" y="62738"/>
                </a:lnTo>
                <a:lnTo>
                  <a:pt x="98145" y="59728"/>
                </a:lnTo>
                <a:lnTo>
                  <a:pt x="99136" y="58686"/>
                </a:lnTo>
                <a:lnTo>
                  <a:pt x="99136" y="57696"/>
                </a:lnTo>
                <a:lnTo>
                  <a:pt x="100164" y="56667"/>
                </a:lnTo>
                <a:lnTo>
                  <a:pt x="100164" y="54648"/>
                </a:lnTo>
                <a:lnTo>
                  <a:pt x="101155" y="53657"/>
                </a:lnTo>
                <a:lnTo>
                  <a:pt x="101155" y="51625"/>
                </a:lnTo>
                <a:lnTo>
                  <a:pt x="102184" y="50596"/>
                </a:lnTo>
                <a:lnTo>
                  <a:pt x="102184" y="48577"/>
                </a:lnTo>
                <a:lnTo>
                  <a:pt x="104216" y="46545"/>
                </a:lnTo>
                <a:lnTo>
                  <a:pt x="104216" y="45554"/>
                </a:lnTo>
                <a:lnTo>
                  <a:pt x="105206" y="44526"/>
                </a:lnTo>
                <a:lnTo>
                  <a:pt x="105206" y="42506"/>
                </a:lnTo>
                <a:lnTo>
                  <a:pt x="106235" y="41503"/>
                </a:lnTo>
                <a:lnTo>
                  <a:pt x="106235" y="40474"/>
                </a:lnTo>
                <a:lnTo>
                  <a:pt x="107226" y="39484"/>
                </a:lnTo>
                <a:lnTo>
                  <a:pt x="107226" y="38455"/>
                </a:lnTo>
                <a:lnTo>
                  <a:pt x="108254" y="37465"/>
                </a:lnTo>
                <a:lnTo>
                  <a:pt x="108254" y="36423"/>
                </a:lnTo>
                <a:lnTo>
                  <a:pt x="109258" y="35433"/>
                </a:lnTo>
                <a:lnTo>
                  <a:pt x="109258" y="34404"/>
                </a:lnTo>
                <a:lnTo>
                  <a:pt x="110286" y="34404"/>
                </a:lnTo>
                <a:lnTo>
                  <a:pt x="110286" y="33413"/>
                </a:lnTo>
                <a:lnTo>
                  <a:pt x="111277" y="32385"/>
                </a:lnTo>
                <a:lnTo>
                  <a:pt x="111277" y="31394"/>
                </a:lnTo>
                <a:lnTo>
                  <a:pt x="112306" y="30353"/>
                </a:lnTo>
                <a:lnTo>
                  <a:pt x="112306" y="29362"/>
                </a:lnTo>
                <a:lnTo>
                  <a:pt x="113296" y="28333"/>
                </a:lnTo>
                <a:lnTo>
                  <a:pt x="113296" y="27343"/>
                </a:lnTo>
                <a:lnTo>
                  <a:pt x="114338" y="27343"/>
                </a:lnTo>
                <a:lnTo>
                  <a:pt x="114338" y="26314"/>
                </a:lnTo>
                <a:lnTo>
                  <a:pt x="116357" y="24282"/>
                </a:lnTo>
                <a:lnTo>
                  <a:pt x="116357" y="23291"/>
                </a:lnTo>
                <a:lnTo>
                  <a:pt x="117348" y="22263"/>
                </a:lnTo>
                <a:lnTo>
                  <a:pt x="118376" y="21272"/>
                </a:lnTo>
                <a:lnTo>
                  <a:pt x="118376" y="20243"/>
                </a:lnTo>
                <a:lnTo>
                  <a:pt x="119367" y="19240"/>
                </a:lnTo>
                <a:lnTo>
                  <a:pt x="120408" y="19240"/>
                </a:lnTo>
                <a:lnTo>
                  <a:pt x="120408" y="18211"/>
                </a:lnTo>
                <a:lnTo>
                  <a:pt x="121399" y="17221"/>
                </a:lnTo>
                <a:lnTo>
                  <a:pt x="121399" y="16192"/>
                </a:lnTo>
                <a:lnTo>
                  <a:pt x="122428" y="16192"/>
                </a:lnTo>
                <a:lnTo>
                  <a:pt x="123418" y="15201"/>
                </a:lnTo>
                <a:lnTo>
                  <a:pt x="123418" y="14160"/>
                </a:lnTo>
                <a:lnTo>
                  <a:pt x="124447" y="13169"/>
                </a:lnTo>
                <a:lnTo>
                  <a:pt x="125437" y="13169"/>
                </a:lnTo>
                <a:lnTo>
                  <a:pt x="125437" y="12141"/>
                </a:lnTo>
                <a:lnTo>
                  <a:pt x="126479" y="11150"/>
                </a:lnTo>
                <a:lnTo>
                  <a:pt x="127469" y="11150"/>
                </a:lnTo>
                <a:lnTo>
                  <a:pt x="127469" y="10121"/>
                </a:lnTo>
                <a:lnTo>
                  <a:pt x="128498" y="10121"/>
                </a:lnTo>
                <a:lnTo>
                  <a:pt x="129489" y="9131"/>
                </a:lnTo>
                <a:lnTo>
                  <a:pt x="129489" y="8089"/>
                </a:lnTo>
                <a:lnTo>
                  <a:pt x="13152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571" name="object 4571"/>
          <p:cNvPicPr/>
          <p:nvPr/>
        </p:nvPicPr>
        <p:blipFill>
          <a:blip r:embed="rId356" cstate="print"/>
          <a:stretch>
            <a:fillRect/>
          </a:stretch>
        </p:blipFill>
        <p:spPr>
          <a:xfrm>
            <a:off x="4434390" y="13719381"/>
            <a:ext cx="191218" cy="73852"/>
          </a:xfrm>
          <a:prstGeom prst="rect">
            <a:avLst/>
          </a:prstGeom>
        </p:spPr>
      </p:pic>
      <p:pic>
        <p:nvPicPr>
          <p:cNvPr id="4572" name="object 4572"/>
          <p:cNvPicPr/>
          <p:nvPr/>
        </p:nvPicPr>
        <p:blipFill>
          <a:blip r:embed="rId357" cstate="print"/>
          <a:stretch>
            <a:fillRect/>
          </a:stretch>
        </p:blipFill>
        <p:spPr>
          <a:xfrm>
            <a:off x="9454681" y="11711650"/>
            <a:ext cx="191238" cy="72860"/>
          </a:xfrm>
          <a:prstGeom prst="rect">
            <a:avLst/>
          </a:prstGeom>
        </p:spPr>
      </p:pic>
      <p:pic>
        <p:nvPicPr>
          <p:cNvPr id="4573" name="object 4573"/>
          <p:cNvPicPr/>
          <p:nvPr/>
        </p:nvPicPr>
        <p:blipFill>
          <a:blip r:embed="rId358" cstate="print"/>
          <a:stretch>
            <a:fillRect/>
          </a:stretch>
        </p:blipFill>
        <p:spPr>
          <a:xfrm>
            <a:off x="4434390" y="13528102"/>
            <a:ext cx="133537" cy="73872"/>
          </a:xfrm>
          <a:prstGeom prst="rect">
            <a:avLst/>
          </a:prstGeom>
        </p:spPr>
      </p:pic>
      <p:pic>
        <p:nvPicPr>
          <p:cNvPr id="4574" name="object 4574"/>
          <p:cNvPicPr/>
          <p:nvPr/>
        </p:nvPicPr>
        <p:blipFill>
          <a:blip r:embed="rId359" cstate="print"/>
          <a:stretch>
            <a:fillRect/>
          </a:stretch>
        </p:blipFill>
        <p:spPr>
          <a:xfrm>
            <a:off x="9454681" y="11902909"/>
            <a:ext cx="182110" cy="72860"/>
          </a:xfrm>
          <a:prstGeom prst="rect">
            <a:avLst/>
          </a:prstGeom>
        </p:spPr>
      </p:pic>
      <p:pic>
        <p:nvPicPr>
          <p:cNvPr id="4575" name="object 4575"/>
          <p:cNvPicPr/>
          <p:nvPr/>
        </p:nvPicPr>
        <p:blipFill>
          <a:blip r:embed="rId360" cstate="print"/>
          <a:stretch>
            <a:fillRect/>
          </a:stretch>
        </p:blipFill>
        <p:spPr>
          <a:xfrm>
            <a:off x="4434370" y="12763067"/>
            <a:ext cx="135581" cy="73852"/>
          </a:xfrm>
          <a:prstGeom prst="rect">
            <a:avLst/>
          </a:prstGeom>
        </p:spPr>
      </p:pic>
      <p:pic>
        <p:nvPicPr>
          <p:cNvPr id="4576" name="object 4576"/>
          <p:cNvPicPr/>
          <p:nvPr/>
        </p:nvPicPr>
        <p:blipFill>
          <a:blip r:embed="rId361" cstate="print"/>
          <a:stretch>
            <a:fillRect/>
          </a:stretch>
        </p:blipFill>
        <p:spPr>
          <a:xfrm>
            <a:off x="4434370" y="12189311"/>
            <a:ext cx="133577" cy="71828"/>
          </a:xfrm>
          <a:prstGeom prst="rect">
            <a:avLst/>
          </a:prstGeom>
        </p:spPr>
      </p:pic>
      <p:pic>
        <p:nvPicPr>
          <p:cNvPr id="4577" name="object 4577"/>
          <p:cNvPicPr/>
          <p:nvPr/>
        </p:nvPicPr>
        <p:blipFill>
          <a:blip r:embed="rId362" cstate="print"/>
          <a:stretch>
            <a:fillRect/>
          </a:stretch>
        </p:blipFill>
        <p:spPr>
          <a:xfrm>
            <a:off x="4434370" y="13145605"/>
            <a:ext cx="181139" cy="73852"/>
          </a:xfrm>
          <a:prstGeom prst="rect">
            <a:avLst/>
          </a:prstGeom>
        </p:spPr>
      </p:pic>
      <p:grpSp>
        <p:nvGrpSpPr>
          <p:cNvPr id="4578" name="object 4578"/>
          <p:cNvGrpSpPr/>
          <p:nvPr/>
        </p:nvGrpSpPr>
        <p:grpSpPr>
          <a:xfrm>
            <a:off x="4434370" y="13336865"/>
            <a:ext cx="127000" cy="72390"/>
            <a:chOff x="4434370" y="13336865"/>
            <a:chExt cx="127000" cy="72390"/>
          </a:xfrm>
        </p:grpSpPr>
        <p:pic>
          <p:nvPicPr>
            <p:cNvPr id="4579" name="object 4579"/>
            <p:cNvPicPr/>
            <p:nvPr/>
          </p:nvPicPr>
          <p:blipFill>
            <a:blip r:embed="rId363" cstate="print"/>
            <a:stretch>
              <a:fillRect/>
            </a:stretch>
          </p:blipFill>
          <p:spPr>
            <a:xfrm>
              <a:off x="4434370" y="13336865"/>
              <a:ext cx="67800" cy="71828"/>
            </a:xfrm>
            <a:prstGeom prst="rect">
              <a:avLst/>
            </a:prstGeom>
          </p:spPr>
        </p:pic>
        <p:sp>
          <p:nvSpPr>
            <p:cNvPr id="4580" name="object 4580"/>
            <p:cNvSpPr/>
            <p:nvPr/>
          </p:nvSpPr>
          <p:spPr>
            <a:xfrm>
              <a:off x="4527490" y="13336865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4" h="72390">
                  <a:moveTo>
                    <a:pt x="33374" y="0"/>
                  </a:moveTo>
                  <a:lnTo>
                    <a:pt x="28294" y="0"/>
                  </a:lnTo>
                  <a:lnTo>
                    <a:pt x="26270" y="2023"/>
                  </a:lnTo>
                  <a:lnTo>
                    <a:pt x="26270" y="3015"/>
                  </a:lnTo>
                  <a:lnTo>
                    <a:pt x="25278" y="4047"/>
                  </a:lnTo>
                  <a:lnTo>
                    <a:pt x="24246" y="5039"/>
                  </a:lnTo>
                  <a:lnTo>
                    <a:pt x="23254" y="6071"/>
                  </a:lnTo>
                  <a:lnTo>
                    <a:pt x="22222" y="7063"/>
                  </a:lnTo>
                  <a:lnTo>
                    <a:pt x="21230" y="7063"/>
                  </a:lnTo>
                  <a:lnTo>
                    <a:pt x="21230" y="8095"/>
                  </a:lnTo>
                  <a:lnTo>
                    <a:pt x="20198" y="8095"/>
                  </a:lnTo>
                  <a:lnTo>
                    <a:pt x="18174" y="10119"/>
                  </a:lnTo>
                  <a:lnTo>
                    <a:pt x="17182" y="10119"/>
                  </a:lnTo>
                  <a:lnTo>
                    <a:pt x="16150" y="11111"/>
                  </a:lnTo>
                  <a:lnTo>
                    <a:pt x="15159" y="12143"/>
                  </a:lnTo>
                  <a:lnTo>
                    <a:pt x="14126" y="12143"/>
                  </a:lnTo>
                  <a:lnTo>
                    <a:pt x="14126" y="13135"/>
                  </a:lnTo>
                  <a:lnTo>
                    <a:pt x="13135" y="13135"/>
                  </a:lnTo>
                  <a:lnTo>
                    <a:pt x="12102" y="14167"/>
                  </a:lnTo>
                  <a:lnTo>
                    <a:pt x="11111" y="14167"/>
                  </a:lnTo>
                  <a:lnTo>
                    <a:pt x="10079" y="15159"/>
                  </a:lnTo>
                  <a:lnTo>
                    <a:pt x="9087" y="15159"/>
                  </a:lnTo>
                  <a:lnTo>
                    <a:pt x="9087" y="16191"/>
                  </a:lnTo>
                  <a:lnTo>
                    <a:pt x="8095" y="16191"/>
                  </a:lnTo>
                  <a:lnTo>
                    <a:pt x="7063" y="17182"/>
                  </a:lnTo>
                  <a:lnTo>
                    <a:pt x="6071" y="17182"/>
                  </a:lnTo>
                  <a:lnTo>
                    <a:pt x="5039" y="18215"/>
                  </a:lnTo>
                  <a:lnTo>
                    <a:pt x="20198" y="18215"/>
                  </a:lnTo>
                  <a:lnTo>
                    <a:pt x="9087" y="71828"/>
                  </a:lnTo>
                  <a:lnTo>
                    <a:pt x="18174" y="71828"/>
                  </a:lnTo>
                  <a:lnTo>
                    <a:pt x="33374" y="0"/>
                  </a:lnTo>
                  <a:close/>
                </a:path>
                <a:path w="33654" h="72390">
                  <a:moveTo>
                    <a:pt x="20198" y="18215"/>
                  </a:moveTo>
                  <a:lnTo>
                    <a:pt x="3015" y="18215"/>
                  </a:lnTo>
                  <a:lnTo>
                    <a:pt x="2023" y="19206"/>
                  </a:lnTo>
                  <a:lnTo>
                    <a:pt x="0" y="27302"/>
                  </a:lnTo>
                  <a:lnTo>
                    <a:pt x="991" y="27302"/>
                  </a:lnTo>
                  <a:lnTo>
                    <a:pt x="2023" y="26310"/>
                  </a:lnTo>
                  <a:lnTo>
                    <a:pt x="4047" y="26310"/>
                  </a:lnTo>
                  <a:lnTo>
                    <a:pt x="5039" y="25278"/>
                  </a:lnTo>
                  <a:lnTo>
                    <a:pt x="7063" y="25278"/>
                  </a:lnTo>
                  <a:lnTo>
                    <a:pt x="8095" y="24286"/>
                  </a:lnTo>
                  <a:lnTo>
                    <a:pt x="10079" y="24286"/>
                  </a:lnTo>
                  <a:lnTo>
                    <a:pt x="11111" y="23254"/>
                  </a:lnTo>
                  <a:lnTo>
                    <a:pt x="12102" y="23254"/>
                  </a:lnTo>
                  <a:lnTo>
                    <a:pt x="13135" y="22262"/>
                  </a:lnTo>
                  <a:lnTo>
                    <a:pt x="14126" y="22262"/>
                  </a:lnTo>
                  <a:lnTo>
                    <a:pt x="15159" y="21230"/>
                  </a:lnTo>
                  <a:lnTo>
                    <a:pt x="16150" y="21230"/>
                  </a:lnTo>
                  <a:lnTo>
                    <a:pt x="17182" y="20239"/>
                  </a:lnTo>
                  <a:lnTo>
                    <a:pt x="18174" y="20239"/>
                  </a:lnTo>
                  <a:lnTo>
                    <a:pt x="18174" y="19206"/>
                  </a:lnTo>
                  <a:lnTo>
                    <a:pt x="19206" y="19206"/>
                  </a:lnTo>
                  <a:lnTo>
                    <a:pt x="20198" y="18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81" name="object 4581"/>
          <p:cNvGrpSpPr/>
          <p:nvPr/>
        </p:nvGrpSpPr>
        <p:grpSpPr>
          <a:xfrm>
            <a:off x="9454681" y="11329152"/>
            <a:ext cx="183515" cy="72390"/>
            <a:chOff x="9454681" y="11329152"/>
            <a:chExt cx="183515" cy="72390"/>
          </a:xfrm>
        </p:grpSpPr>
        <p:pic>
          <p:nvPicPr>
            <p:cNvPr id="4582" name="object 4582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9454681" y="11329152"/>
              <a:ext cx="125461" cy="71828"/>
            </a:xfrm>
            <a:prstGeom prst="rect">
              <a:avLst/>
            </a:prstGeom>
          </p:spPr>
        </p:pic>
        <p:sp>
          <p:nvSpPr>
            <p:cNvPr id="4583" name="object 4583"/>
            <p:cNvSpPr/>
            <p:nvPr/>
          </p:nvSpPr>
          <p:spPr>
            <a:xfrm>
              <a:off x="9604430" y="11329152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4" h="72390">
                  <a:moveTo>
                    <a:pt x="33374" y="0"/>
                  </a:moveTo>
                  <a:lnTo>
                    <a:pt x="28334" y="0"/>
                  </a:lnTo>
                  <a:lnTo>
                    <a:pt x="28334" y="991"/>
                  </a:lnTo>
                  <a:lnTo>
                    <a:pt x="23254" y="6071"/>
                  </a:lnTo>
                  <a:lnTo>
                    <a:pt x="23254" y="7063"/>
                  </a:lnTo>
                  <a:lnTo>
                    <a:pt x="22262" y="7063"/>
                  </a:lnTo>
                  <a:lnTo>
                    <a:pt x="21230" y="8095"/>
                  </a:lnTo>
                  <a:lnTo>
                    <a:pt x="20239" y="8095"/>
                  </a:lnTo>
                  <a:lnTo>
                    <a:pt x="20239" y="9087"/>
                  </a:lnTo>
                  <a:lnTo>
                    <a:pt x="19206" y="9087"/>
                  </a:lnTo>
                  <a:lnTo>
                    <a:pt x="18215" y="10119"/>
                  </a:lnTo>
                  <a:lnTo>
                    <a:pt x="17182" y="11111"/>
                  </a:lnTo>
                  <a:lnTo>
                    <a:pt x="16191" y="11111"/>
                  </a:lnTo>
                  <a:lnTo>
                    <a:pt x="14167" y="13135"/>
                  </a:lnTo>
                  <a:lnTo>
                    <a:pt x="13135" y="13135"/>
                  </a:lnTo>
                  <a:lnTo>
                    <a:pt x="13135" y="14167"/>
                  </a:lnTo>
                  <a:lnTo>
                    <a:pt x="12143" y="14167"/>
                  </a:lnTo>
                  <a:lnTo>
                    <a:pt x="11111" y="15159"/>
                  </a:lnTo>
                  <a:lnTo>
                    <a:pt x="10119" y="15159"/>
                  </a:lnTo>
                  <a:lnTo>
                    <a:pt x="9127" y="16191"/>
                  </a:lnTo>
                  <a:lnTo>
                    <a:pt x="8095" y="16191"/>
                  </a:lnTo>
                  <a:lnTo>
                    <a:pt x="7103" y="17182"/>
                  </a:lnTo>
                  <a:lnTo>
                    <a:pt x="6071" y="17182"/>
                  </a:lnTo>
                  <a:lnTo>
                    <a:pt x="5079" y="18215"/>
                  </a:lnTo>
                  <a:lnTo>
                    <a:pt x="21230" y="18215"/>
                  </a:lnTo>
                  <a:lnTo>
                    <a:pt x="10119" y="71828"/>
                  </a:lnTo>
                  <a:lnTo>
                    <a:pt x="18215" y="71828"/>
                  </a:lnTo>
                  <a:lnTo>
                    <a:pt x="33374" y="0"/>
                  </a:lnTo>
                  <a:close/>
                </a:path>
                <a:path w="33654" h="72390">
                  <a:moveTo>
                    <a:pt x="19206" y="19206"/>
                  </a:moveTo>
                  <a:lnTo>
                    <a:pt x="2023" y="19206"/>
                  </a:lnTo>
                  <a:lnTo>
                    <a:pt x="0" y="27302"/>
                  </a:lnTo>
                  <a:lnTo>
                    <a:pt x="1032" y="27302"/>
                  </a:lnTo>
                  <a:lnTo>
                    <a:pt x="3056" y="26310"/>
                  </a:lnTo>
                  <a:lnTo>
                    <a:pt x="5079" y="26310"/>
                  </a:lnTo>
                  <a:lnTo>
                    <a:pt x="6071" y="25278"/>
                  </a:lnTo>
                  <a:lnTo>
                    <a:pt x="8095" y="25278"/>
                  </a:lnTo>
                  <a:lnTo>
                    <a:pt x="9127" y="24286"/>
                  </a:lnTo>
                  <a:lnTo>
                    <a:pt x="10119" y="24286"/>
                  </a:lnTo>
                  <a:lnTo>
                    <a:pt x="11111" y="23254"/>
                  </a:lnTo>
                  <a:lnTo>
                    <a:pt x="12143" y="23254"/>
                  </a:lnTo>
                  <a:lnTo>
                    <a:pt x="13135" y="22262"/>
                  </a:lnTo>
                  <a:lnTo>
                    <a:pt x="14167" y="22262"/>
                  </a:lnTo>
                  <a:lnTo>
                    <a:pt x="15159" y="21230"/>
                  </a:lnTo>
                  <a:lnTo>
                    <a:pt x="17182" y="21230"/>
                  </a:lnTo>
                  <a:lnTo>
                    <a:pt x="17182" y="20239"/>
                  </a:lnTo>
                  <a:lnTo>
                    <a:pt x="18215" y="20239"/>
                  </a:lnTo>
                  <a:lnTo>
                    <a:pt x="19206" y="19206"/>
                  </a:lnTo>
                  <a:close/>
                </a:path>
                <a:path w="33654" h="72390">
                  <a:moveTo>
                    <a:pt x="20239" y="18215"/>
                  </a:moveTo>
                  <a:lnTo>
                    <a:pt x="4047" y="18215"/>
                  </a:lnTo>
                  <a:lnTo>
                    <a:pt x="3056" y="19206"/>
                  </a:lnTo>
                  <a:lnTo>
                    <a:pt x="20239" y="19206"/>
                  </a:lnTo>
                  <a:lnTo>
                    <a:pt x="20239" y="18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84" name="object 4584"/>
          <p:cNvPicPr/>
          <p:nvPr/>
        </p:nvPicPr>
        <p:blipFill>
          <a:blip r:embed="rId365" cstate="print"/>
          <a:stretch>
            <a:fillRect/>
          </a:stretch>
        </p:blipFill>
        <p:spPr>
          <a:xfrm>
            <a:off x="9454681" y="11520391"/>
            <a:ext cx="189214" cy="72860"/>
          </a:xfrm>
          <a:prstGeom prst="rect">
            <a:avLst/>
          </a:prstGeom>
        </p:spPr>
      </p:pic>
      <p:pic>
        <p:nvPicPr>
          <p:cNvPr id="4585" name="object 4585"/>
          <p:cNvPicPr/>
          <p:nvPr/>
        </p:nvPicPr>
        <p:blipFill>
          <a:blip r:embed="rId366" cstate="print"/>
          <a:stretch>
            <a:fillRect/>
          </a:stretch>
        </p:blipFill>
        <p:spPr>
          <a:xfrm>
            <a:off x="4434370" y="12380549"/>
            <a:ext cx="181119" cy="73872"/>
          </a:xfrm>
          <a:prstGeom prst="rect">
            <a:avLst/>
          </a:prstGeom>
        </p:spPr>
      </p:pic>
      <p:grpSp>
        <p:nvGrpSpPr>
          <p:cNvPr id="4586" name="object 4586"/>
          <p:cNvGrpSpPr/>
          <p:nvPr/>
        </p:nvGrpSpPr>
        <p:grpSpPr>
          <a:xfrm>
            <a:off x="4434370" y="11807785"/>
            <a:ext cx="125730" cy="73025"/>
            <a:chOff x="4434370" y="11807785"/>
            <a:chExt cx="125730" cy="73025"/>
          </a:xfrm>
        </p:grpSpPr>
        <p:pic>
          <p:nvPicPr>
            <p:cNvPr id="4587" name="object 4587"/>
            <p:cNvPicPr/>
            <p:nvPr/>
          </p:nvPicPr>
          <p:blipFill>
            <a:blip r:embed="rId367" cstate="print"/>
            <a:stretch>
              <a:fillRect/>
            </a:stretch>
          </p:blipFill>
          <p:spPr>
            <a:xfrm>
              <a:off x="4434370" y="11807785"/>
              <a:ext cx="67800" cy="72860"/>
            </a:xfrm>
            <a:prstGeom prst="rect">
              <a:avLst/>
            </a:prstGeom>
          </p:spPr>
        </p:pic>
        <p:sp>
          <p:nvSpPr>
            <p:cNvPr id="4588" name="object 4588"/>
            <p:cNvSpPr/>
            <p:nvPr/>
          </p:nvSpPr>
          <p:spPr>
            <a:xfrm>
              <a:off x="4526478" y="11807805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4" h="72390">
                  <a:moveTo>
                    <a:pt x="20198" y="17182"/>
                  </a:moveTo>
                  <a:lnTo>
                    <a:pt x="9087" y="71828"/>
                  </a:lnTo>
                  <a:lnTo>
                    <a:pt x="18174" y="71828"/>
                  </a:lnTo>
                  <a:lnTo>
                    <a:pt x="29519" y="18215"/>
                  </a:lnTo>
                  <a:lnTo>
                    <a:pt x="20198" y="18215"/>
                  </a:lnTo>
                  <a:lnTo>
                    <a:pt x="20198" y="17182"/>
                  </a:lnTo>
                  <a:close/>
                </a:path>
                <a:path w="33654" h="72390">
                  <a:moveTo>
                    <a:pt x="19206" y="18215"/>
                  </a:moveTo>
                  <a:lnTo>
                    <a:pt x="2023" y="18215"/>
                  </a:lnTo>
                  <a:lnTo>
                    <a:pt x="0" y="26310"/>
                  </a:lnTo>
                  <a:lnTo>
                    <a:pt x="2023" y="26310"/>
                  </a:lnTo>
                  <a:lnTo>
                    <a:pt x="3015" y="25278"/>
                  </a:lnTo>
                  <a:lnTo>
                    <a:pt x="5039" y="25278"/>
                  </a:lnTo>
                  <a:lnTo>
                    <a:pt x="6071" y="24286"/>
                  </a:lnTo>
                  <a:lnTo>
                    <a:pt x="8095" y="24286"/>
                  </a:lnTo>
                  <a:lnTo>
                    <a:pt x="9087" y="23254"/>
                  </a:lnTo>
                  <a:lnTo>
                    <a:pt x="11111" y="23254"/>
                  </a:lnTo>
                  <a:lnTo>
                    <a:pt x="12102" y="22262"/>
                  </a:lnTo>
                  <a:lnTo>
                    <a:pt x="13135" y="22262"/>
                  </a:lnTo>
                  <a:lnTo>
                    <a:pt x="14126" y="21230"/>
                  </a:lnTo>
                  <a:lnTo>
                    <a:pt x="15159" y="21230"/>
                  </a:lnTo>
                  <a:lnTo>
                    <a:pt x="15159" y="20239"/>
                  </a:lnTo>
                  <a:lnTo>
                    <a:pt x="17182" y="20239"/>
                  </a:lnTo>
                  <a:lnTo>
                    <a:pt x="18174" y="19206"/>
                  </a:lnTo>
                  <a:lnTo>
                    <a:pt x="19206" y="18215"/>
                  </a:lnTo>
                  <a:close/>
                </a:path>
                <a:path w="33654" h="72390">
                  <a:moveTo>
                    <a:pt x="20198" y="17182"/>
                  </a:moveTo>
                  <a:lnTo>
                    <a:pt x="4047" y="17182"/>
                  </a:lnTo>
                  <a:lnTo>
                    <a:pt x="3015" y="18215"/>
                  </a:lnTo>
                  <a:lnTo>
                    <a:pt x="19988" y="18215"/>
                  </a:lnTo>
                  <a:lnTo>
                    <a:pt x="20198" y="17182"/>
                  </a:lnTo>
                  <a:close/>
                </a:path>
                <a:path w="33654" h="72390">
                  <a:moveTo>
                    <a:pt x="33374" y="0"/>
                  </a:moveTo>
                  <a:lnTo>
                    <a:pt x="27302" y="0"/>
                  </a:lnTo>
                  <a:lnTo>
                    <a:pt x="27302" y="991"/>
                  </a:lnTo>
                  <a:lnTo>
                    <a:pt x="25278" y="3015"/>
                  </a:lnTo>
                  <a:lnTo>
                    <a:pt x="25278" y="4047"/>
                  </a:lnTo>
                  <a:lnTo>
                    <a:pt x="24246" y="4047"/>
                  </a:lnTo>
                  <a:lnTo>
                    <a:pt x="20198" y="8095"/>
                  </a:lnTo>
                  <a:lnTo>
                    <a:pt x="19206" y="8095"/>
                  </a:lnTo>
                  <a:lnTo>
                    <a:pt x="18174" y="9087"/>
                  </a:lnTo>
                  <a:lnTo>
                    <a:pt x="17182" y="10119"/>
                  </a:lnTo>
                  <a:lnTo>
                    <a:pt x="16150" y="11111"/>
                  </a:lnTo>
                  <a:lnTo>
                    <a:pt x="15159" y="12143"/>
                  </a:lnTo>
                  <a:lnTo>
                    <a:pt x="14126" y="12143"/>
                  </a:lnTo>
                  <a:lnTo>
                    <a:pt x="13135" y="13135"/>
                  </a:lnTo>
                  <a:lnTo>
                    <a:pt x="12102" y="13135"/>
                  </a:lnTo>
                  <a:lnTo>
                    <a:pt x="11111" y="14167"/>
                  </a:lnTo>
                  <a:lnTo>
                    <a:pt x="10079" y="14167"/>
                  </a:lnTo>
                  <a:lnTo>
                    <a:pt x="10079" y="15159"/>
                  </a:lnTo>
                  <a:lnTo>
                    <a:pt x="9087" y="15159"/>
                  </a:lnTo>
                  <a:lnTo>
                    <a:pt x="8095" y="16191"/>
                  </a:lnTo>
                  <a:lnTo>
                    <a:pt x="6071" y="16191"/>
                  </a:lnTo>
                  <a:lnTo>
                    <a:pt x="5039" y="17182"/>
                  </a:lnTo>
                  <a:lnTo>
                    <a:pt x="20198" y="17182"/>
                  </a:lnTo>
                  <a:lnTo>
                    <a:pt x="20198" y="18215"/>
                  </a:lnTo>
                  <a:lnTo>
                    <a:pt x="29519" y="18215"/>
                  </a:lnTo>
                  <a:lnTo>
                    <a:pt x="333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89" name="object 4589"/>
          <p:cNvPicPr/>
          <p:nvPr/>
        </p:nvPicPr>
        <p:blipFill>
          <a:blip r:embed="rId368" cstate="print"/>
          <a:stretch>
            <a:fillRect/>
          </a:stretch>
        </p:blipFill>
        <p:spPr>
          <a:xfrm>
            <a:off x="4434370" y="11998032"/>
            <a:ext cx="132545" cy="73872"/>
          </a:xfrm>
          <a:prstGeom prst="rect">
            <a:avLst/>
          </a:prstGeom>
        </p:spPr>
      </p:pic>
      <p:pic>
        <p:nvPicPr>
          <p:cNvPr id="4590" name="object 4590"/>
          <p:cNvPicPr/>
          <p:nvPr/>
        </p:nvPicPr>
        <p:blipFill>
          <a:blip r:embed="rId369" cstate="print"/>
          <a:stretch>
            <a:fillRect/>
          </a:stretch>
        </p:blipFill>
        <p:spPr>
          <a:xfrm>
            <a:off x="4434370" y="11425267"/>
            <a:ext cx="132545" cy="72860"/>
          </a:xfrm>
          <a:prstGeom prst="rect">
            <a:avLst/>
          </a:prstGeom>
        </p:spPr>
      </p:pic>
      <p:grpSp>
        <p:nvGrpSpPr>
          <p:cNvPr id="4591" name="object 4591"/>
          <p:cNvGrpSpPr/>
          <p:nvPr/>
        </p:nvGrpSpPr>
        <p:grpSpPr>
          <a:xfrm>
            <a:off x="9454661" y="13624238"/>
            <a:ext cx="127000" cy="73025"/>
            <a:chOff x="9454661" y="13624238"/>
            <a:chExt cx="127000" cy="73025"/>
          </a:xfrm>
        </p:grpSpPr>
        <p:pic>
          <p:nvPicPr>
            <p:cNvPr id="4592" name="object 4592"/>
            <p:cNvPicPr/>
            <p:nvPr/>
          </p:nvPicPr>
          <p:blipFill>
            <a:blip r:embed="rId370" cstate="print"/>
            <a:stretch>
              <a:fillRect/>
            </a:stretch>
          </p:blipFill>
          <p:spPr>
            <a:xfrm>
              <a:off x="9454661" y="13624238"/>
              <a:ext cx="67780" cy="72860"/>
            </a:xfrm>
            <a:prstGeom prst="rect">
              <a:avLst/>
            </a:prstGeom>
          </p:spPr>
        </p:pic>
        <p:sp>
          <p:nvSpPr>
            <p:cNvPr id="4593" name="object 4593"/>
            <p:cNvSpPr/>
            <p:nvPr/>
          </p:nvSpPr>
          <p:spPr>
            <a:xfrm>
              <a:off x="9547781" y="13624258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4" h="72390">
                  <a:moveTo>
                    <a:pt x="20198" y="17182"/>
                  </a:moveTo>
                  <a:lnTo>
                    <a:pt x="9087" y="71828"/>
                  </a:lnTo>
                  <a:lnTo>
                    <a:pt x="18174" y="71828"/>
                  </a:lnTo>
                  <a:lnTo>
                    <a:pt x="29519" y="18215"/>
                  </a:lnTo>
                  <a:lnTo>
                    <a:pt x="20198" y="18215"/>
                  </a:lnTo>
                  <a:lnTo>
                    <a:pt x="20198" y="17182"/>
                  </a:lnTo>
                  <a:close/>
                </a:path>
                <a:path w="33654" h="72390">
                  <a:moveTo>
                    <a:pt x="19206" y="18215"/>
                  </a:moveTo>
                  <a:lnTo>
                    <a:pt x="2023" y="18215"/>
                  </a:lnTo>
                  <a:lnTo>
                    <a:pt x="2023" y="19206"/>
                  </a:lnTo>
                  <a:lnTo>
                    <a:pt x="0" y="27302"/>
                  </a:lnTo>
                  <a:lnTo>
                    <a:pt x="991" y="26310"/>
                  </a:lnTo>
                  <a:lnTo>
                    <a:pt x="3015" y="26310"/>
                  </a:lnTo>
                  <a:lnTo>
                    <a:pt x="4047" y="25278"/>
                  </a:lnTo>
                  <a:lnTo>
                    <a:pt x="6071" y="25278"/>
                  </a:lnTo>
                  <a:lnTo>
                    <a:pt x="7063" y="24286"/>
                  </a:lnTo>
                  <a:lnTo>
                    <a:pt x="9087" y="24286"/>
                  </a:lnTo>
                  <a:lnTo>
                    <a:pt x="10079" y="23254"/>
                  </a:lnTo>
                  <a:lnTo>
                    <a:pt x="11111" y="23254"/>
                  </a:lnTo>
                  <a:lnTo>
                    <a:pt x="12102" y="22262"/>
                  </a:lnTo>
                  <a:lnTo>
                    <a:pt x="14126" y="22262"/>
                  </a:lnTo>
                  <a:lnTo>
                    <a:pt x="16150" y="20239"/>
                  </a:lnTo>
                  <a:lnTo>
                    <a:pt x="17182" y="20239"/>
                  </a:lnTo>
                  <a:lnTo>
                    <a:pt x="18174" y="19206"/>
                  </a:lnTo>
                  <a:lnTo>
                    <a:pt x="19206" y="18215"/>
                  </a:lnTo>
                  <a:close/>
                </a:path>
                <a:path w="33654" h="72390">
                  <a:moveTo>
                    <a:pt x="20198" y="17182"/>
                  </a:moveTo>
                  <a:lnTo>
                    <a:pt x="4047" y="17182"/>
                  </a:lnTo>
                  <a:lnTo>
                    <a:pt x="3015" y="18215"/>
                  </a:lnTo>
                  <a:lnTo>
                    <a:pt x="19988" y="18215"/>
                  </a:lnTo>
                  <a:lnTo>
                    <a:pt x="20198" y="17182"/>
                  </a:lnTo>
                  <a:close/>
                </a:path>
                <a:path w="33654" h="72390">
                  <a:moveTo>
                    <a:pt x="33374" y="0"/>
                  </a:moveTo>
                  <a:lnTo>
                    <a:pt x="28294" y="0"/>
                  </a:lnTo>
                  <a:lnTo>
                    <a:pt x="27302" y="991"/>
                  </a:lnTo>
                  <a:lnTo>
                    <a:pt x="27302" y="2023"/>
                  </a:lnTo>
                  <a:lnTo>
                    <a:pt x="26270" y="2023"/>
                  </a:lnTo>
                  <a:lnTo>
                    <a:pt x="25278" y="3015"/>
                  </a:lnTo>
                  <a:lnTo>
                    <a:pt x="25278" y="4047"/>
                  </a:lnTo>
                  <a:lnTo>
                    <a:pt x="24246" y="4047"/>
                  </a:lnTo>
                  <a:lnTo>
                    <a:pt x="24246" y="5039"/>
                  </a:lnTo>
                  <a:lnTo>
                    <a:pt x="23254" y="5039"/>
                  </a:lnTo>
                  <a:lnTo>
                    <a:pt x="23254" y="6071"/>
                  </a:lnTo>
                  <a:lnTo>
                    <a:pt x="22222" y="6071"/>
                  </a:lnTo>
                  <a:lnTo>
                    <a:pt x="19206" y="9087"/>
                  </a:lnTo>
                  <a:lnTo>
                    <a:pt x="18174" y="9087"/>
                  </a:lnTo>
                  <a:lnTo>
                    <a:pt x="17182" y="10119"/>
                  </a:lnTo>
                  <a:lnTo>
                    <a:pt x="16150" y="11111"/>
                  </a:lnTo>
                  <a:lnTo>
                    <a:pt x="15159" y="12143"/>
                  </a:lnTo>
                  <a:lnTo>
                    <a:pt x="14126" y="12143"/>
                  </a:lnTo>
                  <a:lnTo>
                    <a:pt x="13135" y="13135"/>
                  </a:lnTo>
                  <a:lnTo>
                    <a:pt x="12102" y="13135"/>
                  </a:lnTo>
                  <a:lnTo>
                    <a:pt x="11111" y="14167"/>
                  </a:lnTo>
                  <a:lnTo>
                    <a:pt x="10079" y="14167"/>
                  </a:lnTo>
                  <a:lnTo>
                    <a:pt x="9087" y="15159"/>
                  </a:lnTo>
                  <a:lnTo>
                    <a:pt x="8095" y="16191"/>
                  </a:lnTo>
                  <a:lnTo>
                    <a:pt x="7063" y="16191"/>
                  </a:lnTo>
                  <a:lnTo>
                    <a:pt x="6071" y="17182"/>
                  </a:lnTo>
                  <a:lnTo>
                    <a:pt x="20198" y="17182"/>
                  </a:lnTo>
                  <a:lnTo>
                    <a:pt x="20198" y="18215"/>
                  </a:lnTo>
                  <a:lnTo>
                    <a:pt x="29519" y="18215"/>
                  </a:lnTo>
                  <a:lnTo>
                    <a:pt x="3337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594" name="object 4594"/>
          <p:cNvPicPr/>
          <p:nvPr/>
        </p:nvPicPr>
        <p:blipFill>
          <a:blip r:embed="rId371" cstate="print"/>
          <a:stretch>
            <a:fillRect/>
          </a:stretch>
        </p:blipFill>
        <p:spPr>
          <a:xfrm>
            <a:off x="9454681" y="13815497"/>
            <a:ext cx="182110" cy="72860"/>
          </a:xfrm>
          <a:prstGeom prst="rect">
            <a:avLst/>
          </a:prstGeom>
        </p:spPr>
      </p:pic>
      <p:pic>
        <p:nvPicPr>
          <p:cNvPr id="4595" name="object 4595"/>
          <p:cNvPicPr/>
          <p:nvPr/>
        </p:nvPicPr>
        <p:blipFill>
          <a:blip r:embed="rId372" cstate="print"/>
          <a:stretch>
            <a:fillRect/>
          </a:stretch>
        </p:blipFill>
        <p:spPr>
          <a:xfrm>
            <a:off x="1339823" y="10851491"/>
            <a:ext cx="364302" cy="94091"/>
          </a:xfrm>
          <a:prstGeom prst="rect">
            <a:avLst/>
          </a:prstGeom>
        </p:spPr>
      </p:pic>
      <p:pic>
        <p:nvPicPr>
          <p:cNvPr id="4596" name="object 4596"/>
          <p:cNvPicPr/>
          <p:nvPr/>
        </p:nvPicPr>
        <p:blipFill>
          <a:blip r:embed="rId373" cstate="print"/>
          <a:stretch>
            <a:fillRect/>
          </a:stretch>
        </p:blipFill>
        <p:spPr>
          <a:xfrm>
            <a:off x="1339843" y="11042749"/>
            <a:ext cx="529230" cy="73872"/>
          </a:xfrm>
          <a:prstGeom prst="rect">
            <a:avLst/>
          </a:prstGeom>
        </p:spPr>
      </p:pic>
      <p:pic>
        <p:nvPicPr>
          <p:cNvPr id="4597" name="object 4597"/>
          <p:cNvPicPr/>
          <p:nvPr/>
        </p:nvPicPr>
        <p:blipFill>
          <a:blip r:embed="rId374" cstate="print"/>
          <a:stretch>
            <a:fillRect/>
          </a:stretch>
        </p:blipFill>
        <p:spPr>
          <a:xfrm>
            <a:off x="1339843" y="11234029"/>
            <a:ext cx="1459193" cy="94070"/>
          </a:xfrm>
          <a:prstGeom prst="rect">
            <a:avLst/>
          </a:prstGeom>
        </p:spPr>
      </p:pic>
      <p:pic>
        <p:nvPicPr>
          <p:cNvPr id="4598" name="object 4598"/>
          <p:cNvPicPr/>
          <p:nvPr/>
        </p:nvPicPr>
        <p:blipFill>
          <a:blip r:embed="rId375" cstate="print"/>
          <a:stretch>
            <a:fillRect/>
          </a:stretch>
        </p:blipFill>
        <p:spPr>
          <a:xfrm>
            <a:off x="1339843" y="11425287"/>
            <a:ext cx="1367126" cy="92047"/>
          </a:xfrm>
          <a:prstGeom prst="rect">
            <a:avLst/>
          </a:prstGeom>
        </p:spPr>
      </p:pic>
      <p:pic>
        <p:nvPicPr>
          <p:cNvPr id="4599" name="object 4599"/>
          <p:cNvPicPr/>
          <p:nvPr/>
        </p:nvPicPr>
        <p:blipFill>
          <a:blip r:embed="rId376" cstate="print"/>
          <a:stretch>
            <a:fillRect/>
          </a:stretch>
        </p:blipFill>
        <p:spPr>
          <a:xfrm>
            <a:off x="1339843" y="12954326"/>
            <a:ext cx="1005839" cy="94091"/>
          </a:xfrm>
          <a:prstGeom prst="rect">
            <a:avLst/>
          </a:prstGeom>
        </p:spPr>
      </p:pic>
      <p:pic>
        <p:nvPicPr>
          <p:cNvPr id="4600" name="object 4600"/>
          <p:cNvPicPr/>
          <p:nvPr/>
        </p:nvPicPr>
        <p:blipFill>
          <a:blip r:embed="rId377" cstate="print"/>
          <a:stretch>
            <a:fillRect/>
          </a:stretch>
        </p:blipFill>
        <p:spPr>
          <a:xfrm>
            <a:off x="1339843" y="13356071"/>
            <a:ext cx="416883" cy="73852"/>
          </a:xfrm>
          <a:prstGeom prst="rect">
            <a:avLst/>
          </a:prstGeom>
        </p:spPr>
      </p:pic>
      <p:pic>
        <p:nvPicPr>
          <p:cNvPr id="4601" name="object 4601"/>
          <p:cNvPicPr/>
          <p:nvPr/>
        </p:nvPicPr>
        <p:blipFill>
          <a:blip r:embed="rId378" cstate="print"/>
          <a:stretch>
            <a:fillRect/>
          </a:stretch>
        </p:blipFill>
        <p:spPr>
          <a:xfrm>
            <a:off x="1339843" y="12571808"/>
            <a:ext cx="375413" cy="93099"/>
          </a:xfrm>
          <a:prstGeom prst="rect">
            <a:avLst/>
          </a:prstGeom>
        </p:spPr>
      </p:pic>
      <p:pic>
        <p:nvPicPr>
          <p:cNvPr id="4602" name="object 4602"/>
          <p:cNvPicPr/>
          <p:nvPr/>
        </p:nvPicPr>
        <p:blipFill>
          <a:blip r:embed="rId379" cstate="print"/>
          <a:stretch>
            <a:fillRect/>
          </a:stretch>
        </p:blipFill>
        <p:spPr>
          <a:xfrm>
            <a:off x="1339843" y="11616546"/>
            <a:ext cx="375413" cy="92067"/>
          </a:xfrm>
          <a:prstGeom prst="rect">
            <a:avLst/>
          </a:prstGeom>
        </p:spPr>
      </p:pic>
      <p:pic>
        <p:nvPicPr>
          <p:cNvPr id="4603" name="object 4603"/>
          <p:cNvPicPr/>
          <p:nvPr/>
        </p:nvPicPr>
        <p:blipFill>
          <a:blip r:embed="rId380" cstate="print"/>
          <a:stretch>
            <a:fillRect/>
          </a:stretch>
        </p:blipFill>
        <p:spPr>
          <a:xfrm>
            <a:off x="1339823" y="13547329"/>
            <a:ext cx="790313" cy="72860"/>
          </a:xfrm>
          <a:prstGeom prst="rect">
            <a:avLst/>
          </a:prstGeom>
        </p:spPr>
      </p:pic>
      <p:pic>
        <p:nvPicPr>
          <p:cNvPr id="4604" name="object 4604"/>
          <p:cNvPicPr/>
          <p:nvPr/>
        </p:nvPicPr>
        <p:blipFill>
          <a:blip r:embed="rId381" cstate="print"/>
          <a:stretch>
            <a:fillRect/>
          </a:stretch>
        </p:blipFill>
        <p:spPr>
          <a:xfrm>
            <a:off x="6359102" y="10379922"/>
            <a:ext cx="374421" cy="53633"/>
          </a:xfrm>
          <a:prstGeom prst="rect">
            <a:avLst/>
          </a:prstGeom>
        </p:spPr>
      </p:pic>
      <p:pic>
        <p:nvPicPr>
          <p:cNvPr id="4605" name="object 4605"/>
          <p:cNvPicPr/>
          <p:nvPr/>
        </p:nvPicPr>
        <p:blipFill>
          <a:blip r:embed="rId382" cstate="print"/>
          <a:stretch>
            <a:fillRect/>
          </a:stretch>
        </p:blipFill>
        <p:spPr>
          <a:xfrm>
            <a:off x="6359102" y="10946614"/>
            <a:ext cx="365314" cy="94091"/>
          </a:xfrm>
          <a:prstGeom prst="rect">
            <a:avLst/>
          </a:prstGeom>
        </p:spPr>
      </p:pic>
      <p:pic>
        <p:nvPicPr>
          <p:cNvPr id="4606" name="object 4606"/>
          <p:cNvPicPr/>
          <p:nvPr/>
        </p:nvPicPr>
        <p:blipFill>
          <a:blip r:embed="rId383" cstate="print"/>
          <a:stretch>
            <a:fillRect/>
          </a:stretch>
        </p:blipFill>
        <p:spPr>
          <a:xfrm>
            <a:off x="6359102" y="11156088"/>
            <a:ext cx="417915" cy="74864"/>
          </a:xfrm>
          <a:prstGeom prst="rect">
            <a:avLst/>
          </a:prstGeom>
        </p:spPr>
      </p:pic>
      <p:pic>
        <p:nvPicPr>
          <p:cNvPr id="4607" name="object 4607"/>
          <p:cNvPicPr/>
          <p:nvPr/>
        </p:nvPicPr>
        <p:blipFill>
          <a:blip r:embed="rId384" cstate="print"/>
          <a:stretch>
            <a:fillRect/>
          </a:stretch>
        </p:blipFill>
        <p:spPr>
          <a:xfrm>
            <a:off x="6359102" y="11329132"/>
            <a:ext cx="376445" cy="93099"/>
          </a:xfrm>
          <a:prstGeom prst="rect">
            <a:avLst/>
          </a:prstGeom>
        </p:spPr>
      </p:pic>
      <p:pic>
        <p:nvPicPr>
          <p:cNvPr id="4608" name="object 4608"/>
          <p:cNvPicPr/>
          <p:nvPr/>
        </p:nvPicPr>
        <p:blipFill>
          <a:blip r:embed="rId385" cstate="print"/>
          <a:stretch>
            <a:fillRect/>
          </a:stretch>
        </p:blipFill>
        <p:spPr>
          <a:xfrm>
            <a:off x="6359102" y="11538606"/>
            <a:ext cx="374421" cy="54645"/>
          </a:xfrm>
          <a:prstGeom prst="rect">
            <a:avLst/>
          </a:prstGeom>
        </p:spPr>
      </p:pic>
      <p:pic>
        <p:nvPicPr>
          <p:cNvPr id="4609" name="object 4609"/>
          <p:cNvPicPr/>
          <p:nvPr/>
        </p:nvPicPr>
        <p:blipFill>
          <a:blip r:embed="rId386" cstate="print"/>
          <a:stretch>
            <a:fillRect/>
          </a:stretch>
        </p:blipFill>
        <p:spPr>
          <a:xfrm>
            <a:off x="6359122" y="11711650"/>
            <a:ext cx="701262" cy="92087"/>
          </a:xfrm>
          <a:prstGeom prst="rect">
            <a:avLst/>
          </a:prstGeom>
        </p:spPr>
      </p:pic>
      <p:pic>
        <p:nvPicPr>
          <p:cNvPr id="4610" name="object 4610"/>
          <p:cNvPicPr/>
          <p:nvPr/>
        </p:nvPicPr>
        <p:blipFill>
          <a:blip r:embed="rId387" cstate="print"/>
          <a:stretch>
            <a:fillRect/>
          </a:stretch>
        </p:blipFill>
        <p:spPr>
          <a:xfrm>
            <a:off x="6359102" y="13050462"/>
            <a:ext cx="365314" cy="94091"/>
          </a:xfrm>
          <a:prstGeom prst="rect">
            <a:avLst/>
          </a:prstGeom>
        </p:spPr>
      </p:pic>
      <p:pic>
        <p:nvPicPr>
          <p:cNvPr id="4611" name="object 4611"/>
          <p:cNvPicPr/>
          <p:nvPr/>
        </p:nvPicPr>
        <p:blipFill>
          <a:blip r:embed="rId388" cstate="print"/>
          <a:stretch>
            <a:fillRect/>
          </a:stretch>
        </p:blipFill>
        <p:spPr>
          <a:xfrm>
            <a:off x="6359102" y="13241720"/>
            <a:ext cx="890496" cy="87027"/>
          </a:xfrm>
          <a:prstGeom prst="rect">
            <a:avLst/>
          </a:prstGeom>
        </p:spPr>
      </p:pic>
      <p:pic>
        <p:nvPicPr>
          <p:cNvPr id="4612" name="object 4612"/>
          <p:cNvPicPr/>
          <p:nvPr/>
        </p:nvPicPr>
        <p:blipFill>
          <a:blip r:embed="rId389" cstate="print"/>
          <a:stretch>
            <a:fillRect/>
          </a:stretch>
        </p:blipFill>
        <p:spPr>
          <a:xfrm>
            <a:off x="6359122" y="12686158"/>
            <a:ext cx="382497" cy="72860"/>
          </a:xfrm>
          <a:prstGeom prst="rect">
            <a:avLst/>
          </a:prstGeom>
        </p:spPr>
      </p:pic>
      <p:pic>
        <p:nvPicPr>
          <p:cNvPr id="4613" name="object 4613"/>
          <p:cNvPicPr/>
          <p:nvPr/>
        </p:nvPicPr>
        <p:blipFill>
          <a:blip r:embed="rId390" cstate="print"/>
          <a:stretch>
            <a:fillRect/>
          </a:stretch>
        </p:blipFill>
        <p:spPr>
          <a:xfrm>
            <a:off x="6359102" y="12878430"/>
            <a:ext cx="253999" cy="73852"/>
          </a:xfrm>
          <a:prstGeom prst="rect">
            <a:avLst/>
          </a:prstGeom>
        </p:spPr>
      </p:pic>
      <p:pic>
        <p:nvPicPr>
          <p:cNvPr id="4614" name="object 4614"/>
          <p:cNvPicPr/>
          <p:nvPr/>
        </p:nvPicPr>
        <p:blipFill>
          <a:blip r:embed="rId391" cstate="print"/>
          <a:stretch>
            <a:fillRect/>
          </a:stretch>
        </p:blipFill>
        <p:spPr>
          <a:xfrm>
            <a:off x="6359122" y="12476685"/>
            <a:ext cx="2101802" cy="94091"/>
          </a:xfrm>
          <a:prstGeom prst="rect">
            <a:avLst/>
          </a:prstGeom>
        </p:spPr>
      </p:pic>
      <p:pic>
        <p:nvPicPr>
          <p:cNvPr id="4615" name="object 4615"/>
          <p:cNvPicPr/>
          <p:nvPr/>
        </p:nvPicPr>
        <p:blipFill>
          <a:blip r:embed="rId392" cstate="print"/>
          <a:stretch>
            <a:fillRect/>
          </a:stretch>
        </p:blipFill>
        <p:spPr>
          <a:xfrm>
            <a:off x="6359102" y="12303642"/>
            <a:ext cx="1078740" cy="74864"/>
          </a:xfrm>
          <a:prstGeom prst="rect">
            <a:avLst/>
          </a:prstGeom>
        </p:spPr>
      </p:pic>
      <p:pic>
        <p:nvPicPr>
          <p:cNvPr id="4616" name="object 4616"/>
          <p:cNvPicPr/>
          <p:nvPr/>
        </p:nvPicPr>
        <p:blipFill>
          <a:blip r:embed="rId393" cstate="print"/>
          <a:stretch>
            <a:fillRect/>
          </a:stretch>
        </p:blipFill>
        <p:spPr>
          <a:xfrm>
            <a:off x="6359122" y="13815497"/>
            <a:ext cx="530222" cy="73872"/>
          </a:xfrm>
          <a:prstGeom prst="rect">
            <a:avLst/>
          </a:prstGeom>
        </p:spPr>
      </p:pic>
      <p:pic>
        <p:nvPicPr>
          <p:cNvPr id="4617" name="object 4617"/>
          <p:cNvPicPr/>
          <p:nvPr/>
        </p:nvPicPr>
        <p:blipFill>
          <a:blip r:embed="rId394" cstate="print"/>
          <a:stretch>
            <a:fillRect/>
          </a:stretch>
        </p:blipFill>
        <p:spPr>
          <a:xfrm>
            <a:off x="9454681" y="10564097"/>
            <a:ext cx="180107" cy="73852"/>
          </a:xfrm>
          <a:prstGeom prst="rect">
            <a:avLst/>
          </a:prstGeom>
        </p:spPr>
      </p:pic>
      <p:pic>
        <p:nvPicPr>
          <p:cNvPr id="4618" name="object 4618"/>
          <p:cNvPicPr/>
          <p:nvPr/>
        </p:nvPicPr>
        <p:blipFill>
          <a:blip r:embed="rId395" cstate="print"/>
          <a:stretch>
            <a:fillRect/>
          </a:stretch>
        </p:blipFill>
        <p:spPr>
          <a:xfrm>
            <a:off x="9454661" y="10360695"/>
            <a:ext cx="188222" cy="73872"/>
          </a:xfrm>
          <a:prstGeom prst="rect">
            <a:avLst/>
          </a:prstGeom>
        </p:spPr>
      </p:pic>
      <p:pic>
        <p:nvPicPr>
          <p:cNvPr id="4619" name="object 4619"/>
          <p:cNvPicPr/>
          <p:nvPr/>
        </p:nvPicPr>
        <p:blipFill>
          <a:blip r:embed="rId396" cstate="print"/>
          <a:stretch>
            <a:fillRect/>
          </a:stretch>
        </p:blipFill>
        <p:spPr>
          <a:xfrm>
            <a:off x="9454681" y="10755355"/>
            <a:ext cx="125461" cy="73852"/>
          </a:xfrm>
          <a:prstGeom prst="rect">
            <a:avLst/>
          </a:prstGeom>
        </p:spPr>
      </p:pic>
      <p:pic>
        <p:nvPicPr>
          <p:cNvPr id="4620" name="object 4620"/>
          <p:cNvPicPr/>
          <p:nvPr/>
        </p:nvPicPr>
        <p:blipFill>
          <a:blip r:embed="rId397" cstate="print"/>
          <a:stretch>
            <a:fillRect/>
          </a:stretch>
        </p:blipFill>
        <p:spPr>
          <a:xfrm>
            <a:off x="9454681" y="10946634"/>
            <a:ext cx="126473" cy="73852"/>
          </a:xfrm>
          <a:prstGeom prst="rect">
            <a:avLst/>
          </a:prstGeom>
        </p:spPr>
      </p:pic>
      <p:pic>
        <p:nvPicPr>
          <p:cNvPr id="4621" name="object 4621"/>
          <p:cNvPicPr/>
          <p:nvPr/>
        </p:nvPicPr>
        <p:blipFill>
          <a:blip r:embed="rId398" cstate="print"/>
          <a:stretch>
            <a:fillRect/>
          </a:stretch>
        </p:blipFill>
        <p:spPr>
          <a:xfrm>
            <a:off x="9454661" y="11137893"/>
            <a:ext cx="131553" cy="72820"/>
          </a:xfrm>
          <a:prstGeom prst="rect">
            <a:avLst/>
          </a:prstGeom>
        </p:spPr>
      </p:pic>
      <p:pic>
        <p:nvPicPr>
          <p:cNvPr id="4622" name="object 4622"/>
          <p:cNvPicPr/>
          <p:nvPr/>
        </p:nvPicPr>
        <p:blipFill>
          <a:blip r:embed="rId399" cstate="print"/>
          <a:stretch>
            <a:fillRect/>
          </a:stretch>
        </p:blipFill>
        <p:spPr>
          <a:xfrm>
            <a:off x="6357078" y="11902909"/>
            <a:ext cx="591991" cy="93099"/>
          </a:xfrm>
          <a:prstGeom prst="rect">
            <a:avLst/>
          </a:prstGeom>
        </p:spPr>
      </p:pic>
      <p:pic>
        <p:nvPicPr>
          <p:cNvPr id="4623" name="object 4623"/>
          <p:cNvPicPr/>
          <p:nvPr/>
        </p:nvPicPr>
        <p:blipFill>
          <a:blip r:embed="rId400" cstate="print"/>
          <a:stretch>
            <a:fillRect/>
          </a:stretch>
        </p:blipFill>
        <p:spPr>
          <a:xfrm>
            <a:off x="6359102" y="12112383"/>
            <a:ext cx="417915" cy="74864"/>
          </a:xfrm>
          <a:prstGeom prst="rect">
            <a:avLst/>
          </a:prstGeom>
        </p:spPr>
      </p:pic>
      <p:pic>
        <p:nvPicPr>
          <p:cNvPr id="4624" name="object 4624"/>
          <p:cNvPicPr/>
          <p:nvPr/>
        </p:nvPicPr>
        <p:blipFill>
          <a:blip r:embed="rId401" cstate="print"/>
          <a:stretch>
            <a:fillRect/>
          </a:stretch>
        </p:blipFill>
        <p:spPr>
          <a:xfrm>
            <a:off x="9454681" y="13050482"/>
            <a:ext cx="124449" cy="72820"/>
          </a:xfrm>
          <a:prstGeom prst="rect">
            <a:avLst/>
          </a:prstGeom>
        </p:spPr>
      </p:pic>
      <p:pic>
        <p:nvPicPr>
          <p:cNvPr id="4625" name="object 4625"/>
          <p:cNvPicPr/>
          <p:nvPr/>
        </p:nvPicPr>
        <p:blipFill>
          <a:blip r:embed="rId402" cstate="print"/>
          <a:stretch>
            <a:fillRect/>
          </a:stretch>
        </p:blipFill>
        <p:spPr>
          <a:xfrm>
            <a:off x="9454681" y="13241720"/>
            <a:ext cx="133557" cy="72860"/>
          </a:xfrm>
          <a:prstGeom prst="rect">
            <a:avLst/>
          </a:prstGeom>
        </p:spPr>
      </p:pic>
      <p:pic>
        <p:nvPicPr>
          <p:cNvPr id="4626" name="object 4626"/>
          <p:cNvPicPr/>
          <p:nvPr/>
        </p:nvPicPr>
        <p:blipFill>
          <a:blip r:embed="rId403" cstate="print"/>
          <a:stretch>
            <a:fillRect/>
          </a:stretch>
        </p:blipFill>
        <p:spPr>
          <a:xfrm>
            <a:off x="9454681" y="12667944"/>
            <a:ext cx="180086" cy="72860"/>
          </a:xfrm>
          <a:prstGeom prst="rect">
            <a:avLst/>
          </a:prstGeom>
        </p:spPr>
      </p:pic>
      <p:pic>
        <p:nvPicPr>
          <p:cNvPr id="4627" name="object 4627"/>
          <p:cNvPicPr/>
          <p:nvPr/>
        </p:nvPicPr>
        <p:blipFill>
          <a:blip r:embed="rId404" cstate="print"/>
          <a:stretch>
            <a:fillRect/>
          </a:stretch>
        </p:blipFill>
        <p:spPr>
          <a:xfrm>
            <a:off x="9454661" y="12859202"/>
            <a:ext cx="190226" cy="72860"/>
          </a:xfrm>
          <a:prstGeom prst="rect">
            <a:avLst/>
          </a:prstGeom>
        </p:spPr>
      </p:pic>
      <p:pic>
        <p:nvPicPr>
          <p:cNvPr id="4628" name="object 4628"/>
          <p:cNvPicPr/>
          <p:nvPr/>
        </p:nvPicPr>
        <p:blipFill>
          <a:blip r:embed="rId405" cstate="print"/>
          <a:stretch>
            <a:fillRect/>
          </a:stretch>
        </p:blipFill>
        <p:spPr>
          <a:xfrm>
            <a:off x="9454681" y="12285426"/>
            <a:ext cx="182110" cy="72860"/>
          </a:xfrm>
          <a:prstGeom prst="rect">
            <a:avLst/>
          </a:prstGeom>
        </p:spPr>
      </p:pic>
      <p:pic>
        <p:nvPicPr>
          <p:cNvPr id="4629" name="object 4629"/>
          <p:cNvPicPr/>
          <p:nvPr/>
        </p:nvPicPr>
        <p:blipFill>
          <a:blip r:embed="rId406" cstate="print"/>
          <a:stretch>
            <a:fillRect/>
          </a:stretch>
        </p:blipFill>
        <p:spPr>
          <a:xfrm>
            <a:off x="9454681" y="12476685"/>
            <a:ext cx="135561" cy="72860"/>
          </a:xfrm>
          <a:prstGeom prst="rect">
            <a:avLst/>
          </a:prstGeom>
        </p:spPr>
      </p:pic>
      <p:sp>
        <p:nvSpPr>
          <p:cNvPr id="4630" name="object 4630"/>
          <p:cNvSpPr/>
          <p:nvPr/>
        </p:nvSpPr>
        <p:spPr>
          <a:xfrm>
            <a:off x="1253807" y="10600527"/>
            <a:ext cx="0" cy="3250565"/>
          </a:xfrm>
          <a:custGeom>
            <a:avLst/>
            <a:gdLst/>
            <a:ahLst/>
            <a:cxnLst/>
            <a:rect l="l" t="t" r="r" b="b"/>
            <a:pathLst>
              <a:path h="3250565">
                <a:moveTo>
                  <a:pt x="0" y="0"/>
                </a:moveTo>
                <a:lnTo>
                  <a:pt x="0" y="325038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1" name="object 4631"/>
          <p:cNvSpPr/>
          <p:nvPr/>
        </p:nvSpPr>
        <p:spPr>
          <a:xfrm>
            <a:off x="1041318" y="10851512"/>
            <a:ext cx="32384" cy="72390"/>
          </a:xfrm>
          <a:custGeom>
            <a:avLst/>
            <a:gdLst/>
            <a:ahLst/>
            <a:cxnLst/>
            <a:rect l="l" t="t" r="r" b="b"/>
            <a:pathLst>
              <a:path w="32384" h="72390">
                <a:moveTo>
                  <a:pt x="32341" y="0"/>
                </a:moveTo>
                <a:lnTo>
                  <a:pt x="27302" y="0"/>
                </a:lnTo>
                <a:lnTo>
                  <a:pt x="27302" y="991"/>
                </a:lnTo>
                <a:lnTo>
                  <a:pt x="26270" y="991"/>
                </a:lnTo>
                <a:lnTo>
                  <a:pt x="26270" y="2023"/>
                </a:lnTo>
                <a:lnTo>
                  <a:pt x="21230" y="7063"/>
                </a:lnTo>
                <a:lnTo>
                  <a:pt x="20198" y="7063"/>
                </a:lnTo>
                <a:lnTo>
                  <a:pt x="20198" y="8095"/>
                </a:lnTo>
                <a:lnTo>
                  <a:pt x="19206" y="8095"/>
                </a:lnTo>
                <a:lnTo>
                  <a:pt x="18174" y="9087"/>
                </a:lnTo>
                <a:lnTo>
                  <a:pt x="17182" y="10119"/>
                </a:lnTo>
                <a:lnTo>
                  <a:pt x="16150" y="10119"/>
                </a:lnTo>
                <a:lnTo>
                  <a:pt x="14126" y="12143"/>
                </a:lnTo>
                <a:lnTo>
                  <a:pt x="13135" y="12143"/>
                </a:lnTo>
                <a:lnTo>
                  <a:pt x="13135" y="13135"/>
                </a:lnTo>
                <a:lnTo>
                  <a:pt x="12102" y="13135"/>
                </a:lnTo>
                <a:lnTo>
                  <a:pt x="11111" y="14167"/>
                </a:lnTo>
                <a:lnTo>
                  <a:pt x="10079" y="14167"/>
                </a:lnTo>
                <a:lnTo>
                  <a:pt x="9087" y="15159"/>
                </a:lnTo>
                <a:lnTo>
                  <a:pt x="8095" y="15159"/>
                </a:lnTo>
                <a:lnTo>
                  <a:pt x="7063" y="16191"/>
                </a:lnTo>
                <a:lnTo>
                  <a:pt x="6071" y="16191"/>
                </a:lnTo>
                <a:lnTo>
                  <a:pt x="6071" y="17182"/>
                </a:lnTo>
                <a:lnTo>
                  <a:pt x="20198" y="17182"/>
                </a:lnTo>
                <a:lnTo>
                  <a:pt x="9087" y="71828"/>
                </a:lnTo>
                <a:lnTo>
                  <a:pt x="18174" y="71828"/>
                </a:lnTo>
                <a:lnTo>
                  <a:pt x="32341" y="0"/>
                </a:lnTo>
                <a:close/>
              </a:path>
              <a:path w="32384" h="72390">
                <a:moveTo>
                  <a:pt x="20198" y="17182"/>
                </a:moveTo>
                <a:lnTo>
                  <a:pt x="4047" y="17182"/>
                </a:lnTo>
                <a:lnTo>
                  <a:pt x="3015" y="18215"/>
                </a:lnTo>
                <a:lnTo>
                  <a:pt x="2023" y="18215"/>
                </a:lnTo>
                <a:lnTo>
                  <a:pt x="991" y="19206"/>
                </a:lnTo>
                <a:lnTo>
                  <a:pt x="0" y="26310"/>
                </a:lnTo>
                <a:lnTo>
                  <a:pt x="3015" y="26310"/>
                </a:lnTo>
                <a:lnTo>
                  <a:pt x="4047" y="25278"/>
                </a:lnTo>
                <a:lnTo>
                  <a:pt x="6071" y="25278"/>
                </a:lnTo>
                <a:lnTo>
                  <a:pt x="7063" y="24286"/>
                </a:lnTo>
                <a:lnTo>
                  <a:pt x="8095" y="24286"/>
                </a:lnTo>
                <a:lnTo>
                  <a:pt x="9087" y="23254"/>
                </a:lnTo>
                <a:lnTo>
                  <a:pt x="11111" y="23254"/>
                </a:lnTo>
                <a:lnTo>
                  <a:pt x="12102" y="22262"/>
                </a:lnTo>
                <a:lnTo>
                  <a:pt x="13135" y="22262"/>
                </a:lnTo>
                <a:lnTo>
                  <a:pt x="13135" y="21230"/>
                </a:lnTo>
                <a:lnTo>
                  <a:pt x="15159" y="21230"/>
                </a:lnTo>
                <a:lnTo>
                  <a:pt x="16150" y="20239"/>
                </a:lnTo>
                <a:lnTo>
                  <a:pt x="17182" y="20239"/>
                </a:lnTo>
                <a:lnTo>
                  <a:pt x="17182" y="19206"/>
                </a:lnTo>
                <a:lnTo>
                  <a:pt x="18174" y="19206"/>
                </a:lnTo>
                <a:lnTo>
                  <a:pt x="19206" y="18215"/>
                </a:lnTo>
                <a:lnTo>
                  <a:pt x="20198" y="171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2" name="object 4632"/>
          <p:cNvSpPr/>
          <p:nvPr/>
        </p:nvSpPr>
        <p:spPr>
          <a:xfrm>
            <a:off x="1253807" y="10121874"/>
            <a:ext cx="0" cy="478790"/>
          </a:xfrm>
          <a:custGeom>
            <a:avLst/>
            <a:gdLst/>
            <a:ahLst/>
            <a:cxnLst/>
            <a:rect l="l" t="t" r="r" b="b"/>
            <a:pathLst>
              <a:path h="478790">
                <a:moveTo>
                  <a:pt x="0" y="0"/>
                </a:moveTo>
                <a:lnTo>
                  <a:pt x="0" y="47863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33" name="object 4633"/>
          <p:cNvPicPr/>
          <p:nvPr/>
        </p:nvPicPr>
        <p:blipFill>
          <a:blip r:embed="rId407" cstate="print"/>
          <a:stretch>
            <a:fillRect/>
          </a:stretch>
        </p:blipFill>
        <p:spPr>
          <a:xfrm>
            <a:off x="2347727" y="9948830"/>
            <a:ext cx="1545249" cy="122425"/>
          </a:xfrm>
          <a:prstGeom prst="rect">
            <a:avLst/>
          </a:prstGeom>
        </p:spPr>
      </p:pic>
      <p:sp>
        <p:nvSpPr>
          <p:cNvPr id="4634" name="object 4634"/>
          <p:cNvSpPr/>
          <p:nvPr/>
        </p:nvSpPr>
        <p:spPr>
          <a:xfrm>
            <a:off x="894564" y="10600527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5" name="object 4635"/>
          <p:cNvSpPr/>
          <p:nvPr/>
        </p:nvSpPr>
        <p:spPr>
          <a:xfrm>
            <a:off x="894564" y="10791786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6" name="object 4636"/>
          <p:cNvSpPr/>
          <p:nvPr/>
        </p:nvSpPr>
        <p:spPr>
          <a:xfrm>
            <a:off x="894564" y="10983045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7" name="object 4637"/>
          <p:cNvSpPr/>
          <p:nvPr/>
        </p:nvSpPr>
        <p:spPr>
          <a:xfrm>
            <a:off x="894564" y="111743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8" name="object 4638"/>
          <p:cNvSpPr/>
          <p:nvPr/>
        </p:nvSpPr>
        <p:spPr>
          <a:xfrm>
            <a:off x="894564" y="11365562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39" name="object 4639"/>
          <p:cNvSpPr/>
          <p:nvPr/>
        </p:nvSpPr>
        <p:spPr>
          <a:xfrm>
            <a:off x="894564" y="1155682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40" name="object 4640"/>
          <p:cNvGrpSpPr/>
          <p:nvPr/>
        </p:nvGrpSpPr>
        <p:grpSpPr>
          <a:xfrm>
            <a:off x="891529" y="10118838"/>
            <a:ext cx="4425315" cy="3735704"/>
            <a:chOff x="891529" y="10118838"/>
            <a:chExt cx="4425315" cy="3735704"/>
          </a:xfrm>
        </p:grpSpPr>
        <p:sp>
          <p:nvSpPr>
            <p:cNvPr id="4641" name="object 4641"/>
            <p:cNvSpPr/>
            <p:nvPr/>
          </p:nvSpPr>
          <p:spPr>
            <a:xfrm>
              <a:off x="894564" y="1174808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2" name="object 4642"/>
            <p:cNvSpPr/>
            <p:nvPr/>
          </p:nvSpPr>
          <p:spPr>
            <a:xfrm>
              <a:off x="894564" y="10121874"/>
              <a:ext cx="0" cy="3729354"/>
            </a:xfrm>
            <a:custGeom>
              <a:avLst/>
              <a:gdLst/>
              <a:ahLst/>
              <a:cxnLst/>
              <a:rect l="l" t="t" r="r" b="b"/>
              <a:pathLst>
                <a:path h="3729355">
                  <a:moveTo>
                    <a:pt x="0" y="0"/>
                  </a:moveTo>
                  <a:lnTo>
                    <a:pt x="0" y="37290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3" name="object 4643"/>
            <p:cNvSpPr/>
            <p:nvPr/>
          </p:nvSpPr>
          <p:spPr>
            <a:xfrm>
              <a:off x="4360498" y="10121874"/>
              <a:ext cx="0" cy="3729354"/>
            </a:xfrm>
            <a:custGeom>
              <a:avLst/>
              <a:gdLst/>
              <a:ahLst/>
              <a:cxnLst/>
              <a:rect l="l" t="t" r="r" b="b"/>
              <a:pathLst>
                <a:path h="3729355">
                  <a:moveTo>
                    <a:pt x="0" y="0"/>
                  </a:moveTo>
                  <a:lnTo>
                    <a:pt x="0" y="37290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4" name="object 4644"/>
            <p:cNvSpPr/>
            <p:nvPr/>
          </p:nvSpPr>
          <p:spPr>
            <a:xfrm>
              <a:off x="4839151" y="10121874"/>
              <a:ext cx="0" cy="3729354"/>
            </a:xfrm>
            <a:custGeom>
              <a:avLst/>
              <a:gdLst/>
              <a:ahLst/>
              <a:cxnLst/>
              <a:rect l="l" t="t" r="r" b="b"/>
              <a:pathLst>
                <a:path h="3729355">
                  <a:moveTo>
                    <a:pt x="0" y="0"/>
                  </a:moveTo>
                  <a:lnTo>
                    <a:pt x="0" y="372902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5" name="object 4645"/>
            <p:cNvSpPr/>
            <p:nvPr/>
          </p:nvSpPr>
          <p:spPr>
            <a:xfrm>
              <a:off x="894564" y="1012187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6" name="object 4646"/>
            <p:cNvSpPr/>
            <p:nvPr/>
          </p:nvSpPr>
          <p:spPr>
            <a:xfrm>
              <a:off x="1041285" y="11042776"/>
              <a:ext cx="50165" cy="838200"/>
            </a:xfrm>
            <a:custGeom>
              <a:avLst/>
              <a:gdLst/>
              <a:ahLst/>
              <a:cxnLst/>
              <a:rect l="l" t="t" r="r" b="b"/>
              <a:pathLst>
                <a:path w="50165" h="838200">
                  <a:moveTo>
                    <a:pt x="48564" y="782243"/>
                  </a:moveTo>
                  <a:lnTo>
                    <a:pt x="47561" y="781202"/>
                  </a:lnTo>
                  <a:lnTo>
                    <a:pt x="47561" y="777163"/>
                  </a:lnTo>
                  <a:lnTo>
                    <a:pt x="46532" y="776173"/>
                  </a:lnTo>
                  <a:lnTo>
                    <a:pt x="46532" y="774141"/>
                  </a:lnTo>
                  <a:lnTo>
                    <a:pt x="45542" y="773112"/>
                  </a:lnTo>
                  <a:lnTo>
                    <a:pt x="45542" y="772121"/>
                  </a:lnTo>
                  <a:lnTo>
                    <a:pt x="40462" y="767041"/>
                  </a:lnTo>
                  <a:lnTo>
                    <a:pt x="39471" y="767041"/>
                  </a:lnTo>
                  <a:lnTo>
                    <a:pt x="38442" y="766051"/>
                  </a:lnTo>
                  <a:lnTo>
                    <a:pt x="37452" y="766051"/>
                  </a:lnTo>
                  <a:lnTo>
                    <a:pt x="36410" y="765009"/>
                  </a:lnTo>
                  <a:lnTo>
                    <a:pt x="24269" y="765009"/>
                  </a:lnTo>
                  <a:lnTo>
                    <a:pt x="23279" y="766051"/>
                  </a:lnTo>
                  <a:lnTo>
                    <a:pt x="21259" y="766051"/>
                  </a:lnTo>
                  <a:lnTo>
                    <a:pt x="20218" y="767041"/>
                  </a:lnTo>
                  <a:lnTo>
                    <a:pt x="19227" y="767041"/>
                  </a:lnTo>
                  <a:lnTo>
                    <a:pt x="16179" y="770089"/>
                  </a:lnTo>
                  <a:lnTo>
                    <a:pt x="15189" y="770089"/>
                  </a:lnTo>
                  <a:lnTo>
                    <a:pt x="15189" y="771093"/>
                  </a:lnTo>
                  <a:lnTo>
                    <a:pt x="14147" y="771093"/>
                  </a:lnTo>
                  <a:lnTo>
                    <a:pt x="13157" y="772121"/>
                  </a:lnTo>
                  <a:lnTo>
                    <a:pt x="13157" y="773112"/>
                  </a:lnTo>
                  <a:lnTo>
                    <a:pt x="11137" y="775131"/>
                  </a:lnTo>
                  <a:lnTo>
                    <a:pt x="10147" y="776173"/>
                  </a:lnTo>
                  <a:lnTo>
                    <a:pt x="10147" y="777163"/>
                  </a:lnTo>
                  <a:lnTo>
                    <a:pt x="9118" y="777163"/>
                  </a:lnTo>
                  <a:lnTo>
                    <a:pt x="9118" y="778192"/>
                  </a:lnTo>
                  <a:lnTo>
                    <a:pt x="8128" y="779183"/>
                  </a:lnTo>
                  <a:lnTo>
                    <a:pt x="8128" y="780211"/>
                  </a:lnTo>
                  <a:lnTo>
                    <a:pt x="7086" y="780211"/>
                  </a:lnTo>
                  <a:lnTo>
                    <a:pt x="7086" y="781202"/>
                  </a:lnTo>
                  <a:lnTo>
                    <a:pt x="6096" y="782243"/>
                  </a:lnTo>
                  <a:lnTo>
                    <a:pt x="6096" y="784263"/>
                  </a:lnTo>
                  <a:lnTo>
                    <a:pt x="5067" y="785253"/>
                  </a:lnTo>
                  <a:lnTo>
                    <a:pt x="5067" y="786282"/>
                  </a:lnTo>
                  <a:lnTo>
                    <a:pt x="4076" y="787273"/>
                  </a:lnTo>
                  <a:lnTo>
                    <a:pt x="4076" y="789305"/>
                  </a:lnTo>
                  <a:lnTo>
                    <a:pt x="3048" y="790333"/>
                  </a:lnTo>
                  <a:lnTo>
                    <a:pt x="3048" y="792353"/>
                  </a:lnTo>
                  <a:lnTo>
                    <a:pt x="2044" y="793356"/>
                  </a:lnTo>
                  <a:lnTo>
                    <a:pt x="2044" y="796366"/>
                  </a:lnTo>
                  <a:lnTo>
                    <a:pt x="1016" y="797394"/>
                  </a:lnTo>
                  <a:lnTo>
                    <a:pt x="1016" y="801446"/>
                  </a:lnTo>
                  <a:lnTo>
                    <a:pt x="25" y="802436"/>
                  </a:lnTo>
                  <a:lnTo>
                    <a:pt x="25" y="820648"/>
                  </a:lnTo>
                  <a:lnTo>
                    <a:pt x="1016" y="821690"/>
                  </a:lnTo>
                  <a:lnTo>
                    <a:pt x="1016" y="824699"/>
                  </a:lnTo>
                  <a:lnTo>
                    <a:pt x="3048" y="826719"/>
                  </a:lnTo>
                  <a:lnTo>
                    <a:pt x="3048" y="828751"/>
                  </a:lnTo>
                  <a:lnTo>
                    <a:pt x="4076" y="828751"/>
                  </a:lnTo>
                  <a:lnTo>
                    <a:pt x="4076" y="829779"/>
                  </a:lnTo>
                  <a:lnTo>
                    <a:pt x="8128" y="833831"/>
                  </a:lnTo>
                  <a:lnTo>
                    <a:pt x="9118" y="833831"/>
                  </a:lnTo>
                  <a:lnTo>
                    <a:pt x="9118" y="834821"/>
                  </a:lnTo>
                  <a:lnTo>
                    <a:pt x="10147" y="834821"/>
                  </a:lnTo>
                  <a:lnTo>
                    <a:pt x="11137" y="835850"/>
                  </a:lnTo>
                  <a:lnTo>
                    <a:pt x="13157" y="835850"/>
                  </a:lnTo>
                  <a:lnTo>
                    <a:pt x="13157" y="836841"/>
                  </a:lnTo>
                  <a:lnTo>
                    <a:pt x="15189" y="836841"/>
                  </a:lnTo>
                  <a:lnTo>
                    <a:pt x="16179" y="837869"/>
                  </a:lnTo>
                  <a:lnTo>
                    <a:pt x="24269" y="837869"/>
                  </a:lnTo>
                  <a:lnTo>
                    <a:pt x="25298" y="836841"/>
                  </a:lnTo>
                  <a:lnTo>
                    <a:pt x="28321" y="836841"/>
                  </a:lnTo>
                  <a:lnTo>
                    <a:pt x="29349" y="835850"/>
                  </a:lnTo>
                  <a:lnTo>
                    <a:pt x="30340" y="835850"/>
                  </a:lnTo>
                  <a:lnTo>
                    <a:pt x="30340" y="834821"/>
                  </a:lnTo>
                  <a:lnTo>
                    <a:pt x="31381" y="834821"/>
                  </a:lnTo>
                  <a:lnTo>
                    <a:pt x="32372" y="833831"/>
                  </a:lnTo>
                  <a:lnTo>
                    <a:pt x="33401" y="833831"/>
                  </a:lnTo>
                  <a:lnTo>
                    <a:pt x="34391" y="832789"/>
                  </a:lnTo>
                  <a:lnTo>
                    <a:pt x="35420" y="831799"/>
                  </a:lnTo>
                  <a:lnTo>
                    <a:pt x="36410" y="830770"/>
                  </a:lnTo>
                  <a:lnTo>
                    <a:pt x="37452" y="829779"/>
                  </a:lnTo>
                  <a:lnTo>
                    <a:pt x="37452" y="828751"/>
                  </a:lnTo>
                  <a:lnTo>
                    <a:pt x="38442" y="828751"/>
                  </a:lnTo>
                  <a:lnTo>
                    <a:pt x="39471" y="827760"/>
                  </a:lnTo>
                  <a:lnTo>
                    <a:pt x="39471" y="826719"/>
                  </a:lnTo>
                  <a:lnTo>
                    <a:pt x="41490" y="824699"/>
                  </a:lnTo>
                  <a:lnTo>
                    <a:pt x="41490" y="823709"/>
                  </a:lnTo>
                  <a:lnTo>
                    <a:pt x="42481" y="822680"/>
                  </a:lnTo>
                  <a:lnTo>
                    <a:pt x="42481" y="820648"/>
                  </a:lnTo>
                  <a:lnTo>
                    <a:pt x="43522" y="819658"/>
                  </a:lnTo>
                  <a:lnTo>
                    <a:pt x="43522" y="817638"/>
                  </a:lnTo>
                  <a:lnTo>
                    <a:pt x="44513" y="816610"/>
                  </a:lnTo>
                  <a:lnTo>
                    <a:pt x="44513" y="802436"/>
                  </a:lnTo>
                  <a:lnTo>
                    <a:pt x="43522" y="801446"/>
                  </a:lnTo>
                  <a:lnTo>
                    <a:pt x="43522" y="799426"/>
                  </a:lnTo>
                  <a:lnTo>
                    <a:pt x="41490" y="797394"/>
                  </a:lnTo>
                  <a:lnTo>
                    <a:pt x="41490" y="796366"/>
                  </a:lnTo>
                  <a:lnTo>
                    <a:pt x="40462" y="795375"/>
                  </a:lnTo>
                  <a:lnTo>
                    <a:pt x="36410" y="791324"/>
                  </a:lnTo>
                  <a:lnTo>
                    <a:pt x="36410" y="806488"/>
                  </a:lnTo>
                  <a:lnTo>
                    <a:pt x="36410" y="814578"/>
                  </a:lnTo>
                  <a:lnTo>
                    <a:pt x="35420" y="815619"/>
                  </a:lnTo>
                  <a:lnTo>
                    <a:pt x="35420" y="817638"/>
                  </a:lnTo>
                  <a:lnTo>
                    <a:pt x="34391" y="818629"/>
                  </a:lnTo>
                  <a:lnTo>
                    <a:pt x="34391" y="820648"/>
                  </a:lnTo>
                  <a:lnTo>
                    <a:pt x="33401" y="820648"/>
                  </a:lnTo>
                  <a:lnTo>
                    <a:pt x="33401" y="821690"/>
                  </a:lnTo>
                  <a:lnTo>
                    <a:pt x="32372" y="822680"/>
                  </a:lnTo>
                  <a:lnTo>
                    <a:pt x="32372" y="823709"/>
                  </a:lnTo>
                  <a:lnTo>
                    <a:pt x="28321" y="827760"/>
                  </a:lnTo>
                  <a:lnTo>
                    <a:pt x="27330" y="827760"/>
                  </a:lnTo>
                  <a:lnTo>
                    <a:pt x="27330" y="828751"/>
                  </a:lnTo>
                  <a:lnTo>
                    <a:pt x="26301" y="828751"/>
                  </a:lnTo>
                  <a:lnTo>
                    <a:pt x="25298" y="829779"/>
                  </a:lnTo>
                  <a:lnTo>
                    <a:pt x="24269" y="829779"/>
                  </a:lnTo>
                  <a:lnTo>
                    <a:pt x="23279" y="830770"/>
                  </a:lnTo>
                  <a:lnTo>
                    <a:pt x="18199" y="830770"/>
                  </a:lnTo>
                  <a:lnTo>
                    <a:pt x="17208" y="829779"/>
                  </a:lnTo>
                  <a:lnTo>
                    <a:pt x="16179" y="829779"/>
                  </a:lnTo>
                  <a:lnTo>
                    <a:pt x="15189" y="828751"/>
                  </a:lnTo>
                  <a:lnTo>
                    <a:pt x="14147" y="828751"/>
                  </a:lnTo>
                  <a:lnTo>
                    <a:pt x="11137" y="825728"/>
                  </a:lnTo>
                  <a:lnTo>
                    <a:pt x="11137" y="824699"/>
                  </a:lnTo>
                  <a:lnTo>
                    <a:pt x="10147" y="823709"/>
                  </a:lnTo>
                  <a:lnTo>
                    <a:pt x="10147" y="822680"/>
                  </a:lnTo>
                  <a:lnTo>
                    <a:pt x="9118" y="822680"/>
                  </a:lnTo>
                  <a:lnTo>
                    <a:pt x="9118" y="820648"/>
                  </a:lnTo>
                  <a:lnTo>
                    <a:pt x="8128" y="819658"/>
                  </a:lnTo>
                  <a:lnTo>
                    <a:pt x="8128" y="812558"/>
                  </a:lnTo>
                  <a:lnTo>
                    <a:pt x="9118" y="811568"/>
                  </a:lnTo>
                  <a:lnTo>
                    <a:pt x="9118" y="808507"/>
                  </a:lnTo>
                  <a:lnTo>
                    <a:pt x="10147" y="807516"/>
                  </a:lnTo>
                  <a:lnTo>
                    <a:pt x="10147" y="806488"/>
                  </a:lnTo>
                  <a:lnTo>
                    <a:pt x="11137" y="805497"/>
                  </a:lnTo>
                  <a:lnTo>
                    <a:pt x="11137" y="803465"/>
                  </a:lnTo>
                  <a:lnTo>
                    <a:pt x="12128" y="803465"/>
                  </a:lnTo>
                  <a:lnTo>
                    <a:pt x="13157" y="802436"/>
                  </a:lnTo>
                  <a:lnTo>
                    <a:pt x="13157" y="801446"/>
                  </a:lnTo>
                  <a:lnTo>
                    <a:pt x="14147" y="800417"/>
                  </a:lnTo>
                  <a:lnTo>
                    <a:pt x="15189" y="800417"/>
                  </a:lnTo>
                  <a:lnTo>
                    <a:pt x="16179" y="799426"/>
                  </a:lnTo>
                  <a:lnTo>
                    <a:pt x="16179" y="798385"/>
                  </a:lnTo>
                  <a:lnTo>
                    <a:pt x="17208" y="798385"/>
                  </a:lnTo>
                  <a:lnTo>
                    <a:pt x="18199" y="797394"/>
                  </a:lnTo>
                  <a:lnTo>
                    <a:pt x="19227" y="797394"/>
                  </a:lnTo>
                  <a:lnTo>
                    <a:pt x="20218" y="796366"/>
                  </a:lnTo>
                  <a:lnTo>
                    <a:pt x="29349" y="796366"/>
                  </a:lnTo>
                  <a:lnTo>
                    <a:pt x="29349" y="797394"/>
                  </a:lnTo>
                  <a:lnTo>
                    <a:pt x="30340" y="797394"/>
                  </a:lnTo>
                  <a:lnTo>
                    <a:pt x="31381" y="798385"/>
                  </a:lnTo>
                  <a:lnTo>
                    <a:pt x="32372" y="799426"/>
                  </a:lnTo>
                  <a:lnTo>
                    <a:pt x="33401" y="799426"/>
                  </a:lnTo>
                  <a:lnTo>
                    <a:pt x="33401" y="801446"/>
                  </a:lnTo>
                  <a:lnTo>
                    <a:pt x="34391" y="801446"/>
                  </a:lnTo>
                  <a:lnTo>
                    <a:pt x="34391" y="802436"/>
                  </a:lnTo>
                  <a:lnTo>
                    <a:pt x="35420" y="803465"/>
                  </a:lnTo>
                  <a:lnTo>
                    <a:pt x="35420" y="805497"/>
                  </a:lnTo>
                  <a:lnTo>
                    <a:pt x="36410" y="806488"/>
                  </a:lnTo>
                  <a:lnTo>
                    <a:pt x="36410" y="791324"/>
                  </a:lnTo>
                  <a:lnTo>
                    <a:pt x="35420" y="791324"/>
                  </a:lnTo>
                  <a:lnTo>
                    <a:pt x="34391" y="790333"/>
                  </a:lnTo>
                  <a:lnTo>
                    <a:pt x="33401" y="790333"/>
                  </a:lnTo>
                  <a:lnTo>
                    <a:pt x="32372" y="789305"/>
                  </a:lnTo>
                  <a:lnTo>
                    <a:pt x="27330" y="789305"/>
                  </a:lnTo>
                  <a:lnTo>
                    <a:pt x="26301" y="788314"/>
                  </a:lnTo>
                  <a:lnTo>
                    <a:pt x="25298" y="789305"/>
                  </a:lnTo>
                  <a:lnTo>
                    <a:pt x="20218" y="789305"/>
                  </a:lnTo>
                  <a:lnTo>
                    <a:pt x="20218" y="790333"/>
                  </a:lnTo>
                  <a:lnTo>
                    <a:pt x="18199" y="790333"/>
                  </a:lnTo>
                  <a:lnTo>
                    <a:pt x="17208" y="791324"/>
                  </a:lnTo>
                  <a:lnTo>
                    <a:pt x="16179" y="791324"/>
                  </a:lnTo>
                  <a:lnTo>
                    <a:pt x="15189" y="792353"/>
                  </a:lnTo>
                  <a:lnTo>
                    <a:pt x="14147" y="793356"/>
                  </a:lnTo>
                  <a:lnTo>
                    <a:pt x="13157" y="793356"/>
                  </a:lnTo>
                  <a:lnTo>
                    <a:pt x="11137" y="795375"/>
                  </a:lnTo>
                  <a:lnTo>
                    <a:pt x="11137" y="794385"/>
                  </a:lnTo>
                  <a:lnTo>
                    <a:pt x="12128" y="793356"/>
                  </a:lnTo>
                  <a:lnTo>
                    <a:pt x="12128" y="791324"/>
                  </a:lnTo>
                  <a:lnTo>
                    <a:pt x="13157" y="790333"/>
                  </a:lnTo>
                  <a:lnTo>
                    <a:pt x="13157" y="788314"/>
                  </a:lnTo>
                  <a:lnTo>
                    <a:pt x="14147" y="787273"/>
                  </a:lnTo>
                  <a:lnTo>
                    <a:pt x="14147" y="786282"/>
                  </a:lnTo>
                  <a:lnTo>
                    <a:pt x="15189" y="785253"/>
                  </a:lnTo>
                  <a:lnTo>
                    <a:pt x="15189" y="783234"/>
                  </a:lnTo>
                  <a:lnTo>
                    <a:pt x="16179" y="782243"/>
                  </a:lnTo>
                  <a:lnTo>
                    <a:pt x="16179" y="781202"/>
                  </a:lnTo>
                  <a:lnTo>
                    <a:pt x="17208" y="780211"/>
                  </a:lnTo>
                  <a:lnTo>
                    <a:pt x="18199" y="780211"/>
                  </a:lnTo>
                  <a:lnTo>
                    <a:pt x="18199" y="779183"/>
                  </a:lnTo>
                  <a:lnTo>
                    <a:pt x="19227" y="778192"/>
                  </a:lnTo>
                  <a:lnTo>
                    <a:pt x="19227" y="777163"/>
                  </a:lnTo>
                  <a:lnTo>
                    <a:pt x="20218" y="777163"/>
                  </a:lnTo>
                  <a:lnTo>
                    <a:pt x="21259" y="776173"/>
                  </a:lnTo>
                  <a:lnTo>
                    <a:pt x="21259" y="775131"/>
                  </a:lnTo>
                  <a:lnTo>
                    <a:pt x="22250" y="775131"/>
                  </a:lnTo>
                  <a:lnTo>
                    <a:pt x="23279" y="774141"/>
                  </a:lnTo>
                  <a:lnTo>
                    <a:pt x="24269" y="774141"/>
                  </a:lnTo>
                  <a:lnTo>
                    <a:pt x="26301" y="772121"/>
                  </a:lnTo>
                  <a:lnTo>
                    <a:pt x="33401" y="772121"/>
                  </a:lnTo>
                  <a:lnTo>
                    <a:pt x="34391" y="773112"/>
                  </a:lnTo>
                  <a:lnTo>
                    <a:pt x="35420" y="773112"/>
                  </a:lnTo>
                  <a:lnTo>
                    <a:pt x="35420" y="774141"/>
                  </a:lnTo>
                  <a:lnTo>
                    <a:pt x="36410" y="774141"/>
                  </a:lnTo>
                  <a:lnTo>
                    <a:pt x="36410" y="775131"/>
                  </a:lnTo>
                  <a:lnTo>
                    <a:pt x="37452" y="775131"/>
                  </a:lnTo>
                  <a:lnTo>
                    <a:pt x="37452" y="776173"/>
                  </a:lnTo>
                  <a:lnTo>
                    <a:pt x="38442" y="777163"/>
                  </a:lnTo>
                  <a:lnTo>
                    <a:pt x="38442" y="778192"/>
                  </a:lnTo>
                  <a:lnTo>
                    <a:pt x="39471" y="779183"/>
                  </a:lnTo>
                  <a:lnTo>
                    <a:pt x="39471" y="783234"/>
                  </a:lnTo>
                  <a:lnTo>
                    <a:pt x="48564" y="782243"/>
                  </a:lnTo>
                  <a:close/>
                </a:path>
                <a:path w="50165" h="838200">
                  <a:moveTo>
                    <a:pt x="49568" y="574789"/>
                  </a:moveTo>
                  <a:lnTo>
                    <a:pt x="15163" y="574789"/>
                  </a:lnTo>
                  <a:lnTo>
                    <a:pt x="4051" y="611212"/>
                  </a:lnTo>
                  <a:lnTo>
                    <a:pt x="12153" y="611212"/>
                  </a:lnTo>
                  <a:lnTo>
                    <a:pt x="13144" y="610184"/>
                  </a:lnTo>
                  <a:lnTo>
                    <a:pt x="14173" y="609193"/>
                  </a:lnTo>
                  <a:lnTo>
                    <a:pt x="15163" y="608164"/>
                  </a:lnTo>
                  <a:lnTo>
                    <a:pt x="16192" y="607174"/>
                  </a:lnTo>
                  <a:lnTo>
                    <a:pt x="17183" y="607174"/>
                  </a:lnTo>
                  <a:lnTo>
                    <a:pt x="17183" y="606132"/>
                  </a:lnTo>
                  <a:lnTo>
                    <a:pt x="18224" y="606132"/>
                  </a:lnTo>
                  <a:lnTo>
                    <a:pt x="19215" y="605142"/>
                  </a:lnTo>
                  <a:lnTo>
                    <a:pt x="20243" y="605142"/>
                  </a:lnTo>
                  <a:lnTo>
                    <a:pt x="21234" y="604113"/>
                  </a:lnTo>
                  <a:lnTo>
                    <a:pt x="29337" y="604113"/>
                  </a:lnTo>
                  <a:lnTo>
                    <a:pt x="30365" y="605142"/>
                  </a:lnTo>
                  <a:lnTo>
                    <a:pt x="32385" y="605142"/>
                  </a:lnTo>
                  <a:lnTo>
                    <a:pt x="32385" y="606132"/>
                  </a:lnTo>
                  <a:lnTo>
                    <a:pt x="33375" y="606132"/>
                  </a:lnTo>
                  <a:lnTo>
                    <a:pt x="36436" y="609193"/>
                  </a:lnTo>
                  <a:lnTo>
                    <a:pt x="36436" y="610184"/>
                  </a:lnTo>
                  <a:lnTo>
                    <a:pt x="37426" y="610184"/>
                  </a:lnTo>
                  <a:lnTo>
                    <a:pt x="37426" y="612216"/>
                  </a:lnTo>
                  <a:lnTo>
                    <a:pt x="38455" y="613244"/>
                  </a:lnTo>
                  <a:lnTo>
                    <a:pt x="38455" y="621334"/>
                  </a:lnTo>
                  <a:lnTo>
                    <a:pt x="37426" y="622325"/>
                  </a:lnTo>
                  <a:lnTo>
                    <a:pt x="37426" y="625348"/>
                  </a:lnTo>
                  <a:lnTo>
                    <a:pt x="36436" y="626376"/>
                  </a:lnTo>
                  <a:lnTo>
                    <a:pt x="36436" y="627367"/>
                  </a:lnTo>
                  <a:lnTo>
                    <a:pt x="35407" y="628396"/>
                  </a:lnTo>
                  <a:lnTo>
                    <a:pt x="35407" y="629399"/>
                  </a:lnTo>
                  <a:lnTo>
                    <a:pt x="34417" y="630428"/>
                  </a:lnTo>
                  <a:lnTo>
                    <a:pt x="33375" y="631418"/>
                  </a:lnTo>
                  <a:lnTo>
                    <a:pt x="33375" y="632447"/>
                  </a:lnTo>
                  <a:lnTo>
                    <a:pt x="32385" y="633437"/>
                  </a:lnTo>
                  <a:lnTo>
                    <a:pt x="31356" y="633437"/>
                  </a:lnTo>
                  <a:lnTo>
                    <a:pt x="31356" y="634479"/>
                  </a:lnTo>
                  <a:lnTo>
                    <a:pt x="30365" y="635469"/>
                  </a:lnTo>
                  <a:lnTo>
                    <a:pt x="29337" y="635469"/>
                  </a:lnTo>
                  <a:lnTo>
                    <a:pt x="29337" y="636498"/>
                  </a:lnTo>
                  <a:lnTo>
                    <a:pt x="28346" y="636498"/>
                  </a:lnTo>
                  <a:lnTo>
                    <a:pt x="27305" y="637489"/>
                  </a:lnTo>
                  <a:lnTo>
                    <a:pt x="26314" y="637489"/>
                  </a:lnTo>
                  <a:lnTo>
                    <a:pt x="25285" y="638517"/>
                  </a:lnTo>
                  <a:lnTo>
                    <a:pt x="23266" y="638517"/>
                  </a:lnTo>
                  <a:lnTo>
                    <a:pt x="22263" y="639508"/>
                  </a:lnTo>
                  <a:lnTo>
                    <a:pt x="19215" y="639508"/>
                  </a:lnTo>
                  <a:lnTo>
                    <a:pt x="18224" y="638517"/>
                  </a:lnTo>
                  <a:lnTo>
                    <a:pt x="16192" y="638517"/>
                  </a:lnTo>
                  <a:lnTo>
                    <a:pt x="15163" y="637489"/>
                  </a:lnTo>
                  <a:lnTo>
                    <a:pt x="14173" y="637489"/>
                  </a:lnTo>
                  <a:lnTo>
                    <a:pt x="14173" y="636498"/>
                  </a:lnTo>
                  <a:lnTo>
                    <a:pt x="13144" y="636498"/>
                  </a:lnTo>
                  <a:lnTo>
                    <a:pt x="12153" y="635469"/>
                  </a:lnTo>
                  <a:lnTo>
                    <a:pt x="11112" y="634479"/>
                  </a:lnTo>
                  <a:lnTo>
                    <a:pt x="11112" y="633437"/>
                  </a:lnTo>
                  <a:lnTo>
                    <a:pt x="10121" y="632447"/>
                  </a:lnTo>
                  <a:lnTo>
                    <a:pt x="10121" y="631418"/>
                  </a:lnTo>
                  <a:lnTo>
                    <a:pt x="9093" y="630428"/>
                  </a:lnTo>
                  <a:lnTo>
                    <a:pt x="9093" y="627367"/>
                  </a:lnTo>
                  <a:lnTo>
                    <a:pt x="8102" y="627367"/>
                  </a:lnTo>
                  <a:lnTo>
                    <a:pt x="8102" y="625348"/>
                  </a:lnTo>
                  <a:lnTo>
                    <a:pt x="9093" y="623366"/>
                  </a:lnTo>
                  <a:lnTo>
                    <a:pt x="0" y="624357"/>
                  </a:lnTo>
                  <a:lnTo>
                    <a:pt x="0" y="632447"/>
                  </a:lnTo>
                  <a:lnTo>
                    <a:pt x="1003" y="632447"/>
                  </a:lnTo>
                  <a:lnTo>
                    <a:pt x="1003" y="633437"/>
                  </a:lnTo>
                  <a:lnTo>
                    <a:pt x="2032" y="634479"/>
                  </a:lnTo>
                  <a:lnTo>
                    <a:pt x="2032" y="636498"/>
                  </a:lnTo>
                  <a:lnTo>
                    <a:pt x="3022" y="637489"/>
                  </a:lnTo>
                  <a:lnTo>
                    <a:pt x="3022" y="638517"/>
                  </a:lnTo>
                  <a:lnTo>
                    <a:pt x="4051" y="638517"/>
                  </a:lnTo>
                  <a:lnTo>
                    <a:pt x="4051" y="639508"/>
                  </a:lnTo>
                  <a:lnTo>
                    <a:pt x="5041" y="640549"/>
                  </a:lnTo>
                  <a:lnTo>
                    <a:pt x="6083" y="641540"/>
                  </a:lnTo>
                  <a:lnTo>
                    <a:pt x="7073" y="641540"/>
                  </a:lnTo>
                  <a:lnTo>
                    <a:pt x="7073" y="642569"/>
                  </a:lnTo>
                  <a:lnTo>
                    <a:pt x="8102" y="642569"/>
                  </a:lnTo>
                  <a:lnTo>
                    <a:pt x="10121" y="644588"/>
                  </a:lnTo>
                  <a:lnTo>
                    <a:pt x="12153" y="644588"/>
                  </a:lnTo>
                  <a:lnTo>
                    <a:pt x="13144" y="645579"/>
                  </a:lnTo>
                  <a:lnTo>
                    <a:pt x="17183" y="645579"/>
                  </a:lnTo>
                  <a:lnTo>
                    <a:pt x="18224" y="646620"/>
                  </a:lnTo>
                  <a:lnTo>
                    <a:pt x="22263" y="646620"/>
                  </a:lnTo>
                  <a:lnTo>
                    <a:pt x="23266" y="645579"/>
                  </a:lnTo>
                  <a:lnTo>
                    <a:pt x="27305" y="645579"/>
                  </a:lnTo>
                  <a:lnTo>
                    <a:pt x="28346" y="644588"/>
                  </a:lnTo>
                  <a:lnTo>
                    <a:pt x="30365" y="644588"/>
                  </a:lnTo>
                  <a:lnTo>
                    <a:pt x="31356" y="643559"/>
                  </a:lnTo>
                  <a:lnTo>
                    <a:pt x="32385" y="643559"/>
                  </a:lnTo>
                  <a:lnTo>
                    <a:pt x="32385" y="642569"/>
                  </a:lnTo>
                  <a:lnTo>
                    <a:pt x="33375" y="642569"/>
                  </a:lnTo>
                  <a:lnTo>
                    <a:pt x="34417" y="641540"/>
                  </a:lnTo>
                  <a:lnTo>
                    <a:pt x="35407" y="641540"/>
                  </a:lnTo>
                  <a:lnTo>
                    <a:pt x="36436" y="640549"/>
                  </a:lnTo>
                  <a:lnTo>
                    <a:pt x="37426" y="639508"/>
                  </a:lnTo>
                  <a:lnTo>
                    <a:pt x="38455" y="638517"/>
                  </a:lnTo>
                  <a:lnTo>
                    <a:pt x="39446" y="638517"/>
                  </a:lnTo>
                  <a:lnTo>
                    <a:pt x="39446" y="637489"/>
                  </a:lnTo>
                  <a:lnTo>
                    <a:pt x="40487" y="636498"/>
                  </a:lnTo>
                  <a:lnTo>
                    <a:pt x="41478" y="635469"/>
                  </a:lnTo>
                  <a:lnTo>
                    <a:pt x="42506" y="634479"/>
                  </a:lnTo>
                  <a:lnTo>
                    <a:pt x="42506" y="633437"/>
                  </a:lnTo>
                  <a:lnTo>
                    <a:pt x="43497" y="632447"/>
                  </a:lnTo>
                  <a:lnTo>
                    <a:pt x="43497" y="631418"/>
                  </a:lnTo>
                  <a:lnTo>
                    <a:pt x="44526" y="630428"/>
                  </a:lnTo>
                  <a:lnTo>
                    <a:pt x="44526" y="629399"/>
                  </a:lnTo>
                  <a:lnTo>
                    <a:pt x="45529" y="628396"/>
                  </a:lnTo>
                  <a:lnTo>
                    <a:pt x="45529" y="626376"/>
                  </a:lnTo>
                  <a:lnTo>
                    <a:pt x="46558" y="625348"/>
                  </a:lnTo>
                  <a:lnTo>
                    <a:pt x="46558" y="620306"/>
                  </a:lnTo>
                  <a:lnTo>
                    <a:pt x="47548" y="619315"/>
                  </a:lnTo>
                  <a:lnTo>
                    <a:pt x="47548" y="613244"/>
                  </a:lnTo>
                  <a:lnTo>
                    <a:pt x="46558" y="612216"/>
                  </a:lnTo>
                  <a:lnTo>
                    <a:pt x="46558" y="609193"/>
                  </a:lnTo>
                  <a:lnTo>
                    <a:pt x="45529" y="608164"/>
                  </a:lnTo>
                  <a:lnTo>
                    <a:pt x="45529" y="606132"/>
                  </a:lnTo>
                  <a:lnTo>
                    <a:pt x="44526" y="605142"/>
                  </a:lnTo>
                  <a:lnTo>
                    <a:pt x="44526" y="604113"/>
                  </a:lnTo>
                  <a:lnTo>
                    <a:pt x="43497" y="604113"/>
                  </a:lnTo>
                  <a:lnTo>
                    <a:pt x="43497" y="603123"/>
                  </a:lnTo>
                  <a:lnTo>
                    <a:pt x="42506" y="602094"/>
                  </a:lnTo>
                  <a:lnTo>
                    <a:pt x="41478" y="602094"/>
                  </a:lnTo>
                  <a:lnTo>
                    <a:pt x="41478" y="601103"/>
                  </a:lnTo>
                  <a:lnTo>
                    <a:pt x="40487" y="601103"/>
                  </a:lnTo>
                  <a:lnTo>
                    <a:pt x="40487" y="600062"/>
                  </a:lnTo>
                  <a:lnTo>
                    <a:pt x="39446" y="600062"/>
                  </a:lnTo>
                  <a:lnTo>
                    <a:pt x="38455" y="599071"/>
                  </a:lnTo>
                  <a:lnTo>
                    <a:pt x="37426" y="599071"/>
                  </a:lnTo>
                  <a:lnTo>
                    <a:pt x="37426" y="598043"/>
                  </a:lnTo>
                  <a:lnTo>
                    <a:pt x="36436" y="598043"/>
                  </a:lnTo>
                  <a:lnTo>
                    <a:pt x="35407" y="597052"/>
                  </a:lnTo>
                  <a:lnTo>
                    <a:pt x="32385" y="597052"/>
                  </a:lnTo>
                  <a:lnTo>
                    <a:pt x="31356" y="596023"/>
                  </a:lnTo>
                  <a:lnTo>
                    <a:pt x="25285" y="596023"/>
                  </a:lnTo>
                  <a:lnTo>
                    <a:pt x="24295" y="597052"/>
                  </a:lnTo>
                  <a:lnTo>
                    <a:pt x="22263" y="597052"/>
                  </a:lnTo>
                  <a:lnTo>
                    <a:pt x="21234" y="598043"/>
                  </a:lnTo>
                  <a:lnTo>
                    <a:pt x="19215" y="598043"/>
                  </a:lnTo>
                  <a:lnTo>
                    <a:pt x="18224" y="599071"/>
                  </a:lnTo>
                  <a:lnTo>
                    <a:pt x="17183" y="599071"/>
                  </a:lnTo>
                  <a:lnTo>
                    <a:pt x="15163" y="601103"/>
                  </a:lnTo>
                  <a:lnTo>
                    <a:pt x="21234" y="582879"/>
                  </a:lnTo>
                  <a:lnTo>
                    <a:pt x="48577" y="582879"/>
                  </a:lnTo>
                  <a:lnTo>
                    <a:pt x="49568" y="574789"/>
                  </a:lnTo>
                  <a:close/>
                </a:path>
                <a:path w="50165" h="838200">
                  <a:moveTo>
                    <a:pt x="49568" y="204419"/>
                  </a:moveTo>
                  <a:lnTo>
                    <a:pt x="48577" y="203377"/>
                  </a:lnTo>
                  <a:lnTo>
                    <a:pt x="48577" y="201358"/>
                  </a:lnTo>
                  <a:lnTo>
                    <a:pt x="47548" y="200367"/>
                  </a:lnTo>
                  <a:lnTo>
                    <a:pt x="46558" y="199339"/>
                  </a:lnTo>
                  <a:lnTo>
                    <a:pt x="46558" y="198348"/>
                  </a:lnTo>
                  <a:lnTo>
                    <a:pt x="42506" y="194297"/>
                  </a:lnTo>
                  <a:lnTo>
                    <a:pt x="41478" y="194297"/>
                  </a:lnTo>
                  <a:lnTo>
                    <a:pt x="40487" y="193268"/>
                  </a:lnTo>
                  <a:lnTo>
                    <a:pt x="39446" y="193268"/>
                  </a:lnTo>
                  <a:lnTo>
                    <a:pt x="39446" y="192265"/>
                  </a:lnTo>
                  <a:lnTo>
                    <a:pt x="37426" y="192265"/>
                  </a:lnTo>
                  <a:lnTo>
                    <a:pt x="36436" y="191236"/>
                  </a:lnTo>
                  <a:lnTo>
                    <a:pt x="24295" y="191236"/>
                  </a:lnTo>
                  <a:lnTo>
                    <a:pt x="23266" y="192265"/>
                  </a:lnTo>
                  <a:lnTo>
                    <a:pt x="20243" y="192265"/>
                  </a:lnTo>
                  <a:lnTo>
                    <a:pt x="20243" y="193268"/>
                  </a:lnTo>
                  <a:lnTo>
                    <a:pt x="19215" y="193268"/>
                  </a:lnTo>
                  <a:lnTo>
                    <a:pt x="18224" y="194297"/>
                  </a:lnTo>
                  <a:lnTo>
                    <a:pt x="17183" y="194297"/>
                  </a:lnTo>
                  <a:lnTo>
                    <a:pt x="15163" y="196316"/>
                  </a:lnTo>
                  <a:lnTo>
                    <a:pt x="14173" y="196316"/>
                  </a:lnTo>
                  <a:lnTo>
                    <a:pt x="14173" y="197307"/>
                  </a:lnTo>
                  <a:lnTo>
                    <a:pt x="13144" y="198348"/>
                  </a:lnTo>
                  <a:lnTo>
                    <a:pt x="12153" y="198348"/>
                  </a:lnTo>
                  <a:lnTo>
                    <a:pt x="12153" y="199339"/>
                  </a:lnTo>
                  <a:lnTo>
                    <a:pt x="11112" y="200367"/>
                  </a:lnTo>
                  <a:lnTo>
                    <a:pt x="11112" y="201358"/>
                  </a:lnTo>
                  <a:lnTo>
                    <a:pt x="10121" y="201358"/>
                  </a:lnTo>
                  <a:lnTo>
                    <a:pt x="10121" y="202387"/>
                  </a:lnTo>
                  <a:lnTo>
                    <a:pt x="9093" y="203377"/>
                  </a:lnTo>
                  <a:lnTo>
                    <a:pt x="9093" y="205409"/>
                  </a:lnTo>
                  <a:lnTo>
                    <a:pt x="8102" y="206438"/>
                  </a:lnTo>
                  <a:lnTo>
                    <a:pt x="8102" y="208457"/>
                  </a:lnTo>
                  <a:lnTo>
                    <a:pt x="7073" y="209448"/>
                  </a:lnTo>
                  <a:lnTo>
                    <a:pt x="16192" y="211480"/>
                  </a:lnTo>
                  <a:lnTo>
                    <a:pt x="16192" y="209448"/>
                  </a:lnTo>
                  <a:lnTo>
                    <a:pt x="17183" y="208457"/>
                  </a:lnTo>
                  <a:lnTo>
                    <a:pt x="17183" y="206438"/>
                  </a:lnTo>
                  <a:lnTo>
                    <a:pt x="18224" y="205409"/>
                  </a:lnTo>
                  <a:lnTo>
                    <a:pt x="18224" y="204419"/>
                  </a:lnTo>
                  <a:lnTo>
                    <a:pt x="19215" y="203377"/>
                  </a:lnTo>
                  <a:lnTo>
                    <a:pt x="20243" y="202387"/>
                  </a:lnTo>
                  <a:lnTo>
                    <a:pt x="21234" y="201358"/>
                  </a:lnTo>
                  <a:lnTo>
                    <a:pt x="22263" y="200367"/>
                  </a:lnTo>
                  <a:lnTo>
                    <a:pt x="23266" y="199339"/>
                  </a:lnTo>
                  <a:lnTo>
                    <a:pt x="25285" y="199339"/>
                  </a:lnTo>
                  <a:lnTo>
                    <a:pt x="25285" y="198348"/>
                  </a:lnTo>
                  <a:lnTo>
                    <a:pt x="33375" y="198348"/>
                  </a:lnTo>
                  <a:lnTo>
                    <a:pt x="34417" y="199339"/>
                  </a:lnTo>
                  <a:lnTo>
                    <a:pt x="35407" y="199339"/>
                  </a:lnTo>
                  <a:lnTo>
                    <a:pt x="36436" y="200367"/>
                  </a:lnTo>
                  <a:lnTo>
                    <a:pt x="37426" y="200367"/>
                  </a:lnTo>
                  <a:lnTo>
                    <a:pt x="37426" y="201358"/>
                  </a:lnTo>
                  <a:lnTo>
                    <a:pt x="38455" y="201358"/>
                  </a:lnTo>
                  <a:lnTo>
                    <a:pt x="38455" y="202387"/>
                  </a:lnTo>
                  <a:lnTo>
                    <a:pt x="39446" y="203377"/>
                  </a:lnTo>
                  <a:lnTo>
                    <a:pt x="39446" y="204419"/>
                  </a:lnTo>
                  <a:lnTo>
                    <a:pt x="40487" y="204419"/>
                  </a:lnTo>
                  <a:lnTo>
                    <a:pt x="40487" y="207429"/>
                  </a:lnTo>
                  <a:lnTo>
                    <a:pt x="41478" y="208457"/>
                  </a:lnTo>
                  <a:lnTo>
                    <a:pt x="41478" y="211480"/>
                  </a:lnTo>
                  <a:lnTo>
                    <a:pt x="40487" y="212509"/>
                  </a:lnTo>
                  <a:lnTo>
                    <a:pt x="40487" y="214528"/>
                  </a:lnTo>
                  <a:lnTo>
                    <a:pt x="39446" y="215531"/>
                  </a:lnTo>
                  <a:lnTo>
                    <a:pt x="39446" y="216560"/>
                  </a:lnTo>
                  <a:lnTo>
                    <a:pt x="38455" y="217551"/>
                  </a:lnTo>
                  <a:lnTo>
                    <a:pt x="37426" y="217551"/>
                  </a:lnTo>
                  <a:lnTo>
                    <a:pt x="37426" y="218579"/>
                  </a:lnTo>
                  <a:lnTo>
                    <a:pt x="36436" y="219570"/>
                  </a:lnTo>
                  <a:lnTo>
                    <a:pt x="35407" y="219570"/>
                  </a:lnTo>
                  <a:lnTo>
                    <a:pt x="35407" y="220611"/>
                  </a:lnTo>
                  <a:lnTo>
                    <a:pt x="33375" y="220611"/>
                  </a:lnTo>
                  <a:lnTo>
                    <a:pt x="32385" y="221602"/>
                  </a:lnTo>
                  <a:lnTo>
                    <a:pt x="29337" y="221602"/>
                  </a:lnTo>
                  <a:lnTo>
                    <a:pt x="28346" y="222631"/>
                  </a:lnTo>
                  <a:lnTo>
                    <a:pt x="23266" y="222631"/>
                  </a:lnTo>
                  <a:lnTo>
                    <a:pt x="21234" y="229692"/>
                  </a:lnTo>
                  <a:lnTo>
                    <a:pt x="29337" y="229692"/>
                  </a:lnTo>
                  <a:lnTo>
                    <a:pt x="30365" y="230720"/>
                  </a:lnTo>
                  <a:lnTo>
                    <a:pt x="31356" y="230720"/>
                  </a:lnTo>
                  <a:lnTo>
                    <a:pt x="32385" y="231711"/>
                  </a:lnTo>
                  <a:lnTo>
                    <a:pt x="33375" y="231711"/>
                  </a:lnTo>
                  <a:lnTo>
                    <a:pt x="33375" y="232752"/>
                  </a:lnTo>
                  <a:lnTo>
                    <a:pt x="34417" y="233743"/>
                  </a:lnTo>
                  <a:lnTo>
                    <a:pt x="35407" y="234772"/>
                  </a:lnTo>
                  <a:lnTo>
                    <a:pt x="36436" y="235762"/>
                  </a:lnTo>
                  <a:lnTo>
                    <a:pt x="36436" y="237794"/>
                  </a:lnTo>
                  <a:lnTo>
                    <a:pt x="37426" y="238823"/>
                  </a:lnTo>
                  <a:lnTo>
                    <a:pt x="37426" y="244856"/>
                  </a:lnTo>
                  <a:lnTo>
                    <a:pt x="36436" y="245884"/>
                  </a:lnTo>
                  <a:lnTo>
                    <a:pt x="36436" y="247904"/>
                  </a:lnTo>
                  <a:lnTo>
                    <a:pt x="35407" y="247904"/>
                  </a:lnTo>
                  <a:lnTo>
                    <a:pt x="35407" y="248894"/>
                  </a:lnTo>
                  <a:lnTo>
                    <a:pt x="34417" y="249936"/>
                  </a:lnTo>
                  <a:lnTo>
                    <a:pt x="34417" y="250926"/>
                  </a:lnTo>
                  <a:lnTo>
                    <a:pt x="33375" y="251955"/>
                  </a:lnTo>
                  <a:lnTo>
                    <a:pt x="32385" y="251955"/>
                  </a:lnTo>
                  <a:lnTo>
                    <a:pt x="32385" y="252945"/>
                  </a:lnTo>
                  <a:lnTo>
                    <a:pt x="31356" y="253974"/>
                  </a:lnTo>
                  <a:lnTo>
                    <a:pt x="30365" y="253974"/>
                  </a:lnTo>
                  <a:lnTo>
                    <a:pt x="29337" y="254977"/>
                  </a:lnTo>
                  <a:lnTo>
                    <a:pt x="28346" y="254977"/>
                  </a:lnTo>
                  <a:lnTo>
                    <a:pt x="28346" y="256006"/>
                  </a:lnTo>
                  <a:lnTo>
                    <a:pt x="26314" y="256006"/>
                  </a:lnTo>
                  <a:lnTo>
                    <a:pt x="25285" y="256997"/>
                  </a:lnTo>
                  <a:lnTo>
                    <a:pt x="17183" y="256997"/>
                  </a:lnTo>
                  <a:lnTo>
                    <a:pt x="16192" y="256006"/>
                  </a:lnTo>
                  <a:lnTo>
                    <a:pt x="15163" y="256006"/>
                  </a:lnTo>
                  <a:lnTo>
                    <a:pt x="15163" y="254977"/>
                  </a:lnTo>
                  <a:lnTo>
                    <a:pt x="14173" y="254977"/>
                  </a:lnTo>
                  <a:lnTo>
                    <a:pt x="13144" y="253974"/>
                  </a:lnTo>
                  <a:lnTo>
                    <a:pt x="12153" y="253974"/>
                  </a:lnTo>
                  <a:lnTo>
                    <a:pt x="12153" y="252945"/>
                  </a:lnTo>
                  <a:lnTo>
                    <a:pt x="11112" y="252945"/>
                  </a:lnTo>
                  <a:lnTo>
                    <a:pt x="11112" y="251955"/>
                  </a:lnTo>
                  <a:lnTo>
                    <a:pt x="10121" y="250926"/>
                  </a:lnTo>
                  <a:lnTo>
                    <a:pt x="10121" y="249936"/>
                  </a:lnTo>
                  <a:lnTo>
                    <a:pt x="9093" y="248894"/>
                  </a:lnTo>
                  <a:lnTo>
                    <a:pt x="9093" y="246875"/>
                  </a:lnTo>
                  <a:lnTo>
                    <a:pt x="8102" y="245884"/>
                  </a:lnTo>
                  <a:lnTo>
                    <a:pt x="8102" y="242874"/>
                  </a:lnTo>
                  <a:lnTo>
                    <a:pt x="0" y="243865"/>
                  </a:lnTo>
                  <a:lnTo>
                    <a:pt x="0" y="248894"/>
                  </a:lnTo>
                  <a:lnTo>
                    <a:pt x="1003" y="249936"/>
                  </a:lnTo>
                  <a:lnTo>
                    <a:pt x="1003" y="251955"/>
                  </a:lnTo>
                  <a:lnTo>
                    <a:pt x="2032" y="252945"/>
                  </a:lnTo>
                  <a:lnTo>
                    <a:pt x="3022" y="253974"/>
                  </a:lnTo>
                  <a:lnTo>
                    <a:pt x="3022" y="254977"/>
                  </a:lnTo>
                  <a:lnTo>
                    <a:pt x="4051" y="256006"/>
                  </a:lnTo>
                  <a:lnTo>
                    <a:pt x="4051" y="256997"/>
                  </a:lnTo>
                  <a:lnTo>
                    <a:pt x="5041" y="256997"/>
                  </a:lnTo>
                  <a:lnTo>
                    <a:pt x="6083" y="258025"/>
                  </a:lnTo>
                  <a:lnTo>
                    <a:pt x="6083" y="259016"/>
                  </a:lnTo>
                  <a:lnTo>
                    <a:pt x="7073" y="259016"/>
                  </a:lnTo>
                  <a:lnTo>
                    <a:pt x="8102" y="260057"/>
                  </a:lnTo>
                  <a:lnTo>
                    <a:pt x="9093" y="260057"/>
                  </a:lnTo>
                  <a:lnTo>
                    <a:pt x="9093" y="261048"/>
                  </a:lnTo>
                  <a:lnTo>
                    <a:pt x="10121" y="261048"/>
                  </a:lnTo>
                  <a:lnTo>
                    <a:pt x="11112" y="262077"/>
                  </a:lnTo>
                  <a:lnTo>
                    <a:pt x="12153" y="262077"/>
                  </a:lnTo>
                  <a:lnTo>
                    <a:pt x="13144" y="263067"/>
                  </a:lnTo>
                  <a:lnTo>
                    <a:pt x="16192" y="263067"/>
                  </a:lnTo>
                  <a:lnTo>
                    <a:pt x="16192" y="264096"/>
                  </a:lnTo>
                  <a:lnTo>
                    <a:pt x="26314" y="264096"/>
                  </a:lnTo>
                  <a:lnTo>
                    <a:pt x="27305" y="263067"/>
                  </a:lnTo>
                  <a:lnTo>
                    <a:pt x="30365" y="263067"/>
                  </a:lnTo>
                  <a:lnTo>
                    <a:pt x="31356" y="262077"/>
                  </a:lnTo>
                  <a:lnTo>
                    <a:pt x="32385" y="262077"/>
                  </a:lnTo>
                  <a:lnTo>
                    <a:pt x="33375" y="261048"/>
                  </a:lnTo>
                  <a:lnTo>
                    <a:pt x="34417" y="261048"/>
                  </a:lnTo>
                  <a:lnTo>
                    <a:pt x="35407" y="260057"/>
                  </a:lnTo>
                  <a:lnTo>
                    <a:pt x="36436" y="260057"/>
                  </a:lnTo>
                  <a:lnTo>
                    <a:pt x="37426" y="259016"/>
                  </a:lnTo>
                  <a:lnTo>
                    <a:pt x="37426" y="258025"/>
                  </a:lnTo>
                  <a:lnTo>
                    <a:pt x="38455" y="258025"/>
                  </a:lnTo>
                  <a:lnTo>
                    <a:pt x="39446" y="256997"/>
                  </a:lnTo>
                  <a:lnTo>
                    <a:pt x="40487" y="256006"/>
                  </a:lnTo>
                  <a:lnTo>
                    <a:pt x="40487" y="254977"/>
                  </a:lnTo>
                  <a:lnTo>
                    <a:pt x="41478" y="254977"/>
                  </a:lnTo>
                  <a:lnTo>
                    <a:pt x="42506" y="253974"/>
                  </a:lnTo>
                  <a:lnTo>
                    <a:pt x="42506" y="252945"/>
                  </a:lnTo>
                  <a:lnTo>
                    <a:pt x="43497" y="251955"/>
                  </a:lnTo>
                  <a:lnTo>
                    <a:pt x="43497" y="250926"/>
                  </a:lnTo>
                  <a:lnTo>
                    <a:pt x="44526" y="250926"/>
                  </a:lnTo>
                  <a:lnTo>
                    <a:pt x="44526" y="248894"/>
                  </a:lnTo>
                  <a:lnTo>
                    <a:pt x="45529" y="247904"/>
                  </a:lnTo>
                  <a:lnTo>
                    <a:pt x="45529" y="244856"/>
                  </a:lnTo>
                  <a:lnTo>
                    <a:pt x="46558" y="243865"/>
                  </a:lnTo>
                  <a:lnTo>
                    <a:pt x="46558" y="236791"/>
                  </a:lnTo>
                  <a:lnTo>
                    <a:pt x="45529" y="235762"/>
                  </a:lnTo>
                  <a:lnTo>
                    <a:pt x="45529" y="233743"/>
                  </a:lnTo>
                  <a:lnTo>
                    <a:pt x="43497" y="231711"/>
                  </a:lnTo>
                  <a:lnTo>
                    <a:pt x="43497" y="230720"/>
                  </a:lnTo>
                  <a:lnTo>
                    <a:pt x="42506" y="229692"/>
                  </a:lnTo>
                  <a:lnTo>
                    <a:pt x="41478" y="228701"/>
                  </a:lnTo>
                  <a:lnTo>
                    <a:pt x="40487" y="227672"/>
                  </a:lnTo>
                  <a:lnTo>
                    <a:pt x="39446" y="227672"/>
                  </a:lnTo>
                  <a:lnTo>
                    <a:pt x="39446" y="226682"/>
                  </a:lnTo>
                  <a:lnTo>
                    <a:pt x="38455" y="226682"/>
                  </a:lnTo>
                  <a:lnTo>
                    <a:pt x="38455" y="225640"/>
                  </a:lnTo>
                  <a:lnTo>
                    <a:pt x="39446" y="225640"/>
                  </a:lnTo>
                  <a:lnTo>
                    <a:pt x="40487" y="224650"/>
                  </a:lnTo>
                  <a:lnTo>
                    <a:pt x="41478" y="224650"/>
                  </a:lnTo>
                  <a:lnTo>
                    <a:pt x="42506" y="223621"/>
                  </a:lnTo>
                  <a:lnTo>
                    <a:pt x="43497" y="223621"/>
                  </a:lnTo>
                  <a:lnTo>
                    <a:pt x="43497" y="222631"/>
                  </a:lnTo>
                  <a:lnTo>
                    <a:pt x="44526" y="221602"/>
                  </a:lnTo>
                  <a:lnTo>
                    <a:pt x="45529" y="221602"/>
                  </a:lnTo>
                  <a:lnTo>
                    <a:pt x="45529" y="220611"/>
                  </a:lnTo>
                  <a:lnTo>
                    <a:pt x="47548" y="218579"/>
                  </a:lnTo>
                  <a:lnTo>
                    <a:pt x="47548" y="217551"/>
                  </a:lnTo>
                  <a:lnTo>
                    <a:pt x="48577" y="216560"/>
                  </a:lnTo>
                  <a:lnTo>
                    <a:pt x="48577" y="215531"/>
                  </a:lnTo>
                  <a:lnTo>
                    <a:pt x="49568" y="214528"/>
                  </a:lnTo>
                  <a:lnTo>
                    <a:pt x="49568" y="204419"/>
                  </a:lnTo>
                  <a:close/>
                </a:path>
                <a:path w="50165" h="838200">
                  <a:moveTo>
                    <a:pt x="49568" y="13131"/>
                  </a:moveTo>
                  <a:lnTo>
                    <a:pt x="48577" y="12141"/>
                  </a:lnTo>
                  <a:lnTo>
                    <a:pt x="48577" y="11112"/>
                  </a:lnTo>
                  <a:lnTo>
                    <a:pt x="47548" y="10121"/>
                  </a:lnTo>
                  <a:lnTo>
                    <a:pt x="47548" y="9093"/>
                  </a:lnTo>
                  <a:lnTo>
                    <a:pt x="46558" y="8089"/>
                  </a:lnTo>
                  <a:lnTo>
                    <a:pt x="46558" y="7061"/>
                  </a:lnTo>
                  <a:lnTo>
                    <a:pt x="45529" y="6070"/>
                  </a:lnTo>
                  <a:lnTo>
                    <a:pt x="44526" y="6070"/>
                  </a:lnTo>
                  <a:lnTo>
                    <a:pt x="44526" y="5041"/>
                  </a:lnTo>
                  <a:lnTo>
                    <a:pt x="43497" y="4051"/>
                  </a:lnTo>
                  <a:lnTo>
                    <a:pt x="42506" y="4051"/>
                  </a:lnTo>
                  <a:lnTo>
                    <a:pt x="40487" y="2019"/>
                  </a:lnTo>
                  <a:lnTo>
                    <a:pt x="38455" y="2019"/>
                  </a:lnTo>
                  <a:lnTo>
                    <a:pt x="37426" y="990"/>
                  </a:lnTo>
                  <a:lnTo>
                    <a:pt x="36436" y="990"/>
                  </a:lnTo>
                  <a:lnTo>
                    <a:pt x="35407" y="0"/>
                  </a:lnTo>
                  <a:lnTo>
                    <a:pt x="23266" y="0"/>
                  </a:lnTo>
                  <a:lnTo>
                    <a:pt x="22263" y="990"/>
                  </a:lnTo>
                  <a:lnTo>
                    <a:pt x="20243" y="990"/>
                  </a:lnTo>
                  <a:lnTo>
                    <a:pt x="19215" y="2019"/>
                  </a:lnTo>
                  <a:lnTo>
                    <a:pt x="17183" y="2019"/>
                  </a:lnTo>
                  <a:lnTo>
                    <a:pt x="17183" y="3009"/>
                  </a:lnTo>
                  <a:lnTo>
                    <a:pt x="16192" y="3009"/>
                  </a:lnTo>
                  <a:lnTo>
                    <a:pt x="15163" y="4051"/>
                  </a:lnTo>
                  <a:lnTo>
                    <a:pt x="14173" y="4051"/>
                  </a:lnTo>
                  <a:lnTo>
                    <a:pt x="14173" y="5041"/>
                  </a:lnTo>
                  <a:lnTo>
                    <a:pt x="13144" y="5041"/>
                  </a:lnTo>
                  <a:lnTo>
                    <a:pt x="13144" y="6070"/>
                  </a:lnTo>
                  <a:lnTo>
                    <a:pt x="12153" y="7061"/>
                  </a:lnTo>
                  <a:lnTo>
                    <a:pt x="11112" y="7061"/>
                  </a:lnTo>
                  <a:lnTo>
                    <a:pt x="11112" y="8089"/>
                  </a:lnTo>
                  <a:lnTo>
                    <a:pt x="10121" y="9093"/>
                  </a:lnTo>
                  <a:lnTo>
                    <a:pt x="10121" y="10121"/>
                  </a:lnTo>
                  <a:lnTo>
                    <a:pt x="9093" y="10121"/>
                  </a:lnTo>
                  <a:lnTo>
                    <a:pt x="9093" y="11112"/>
                  </a:lnTo>
                  <a:lnTo>
                    <a:pt x="8102" y="12141"/>
                  </a:lnTo>
                  <a:lnTo>
                    <a:pt x="8102" y="14173"/>
                  </a:lnTo>
                  <a:lnTo>
                    <a:pt x="7073" y="15163"/>
                  </a:lnTo>
                  <a:lnTo>
                    <a:pt x="7073" y="18211"/>
                  </a:lnTo>
                  <a:lnTo>
                    <a:pt x="6083" y="19202"/>
                  </a:lnTo>
                  <a:lnTo>
                    <a:pt x="6083" y="20243"/>
                  </a:lnTo>
                  <a:lnTo>
                    <a:pt x="15163" y="21234"/>
                  </a:lnTo>
                  <a:lnTo>
                    <a:pt x="15163" y="19202"/>
                  </a:lnTo>
                  <a:lnTo>
                    <a:pt x="16192" y="18211"/>
                  </a:lnTo>
                  <a:lnTo>
                    <a:pt x="16192" y="16192"/>
                  </a:lnTo>
                  <a:lnTo>
                    <a:pt x="17183" y="15163"/>
                  </a:lnTo>
                  <a:lnTo>
                    <a:pt x="17183" y="13131"/>
                  </a:lnTo>
                  <a:lnTo>
                    <a:pt x="18224" y="13131"/>
                  </a:lnTo>
                  <a:lnTo>
                    <a:pt x="18224" y="12141"/>
                  </a:lnTo>
                  <a:lnTo>
                    <a:pt x="19215" y="11112"/>
                  </a:lnTo>
                  <a:lnTo>
                    <a:pt x="20243" y="11112"/>
                  </a:lnTo>
                  <a:lnTo>
                    <a:pt x="20243" y="10121"/>
                  </a:lnTo>
                  <a:lnTo>
                    <a:pt x="21234" y="9093"/>
                  </a:lnTo>
                  <a:lnTo>
                    <a:pt x="22263" y="9093"/>
                  </a:lnTo>
                  <a:lnTo>
                    <a:pt x="22263" y="8089"/>
                  </a:lnTo>
                  <a:lnTo>
                    <a:pt x="24295" y="8089"/>
                  </a:lnTo>
                  <a:lnTo>
                    <a:pt x="25285" y="7061"/>
                  </a:lnTo>
                  <a:lnTo>
                    <a:pt x="33375" y="7061"/>
                  </a:lnTo>
                  <a:lnTo>
                    <a:pt x="34417" y="8089"/>
                  </a:lnTo>
                  <a:lnTo>
                    <a:pt x="35407" y="8089"/>
                  </a:lnTo>
                  <a:lnTo>
                    <a:pt x="36436" y="9093"/>
                  </a:lnTo>
                  <a:lnTo>
                    <a:pt x="37426" y="9093"/>
                  </a:lnTo>
                  <a:lnTo>
                    <a:pt x="37426" y="10121"/>
                  </a:lnTo>
                  <a:lnTo>
                    <a:pt x="38455" y="10121"/>
                  </a:lnTo>
                  <a:lnTo>
                    <a:pt x="38455" y="11112"/>
                  </a:lnTo>
                  <a:lnTo>
                    <a:pt x="39446" y="12141"/>
                  </a:lnTo>
                  <a:lnTo>
                    <a:pt x="39446" y="13131"/>
                  </a:lnTo>
                  <a:lnTo>
                    <a:pt x="40487" y="14173"/>
                  </a:lnTo>
                  <a:lnTo>
                    <a:pt x="40487" y="15163"/>
                  </a:lnTo>
                  <a:lnTo>
                    <a:pt x="41478" y="16192"/>
                  </a:lnTo>
                  <a:lnTo>
                    <a:pt x="41478" y="20243"/>
                  </a:lnTo>
                  <a:lnTo>
                    <a:pt x="40487" y="21234"/>
                  </a:lnTo>
                  <a:lnTo>
                    <a:pt x="40487" y="24282"/>
                  </a:lnTo>
                  <a:lnTo>
                    <a:pt x="39446" y="25273"/>
                  </a:lnTo>
                  <a:lnTo>
                    <a:pt x="38455" y="26314"/>
                  </a:lnTo>
                  <a:lnTo>
                    <a:pt x="38455" y="27305"/>
                  </a:lnTo>
                  <a:lnTo>
                    <a:pt x="34417" y="31356"/>
                  </a:lnTo>
                  <a:lnTo>
                    <a:pt x="34417" y="32385"/>
                  </a:lnTo>
                  <a:lnTo>
                    <a:pt x="33375" y="32385"/>
                  </a:lnTo>
                  <a:lnTo>
                    <a:pt x="33375" y="33375"/>
                  </a:lnTo>
                  <a:lnTo>
                    <a:pt x="32385" y="33375"/>
                  </a:lnTo>
                  <a:lnTo>
                    <a:pt x="31356" y="34404"/>
                  </a:lnTo>
                  <a:lnTo>
                    <a:pt x="31356" y="35394"/>
                  </a:lnTo>
                  <a:lnTo>
                    <a:pt x="30365" y="35394"/>
                  </a:lnTo>
                  <a:lnTo>
                    <a:pt x="27305" y="38455"/>
                  </a:lnTo>
                  <a:lnTo>
                    <a:pt x="26314" y="38455"/>
                  </a:lnTo>
                  <a:lnTo>
                    <a:pt x="25285" y="39446"/>
                  </a:lnTo>
                  <a:lnTo>
                    <a:pt x="24295" y="40474"/>
                  </a:lnTo>
                  <a:lnTo>
                    <a:pt x="23266" y="41465"/>
                  </a:lnTo>
                  <a:lnTo>
                    <a:pt x="22263" y="42506"/>
                  </a:lnTo>
                  <a:lnTo>
                    <a:pt x="21234" y="43497"/>
                  </a:lnTo>
                  <a:lnTo>
                    <a:pt x="20243" y="43497"/>
                  </a:lnTo>
                  <a:lnTo>
                    <a:pt x="17183" y="46545"/>
                  </a:lnTo>
                  <a:lnTo>
                    <a:pt x="16192" y="46545"/>
                  </a:lnTo>
                  <a:lnTo>
                    <a:pt x="15163" y="47536"/>
                  </a:lnTo>
                  <a:lnTo>
                    <a:pt x="15163" y="48577"/>
                  </a:lnTo>
                  <a:lnTo>
                    <a:pt x="14173" y="48577"/>
                  </a:lnTo>
                  <a:lnTo>
                    <a:pt x="13144" y="49568"/>
                  </a:lnTo>
                  <a:lnTo>
                    <a:pt x="12153" y="50596"/>
                  </a:lnTo>
                  <a:lnTo>
                    <a:pt x="11112" y="51587"/>
                  </a:lnTo>
                  <a:lnTo>
                    <a:pt x="10121" y="52616"/>
                  </a:lnTo>
                  <a:lnTo>
                    <a:pt x="9093" y="52616"/>
                  </a:lnTo>
                  <a:lnTo>
                    <a:pt x="9093" y="53619"/>
                  </a:lnTo>
                  <a:lnTo>
                    <a:pt x="8102" y="54648"/>
                  </a:lnTo>
                  <a:lnTo>
                    <a:pt x="7073" y="55638"/>
                  </a:lnTo>
                  <a:lnTo>
                    <a:pt x="6083" y="56667"/>
                  </a:lnTo>
                  <a:lnTo>
                    <a:pt x="5041" y="57658"/>
                  </a:lnTo>
                  <a:lnTo>
                    <a:pt x="5041" y="58699"/>
                  </a:lnTo>
                  <a:lnTo>
                    <a:pt x="3022" y="60718"/>
                  </a:lnTo>
                  <a:lnTo>
                    <a:pt x="3022" y="61709"/>
                  </a:lnTo>
                  <a:lnTo>
                    <a:pt x="2032" y="62738"/>
                  </a:lnTo>
                  <a:lnTo>
                    <a:pt x="2032" y="64770"/>
                  </a:lnTo>
                  <a:lnTo>
                    <a:pt x="1003" y="65760"/>
                  </a:lnTo>
                  <a:lnTo>
                    <a:pt x="1003" y="67779"/>
                  </a:lnTo>
                  <a:lnTo>
                    <a:pt x="0" y="68808"/>
                  </a:lnTo>
                  <a:lnTo>
                    <a:pt x="0" y="71831"/>
                  </a:lnTo>
                  <a:lnTo>
                    <a:pt x="42506" y="71831"/>
                  </a:lnTo>
                  <a:lnTo>
                    <a:pt x="44526" y="63728"/>
                  </a:lnTo>
                  <a:lnTo>
                    <a:pt x="12153" y="63728"/>
                  </a:lnTo>
                  <a:lnTo>
                    <a:pt x="12153" y="62738"/>
                  </a:lnTo>
                  <a:lnTo>
                    <a:pt x="13144" y="61709"/>
                  </a:lnTo>
                  <a:lnTo>
                    <a:pt x="14173" y="60718"/>
                  </a:lnTo>
                  <a:lnTo>
                    <a:pt x="14173" y="59690"/>
                  </a:lnTo>
                  <a:lnTo>
                    <a:pt x="16192" y="57658"/>
                  </a:lnTo>
                  <a:lnTo>
                    <a:pt x="17183" y="57658"/>
                  </a:lnTo>
                  <a:lnTo>
                    <a:pt x="17183" y="56667"/>
                  </a:lnTo>
                  <a:lnTo>
                    <a:pt x="18224" y="56667"/>
                  </a:lnTo>
                  <a:lnTo>
                    <a:pt x="18224" y="55638"/>
                  </a:lnTo>
                  <a:lnTo>
                    <a:pt x="20243" y="53619"/>
                  </a:lnTo>
                  <a:lnTo>
                    <a:pt x="21234" y="53619"/>
                  </a:lnTo>
                  <a:lnTo>
                    <a:pt x="22263" y="52616"/>
                  </a:lnTo>
                  <a:lnTo>
                    <a:pt x="23266" y="51587"/>
                  </a:lnTo>
                  <a:lnTo>
                    <a:pt x="23266" y="50596"/>
                  </a:lnTo>
                  <a:lnTo>
                    <a:pt x="24295" y="50596"/>
                  </a:lnTo>
                  <a:lnTo>
                    <a:pt x="25285" y="49568"/>
                  </a:lnTo>
                  <a:lnTo>
                    <a:pt x="26314" y="48577"/>
                  </a:lnTo>
                  <a:lnTo>
                    <a:pt x="27305" y="48577"/>
                  </a:lnTo>
                  <a:lnTo>
                    <a:pt x="33375" y="42506"/>
                  </a:lnTo>
                  <a:lnTo>
                    <a:pt x="34417" y="42506"/>
                  </a:lnTo>
                  <a:lnTo>
                    <a:pt x="35407" y="41465"/>
                  </a:lnTo>
                  <a:lnTo>
                    <a:pt x="36436" y="40474"/>
                  </a:lnTo>
                  <a:lnTo>
                    <a:pt x="37426" y="39446"/>
                  </a:lnTo>
                  <a:lnTo>
                    <a:pt x="38455" y="39446"/>
                  </a:lnTo>
                  <a:lnTo>
                    <a:pt x="38455" y="38455"/>
                  </a:lnTo>
                  <a:lnTo>
                    <a:pt x="39446" y="37426"/>
                  </a:lnTo>
                  <a:lnTo>
                    <a:pt x="40487" y="37426"/>
                  </a:lnTo>
                  <a:lnTo>
                    <a:pt x="43497" y="34404"/>
                  </a:lnTo>
                  <a:lnTo>
                    <a:pt x="43497" y="33375"/>
                  </a:lnTo>
                  <a:lnTo>
                    <a:pt x="44526" y="33375"/>
                  </a:lnTo>
                  <a:lnTo>
                    <a:pt x="44526" y="32385"/>
                  </a:lnTo>
                  <a:lnTo>
                    <a:pt x="45529" y="32385"/>
                  </a:lnTo>
                  <a:lnTo>
                    <a:pt x="45529" y="31356"/>
                  </a:lnTo>
                  <a:lnTo>
                    <a:pt x="46558" y="30353"/>
                  </a:lnTo>
                  <a:lnTo>
                    <a:pt x="46558" y="29324"/>
                  </a:lnTo>
                  <a:lnTo>
                    <a:pt x="47548" y="29324"/>
                  </a:lnTo>
                  <a:lnTo>
                    <a:pt x="47548" y="28333"/>
                  </a:lnTo>
                  <a:lnTo>
                    <a:pt x="48577" y="27305"/>
                  </a:lnTo>
                  <a:lnTo>
                    <a:pt x="48577" y="25273"/>
                  </a:lnTo>
                  <a:lnTo>
                    <a:pt x="49568" y="24282"/>
                  </a:lnTo>
                  <a:lnTo>
                    <a:pt x="49568" y="13131"/>
                  </a:lnTo>
                  <a:close/>
                </a:path>
                <a:path w="50165" h="838200">
                  <a:moveTo>
                    <a:pt x="49593" y="428053"/>
                  </a:moveTo>
                  <a:lnTo>
                    <a:pt x="39471" y="428053"/>
                  </a:lnTo>
                  <a:lnTo>
                    <a:pt x="45529" y="397700"/>
                  </a:lnTo>
                  <a:lnTo>
                    <a:pt x="48564" y="382498"/>
                  </a:lnTo>
                  <a:lnTo>
                    <a:pt x="41490" y="382498"/>
                  </a:lnTo>
                  <a:lnTo>
                    <a:pt x="36410" y="388099"/>
                  </a:lnTo>
                  <a:lnTo>
                    <a:pt x="36410" y="397700"/>
                  </a:lnTo>
                  <a:lnTo>
                    <a:pt x="30340" y="428053"/>
                  </a:lnTo>
                  <a:lnTo>
                    <a:pt x="10147" y="428053"/>
                  </a:lnTo>
                  <a:lnTo>
                    <a:pt x="36410" y="397700"/>
                  </a:lnTo>
                  <a:lnTo>
                    <a:pt x="36410" y="388099"/>
                  </a:lnTo>
                  <a:lnTo>
                    <a:pt x="1016" y="427024"/>
                  </a:lnTo>
                  <a:lnTo>
                    <a:pt x="25" y="435114"/>
                  </a:lnTo>
                  <a:lnTo>
                    <a:pt x="28321" y="435114"/>
                  </a:lnTo>
                  <a:lnTo>
                    <a:pt x="25298" y="453339"/>
                  </a:lnTo>
                  <a:lnTo>
                    <a:pt x="33401" y="453339"/>
                  </a:lnTo>
                  <a:lnTo>
                    <a:pt x="37452" y="435114"/>
                  </a:lnTo>
                  <a:lnTo>
                    <a:pt x="47561" y="435114"/>
                  </a:lnTo>
                  <a:lnTo>
                    <a:pt x="49593" y="42805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7" name="object 4647"/>
            <p:cNvSpPr/>
            <p:nvPr/>
          </p:nvSpPr>
          <p:spPr>
            <a:xfrm>
              <a:off x="894564" y="1193832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8" name="object 4648"/>
            <p:cNvSpPr/>
            <p:nvPr/>
          </p:nvSpPr>
          <p:spPr>
            <a:xfrm>
              <a:off x="1041297" y="11999044"/>
              <a:ext cx="47625" cy="71120"/>
            </a:xfrm>
            <a:custGeom>
              <a:avLst/>
              <a:gdLst/>
              <a:ahLst/>
              <a:cxnLst/>
              <a:rect l="l" t="t" r="r" b="b"/>
              <a:pathLst>
                <a:path w="47625" h="71120">
                  <a:moveTo>
                    <a:pt x="39445" y="14167"/>
                  </a:moveTo>
                  <a:lnTo>
                    <a:pt x="29326" y="14167"/>
                  </a:lnTo>
                  <a:lnTo>
                    <a:pt x="29326" y="15199"/>
                  </a:lnTo>
                  <a:lnTo>
                    <a:pt x="26310" y="18215"/>
                  </a:lnTo>
                  <a:lnTo>
                    <a:pt x="26310" y="19247"/>
                  </a:lnTo>
                  <a:lnTo>
                    <a:pt x="25278" y="20239"/>
                  </a:lnTo>
                  <a:lnTo>
                    <a:pt x="24286" y="21271"/>
                  </a:lnTo>
                  <a:lnTo>
                    <a:pt x="23254" y="22262"/>
                  </a:lnTo>
                  <a:lnTo>
                    <a:pt x="23254" y="23295"/>
                  </a:lnTo>
                  <a:lnTo>
                    <a:pt x="21230" y="25319"/>
                  </a:lnTo>
                  <a:lnTo>
                    <a:pt x="21230" y="26310"/>
                  </a:lnTo>
                  <a:lnTo>
                    <a:pt x="20239" y="26310"/>
                  </a:lnTo>
                  <a:lnTo>
                    <a:pt x="20239" y="27342"/>
                  </a:lnTo>
                  <a:lnTo>
                    <a:pt x="19206" y="28334"/>
                  </a:lnTo>
                  <a:lnTo>
                    <a:pt x="19206" y="29366"/>
                  </a:lnTo>
                  <a:lnTo>
                    <a:pt x="18215" y="30358"/>
                  </a:lnTo>
                  <a:lnTo>
                    <a:pt x="18215" y="31390"/>
                  </a:lnTo>
                  <a:lnTo>
                    <a:pt x="17182" y="32382"/>
                  </a:lnTo>
                  <a:lnTo>
                    <a:pt x="16191" y="33414"/>
                  </a:lnTo>
                  <a:lnTo>
                    <a:pt x="16191" y="34406"/>
                  </a:lnTo>
                  <a:lnTo>
                    <a:pt x="15159" y="35438"/>
                  </a:lnTo>
                  <a:lnTo>
                    <a:pt x="15159" y="36430"/>
                  </a:lnTo>
                  <a:lnTo>
                    <a:pt x="14167" y="37462"/>
                  </a:lnTo>
                  <a:lnTo>
                    <a:pt x="14167" y="38454"/>
                  </a:lnTo>
                  <a:lnTo>
                    <a:pt x="13135" y="39486"/>
                  </a:lnTo>
                  <a:lnTo>
                    <a:pt x="13135" y="40478"/>
                  </a:lnTo>
                  <a:lnTo>
                    <a:pt x="12143" y="41510"/>
                  </a:lnTo>
                  <a:lnTo>
                    <a:pt x="12143" y="42501"/>
                  </a:lnTo>
                  <a:lnTo>
                    <a:pt x="11111" y="42501"/>
                  </a:lnTo>
                  <a:lnTo>
                    <a:pt x="11111" y="44525"/>
                  </a:lnTo>
                  <a:lnTo>
                    <a:pt x="10119" y="45558"/>
                  </a:lnTo>
                  <a:lnTo>
                    <a:pt x="10119" y="46549"/>
                  </a:lnTo>
                  <a:lnTo>
                    <a:pt x="9087" y="47581"/>
                  </a:lnTo>
                  <a:lnTo>
                    <a:pt x="9087" y="49605"/>
                  </a:lnTo>
                  <a:lnTo>
                    <a:pt x="8095" y="50597"/>
                  </a:lnTo>
                  <a:lnTo>
                    <a:pt x="8095" y="51629"/>
                  </a:lnTo>
                  <a:lnTo>
                    <a:pt x="7063" y="52621"/>
                  </a:lnTo>
                  <a:lnTo>
                    <a:pt x="7063" y="53653"/>
                  </a:lnTo>
                  <a:lnTo>
                    <a:pt x="6071" y="54645"/>
                  </a:lnTo>
                  <a:lnTo>
                    <a:pt x="6071" y="57701"/>
                  </a:lnTo>
                  <a:lnTo>
                    <a:pt x="5039" y="58693"/>
                  </a:lnTo>
                  <a:lnTo>
                    <a:pt x="5039" y="60717"/>
                  </a:lnTo>
                  <a:lnTo>
                    <a:pt x="4047" y="61749"/>
                  </a:lnTo>
                  <a:lnTo>
                    <a:pt x="4047" y="63773"/>
                  </a:lnTo>
                  <a:lnTo>
                    <a:pt x="3015" y="63773"/>
                  </a:lnTo>
                  <a:lnTo>
                    <a:pt x="3015" y="67820"/>
                  </a:lnTo>
                  <a:lnTo>
                    <a:pt x="2023" y="68812"/>
                  </a:lnTo>
                  <a:lnTo>
                    <a:pt x="2023" y="70836"/>
                  </a:lnTo>
                  <a:lnTo>
                    <a:pt x="11111" y="70836"/>
                  </a:lnTo>
                  <a:lnTo>
                    <a:pt x="11111" y="69844"/>
                  </a:lnTo>
                  <a:lnTo>
                    <a:pt x="12143" y="68812"/>
                  </a:lnTo>
                  <a:lnTo>
                    <a:pt x="12143" y="65797"/>
                  </a:lnTo>
                  <a:lnTo>
                    <a:pt x="13135" y="64764"/>
                  </a:lnTo>
                  <a:lnTo>
                    <a:pt x="13135" y="61749"/>
                  </a:lnTo>
                  <a:lnTo>
                    <a:pt x="14167" y="60717"/>
                  </a:lnTo>
                  <a:lnTo>
                    <a:pt x="14167" y="59725"/>
                  </a:lnTo>
                  <a:lnTo>
                    <a:pt x="15159" y="58693"/>
                  </a:lnTo>
                  <a:lnTo>
                    <a:pt x="15159" y="55677"/>
                  </a:lnTo>
                  <a:lnTo>
                    <a:pt x="16191" y="54645"/>
                  </a:lnTo>
                  <a:lnTo>
                    <a:pt x="16191" y="53653"/>
                  </a:lnTo>
                  <a:lnTo>
                    <a:pt x="17182" y="52621"/>
                  </a:lnTo>
                  <a:lnTo>
                    <a:pt x="17182" y="50597"/>
                  </a:lnTo>
                  <a:lnTo>
                    <a:pt x="18215" y="49605"/>
                  </a:lnTo>
                  <a:lnTo>
                    <a:pt x="18215" y="48573"/>
                  </a:lnTo>
                  <a:lnTo>
                    <a:pt x="19206" y="47581"/>
                  </a:lnTo>
                  <a:lnTo>
                    <a:pt x="19206" y="46549"/>
                  </a:lnTo>
                  <a:lnTo>
                    <a:pt x="20239" y="45558"/>
                  </a:lnTo>
                  <a:lnTo>
                    <a:pt x="20239" y="43534"/>
                  </a:lnTo>
                  <a:lnTo>
                    <a:pt x="21230" y="42501"/>
                  </a:lnTo>
                  <a:lnTo>
                    <a:pt x="21230" y="41510"/>
                  </a:lnTo>
                  <a:lnTo>
                    <a:pt x="22262" y="40478"/>
                  </a:lnTo>
                  <a:lnTo>
                    <a:pt x="22262" y="39486"/>
                  </a:lnTo>
                  <a:lnTo>
                    <a:pt x="23254" y="38454"/>
                  </a:lnTo>
                  <a:lnTo>
                    <a:pt x="23254" y="37462"/>
                  </a:lnTo>
                  <a:lnTo>
                    <a:pt x="24286" y="36430"/>
                  </a:lnTo>
                  <a:lnTo>
                    <a:pt x="24286" y="35438"/>
                  </a:lnTo>
                  <a:lnTo>
                    <a:pt x="25278" y="35438"/>
                  </a:lnTo>
                  <a:lnTo>
                    <a:pt x="25278" y="34406"/>
                  </a:lnTo>
                  <a:lnTo>
                    <a:pt x="26310" y="33414"/>
                  </a:lnTo>
                  <a:lnTo>
                    <a:pt x="26310" y="32382"/>
                  </a:lnTo>
                  <a:lnTo>
                    <a:pt x="27302" y="31390"/>
                  </a:lnTo>
                  <a:lnTo>
                    <a:pt x="27302" y="30358"/>
                  </a:lnTo>
                  <a:lnTo>
                    <a:pt x="28334" y="29366"/>
                  </a:lnTo>
                  <a:lnTo>
                    <a:pt x="28334" y="28334"/>
                  </a:lnTo>
                  <a:lnTo>
                    <a:pt x="29326" y="28334"/>
                  </a:lnTo>
                  <a:lnTo>
                    <a:pt x="29326" y="27342"/>
                  </a:lnTo>
                  <a:lnTo>
                    <a:pt x="30358" y="26310"/>
                  </a:lnTo>
                  <a:lnTo>
                    <a:pt x="30358" y="25319"/>
                  </a:lnTo>
                  <a:lnTo>
                    <a:pt x="31350" y="24286"/>
                  </a:lnTo>
                  <a:lnTo>
                    <a:pt x="32382" y="23295"/>
                  </a:lnTo>
                  <a:lnTo>
                    <a:pt x="33374" y="22262"/>
                  </a:lnTo>
                  <a:lnTo>
                    <a:pt x="33374" y="21271"/>
                  </a:lnTo>
                  <a:lnTo>
                    <a:pt x="36430" y="18215"/>
                  </a:lnTo>
                  <a:lnTo>
                    <a:pt x="36430" y="17223"/>
                  </a:lnTo>
                  <a:lnTo>
                    <a:pt x="37421" y="16191"/>
                  </a:lnTo>
                  <a:lnTo>
                    <a:pt x="38454" y="16191"/>
                  </a:lnTo>
                  <a:lnTo>
                    <a:pt x="38454" y="15199"/>
                  </a:lnTo>
                  <a:lnTo>
                    <a:pt x="39445" y="14167"/>
                  </a:lnTo>
                  <a:close/>
                </a:path>
                <a:path w="47625" h="71120">
                  <a:moveTo>
                    <a:pt x="41469" y="12143"/>
                  </a:moveTo>
                  <a:lnTo>
                    <a:pt x="31350" y="12143"/>
                  </a:lnTo>
                  <a:lnTo>
                    <a:pt x="31350" y="13175"/>
                  </a:lnTo>
                  <a:lnTo>
                    <a:pt x="30358" y="14167"/>
                  </a:lnTo>
                  <a:lnTo>
                    <a:pt x="40478" y="14167"/>
                  </a:lnTo>
                  <a:lnTo>
                    <a:pt x="40478" y="13175"/>
                  </a:lnTo>
                  <a:lnTo>
                    <a:pt x="41469" y="12143"/>
                  </a:lnTo>
                  <a:close/>
                </a:path>
                <a:path w="47625" h="71120">
                  <a:moveTo>
                    <a:pt x="43493" y="10119"/>
                  </a:moveTo>
                  <a:lnTo>
                    <a:pt x="33374" y="10119"/>
                  </a:lnTo>
                  <a:lnTo>
                    <a:pt x="33374" y="11151"/>
                  </a:lnTo>
                  <a:lnTo>
                    <a:pt x="32382" y="12143"/>
                  </a:lnTo>
                  <a:lnTo>
                    <a:pt x="42501" y="12143"/>
                  </a:lnTo>
                  <a:lnTo>
                    <a:pt x="42501" y="11151"/>
                  </a:lnTo>
                  <a:lnTo>
                    <a:pt x="43493" y="10119"/>
                  </a:lnTo>
                  <a:close/>
                </a:path>
                <a:path w="47625" h="71120">
                  <a:moveTo>
                    <a:pt x="47541" y="0"/>
                  </a:moveTo>
                  <a:lnTo>
                    <a:pt x="1032" y="0"/>
                  </a:lnTo>
                  <a:lnTo>
                    <a:pt x="0" y="8095"/>
                  </a:lnTo>
                  <a:lnTo>
                    <a:pt x="35398" y="8095"/>
                  </a:lnTo>
                  <a:lnTo>
                    <a:pt x="35398" y="9127"/>
                  </a:lnTo>
                  <a:lnTo>
                    <a:pt x="34406" y="10119"/>
                  </a:lnTo>
                  <a:lnTo>
                    <a:pt x="44525" y="10119"/>
                  </a:lnTo>
                  <a:lnTo>
                    <a:pt x="44525" y="9127"/>
                  </a:lnTo>
                  <a:lnTo>
                    <a:pt x="45517" y="8095"/>
                  </a:lnTo>
                  <a:lnTo>
                    <a:pt x="47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9" name="object 4649"/>
            <p:cNvSpPr/>
            <p:nvPr/>
          </p:nvSpPr>
          <p:spPr>
            <a:xfrm>
              <a:off x="894564" y="1212958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50" name="object 4650"/>
            <p:cNvPicPr/>
            <p:nvPr/>
          </p:nvPicPr>
          <p:blipFill>
            <a:blip r:embed="rId408" cstate="print"/>
            <a:stretch>
              <a:fillRect/>
            </a:stretch>
          </p:blipFill>
          <p:spPr>
            <a:xfrm>
              <a:off x="1041318" y="12189311"/>
              <a:ext cx="48533" cy="73852"/>
            </a:xfrm>
            <a:prstGeom prst="rect">
              <a:avLst/>
            </a:prstGeom>
          </p:spPr>
        </p:pic>
        <p:pic>
          <p:nvPicPr>
            <p:cNvPr id="4651" name="object 4651"/>
            <p:cNvPicPr/>
            <p:nvPr/>
          </p:nvPicPr>
          <p:blipFill>
            <a:blip r:embed="rId409" cstate="print"/>
            <a:stretch>
              <a:fillRect/>
            </a:stretch>
          </p:blipFill>
          <p:spPr>
            <a:xfrm>
              <a:off x="1041297" y="12380570"/>
              <a:ext cx="47541" cy="73852"/>
            </a:xfrm>
            <a:prstGeom prst="rect">
              <a:avLst/>
            </a:prstGeom>
          </p:spPr>
        </p:pic>
        <p:sp>
          <p:nvSpPr>
            <p:cNvPr id="4652" name="object 4652"/>
            <p:cNvSpPr/>
            <p:nvPr/>
          </p:nvSpPr>
          <p:spPr>
            <a:xfrm>
              <a:off x="894564" y="1232084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3" name="object 4653"/>
            <p:cNvSpPr/>
            <p:nvPr/>
          </p:nvSpPr>
          <p:spPr>
            <a:xfrm>
              <a:off x="894564" y="1251210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4" name="object 4654"/>
            <p:cNvSpPr/>
            <p:nvPr/>
          </p:nvSpPr>
          <p:spPr>
            <a:xfrm>
              <a:off x="894564" y="1270336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5" name="object 4655"/>
            <p:cNvSpPr/>
            <p:nvPr/>
          </p:nvSpPr>
          <p:spPr>
            <a:xfrm>
              <a:off x="894564" y="1289462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6" name="object 4656"/>
            <p:cNvSpPr/>
            <p:nvPr/>
          </p:nvSpPr>
          <p:spPr>
            <a:xfrm>
              <a:off x="894564" y="1308588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7" name="object 4657"/>
            <p:cNvSpPr/>
            <p:nvPr/>
          </p:nvSpPr>
          <p:spPr>
            <a:xfrm>
              <a:off x="894564" y="1327713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58" name="object 4658"/>
            <p:cNvPicPr/>
            <p:nvPr/>
          </p:nvPicPr>
          <p:blipFill>
            <a:blip r:embed="rId410" cstate="print"/>
            <a:stretch>
              <a:fillRect/>
            </a:stretch>
          </p:blipFill>
          <p:spPr>
            <a:xfrm>
              <a:off x="1041318" y="12571808"/>
              <a:ext cx="97106" cy="73852"/>
            </a:xfrm>
            <a:prstGeom prst="rect">
              <a:avLst/>
            </a:prstGeom>
          </p:spPr>
        </p:pic>
        <p:sp>
          <p:nvSpPr>
            <p:cNvPr id="4659" name="object 4659"/>
            <p:cNvSpPr/>
            <p:nvPr/>
          </p:nvSpPr>
          <p:spPr>
            <a:xfrm>
              <a:off x="1041311" y="12763080"/>
              <a:ext cx="88265" cy="73025"/>
            </a:xfrm>
            <a:custGeom>
              <a:avLst/>
              <a:gdLst/>
              <a:ahLst/>
              <a:cxnLst/>
              <a:rect l="l" t="t" r="r" b="b"/>
              <a:pathLst>
                <a:path w="88265" h="73025">
                  <a:moveTo>
                    <a:pt x="32346" y="0"/>
                  </a:moveTo>
                  <a:lnTo>
                    <a:pt x="27305" y="0"/>
                  </a:lnTo>
                  <a:lnTo>
                    <a:pt x="27305" y="1028"/>
                  </a:lnTo>
                  <a:lnTo>
                    <a:pt x="26276" y="2019"/>
                  </a:lnTo>
                  <a:lnTo>
                    <a:pt x="26276" y="3048"/>
                  </a:lnTo>
                  <a:lnTo>
                    <a:pt x="25273" y="4038"/>
                  </a:lnTo>
                  <a:lnTo>
                    <a:pt x="24244" y="4038"/>
                  </a:lnTo>
                  <a:lnTo>
                    <a:pt x="24244" y="5080"/>
                  </a:lnTo>
                  <a:lnTo>
                    <a:pt x="23253" y="6070"/>
                  </a:lnTo>
                  <a:lnTo>
                    <a:pt x="22225" y="6070"/>
                  </a:lnTo>
                  <a:lnTo>
                    <a:pt x="22225" y="7099"/>
                  </a:lnTo>
                  <a:lnTo>
                    <a:pt x="21234" y="7099"/>
                  </a:lnTo>
                  <a:lnTo>
                    <a:pt x="20193" y="8089"/>
                  </a:lnTo>
                  <a:lnTo>
                    <a:pt x="20193" y="9118"/>
                  </a:lnTo>
                  <a:lnTo>
                    <a:pt x="19202" y="9118"/>
                  </a:lnTo>
                  <a:lnTo>
                    <a:pt x="18173" y="10109"/>
                  </a:lnTo>
                  <a:lnTo>
                    <a:pt x="17183" y="10109"/>
                  </a:lnTo>
                  <a:lnTo>
                    <a:pt x="15163" y="12141"/>
                  </a:lnTo>
                  <a:lnTo>
                    <a:pt x="14122" y="12141"/>
                  </a:lnTo>
                  <a:lnTo>
                    <a:pt x="13131" y="13169"/>
                  </a:lnTo>
                  <a:lnTo>
                    <a:pt x="12103" y="14160"/>
                  </a:lnTo>
                  <a:lnTo>
                    <a:pt x="11112" y="14160"/>
                  </a:lnTo>
                  <a:lnTo>
                    <a:pt x="10083" y="15189"/>
                  </a:lnTo>
                  <a:lnTo>
                    <a:pt x="9093" y="15189"/>
                  </a:lnTo>
                  <a:lnTo>
                    <a:pt x="8102" y="16179"/>
                  </a:lnTo>
                  <a:lnTo>
                    <a:pt x="7061" y="16179"/>
                  </a:lnTo>
                  <a:lnTo>
                    <a:pt x="6070" y="17221"/>
                  </a:lnTo>
                  <a:lnTo>
                    <a:pt x="5041" y="18211"/>
                  </a:lnTo>
                  <a:lnTo>
                    <a:pt x="3022" y="18211"/>
                  </a:lnTo>
                  <a:lnTo>
                    <a:pt x="2019" y="19240"/>
                  </a:lnTo>
                  <a:lnTo>
                    <a:pt x="990" y="19240"/>
                  </a:lnTo>
                  <a:lnTo>
                    <a:pt x="749" y="21259"/>
                  </a:lnTo>
                  <a:lnTo>
                    <a:pt x="622" y="22250"/>
                  </a:lnTo>
                  <a:lnTo>
                    <a:pt x="495" y="23291"/>
                  </a:lnTo>
                  <a:lnTo>
                    <a:pt x="381" y="24282"/>
                  </a:lnTo>
                  <a:lnTo>
                    <a:pt x="254" y="25311"/>
                  </a:lnTo>
                  <a:lnTo>
                    <a:pt x="127" y="26301"/>
                  </a:lnTo>
                  <a:lnTo>
                    <a:pt x="0" y="27330"/>
                  </a:lnTo>
                  <a:lnTo>
                    <a:pt x="2019" y="27330"/>
                  </a:lnTo>
                  <a:lnTo>
                    <a:pt x="3022" y="26301"/>
                  </a:lnTo>
                  <a:lnTo>
                    <a:pt x="5041" y="26301"/>
                  </a:lnTo>
                  <a:lnTo>
                    <a:pt x="6070" y="25311"/>
                  </a:lnTo>
                  <a:lnTo>
                    <a:pt x="8102" y="25311"/>
                  </a:lnTo>
                  <a:lnTo>
                    <a:pt x="9093" y="24282"/>
                  </a:lnTo>
                  <a:lnTo>
                    <a:pt x="10083" y="24282"/>
                  </a:lnTo>
                  <a:lnTo>
                    <a:pt x="11112" y="23291"/>
                  </a:lnTo>
                  <a:lnTo>
                    <a:pt x="13131" y="23291"/>
                  </a:lnTo>
                  <a:lnTo>
                    <a:pt x="13131" y="22250"/>
                  </a:lnTo>
                  <a:lnTo>
                    <a:pt x="14122" y="22250"/>
                  </a:lnTo>
                  <a:lnTo>
                    <a:pt x="15163" y="21259"/>
                  </a:lnTo>
                  <a:lnTo>
                    <a:pt x="16154" y="21259"/>
                  </a:lnTo>
                  <a:lnTo>
                    <a:pt x="18173" y="19240"/>
                  </a:lnTo>
                  <a:lnTo>
                    <a:pt x="19202" y="19240"/>
                  </a:lnTo>
                  <a:lnTo>
                    <a:pt x="20193" y="18211"/>
                  </a:lnTo>
                  <a:lnTo>
                    <a:pt x="9093" y="72859"/>
                  </a:lnTo>
                  <a:lnTo>
                    <a:pt x="18173" y="72859"/>
                  </a:lnTo>
                  <a:lnTo>
                    <a:pt x="32346" y="0"/>
                  </a:lnTo>
                  <a:close/>
                </a:path>
                <a:path w="88265" h="73025">
                  <a:moveTo>
                    <a:pt x="87998" y="0"/>
                  </a:moveTo>
                  <a:lnTo>
                    <a:pt x="82956" y="0"/>
                  </a:lnTo>
                  <a:lnTo>
                    <a:pt x="82956" y="1028"/>
                  </a:lnTo>
                  <a:lnTo>
                    <a:pt x="81927" y="2019"/>
                  </a:lnTo>
                  <a:lnTo>
                    <a:pt x="81927" y="3048"/>
                  </a:lnTo>
                  <a:lnTo>
                    <a:pt x="80937" y="4038"/>
                  </a:lnTo>
                  <a:lnTo>
                    <a:pt x="79908" y="4038"/>
                  </a:lnTo>
                  <a:lnTo>
                    <a:pt x="79908" y="5080"/>
                  </a:lnTo>
                  <a:lnTo>
                    <a:pt x="78917" y="6070"/>
                  </a:lnTo>
                  <a:lnTo>
                    <a:pt x="77876" y="6070"/>
                  </a:lnTo>
                  <a:lnTo>
                    <a:pt x="77876" y="7099"/>
                  </a:lnTo>
                  <a:lnTo>
                    <a:pt x="76885" y="7099"/>
                  </a:lnTo>
                  <a:lnTo>
                    <a:pt x="75857" y="8089"/>
                  </a:lnTo>
                  <a:lnTo>
                    <a:pt x="75857" y="9118"/>
                  </a:lnTo>
                  <a:lnTo>
                    <a:pt x="74866" y="9118"/>
                  </a:lnTo>
                  <a:lnTo>
                    <a:pt x="73837" y="10109"/>
                  </a:lnTo>
                  <a:lnTo>
                    <a:pt x="72847" y="10109"/>
                  </a:lnTo>
                  <a:lnTo>
                    <a:pt x="70815" y="12141"/>
                  </a:lnTo>
                  <a:lnTo>
                    <a:pt x="69786" y="12141"/>
                  </a:lnTo>
                  <a:lnTo>
                    <a:pt x="68795" y="13169"/>
                  </a:lnTo>
                  <a:lnTo>
                    <a:pt x="67767" y="14160"/>
                  </a:lnTo>
                  <a:lnTo>
                    <a:pt x="66763" y="14160"/>
                  </a:lnTo>
                  <a:lnTo>
                    <a:pt x="65735" y="15189"/>
                  </a:lnTo>
                  <a:lnTo>
                    <a:pt x="64744" y="15189"/>
                  </a:lnTo>
                  <a:lnTo>
                    <a:pt x="63754" y="16179"/>
                  </a:lnTo>
                  <a:lnTo>
                    <a:pt x="62725" y="16179"/>
                  </a:lnTo>
                  <a:lnTo>
                    <a:pt x="62725" y="17221"/>
                  </a:lnTo>
                  <a:lnTo>
                    <a:pt x="61734" y="17221"/>
                  </a:lnTo>
                  <a:lnTo>
                    <a:pt x="60693" y="18211"/>
                  </a:lnTo>
                  <a:lnTo>
                    <a:pt x="58674" y="18211"/>
                  </a:lnTo>
                  <a:lnTo>
                    <a:pt x="57683" y="19240"/>
                  </a:lnTo>
                  <a:lnTo>
                    <a:pt x="56654" y="19240"/>
                  </a:lnTo>
                  <a:lnTo>
                    <a:pt x="56400" y="21259"/>
                  </a:lnTo>
                  <a:lnTo>
                    <a:pt x="56286" y="22250"/>
                  </a:lnTo>
                  <a:lnTo>
                    <a:pt x="56159" y="23291"/>
                  </a:lnTo>
                  <a:lnTo>
                    <a:pt x="56032" y="24282"/>
                  </a:lnTo>
                  <a:lnTo>
                    <a:pt x="55905" y="25311"/>
                  </a:lnTo>
                  <a:lnTo>
                    <a:pt x="55778" y="26301"/>
                  </a:lnTo>
                  <a:lnTo>
                    <a:pt x="55664" y="27330"/>
                  </a:lnTo>
                  <a:lnTo>
                    <a:pt x="57683" y="27330"/>
                  </a:lnTo>
                  <a:lnTo>
                    <a:pt x="58674" y="26301"/>
                  </a:lnTo>
                  <a:lnTo>
                    <a:pt x="60693" y="26301"/>
                  </a:lnTo>
                  <a:lnTo>
                    <a:pt x="61734" y="25311"/>
                  </a:lnTo>
                  <a:lnTo>
                    <a:pt x="63754" y="25311"/>
                  </a:lnTo>
                  <a:lnTo>
                    <a:pt x="64744" y="24282"/>
                  </a:lnTo>
                  <a:lnTo>
                    <a:pt x="65735" y="24282"/>
                  </a:lnTo>
                  <a:lnTo>
                    <a:pt x="66763" y="23291"/>
                  </a:lnTo>
                  <a:lnTo>
                    <a:pt x="68795" y="23291"/>
                  </a:lnTo>
                  <a:lnTo>
                    <a:pt x="68795" y="22250"/>
                  </a:lnTo>
                  <a:lnTo>
                    <a:pt x="69786" y="22250"/>
                  </a:lnTo>
                  <a:lnTo>
                    <a:pt x="70815" y="21259"/>
                  </a:lnTo>
                  <a:lnTo>
                    <a:pt x="71805" y="21259"/>
                  </a:lnTo>
                  <a:lnTo>
                    <a:pt x="73837" y="19240"/>
                  </a:lnTo>
                  <a:lnTo>
                    <a:pt x="74866" y="19240"/>
                  </a:lnTo>
                  <a:lnTo>
                    <a:pt x="75857" y="18211"/>
                  </a:lnTo>
                  <a:lnTo>
                    <a:pt x="64744" y="72859"/>
                  </a:lnTo>
                  <a:lnTo>
                    <a:pt x="73837" y="72859"/>
                  </a:lnTo>
                  <a:lnTo>
                    <a:pt x="879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60" name="object 4660"/>
            <p:cNvPicPr/>
            <p:nvPr/>
          </p:nvPicPr>
          <p:blipFill>
            <a:blip r:embed="rId411" cstate="print"/>
            <a:stretch>
              <a:fillRect/>
            </a:stretch>
          </p:blipFill>
          <p:spPr>
            <a:xfrm>
              <a:off x="1041318" y="12954346"/>
              <a:ext cx="97127" cy="71828"/>
            </a:xfrm>
            <a:prstGeom prst="rect">
              <a:avLst/>
            </a:prstGeom>
          </p:spPr>
        </p:pic>
        <p:pic>
          <p:nvPicPr>
            <p:cNvPr id="4661" name="object 4661"/>
            <p:cNvPicPr/>
            <p:nvPr/>
          </p:nvPicPr>
          <p:blipFill>
            <a:blip r:embed="rId412" cstate="print"/>
            <a:stretch>
              <a:fillRect/>
            </a:stretch>
          </p:blipFill>
          <p:spPr>
            <a:xfrm>
              <a:off x="1041318" y="13145605"/>
              <a:ext cx="96115" cy="73852"/>
            </a:xfrm>
            <a:prstGeom prst="rect">
              <a:avLst/>
            </a:prstGeom>
          </p:spPr>
        </p:pic>
        <p:pic>
          <p:nvPicPr>
            <p:cNvPr id="4662" name="object 4662"/>
            <p:cNvPicPr/>
            <p:nvPr/>
          </p:nvPicPr>
          <p:blipFill>
            <a:blip r:embed="rId413" cstate="print"/>
            <a:stretch>
              <a:fillRect/>
            </a:stretch>
          </p:blipFill>
          <p:spPr>
            <a:xfrm>
              <a:off x="1041318" y="13336864"/>
              <a:ext cx="95103" cy="71828"/>
            </a:xfrm>
            <a:prstGeom prst="rect">
              <a:avLst/>
            </a:prstGeom>
          </p:spPr>
        </p:pic>
        <p:sp>
          <p:nvSpPr>
            <p:cNvPr id="4663" name="object 4663"/>
            <p:cNvSpPr/>
            <p:nvPr/>
          </p:nvSpPr>
          <p:spPr>
            <a:xfrm>
              <a:off x="894564" y="1346839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64" name="object 4664"/>
            <p:cNvPicPr/>
            <p:nvPr/>
          </p:nvPicPr>
          <p:blipFill>
            <a:blip r:embed="rId414" cstate="print"/>
            <a:stretch>
              <a:fillRect/>
            </a:stretch>
          </p:blipFill>
          <p:spPr>
            <a:xfrm>
              <a:off x="1041318" y="13528123"/>
              <a:ext cx="98139" cy="73852"/>
            </a:xfrm>
            <a:prstGeom prst="rect">
              <a:avLst/>
            </a:prstGeom>
          </p:spPr>
        </p:pic>
        <p:sp>
          <p:nvSpPr>
            <p:cNvPr id="4665" name="object 4665"/>
            <p:cNvSpPr/>
            <p:nvPr/>
          </p:nvSpPr>
          <p:spPr>
            <a:xfrm>
              <a:off x="894564" y="1365965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666" name="object 4666"/>
            <p:cNvPicPr/>
            <p:nvPr/>
          </p:nvPicPr>
          <p:blipFill>
            <a:blip r:embed="rId415" cstate="print"/>
            <a:stretch>
              <a:fillRect/>
            </a:stretch>
          </p:blipFill>
          <p:spPr>
            <a:xfrm>
              <a:off x="1041318" y="13719361"/>
              <a:ext cx="97127" cy="73852"/>
            </a:xfrm>
            <a:prstGeom prst="rect">
              <a:avLst/>
            </a:prstGeom>
          </p:spPr>
        </p:pic>
        <p:sp>
          <p:nvSpPr>
            <p:cNvPr id="4667" name="object 4667"/>
            <p:cNvSpPr/>
            <p:nvPr/>
          </p:nvSpPr>
          <p:spPr>
            <a:xfrm>
              <a:off x="894564" y="138509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68" name="object 4668"/>
          <p:cNvSpPr/>
          <p:nvPr/>
        </p:nvSpPr>
        <p:spPr>
          <a:xfrm>
            <a:off x="6060592" y="10360697"/>
            <a:ext cx="101600" cy="73025"/>
          </a:xfrm>
          <a:custGeom>
            <a:avLst/>
            <a:gdLst/>
            <a:ahLst/>
            <a:cxnLst/>
            <a:rect l="l" t="t" r="r" b="b"/>
            <a:pathLst>
              <a:path w="101600" h="73025">
                <a:moveTo>
                  <a:pt x="33375" y="0"/>
                </a:moveTo>
                <a:lnTo>
                  <a:pt x="28295" y="0"/>
                </a:lnTo>
                <a:lnTo>
                  <a:pt x="27305" y="1041"/>
                </a:lnTo>
                <a:lnTo>
                  <a:pt x="27305" y="2032"/>
                </a:lnTo>
                <a:lnTo>
                  <a:pt x="26263" y="3060"/>
                </a:lnTo>
                <a:lnTo>
                  <a:pt x="26263" y="4051"/>
                </a:lnTo>
                <a:lnTo>
                  <a:pt x="25273" y="4051"/>
                </a:lnTo>
                <a:lnTo>
                  <a:pt x="24244" y="5080"/>
                </a:lnTo>
                <a:lnTo>
                  <a:pt x="24244" y="6070"/>
                </a:lnTo>
                <a:lnTo>
                  <a:pt x="23253" y="6070"/>
                </a:lnTo>
                <a:lnTo>
                  <a:pt x="20193" y="9131"/>
                </a:lnTo>
                <a:lnTo>
                  <a:pt x="19202" y="9131"/>
                </a:lnTo>
                <a:lnTo>
                  <a:pt x="19202" y="10121"/>
                </a:lnTo>
                <a:lnTo>
                  <a:pt x="18173" y="10121"/>
                </a:lnTo>
                <a:lnTo>
                  <a:pt x="17183" y="11150"/>
                </a:lnTo>
                <a:lnTo>
                  <a:pt x="16154" y="12141"/>
                </a:lnTo>
                <a:lnTo>
                  <a:pt x="15151" y="12141"/>
                </a:lnTo>
                <a:lnTo>
                  <a:pt x="14122" y="13182"/>
                </a:lnTo>
                <a:lnTo>
                  <a:pt x="13131" y="13182"/>
                </a:lnTo>
                <a:lnTo>
                  <a:pt x="12103" y="14173"/>
                </a:lnTo>
                <a:lnTo>
                  <a:pt x="11112" y="15201"/>
                </a:lnTo>
                <a:lnTo>
                  <a:pt x="10071" y="16192"/>
                </a:lnTo>
                <a:lnTo>
                  <a:pt x="8089" y="16192"/>
                </a:lnTo>
                <a:lnTo>
                  <a:pt x="7061" y="17221"/>
                </a:lnTo>
                <a:lnTo>
                  <a:pt x="6070" y="17221"/>
                </a:lnTo>
                <a:lnTo>
                  <a:pt x="5041" y="18224"/>
                </a:lnTo>
                <a:lnTo>
                  <a:pt x="4051" y="18224"/>
                </a:lnTo>
                <a:lnTo>
                  <a:pt x="4051" y="19253"/>
                </a:lnTo>
                <a:lnTo>
                  <a:pt x="2019" y="19253"/>
                </a:lnTo>
                <a:lnTo>
                  <a:pt x="0" y="27343"/>
                </a:lnTo>
                <a:lnTo>
                  <a:pt x="2019" y="27343"/>
                </a:lnTo>
                <a:lnTo>
                  <a:pt x="3009" y="26314"/>
                </a:lnTo>
                <a:lnTo>
                  <a:pt x="6070" y="26314"/>
                </a:lnTo>
                <a:lnTo>
                  <a:pt x="7061" y="25323"/>
                </a:lnTo>
                <a:lnTo>
                  <a:pt x="9080" y="25323"/>
                </a:lnTo>
                <a:lnTo>
                  <a:pt x="9080" y="24295"/>
                </a:lnTo>
                <a:lnTo>
                  <a:pt x="10071" y="24295"/>
                </a:lnTo>
                <a:lnTo>
                  <a:pt x="11112" y="23304"/>
                </a:lnTo>
                <a:lnTo>
                  <a:pt x="13131" y="23304"/>
                </a:lnTo>
                <a:lnTo>
                  <a:pt x="14122" y="22263"/>
                </a:lnTo>
                <a:lnTo>
                  <a:pt x="15151" y="22263"/>
                </a:lnTo>
                <a:lnTo>
                  <a:pt x="17183" y="20243"/>
                </a:lnTo>
                <a:lnTo>
                  <a:pt x="19202" y="20243"/>
                </a:lnTo>
                <a:lnTo>
                  <a:pt x="19202" y="19253"/>
                </a:lnTo>
                <a:lnTo>
                  <a:pt x="20193" y="19253"/>
                </a:lnTo>
                <a:lnTo>
                  <a:pt x="21234" y="18224"/>
                </a:lnTo>
                <a:lnTo>
                  <a:pt x="9080" y="72859"/>
                </a:lnTo>
                <a:lnTo>
                  <a:pt x="18173" y="72859"/>
                </a:lnTo>
                <a:lnTo>
                  <a:pt x="33375" y="0"/>
                </a:lnTo>
                <a:close/>
              </a:path>
              <a:path w="101600" h="73025">
                <a:moveTo>
                  <a:pt x="101155" y="2032"/>
                </a:moveTo>
                <a:lnTo>
                  <a:pt x="54648" y="2032"/>
                </a:lnTo>
                <a:lnTo>
                  <a:pt x="53606" y="10121"/>
                </a:lnTo>
                <a:lnTo>
                  <a:pt x="89014" y="10121"/>
                </a:lnTo>
                <a:lnTo>
                  <a:pt x="88023" y="11150"/>
                </a:lnTo>
                <a:lnTo>
                  <a:pt x="86982" y="11150"/>
                </a:lnTo>
                <a:lnTo>
                  <a:pt x="86982" y="12141"/>
                </a:lnTo>
                <a:lnTo>
                  <a:pt x="85991" y="13182"/>
                </a:lnTo>
                <a:lnTo>
                  <a:pt x="84963" y="13182"/>
                </a:lnTo>
                <a:lnTo>
                  <a:pt x="84963" y="14173"/>
                </a:lnTo>
                <a:lnTo>
                  <a:pt x="83972" y="15201"/>
                </a:lnTo>
                <a:lnTo>
                  <a:pt x="82943" y="16192"/>
                </a:lnTo>
                <a:lnTo>
                  <a:pt x="81940" y="17221"/>
                </a:lnTo>
                <a:lnTo>
                  <a:pt x="80911" y="18224"/>
                </a:lnTo>
                <a:lnTo>
                  <a:pt x="80911" y="19253"/>
                </a:lnTo>
                <a:lnTo>
                  <a:pt x="79921" y="19253"/>
                </a:lnTo>
                <a:lnTo>
                  <a:pt x="79921" y="20243"/>
                </a:lnTo>
                <a:lnTo>
                  <a:pt x="77901" y="22263"/>
                </a:lnTo>
                <a:lnTo>
                  <a:pt x="77901" y="23304"/>
                </a:lnTo>
                <a:lnTo>
                  <a:pt x="76860" y="23304"/>
                </a:lnTo>
                <a:lnTo>
                  <a:pt x="76860" y="24295"/>
                </a:lnTo>
                <a:lnTo>
                  <a:pt x="75869" y="25323"/>
                </a:lnTo>
                <a:lnTo>
                  <a:pt x="74841" y="26314"/>
                </a:lnTo>
                <a:lnTo>
                  <a:pt x="74841" y="27343"/>
                </a:lnTo>
                <a:lnTo>
                  <a:pt x="72821" y="29375"/>
                </a:lnTo>
                <a:lnTo>
                  <a:pt x="72821" y="30365"/>
                </a:lnTo>
                <a:lnTo>
                  <a:pt x="71831" y="31394"/>
                </a:lnTo>
                <a:lnTo>
                  <a:pt x="70789" y="32385"/>
                </a:lnTo>
                <a:lnTo>
                  <a:pt x="70789" y="33413"/>
                </a:lnTo>
                <a:lnTo>
                  <a:pt x="69799" y="34404"/>
                </a:lnTo>
                <a:lnTo>
                  <a:pt x="69799" y="35445"/>
                </a:lnTo>
                <a:lnTo>
                  <a:pt x="68770" y="36436"/>
                </a:lnTo>
                <a:lnTo>
                  <a:pt x="68770" y="38455"/>
                </a:lnTo>
                <a:lnTo>
                  <a:pt x="67779" y="38455"/>
                </a:lnTo>
                <a:lnTo>
                  <a:pt x="67779" y="39484"/>
                </a:lnTo>
                <a:lnTo>
                  <a:pt x="66751" y="40487"/>
                </a:lnTo>
                <a:lnTo>
                  <a:pt x="66751" y="41516"/>
                </a:lnTo>
                <a:lnTo>
                  <a:pt x="65760" y="42506"/>
                </a:lnTo>
                <a:lnTo>
                  <a:pt x="65760" y="43535"/>
                </a:lnTo>
                <a:lnTo>
                  <a:pt x="64719" y="44526"/>
                </a:lnTo>
                <a:lnTo>
                  <a:pt x="64719" y="45567"/>
                </a:lnTo>
                <a:lnTo>
                  <a:pt x="63728" y="46558"/>
                </a:lnTo>
                <a:lnTo>
                  <a:pt x="63728" y="47586"/>
                </a:lnTo>
                <a:lnTo>
                  <a:pt x="62699" y="48577"/>
                </a:lnTo>
                <a:lnTo>
                  <a:pt x="62699" y="50596"/>
                </a:lnTo>
                <a:lnTo>
                  <a:pt x="61709" y="51638"/>
                </a:lnTo>
                <a:lnTo>
                  <a:pt x="61709" y="53657"/>
                </a:lnTo>
                <a:lnTo>
                  <a:pt x="60680" y="53657"/>
                </a:lnTo>
                <a:lnTo>
                  <a:pt x="60680" y="55676"/>
                </a:lnTo>
                <a:lnTo>
                  <a:pt x="59677" y="56667"/>
                </a:lnTo>
                <a:lnTo>
                  <a:pt x="59677" y="58699"/>
                </a:lnTo>
                <a:lnTo>
                  <a:pt x="58648" y="59728"/>
                </a:lnTo>
                <a:lnTo>
                  <a:pt x="58648" y="61747"/>
                </a:lnTo>
                <a:lnTo>
                  <a:pt x="57658" y="62750"/>
                </a:lnTo>
                <a:lnTo>
                  <a:pt x="57658" y="64770"/>
                </a:lnTo>
                <a:lnTo>
                  <a:pt x="56629" y="65798"/>
                </a:lnTo>
                <a:lnTo>
                  <a:pt x="56629" y="68821"/>
                </a:lnTo>
                <a:lnTo>
                  <a:pt x="55638" y="69850"/>
                </a:lnTo>
                <a:lnTo>
                  <a:pt x="55638" y="72859"/>
                </a:lnTo>
                <a:lnTo>
                  <a:pt x="64719" y="72859"/>
                </a:lnTo>
                <a:lnTo>
                  <a:pt x="64719" y="70840"/>
                </a:lnTo>
                <a:lnTo>
                  <a:pt x="65760" y="69850"/>
                </a:lnTo>
                <a:lnTo>
                  <a:pt x="65760" y="66789"/>
                </a:lnTo>
                <a:lnTo>
                  <a:pt x="66751" y="65798"/>
                </a:lnTo>
                <a:lnTo>
                  <a:pt x="66751" y="63779"/>
                </a:lnTo>
                <a:lnTo>
                  <a:pt x="67779" y="62750"/>
                </a:lnTo>
                <a:lnTo>
                  <a:pt x="67779" y="60718"/>
                </a:lnTo>
                <a:lnTo>
                  <a:pt x="68770" y="59728"/>
                </a:lnTo>
                <a:lnTo>
                  <a:pt x="68770" y="56667"/>
                </a:lnTo>
                <a:lnTo>
                  <a:pt x="69799" y="55676"/>
                </a:lnTo>
                <a:lnTo>
                  <a:pt x="69799" y="54648"/>
                </a:lnTo>
                <a:lnTo>
                  <a:pt x="70789" y="53657"/>
                </a:lnTo>
                <a:lnTo>
                  <a:pt x="70789" y="52628"/>
                </a:lnTo>
                <a:lnTo>
                  <a:pt x="71831" y="51638"/>
                </a:lnTo>
                <a:lnTo>
                  <a:pt x="71831" y="49606"/>
                </a:lnTo>
                <a:lnTo>
                  <a:pt x="72821" y="48577"/>
                </a:lnTo>
                <a:lnTo>
                  <a:pt x="72821" y="47586"/>
                </a:lnTo>
                <a:lnTo>
                  <a:pt x="73850" y="46558"/>
                </a:lnTo>
                <a:lnTo>
                  <a:pt x="73850" y="44526"/>
                </a:lnTo>
                <a:lnTo>
                  <a:pt x="74841" y="43535"/>
                </a:lnTo>
                <a:lnTo>
                  <a:pt x="74841" y="42506"/>
                </a:lnTo>
                <a:lnTo>
                  <a:pt x="75869" y="41516"/>
                </a:lnTo>
                <a:lnTo>
                  <a:pt x="75869" y="40487"/>
                </a:lnTo>
                <a:lnTo>
                  <a:pt x="76860" y="40487"/>
                </a:lnTo>
                <a:lnTo>
                  <a:pt x="76860" y="39484"/>
                </a:lnTo>
                <a:lnTo>
                  <a:pt x="77901" y="38455"/>
                </a:lnTo>
                <a:lnTo>
                  <a:pt x="77901" y="37465"/>
                </a:lnTo>
                <a:lnTo>
                  <a:pt x="78892" y="36436"/>
                </a:lnTo>
                <a:lnTo>
                  <a:pt x="78892" y="35445"/>
                </a:lnTo>
                <a:lnTo>
                  <a:pt x="79921" y="34404"/>
                </a:lnTo>
                <a:lnTo>
                  <a:pt x="79921" y="33413"/>
                </a:lnTo>
                <a:lnTo>
                  <a:pt x="80911" y="32385"/>
                </a:lnTo>
                <a:lnTo>
                  <a:pt x="81940" y="31394"/>
                </a:lnTo>
                <a:lnTo>
                  <a:pt x="81940" y="30365"/>
                </a:lnTo>
                <a:lnTo>
                  <a:pt x="82943" y="29375"/>
                </a:lnTo>
                <a:lnTo>
                  <a:pt x="82943" y="28333"/>
                </a:lnTo>
                <a:lnTo>
                  <a:pt x="83972" y="27343"/>
                </a:lnTo>
                <a:lnTo>
                  <a:pt x="83972" y="26314"/>
                </a:lnTo>
                <a:lnTo>
                  <a:pt x="84963" y="25323"/>
                </a:lnTo>
                <a:lnTo>
                  <a:pt x="85991" y="25323"/>
                </a:lnTo>
                <a:lnTo>
                  <a:pt x="85991" y="24295"/>
                </a:lnTo>
                <a:lnTo>
                  <a:pt x="86982" y="23304"/>
                </a:lnTo>
                <a:lnTo>
                  <a:pt x="86982" y="22263"/>
                </a:lnTo>
                <a:lnTo>
                  <a:pt x="88023" y="21272"/>
                </a:lnTo>
                <a:lnTo>
                  <a:pt x="89014" y="21272"/>
                </a:lnTo>
                <a:lnTo>
                  <a:pt x="89014" y="20243"/>
                </a:lnTo>
                <a:lnTo>
                  <a:pt x="90043" y="19253"/>
                </a:lnTo>
                <a:lnTo>
                  <a:pt x="90043" y="18224"/>
                </a:lnTo>
                <a:lnTo>
                  <a:pt x="91033" y="18224"/>
                </a:lnTo>
                <a:lnTo>
                  <a:pt x="92062" y="17221"/>
                </a:lnTo>
                <a:lnTo>
                  <a:pt x="92062" y="16192"/>
                </a:lnTo>
                <a:lnTo>
                  <a:pt x="93052" y="16192"/>
                </a:lnTo>
                <a:lnTo>
                  <a:pt x="94094" y="15201"/>
                </a:lnTo>
                <a:lnTo>
                  <a:pt x="94094" y="14173"/>
                </a:lnTo>
                <a:lnTo>
                  <a:pt x="95084" y="14173"/>
                </a:lnTo>
                <a:lnTo>
                  <a:pt x="96113" y="13182"/>
                </a:lnTo>
                <a:lnTo>
                  <a:pt x="96113" y="12141"/>
                </a:lnTo>
                <a:lnTo>
                  <a:pt x="97104" y="12141"/>
                </a:lnTo>
                <a:lnTo>
                  <a:pt x="98132" y="11150"/>
                </a:lnTo>
                <a:lnTo>
                  <a:pt x="98132" y="10121"/>
                </a:lnTo>
                <a:lnTo>
                  <a:pt x="99123" y="10121"/>
                </a:lnTo>
                <a:lnTo>
                  <a:pt x="101155" y="20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69" name="object 4669"/>
          <p:cNvSpPr/>
          <p:nvPr/>
        </p:nvSpPr>
        <p:spPr>
          <a:xfrm>
            <a:off x="5316792" y="10121874"/>
            <a:ext cx="0" cy="3729354"/>
          </a:xfrm>
          <a:custGeom>
            <a:avLst/>
            <a:gdLst/>
            <a:ahLst/>
            <a:cxnLst/>
            <a:rect l="l" t="t" r="r" b="b"/>
            <a:pathLst>
              <a:path h="3729355">
                <a:moveTo>
                  <a:pt x="0" y="0"/>
                </a:moveTo>
                <a:lnTo>
                  <a:pt x="0" y="372902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670" name="object 4670"/>
          <p:cNvPicPr/>
          <p:nvPr/>
        </p:nvPicPr>
        <p:blipFill>
          <a:blip r:embed="rId416" cstate="print"/>
          <a:stretch>
            <a:fillRect/>
          </a:stretch>
        </p:blipFill>
        <p:spPr>
          <a:xfrm>
            <a:off x="2308261" y="10335396"/>
            <a:ext cx="795393" cy="108258"/>
          </a:xfrm>
          <a:prstGeom prst="rect">
            <a:avLst/>
          </a:prstGeom>
        </p:spPr>
      </p:pic>
      <p:pic>
        <p:nvPicPr>
          <p:cNvPr id="4671" name="object 4671"/>
          <p:cNvPicPr/>
          <p:nvPr/>
        </p:nvPicPr>
        <p:blipFill>
          <a:blip r:embed="rId417" cstate="print"/>
          <a:stretch>
            <a:fillRect/>
          </a:stretch>
        </p:blipFill>
        <p:spPr>
          <a:xfrm>
            <a:off x="4397940" y="10249380"/>
            <a:ext cx="371365" cy="223641"/>
          </a:xfrm>
          <a:prstGeom prst="rect">
            <a:avLst/>
          </a:prstGeom>
        </p:spPr>
      </p:pic>
      <p:pic>
        <p:nvPicPr>
          <p:cNvPr id="4672" name="object 4672"/>
          <p:cNvPicPr/>
          <p:nvPr/>
        </p:nvPicPr>
        <p:blipFill>
          <a:blip r:embed="rId418" cstate="print"/>
          <a:stretch>
            <a:fillRect/>
          </a:stretch>
        </p:blipFill>
        <p:spPr>
          <a:xfrm>
            <a:off x="924923" y="10181600"/>
            <a:ext cx="301561" cy="325828"/>
          </a:xfrm>
          <a:prstGeom prst="rect">
            <a:avLst/>
          </a:prstGeom>
        </p:spPr>
      </p:pic>
      <p:pic>
        <p:nvPicPr>
          <p:cNvPr id="4673" name="object 4673"/>
          <p:cNvPicPr/>
          <p:nvPr/>
        </p:nvPicPr>
        <p:blipFill>
          <a:blip r:embed="rId419" cstate="print"/>
          <a:stretch>
            <a:fillRect/>
          </a:stretch>
        </p:blipFill>
        <p:spPr>
          <a:xfrm>
            <a:off x="4875581" y="10167432"/>
            <a:ext cx="349123" cy="380453"/>
          </a:xfrm>
          <a:prstGeom prst="rect">
            <a:avLst/>
          </a:prstGeom>
        </p:spPr>
      </p:pic>
      <p:grpSp>
        <p:nvGrpSpPr>
          <p:cNvPr id="4674" name="object 4674"/>
          <p:cNvGrpSpPr/>
          <p:nvPr/>
        </p:nvGrpSpPr>
        <p:grpSpPr>
          <a:xfrm>
            <a:off x="5911819" y="10121874"/>
            <a:ext cx="4428490" cy="3825240"/>
            <a:chOff x="5911819" y="10121874"/>
            <a:chExt cx="4428490" cy="3825240"/>
          </a:xfrm>
        </p:grpSpPr>
        <p:sp>
          <p:nvSpPr>
            <p:cNvPr id="4675" name="object 4675"/>
            <p:cNvSpPr/>
            <p:nvPr/>
          </p:nvSpPr>
          <p:spPr>
            <a:xfrm>
              <a:off x="6273086" y="10121874"/>
              <a:ext cx="0" cy="3825240"/>
            </a:xfrm>
            <a:custGeom>
              <a:avLst/>
              <a:gdLst/>
              <a:ahLst/>
              <a:cxnLst/>
              <a:rect l="l" t="t" r="r" b="b"/>
              <a:pathLst>
                <a:path h="3825240">
                  <a:moveTo>
                    <a:pt x="0" y="0"/>
                  </a:moveTo>
                  <a:lnTo>
                    <a:pt x="0" y="38251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6" name="object 4676"/>
            <p:cNvSpPr/>
            <p:nvPr/>
          </p:nvSpPr>
          <p:spPr>
            <a:xfrm>
              <a:off x="5914855" y="1050439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7" name="object 4677"/>
            <p:cNvSpPr/>
            <p:nvPr/>
          </p:nvSpPr>
          <p:spPr>
            <a:xfrm>
              <a:off x="5914855" y="1069565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8" name="object 4678"/>
            <p:cNvSpPr/>
            <p:nvPr/>
          </p:nvSpPr>
          <p:spPr>
            <a:xfrm>
              <a:off x="5914855" y="1088690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9" name="object 4679"/>
            <p:cNvSpPr/>
            <p:nvPr/>
          </p:nvSpPr>
          <p:spPr>
            <a:xfrm>
              <a:off x="5914855" y="1107816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0" name="object 4680"/>
            <p:cNvSpPr/>
            <p:nvPr/>
          </p:nvSpPr>
          <p:spPr>
            <a:xfrm>
              <a:off x="5914855" y="1126942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1" name="object 4681"/>
            <p:cNvSpPr/>
            <p:nvPr/>
          </p:nvSpPr>
          <p:spPr>
            <a:xfrm>
              <a:off x="5914855" y="1146068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2" name="object 4682"/>
            <p:cNvSpPr/>
            <p:nvPr/>
          </p:nvSpPr>
          <p:spPr>
            <a:xfrm>
              <a:off x="5914855" y="10121874"/>
              <a:ext cx="0" cy="3825240"/>
            </a:xfrm>
            <a:custGeom>
              <a:avLst/>
              <a:gdLst/>
              <a:ahLst/>
              <a:cxnLst/>
              <a:rect l="l" t="t" r="r" b="b"/>
              <a:pathLst>
                <a:path h="3825240">
                  <a:moveTo>
                    <a:pt x="0" y="0"/>
                  </a:moveTo>
                  <a:lnTo>
                    <a:pt x="0" y="38251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3" name="object 4683"/>
            <p:cNvSpPr/>
            <p:nvPr/>
          </p:nvSpPr>
          <p:spPr>
            <a:xfrm>
              <a:off x="9380789" y="10121874"/>
              <a:ext cx="0" cy="3825240"/>
            </a:xfrm>
            <a:custGeom>
              <a:avLst/>
              <a:gdLst/>
              <a:ahLst/>
              <a:cxnLst/>
              <a:rect l="l" t="t" r="r" b="b"/>
              <a:pathLst>
                <a:path h="3825240">
                  <a:moveTo>
                    <a:pt x="0" y="0"/>
                  </a:moveTo>
                  <a:lnTo>
                    <a:pt x="0" y="38251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4" name="object 4684"/>
            <p:cNvSpPr/>
            <p:nvPr/>
          </p:nvSpPr>
          <p:spPr>
            <a:xfrm>
              <a:off x="9858430" y="10121874"/>
              <a:ext cx="0" cy="3825240"/>
            </a:xfrm>
            <a:custGeom>
              <a:avLst/>
              <a:gdLst/>
              <a:ahLst/>
              <a:cxnLst/>
              <a:rect l="l" t="t" r="r" b="b"/>
              <a:pathLst>
                <a:path h="3825240">
                  <a:moveTo>
                    <a:pt x="0" y="0"/>
                  </a:moveTo>
                  <a:lnTo>
                    <a:pt x="0" y="38251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5" name="object 4685"/>
            <p:cNvSpPr/>
            <p:nvPr/>
          </p:nvSpPr>
          <p:spPr>
            <a:xfrm>
              <a:off x="5914855" y="1165194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6" name="object 4686"/>
            <p:cNvSpPr/>
            <p:nvPr/>
          </p:nvSpPr>
          <p:spPr>
            <a:xfrm>
              <a:off x="5914855" y="1184320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7" name="object 4687"/>
            <p:cNvSpPr/>
            <p:nvPr/>
          </p:nvSpPr>
          <p:spPr>
            <a:xfrm>
              <a:off x="5914855" y="1203446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8" name="object 4688"/>
            <p:cNvSpPr/>
            <p:nvPr/>
          </p:nvSpPr>
          <p:spPr>
            <a:xfrm>
              <a:off x="5914855" y="1222572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9" name="object 4689"/>
            <p:cNvSpPr/>
            <p:nvPr/>
          </p:nvSpPr>
          <p:spPr>
            <a:xfrm>
              <a:off x="5914855" y="1241698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0" name="object 4690"/>
            <p:cNvSpPr/>
            <p:nvPr/>
          </p:nvSpPr>
          <p:spPr>
            <a:xfrm>
              <a:off x="5914855" y="1260823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1" name="object 4691"/>
            <p:cNvSpPr/>
            <p:nvPr/>
          </p:nvSpPr>
          <p:spPr>
            <a:xfrm>
              <a:off x="5914855" y="1279949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2" name="object 4692"/>
            <p:cNvSpPr/>
            <p:nvPr/>
          </p:nvSpPr>
          <p:spPr>
            <a:xfrm>
              <a:off x="5914855" y="1299075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3" name="object 4693"/>
            <p:cNvSpPr/>
            <p:nvPr/>
          </p:nvSpPr>
          <p:spPr>
            <a:xfrm>
              <a:off x="5914855" y="131820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4" name="object 4694"/>
            <p:cNvSpPr/>
            <p:nvPr/>
          </p:nvSpPr>
          <p:spPr>
            <a:xfrm>
              <a:off x="5914855" y="1337327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5" name="object 4695"/>
            <p:cNvSpPr/>
            <p:nvPr/>
          </p:nvSpPr>
          <p:spPr>
            <a:xfrm>
              <a:off x="5914855" y="1356453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6" name="object 4696"/>
            <p:cNvSpPr/>
            <p:nvPr/>
          </p:nvSpPr>
          <p:spPr>
            <a:xfrm>
              <a:off x="10337082" y="10121874"/>
              <a:ext cx="0" cy="3825240"/>
            </a:xfrm>
            <a:custGeom>
              <a:avLst/>
              <a:gdLst/>
              <a:ahLst/>
              <a:cxnLst/>
              <a:rect l="l" t="t" r="r" b="b"/>
              <a:pathLst>
                <a:path h="3825240">
                  <a:moveTo>
                    <a:pt x="0" y="0"/>
                  </a:moveTo>
                  <a:lnTo>
                    <a:pt x="0" y="38251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697" name="object 4697"/>
          <p:cNvPicPr/>
          <p:nvPr/>
        </p:nvPicPr>
        <p:blipFill>
          <a:blip r:embed="rId420" cstate="print"/>
          <a:stretch>
            <a:fillRect/>
          </a:stretch>
        </p:blipFill>
        <p:spPr>
          <a:xfrm>
            <a:off x="1036238" y="10651145"/>
            <a:ext cx="75896" cy="83971"/>
          </a:xfrm>
          <a:prstGeom prst="rect">
            <a:avLst/>
          </a:prstGeom>
        </p:spPr>
      </p:pic>
      <p:pic>
        <p:nvPicPr>
          <p:cNvPr id="4698" name="object 4698"/>
          <p:cNvPicPr/>
          <p:nvPr/>
        </p:nvPicPr>
        <p:blipFill>
          <a:blip r:embed="rId421" cstate="print"/>
          <a:stretch>
            <a:fillRect/>
          </a:stretch>
        </p:blipFill>
        <p:spPr>
          <a:xfrm>
            <a:off x="2765662" y="10654161"/>
            <a:ext cx="82980" cy="83991"/>
          </a:xfrm>
          <a:prstGeom prst="rect">
            <a:avLst/>
          </a:prstGeom>
        </p:spPr>
      </p:pic>
      <p:pic>
        <p:nvPicPr>
          <p:cNvPr id="4699" name="object 4699"/>
          <p:cNvPicPr/>
          <p:nvPr/>
        </p:nvPicPr>
        <p:blipFill>
          <a:blip r:embed="rId422" cstate="print"/>
          <a:stretch>
            <a:fillRect/>
          </a:stretch>
        </p:blipFill>
        <p:spPr>
          <a:xfrm>
            <a:off x="4557828" y="10653169"/>
            <a:ext cx="83991" cy="84963"/>
          </a:xfrm>
          <a:prstGeom prst="rect">
            <a:avLst/>
          </a:prstGeom>
        </p:spPr>
      </p:pic>
      <p:pic>
        <p:nvPicPr>
          <p:cNvPr id="4700" name="object 4700"/>
          <p:cNvPicPr/>
          <p:nvPr/>
        </p:nvPicPr>
        <p:blipFill>
          <a:blip r:embed="rId423" cstate="print"/>
          <a:stretch>
            <a:fillRect/>
          </a:stretch>
        </p:blipFill>
        <p:spPr>
          <a:xfrm>
            <a:off x="5034478" y="10654161"/>
            <a:ext cx="87007" cy="83991"/>
          </a:xfrm>
          <a:prstGeom prst="rect">
            <a:avLst/>
          </a:prstGeom>
        </p:spPr>
      </p:pic>
      <p:sp>
        <p:nvSpPr>
          <p:cNvPr id="4701" name="object 4701"/>
          <p:cNvSpPr/>
          <p:nvPr/>
        </p:nvSpPr>
        <p:spPr>
          <a:xfrm>
            <a:off x="5914855" y="1031313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2" name="object 4702"/>
          <p:cNvSpPr/>
          <p:nvPr/>
        </p:nvSpPr>
        <p:spPr>
          <a:xfrm>
            <a:off x="5914855" y="10121874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03" name="object 4703"/>
          <p:cNvPicPr/>
          <p:nvPr/>
        </p:nvPicPr>
        <p:blipFill>
          <a:blip r:embed="rId424" cstate="print"/>
          <a:stretch>
            <a:fillRect/>
          </a:stretch>
        </p:blipFill>
        <p:spPr>
          <a:xfrm>
            <a:off x="6055516" y="10172472"/>
            <a:ext cx="75896" cy="85003"/>
          </a:xfrm>
          <a:prstGeom prst="rect">
            <a:avLst/>
          </a:prstGeom>
        </p:spPr>
      </p:pic>
      <p:pic>
        <p:nvPicPr>
          <p:cNvPr id="4704" name="object 4704"/>
          <p:cNvPicPr/>
          <p:nvPr/>
        </p:nvPicPr>
        <p:blipFill>
          <a:blip r:embed="rId425" cstate="print"/>
          <a:stretch>
            <a:fillRect/>
          </a:stretch>
        </p:blipFill>
        <p:spPr>
          <a:xfrm>
            <a:off x="7785973" y="10175508"/>
            <a:ext cx="81947" cy="83971"/>
          </a:xfrm>
          <a:prstGeom prst="rect">
            <a:avLst/>
          </a:prstGeom>
        </p:spPr>
      </p:pic>
      <p:pic>
        <p:nvPicPr>
          <p:cNvPr id="4705" name="object 4705"/>
          <p:cNvPicPr/>
          <p:nvPr/>
        </p:nvPicPr>
        <p:blipFill>
          <a:blip r:embed="rId426" cstate="print"/>
          <a:stretch>
            <a:fillRect/>
          </a:stretch>
        </p:blipFill>
        <p:spPr>
          <a:xfrm>
            <a:off x="9578119" y="10175528"/>
            <a:ext cx="83991" cy="84963"/>
          </a:xfrm>
          <a:prstGeom prst="rect">
            <a:avLst/>
          </a:prstGeom>
        </p:spPr>
      </p:pic>
      <p:pic>
        <p:nvPicPr>
          <p:cNvPr id="4706" name="object 4706"/>
          <p:cNvPicPr/>
          <p:nvPr/>
        </p:nvPicPr>
        <p:blipFill>
          <a:blip r:embed="rId427" cstate="print"/>
          <a:stretch>
            <a:fillRect/>
          </a:stretch>
        </p:blipFill>
        <p:spPr>
          <a:xfrm>
            <a:off x="10054748" y="10175508"/>
            <a:ext cx="86015" cy="83991"/>
          </a:xfrm>
          <a:prstGeom prst="rect">
            <a:avLst/>
          </a:prstGeom>
        </p:spPr>
      </p:pic>
      <p:sp>
        <p:nvSpPr>
          <p:cNvPr id="4707" name="object 4707"/>
          <p:cNvSpPr/>
          <p:nvPr/>
        </p:nvSpPr>
        <p:spPr>
          <a:xfrm>
            <a:off x="5914855" y="1375579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08" name="object 4708"/>
          <p:cNvSpPr/>
          <p:nvPr/>
        </p:nvSpPr>
        <p:spPr>
          <a:xfrm>
            <a:off x="5914855" y="13947051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09" name="object 4709"/>
          <p:cNvPicPr/>
          <p:nvPr/>
        </p:nvPicPr>
        <p:blipFill>
          <a:blip r:embed="rId428" cstate="print"/>
          <a:stretch>
            <a:fillRect/>
          </a:stretch>
        </p:blipFill>
        <p:spPr>
          <a:xfrm>
            <a:off x="10823831" y="10372838"/>
            <a:ext cx="107266" cy="73872"/>
          </a:xfrm>
          <a:prstGeom prst="rect">
            <a:avLst/>
          </a:prstGeom>
        </p:spPr>
      </p:pic>
      <p:pic>
        <p:nvPicPr>
          <p:cNvPr id="4710" name="object 4710"/>
          <p:cNvPicPr/>
          <p:nvPr/>
        </p:nvPicPr>
        <p:blipFill>
          <a:blip r:embed="rId429" cstate="print"/>
          <a:stretch>
            <a:fillRect/>
          </a:stretch>
        </p:blipFill>
        <p:spPr>
          <a:xfrm>
            <a:off x="10823831" y="10564117"/>
            <a:ext cx="110282" cy="73852"/>
          </a:xfrm>
          <a:prstGeom prst="rect">
            <a:avLst/>
          </a:prstGeom>
        </p:spPr>
      </p:pic>
      <p:pic>
        <p:nvPicPr>
          <p:cNvPr id="4711" name="object 4711"/>
          <p:cNvPicPr/>
          <p:nvPr/>
        </p:nvPicPr>
        <p:blipFill>
          <a:blip r:embed="rId430" cstate="print"/>
          <a:stretch>
            <a:fillRect/>
          </a:stretch>
        </p:blipFill>
        <p:spPr>
          <a:xfrm>
            <a:off x="10823831" y="10755355"/>
            <a:ext cx="107266" cy="73872"/>
          </a:xfrm>
          <a:prstGeom prst="rect">
            <a:avLst/>
          </a:prstGeom>
        </p:spPr>
      </p:pic>
      <p:pic>
        <p:nvPicPr>
          <p:cNvPr id="4712" name="object 4712"/>
          <p:cNvPicPr/>
          <p:nvPr/>
        </p:nvPicPr>
        <p:blipFill>
          <a:blip r:embed="rId431" cstate="print"/>
          <a:stretch>
            <a:fillRect/>
          </a:stretch>
        </p:blipFill>
        <p:spPr>
          <a:xfrm>
            <a:off x="10823831" y="10946634"/>
            <a:ext cx="105242" cy="73852"/>
          </a:xfrm>
          <a:prstGeom prst="rect">
            <a:avLst/>
          </a:prstGeom>
        </p:spPr>
      </p:pic>
      <p:pic>
        <p:nvPicPr>
          <p:cNvPr id="4713" name="object 4713"/>
          <p:cNvPicPr/>
          <p:nvPr/>
        </p:nvPicPr>
        <p:blipFill>
          <a:blip r:embed="rId432" cstate="print"/>
          <a:stretch>
            <a:fillRect/>
          </a:stretch>
        </p:blipFill>
        <p:spPr>
          <a:xfrm>
            <a:off x="10823851" y="11137873"/>
            <a:ext cx="108238" cy="72860"/>
          </a:xfrm>
          <a:prstGeom prst="rect">
            <a:avLst/>
          </a:prstGeom>
        </p:spPr>
      </p:pic>
      <p:pic>
        <p:nvPicPr>
          <p:cNvPr id="4714" name="object 4714"/>
          <p:cNvPicPr/>
          <p:nvPr/>
        </p:nvPicPr>
        <p:blipFill>
          <a:blip r:embed="rId433" cstate="print"/>
          <a:stretch>
            <a:fillRect/>
          </a:stretch>
        </p:blipFill>
        <p:spPr>
          <a:xfrm>
            <a:off x="10764126" y="12667964"/>
            <a:ext cx="289418" cy="72840"/>
          </a:xfrm>
          <a:prstGeom prst="rect">
            <a:avLst/>
          </a:prstGeom>
        </p:spPr>
      </p:pic>
      <p:pic>
        <p:nvPicPr>
          <p:cNvPr id="4715" name="object 4715"/>
          <p:cNvPicPr/>
          <p:nvPr/>
        </p:nvPicPr>
        <p:blipFill>
          <a:blip r:embed="rId434" cstate="print"/>
          <a:stretch>
            <a:fillRect/>
          </a:stretch>
        </p:blipFill>
        <p:spPr>
          <a:xfrm>
            <a:off x="11122377" y="10755355"/>
            <a:ext cx="432062" cy="94091"/>
          </a:xfrm>
          <a:prstGeom prst="rect">
            <a:avLst/>
          </a:prstGeom>
        </p:spPr>
      </p:pic>
      <p:pic>
        <p:nvPicPr>
          <p:cNvPr id="4716" name="object 4716"/>
          <p:cNvPicPr/>
          <p:nvPr/>
        </p:nvPicPr>
        <p:blipFill>
          <a:blip r:embed="rId435" cstate="print"/>
          <a:stretch>
            <a:fillRect/>
          </a:stretch>
        </p:blipFill>
        <p:spPr>
          <a:xfrm>
            <a:off x="11122377" y="10564097"/>
            <a:ext cx="701262" cy="92087"/>
          </a:xfrm>
          <a:prstGeom prst="rect">
            <a:avLst/>
          </a:prstGeom>
        </p:spPr>
      </p:pic>
      <p:pic>
        <p:nvPicPr>
          <p:cNvPr id="4717" name="object 4717"/>
          <p:cNvPicPr/>
          <p:nvPr/>
        </p:nvPicPr>
        <p:blipFill>
          <a:blip r:embed="rId436" cstate="print"/>
          <a:stretch>
            <a:fillRect/>
          </a:stretch>
        </p:blipFill>
        <p:spPr>
          <a:xfrm>
            <a:off x="14217916" y="10564097"/>
            <a:ext cx="190246" cy="73872"/>
          </a:xfrm>
          <a:prstGeom prst="rect">
            <a:avLst/>
          </a:prstGeom>
        </p:spPr>
      </p:pic>
      <p:pic>
        <p:nvPicPr>
          <p:cNvPr id="4718" name="object 4718"/>
          <p:cNvPicPr/>
          <p:nvPr/>
        </p:nvPicPr>
        <p:blipFill>
          <a:blip r:embed="rId437" cstate="print"/>
          <a:stretch>
            <a:fillRect/>
          </a:stretch>
        </p:blipFill>
        <p:spPr>
          <a:xfrm>
            <a:off x="14217936" y="11137873"/>
            <a:ext cx="181098" cy="72860"/>
          </a:xfrm>
          <a:prstGeom prst="rect">
            <a:avLst/>
          </a:prstGeom>
        </p:spPr>
      </p:pic>
      <p:pic>
        <p:nvPicPr>
          <p:cNvPr id="4719" name="object 4719"/>
          <p:cNvPicPr/>
          <p:nvPr/>
        </p:nvPicPr>
        <p:blipFill>
          <a:blip r:embed="rId438" cstate="print"/>
          <a:stretch>
            <a:fillRect/>
          </a:stretch>
        </p:blipFill>
        <p:spPr>
          <a:xfrm>
            <a:off x="14217936" y="12667944"/>
            <a:ext cx="241836" cy="72860"/>
          </a:xfrm>
          <a:prstGeom prst="rect">
            <a:avLst/>
          </a:prstGeom>
        </p:spPr>
      </p:pic>
      <p:pic>
        <p:nvPicPr>
          <p:cNvPr id="4720" name="object 4720"/>
          <p:cNvPicPr/>
          <p:nvPr/>
        </p:nvPicPr>
        <p:blipFill>
          <a:blip r:embed="rId439" cstate="print"/>
          <a:stretch>
            <a:fillRect/>
          </a:stretch>
        </p:blipFill>
        <p:spPr>
          <a:xfrm>
            <a:off x="14217916" y="10755355"/>
            <a:ext cx="134569" cy="73872"/>
          </a:xfrm>
          <a:prstGeom prst="rect">
            <a:avLst/>
          </a:prstGeom>
        </p:spPr>
      </p:pic>
      <p:pic>
        <p:nvPicPr>
          <p:cNvPr id="4721" name="object 4721"/>
          <p:cNvPicPr/>
          <p:nvPr/>
        </p:nvPicPr>
        <p:blipFill>
          <a:blip r:embed="rId440" cstate="print"/>
          <a:stretch>
            <a:fillRect/>
          </a:stretch>
        </p:blipFill>
        <p:spPr>
          <a:xfrm>
            <a:off x="14217936" y="10946614"/>
            <a:ext cx="192230" cy="73852"/>
          </a:xfrm>
          <a:prstGeom prst="rect">
            <a:avLst/>
          </a:prstGeom>
        </p:spPr>
      </p:pic>
      <p:pic>
        <p:nvPicPr>
          <p:cNvPr id="4722" name="object 4722"/>
          <p:cNvPicPr/>
          <p:nvPr/>
        </p:nvPicPr>
        <p:blipFill>
          <a:blip r:embed="rId441" cstate="print"/>
          <a:stretch>
            <a:fillRect/>
          </a:stretch>
        </p:blipFill>
        <p:spPr>
          <a:xfrm>
            <a:off x="14217916" y="10372838"/>
            <a:ext cx="191238" cy="73852"/>
          </a:xfrm>
          <a:prstGeom prst="rect">
            <a:avLst/>
          </a:prstGeom>
        </p:spPr>
      </p:pic>
      <p:pic>
        <p:nvPicPr>
          <p:cNvPr id="4723" name="object 4723"/>
          <p:cNvPicPr/>
          <p:nvPr/>
        </p:nvPicPr>
        <p:blipFill>
          <a:blip r:embed="rId442" cstate="print"/>
          <a:stretch>
            <a:fillRect/>
          </a:stretch>
        </p:blipFill>
        <p:spPr>
          <a:xfrm>
            <a:off x="11120333" y="10372838"/>
            <a:ext cx="591991" cy="93099"/>
          </a:xfrm>
          <a:prstGeom prst="rect">
            <a:avLst/>
          </a:prstGeom>
        </p:spPr>
      </p:pic>
      <p:pic>
        <p:nvPicPr>
          <p:cNvPr id="4724" name="object 4724"/>
          <p:cNvPicPr/>
          <p:nvPr/>
        </p:nvPicPr>
        <p:blipFill>
          <a:blip r:embed="rId443" cstate="print"/>
          <a:stretch>
            <a:fillRect/>
          </a:stretch>
        </p:blipFill>
        <p:spPr>
          <a:xfrm>
            <a:off x="11122377" y="10965842"/>
            <a:ext cx="374401" cy="53633"/>
          </a:xfrm>
          <a:prstGeom prst="rect">
            <a:avLst/>
          </a:prstGeom>
        </p:spPr>
      </p:pic>
      <p:pic>
        <p:nvPicPr>
          <p:cNvPr id="4725" name="object 4725"/>
          <p:cNvPicPr/>
          <p:nvPr/>
        </p:nvPicPr>
        <p:blipFill>
          <a:blip r:embed="rId444" cstate="print"/>
          <a:stretch>
            <a:fillRect/>
          </a:stretch>
        </p:blipFill>
        <p:spPr>
          <a:xfrm>
            <a:off x="11122377" y="11156088"/>
            <a:ext cx="416903" cy="74864"/>
          </a:xfrm>
          <a:prstGeom prst="rect">
            <a:avLst/>
          </a:prstGeom>
        </p:spPr>
      </p:pic>
      <p:pic>
        <p:nvPicPr>
          <p:cNvPr id="4726" name="object 4726"/>
          <p:cNvPicPr/>
          <p:nvPr/>
        </p:nvPicPr>
        <p:blipFill>
          <a:blip r:embed="rId445" cstate="print"/>
          <a:stretch>
            <a:fillRect/>
          </a:stretch>
        </p:blipFill>
        <p:spPr>
          <a:xfrm>
            <a:off x="10823851" y="11329152"/>
            <a:ext cx="99150" cy="71828"/>
          </a:xfrm>
          <a:prstGeom prst="rect">
            <a:avLst/>
          </a:prstGeom>
        </p:spPr>
      </p:pic>
      <p:pic>
        <p:nvPicPr>
          <p:cNvPr id="4727" name="object 4727"/>
          <p:cNvPicPr/>
          <p:nvPr/>
        </p:nvPicPr>
        <p:blipFill>
          <a:blip r:embed="rId446" cstate="print"/>
          <a:stretch>
            <a:fillRect/>
          </a:stretch>
        </p:blipFill>
        <p:spPr>
          <a:xfrm>
            <a:off x="10823851" y="11520411"/>
            <a:ext cx="107246" cy="71828"/>
          </a:xfrm>
          <a:prstGeom prst="rect">
            <a:avLst/>
          </a:prstGeom>
        </p:spPr>
      </p:pic>
      <p:pic>
        <p:nvPicPr>
          <p:cNvPr id="4728" name="object 4728"/>
          <p:cNvPicPr/>
          <p:nvPr/>
        </p:nvPicPr>
        <p:blipFill>
          <a:blip r:embed="rId447" cstate="print"/>
          <a:stretch>
            <a:fillRect/>
          </a:stretch>
        </p:blipFill>
        <p:spPr>
          <a:xfrm>
            <a:off x="10823851" y="11711670"/>
            <a:ext cx="107246" cy="72820"/>
          </a:xfrm>
          <a:prstGeom prst="rect">
            <a:avLst/>
          </a:prstGeom>
        </p:spPr>
      </p:pic>
      <p:pic>
        <p:nvPicPr>
          <p:cNvPr id="4729" name="object 4729"/>
          <p:cNvPicPr/>
          <p:nvPr/>
        </p:nvPicPr>
        <p:blipFill>
          <a:blip r:embed="rId448" cstate="print"/>
          <a:stretch>
            <a:fillRect/>
          </a:stretch>
        </p:blipFill>
        <p:spPr>
          <a:xfrm>
            <a:off x="10823851" y="11902929"/>
            <a:ext cx="105222" cy="71828"/>
          </a:xfrm>
          <a:prstGeom prst="rect">
            <a:avLst/>
          </a:prstGeom>
        </p:spPr>
      </p:pic>
      <p:pic>
        <p:nvPicPr>
          <p:cNvPr id="4730" name="object 4730"/>
          <p:cNvPicPr/>
          <p:nvPr/>
        </p:nvPicPr>
        <p:blipFill>
          <a:blip r:embed="rId449" cstate="print"/>
          <a:stretch>
            <a:fillRect/>
          </a:stretch>
        </p:blipFill>
        <p:spPr>
          <a:xfrm>
            <a:off x="10823851" y="12094188"/>
            <a:ext cx="108258" cy="72820"/>
          </a:xfrm>
          <a:prstGeom prst="rect">
            <a:avLst/>
          </a:prstGeom>
        </p:spPr>
      </p:pic>
      <p:pic>
        <p:nvPicPr>
          <p:cNvPr id="4731" name="object 4731"/>
          <p:cNvPicPr/>
          <p:nvPr/>
        </p:nvPicPr>
        <p:blipFill>
          <a:blip r:embed="rId450" cstate="print"/>
          <a:stretch>
            <a:fillRect/>
          </a:stretch>
        </p:blipFill>
        <p:spPr>
          <a:xfrm>
            <a:off x="10823851" y="12285426"/>
            <a:ext cx="108238" cy="72860"/>
          </a:xfrm>
          <a:prstGeom prst="rect">
            <a:avLst/>
          </a:prstGeom>
        </p:spPr>
      </p:pic>
      <p:pic>
        <p:nvPicPr>
          <p:cNvPr id="4732" name="object 4732"/>
          <p:cNvPicPr/>
          <p:nvPr/>
        </p:nvPicPr>
        <p:blipFill>
          <a:blip r:embed="rId451" cstate="print"/>
          <a:stretch>
            <a:fillRect/>
          </a:stretch>
        </p:blipFill>
        <p:spPr>
          <a:xfrm>
            <a:off x="10823851" y="12476705"/>
            <a:ext cx="111274" cy="71828"/>
          </a:xfrm>
          <a:prstGeom prst="rect">
            <a:avLst/>
          </a:prstGeom>
        </p:spPr>
      </p:pic>
      <p:pic>
        <p:nvPicPr>
          <p:cNvPr id="4733" name="object 4733"/>
          <p:cNvPicPr/>
          <p:nvPr/>
        </p:nvPicPr>
        <p:blipFill>
          <a:blip r:embed="rId452" cstate="print"/>
          <a:stretch>
            <a:fillRect/>
          </a:stretch>
        </p:blipFill>
        <p:spPr>
          <a:xfrm>
            <a:off x="14217936" y="11520411"/>
            <a:ext cx="180107" cy="72820"/>
          </a:xfrm>
          <a:prstGeom prst="rect">
            <a:avLst/>
          </a:prstGeom>
        </p:spPr>
      </p:pic>
      <p:grpSp>
        <p:nvGrpSpPr>
          <p:cNvPr id="4734" name="object 4734"/>
          <p:cNvGrpSpPr/>
          <p:nvPr/>
        </p:nvGrpSpPr>
        <p:grpSpPr>
          <a:xfrm>
            <a:off x="9454661" y="13433990"/>
            <a:ext cx="134620" cy="71120"/>
            <a:chOff x="9454661" y="13433990"/>
            <a:chExt cx="134620" cy="71120"/>
          </a:xfrm>
        </p:grpSpPr>
        <p:pic>
          <p:nvPicPr>
            <p:cNvPr id="4735" name="object 4735"/>
            <p:cNvPicPr/>
            <p:nvPr/>
          </p:nvPicPr>
          <p:blipFill>
            <a:blip r:embed="rId453" cstate="print"/>
            <a:stretch>
              <a:fillRect/>
            </a:stretch>
          </p:blipFill>
          <p:spPr>
            <a:xfrm>
              <a:off x="9454661" y="13433990"/>
              <a:ext cx="65776" cy="70836"/>
            </a:xfrm>
            <a:prstGeom prst="rect">
              <a:avLst/>
            </a:prstGeom>
          </p:spPr>
        </p:pic>
        <p:sp>
          <p:nvSpPr>
            <p:cNvPr id="4736" name="object 4736"/>
            <p:cNvSpPr/>
            <p:nvPr/>
          </p:nvSpPr>
          <p:spPr>
            <a:xfrm>
              <a:off x="9541709" y="13433990"/>
              <a:ext cx="47625" cy="71120"/>
            </a:xfrm>
            <a:custGeom>
              <a:avLst/>
              <a:gdLst/>
              <a:ahLst/>
              <a:cxnLst/>
              <a:rect l="l" t="t" r="r" b="b"/>
              <a:pathLst>
                <a:path w="47625" h="71119">
                  <a:moveTo>
                    <a:pt x="41469" y="12143"/>
                  </a:moveTo>
                  <a:lnTo>
                    <a:pt x="31350" y="12143"/>
                  </a:lnTo>
                  <a:lnTo>
                    <a:pt x="31350" y="13175"/>
                  </a:lnTo>
                  <a:lnTo>
                    <a:pt x="30318" y="14167"/>
                  </a:lnTo>
                  <a:lnTo>
                    <a:pt x="29326" y="15199"/>
                  </a:lnTo>
                  <a:lnTo>
                    <a:pt x="28294" y="16191"/>
                  </a:lnTo>
                  <a:lnTo>
                    <a:pt x="28294" y="17223"/>
                  </a:lnTo>
                  <a:lnTo>
                    <a:pt x="27302" y="17223"/>
                  </a:lnTo>
                  <a:lnTo>
                    <a:pt x="27302" y="18215"/>
                  </a:lnTo>
                  <a:lnTo>
                    <a:pt x="25278" y="20239"/>
                  </a:lnTo>
                  <a:lnTo>
                    <a:pt x="25278" y="21271"/>
                  </a:lnTo>
                  <a:lnTo>
                    <a:pt x="24246" y="21271"/>
                  </a:lnTo>
                  <a:lnTo>
                    <a:pt x="24246" y="22262"/>
                  </a:lnTo>
                  <a:lnTo>
                    <a:pt x="23254" y="23295"/>
                  </a:lnTo>
                  <a:lnTo>
                    <a:pt x="22222" y="24286"/>
                  </a:lnTo>
                  <a:lnTo>
                    <a:pt x="22222" y="25319"/>
                  </a:lnTo>
                  <a:lnTo>
                    <a:pt x="21230" y="26310"/>
                  </a:lnTo>
                  <a:lnTo>
                    <a:pt x="21230" y="27342"/>
                  </a:lnTo>
                  <a:lnTo>
                    <a:pt x="20198" y="27342"/>
                  </a:lnTo>
                  <a:lnTo>
                    <a:pt x="20198" y="28334"/>
                  </a:lnTo>
                  <a:lnTo>
                    <a:pt x="19206" y="28334"/>
                  </a:lnTo>
                  <a:lnTo>
                    <a:pt x="19206" y="29366"/>
                  </a:lnTo>
                  <a:lnTo>
                    <a:pt x="18174" y="30358"/>
                  </a:lnTo>
                  <a:lnTo>
                    <a:pt x="18174" y="31390"/>
                  </a:lnTo>
                  <a:lnTo>
                    <a:pt x="17182" y="32382"/>
                  </a:lnTo>
                  <a:lnTo>
                    <a:pt x="17182" y="33414"/>
                  </a:lnTo>
                  <a:lnTo>
                    <a:pt x="16150" y="34406"/>
                  </a:lnTo>
                  <a:lnTo>
                    <a:pt x="16150" y="35438"/>
                  </a:lnTo>
                  <a:lnTo>
                    <a:pt x="15159" y="36430"/>
                  </a:lnTo>
                  <a:lnTo>
                    <a:pt x="15159" y="37462"/>
                  </a:lnTo>
                  <a:lnTo>
                    <a:pt x="14126" y="38454"/>
                  </a:lnTo>
                  <a:lnTo>
                    <a:pt x="14126" y="39486"/>
                  </a:lnTo>
                  <a:lnTo>
                    <a:pt x="13135" y="40478"/>
                  </a:lnTo>
                  <a:lnTo>
                    <a:pt x="13135" y="41510"/>
                  </a:lnTo>
                  <a:lnTo>
                    <a:pt x="12102" y="42501"/>
                  </a:lnTo>
                  <a:lnTo>
                    <a:pt x="12102" y="43534"/>
                  </a:lnTo>
                  <a:lnTo>
                    <a:pt x="11111" y="44525"/>
                  </a:lnTo>
                  <a:lnTo>
                    <a:pt x="11111" y="45558"/>
                  </a:lnTo>
                  <a:lnTo>
                    <a:pt x="10079" y="46549"/>
                  </a:lnTo>
                  <a:lnTo>
                    <a:pt x="10079" y="48573"/>
                  </a:lnTo>
                  <a:lnTo>
                    <a:pt x="9087" y="49605"/>
                  </a:lnTo>
                  <a:lnTo>
                    <a:pt x="9087" y="50597"/>
                  </a:lnTo>
                  <a:lnTo>
                    <a:pt x="8055" y="51629"/>
                  </a:lnTo>
                  <a:lnTo>
                    <a:pt x="8055" y="53653"/>
                  </a:lnTo>
                  <a:lnTo>
                    <a:pt x="7063" y="54645"/>
                  </a:lnTo>
                  <a:lnTo>
                    <a:pt x="7063" y="56669"/>
                  </a:lnTo>
                  <a:lnTo>
                    <a:pt x="6031" y="57701"/>
                  </a:lnTo>
                  <a:lnTo>
                    <a:pt x="6031" y="59725"/>
                  </a:lnTo>
                  <a:lnTo>
                    <a:pt x="5039" y="60717"/>
                  </a:lnTo>
                  <a:lnTo>
                    <a:pt x="5039" y="62740"/>
                  </a:lnTo>
                  <a:lnTo>
                    <a:pt x="4007" y="63773"/>
                  </a:lnTo>
                  <a:lnTo>
                    <a:pt x="4007" y="66788"/>
                  </a:lnTo>
                  <a:lnTo>
                    <a:pt x="3015" y="67820"/>
                  </a:lnTo>
                  <a:lnTo>
                    <a:pt x="3015" y="70836"/>
                  </a:lnTo>
                  <a:lnTo>
                    <a:pt x="12102" y="70836"/>
                  </a:lnTo>
                  <a:lnTo>
                    <a:pt x="12102" y="68812"/>
                  </a:lnTo>
                  <a:lnTo>
                    <a:pt x="13135" y="67820"/>
                  </a:lnTo>
                  <a:lnTo>
                    <a:pt x="13135" y="64764"/>
                  </a:lnTo>
                  <a:lnTo>
                    <a:pt x="14126" y="63773"/>
                  </a:lnTo>
                  <a:lnTo>
                    <a:pt x="14126" y="61749"/>
                  </a:lnTo>
                  <a:lnTo>
                    <a:pt x="15159" y="60717"/>
                  </a:lnTo>
                  <a:lnTo>
                    <a:pt x="15159" y="57701"/>
                  </a:lnTo>
                  <a:lnTo>
                    <a:pt x="16150" y="56669"/>
                  </a:lnTo>
                  <a:lnTo>
                    <a:pt x="16150" y="54645"/>
                  </a:lnTo>
                  <a:lnTo>
                    <a:pt x="17182" y="53653"/>
                  </a:lnTo>
                  <a:lnTo>
                    <a:pt x="17182" y="52621"/>
                  </a:lnTo>
                  <a:lnTo>
                    <a:pt x="18174" y="51629"/>
                  </a:lnTo>
                  <a:lnTo>
                    <a:pt x="18174" y="50597"/>
                  </a:lnTo>
                  <a:lnTo>
                    <a:pt x="19206" y="49605"/>
                  </a:lnTo>
                  <a:lnTo>
                    <a:pt x="19206" y="47581"/>
                  </a:lnTo>
                  <a:lnTo>
                    <a:pt x="20198" y="46549"/>
                  </a:lnTo>
                  <a:lnTo>
                    <a:pt x="20198" y="45558"/>
                  </a:lnTo>
                  <a:lnTo>
                    <a:pt x="21230" y="44525"/>
                  </a:lnTo>
                  <a:lnTo>
                    <a:pt x="21230" y="42501"/>
                  </a:lnTo>
                  <a:lnTo>
                    <a:pt x="22222" y="41510"/>
                  </a:lnTo>
                  <a:lnTo>
                    <a:pt x="22222" y="40478"/>
                  </a:lnTo>
                  <a:lnTo>
                    <a:pt x="23254" y="39486"/>
                  </a:lnTo>
                  <a:lnTo>
                    <a:pt x="24246" y="38454"/>
                  </a:lnTo>
                  <a:lnTo>
                    <a:pt x="24246" y="37462"/>
                  </a:lnTo>
                  <a:lnTo>
                    <a:pt x="25278" y="36430"/>
                  </a:lnTo>
                  <a:lnTo>
                    <a:pt x="25278" y="35438"/>
                  </a:lnTo>
                  <a:lnTo>
                    <a:pt x="26270" y="34406"/>
                  </a:lnTo>
                  <a:lnTo>
                    <a:pt x="26270" y="33414"/>
                  </a:lnTo>
                  <a:lnTo>
                    <a:pt x="27302" y="32382"/>
                  </a:lnTo>
                  <a:lnTo>
                    <a:pt x="27302" y="31390"/>
                  </a:lnTo>
                  <a:lnTo>
                    <a:pt x="28294" y="30358"/>
                  </a:lnTo>
                  <a:lnTo>
                    <a:pt x="29326" y="29366"/>
                  </a:lnTo>
                  <a:lnTo>
                    <a:pt x="29326" y="28334"/>
                  </a:lnTo>
                  <a:lnTo>
                    <a:pt x="30318" y="27342"/>
                  </a:lnTo>
                  <a:lnTo>
                    <a:pt x="30318" y="26310"/>
                  </a:lnTo>
                  <a:lnTo>
                    <a:pt x="31350" y="25319"/>
                  </a:lnTo>
                  <a:lnTo>
                    <a:pt x="31350" y="24286"/>
                  </a:lnTo>
                  <a:lnTo>
                    <a:pt x="32341" y="23295"/>
                  </a:lnTo>
                  <a:lnTo>
                    <a:pt x="33374" y="23295"/>
                  </a:lnTo>
                  <a:lnTo>
                    <a:pt x="33374" y="22262"/>
                  </a:lnTo>
                  <a:lnTo>
                    <a:pt x="34365" y="21271"/>
                  </a:lnTo>
                  <a:lnTo>
                    <a:pt x="34365" y="20239"/>
                  </a:lnTo>
                  <a:lnTo>
                    <a:pt x="35398" y="19247"/>
                  </a:lnTo>
                  <a:lnTo>
                    <a:pt x="36389" y="18215"/>
                  </a:lnTo>
                  <a:lnTo>
                    <a:pt x="37421" y="17223"/>
                  </a:lnTo>
                  <a:lnTo>
                    <a:pt x="37421" y="16191"/>
                  </a:lnTo>
                  <a:lnTo>
                    <a:pt x="38413" y="16191"/>
                  </a:lnTo>
                  <a:lnTo>
                    <a:pt x="39445" y="15199"/>
                  </a:lnTo>
                  <a:lnTo>
                    <a:pt x="39445" y="14167"/>
                  </a:lnTo>
                  <a:lnTo>
                    <a:pt x="40437" y="14167"/>
                  </a:lnTo>
                  <a:lnTo>
                    <a:pt x="40437" y="13175"/>
                  </a:lnTo>
                  <a:lnTo>
                    <a:pt x="41469" y="12143"/>
                  </a:lnTo>
                  <a:close/>
                </a:path>
                <a:path w="47625" h="71119">
                  <a:moveTo>
                    <a:pt x="45517" y="8095"/>
                  </a:moveTo>
                  <a:lnTo>
                    <a:pt x="35398" y="8095"/>
                  </a:lnTo>
                  <a:lnTo>
                    <a:pt x="35398" y="9127"/>
                  </a:lnTo>
                  <a:lnTo>
                    <a:pt x="34365" y="9127"/>
                  </a:lnTo>
                  <a:lnTo>
                    <a:pt x="33374" y="10119"/>
                  </a:lnTo>
                  <a:lnTo>
                    <a:pt x="33374" y="11151"/>
                  </a:lnTo>
                  <a:lnTo>
                    <a:pt x="32341" y="12143"/>
                  </a:lnTo>
                  <a:lnTo>
                    <a:pt x="42461" y="12143"/>
                  </a:lnTo>
                  <a:lnTo>
                    <a:pt x="42461" y="11151"/>
                  </a:lnTo>
                  <a:lnTo>
                    <a:pt x="43493" y="10119"/>
                  </a:lnTo>
                  <a:lnTo>
                    <a:pt x="44485" y="10119"/>
                  </a:lnTo>
                  <a:lnTo>
                    <a:pt x="44485" y="9127"/>
                  </a:lnTo>
                  <a:lnTo>
                    <a:pt x="45517" y="8095"/>
                  </a:lnTo>
                  <a:close/>
                </a:path>
                <a:path w="47625" h="71119">
                  <a:moveTo>
                    <a:pt x="47541" y="0"/>
                  </a:moveTo>
                  <a:lnTo>
                    <a:pt x="2023" y="0"/>
                  </a:lnTo>
                  <a:lnTo>
                    <a:pt x="0" y="8095"/>
                  </a:lnTo>
                  <a:lnTo>
                    <a:pt x="46509" y="8095"/>
                  </a:lnTo>
                  <a:lnTo>
                    <a:pt x="47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737" name="object 4737"/>
          <p:cNvPicPr/>
          <p:nvPr/>
        </p:nvPicPr>
        <p:blipFill>
          <a:blip r:embed="rId454" cstate="print"/>
          <a:stretch>
            <a:fillRect/>
          </a:stretch>
        </p:blipFill>
        <p:spPr>
          <a:xfrm>
            <a:off x="11120333" y="12476685"/>
            <a:ext cx="591991" cy="93099"/>
          </a:xfrm>
          <a:prstGeom prst="rect">
            <a:avLst/>
          </a:prstGeom>
        </p:spPr>
      </p:pic>
      <p:pic>
        <p:nvPicPr>
          <p:cNvPr id="4738" name="object 4738"/>
          <p:cNvPicPr/>
          <p:nvPr/>
        </p:nvPicPr>
        <p:blipFill>
          <a:blip r:embed="rId455" cstate="print"/>
          <a:stretch>
            <a:fillRect/>
          </a:stretch>
        </p:blipFill>
        <p:spPr>
          <a:xfrm>
            <a:off x="11122377" y="11347347"/>
            <a:ext cx="374401" cy="54645"/>
          </a:xfrm>
          <a:prstGeom prst="rect">
            <a:avLst/>
          </a:prstGeom>
        </p:spPr>
      </p:pic>
      <p:pic>
        <p:nvPicPr>
          <p:cNvPr id="4739" name="object 4739"/>
          <p:cNvPicPr/>
          <p:nvPr/>
        </p:nvPicPr>
        <p:blipFill>
          <a:blip r:embed="rId456" cstate="print"/>
          <a:stretch>
            <a:fillRect/>
          </a:stretch>
        </p:blipFill>
        <p:spPr>
          <a:xfrm>
            <a:off x="6359102" y="13451194"/>
            <a:ext cx="417915" cy="73852"/>
          </a:xfrm>
          <a:prstGeom prst="rect">
            <a:avLst/>
          </a:prstGeom>
        </p:spPr>
      </p:pic>
      <p:pic>
        <p:nvPicPr>
          <p:cNvPr id="4740" name="object 4740"/>
          <p:cNvPicPr/>
          <p:nvPr/>
        </p:nvPicPr>
        <p:blipFill>
          <a:blip r:embed="rId457" cstate="print"/>
          <a:stretch>
            <a:fillRect/>
          </a:stretch>
        </p:blipFill>
        <p:spPr>
          <a:xfrm>
            <a:off x="11122377" y="11520391"/>
            <a:ext cx="770074" cy="73872"/>
          </a:xfrm>
          <a:prstGeom prst="rect">
            <a:avLst/>
          </a:prstGeom>
        </p:spPr>
      </p:pic>
      <p:pic>
        <p:nvPicPr>
          <p:cNvPr id="4741" name="object 4741"/>
          <p:cNvPicPr/>
          <p:nvPr/>
        </p:nvPicPr>
        <p:blipFill>
          <a:blip r:embed="rId458" cstate="print"/>
          <a:stretch>
            <a:fillRect/>
          </a:stretch>
        </p:blipFill>
        <p:spPr>
          <a:xfrm>
            <a:off x="11122377" y="11711650"/>
            <a:ext cx="701262" cy="92087"/>
          </a:xfrm>
          <a:prstGeom prst="rect">
            <a:avLst/>
          </a:prstGeom>
        </p:spPr>
      </p:pic>
      <p:pic>
        <p:nvPicPr>
          <p:cNvPr id="4742" name="object 4742"/>
          <p:cNvPicPr/>
          <p:nvPr/>
        </p:nvPicPr>
        <p:blipFill>
          <a:blip r:embed="rId459" cstate="print"/>
          <a:stretch>
            <a:fillRect/>
          </a:stretch>
        </p:blipFill>
        <p:spPr>
          <a:xfrm>
            <a:off x="11122377" y="11921124"/>
            <a:ext cx="416903" cy="74864"/>
          </a:xfrm>
          <a:prstGeom prst="rect">
            <a:avLst/>
          </a:prstGeom>
        </p:spPr>
      </p:pic>
      <p:pic>
        <p:nvPicPr>
          <p:cNvPr id="4743" name="object 4743"/>
          <p:cNvPicPr/>
          <p:nvPr/>
        </p:nvPicPr>
        <p:blipFill>
          <a:blip r:embed="rId460" cstate="print"/>
          <a:stretch>
            <a:fillRect/>
          </a:stretch>
        </p:blipFill>
        <p:spPr>
          <a:xfrm>
            <a:off x="11122357" y="12094167"/>
            <a:ext cx="365314" cy="94091"/>
          </a:xfrm>
          <a:prstGeom prst="rect">
            <a:avLst/>
          </a:prstGeom>
        </p:spPr>
      </p:pic>
      <p:pic>
        <p:nvPicPr>
          <p:cNvPr id="4744" name="object 4744"/>
          <p:cNvPicPr/>
          <p:nvPr/>
        </p:nvPicPr>
        <p:blipFill>
          <a:blip r:embed="rId461" cstate="print"/>
          <a:stretch>
            <a:fillRect/>
          </a:stretch>
        </p:blipFill>
        <p:spPr>
          <a:xfrm>
            <a:off x="11122357" y="12285426"/>
            <a:ext cx="365314" cy="94091"/>
          </a:xfrm>
          <a:prstGeom prst="rect">
            <a:avLst/>
          </a:prstGeom>
        </p:spPr>
      </p:pic>
      <p:pic>
        <p:nvPicPr>
          <p:cNvPr id="4745" name="object 4745"/>
          <p:cNvPicPr/>
          <p:nvPr/>
        </p:nvPicPr>
        <p:blipFill>
          <a:blip r:embed="rId462" cstate="print"/>
          <a:stretch>
            <a:fillRect/>
          </a:stretch>
        </p:blipFill>
        <p:spPr>
          <a:xfrm>
            <a:off x="14217916" y="11711650"/>
            <a:ext cx="189234" cy="72860"/>
          </a:xfrm>
          <a:prstGeom prst="rect">
            <a:avLst/>
          </a:prstGeom>
        </p:spPr>
      </p:pic>
      <p:sp>
        <p:nvSpPr>
          <p:cNvPr id="4746" name="object 4746"/>
          <p:cNvSpPr/>
          <p:nvPr/>
        </p:nvSpPr>
        <p:spPr>
          <a:xfrm>
            <a:off x="14217930" y="12285458"/>
            <a:ext cx="128905" cy="72390"/>
          </a:xfrm>
          <a:custGeom>
            <a:avLst/>
            <a:gdLst/>
            <a:ahLst/>
            <a:cxnLst/>
            <a:rect l="l" t="t" r="r" b="b"/>
            <a:pathLst>
              <a:path w="128905" h="72390">
                <a:moveTo>
                  <a:pt x="33375" y="0"/>
                </a:moveTo>
                <a:lnTo>
                  <a:pt x="28295" y="0"/>
                </a:lnTo>
                <a:lnTo>
                  <a:pt x="26276" y="2019"/>
                </a:lnTo>
                <a:lnTo>
                  <a:pt x="26276" y="3009"/>
                </a:lnTo>
                <a:lnTo>
                  <a:pt x="25285" y="3009"/>
                </a:lnTo>
                <a:lnTo>
                  <a:pt x="25285" y="4038"/>
                </a:lnTo>
                <a:lnTo>
                  <a:pt x="24244" y="5029"/>
                </a:lnTo>
                <a:lnTo>
                  <a:pt x="23253" y="5029"/>
                </a:lnTo>
                <a:lnTo>
                  <a:pt x="23253" y="6070"/>
                </a:lnTo>
                <a:lnTo>
                  <a:pt x="22225" y="6070"/>
                </a:lnTo>
                <a:lnTo>
                  <a:pt x="21234" y="7061"/>
                </a:lnTo>
                <a:lnTo>
                  <a:pt x="21234" y="8089"/>
                </a:lnTo>
                <a:lnTo>
                  <a:pt x="20205" y="8089"/>
                </a:lnTo>
                <a:lnTo>
                  <a:pt x="19202" y="9080"/>
                </a:lnTo>
                <a:lnTo>
                  <a:pt x="18173" y="9080"/>
                </a:lnTo>
                <a:lnTo>
                  <a:pt x="17183" y="10109"/>
                </a:lnTo>
                <a:lnTo>
                  <a:pt x="16154" y="11099"/>
                </a:lnTo>
                <a:lnTo>
                  <a:pt x="15163" y="11099"/>
                </a:lnTo>
                <a:lnTo>
                  <a:pt x="12103" y="14160"/>
                </a:lnTo>
                <a:lnTo>
                  <a:pt x="11112" y="14160"/>
                </a:lnTo>
                <a:lnTo>
                  <a:pt x="10083" y="15151"/>
                </a:lnTo>
                <a:lnTo>
                  <a:pt x="9093" y="15151"/>
                </a:lnTo>
                <a:lnTo>
                  <a:pt x="9093" y="16179"/>
                </a:lnTo>
                <a:lnTo>
                  <a:pt x="7061" y="16179"/>
                </a:lnTo>
                <a:lnTo>
                  <a:pt x="6070" y="17183"/>
                </a:lnTo>
                <a:lnTo>
                  <a:pt x="5041" y="17183"/>
                </a:lnTo>
                <a:lnTo>
                  <a:pt x="4051" y="18211"/>
                </a:lnTo>
                <a:lnTo>
                  <a:pt x="2019" y="18211"/>
                </a:lnTo>
                <a:lnTo>
                  <a:pt x="2019" y="19202"/>
                </a:lnTo>
                <a:lnTo>
                  <a:pt x="0" y="27292"/>
                </a:lnTo>
                <a:lnTo>
                  <a:pt x="990" y="26301"/>
                </a:lnTo>
                <a:lnTo>
                  <a:pt x="3022" y="26301"/>
                </a:lnTo>
                <a:lnTo>
                  <a:pt x="4051" y="25273"/>
                </a:lnTo>
                <a:lnTo>
                  <a:pt x="6070" y="25273"/>
                </a:lnTo>
                <a:lnTo>
                  <a:pt x="7061" y="24282"/>
                </a:lnTo>
                <a:lnTo>
                  <a:pt x="9093" y="24282"/>
                </a:lnTo>
                <a:lnTo>
                  <a:pt x="10083" y="23253"/>
                </a:lnTo>
                <a:lnTo>
                  <a:pt x="12103" y="23253"/>
                </a:lnTo>
                <a:lnTo>
                  <a:pt x="13131" y="22263"/>
                </a:lnTo>
                <a:lnTo>
                  <a:pt x="14122" y="22263"/>
                </a:lnTo>
                <a:lnTo>
                  <a:pt x="16154" y="20231"/>
                </a:lnTo>
                <a:lnTo>
                  <a:pt x="18173" y="20231"/>
                </a:lnTo>
                <a:lnTo>
                  <a:pt x="18173" y="19202"/>
                </a:lnTo>
                <a:lnTo>
                  <a:pt x="19202" y="19202"/>
                </a:lnTo>
                <a:lnTo>
                  <a:pt x="20205" y="18211"/>
                </a:lnTo>
                <a:lnTo>
                  <a:pt x="9093" y="71818"/>
                </a:lnTo>
                <a:lnTo>
                  <a:pt x="18173" y="71818"/>
                </a:lnTo>
                <a:lnTo>
                  <a:pt x="33375" y="0"/>
                </a:lnTo>
                <a:close/>
              </a:path>
              <a:path w="128905" h="72390">
                <a:moveTo>
                  <a:pt x="58674" y="61709"/>
                </a:moveTo>
                <a:lnTo>
                  <a:pt x="48552" y="61709"/>
                </a:lnTo>
                <a:lnTo>
                  <a:pt x="46532" y="71818"/>
                </a:lnTo>
                <a:lnTo>
                  <a:pt x="56654" y="71818"/>
                </a:lnTo>
                <a:lnTo>
                  <a:pt x="58674" y="61709"/>
                </a:lnTo>
                <a:close/>
              </a:path>
              <a:path w="128905" h="72390">
                <a:moveTo>
                  <a:pt x="128473" y="990"/>
                </a:moveTo>
                <a:lnTo>
                  <a:pt x="82956" y="990"/>
                </a:lnTo>
                <a:lnTo>
                  <a:pt x="80937" y="9080"/>
                </a:lnTo>
                <a:lnTo>
                  <a:pt x="116332" y="9080"/>
                </a:lnTo>
                <a:lnTo>
                  <a:pt x="116332" y="10109"/>
                </a:lnTo>
                <a:lnTo>
                  <a:pt x="115341" y="10109"/>
                </a:lnTo>
                <a:lnTo>
                  <a:pt x="114312" y="11099"/>
                </a:lnTo>
                <a:lnTo>
                  <a:pt x="114312" y="12141"/>
                </a:lnTo>
                <a:lnTo>
                  <a:pt x="113322" y="12141"/>
                </a:lnTo>
                <a:lnTo>
                  <a:pt x="112280" y="13131"/>
                </a:lnTo>
                <a:lnTo>
                  <a:pt x="112280" y="14160"/>
                </a:lnTo>
                <a:lnTo>
                  <a:pt x="111290" y="14160"/>
                </a:lnTo>
                <a:lnTo>
                  <a:pt x="111290" y="15151"/>
                </a:lnTo>
                <a:lnTo>
                  <a:pt x="107251" y="19202"/>
                </a:lnTo>
                <a:lnTo>
                  <a:pt x="107251" y="20231"/>
                </a:lnTo>
                <a:lnTo>
                  <a:pt x="106210" y="20231"/>
                </a:lnTo>
                <a:lnTo>
                  <a:pt x="106210" y="21221"/>
                </a:lnTo>
                <a:lnTo>
                  <a:pt x="105219" y="22263"/>
                </a:lnTo>
                <a:lnTo>
                  <a:pt x="104190" y="23253"/>
                </a:lnTo>
                <a:lnTo>
                  <a:pt x="104190" y="24282"/>
                </a:lnTo>
                <a:lnTo>
                  <a:pt x="102171" y="26301"/>
                </a:lnTo>
                <a:lnTo>
                  <a:pt x="102171" y="27292"/>
                </a:lnTo>
                <a:lnTo>
                  <a:pt x="101180" y="28333"/>
                </a:lnTo>
                <a:lnTo>
                  <a:pt x="100139" y="29324"/>
                </a:lnTo>
                <a:lnTo>
                  <a:pt x="100139" y="30353"/>
                </a:lnTo>
                <a:lnTo>
                  <a:pt x="99148" y="31343"/>
                </a:lnTo>
                <a:lnTo>
                  <a:pt x="99148" y="32372"/>
                </a:lnTo>
                <a:lnTo>
                  <a:pt x="98120" y="33362"/>
                </a:lnTo>
                <a:lnTo>
                  <a:pt x="97129" y="34404"/>
                </a:lnTo>
                <a:lnTo>
                  <a:pt x="97129" y="35394"/>
                </a:lnTo>
                <a:lnTo>
                  <a:pt x="96100" y="36423"/>
                </a:lnTo>
                <a:lnTo>
                  <a:pt x="96100" y="37414"/>
                </a:lnTo>
                <a:lnTo>
                  <a:pt x="95110" y="38442"/>
                </a:lnTo>
                <a:lnTo>
                  <a:pt x="95110" y="39446"/>
                </a:lnTo>
                <a:lnTo>
                  <a:pt x="94068" y="40474"/>
                </a:lnTo>
                <a:lnTo>
                  <a:pt x="94068" y="41465"/>
                </a:lnTo>
                <a:lnTo>
                  <a:pt x="93078" y="41465"/>
                </a:lnTo>
                <a:lnTo>
                  <a:pt x="93078" y="43484"/>
                </a:lnTo>
                <a:lnTo>
                  <a:pt x="92049" y="44526"/>
                </a:lnTo>
                <a:lnTo>
                  <a:pt x="92049" y="45516"/>
                </a:lnTo>
                <a:lnTo>
                  <a:pt x="91059" y="46545"/>
                </a:lnTo>
                <a:lnTo>
                  <a:pt x="91059" y="48564"/>
                </a:lnTo>
                <a:lnTo>
                  <a:pt x="90030" y="49555"/>
                </a:lnTo>
                <a:lnTo>
                  <a:pt x="89027" y="50596"/>
                </a:lnTo>
                <a:lnTo>
                  <a:pt x="89027" y="52616"/>
                </a:lnTo>
                <a:lnTo>
                  <a:pt x="87998" y="53606"/>
                </a:lnTo>
                <a:lnTo>
                  <a:pt x="87998" y="55626"/>
                </a:lnTo>
                <a:lnTo>
                  <a:pt x="87007" y="56667"/>
                </a:lnTo>
                <a:lnTo>
                  <a:pt x="87007" y="58686"/>
                </a:lnTo>
                <a:lnTo>
                  <a:pt x="85979" y="59677"/>
                </a:lnTo>
                <a:lnTo>
                  <a:pt x="85979" y="61709"/>
                </a:lnTo>
                <a:lnTo>
                  <a:pt x="84988" y="62738"/>
                </a:lnTo>
                <a:lnTo>
                  <a:pt x="84988" y="64757"/>
                </a:lnTo>
                <a:lnTo>
                  <a:pt x="83947" y="65747"/>
                </a:lnTo>
                <a:lnTo>
                  <a:pt x="83947" y="69799"/>
                </a:lnTo>
                <a:lnTo>
                  <a:pt x="82956" y="69799"/>
                </a:lnTo>
                <a:lnTo>
                  <a:pt x="82956" y="71818"/>
                </a:lnTo>
                <a:lnTo>
                  <a:pt x="92049" y="71818"/>
                </a:lnTo>
                <a:lnTo>
                  <a:pt x="93078" y="70827"/>
                </a:lnTo>
                <a:lnTo>
                  <a:pt x="93078" y="67779"/>
                </a:lnTo>
                <a:lnTo>
                  <a:pt x="94068" y="66789"/>
                </a:lnTo>
                <a:lnTo>
                  <a:pt x="94068" y="63728"/>
                </a:lnTo>
                <a:lnTo>
                  <a:pt x="95110" y="62738"/>
                </a:lnTo>
                <a:lnTo>
                  <a:pt x="95110" y="59677"/>
                </a:lnTo>
                <a:lnTo>
                  <a:pt x="96100" y="58686"/>
                </a:lnTo>
                <a:lnTo>
                  <a:pt x="96100" y="57658"/>
                </a:lnTo>
                <a:lnTo>
                  <a:pt x="97129" y="56667"/>
                </a:lnTo>
                <a:lnTo>
                  <a:pt x="97129" y="54635"/>
                </a:lnTo>
                <a:lnTo>
                  <a:pt x="98120" y="53606"/>
                </a:lnTo>
                <a:lnTo>
                  <a:pt x="98120" y="51587"/>
                </a:lnTo>
                <a:lnTo>
                  <a:pt x="99148" y="50596"/>
                </a:lnTo>
                <a:lnTo>
                  <a:pt x="99148" y="49555"/>
                </a:lnTo>
                <a:lnTo>
                  <a:pt x="100139" y="48564"/>
                </a:lnTo>
                <a:lnTo>
                  <a:pt x="100139" y="47536"/>
                </a:lnTo>
                <a:lnTo>
                  <a:pt x="101180" y="46545"/>
                </a:lnTo>
                <a:lnTo>
                  <a:pt x="101180" y="45516"/>
                </a:lnTo>
                <a:lnTo>
                  <a:pt x="102171" y="44526"/>
                </a:lnTo>
                <a:lnTo>
                  <a:pt x="102171" y="43484"/>
                </a:lnTo>
                <a:lnTo>
                  <a:pt x="103200" y="42494"/>
                </a:lnTo>
                <a:lnTo>
                  <a:pt x="103200" y="41465"/>
                </a:lnTo>
                <a:lnTo>
                  <a:pt x="104190" y="40474"/>
                </a:lnTo>
                <a:lnTo>
                  <a:pt x="104190" y="38442"/>
                </a:lnTo>
                <a:lnTo>
                  <a:pt x="105219" y="37414"/>
                </a:lnTo>
                <a:lnTo>
                  <a:pt x="105219" y="36423"/>
                </a:lnTo>
                <a:lnTo>
                  <a:pt x="106210" y="35394"/>
                </a:lnTo>
                <a:lnTo>
                  <a:pt x="107251" y="34404"/>
                </a:lnTo>
                <a:lnTo>
                  <a:pt x="107251" y="33362"/>
                </a:lnTo>
                <a:lnTo>
                  <a:pt x="108242" y="32372"/>
                </a:lnTo>
                <a:lnTo>
                  <a:pt x="108242" y="31343"/>
                </a:lnTo>
                <a:lnTo>
                  <a:pt x="109270" y="30353"/>
                </a:lnTo>
                <a:lnTo>
                  <a:pt x="109270" y="29324"/>
                </a:lnTo>
                <a:lnTo>
                  <a:pt x="112280" y="26301"/>
                </a:lnTo>
                <a:lnTo>
                  <a:pt x="112280" y="25273"/>
                </a:lnTo>
                <a:lnTo>
                  <a:pt x="113322" y="24282"/>
                </a:lnTo>
                <a:lnTo>
                  <a:pt x="113322" y="23253"/>
                </a:lnTo>
                <a:lnTo>
                  <a:pt x="114312" y="23253"/>
                </a:lnTo>
                <a:lnTo>
                  <a:pt x="115341" y="22263"/>
                </a:lnTo>
                <a:lnTo>
                  <a:pt x="115341" y="21221"/>
                </a:lnTo>
                <a:lnTo>
                  <a:pt x="116332" y="20231"/>
                </a:lnTo>
                <a:lnTo>
                  <a:pt x="116332" y="19202"/>
                </a:lnTo>
                <a:lnTo>
                  <a:pt x="117360" y="19202"/>
                </a:lnTo>
                <a:lnTo>
                  <a:pt x="118364" y="18211"/>
                </a:lnTo>
                <a:lnTo>
                  <a:pt x="118364" y="17183"/>
                </a:lnTo>
                <a:lnTo>
                  <a:pt x="119392" y="16179"/>
                </a:lnTo>
                <a:lnTo>
                  <a:pt x="120383" y="16179"/>
                </a:lnTo>
                <a:lnTo>
                  <a:pt x="120383" y="15151"/>
                </a:lnTo>
                <a:lnTo>
                  <a:pt x="121412" y="14160"/>
                </a:lnTo>
                <a:lnTo>
                  <a:pt x="122402" y="13131"/>
                </a:lnTo>
                <a:lnTo>
                  <a:pt x="123444" y="12141"/>
                </a:lnTo>
                <a:lnTo>
                  <a:pt x="124434" y="11099"/>
                </a:lnTo>
                <a:lnTo>
                  <a:pt x="125463" y="10109"/>
                </a:lnTo>
                <a:lnTo>
                  <a:pt x="126453" y="9080"/>
                </a:lnTo>
                <a:lnTo>
                  <a:pt x="128473" y="9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47" name="object 4747"/>
          <p:cNvPicPr/>
          <p:nvPr/>
        </p:nvPicPr>
        <p:blipFill>
          <a:blip r:embed="rId463" cstate="print"/>
          <a:stretch>
            <a:fillRect/>
          </a:stretch>
        </p:blipFill>
        <p:spPr>
          <a:xfrm>
            <a:off x="14217916" y="11902929"/>
            <a:ext cx="131553" cy="72820"/>
          </a:xfrm>
          <a:prstGeom prst="rect">
            <a:avLst/>
          </a:prstGeom>
        </p:spPr>
      </p:pic>
      <p:pic>
        <p:nvPicPr>
          <p:cNvPr id="4748" name="object 4748"/>
          <p:cNvPicPr/>
          <p:nvPr/>
        </p:nvPicPr>
        <p:blipFill>
          <a:blip r:embed="rId464" cstate="print"/>
          <a:stretch>
            <a:fillRect/>
          </a:stretch>
        </p:blipFill>
        <p:spPr>
          <a:xfrm>
            <a:off x="14217936" y="12476685"/>
            <a:ext cx="182131" cy="72860"/>
          </a:xfrm>
          <a:prstGeom prst="rect">
            <a:avLst/>
          </a:prstGeom>
        </p:spPr>
      </p:pic>
      <p:pic>
        <p:nvPicPr>
          <p:cNvPr id="4749" name="object 4749"/>
          <p:cNvPicPr/>
          <p:nvPr/>
        </p:nvPicPr>
        <p:blipFill>
          <a:blip r:embed="rId465" cstate="print"/>
          <a:stretch>
            <a:fillRect/>
          </a:stretch>
        </p:blipFill>
        <p:spPr>
          <a:xfrm>
            <a:off x="14217916" y="11329132"/>
            <a:ext cx="191258" cy="73852"/>
          </a:xfrm>
          <a:prstGeom prst="rect">
            <a:avLst/>
          </a:prstGeom>
        </p:spPr>
      </p:pic>
      <p:pic>
        <p:nvPicPr>
          <p:cNvPr id="4750" name="object 4750"/>
          <p:cNvPicPr/>
          <p:nvPr/>
        </p:nvPicPr>
        <p:blipFill>
          <a:blip r:embed="rId466" cstate="print"/>
          <a:stretch>
            <a:fillRect/>
          </a:stretch>
        </p:blipFill>
        <p:spPr>
          <a:xfrm>
            <a:off x="14217936" y="12094188"/>
            <a:ext cx="125441" cy="72820"/>
          </a:xfrm>
          <a:prstGeom prst="rect">
            <a:avLst/>
          </a:prstGeom>
        </p:spPr>
      </p:pic>
      <p:grpSp>
        <p:nvGrpSpPr>
          <p:cNvPr id="4751" name="object 4751"/>
          <p:cNvGrpSpPr/>
          <p:nvPr/>
        </p:nvGrpSpPr>
        <p:grpSpPr>
          <a:xfrm>
            <a:off x="10675074" y="10118838"/>
            <a:ext cx="4428490" cy="2684145"/>
            <a:chOff x="10675074" y="10118838"/>
            <a:chExt cx="4428490" cy="2684145"/>
          </a:xfrm>
        </p:grpSpPr>
        <p:sp>
          <p:nvSpPr>
            <p:cNvPr id="4752" name="object 4752"/>
            <p:cNvSpPr/>
            <p:nvPr/>
          </p:nvSpPr>
          <p:spPr>
            <a:xfrm>
              <a:off x="11036341" y="10121874"/>
              <a:ext cx="0" cy="2486660"/>
            </a:xfrm>
            <a:custGeom>
              <a:avLst/>
              <a:gdLst/>
              <a:ahLst/>
              <a:cxnLst/>
              <a:rect l="l" t="t" r="r" b="b"/>
              <a:pathLst>
                <a:path h="2486659">
                  <a:moveTo>
                    <a:pt x="0" y="0"/>
                  </a:moveTo>
                  <a:lnTo>
                    <a:pt x="0" y="24863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3" name="object 4753"/>
            <p:cNvSpPr/>
            <p:nvPr/>
          </p:nvSpPr>
          <p:spPr>
            <a:xfrm>
              <a:off x="10678110" y="1050439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4" name="object 4754"/>
            <p:cNvSpPr/>
            <p:nvPr/>
          </p:nvSpPr>
          <p:spPr>
            <a:xfrm>
              <a:off x="10678110" y="1069565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5" name="object 4755"/>
            <p:cNvSpPr/>
            <p:nvPr/>
          </p:nvSpPr>
          <p:spPr>
            <a:xfrm>
              <a:off x="10678110" y="1088691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6" name="object 4756"/>
            <p:cNvSpPr/>
            <p:nvPr/>
          </p:nvSpPr>
          <p:spPr>
            <a:xfrm>
              <a:off x="10678110" y="1107816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7" name="object 4757"/>
            <p:cNvSpPr/>
            <p:nvPr/>
          </p:nvSpPr>
          <p:spPr>
            <a:xfrm>
              <a:off x="10678110" y="1126942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8" name="object 4758"/>
            <p:cNvSpPr/>
            <p:nvPr/>
          </p:nvSpPr>
          <p:spPr>
            <a:xfrm>
              <a:off x="10678110" y="1146068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9" name="object 4759"/>
            <p:cNvSpPr/>
            <p:nvPr/>
          </p:nvSpPr>
          <p:spPr>
            <a:xfrm>
              <a:off x="10678110" y="10121874"/>
              <a:ext cx="0" cy="2677795"/>
            </a:xfrm>
            <a:custGeom>
              <a:avLst/>
              <a:gdLst/>
              <a:ahLst/>
              <a:cxnLst/>
              <a:rect l="l" t="t" r="r" b="b"/>
              <a:pathLst>
                <a:path h="2677795">
                  <a:moveTo>
                    <a:pt x="0" y="0"/>
                  </a:moveTo>
                  <a:lnTo>
                    <a:pt x="0" y="26776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0" name="object 4760"/>
            <p:cNvSpPr/>
            <p:nvPr/>
          </p:nvSpPr>
          <p:spPr>
            <a:xfrm>
              <a:off x="14144044" y="10121874"/>
              <a:ext cx="0" cy="2677795"/>
            </a:xfrm>
            <a:custGeom>
              <a:avLst/>
              <a:gdLst/>
              <a:ahLst/>
              <a:cxnLst/>
              <a:rect l="l" t="t" r="r" b="b"/>
              <a:pathLst>
                <a:path h="2677795">
                  <a:moveTo>
                    <a:pt x="0" y="0"/>
                  </a:moveTo>
                  <a:lnTo>
                    <a:pt x="0" y="26776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1" name="object 4761"/>
            <p:cNvSpPr/>
            <p:nvPr/>
          </p:nvSpPr>
          <p:spPr>
            <a:xfrm>
              <a:off x="14621685" y="10121874"/>
              <a:ext cx="0" cy="2677795"/>
            </a:xfrm>
            <a:custGeom>
              <a:avLst/>
              <a:gdLst/>
              <a:ahLst/>
              <a:cxnLst/>
              <a:rect l="l" t="t" r="r" b="b"/>
              <a:pathLst>
                <a:path h="2677795">
                  <a:moveTo>
                    <a:pt x="0" y="0"/>
                  </a:moveTo>
                  <a:lnTo>
                    <a:pt x="0" y="26776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2" name="object 4762"/>
            <p:cNvSpPr/>
            <p:nvPr/>
          </p:nvSpPr>
          <p:spPr>
            <a:xfrm>
              <a:off x="10678110" y="1165194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3" name="object 4763"/>
            <p:cNvSpPr/>
            <p:nvPr/>
          </p:nvSpPr>
          <p:spPr>
            <a:xfrm>
              <a:off x="10678110" y="1184320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4" name="object 4764"/>
            <p:cNvSpPr/>
            <p:nvPr/>
          </p:nvSpPr>
          <p:spPr>
            <a:xfrm>
              <a:off x="10678110" y="1203446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5" name="object 4765"/>
            <p:cNvSpPr/>
            <p:nvPr/>
          </p:nvSpPr>
          <p:spPr>
            <a:xfrm>
              <a:off x="10678110" y="1222572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6" name="object 4766"/>
            <p:cNvSpPr/>
            <p:nvPr/>
          </p:nvSpPr>
          <p:spPr>
            <a:xfrm>
              <a:off x="10678110" y="1241698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7" name="object 4767"/>
            <p:cNvSpPr/>
            <p:nvPr/>
          </p:nvSpPr>
          <p:spPr>
            <a:xfrm>
              <a:off x="10678110" y="1260823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8" name="object 4768"/>
            <p:cNvSpPr/>
            <p:nvPr/>
          </p:nvSpPr>
          <p:spPr>
            <a:xfrm>
              <a:off x="10678110" y="10121874"/>
              <a:ext cx="4422775" cy="2677795"/>
            </a:xfrm>
            <a:custGeom>
              <a:avLst/>
              <a:gdLst/>
              <a:ahLst/>
              <a:cxnLst/>
              <a:rect l="l" t="t" r="r" b="b"/>
              <a:pathLst>
                <a:path w="4422775" h="2677795">
                  <a:moveTo>
                    <a:pt x="0" y="2677623"/>
                  </a:moveTo>
                  <a:lnTo>
                    <a:pt x="4422227" y="2677623"/>
                  </a:ln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9" name="object 4769"/>
            <p:cNvSpPr/>
            <p:nvPr/>
          </p:nvSpPr>
          <p:spPr>
            <a:xfrm>
              <a:off x="10678110" y="1031313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0" name="object 4770"/>
            <p:cNvSpPr/>
            <p:nvPr/>
          </p:nvSpPr>
          <p:spPr>
            <a:xfrm>
              <a:off x="10678110" y="1012187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71" name="object 4771"/>
            <p:cNvPicPr/>
            <p:nvPr/>
          </p:nvPicPr>
          <p:blipFill>
            <a:blip r:embed="rId467" cstate="print"/>
            <a:stretch>
              <a:fillRect/>
            </a:stretch>
          </p:blipFill>
          <p:spPr>
            <a:xfrm>
              <a:off x="10818771" y="10172472"/>
              <a:ext cx="75896" cy="85003"/>
            </a:xfrm>
            <a:prstGeom prst="rect">
              <a:avLst/>
            </a:prstGeom>
          </p:spPr>
        </p:pic>
        <p:pic>
          <p:nvPicPr>
            <p:cNvPr id="4772" name="object 4772"/>
            <p:cNvPicPr/>
            <p:nvPr/>
          </p:nvPicPr>
          <p:blipFill>
            <a:blip r:embed="rId468" cstate="print"/>
            <a:stretch>
              <a:fillRect/>
            </a:stretch>
          </p:blipFill>
          <p:spPr>
            <a:xfrm>
              <a:off x="12549228" y="10175508"/>
              <a:ext cx="81947" cy="83971"/>
            </a:xfrm>
            <a:prstGeom prst="rect">
              <a:avLst/>
            </a:prstGeom>
          </p:spPr>
        </p:pic>
        <p:pic>
          <p:nvPicPr>
            <p:cNvPr id="4773" name="object 4773"/>
            <p:cNvPicPr/>
            <p:nvPr/>
          </p:nvPicPr>
          <p:blipFill>
            <a:blip r:embed="rId469" cstate="print"/>
            <a:stretch>
              <a:fillRect/>
            </a:stretch>
          </p:blipFill>
          <p:spPr>
            <a:xfrm>
              <a:off x="14341374" y="10175528"/>
              <a:ext cx="82980" cy="84963"/>
            </a:xfrm>
            <a:prstGeom prst="rect">
              <a:avLst/>
            </a:prstGeom>
          </p:spPr>
        </p:pic>
        <p:pic>
          <p:nvPicPr>
            <p:cNvPr id="4774" name="object 4774"/>
            <p:cNvPicPr/>
            <p:nvPr/>
          </p:nvPicPr>
          <p:blipFill>
            <a:blip r:embed="rId470" cstate="print"/>
            <a:stretch>
              <a:fillRect/>
            </a:stretch>
          </p:blipFill>
          <p:spPr>
            <a:xfrm>
              <a:off x="14818003" y="10175508"/>
              <a:ext cx="86015" cy="83991"/>
            </a:xfrm>
            <a:prstGeom prst="rect">
              <a:avLst/>
            </a:prstGeom>
          </p:spPr>
        </p:pic>
      </p:grpSp>
      <p:sp>
        <p:nvSpPr>
          <p:cNvPr id="4775" name="object 4775"/>
          <p:cNvSpPr/>
          <p:nvPr/>
        </p:nvSpPr>
        <p:spPr>
          <a:xfrm>
            <a:off x="4991956" y="12189311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40478" y="0"/>
                </a:moveTo>
                <a:lnTo>
                  <a:pt x="15159" y="0"/>
                </a:lnTo>
                <a:lnTo>
                  <a:pt x="0" y="71828"/>
                </a:lnTo>
                <a:lnTo>
                  <a:pt x="41469" y="71828"/>
                </a:lnTo>
                <a:lnTo>
                  <a:pt x="42501" y="70836"/>
                </a:lnTo>
                <a:lnTo>
                  <a:pt x="45517" y="70836"/>
                </a:lnTo>
                <a:lnTo>
                  <a:pt x="45517" y="69804"/>
                </a:lnTo>
                <a:lnTo>
                  <a:pt x="46549" y="69804"/>
                </a:lnTo>
                <a:lnTo>
                  <a:pt x="47541" y="68812"/>
                </a:lnTo>
                <a:lnTo>
                  <a:pt x="48573" y="68812"/>
                </a:lnTo>
                <a:lnTo>
                  <a:pt x="49565" y="67780"/>
                </a:lnTo>
                <a:lnTo>
                  <a:pt x="50597" y="67780"/>
                </a:lnTo>
                <a:lnTo>
                  <a:pt x="54645" y="63732"/>
                </a:lnTo>
                <a:lnTo>
                  <a:pt x="12143" y="63732"/>
                </a:lnTo>
                <a:lnTo>
                  <a:pt x="17182" y="39445"/>
                </a:lnTo>
                <a:lnTo>
                  <a:pt x="55637" y="39445"/>
                </a:lnTo>
                <a:lnTo>
                  <a:pt x="55637" y="38454"/>
                </a:lnTo>
                <a:lnTo>
                  <a:pt x="54645" y="38454"/>
                </a:lnTo>
                <a:lnTo>
                  <a:pt x="52621" y="36430"/>
                </a:lnTo>
                <a:lnTo>
                  <a:pt x="51589" y="36430"/>
                </a:lnTo>
                <a:lnTo>
                  <a:pt x="50597" y="35398"/>
                </a:lnTo>
                <a:lnTo>
                  <a:pt x="49565" y="35398"/>
                </a:lnTo>
                <a:lnTo>
                  <a:pt x="48573" y="34406"/>
                </a:lnTo>
                <a:lnTo>
                  <a:pt x="49565" y="34406"/>
                </a:lnTo>
                <a:lnTo>
                  <a:pt x="50597" y="33374"/>
                </a:lnTo>
                <a:lnTo>
                  <a:pt x="51589" y="33374"/>
                </a:lnTo>
                <a:lnTo>
                  <a:pt x="52621" y="32382"/>
                </a:lnTo>
                <a:lnTo>
                  <a:pt x="53613" y="32382"/>
                </a:lnTo>
                <a:lnTo>
                  <a:pt x="54645" y="31350"/>
                </a:lnTo>
                <a:lnTo>
                  <a:pt x="18215" y="31350"/>
                </a:lnTo>
                <a:lnTo>
                  <a:pt x="23254" y="9087"/>
                </a:lnTo>
                <a:lnTo>
                  <a:pt x="59684" y="9087"/>
                </a:lnTo>
                <a:lnTo>
                  <a:pt x="58693" y="8095"/>
                </a:lnTo>
                <a:lnTo>
                  <a:pt x="58693" y="7063"/>
                </a:lnTo>
                <a:lnTo>
                  <a:pt x="57660" y="6071"/>
                </a:lnTo>
                <a:lnTo>
                  <a:pt x="56669" y="6071"/>
                </a:lnTo>
                <a:lnTo>
                  <a:pt x="56669" y="5039"/>
                </a:lnTo>
                <a:lnTo>
                  <a:pt x="55637" y="4047"/>
                </a:lnTo>
                <a:lnTo>
                  <a:pt x="54645" y="4047"/>
                </a:lnTo>
                <a:lnTo>
                  <a:pt x="54645" y="3015"/>
                </a:lnTo>
                <a:lnTo>
                  <a:pt x="52621" y="3015"/>
                </a:lnTo>
                <a:lnTo>
                  <a:pt x="51589" y="2023"/>
                </a:lnTo>
                <a:lnTo>
                  <a:pt x="49565" y="2023"/>
                </a:lnTo>
                <a:lnTo>
                  <a:pt x="48573" y="991"/>
                </a:lnTo>
                <a:lnTo>
                  <a:pt x="41469" y="991"/>
                </a:lnTo>
                <a:lnTo>
                  <a:pt x="40478" y="0"/>
                </a:lnTo>
                <a:close/>
              </a:path>
              <a:path w="62229" h="72390">
                <a:moveTo>
                  <a:pt x="56669" y="39445"/>
                </a:moveTo>
                <a:lnTo>
                  <a:pt x="41469" y="39445"/>
                </a:lnTo>
                <a:lnTo>
                  <a:pt x="42501" y="40478"/>
                </a:lnTo>
                <a:lnTo>
                  <a:pt x="45517" y="40478"/>
                </a:lnTo>
                <a:lnTo>
                  <a:pt x="45517" y="41469"/>
                </a:lnTo>
                <a:lnTo>
                  <a:pt x="47541" y="41469"/>
                </a:lnTo>
                <a:lnTo>
                  <a:pt x="47541" y="42501"/>
                </a:lnTo>
                <a:lnTo>
                  <a:pt x="48573" y="43493"/>
                </a:lnTo>
                <a:lnTo>
                  <a:pt x="49565" y="44525"/>
                </a:lnTo>
                <a:lnTo>
                  <a:pt x="49565" y="46549"/>
                </a:lnTo>
                <a:lnTo>
                  <a:pt x="50597" y="47541"/>
                </a:lnTo>
                <a:lnTo>
                  <a:pt x="50597" y="51589"/>
                </a:lnTo>
                <a:lnTo>
                  <a:pt x="49565" y="52621"/>
                </a:lnTo>
                <a:lnTo>
                  <a:pt x="49565" y="54645"/>
                </a:lnTo>
                <a:lnTo>
                  <a:pt x="48573" y="55637"/>
                </a:lnTo>
                <a:lnTo>
                  <a:pt x="48573" y="56669"/>
                </a:lnTo>
                <a:lnTo>
                  <a:pt x="47541" y="57660"/>
                </a:lnTo>
                <a:lnTo>
                  <a:pt x="47541" y="58693"/>
                </a:lnTo>
                <a:lnTo>
                  <a:pt x="46549" y="58693"/>
                </a:lnTo>
                <a:lnTo>
                  <a:pt x="45517" y="59684"/>
                </a:lnTo>
                <a:lnTo>
                  <a:pt x="44525" y="60717"/>
                </a:lnTo>
                <a:lnTo>
                  <a:pt x="43493" y="61708"/>
                </a:lnTo>
                <a:lnTo>
                  <a:pt x="41469" y="61708"/>
                </a:lnTo>
                <a:lnTo>
                  <a:pt x="40478" y="62740"/>
                </a:lnTo>
                <a:lnTo>
                  <a:pt x="39445" y="62740"/>
                </a:lnTo>
                <a:lnTo>
                  <a:pt x="37421" y="63732"/>
                </a:lnTo>
                <a:lnTo>
                  <a:pt x="54645" y="63732"/>
                </a:lnTo>
                <a:lnTo>
                  <a:pt x="55637" y="62740"/>
                </a:lnTo>
                <a:lnTo>
                  <a:pt x="55637" y="61708"/>
                </a:lnTo>
                <a:lnTo>
                  <a:pt x="56669" y="60717"/>
                </a:lnTo>
                <a:lnTo>
                  <a:pt x="57660" y="59684"/>
                </a:lnTo>
                <a:lnTo>
                  <a:pt x="57660" y="58693"/>
                </a:lnTo>
                <a:lnTo>
                  <a:pt x="58693" y="57660"/>
                </a:lnTo>
                <a:lnTo>
                  <a:pt x="58693" y="55637"/>
                </a:lnTo>
                <a:lnTo>
                  <a:pt x="59684" y="55637"/>
                </a:lnTo>
                <a:lnTo>
                  <a:pt x="59684" y="44525"/>
                </a:lnTo>
                <a:lnTo>
                  <a:pt x="58693" y="43493"/>
                </a:lnTo>
                <a:lnTo>
                  <a:pt x="58693" y="42501"/>
                </a:lnTo>
                <a:lnTo>
                  <a:pt x="56669" y="40478"/>
                </a:lnTo>
                <a:lnTo>
                  <a:pt x="56669" y="39445"/>
                </a:lnTo>
                <a:close/>
              </a:path>
              <a:path w="62229" h="72390">
                <a:moveTo>
                  <a:pt x="55637" y="30358"/>
                </a:moveTo>
                <a:lnTo>
                  <a:pt x="39445" y="30358"/>
                </a:lnTo>
                <a:lnTo>
                  <a:pt x="38454" y="31350"/>
                </a:lnTo>
                <a:lnTo>
                  <a:pt x="55637" y="31350"/>
                </a:lnTo>
                <a:lnTo>
                  <a:pt x="55637" y="30358"/>
                </a:lnTo>
                <a:close/>
              </a:path>
              <a:path w="62229" h="72390">
                <a:moveTo>
                  <a:pt x="57660" y="28334"/>
                </a:moveTo>
                <a:lnTo>
                  <a:pt x="46549" y="28334"/>
                </a:lnTo>
                <a:lnTo>
                  <a:pt x="46549" y="29326"/>
                </a:lnTo>
                <a:lnTo>
                  <a:pt x="43493" y="29326"/>
                </a:lnTo>
                <a:lnTo>
                  <a:pt x="43493" y="30358"/>
                </a:lnTo>
                <a:lnTo>
                  <a:pt x="56669" y="30358"/>
                </a:lnTo>
                <a:lnTo>
                  <a:pt x="57660" y="29326"/>
                </a:lnTo>
                <a:lnTo>
                  <a:pt x="57660" y="28334"/>
                </a:lnTo>
                <a:close/>
              </a:path>
              <a:path w="62229" h="72390">
                <a:moveTo>
                  <a:pt x="59684" y="9087"/>
                </a:moveTo>
                <a:lnTo>
                  <a:pt x="46549" y="9087"/>
                </a:lnTo>
                <a:lnTo>
                  <a:pt x="47541" y="10119"/>
                </a:lnTo>
                <a:lnTo>
                  <a:pt x="48573" y="10119"/>
                </a:lnTo>
                <a:lnTo>
                  <a:pt x="51589" y="13135"/>
                </a:lnTo>
                <a:lnTo>
                  <a:pt x="51589" y="14167"/>
                </a:lnTo>
                <a:lnTo>
                  <a:pt x="52621" y="15159"/>
                </a:lnTo>
                <a:lnTo>
                  <a:pt x="52621" y="21230"/>
                </a:lnTo>
                <a:lnTo>
                  <a:pt x="51589" y="22262"/>
                </a:lnTo>
                <a:lnTo>
                  <a:pt x="51589" y="24286"/>
                </a:lnTo>
                <a:lnTo>
                  <a:pt x="50597" y="25278"/>
                </a:lnTo>
                <a:lnTo>
                  <a:pt x="50597" y="26310"/>
                </a:lnTo>
                <a:lnTo>
                  <a:pt x="49565" y="26310"/>
                </a:lnTo>
                <a:lnTo>
                  <a:pt x="47541" y="28334"/>
                </a:lnTo>
                <a:lnTo>
                  <a:pt x="58693" y="28334"/>
                </a:lnTo>
                <a:lnTo>
                  <a:pt x="58693" y="27302"/>
                </a:lnTo>
                <a:lnTo>
                  <a:pt x="59684" y="26310"/>
                </a:lnTo>
                <a:lnTo>
                  <a:pt x="59684" y="25278"/>
                </a:lnTo>
                <a:lnTo>
                  <a:pt x="60717" y="24286"/>
                </a:lnTo>
                <a:lnTo>
                  <a:pt x="60717" y="22262"/>
                </a:lnTo>
                <a:lnTo>
                  <a:pt x="61708" y="21230"/>
                </a:lnTo>
                <a:lnTo>
                  <a:pt x="61708" y="14167"/>
                </a:lnTo>
                <a:lnTo>
                  <a:pt x="60717" y="13135"/>
                </a:lnTo>
                <a:lnTo>
                  <a:pt x="60717" y="10119"/>
                </a:lnTo>
                <a:lnTo>
                  <a:pt x="59684" y="90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6" name="object 4776"/>
          <p:cNvSpPr/>
          <p:nvPr/>
        </p:nvSpPr>
        <p:spPr>
          <a:xfrm>
            <a:off x="4991956" y="12763087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42501" y="0"/>
                </a:moveTo>
                <a:lnTo>
                  <a:pt x="15159" y="0"/>
                </a:lnTo>
                <a:lnTo>
                  <a:pt x="0" y="71828"/>
                </a:lnTo>
                <a:lnTo>
                  <a:pt x="41469" y="71828"/>
                </a:lnTo>
                <a:lnTo>
                  <a:pt x="42501" y="70836"/>
                </a:lnTo>
                <a:lnTo>
                  <a:pt x="44525" y="70836"/>
                </a:lnTo>
                <a:lnTo>
                  <a:pt x="45517" y="69804"/>
                </a:lnTo>
                <a:lnTo>
                  <a:pt x="46549" y="69804"/>
                </a:lnTo>
                <a:lnTo>
                  <a:pt x="47541" y="68812"/>
                </a:lnTo>
                <a:lnTo>
                  <a:pt x="48573" y="68812"/>
                </a:lnTo>
                <a:lnTo>
                  <a:pt x="49565" y="67780"/>
                </a:lnTo>
                <a:lnTo>
                  <a:pt x="50597" y="66788"/>
                </a:lnTo>
                <a:lnTo>
                  <a:pt x="51589" y="66788"/>
                </a:lnTo>
                <a:lnTo>
                  <a:pt x="54645" y="63732"/>
                </a:lnTo>
                <a:lnTo>
                  <a:pt x="12143" y="63732"/>
                </a:lnTo>
                <a:lnTo>
                  <a:pt x="17182" y="39445"/>
                </a:lnTo>
                <a:lnTo>
                  <a:pt x="55637" y="39445"/>
                </a:lnTo>
                <a:lnTo>
                  <a:pt x="55637" y="38454"/>
                </a:lnTo>
                <a:lnTo>
                  <a:pt x="54645" y="38454"/>
                </a:lnTo>
                <a:lnTo>
                  <a:pt x="53613" y="37421"/>
                </a:lnTo>
                <a:lnTo>
                  <a:pt x="53613" y="36430"/>
                </a:lnTo>
                <a:lnTo>
                  <a:pt x="52621" y="36430"/>
                </a:lnTo>
                <a:lnTo>
                  <a:pt x="51589" y="35398"/>
                </a:lnTo>
                <a:lnTo>
                  <a:pt x="49565" y="35398"/>
                </a:lnTo>
                <a:lnTo>
                  <a:pt x="48573" y="34406"/>
                </a:lnTo>
                <a:lnTo>
                  <a:pt x="49565" y="34406"/>
                </a:lnTo>
                <a:lnTo>
                  <a:pt x="50597" y="33374"/>
                </a:lnTo>
                <a:lnTo>
                  <a:pt x="51589" y="33374"/>
                </a:lnTo>
                <a:lnTo>
                  <a:pt x="52621" y="32382"/>
                </a:lnTo>
                <a:lnTo>
                  <a:pt x="53613" y="32382"/>
                </a:lnTo>
                <a:lnTo>
                  <a:pt x="54645" y="31350"/>
                </a:lnTo>
                <a:lnTo>
                  <a:pt x="18215" y="31350"/>
                </a:lnTo>
                <a:lnTo>
                  <a:pt x="23254" y="8095"/>
                </a:lnTo>
                <a:lnTo>
                  <a:pt x="58693" y="8095"/>
                </a:lnTo>
                <a:lnTo>
                  <a:pt x="58693" y="7063"/>
                </a:lnTo>
                <a:lnTo>
                  <a:pt x="57660" y="6071"/>
                </a:lnTo>
                <a:lnTo>
                  <a:pt x="56669" y="6071"/>
                </a:lnTo>
                <a:lnTo>
                  <a:pt x="56669" y="5039"/>
                </a:lnTo>
                <a:lnTo>
                  <a:pt x="55637" y="4047"/>
                </a:lnTo>
                <a:lnTo>
                  <a:pt x="54645" y="4047"/>
                </a:lnTo>
                <a:lnTo>
                  <a:pt x="54645" y="3015"/>
                </a:lnTo>
                <a:lnTo>
                  <a:pt x="52621" y="3015"/>
                </a:lnTo>
                <a:lnTo>
                  <a:pt x="51589" y="2023"/>
                </a:lnTo>
                <a:lnTo>
                  <a:pt x="49565" y="2023"/>
                </a:lnTo>
                <a:lnTo>
                  <a:pt x="48573" y="991"/>
                </a:lnTo>
                <a:lnTo>
                  <a:pt x="43493" y="991"/>
                </a:lnTo>
                <a:lnTo>
                  <a:pt x="42501" y="0"/>
                </a:lnTo>
                <a:close/>
              </a:path>
              <a:path w="62229" h="72390">
                <a:moveTo>
                  <a:pt x="54645" y="62740"/>
                </a:moveTo>
                <a:lnTo>
                  <a:pt x="39445" y="62740"/>
                </a:lnTo>
                <a:lnTo>
                  <a:pt x="37421" y="63732"/>
                </a:lnTo>
                <a:lnTo>
                  <a:pt x="54645" y="63732"/>
                </a:lnTo>
                <a:lnTo>
                  <a:pt x="54645" y="62740"/>
                </a:lnTo>
                <a:close/>
              </a:path>
              <a:path w="62229" h="72390">
                <a:moveTo>
                  <a:pt x="56669" y="39445"/>
                </a:moveTo>
                <a:lnTo>
                  <a:pt x="42501" y="39445"/>
                </a:lnTo>
                <a:lnTo>
                  <a:pt x="43493" y="40478"/>
                </a:lnTo>
                <a:lnTo>
                  <a:pt x="45517" y="40478"/>
                </a:lnTo>
                <a:lnTo>
                  <a:pt x="45517" y="41469"/>
                </a:lnTo>
                <a:lnTo>
                  <a:pt x="47541" y="41469"/>
                </a:lnTo>
                <a:lnTo>
                  <a:pt x="47541" y="42501"/>
                </a:lnTo>
                <a:lnTo>
                  <a:pt x="48573" y="42501"/>
                </a:lnTo>
                <a:lnTo>
                  <a:pt x="48573" y="43493"/>
                </a:lnTo>
                <a:lnTo>
                  <a:pt x="49565" y="44525"/>
                </a:lnTo>
                <a:lnTo>
                  <a:pt x="49565" y="46549"/>
                </a:lnTo>
                <a:lnTo>
                  <a:pt x="50597" y="47541"/>
                </a:lnTo>
                <a:lnTo>
                  <a:pt x="50597" y="51589"/>
                </a:lnTo>
                <a:lnTo>
                  <a:pt x="49565" y="52621"/>
                </a:lnTo>
                <a:lnTo>
                  <a:pt x="49565" y="54645"/>
                </a:lnTo>
                <a:lnTo>
                  <a:pt x="48573" y="55637"/>
                </a:lnTo>
                <a:lnTo>
                  <a:pt x="48573" y="56669"/>
                </a:lnTo>
                <a:lnTo>
                  <a:pt x="47541" y="57660"/>
                </a:lnTo>
                <a:lnTo>
                  <a:pt x="47541" y="58693"/>
                </a:lnTo>
                <a:lnTo>
                  <a:pt x="46549" y="58693"/>
                </a:lnTo>
                <a:lnTo>
                  <a:pt x="45517" y="59684"/>
                </a:lnTo>
                <a:lnTo>
                  <a:pt x="44525" y="60717"/>
                </a:lnTo>
                <a:lnTo>
                  <a:pt x="43493" y="61708"/>
                </a:lnTo>
                <a:lnTo>
                  <a:pt x="41469" y="61708"/>
                </a:lnTo>
                <a:lnTo>
                  <a:pt x="40478" y="62740"/>
                </a:lnTo>
                <a:lnTo>
                  <a:pt x="55637" y="62740"/>
                </a:lnTo>
                <a:lnTo>
                  <a:pt x="55637" y="61708"/>
                </a:lnTo>
                <a:lnTo>
                  <a:pt x="56669" y="60717"/>
                </a:lnTo>
                <a:lnTo>
                  <a:pt x="57660" y="59684"/>
                </a:lnTo>
                <a:lnTo>
                  <a:pt x="57660" y="58693"/>
                </a:lnTo>
                <a:lnTo>
                  <a:pt x="58693" y="57660"/>
                </a:lnTo>
                <a:lnTo>
                  <a:pt x="58693" y="55637"/>
                </a:lnTo>
                <a:lnTo>
                  <a:pt x="59684" y="54645"/>
                </a:lnTo>
                <a:lnTo>
                  <a:pt x="59684" y="44525"/>
                </a:lnTo>
                <a:lnTo>
                  <a:pt x="58693" y="43493"/>
                </a:lnTo>
                <a:lnTo>
                  <a:pt x="58693" y="42501"/>
                </a:lnTo>
                <a:lnTo>
                  <a:pt x="56669" y="40478"/>
                </a:lnTo>
                <a:lnTo>
                  <a:pt x="56669" y="39445"/>
                </a:lnTo>
                <a:close/>
              </a:path>
              <a:path w="62229" h="72390">
                <a:moveTo>
                  <a:pt x="55637" y="30358"/>
                </a:moveTo>
                <a:lnTo>
                  <a:pt x="38454" y="30358"/>
                </a:lnTo>
                <a:lnTo>
                  <a:pt x="36430" y="31350"/>
                </a:lnTo>
                <a:lnTo>
                  <a:pt x="55637" y="31350"/>
                </a:lnTo>
                <a:lnTo>
                  <a:pt x="55637" y="30358"/>
                </a:lnTo>
                <a:close/>
              </a:path>
              <a:path w="62229" h="72390">
                <a:moveTo>
                  <a:pt x="58693" y="8095"/>
                </a:moveTo>
                <a:lnTo>
                  <a:pt x="41469" y="8095"/>
                </a:lnTo>
                <a:lnTo>
                  <a:pt x="42501" y="9087"/>
                </a:lnTo>
                <a:lnTo>
                  <a:pt x="47541" y="9087"/>
                </a:lnTo>
                <a:lnTo>
                  <a:pt x="48573" y="10119"/>
                </a:lnTo>
                <a:lnTo>
                  <a:pt x="49565" y="10119"/>
                </a:lnTo>
                <a:lnTo>
                  <a:pt x="49565" y="11111"/>
                </a:lnTo>
                <a:lnTo>
                  <a:pt x="51589" y="13135"/>
                </a:lnTo>
                <a:lnTo>
                  <a:pt x="51589" y="14167"/>
                </a:lnTo>
                <a:lnTo>
                  <a:pt x="52621" y="15159"/>
                </a:lnTo>
                <a:lnTo>
                  <a:pt x="52621" y="21230"/>
                </a:lnTo>
                <a:lnTo>
                  <a:pt x="51589" y="22262"/>
                </a:lnTo>
                <a:lnTo>
                  <a:pt x="51589" y="24286"/>
                </a:lnTo>
                <a:lnTo>
                  <a:pt x="47541" y="28334"/>
                </a:lnTo>
                <a:lnTo>
                  <a:pt x="46549" y="28334"/>
                </a:lnTo>
                <a:lnTo>
                  <a:pt x="45517" y="29326"/>
                </a:lnTo>
                <a:lnTo>
                  <a:pt x="43493" y="29326"/>
                </a:lnTo>
                <a:lnTo>
                  <a:pt x="43493" y="30358"/>
                </a:lnTo>
                <a:lnTo>
                  <a:pt x="56669" y="30358"/>
                </a:lnTo>
                <a:lnTo>
                  <a:pt x="57660" y="29326"/>
                </a:lnTo>
                <a:lnTo>
                  <a:pt x="57660" y="28334"/>
                </a:lnTo>
                <a:lnTo>
                  <a:pt x="58693" y="27302"/>
                </a:lnTo>
                <a:lnTo>
                  <a:pt x="58693" y="26310"/>
                </a:lnTo>
                <a:lnTo>
                  <a:pt x="59684" y="26310"/>
                </a:lnTo>
                <a:lnTo>
                  <a:pt x="59684" y="25278"/>
                </a:lnTo>
                <a:lnTo>
                  <a:pt x="60717" y="24286"/>
                </a:lnTo>
                <a:lnTo>
                  <a:pt x="60717" y="22262"/>
                </a:lnTo>
                <a:lnTo>
                  <a:pt x="61708" y="21230"/>
                </a:lnTo>
                <a:lnTo>
                  <a:pt x="61708" y="14167"/>
                </a:lnTo>
                <a:lnTo>
                  <a:pt x="60717" y="13135"/>
                </a:lnTo>
                <a:lnTo>
                  <a:pt x="60717" y="10119"/>
                </a:lnTo>
                <a:lnTo>
                  <a:pt x="58693" y="8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7" name="object 4777"/>
          <p:cNvSpPr/>
          <p:nvPr/>
        </p:nvSpPr>
        <p:spPr>
          <a:xfrm>
            <a:off x="10012246" y="12285447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46549" y="0"/>
                </a:moveTo>
                <a:lnTo>
                  <a:pt x="15159" y="0"/>
                </a:lnTo>
                <a:lnTo>
                  <a:pt x="0" y="71828"/>
                </a:lnTo>
                <a:lnTo>
                  <a:pt x="38454" y="71828"/>
                </a:lnTo>
                <a:lnTo>
                  <a:pt x="39445" y="70836"/>
                </a:lnTo>
                <a:lnTo>
                  <a:pt x="42501" y="70836"/>
                </a:lnTo>
                <a:lnTo>
                  <a:pt x="43493" y="69804"/>
                </a:lnTo>
                <a:lnTo>
                  <a:pt x="45517" y="69804"/>
                </a:lnTo>
                <a:lnTo>
                  <a:pt x="46549" y="68812"/>
                </a:lnTo>
                <a:lnTo>
                  <a:pt x="47541" y="68812"/>
                </a:lnTo>
                <a:lnTo>
                  <a:pt x="48573" y="67780"/>
                </a:lnTo>
                <a:lnTo>
                  <a:pt x="49565" y="67780"/>
                </a:lnTo>
                <a:lnTo>
                  <a:pt x="50597" y="66788"/>
                </a:lnTo>
                <a:lnTo>
                  <a:pt x="50597" y="65756"/>
                </a:lnTo>
                <a:lnTo>
                  <a:pt x="51589" y="65756"/>
                </a:lnTo>
                <a:lnTo>
                  <a:pt x="52621" y="64764"/>
                </a:lnTo>
                <a:lnTo>
                  <a:pt x="53613" y="63732"/>
                </a:lnTo>
                <a:lnTo>
                  <a:pt x="11111" y="63732"/>
                </a:lnTo>
                <a:lnTo>
                  <a:pt x="16191" y="38454"/>
                </a:lnTo>
                <a:lnTo>
                  <a:pt x="54645" y="38454"/>
                </a:lnTo>
                <a:lnTo>
                  <a:pt x="54645" y="37421"/>
                </a:lnTo>
                <a:lnTo>
                  <a:pt x="53613" y="37421"/>
                </a:lnTo>
                <a:lnTo>
                  <a:pt x="52621" y="36430"/>
                </a:lnTo>
                <a:lnTo>
                  <a:pt x="51589" y="36430"/>
                </a:lnTo>
                <a:lnTo>
                  <a:pt x="50597" y="35398"/>
                </a:lnTo>
                <a:lnTo>
                  <a:pt x="49565" y="34406"/>
                </a:lnTo>
                <a:lnTo>
                  <a:pt x="48573" y="34406"/>
                </a:lnTo>
                <a:lnTo>
                  <a:pt x="49565" y="33374"/>
                </a:lnTo>
                <a:lnTo>
                  <a:pt x="50597" y="33374"/>
                </a:lnTo>
                <a:lnTo>
                  <a:pt x="51589" y="32382"/>
                </a:lnTo>
                <a:lnTo>
                  <a:pt x="52621" y="32382"/>
                </a:lnTo>
                <a:lnTo>
                  <a:pt x="53613" y="31350"/>
                </a:lnTo>
                <a:lnTo>
                  <a:pt x="54645" y="30358"/>
                </a:lnTo>
                <a:lnTo>
                  <a:pt x="18215" y="30358"/>
                </a:lnTo>
                <a:lnTo>
                  <a:pt x="23254" y="8095"/>
                </a:lnTo>
                <a:lnTo>
                  <a:pt x="58693" y="8095"/>
                </a:lnTo>
                <a:lnTo>
                  <a:pt x="58693" y="7063"/>
                </a:lnTo>
                <a:lnTo>
                  <a:pt x="57660" y="7063"/>
                </a:lnTo>
                <a:lnTo>
                  <a:pt x="57660" y="6071"/>
                </a:lnTo>
                <a:lnTo>
                  <a:pt x="56669" y="5039"/>
                </a:lnTo>
                <a:lnTo>
                  <a:pt x="55637" y="4047"/>
                </a:lnTo>
                <a:lnTo>
                  <a:pt x="54645" y="3015"/>
                </a:lnTo>
                <a:lnTo>
                  <a:pt x="52621" y="3015"/>
                </a:lnTo>
                <a:lnTo>
                  <a:pt x="52621" y="2023"/>
                </a:lnTo>
                <a:lnTo>
                  <a:pt x="51589" y="2023"/>
                </a:lnTo>
                <a:lnTo>
                  <a:pt x="50597" y="991"/>
                </a:lnTo>
                <a:lnTo>
                  <a:pt x="47541" y="991"/>
                </a:lnTo>
                <a:lnTo>
                  <a:pt x="46549" y="0"/>
                </a:lnTo>
                <a:close/>
              </a:path>
              <a:path w="62229" h="72390">
                <a:moveTo>
                  <a:pt x="55637" y="38454"/>
                </a:moveTo>
                <a:lnTo>
                  <a:pt x="39445" y="38454"/>
                </a:lnTo>
                <a:lnTo>
                  <a:pt x="40478" y="39445"/>
                </a:lnTo>
                <a:lnTo>
                  <a:pt x="44525" y="39445"/>
                </a:lnTo>
                <a:lnTo>
                  <a:pt x="44525" y="40478"/>
                </a:lnTo>
                <a:lnTo>
                  <a:pt x="46549" y="40478"/>
                </a:lnTo>
                <a:lnTo>
                  <a:pt x="46549" y="41469"/>
                </a:lnTo>
                <a:lnTo>
                  <a:pt x="47541" y="41469"/>
                </a:lnTo>
                <a:lnTo>
                  <a:pt x="47541" y="42501"/>
                </a:lnTo>
                <a:lnTo>
                  <a:pt x="48573" y="43493"/>
                </a:lnTo>
                <a:lnTo>
                  <a:pt x="48573" y="44525"/>
                </a:lnTo>
                <a:lnTo>
                  <a:pt x="49565" y="44525"/>
                </a:lnTo>
                <a:lnTo>
                  <a:pt x="49565" y="52621"/>
                </a:lnTo>
                <a:lnTo>
                  <a:pt x="48573" y="53613"/>
                </a:lnTo>
                <a:lnTo>
                  <a:pt x="48573" y="55637"/>
                </a:lnTo>
                <a:lnTo>
                  <a:pt x="46549" y="57660"/>
                </a:lnTo>
                <a:lnTo>
                  <a:pt x="46549" y="58693"/>
                </a:lnTo>
                <a:lnTo>
                  <a:pt x="45517" y="59684"/>
                </a:lnTo>
                <a:lnTo>
                  <a:pt x="44525" y="59684"/>
                </a:lnTo>
                <a:lnTo>
                  <a:pt x="42501" y="61708"/>
                </a:lnTo>
                <a:lnTo>
                  <a:pt x="40478" y="61708"/>
                </a:lnTo>
                <a:lnTo>
                  <a:pt x="39445" y="62740"/>
                </a:lnTo>
                <a:lnTo>
                  <a:pt x="36430" y="62740"/>
                </a:lnTo>
                <a:lnTo>
                  <a:pt x="35398" y="63732"/>
                </a:lnTo>
                <a:lnTo>
                  <a:pt x="53613" y="63732"/>
                </a:lnTo>
                <a:lnTo>
                  <a:pt x="54645" y="62740"/>
                </a:lnTo>
                <a:lnTo>
                  <a:pt x="54645" y="61708"/>
                </a:lnTo>
                <a:lnTo>
                  <a:pt x="55637" y="60717"/>
                </a:lnTo>
                <a:lnTo>
                  <a:pt x="56669" y="60717"/>
                </a:lnTo>
                <a:lnTo>
                  <a:pt x="56669" y="59684"/>
                </a:lnTo>
                <a:lnTo>
                  <a:pt x="57660" y="58693"/>
                </a:lnTo>
                <a:lnTo>
                  <a:pt x="57660" y="56669"/>
                </a:lnTo>
                <a:lnTo>
                  <a:pt x="58693" y="55637"/>
                </a:lnTo>
                <a:lnTo>
                  <a:pt x="58693" y="53613"/>
                </a:lnTo>
                <a:lnTo>
                  <a:pt x="59684" y="52621"/>
                </a:lnTo>
                <a:lnTo>
                  <a:pt x="59684" y="45517"/>
                </a:lnTo>
                <a:lnTo>
                  <a:pt x="58693" y="44525"/>
                </a:lnTo>
                <a:lnTo>
                  <a:pt x="58693" y="42501"/>
                </a:lnTo>
                <a:lnTo>
                  <a:pt x="57660" y="41469"/>
                </a:lnTo>
                <a:lnTo>
                  <a:pt x="57660" y="40478"/>
                </a:lnTo>
                <a:lnTo>
                  <a:pt x="56669" y="39445"/>
                </a:lnTo>
                <a:lnTo>
                  <a:pt x="55637" y="38454"/>
                </a:lnTo>
                <a:close/>
              </a:path>
              <a:path w="62229" h="72390">
                <a:moveTo>
                  <a:pt x="56669" y="28334"/>
                </a:moveTo>
                <a:lnTo>
                  <a:pt x="45517" y="28334"/>
                </a:lnTo>
                <a:lnTo>
                  <a:pt x="44525" y="29326"/>
                </a:lnTo>
                <a:lnTo>
                  <a:pt x="41469" y="29326"/>
                </a:lnTo>
                <a:lnTo>
                  <a:pt x="40478" y="30358"/>
                </a:lnTo>
                <a:lnTo>
                  <a:pt x="55637" y="30358"/>
                </a:lnTo>
                <a:lnTo>
                  <a:pt x="56669" y="29326"/>
                </a:lnTo>
                <a:lnTo>
                  <a:pt x="56669" y="28334"/>
                </a:lnTo>
                <a:close/>
              </a:path>
              <a:path w="62229" h="72390">
                <a:moveTo>
                  <a:pt x="58693" y="8095"/>
                </a:moveTo>
                <a:lnTo>
                  <a:pt x="45517" y="8095"/>
                </a:lnTo>
                <a:lnTo>
                  <a:pt x="45517" y="9087"/>
                </a:lnTo>
                <a:lnTo>
                  <a:pt x="48573" y="9087"/>
                </a:lnTo>
                <a:lnTo>
                  <a:pt x="48573" y="10119"/>
                </a:lnTo>
                <a:lnTo>
                  <a:pt x="49565" y="11111"/>
                </a:lnTo>
                <a:lnTo>
                  <a:pt x="50597" y="11111"/>
                </a:lnTo>
                <a:lnTo>
                  <a:pt x="50597" y="12143"/>
                </a:lnTo>
                <a:lnTo>
                  <a:pt x="51589" y="13135"/>
                </a:lnTo>
                <a:lnTo>
                  <a:pt x="51589" y="14167"/>
                </a:lnTo>
                <a:lnTo>
                  <a:pt x="52621" y="15159"/>
                </a:lnTo>
                <a:lnTo>
                  <a:pt x="52621" y="19206"/>
                </a:lnTo>
                <a:lnTo>
                  <a:pt x="51589" y="20239"/>
                </a:lnTo>
                <a:lnTo>
                  <a:pt x="51589" y="23254"/>
                </a:lnTo>
                <a:lnTo>
                  <a:pt x="50597" y="24286"/>
                </a:lnTo>
                <a:lnTo>
                  <a:pt x="49565" y="25278"/>
                </a:lnTo>
                <a:lnTo>
                  <a:pt x="49565" y="26310"/>
                </a:lnTo>
                <a:lnTo>
                  <a:pt x="48573" y="26310"/>
                </a:lnTo>
                <a:lnTo>
                  <a:pt x="47541" y="27302"/>
                </a:lnTo>
                <a:lnTo>
                  <a:pt x="46549" y="28334"/>
                </a:lnTo>
                <a:lnTo>
                  <a:pt x="57660" y="28334"/>
                </a:lnTo>
                <a:lnTo>
                  <a:pt x="57660" y="27302"/>
                </a:lnTo>
                <a:lnTo>
                  <a:pt x="58693" y="26310"/>
                </a:lnTo>
                <a:lnTo>
                  <a:pt x="58693" y="25278"/>
                </a:lnTo>
                <a:lnTo>
                  <a:pt x="60717" y="23254"/>
                </a:lnTo>
                <a:lnTo>
                  <a:pt x="60717" y="19206"/>
                </a:lnTo>
                <a:lnTo>
                  <a:pt x="61708" y="18215"/>
                </a:lnTo>
                <a:lnTo>
                  <a:pt x="61708" y="16191"/>
                </a:lnTo>
                <a:lnTo>
                  <a:pt x="60717" y="15159"/>
                </a:lnTo>
                <a:lnTo>
                  <a:pt x="60717" y="11111"/>
                </a:lnTo>
                <a:lnTo>
                  <a:pt x="59684" y="10119"/>
                </a:lnTo>
                <a:lnTo>
                  <a:pt x="59684" y="9087"/>
                </a:lnTo>
                <a:lnTo>
                  <a:pt x="58693" y="8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8" name="object 4778"/>
          <p:cNvSpPr/>
          <p:nvPr/>
        </p:nvSpPr>
        <p:spPr>
          <a:xfrm>
            <a:off x="10012246" y="12476705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46549" y="0"/>
                </a:moveTo>
                <a:lnTo>
                  <a:pt x="15159" y="0"/>
                </a:lnTo>
                <a:lnTo>
                  <a:pt x="0" y="71828"/>
                </a:lnTo>
                <a:lnTo>
                  <a:pt x="37421" y="71828"/>
                </a:lnTo>
                <a:lnTo>
                  <a:pt x="38454" y="70836"/>
                </a:lnTo>
                <a:lnTo>
                  <a:pt x="42501" y="70836"/>
                </a:lnTo>
                <a:lnTo>
                  <a:pt x="43493" y="69804"/>
                </a:lnTo>
                <a:lnTo>
                  <a:pt x="45517" y="69804"/>
                </a:lnTo>
                <a:lnTo>
                  <a:pt x="46549" y="68812"/>
                </a:lnTo>
                <a:lnTo>
                  <a:pt x="47541" y="68812"/>
                </a:lnTo>
                <a:lnTo>
                  <a:pt x="48573" y="67780"/>
                </a:lnTo>
                <a:lnTo>
                  <a:pt x="49565" y="67780"/>
                </a:lnTo>
                <a:lnTo>
                  <a:pt x="50597" y="66788"/>
                </a:lnTo>
                <a:lnTo>
                  <a:pt x="50597" y="65756"/>
                </a:lnTo>
                <a:lnTo>
                  <a:pt x="51589" y="65756"/>
                </a:lnTo>
                <a:lnTo>
                  <a:pt x="52621" y="64764"/>
                </a:lnTo>
                <a:lnTo>
                  <a:pt x="53613" y="63732"/>
                </a:lnTo>
                <a:lnTo>
                  <a:pt x="11111" y="63732"/>
                </a:lnTo>
                <a:lnTo>
                  <a:pt x="16191" y="38454"/>
                </a:lnTo>
                <a:lnTo>
                  <a:pt x="54645" y="38454"/>
                </a:lnTo>
                <a:lnTo>
                  <a:pt x="54645" y="37421"/>
                </a:lnTo>
                <a:lnTo>
                  <a:pt x="53613" y="37421"/>
                </a:lnTo>
                <a:lnTo>
                  <a:pt x="51589" y="35398"/>
                </a:lnTo>
                <a:lnTo>
                  <a:pt x="50597" y="35398"/>
                </a:lnTo>
                <a:lnTo>
                  <a:pt x="49565" y="34406"/>
                </a:lnTo>
                <a:lnTo>
                  <a:pt x="48573" y="34406"/>
                </a:lnTo>
                <a:lnTo>
                  <a:pt x="49565" y="33374"/>
                </a:lnTo>
                <a:lnTo>
                  <a:pt x="50597" y="33374"/>
                </a:lnTo>
                <a:lnTo>
                  <a:pt x="51589" y="32382"/>
                </a:lnTo>
                <a:lnTo>
                  <a:pt x="52621" y="32382"/>
                </a:lnTo>
                <a:lnTo>
                  <a:pt x="53613" y="31350"/>
                </a:lnTo>
                <a:lnTo>
                  <a:pt x="54645" y="30358"/>
                </a:lnTo>
                <a:lnTo>
                  <a:pt x="18215" y="30358"/>
                </a:lnTo>
                <a:lnTo>
                  <a:pt x="23254" y="8095"/>
                </a:lnTo>
                <a:lnTo>
                  <a:pt x="58693" y="8095"/>
                </a:lnTo>
                <a:lnTo>
                  <a:pt x="58693" y="7063"/>
                </a:lnTo>
                <a:lnTo>
                  <a:pt x="57660" y="7063"/>
                </a:lnTo>
                <a:lnTo>
                  <a:pt x="57660" y="6071"/>
                </a:lnTo>
                <a:lnTo>
                  <a:pt x="56669" y="5039"/>
                </a:lnTo>
                <a:lnTo>
                  <a:pt x="55637" y="4047"/>
                </a:lnTo>
                <a:lnTo>
                  <a:pt x="54645" y="3015"/>
                </a:lnTo>
                <a:lnTo>
                  <a:pt x="52621" y="3015"/>
                </a:lnTo>
                <a:lnTo>
                  <a:pt x="52621" y="2023"/>
                </a:lnTo>
                <a:lnTo>
                  <a:pt x="51589" y="2023"/>
                </a:lnTo>
                <a:lnTo>
                  <a:pt x="50597" y="991"/>
                </a:lnTo>
                <a:lnTo>
                  <a:pt x="47541" y="991"/>
                </a:lnTo>
                <a:lnTo>
                  <a:pt x="46549" y="0"/>
                </a:lnTo>
                <a:close/>
              </a:path>
              <a:path w="62229" h="72390">
                <a:moveTo>
                  <a:pt x="55637" y="38454"/>
                </a:moveTo>
                <a:lnTo>
                  <a:pt x="39445" y="38454"/>
                </a:lnTo>
                <a:lnTo>
                  <a:pt x="40478" y="39445"/>
                </a:lnTo>
                <a:lnTo>
                  <a:pt x="44525" y="39445"/>
                </a:lnTo>
                <a:lnTo>
                  <a:pt x="44525" y="40478"/>
                </a:lnTo>
                <a:lnTo>
                  <a:pt x="46549" y="40478"/>
                </a:lnTo>
                <a:lnTo>
                  <a:pt x="46549" y="41469"/>
                </a:lnTo>
                <a:lnTo>
                  <a:pt x="47541" y="41469"/>
                </a:lnTo>
                <a:lnTo>
                  <a:pt x="47541" y="42501"/>
                </a:lnTo>
                <a:lnTo>
                  <a:pt x="48573" y="43493"/>
                </a:lnTo>
                <a:lnTo>
                  <a:pt x="48573" y="44525"/>
                </a:lnTo>
                <a:lnTo>
                  <a:pt x="49565" y="44525"/>
                </a:lnTo>
                <a:lnTo>
                  <a:pt x="49565" y="52621"/>
                </a:lnTo>
                <a:lnTo>
                  <a:pt x="48573" y="53613"/>
                </a:lnTo>
                <a:lnTo>
                  <a:pt x="48573" y="55637"/>
                </a:lnTo>
                <a:lnTo>
                  <a:pt x="47541" y="55637"/>
                </a:lnTo>
                <a:lnTo>
                  <a:pt x="47541" y="56669"/>
                </a:lnTo>
                <a:lnTo>
                  <a:pt x="46549" y="57660"/>
                </a:lnTo>
                <a:lnTo>
                  <a:pt x="46549" y="58693"/>
                </a:lnTo>
                <a:lnTo>
                  <a:pt x="45517" y="58693"/>
                </a:lnTo>
                <a:lnTo>
                  <a:pt x="42501" y="61708"/>
                </a:lnTo>
                <a:lnTo>
                  <a:pt x="40478" y="61708"/>
                </a:lnTo>
                <a:lnTo>
                  <a:pt x="39445" y="62740"/>
                </a:lnTo>
                <a:lnTo>
                  <a:pt x="35398" y="62740"/>
                </a:lnTo>
                <a:lnTo>
                  <a:pt x="34406" y="63732"/>
                </a:lnTo>
                <a:lnTo>
                  <a:pt x="53613" y="63732"/>
                </a:lnTo>
                <a:lnTo>
                  <a:pt x="54645" y="62740"/>
                </a:lnTo>
                <a:lnTo>
                  <a:pt x="54645" y="61708"/>
                </a:lnTo>
                <a:lnTo>
                  <a:pt x="55637" y="60717"/>
                </a:lnTo>
                <a:lnTo>
                  <a:pt x="56669" y="60717"/>
                </a:lnTo>
                <a:lnTo>
                  <a:pt x="56669" y="59684"/>
                </a:lnTo>
                <a:lnTo>
                  <a:pt x="57660" y="58693"/>
                </a:lnTo>
                <a:lnTo>
                  <a:pt x="57660" y="56669"/>
                </a:lnTo>
                <a:lnTo>
                  <a:pt x="58693" y="55637"/>
                </a:lnTo>
                <a:lnTo>
                  <a:pt x="58693" y="53613"/>
                </a:lnTo>
                <a:lnTo>
                  <a:pt x="59684" y="52621"/>
                </a:lnTo>
                <a:lnTo>
                  <a:pt x="59684" y="45517"/>
                </a:lnTo>
                <a:lnTo>
                  <a:pt x="58693" y="44525"/>
                </a:lnTo>
                <a:lnTo>
                  <a:pt x="58693" y="42501"/>
                </a:lnTo>
                <a:lnTo>
                  <a:pt x="57660" y="41469"/>
                </a:lnTo>
                <a:lnTo>
                  <a:pt x="57660" y="40478"/>
                </a:lnTo>
                <a:lnTo>
                  <a:pt x="56669" y="39445"/>
                </a:lnTo>
                <a:lnTo>
                  <a:pt x="55637" y="38454"/>
                </a:lnTo>
                <a:close/>
              </a:path>
              <a:path w="62229" h="72390">
                <a:moveTo>
                  <a:pt x="56669" y="28334"/>
                </a:moveTo>
                <a:lnTo>
                  <a:pt x="45517" y="28334"/>
                </a:lnTo>
                <a:lnTo>
                  <a:pt x="44525" y="29326"/>
                </a:lnTo>
                <a:lnTo>
                  <a:pt x="41469" y="29326"/>
                </a:lnTo>
                <a:lnTo>
                  <a:pt x="40478" y="30358"/>
                </a:lnTo>
                <a:lnTo>
                  <a:pt x="55637" y="30358"/>
                </a:lnTo>
                <a:lnTo>
                  <a:pt x="56669" y="29326"/>
                </a:lnTo>
                <a:lnTo>
                  <a:pt x="56669" y="28334"/>
                </a:lnTo>
                <a:close/>
              </a:path>
              <a:path w="62229" h="72390">
                <a:moveTo>
                  <a:pt x="59684" y="23254"/>
                </a:moveTo>
                <a:lnTo>
                  <a:pt x="50597" y="23254"/>
                </a:lnTo>
                <a:lnTo>
                  <a:pt x="50597" y="24286"/>
                </a:lnTo>
                <a:lnTo>
                  <a:pt x="49565" y="25278"/>
                </a:lnTo>
                <a:lnTo>
                  <a:pt x="49565" y="26310"/>
                </a:lnTo>
                <a:lnTo>
                  <a:pt x="48573" y="26310"/>
                </a:lnTo>
                <a:lnTo>
                  <a:pt x="47541" y="27302"/>
                </a:lnTo>
                <a:lnTo>
                  <a:pt x="46549" y="28334"/>
                </a:lnTo>
                <a:lnTo>
                  <a:pt x="57660" y="28334"/>
                </a:lnTo>
                <a:lnTo>
                  <a:pt x="57660" y="27302"/>
                </a:lnTo>
                <a:lnTo>
                  <a:pt x="58693" y="26310"/>
                </a:lnTo>
                <a:lnTo>
                  <a:pt x="58693" y="25278"/>
                </a:lnTo>
                <a:lnTo>
                  <a:pt x="59684" y="24286"/>
                </a:lnTo>
                <a:lnTo>
                  <a:pt x="59684" y="23254"/>
                </a:lnTo>
                <a:close/>
              </a:path>
              <a:path w="62229" h="72390">
                <a:moveTo>
                  <a:pt x="58693" y="8095"/>
                </a:moveTo>
                <a:lnTo>
                  <a:pt x="45517" y="8095"/>
                </a:lnTo>
                <a:lnTo>
                  <a:pt x="45517" y="9087"/>
                </a:lnTo>
                <a:lnTo>
                  <a:pt x="48573" y="9087"/>
                </a:lnTo>
                <a:lnTo>
                  <a:pt x="48573" y="10119"/>
                </a:lnTo>
                <a:lnTo>
                  <a:pt x="49565" y="11111"/>
                </a:lnTo>
                <a:lnTo>
                  <a:pt x="50597" y="11111"/>
                </a:lnTo>
                <a:lnTo>
                  <a:pt x="50597" y="12143"/>
                </a:lnTo>
                <a:lnTo>
                  <a:pt x="51589" y="13135"/>
                </a:lnTo>
                <a:lnTo>
                  <a:pt x="51589" y="14167"/>
                </a:lnTo>
                <a:lnTo>
                  <a:pt x="52621" y="15159"/>
                </a:lnTo>
                <a:lnTo>
                  <a:pt x="52621" y="19206"/>
                </a:lnTo>
                <a:lnTo>
                  <a:pt x="51589" y="20239"/>
                </a:lnTo>
                <a:lnTo>
                  <a:pt x="51589" y="23254"/>
                </a:lnTo>
                <a:lnTo>
                  <a:pt x="60717" y="23254"/>
                </a:lnTo>
                <a:lnTo>
                  <a:pt x="60717" y="19206"/>
                </a:lnTo>
                <a:lnTo>
                  <a:pt x="61708" y="18215"/>
                </a:lnTo>
                <a:lnTo>
                  <a:pt x="61708" y="16191"/>
                </a:lnTo>
                <a:lnTo>
                  <a:pt x="60717" y="15159"/>
                </a:lnTo>
                <a:lnTo>
                  <a:pt x="60717" y="11111"/>
                </a:lnTo>
                <a:lnTo>
                  <a:pt x="59684" y="10119"/>
                </a:lnTo>
                <a:lnTo>
                  <a:pt x="59684" y="9087"/>
                </a:lnTo>
                <a:lnTo>
                  <a:pt x="58693" y="8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9" name="object 4779"/>
          <p:cNvSpPr/>
          <p:nvPr/>
        </p:nvSpPr>
        <p:spPr>
          <a:xfrm>
            <a:off x="10012246" y="12667964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46549" y="0"/>
                </a:moveTo>
                <a:lnTo>
                  <a:pt x="15159" y="0"/>
                </a:lnTo>
                <a:lnTo>
                  <a:pt x="0" y="71828"/>
                </a:lnTo>
                <a:lnTo>
                  <a:pt x="37421" y="71828"/>
                </a:lnTo>
                <a:lnTo>
                  <a:pt x="38454" y="70836"/>
                </a:lnTo>
                <a:lnTo>
                  <a:pt x="42501" y="70836"/>
                </a:lnTo>
                <a:lnTo>
                  <a:pt x="43493" y="69804"/>
                </a:lnTo>
                <a:lnTo>
                  <a:pt x="45517" y="69804"/>
                </a:lnTo>
                <a:lnTo>
                  <a:pt x="46549" y="68812"/>
                </a:lnTo>
                <a:lnTo>
                  <a:pt x="47541" y="68812"/>
                </a:lnTo>
                <a:lnTo>
                  <a:pt x="48573" y="67780"/>
                </a:lnTo>
                <a:lnTo>
                  <a:pt x="49565" y="67780"/>
                </a:lnTo>
                <a:lnTo>
                  <a:pt x="50597" y="66788"/>
                </a:lnTo>
                <a:lnTo>
                  <a:pt x="50597" y="65756"/>
                </a:lnTo>
                <a:lnTo>
                  <a:pt x="51589" y="65756"/>
                </a:lnTo>
                <a:lnTo>
                  <a:pt x="52621" y="64764"/>
                </a:lnTo>
                <a:lnTo>
                  <a:pt x="53613" y="63732"/>
                </a:lnTo>
                <a:lnTo>
                  <a:pt x="11111" y="63732"/>
                </a:lnTo>
                <a:lnTo>
                  <a:pt x="16191" y="38454"/>
                </a:lnTo>
                <a:lnTo>
                  <a:pt x="54645" y="38454"/>
                </a:lnTo>
                <a:lnTo>
                  <a:pt x="54645" y="37421"/>
                </a:lnTo>
                <a:lnTo>
                  <a:pt x="53613" y="36430"/>
                </a:lnTo>
                <a:lnTo>
                  <a:pt x="52621" y="36430"/>
                </a:lnTo>
                <a:lnTo>
                  <a:pt x="51589" y="35398"/>
                </a:lnTo>
                <a:lnTo>
                  <a:pt x="50597" y="35398"/>
                </a:lnTo>
                <a:lnTo>
                  <a:pt x="49565" y="34406"/>
                </a:lnTo>
                <a:lnTo>
                  <a:pt x="48573" y="34406"/>
                </a:lnTo>
                <a:lnTo>
                  <a:pt x="49565" y="33374"/>
                </a:lnTo>
                <a:lnTo>
                  <a:pt x="50597" y="33374"/>
                </a:lnTo>
                <a:lnTo>
                  <a:pt x="51589" y="32382"/>
                </a:lnTo>
                <a:lnTo>
                  <a:pt x="52621" y="32382"/>
                </a:lnTo>
                <a:lnTo>
                  <a:pt x="53613" y="31350"/>
                </a:lnTo>
                <a:lnTo>
                  <a:pt x="54645" y="30358"/>
                </a:lnTo>
                <a:lnTo>
                  <a:pt x="18215" y="30358"/>
                </a:lnTo>
                <a:lnTo>
                  <a:pt x="23254" y="8095"/>
                </a:lnTo>
                <a:lnTo>
                  <a:pt x="58693" y="8095"/>
                </a:lnTo>
                <a:lnTo>
                  <a:pt x="58693" y="7063"/>
                </a:lnTo>
                <a:lnTo>
                  <a:pt x="57660" y="6071"/>
                </a:lnTo>
                <a:lnTo>
                  <a:pt x="56669" y="5039"/>
                </a:lnTo>
                <a:lnTo>
                  <a:pt x="55637" y="4047"/>
                </a:lnTo>
                <a:lnTo>
                  <a:pt x="54645" y="3015"/>
                </a:lnTo>
                <a:lnTo>
                  <a:pt x="53613" y="3015"/>
                </a:lnTo>
                <a:lnTo>
                  <a:pt x="52621" y="2023"/>
                </a:lnTo>
                <a:lnTo>
                  <a:pt x="51589" y="2023"/>
                </a:lnTo>
                <a:lnTo>
                  <a:pt x="50597" y="991"/>
                </a:lnTo>
                <a:lnTo>
                  <a:pt x="47541" y="991"/>
                </a:lnTo>
                <a:lnTo>
                  <a:pt x="46549" y="0"/>
                </a:lnTo>
                <a:close/>
              </a:path>
              <a:path w="62229" h="72390">
                <a:moveTo>
                  <a:pt x="55637" y="60717"/>
                </a:moveTo>
                <a:lnTo>
                  <a:pt x="42501" y="60717"/>
                </a:lnTo>
                <a:lnTo>
                  <a:pt x="41469" y="61708"/>
                </a:lnTo>
                <a:lnTo>
                  <a:pt x="40478" y="61708"/>
                </a:lnTo>
                <a:lnTo>
                  <a:pt x="39445" y="62740"/>
                </a:lnTo>
                <a:lnTo>
                  <a:pt x="35398" y="62740"/>
                </a:lnTo>
                <a:lnTo>
                  <a:pt x="34406" y="63732"/>
                </a:lnTo>
                <a:lnTo>
                  <a:pt x="53613" y="63732"/>
                </a:lnTo>
                <a:lnTo>
                  <a:pt x="54645" y="62740"/>
                </a:lnTo>
                <a:lnTo>
                  <a:pt x="54645" y="61708"/>
                </a:lnTo>
                <a:lnTo>
                  <a:pt x="55637" y="60717"/>
                </a:lnTo>
                <a:close/>
              </a:path>
              <a:path w="62229" h="72390">
                <a:moveTo>
                  <a:pt x="55637" y="38454"/>
                </a:moveTo>
                <a:lnTo>
                  <a:pt x="39445" y="38454"/>
                </a:lnTo>
                <a:lnTo>
                  <a:pt x="40478" y="39445"/>
                </a:lnTo>
                <a:lnTo>
                  <a:pt x="44525" y="39445"/>
                </a:lnTo>
                <a:lnTo>
                  <a:pt x="44525" y="40478"/>
                </a:lnTo>
                <a:lnTo>
                  <a:pt x="46549" y="40478"/>
                </a:lnTo>
                <a:lnTo>
                  <a:pt x="46549" y="41469"/>
                </a:lnTo>
                <a:lnTo>
                  <a:pt x="47541" y="41469"/>
                </a:lnTo>
                <a:lnTo>
                  <a:pt x="47541" y="42501"/>
                </a:lnTo>
                <a:lnTo>
                  <a:pt x="48573" y="43493"/>
                </a:lnTo>
                <a:lnTo>
                  <a:pt x="49565" y="44525"/>
                </a:lnTo>
                <a:lnTo>
                  <a:pt x="49565" y="52621"/>
                </a:lnTo>
                <a:lnTo>
                  <a:pt x="48573" y="53613"/>
                </a:lnTo>
                <a:lnTo>
                  <a:pt x="48573" y="55637"/>
                </a:lnTo>
                <a:lnTo>
                  <a:pt x="47541" y="55637"/>
                </a:lnTo>
                <a:lnTo>
                  <a:pt x="47541" y="56669"/>
                </a:lnTo>
                <a:lnTo>
                  <a:pt x="46549" y="57660"/>
                </a:lnTo>
                <a:lnTo>
                  <a:pt x="46549" y="58693"/>
                </a:lnTo>
                <a:lnTo>
                  <a:pt x="45517" y="58693"/>
                </a:lnTo>
                <a:lnTo>
                  <a:pt x="43493" y="60717"/>
                </a:lnTo>
                <a:lnTo>
                  <a:pt x="56669" y="60717"/>
                </a:lnTo>
                <a:lnTo>
                  <a:pt x="56669" y="59684"/>
                </a:lnTo>
                <a:lnTo>
                  <a:pt x="57660" y="58693"/>
                </a:lnTo>
                <a:lnTo>
                  <a:pt x="57660" y="56669"/>
                </a:lnTo>
                <a:lnTo>
                  <a:pt x="58693" y="55637"/>
                </a:lnTo>
                <a:lnTo>
                  <a:pt x="58693" y="53613"/>
                </a:lnTo>
                <a:lnTo>
                  <a:pt x="59684" y="52621"/>
                </a:lnTo>
                <a:lnTo>
                  <a:pt x="59684" y="45517"/>
                </a:lnTo>
                <a:lnTo>
                  <a:pt x="58693" y="44525"/>
                </a:lnTo>
                <a:lnTo>
                  <a:pt x="58693" y="42501"/>
                </a:lnTo>
                <a:lnTo>
                  <a:pt x="57660" y="41469"/>
                </a:lnTo>
                <a:lnTo>
                  <a:pt x="57660" y="40478"/>
                </a:lnTo>
                <a:lnTo>
                  <a:pt x="56669" y="39445"/>
                </a:lnTo>
                <a:lnTo>
                  <a:pt x="55637" y="38454"/>
                </a:lnTo>
                <a:close/>
              </a:path>
              <a:path w="62229" h="72390">
                <a:moveTo>
                  <a:pt x="56669" y="28334"/>
                </a:moveTo>
                <a:lnTo>
                  <a:pt x="45517" y="28334"/>
                </a:lnTo>
                <a:lnTo>
                  <a:pt x="44525" y="29326"/>
                </a:lnTo>
                <a:lnTo>
                  <a:pt x="41469" y="29326"/>
                </a:lnTo>
                <a:lnTo>
                  <a:pt x="40478" y="30358"/>
                </a:lnTo>
                <a:lnTo>
                  <a:pt x="55637" y="30358"/>
                </a:lnTo>
                <a:lnTo>
                  <a:pt x="56669" y="29326"/>
                </a:lnTo>
                <a:lnTo>
                  <a:pt x="56669" y="28334"/>
                </a:lnTo>
                <a:close/>
              </a:path>
              <a:path w="62229" h="72390">
                <a:moveTo>
                  <a:pt x="59684" y="23254"/>
                </a:moveTo>
                <a:lnTo>
                  <a:pt x="50597" y="23254"/>
                </a:lnTo>
                <a:lnTo>
                  <a:pt x="50597" y="24286"/>
                </a:lnTo>
                <a:lnTo>
                  <a:pt x="49565" y="25278"/>
                </a:lnTo>
                <a:lnTo>
                  <a:pt x="49565" y="26310"/>
                </a:lnTo>
                <a:lnTo>
                  <a:pt x="48573" y="26310"/>
                </a:lnTo>
                <a:lnTo>
                  <a:pt x="47541" y="27302"/>
                </a:lnTo>
                <a:lnTo>
                  <a:pt x="46549" y="28334"/>
                </a:lnTo>
                <a:lnTo>
                  <a:pt x="57660" y="28334"/>
                </a:lnTo>
                <a:lnTo>
                  <a:pt x="57660" y="27302"/>
                </a:lnTo>
                <a:lnTo>
                  <a:pt x="58693" y="26310"/>
                </a:lnTo>
                <a:lnTo>
                  <a:pt x="58693" y="25278"/>
                </a:lnTo>
                <a:lnTo>
                  <a:pt x="59684" y="24286"/>
                </a:lnTo>
                <a:lnTo>
                  <a:pt x="59684" y="23254"/>
                </a:lnTo>
                <a:close/>
              </a:path>
              <a:path w="62229" h="72390">
                <a:moveTo>
                  <a:pt x="58693" y="8095"/>
                </a:moveTo>
                <a:lnTo>
                  <a:pt x="45517" y="8095"/>
                </a:lnTo>
                <a:lnTo>
                  <a:pt x="45517" y="9087"/>
                </a:lnTo>
                <a:lnTo>
                  <a:pt x="48573" y="9087"/>
                </a:lnTo>
                <a:lnTo>
                  <a:pt x="48573" y="10119"/>
                </a:lnTo>
                <a:lnTo>
                  <a:pt x="49565" y="11111"/>
                </a:lnTo>
                <a:lnTo>
                  <a:pt x="50597" y="11111"/>
                </a:lnTo>
                <a:lnTo>
                  <a:pt x="50597" y="12143"/>
                </a:lnTo>
                <a:lnTo>
                  <a:pt x="51589" y="13135"/>
                </a:lnTo>
                <a:lnTo>
                  <a:pt x="51589" y="14167"/>
                </a:lnTo>
                <a:lnTo>
                  <a:pt x="52621" y="15159"/>
                </a:lnTo>
                <a:lnTo>
                  <a:pt x="52621" y="19206"/>
                </a:lnTo>
                <a:lnTo>
                  <a:pt x="51589" y="20239"/>
                </a:lnTo>
                <a:lnTo>
                  <a:pt x="51589" y="23254"/>
                </a:lnTo>
                <a:lnTo>
                  <a:pt x="60717" y="23254"/>
                </a:lnTo>
                <a:lnTo>
                  <a:pt x="60717" y="19206"/>
                </a:lnTo>
                <a:lnTo>
                  <a:pt x="61708" y="18215"/>
                </a:lnTo>
                <a:lnTo>
                  <a:pt x="61708" y="16191"/>
                </a:lnTo>
                <a:lnTo>
                  <a:pt x="60717" y="15159"/>
                </a:lnTo>
                <a:lnTo>
                  <a:pt x="60717" y="11111"/>
                </a:lnTo>
                <a:lnTo>
                  <a:pt x="59684" y="10119"/>
                </a:lnTo>
                <a:lnTo>
                  <a:pt x="59684" y="9087"/>
                </a:lnTo>
                <a:lnTo>
                  <a:pt x="58693" y="8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0" name="object 4780"/>
          <p:cNvSpPr/>
          <p:nvPr/>
        </p:nvSpPr>
        <p:spPr>
          <a:xfrm>
            <a:off x="4991956" y="13528123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44525" y="0"/>
                </a:moveTo>
                <a:lnTo>
                  <a:pt x="15159" y="0"/>
                </a:lnTo>
                <a:lnTo>
                  <a:pt x="0" y="71828"/>
                </a:lnTo>
                <a:lnTo>
                  <a:pt x="40478" y="71828"/>
                </a:lnTo>
                <a:lnTo>
                  <a:pt x="41469" y="70836"/>
                </a:lnTo>
                <a:lnTo>
                  <a:pt x="44525" y="70836"/>
                </a:lnTo>
                <a:lnTo>
                  <a:pt x="45517" y="69804"/>
                </a:lnTo>
                <a:lnTo>
                  <a:pt x="46549" y="69804"/>
                </a:lnTo>
                <a:lnTo>
                  <a:pt x="47541" y="68812"/>
                </a:lnTo>
                <a:lnTo>
                  <a:pt x="48573" y="68812"/>
                </a:lnTo>
                <a:lnTo>
                  <a:pt x="48573" y="67780"/>
                </a:lnTo>
                <a:lnTo>
                  <a:pt x="49565" y="67780"/>
                </a:lnTo>
                <a:lnTo>
                  <a:pt x="50597" y="66788"/>
                </a:lnTo>
                <a:lnTo>
                  <a:pt x="51589" y="66788"/>
                </a:lnTo>
                <a:lnTo>
                  <a:pt x="52621" y="65756"/>
                </a:lnTo>
                <a:lnTo>
                  <a:pt x="52621" y="64764"/>
                </a:lnTo>
                <a:lnTo>
                  <a:pt x="53613" y="64764"/>
                </a:lnTo>
                <a:lnTo>
                  <a:pt x="54645" y="63732"/>
                </a:lnTo>
                <a:lnTo>
                  <a:pt x="12143" y="63732"/>
                </a:lnTo>
                <a:lnTo>
                  <a:pt x="17182" y="39445"/>
                </a:lnTo>
                <a:lnTo>
                  <a:pt x="55637" y="39445"/>
                </a:lnTo>
                <a:lnTo>
                  <a:pt x="55637" y="38454"/>
                </a:lnTo>
                <a:lnTo>
                  <a:pt x="54645" y="37421"/>
                </a:lnTo>
                <a:lnTo>
                  <a:pt x="53613" y="37421"/>
                </a:lnTo>
                <a:lnTo>
                  <a:pt x="53613" y="36430"/>
                </a:lnTo>
                <a:lnTo>
                  <a:pt x="52621" y="36430"/>
                </a:lnTo>
                <a:lnTo>
                  <a:pt x="51589" y="35398"/>
                </a:lnTo>
                <a:lnTo>
                  <a:pt x="49565" y="35398"/>
                </a:lnTo>
                <a:lnTo>
                  <a:pt x="48573" y="34406"/>
                </a:lnTo>
                <a:lnTo>
                  <a:pt x="49565" y="34406"/>
                </a:lnTo>
                <a:lnTo>
                  <a:pt x="50597" y="33374"/>
                </a:lnTo>
                <a:lnTo>
                  <a:pt x="51589" y="33374"/>
                </a:lnTo>
                <a:lnTo>
                  <a:pt x="52621" y="32382"/>
                </a:lnTo>
                <a:lnTo>
                  <a:pt x="53613" y="32382"/>
                </a:lnTo>
                <a:lnTo>
                  <a:pt x="54645" y="31350"/>
                </a:lnTo>
                <a:lnTo>
                  <a:pt x="18215" y="31350"/>
                </a:lnTo>
                <a:lnTo>
                  <a:pt x="23254" y="8095"/>
                </a:lnTo>
                <a:lnTo>
                  <a:pt x="58693" y="8095"/>
                </a:lnTo>
                <a:lnTo>
                  <a:pt x="58693" y="7063"/>
                </a:lnTo>
                <a:lnTo>
                  <a:pt x="57660" y="6071"/>
                </a:lnTo>
                <a:lnTo>
                  <a:pt x="56669" y="5039"/>
                </a:lnTo>
                <a:lnTo>
                  <a:pt x="55637" y="4047"/>
                </a:lnTo>
                <a:lnTo>
                  <a:pt x="54645" y="4047"/>
                </a:lnTo>
                <a:lnTo>
                  <a:pt x="54645" y="3015"/>
                </a:lnTo>
                <a:lnTo>
                  <a:pt x="53613" y="3015"/>
                </a:lnTo>
                <a:lnTo>
                  <a:pt x="52621" y="2023"/>
                </a:lnTo>
                <a:lnTo>
                  <a:pt x="50597" y="2023"/>
                </a:lnTo>
                <a:lnTo>
                  <a:pt x="49565" y="991"/>
                </a:lnTo>
                <a:lnTo>
                  <a:pt x="45517" y="991"/>
                </a:lnTo>
                <a:lnTo>
                  <a:pt x="44525" y="0"/>
                </a:lnTo>
                <a:close/>
              </a:path>
              <a:path w="62229" h="72390">
                <a:moveTo>
                  <a:pt x="54645" y="62740"/>
                </a:moveTo>
                <a:lnTo>
                  <a:pt x="37421" y="62740"/>
                </a:lnTo>
                <a:lnTo>
                  <a:pt x="36430" y="63732"/>
                </a:lnTo>
                <a:lnTo>
                  <a:pt x="54645" y="63732"/>
                </a:lnTo>
                <a:lnTo>
                  <a:pt x="54645" y="62740"/>
                </a:lnTo>
                <a:close/>
              </a:path>
              <a:path w="62229" h="72390">
                <a:moveTo>
                  <a:pt x="58693" y="41469"/>
                </a:moveTo>
                <a:lnTo>
                  <a:pt x="47541" y="41469"/>
                </a:lnTo>
                <a:lnTo>
                  <a:pt x="47541" y="42501"/>
                </a:lnTo>
                <a:lnTo>
                  <a:pt x="48573" y="42501"/>
                </a:lnTo>
                <a:lnTo>
                  <a:pt x="48573" y="43493"/>
                </a:lnTo>
                <a:lnTo>
                  <a:pt x="49565" y="44525"/>
                </a:lnTo>
                <a:lnTo>
                  <a:pt x="49565" y="46549"/>
                </a:lnTo>
                <a:lnTo>
                  <a:pt x="50597" y="47541"/>
                </a:lnTo>
                <a:lnTo>
                  <a:pt x="50597" y="50597"/>
                </a:lnTo>
                <a:lnTo>
                  <a:pt x="49565" y="51589"/>
                </a:lnTo>
                <a:lnTo>
                  <a:pt x="49565" y="54645"/>
                </a:lnTo>
                <a:lnTo>
                  <a:pt x="48573" y="55637"/>
                </a:lnTo>
                <a:lnTo>
                  <a:pt x="48573" y="56669"/>
                </a:lnTo>
                <a:lnTo>
                  <a:pt x="47541" y="57660"/>
                </a:lnTo>
                <a:lnTo>
                  <a:pt x="46549" y="58693"/>
                </a:lnTo>
                <a:lnTo>
                  <a:pt x="45517" y="59684"/>
                </a:lnTo>
                <a:lnTo>
                  <a:pt x="44525" y="59684"/>
                </a:lnTo>
                <a:lnTo>
                  <a:pt x="44525" y="60717"/>
                </a:lnTo>
                <a:lnTo>
                  <a:pt x="43493" y="60717"/>
                </a:lnTo>
                <a:lnTo>
                  <a:pt x="42501" y="61708"/>
                </a:lnTo>
                <a:lnTo>
                  <a:pt x="41469" y="61708"/>
                </a:lnTo>
                <a:lnTo>
                  <a:pt x="40478" y="62740"/>
                </a:lnTo>
                <a:lnTo>
                  <a:pt x="55637" y="62740"/>
                </a:lnTo>
                <a:lnTo>
                  <a:pt x="55637" y="61708"/>
                </a:lnTo>
                <a:lnTo>
                  <a:pt x="56669" y="60717"/>
                </a:lnTo>
                <a:lnTo>
                  <a:pt x="57660" y="59684"/>
                </a:lnTo>
                <a:lnTo>
                  <a:pt x="57660" y="58693"/>
                </a:lnTo>
                <a:lnTo>
                  <a:pt x="58693" y="57660"/>
                </a:lnTo>
                <a:lnTo>
                  <a:pt x="58693" y="55637"/>
                </a:lnTo>
                <a:lnTo>
                  <a:pt x="59684" y="54645"/>
                </a:lnTo>
                <a:lnTo>
                  <a:pt x="59684" y="44525"/>
                </a:lnTo>
                <a:lnTo>
                  <a:pt x="58693" y="43493"/>
                </a:lnTo>
                <a:lnTo>
                  <a:pt x="58693" y="41469"/>
                </a:lnTo>
                <a:close/>
              </a:path>
              <a:path w="62229" h="72390">
                <a:moveTo>
                  <a:pt x="56669" y="39445"/>
                </a:moveTo>
                <a:lnTo>
                  <a:pt x="42501" y="39445"/>
                </a:lnTo>
                <a:lnTo>
                  <a:pt x="43493" y="40478"/>
                </a:lnTo>
                <a:lnTo>
                  <a:pt x="45517" y="40478"/>
                </a:lnTo>
                <a:lnTo>
                  <a:pt x="46549" y="41469"/>
                </a:lnTo>
                <a:lnTo>
                  <a:pt x="57660" y="41469"/>
                </a:lnTo>
                <a:lnTo>
                  <a:pt x="56669" y="40478"/>
                </a:lnTo>
                <a:lnTo>
                  <a:pt x="56669" y="39445"/>
                </a:lnTo>
                <a:close/>
              </a:path>
              <a:path w="62229" h="72390">
                <a:moveTo>
                  <a:pt x="56669" y="29326"/>
                </a:moveTo>
                <a:lnTo>
                  <a:pt x="43493" y="29326"/>
                </a:lnTo>
                <a:lnTo>
                  <a:pt x="42501" y="30358"/>
                </a:lnTo>
                <a:lnTo>
                  <a:pt x="34406" y="30358"/>
                </a:lnTo>
                <a:lnTo>
                  <a:pt x="33374" y="31350"/>
                </a:lnTo>
                <a:lnTo>
                  <a:pt x="55637" y="31350"/>
                </a:lnTo>
                <a:lnTo>
                  <a:pt x="55637" y="30358"/>
                </a:lnTo>
                <a:lnTo>
                  <a:pt x="56669" y="29326"/>
                </a:lnTo>
                <a:close/>
              </a:path>
              <a:path w="62229" h="72390">
                <a:moveTo>
                  <a:pt x="59684" y="8095"/>
                </a:moveTo>
                <a:lnTo>
                  <a:pt x="42501" y="8095"/>
                </a:lnTo>
                <a:lnTo>
                  <a:pt x="43493" y="9087"/>
                </a:lnTo>
                <a:lnTo>
                  <a:pt x="47541" y="9087"/>
                </a:lnTo>
                <a:lnTo>
                  <a:pt x="48573" y="10119"/>
                </a:lnTo>
                <a:lnTo>
                  <a:pt x="49565" y="10119"/>
                </a:lnTo>
                <a:lnTo>
                  <a:pt x="49565" y="11111"/>
                </a:lnTo>
                <a:lnTo>
                  <a:pt x="50597" y="12143"/>
                </a:lnTo>
                <a:lnTo>
                  <a:pt x="51589" y="12143"/>
                </a:lnTo>
                <a:lnTo>
                  <a:pt x="51589" y="14167"/>
                </a:lnTo>
                <a:lnTo>
                  <a:pt x="52621" y="15159"/>
                </a:lnTo>
                <a:lnTo>
                  <a:pt x="52621" y="21230"/>
                </a:lnTo>
                <a:lnTo>
                  <a:pt x="51589" y="22262"/>
                </a:lnTo>
                <a:lnTo>
                  <a:pt x="51589" y="24286"/>
                </a:lnTo>
                <a:lnTo>
                  <a:pt x="47541" y="28334"/>
                </a:lnTo>
                <a:lnTo>
                  <a:pt x="46549" y="28334"/>
                </a:lnTo>
                <a:lnTo>
                  <a:pt x="45517" y="29326"/>
                </a:lnTo>
                <a:lnTo>
                  <a:pt x="57660" y="29326"/>
                </a:lnTo>
                <a:lnTo>
                  <a:pt x="57660" y="28334"/>
                </a:lnTo>
                <a:lnTo>
                  <a:pt x="58693" y="27302"/>
                </a:lnTo>
                <a:lnTo>
                  <a:pt x="58693" y="26310"/>
                </a:lnTo>
                <a:lnTo>
                  <a:pt x="59684" y="26310"/>
                </a:lnTo>
                <a:lnTo>
                  <a:pt x="59684" y="25278"/>
                </a:lnTo>
                <a:lnTo>
                  <a:pt x="60717" y="24286"/>
                </a:lnTo>
                <a:lnTo>
                  <a:pt x="60717" y="22262"/>
                </a:lnTo>
                <a:lnTo>
                  <a:pt x="61708" y="21230"/>
                </a:lnTo>
                <a:lnTo>
                  <a:pt x="61708" y="14167"/>
                </a:lnTo>
                <a:lnTo>
                  <a:pt x="60717" y="13135"/>
                </a:lnTo>
                <a:lnTo>
                  <a:pt x="60717" y="10119"/>
                </a:lnTo>
                <a:lnTo>
                  <a:pt x="59684" y="9087"/>
                </a:lnTo>
                <a:lnTo>
                  <a:pt x="59684" y="80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781" name="object 4781"/>
          <p:cNvPicPr/>
          <p:nvPr/>
        </p:nvPicPr>
        <p:blipFill>
          <a:blip r:embed="rId471" cstate="print"/>
          <a:stretch>
            <a:fillRect/>
          </a:stretch>
        </p:blipFill>
        <p:spPr>
          <a:xfrm>
            <a:off x="5776238" y="3113099"/>
            <a:ext cx="134569" cy="134589"/>
          </a:xfrm>
          <a:prstGeom prst="rect">
            <a:avLst/>
          </a:prstGeom>
        </p:spPr>
      </p:pic>
      <p:pic>
        <p:nvPicPr>
          <p:cNvPr id="4782" name="object 4782"/>
          <p:cNvPicPr/>
          <p:nvPr/>
        </p:nvPicPr>
        <p:blipFill>
          <a:blip r:embed="rId472" cstate="print"/>
          <a:stretch>
            <a:fillRect/>
          </a:stretch>
        </p:blipFill>
        <p:spPr>
          <a:xfrm>
            <a:off x="12609925" y="3084765"/>
            <a:ext cx="161912" cy="160880"/>
          </a:xfrm>
          <a:prstGeom prst="rect">
            <a:avLst/>
          </a:prstGeom>
        </p:spPr>
      </p:pic>
      <p:pic>
        <p:nvPicPr>
          <p:cNvPr id="4783" name="object 4783"/>
          <p:cNvPicPr/>
          <p:nvPr/>
        </p:nvPicPr>
        <p:blipFill>
          <a:blip r:embed="rId473" cstate="print"/>
          <a:stretch>
            <a:fillRect/>
          </a:stretch>
        </p:blipFill>
        <p:spPr>
          <a:xfrm>
            <a:off x="11172954" y="1518264"/>
            <a:ext cx="1478460" cy="1354982"/>
          </a:xfrm>
          <a:prstGeom prst="rect">
            <a:avLst/>
          </a:prstGeom>
        </p:spPr>
      </p:pic>
      <p:pic>
        <p:nvPicPr>
          <p:cNvPr id="4784" name="object 4784"/>
          <p:cNvPicPr/>
          <p:nvPr/>
        </p:nvPicPr>
        <p:blipFill>
          <a:blip r:embed="rId474" cstate="print"/>
          <a:stretch>
            <a:fillRect/>
          </a:stretch>
        </p:blipFill>
        <p:spPr>
          <a:xfrm>
            <a:off x="6100042" y="1488917"/>
            <a:ext cx="1464273" cy="1384329"/>
          </a:xfrm>
          <a:prstGeom prst="rect">
            <a:avLst/>
          </a:prstGeom>
        </p:spPr>
      </p:pic>
      <p:sp>
        <p:nvSpPr>
          <p:cNvPr id="4785" name="object 4785"/>
          <p:cNvSpPr/>
          <p:nvPr/>
        </p:nvSpPr>
        <p:spPr>
          <a:xfrm>
            <a:off x="10012267" y="12859202"/>
            <a:ext cx="62230" cy="72390"/>
          </a:xfrm>
          <a:custGeom>
            <a:avLst/>
            <a:gdLst/>
            <a:ahLst/>
            <a:cxnLst/>
            <a:rect l="l" t="t" r="r" b="b"/>
            <a:pathLst>
              <a:path w="62229" h="72390">
                <a:moveTo>
                  <a:pt x="61708" y="0"/>
                </a:moveTo>
                <a:lnTo>
                  <a:pt x="15159" y="0"/>
                </a:lnTo>
                <a:lnTo>
                  <a:pt x="0" y="71828"/>
                </a:lnTo>
                <a:lnTo>
                  <a:pt x="9087" y="71828"/>
                </a:lnTo>
                <a:lnTo>
                  <a:pt x="23254" y="8095"/>
                </a:lnTo>
                <a:lnTo>
                  <a:pt x="59684" y="8095"/>
                </a:lnTo>
                <a:lnTo>
                  <a:pt x="617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6" name="object 4786"/>
          <p:cNvSpPr/>
          <p:nvPr/>
        </p:nvSpPr>
        <p:spPr>
          <a:xfrm>
            <a:off x="5789373" y="4336548"/>
            <a:ext cx="62230" cy="40005"/>
          </a:xfrm>
          <a:custGeom>
            <a:avLst/>
            <a:gdLst/>
            <a:ahLst/>
            <a:cxnLst/>
            <a:rect l="l" t="t" r="r" b="b"/>
            <a:pathLst>
              <a:path w="62229" h="40004">
                <a:moveTo>
                  <a:pt x="0" y="0"/>
                </a:moveTo>
                <a:lnTo>
                  <a:pt x="0" y="39445"/>
                </a:lnTo>
              </a:path>
              <a:path w="62229" h="40004">
                <a:moveTo>
                  <a:pt x="0" y="0"/>
                </a:moveTo>
                <a:lnTo>
                  <a:pt x="6170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7" name="object 4787"/>
          <p:cNvSpPr/>
          <p:nvPr/>
        </p:nvSpPr>
        <p:spPr>
          <a:xfrm>
            <a:off x="7048258" y="5989090"/>
            <a:ext cx="151130" cy="62230"/>
          </a:xfrm>
          <a:custGeom>
            <a:avLst/>
            <a:gdLst/>
            <a:ahLst/>
            <a:cxnLst/>
            <a:rect l="l" t="t" r="r" b="b"/>
            <a:pathLst>
              <a:path w="151129" h="62229">
                <a:moveTo>
                  <a:pt x="27305" y="1016"/>
                </a:moveTo>
                <a:lnTo>
                  <a:pt x="23253" y="1016"/>
                </a:lnTo>
                <a:lnTo>
                  <a:pt x="22225" y="2006"/>
                </a:lnTo>
                <a:lnTo>
                  <a:pt x="21221" y="3035"/>
                </a:lnTo>
                <a:lnTo>
                  <a:pt x="21221" y="4025"/>
                </a:lnTo>
                <a:lnTo>
                  <a:pt x="20193" y="4025"/>
                </a:lnTo>
                <a:lnTo>
                  <a:pt x="20193" y="5054"/>
                </a:lnTo>
                <a:lnTo>
                  <a:pt x="19202" y="5054"/>
                </a:lnTo>
                <a:lnTo>
                  <a:pt x="19202" y="6057"/>
                </a:lnTo>
                <a:lnTo>
                  <a:pt x="18173" y="6057"/>
                </a:lnTo>
                <a:lnTo>
                  <a:pt x="18173" y="7086"/>
                </a:lnTo>
                <a:lnTo>
                  <a:pt x="17183" y="7086"/>
                </a:lnTo>
                <a:lnTo>
                  <a:pt x="16141" y="8077"/>
                </a:lnTo>
                <a:lnTo>
                  <a:pt x="15151" y="9105"/>
                </a:lnTo>
                <a:lnTo>
                  <a:pt x="14122" y="9105"/>
                </a:lnTo>
                <a:lnTo>
                  <a:pt x="12103" y="11137"/>
                </a:lnTo>
                <a:lnTo>
                  <a:pt x="11112" y="11137"/>
                </a:lnTo>
                <a:lnTo>
                  <a:pt x="11112" y="12128"/>
                </a:lnTo>
                <a:lnTo>
                  <a:pt x="10071" y="12128"/>
                </a:lnTo>
                <a:lnTo>
                  <a:pt x="9080" y="13157"/>
                </a:lnTo>
                <a:lnTo>
                  <a:pt x="8051" y="13157"/>
                </a:lnTo>
                <a:lnTo>
                  <a:pt x="8051" y="14147"/>
                </a:lnTo>
                <a:lnTo>
                  <a:pt x="6070" y="14147"/>
                </a:lnTo>
                <a:lnTo>
                  <a:pt x="5041" y="15176"/>
                </a:lnTo>
                <a:lnTo>
                  <a:pt x="4038" y="15176"/>
                </a:lnTo>
                <a:lnTo>
                  <a:pt x="3009" y="16167"/>
                </a:lnTo>
                <a:lnTo>
                  <a:pt x="2019" y="16167"/>
                </a:lnTo>
                <a:lnTo>
                  <a:pt x="990" y="17208"/>
                </a:lnTo>
                <a:lnTo>
                  <a:pt x="0" y="23279"/>
                </a:lnTo>
                <a:lnTo>
                  <a:pt x="2019" y="23279"/>
                </a:lnTo>
                <a:lnTo>
                  <a:pt x="3009" y="22237"/>
                </a:lnTo>
                <a:lnTo>
                  <a:pt x="5041" y="22237"/>
                </a:lnTo>
                <a:lnTo>
                  <a:pt x="6070" y="21247"/>
                </a:lnTo>
                <a:lnTo>
                  <a:pt x="8051" y="21247"/>
                </a:lnTo>
                <a:lnTo>
                  <a:pt x="9080" y="20218"/>
                </a:lnTo>
                <a:lnTo>
                  <a:pt x="10071" y="20218"/>
                </a:lnTo>
                <a:lnTo>
                  <a:pt x="11112" y="19227"/>
                </a:lnTo>
                <a:lnTo>
                  <a:pt x="12103" y="19227"/>
                </a:lnTo>
                <a:lnTo>
                  <a:pt x="13131" y="18199"/>
                </a:lnTo>
                <a:lnTo>
                  <a:pt x="14122" y="18199"/>
                </a:lnTo>
                <a:lnTo>
                  <a:pt x="14122" y="17208"/>
                </a:lnTo>
                <a:lnTo>
                  <a:pt x="16141" y="17208"/>
                </a:lnTo>
                <a:lnTo>
                  <a:pt x="16141" y="16167"/>
                </a:lnTo>
                <a:lnTo>
                  <a:pt x="17183" y="16167"/>
                </a:lnTo>
                <a:lnTo>
                  <a:pt x="7061" y="60693"/>
                </a:lnTo>
                <a:lnTo>
                  <a:pt x="15151" y="60693"/>
                </a:lnTo>
                <a:lnTo>
                  <a:pt x="27305" y="1016"/>
                </a:lnTo>
                <a:close/>
              </a:path>
              <a:path w="151129" h="62229">
                <a:moveTo>
                  <a:pt x="67779" y="0"/>
                </a:moveTo>
                <a:lnTo>
                  <a:pt x="61709" y="0"/>
                </a:lnTo>
                <a:lnTo>
                  <a:pt x="29324" y="61709"/>
                </a:lnTo>
                <a:lnTo>
                  <a:pt x="35394" y="61709"/>
                </a:lnTo>
                <a:lnTo>
                  <a:pt x="67779" y="0"/>
                </a:lnTo>
                <a:close/>
              </a:path>
              <a:path w="151129" h="62229">
                <a:moveTo>
                  <a:pt x="97129" y="1016"/>
                </a:moveTo>
                <a:lnTo>
                  <a:pt x="93078" y="1016"/>
                </a:lnTo>
                <a:lnTo>
                  <a:pt x="92049" y="2006"/>
                </a:lnTo>
                <a:lnTo>
                  <a:pt x="91046" y="3035"/>
                </a:lnTo>
                <a:lnTo>
                  <a:pt x="91046" y="4025"/>
                </a:lnTo>
                <a:lnTo>
                  <a:pt x="90017" y="4025"/>
                </a:lnTo>
                <a:lnTo>
                  <a:pt x="90017" y="5054"/>
                </a:lnTo>
                <a:lnTo>
                  <a:pt x="89027" y="5054"/>
                </a:lnTo>
                <a:lnTo>
                  <a:pt x="89027" y="6057"/>
                </a:lnTo>
                <a:lnTo>
                  <a:pt x="87998" y="6057"/>
                </a:lnTo>
                <a:lnTo>
                  <a:pt x="87007" y="7086"/>
                </a:lnTo>
                <a:lnTo>
                  <a:pt x="85966" y="8077"/>
                </a:lnTo>
                <a:lnTo>
                  <a:pt x="84975" y="9105"/>
                </a:lnTo>
                <a:lnTo>
                  <a:pt x="83947" y="9105"/>
                </a:lnTo>
                <a:lnTo>
                  <a:pt x="82956" y="10096"/>
                </a:lnTo>
                <a:lnTo>
                  <a:pt x="81927" y="10096"/>
                </a:lnTo>
                <a:lnTo>
                  <a:pt x="81927" y="11137"/>
                </a:lnTo>
                <a:lnTo>
                  <a:pt x="80937" y="11137"/>
                </a:lnTo>
                <a:lnTo>
                  <a:pt x="79895" y="12128"/>
                </a:lnTo>
                <a:lnTo>
                  <a:pt x="78905" y="13157"/>
                </a:lnTo>
                <a:lnTo>
                  <a:pt x="77876" y="13157"/>
                </a:lnTo>
                <a:lnTo>
                  <a:pt x="76885" y="14147"/>
                </a:lnTo>
                <a:lnTo>
                  <a:pt x="75895" y="14147"/>
                </a:lnTo>
                <a:lnTo>
                  <a:pt x="74866" y="15176"/>
                </a:lnTo>
                <a:lnTo>
                  <a:pt x="73863" y="15176"/>
                </a:lnTo>
                <a:lnTo>
                  <a:pt x="72834" y="16167"/>
                </a:lnTo>
                <a:lnTo>
                  <a:pt x="71843" y="16167"/>
                </a:lnTo>
                <a:lnTo>
                  <a:pt x="70815" y="17208"/>
                </a:lnTo>
                <a:lnTo>
                  <a:pt x="68783" y="23279"/>
                </a:lnTo>
                <a:lnTo>
                  <a:pt x="71843" y="23279"/>
                </a:lnTo>
                <a:lnTo>
                  <a:pt x="72834" y="22237"/>
                </a:lnTo>
                <a:lnTo>
                  <a:pt x="74866" y="22237"/>
                </a:lnTo>
                <a:lnTo>
                  <a:pt x="75895" y="21247"/>
                </a:lnTo>
                <a:lnTo>
                  <a:pt x="77876" y="21247"/>
                </a:lnTo>
                <a:lnTo>
                  <a:pt x="78905" y="20218"/>
                </a:lnTo>
                <a:lnTo>
                  <a:pt x="79895" y="20218"/>
                </a:lnTo>
                <a:lnTo>
                  <a:pt x="80937" y="19227"/>
                </a:lnTo>
                <a:lnTo>
                  <a:pt x="81927" y="19227"/>
                </a:lnTo>
                <a:lnTo>
                  <a:pt x="81927" y="18199"/>
                </a:lnTo>
                <a:lnTo>
                  <a:pt x="83947" y="18199"/>
                </a:lnTo>
                <a:lnTo>
                  <a:pt x="83947" y="17208"/>
                </a:lnTo>
                <a:lnTo>
                  <a:pt x="84975" y="17208"/>
                </a:lnTo>
                <a:lnTo>
                  <a:pt x="85966" y="16167"/>
                </a:lnTo>
                <a:lnTo>
                  <a:pt x="76885" y="60693"/>
                </a:lnTo>
                <a:lnTo>
                  <a:pt x="83947" y="60693"/>
                </a:lnTo>
                <a:lnTo>
                  <a:pt x="97129" y="1016"/>
                </a:lnTo>
                <a:close/>
              </a:path>
              <a:path w="151129" h="62229">
                <a:moveTo>
                  <a:pt x="150761" y="16167"/>
                </a:moveTo>
                <a:lnTo>
                  <a:pt x="149720" y="15176"/>
                </a:lnTo>
                <a:lnTo>
                  <a:pt x="149720" y="11137"/>
                </a:lnTo>
                <a:lnTo>
                  <a:pt x="148729" y="11137"/>
                </a:lnTo>
                <a:lnTo>
                  <a:pt x="148729" y="10096"/>
                </a:lnTo>
                <a:lnTo>
                  <a:pt x="147701" y="9105"/>
                </a:lnTo>
                <a:lnTo>
                  <a:pt x="147701" y="8077"/>
                </a:lnTo>
                <a:lnTo>
                  <a:pt x="146710" y="7086"/>
                </a:lnTo>
                <a:lnTo>
                  <a:pt x="145681" y="6057"/>
                </a:lnTo>
                <a:lnTo>
                  <a:pt x="145681" y="5054"/>
                </a:lnTo>
                <a:lnTo>
                  <a:pt x="144691" y="5054"/>
                </a:lnTo>
                <a:lnTo>
                  <a:pt x="143649" y="4025"/>
                </a:lnTo>
                <a:lnTo>
                  <a:pt x="142659" y="4025"/>
                </a:lnTo>
                <a:lnTo>
                  <a:pt x="141630" y="3035"/>
                </a:lnTo>
                <a:lnTo>
                  <a:pt x="140639" y="3035"/>
                </a:lnTo>
                <a:lnTo>
                  <a:pt x="139611" y="2006"/>
                </a:lnTo>
                <a:lnTo>
                  <a:pt x="137579" y="2006"/>
                </a:lnTo>
                <a:lnTo>
                  <a:pt x="136588" y="1016"/>
                </a:lnTo>
                <a:lnTo>
                  <a:pt x="128498" y="1016"/>
                </a:lnTo>
                <a:lnTo>
                  <a:pt x="127457" y="2006"/>
                </a:lnTo>
                <a:lnTo>
                  <a:pt x="125437" y="2006"/>
                </a:lnTo>
                <a:lnTo>
                  <a:pt x="124447" y="3035"/>
                </a:lnTo>
                <a:lnTo>
                  <a:pt x="123418" y="3035"/>
                </a:lnTo>
                <a:lnTo>
                  <a:pt x="121386" y="5054"/>
                </a:lnTo>
                <a:lnTo>
                  <a:pt x="120396" y="5054"/>
                </a:lnTo>
                <a:lnTo>
                  <a:pt x="120396" y="6057"/>
                </a:lnTo>
                <a:lnTo>
                  <a:pt x="119367" y="6057"/>
                </a:lnTo>
                <a:lnTo>
                  <a:pt x="118376" y="7086"/>
                </a:lnTo>
                <a:lnTo>
                  <a:pt x="117348" y="8077"/>
                </a:lnTo>
                <a:lnTo>
                  <a:pt x="117348" y="9105"/>
                </a:lnTo>
                <a:lnTo>
                  <a:pt x="116344" y="9105"/>
                </a:lnTo>
                <a:lnTo>
                  <a:pt x="116344" y="11137"/>
                </a:lnTo>
                <a:lnTo>
                  <a:pt x="115316" y="11137"/>
                </a:lnTo>
                <a:lnTo>
                  <a:pt x="115316" y="13157"/>
                </a:lnTo>
                <a:lnTo>
                  <a:pt x="114325" y="14147"/>
                </a:lnTo>
                <a:lnTo>
                  <a:pt x="114325" y="18199"/>
                </a:lnTo>
                <a:lnTo>
                  <a:pt x="121386" y="19227"/>
                </a:lnTo>
                <a:lnTo>
                  <a:pt x="121386" y="16167"/>
                </a:lnTo>
                <a:lnTo>
                  <a:pt x="122428" y="15176"/>
                </a:lnTo>
                <a:lnTo>
                  <a:pt x="122428" y="14147"/>
                </a:lnTo>
                <a:lnTo>
                  <a:pt x="123418" y="13157"/>
                </a:lnTo>
                <a:lnTo>
                  <a:pt x="123418" y="12128"/>
                </a:lnTo>
                <a:lnTo>
                  <a:pt x="124447" y="11137"/>
                </a:lnTo>
                <a:lnTo>
                  <a:pt x="125437" y="10096"/>
                </a:lnTo>
                <a:lnTo>
                  <a:pt x="126466" y="9105"/>
                </a:lnTo>
                <a:lnTo>
                  <a:pt x="127457" y="8077"/>
                </a:lnTo>
                <a:lnTo>
                  <a:pt x="128498" y="8077"/>
                </a:lnTo>
                <a:lnTo>
                  <a:pt x="129489" y="7086"/>
                </a:lnTo>
                <a:lnTo>
                  <a:pt x="135559" y="7086"/>
                </a:lnTo>
                <a:lnTo>
                  <a:pt x="136588" y="8077"/>
                </a:lnTo>
                <a:lnTo>
                  <a:pt x="138607" y="8077"/>
                </a:lnTo>
                <a:lnTo>
                  <a:pt x="138607" y="9105"/>
                </a:lnTo>
                <a:lnTo>
                  <a:pt x="139611" y="9105"/>
                </a:lnTo>
                <a:lnTo>
                  <a:pt x="139611" y="10096"/>
                </a:lnTo>
                <a:lnTo>
                  <a:pt x="140639" y="10096"/>
                </a:lnTo>
                <a:lnTo>
                  <a:pt x="140639" y="11137"/>
                </a:lnTo>
                <a:lnTo>
                  <a:pt x="141630" y="11137"/>
                </a:lnTo>
                <a:lnTo>
                  <a:pt x="141630" y="13157"/>
                </a:lnTo>
                <a:lnTo>
                  <a:pt x="142659" y="13157"/>
                </a:lnTo>
                <a:lnTo>
                  <a:pt x="142659" y="20218"/>
                </a:lnTo>
                <a:lnTo>
                  <a:pt x="141630" y="21247"/>
                </a:lnTo>
                <a:lnTo>
                  <a:pt x="141630" y="23279"/>
                </a:lnTo>
                <a:lnTo>
                  <a:pt x="140639" y="23279"/>
                </a:lnTo>
                <a:lnTo>
                  <a:pt x="140639" y="24269"/>
                </a:lnTo>
                <a:lnTo>
                  <a:pt x="138607" y="26289"/>
                </a:lnTo>
                <a:lnTo>
                  <a:pt x="138607" y="27317"/>
                </a:lnTo>
                <a:lnTo>
                  <a:pt x="137579" y="27317"/>
                </a:lnTo>
                <a:lnTo>
                  <a:pt x="136588" y="28321"/>
                </a:lnTo>
                <a:lnTo>
                  <a:pt x="136588" y="29349"/>
                </a:lnTo>
                <a:lnTo>
                  <a:pt x="135559" y="29349"/>
                </a:lnTo>
                <a:lnTo>
                  <a:pt x="133527" y="31369"/>
                </a:lnTo>
                <a:lnTo>
                  <a:pt x="132537" y="31369"/>
                </a:lnTo>
                <a:lnTo>
                  <a:pt x="132537" y="32359"/>
                </a:lnTo>
                <a:lnTo>
                  <a:pt x="131508" y="33401"/>
                </a:lnTo>
                <a:lnTo>
                  <a:pt x="130517" y="33401"/>
                </a:lnTo>
                <a:lnTo>
                  <a:pt x="129489" y="34391"/>
                </a:lnTo>
                <a:lnTo>
                  <a:pt x="128498" y="35420"/>
                </a:lnTo>
                <a:lnTo>
                  <a:pt x="127457" y="36410"/>
                </a:lnTo>
                <a:lnTo>
                  <a:pt x="126466" y="36410"/>
                </a:lnTo>
                <a:lnTo>
                  <a:pt x="126466" y="37439"/>
                </a:lnTo>
                <a:lnTo>
                  <a:pt x="125437" y="38430"/>
                </a:lnTo>
                <a:lnTo>
                  <a:pt x="124447" y="38430"/>
                </a:lnTo>
                <a:lnTo>
                  <a:pt x="122428" y="40462"/>
                </a:lnTo>
                <a:lnTo>
                  <a:pt x="121386" y="40462"/>
                </a:lnTo>
                <a:lnTo>
                  <a:pt x="121386" y="41490"/>
                </a:lnTo>
                <a:lnTo>
                  <a:pt x="120396" y="41490"/>
                </a:lnTo>
                <a:lnTo>
                  <a:pt x="119367" y="42481"/>
                </a:lnTo>
                <a:lnTo>
                  <a:pt x="118376" y="43510"/>
                </a:lnTo>
                <a:lnTo>
                  <a:pt x="118376" y="44500"/>
                </a:lnTo>
                <a:lnTo>
                  <a:pt x="117348" y="44500"/>
                </a:lnTo>
                <a:lnTo>
                  <a:pt x="116344" y="45542"/>
                </a:lnTo>
                <a:lnTo>
                  <a:pt x="116344" y="46532"/>
                </a:lnTo>
                <a:lnTo>
                  <a:pt x="115316" y="46532"/>
                </a:lnTo>
                <a:lnTo>
                  <a:pt x="114325" y="47561"/>
                </a:lnTo>
                <a:lnTo>
                  <a:pt x="113296" y="48552"/>
                </a:lnTo>
                <a:lnTo>
                  <a:pt x="113296" y="49580"/>
                </a:lnTo>
                <a:lnTo>
                  <a:pt x="112306" y="49580"/>
                </a:lnTo>
                <a:lnTo>
                  <a:pt x="112306" y="51612"/>
                </a:lnTo>
                <a:lnTo>
                  <a:pt x="111264" y="51612"/>
                </a:lnTo>
                <a:lnTo>
                  <a:pt x="111264" y="52603"/>
                </a:lnTo>
                <a:lnTo>
                  <a:pt x="110274" y="53632"/>
                </a:lnTo>
                <a:lnTo>
                  <a:pt x="110274" y="54622"/>
                </a:lnTo>
                <a:lnTo>
                  <a:pt x="109245" y="55664"/>
                </a:lnTo>
                <a:lnTo>
                  <a:pt x="109245" y="58674"/>
                </a:lnTo>
                <a:lnTo>
                  <a:pt x="108254" y="59702"/>
                </a:lnTo>
                <a:lnTo>
                  <a:pt x="108254" y="60693"/>
                </a:lnTo>
                <a:lnTo>
                  <a:pt x="143649" y="60693"/>
                </a:lnTo>
                <a:lnTo>
                  <a:pt x="145681" y="54622"/>
                </a:lnTo>
                <a:lnTo>
                  <a:pt x="118376" y="54622"/>
                </a:lnTo>
                <a:lnTo>
                  <a:pt x="119367" y="53632"/>
                </a:lnTo>
                <a:lnTo>
                  <a:pt x="119367" y="52603"/>
                </a:lnTo>
                <a:lnTo>
                  <a:pt x="120396" y="51612"/>
                </a:lnTo>
                <a:lnTo>
                  <a:pt x="120396" y="50584"/>
                </a:lnTo>
                <a:lnTo>
                  <a:pt x="121386" y="50584"/>
                </a:lnTo>
                <a:lnTo>
                  <a:pt x="122428" y="49580"/>
                </a:lnTo>
                <a:lnTo>
                  <a:pt x="122428" y="48552"/>
                </a:lnTo>
                <a:lnTo>
                  <a:pt x="123418" y="48552"/>
                </a:lnTo>
                <a:lnTo>
                  <a:pt x="123418" y="47561"/>
                </a:lnTo>
                <a:lnTo>
                  <a:pt x="124447" y="47561"/>
                </a:lnTo>
                <a:lnTo>
                  <a:pt x="125437" y="46532"/>
                </a:lnTo>
                <a:lnTo>
                  <a:pt x="126466" y="45542"/>
                </a:lnTo>
                <a:lnTo>
                  <a:pt x="127457" y="44500"/>
                </a:lnTo>
                <a:lnTo>
                  <a:pt x="128498" y="43510"/>
                </a:lnTo>
                <a:lnTo>
                  <a:pt x="129489" y="43510"/>
                </a:lnTo>
                <a:lnTo>
                  <a:pt x="129489" y="42481"/>
                </a:lnTo>
                <a:lnTo>
                  <a:pt x="130517" y="41490"/>
                </a:lnTo>
                <a:lnTo>
                  <a:pt x="131508" y="41490"/>
                </a:lnTo>
                <a:lnTo>
                  <a:pt x="133527" y="39471"/>
                </a:lnTo>
                <a:lnTo>
                  <a:pt x="134569" y="39471"/>
                </a:lnTo>
                <a:lnTo>
                  <a:pt x="134569" y="38430"/>
                </a:lnTo>
                <a:lnTo>
                  <a:pt x="135559" y="37439"/>
                </a:lnTo>
                <a:lnTo>
                  <a:pt x="136588" y="37439"/>
                </a:lnTo>
                <a:lnTo>
                  <a:pt x="137579" y="36410"/>
                </a:lnTo>
                <a:lnTo>
                  <a:pt x="138607" y="35420"/>
                </a:lnTo>
                <a:lnTo>
                  <a:pt x="139611" y="34391"/>
                </a:lnTo>
                <a:lnTo>
                  <a:pt x="140639" y="34391"/>
                </a:lnTo>
                <a:lnTo>
                  <a:pt x="140639" y="33401"/>
                </a:lnTo>
                <a:lnTo>
                  <a:pt x="141630" y="32359"/>
                </a:lnTo>
                <a:lnTo>
                  <a:pt x="142659" y="32359"/>
                </a:lnTo>
                <a:lnTo>
                  <a:pt x="142659" y="31369"/>
                </a:lnTo>
                <a:lnTo>
                  <a:pt x="143649" y="31369"/>
                </a:lnTo>
                <a:lnTo>
                  <a:pt x="143649" y="30340"/>
                </a:lnTo>
                <a:lnTo>
                  <a:pt x="144691" y="30340"/>
                </a:lnTo>
                <a:lnTo>
                  <a:pt x="144691" y="29349"/>
                </a:lnTo>
                <a:lnTo>
                  <a:pt x="145681" y="29349"/>
                </a:lnTo>
                <a:lnTo>
                  <a:pt x="145681" y="28321"/>
                </a:lnTo>
                <a:lnTo>
                  <a:pt x="146710" y="27317"/>
                </a:lnTo>
                <a:lnTo>
                  <a:pt x="147701" y="26289"/>
                </a:lnTo>
                <a:lnTo>
                  <a:pt x="147701" y="25298"/>
                </a:lnTo>
                <a:lnTo>
                  <a:pt x="148729" y="24269"/>
                </a:lnTo>
                <a:lnTo>
                  <a:pt x="148729" y="23279"/>
                </a:lnTo>
                <a:lnTo>
                  <a:pt x="149720" y="22237"/>
                </a:lnTo>
                <a:lnTo>
                  <a:pt x="149720" y="18199"/>
                </a:lnTo>
                <a:lnTo>
                  <a:pt x="150761" y="18199"/>
                </a:lnTo>
                <a:lnTo>
                  <a:pt x="150761" y="161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8" name="object 4788"/>
          <p:cNvSpPr/>
          <p:nvPr/>
        </p:nvSpPr>
        <p:spPr>
          <a:xfrm>
            <a:off x="11507927" y="5989090"/>
            <a:ext cx="149860" cy="62230"/>
          </a:xfrm>
          <a:custGeom>
            <a:avLst/>
            <a:gdLst/>
            <a:ahLst/>
            <a:cxnLst/>
            <a:rect l="l" t="t" r="r" b="b"/>
            <a:pathLst>
              <a:path w="149859" h="62229">
                <a:moveTo>
                  <a:pt x="27305" y="1016"/>
                </a:moveTo>
                <a:lnTo>
                  <a:pt x="23253" y="1016"/>
                </a:lnTo>
                <a:lnTo>
                  <a:pt x="22225" y="2006"/>
                </a:lnTo>
                <a:lnTo>
                  <a:pt x="21234" y="3035"/>
                </a:lnTo>
                <a:lnTo>
                  <a:pt x="21234" y="4025"/>
                </a:lnTo>
                <a:lnTo>
                  <a:pt x="20193" y="4025"/>
                </a:lnTo>
                <a:lnTo>
                  <a:pt x="20193" y="5054"/>
                </a:lnTo>
                <a:lnTo>
                  <a:pt x="19202" y="5054"/>
                </a:lnTo>
                <a:lnTo>
                  <a:pt x="19202" y="6057"/>
                </a:lnTo>
                <a:lnTo>
                  <a:pt x="18173" y="6057"/>
                </a:lnTo>
                <a:lnTo>
                  <a:pt x="18173" y="7086"/>
                </a:lnTo>
                <a:lnTo>
                  <a:pt x="17183" y="7086"/>
                </a:lnTo>
                <a:lnTo>
                  <a:pt x="16154" y="8077"/>
                </a:lnTo>
                <a:lnTo>
                  <a:pt x="15151" y="9105"/>
                </a:lnTo>
                <a:lnTo>
                  <a:pt x="14122" y="9105"/>
                </a:lnTo>
                <a:lnTo>
                  <a:pt x="12103" y="11137"/>
                </a:lnTo>
                <a:lnTo>
                  <a:pt x="11112" y="11137"/>
                </a:lnTo>
                <a:lnTo>
                  <a:pt x="10071" y="12128"/>
                </a:lnTo>
                <a:lnTo>
                  <a:pt x="9080" y="13157"/>
                </a:lnTo>
                <a:lnTo>
                  <a:pt x="8051" y="13157"/>
                </a:lnTo>
                <a:lnTo>
                  <a:pt x="8051" y="14147"/>
                </a:lnTo>
                <a:lnTo>
                  <a:pt x="6070" y="14147"/>
                </a:lnTo>
                <a:lnTo>
                  <a:pt x="5041" y="15176"/>
                </a:lnTo>
                <a:lnTo>
                  <a:pt x="4051" y="15176"/>
                </a:lnTo>
                <a:lnTo>
                  <a:pt x="3009" y="16167"/>
                </a:lnTo>
                <a:lnTo>
                  <a:pt x="2019" y="16167"/>
                </a:lnTo>
                <a:lnTo>
                  <a:pt x="990" y="17208"/>
                </a:lnTo>
                <a:lnTo>
                  <a:pt x="0" y="23279"/>
                </a:lnTo>
                <a:lnTo>
                  <a:pt x="2019" y="23279"/>
                </a:lnTo>
                <a:lnTo>
                  <a:pt x="3009" y="22237"/>
                </a:lnTo>
                <a:lnTo>
                  <a:pt x="5041" y="22237"/>
                </a:lnTo>
                <a:lnTo>
                  <a:pt x="6070" y="21247"/>
                </a:lnTo>
                <a:lnTo>
                  <a:pt x="8051" y="21247"/>
                </a:lnTo>
                <a:lnTo>
                  <a:pt x="9080" y="20218"/>
                </a:lnTo>
                <a:lnTo>
                  <a:pt x="10071" y="20218"/>
                </a:lnTo>
                <a:lnTo>
                  <a:pt x="11112" y="19227"/>
                </a:lnTo>
                <a:lnTo>
                  <a:pt x="12103" y="19227"/>
                </a:lnTo>
                <a:lnTo>
                  <a:pt x="12103" y="18199"/>
                </a:lnTo>
                <a:lnTo>
                  <a:pt x="14122" y="18199"/>
                </a:lnTo>
                <a:lnTo>
                  <a:pt x="14122" y="17208"/>
                </a:lnTo>
                <a:lnTo>
                  <a:pt x="16154" y="17208"/>
                </a:lnTo>
                <a:lnTo>
                  <a:pt x="16154" y="16167"/>
                </a:lnTo>
                <a:lnTo>
                  <a:pt x="17183" y="16167"/>
                </a:lnTo>
                <a:lnTo>
                  <a:pt x="7061" y="60693"/>
                </a:lnTo>
                <a:lnTo>
                  <a:pt x="15151" y="60693"/>
                </a:lnTo>
                <a:lnTo>
                  <a:pt x="27305" y="1016"/>
                </a:lnTo>
                <a:close/>
              </a:path>
              <a:path w="149859" h="62229">
                <a:moveTo>
                  <a:pt x="67779" y="0"/>
                </a:moveTo>
                <a:lnTo>
                  <a:pt x="61709" y="0"/>
                </a:lnTo>
                <a:lnTo>
                  <a:pt x="29324" y="61709"/>
                </a:lnTo>
                <a:lnTo>
                  <a:pt x="35394" y="61709"/>
                </a:lnTo>
                <a:lnTo>
                  <a:pt x="67779" y="0"/>
                </a:lnTo>
                <a:close/>
              </a:path>
              <a:path w="149859" h="62229">
                <a:moveTo>
                  <a:pt x="97129" y="1016"/>
                </a:moveTo>
                <a:lnTo>
                  <a:pt x="93078" y="1016"/>
                </a:lnTo>
                <a:lnTo>
                  <a:pt x="92049" y="2006"/>
                </a:lnTo>
                <a:lnTo>
                  <a:pt x="91059" y="3035"/>
                </a:lnTo>
                <a:lnTo>
                  <a:pt x="91059" y="4025"/>
                </a:lnTo>
                <a:lnTo>
                  <a:pt x="90017" y="4025"/>
                </a:lnTo>
                <a:lnTo>
                  <a:pt x="89027" y="5054"/>
                </a:lnTo>
                <a:lnTo>
                  <a:pt x="87998" y="6057"/>
                </a:lnTo>
                <a:lnTo>
                  <a:pt x="87007" y="7086"/>
                </a:lnTo>
                <a:lnTo>
                  <a:pt x="85979" y="8077"/>
                </a:lnTo>
                <a:lnTo>
                  <a:pt x="84975" y="8077"/>
                </a:lnTo>
                <a:lnTo>
                  <a:pt x="84975" y="9105"/>
                </a:lnTo>
                <a:lnTo>
                  <a:pt x="83947" y="9105"/>
                </a:lnTo>
                <a:lnTo>
                  <a:pt x="82956" y="10096"/>
                </a:lnTo>
                <a:lnTo>
                  <a:pt x="81927" y="10096"/>
                </a:lnTo>
                <a:lnTo>
                  <a:pt x="81927" y="11137"/>
                </a:lnTo>
                <a:lnTo>
                  <a:pt x="80937" y="11137"/>
                </a:lnTo>
                <a:lnTo>
                  <a:pt x="79895" y="12128"/>
                </a:lnTo>
                <a:lnTo>
                  <a:pt x="78905" y="13157"/>
                </a:lnTo>
                <a:lnTo>
                  <a:pt x="77876" y="13157"/>
                </a:lnTo>
                <a:lnTo>
                  <a:pt x="76885" y="14147"/>
                </a:lnTo>
                <a:lnTo>
                  <a:pt x="75895" y="14147"/>
                </a:lnTo>
                <a:lnTo>
                  <a:pt x="74866" y="15176"/>
                </a:lnTo>
                <a:lnTo>
                  <a:pt x="73875" y="15176"/>
                </a:lnTo>
                <a:lnTo>
                  <a:pt x="72834" y="16167"/>
                </a:lnTo>
                <a:lnTo>
                  <a:pt x="71843" y="16167"/>
                </a:lnTo>
                <a:lnTo>
                  <a:pt x="70815" y="17208"/>
                </a:lnTo>
                <a:lnTo>
                  <a:pt x="68795" y="23279"/>
                </a:lnTo>
                <a:lnTo>
                  <a:pt x="71843" y="23279"/>
                </a:lnTo>
                <a:lnTo>
                  <a:pt x="72834" y="22237"/>
                </a:lnTo>
                <a:lnTo>
                  <a:pt x="74866" y="22237"/>
                </a:lnTo>
                <a:lnTo>
                  <a:pt x="75895" y="21247"/>
                </a:lnTo>
                <a:lnTo>
                  <a:pt x="77876" y="21247"/>
                </a:lnTo>
                <a:lnTo>
                  <a:pt x="78905" y="20218"/>
                </a:lnTo>
                <a:lnTo>
                  <a:pt x="79895" y="20218"/>
                </a:lnTo>
                <a:lnTo>
                  <a:pt x="80937" y="19227"/>
                </a:lnTo>
                <a:lnTo>
                  <a:pt x="81927" y="19227"/>
                </a:lnTo>
                <a:lnTo>
                  <a:pt x="81927" y="18199"/>
                </a:lnTo>
                <a:lnTo>
                  <a:pt x="83947" y="18199"/>
                </a:lnTo>
                <a:lnTo>
                  <a:pt x="83947" y="17208"/>
                </a:lnTo>
                <a:lnTo>
                  <a:pt x="84975" y="17208"/>
                </a:lnTo>
                <a:lnTo>
                  <a:pt x="85979" y="16167"/>
                </a:lnTo>
                <a:lnTo>
                  <a:pt x="76885" y="60693"/>
                </a:lnTo>
                <a:lnTo>
                  <a:pt x="83947" y="60693"/>
                </a:lnTo>
                <a:lnTo>
                  <a:pt x="97129" y="1016"/>
                </a:lnTo>
                <a:close/>
              </a:path>
              <a:path w="149859" h="62229">
                <a:moveTo>
                  <a:pt x="149720" y="12128"/>
                </a:moveTo>
                <a:lnTo>
                  <a:pt x="148729" y="11137"/>
                </a:lnTo>
                <a:lnTo>
                  <a:pt x="148729" y="10096"/>
                </a:lnTo>
                <a:lnTo>
                  <a:pt x="147701" y="9105"/>
                </a:lnTo>
                <a:lnTo>
                  <a:pt x="147701" y="8077"/>
                </a:lnTo>
                <a:lnTo>
                  <a:pt x="146710" y="7086"/>
                </a:lnTo>
                <a:lnTo>
                  <a:pt x="145681" y="6057"/>
                </a:lnTo>
                <a:lnTo>
                  <a:pt x="145681" y="5054"/>
                </a:lnTo>
                <a:lnTo>
                  <a:pt x="144691" y="5054"/>
                </a:lnTo>
                <a:lnTo>
                  <a:pt x="143649" y="4025"/>
                </a:lnTo>
                <a:lnTo>
                  <a:pt x="142659" y="4025"/>
                </a:lnTo>
                <a:lnTo>
                  <a:pt x="141630" y="3035"/>
                </a:lnTo>
                <a:lnTo>
                  <a:pt x="140639" y="3035"/>
                </a:lnTo>
                <a:lnTo>
                  <a:pt x="139611" y="2006"/>
                </a:lnTo>
                <a:lnTo>
                  <a:pt x="137579" y="2006"/>
                </a:lnTo>
                <a:lnTo>
                  <a:pt x="136588" y="1016"/>
                </a:lnTo>
                <a:lnTo>
                  <a:pt x="128498" y="1016"/>
                </a:lnTo>
                <a:lnTo>
                  <a:pt x="127457" y="2006"/>
                </a:lnTo>
                <a:lnTo>
                  <a:pt x="125437" y="2006"/>
                </a:lnTo>
                <a:lnTo>
                  <a:pt x="124447" y="3035"/>
                </a:lnTo>
                <a:lnTo>
                  <a:pt x="123418" y="3035"/>
                </a:lnTo>
                <a:lnTo>
                  <a:pt x="122428" y="4025"/>
                </a:lnTo>
                <a:lnTo>
                  <a:pt x="121386" y="4025"/>
                </a:lnTo>
                <a:lnTo>
                  <a:pt x="121386" y="5054"/>
                </a:lnTo>
                <a:lnTo>
                  <a:pt x="120396" y="5054"/>
                </a:lnTo>
                <a:lnTo>
                  <a:pt x="120396" y="6057"/>
                </a:lnTo>
                <a:lnTo>
                  <a:pt x="119367" y="6057"/>
                </a:lnTo>
                <a:lnTo>
                  <a:pt x="118376" y="7086"/>
                </a:lnTo>
                <a:lnTo>
                  <a:pt x="117348" y="8077"/>
                </a:lnTo>
                <a:lnTo>
                  <a:pt x="117348" y="9105"/>
                </a:lnTo>
                <a:lnTo>
                  <a:pt x="116357" y="9105"/>
                </a:lnTo>
                <a:lnTo>
                  <a:pt x="116357" y="11137"/>
                </a:lnTo>
                <a:lnTo>
                  <a:pt x="115316" y="11137"/>
                </a:lnTo>
                <a:lnTo>
                  <a:pt x="115316" y="13157"/>
                </a:lnTo>
                <a:lnTo>
                  <a:pt x="114325" y="14147"/>
                </a:lnTo>
                <a:lnTo>
                  <a:pt x="114325" y="17208"/>
                </a:lnTo>
                <a:lnTo>
                  <a:pt x="113296" y="18199"/>
                </a:lnTo>
                <a:lnTo>
                  <a:pt x="121386" y="19227"/>
                </a:lnTo>
                <a:lnTo>
                  <a:pt x="121386" y="16167"/>
                </a:lnTo>
                <a:lnTo>
                  <a:pt x="122428" y="15176"/>
                </a:lnTo>
                <a:lnTo>
                  <a:pt x="122428" y="13157"/>
                </a:lnTo>
                <a:lnTo>
                  <a:pt x="123418" y="13157"/>
                </a:lnTo>
                <a:lnTo>
                  <a:pt x="123418" y="12128"/>
                </a:lnTo>
                <a:lnTo>
                  <a:pt x="124447" y="11137"/>
                </a:lnTo>
                <a:lnTo>
                  <a:pt x="125437" y="10096"/>
                </a:lnTo>
                <a:lnTo>
                  <a:pt x="126466" y="9105"/>
                </a:lnTo>
                <a:lnTo>
                  <a:pt x="127457" y="8077"/>
                </a:lnTo>
                <a:lnTo>
                  <a:pt x="128498" y="8077"/>
                </a:lnTo>
                <a:lnTo>
                  <a:pt x="129489" y="7086"/>
                </a:lnTo>
                <a:lnTo>
                  <a:pt x="135559" y="7086"/>
                </a:lnTo>
                <a:lnTo>
                  <a:pt x="136588" y="8077"/>
                </a:lnTo>
                <a:lnTo>
                  <a:pt x="137579" y="8077"/>
                </a:lnTo>
                <a:lnTo>
                  <a:pt x="138620" y="9105"/>
                </a:lnTo>
                <a:lnTo>
                  <a:pt x="139611" y="9105"/>
                </a:lnTo>
                <a:lnTo>
                  <a:pt x="139611" y="10096"/>
                </a:lnTo>
                <a:lnTo>
                  <a:pt x="140639" y="10096"/>
                </a:lnTo>
                <a:lnTo>
                  <a:pt x="140639" y="11137"/>
                </a:lnTo>
                <a:lnTo>
                  <a:pt x="141630" y="11137"/>
                </a:lnTo>
                <a:lnTo>
                  <a:pt x="141630" y="13157"/>
                </a:lnTo>
                <a:lnTo>
                  <a:pt x="142659" y="13157"/>
                </a:lnTo>
                <a:lnTo>
                  <a:pt x="142659" y="20218"/>
                </a:lnTo>
                <a:lnTo>
                  <a:pt x="141630" y="21247"/>
                </a:lnTo>
                <a:lnTo>
                  <a:pt x="141630" y="23279"/>
                </a:lnTo>
                <a:lnTo>
                  <a:pt x="140639" y="23279"/>
                </a:lnTo>
                <a:lnTo>
                  <a:pt x="140639" y="24269"/>
                </a:lnTo>
                <a:lnTo>
                  <a:pt x="138620" y="26289"/>
                </a:lnTo>
                <a:lnTo>
                  <a:pt x="138620" y="27317"/>
                </a:lnTo>
                <a:lnTo>
                  <a:pt x="137579" y="27317"/>
                </a:lnTo>
                <a:lnTo>
                  <a:pt x="133540" y="31369"/>
                </a:lnTo>
                <a:lnTo>
                  <a:pt x="132537" y="31369"/>
                </a:lnTo>
                <a:lnTo>
                  <a:pt x="132537" y="32359"/>
                </a:lnTo>
                <a:lnTo>
                  <a:pt x="131508" y="33401"/>
                </a:lnTo>
                <a:lnTo>
                  <a:pt x="130517" y="33401"/>
                </a:lnTo>
                <a:lnTo>
                  <a:pt x="129489" y="34391"/>
                </a:lnTo>
                <a:lnTo>
                  <a:pt x="128498" y="35420"/>
                </a:lnTo>
                <a:lnTo>
                  <a:pt x="127457" y="36410"/>
                </a:lnTo>
                <a:lnTo>
                  <a:pt x="126466" y="36410"/>
                </a:lnTo>
                <a:lnTo>
                  <a:pt x="125437" y="37439"/>
                </a:lnTo>
                <a:lnTo>
                  <a:pt x="125437" y="38430"/>
                </a:lnTo>
                <a:lnTo>
                  <a:pt x="124447" y="38430"/>
                </a:lnTo>
                <a:lnTo>
                  <a:pt x="123418" y="39471"/>
                </a:lnTo>
                <a:lnTo>
                  <a:pt x="122428" y="39471"/>
                </a:lnTo>
                <a:lnTo>
                  <a:pt x="122428" y="40462"/>
                </a:lnTo>
                <a:lnTo>
                  <a:pt x="121386" y="40462"/>
                </a:lnTo>
                <a:lnTo>
                  <a:pt x="121386" y="41490"/>
                </a:lnTo>
                <a:lnTo>
                  <a:pt x="120396" y="41490"/>
                </a:lnTo>
                <a:lnTo>
                  <a:pt x="119367" y="42481"/>
                </a:lnTo>
                <a:lnTo>
                  <a:pt x="118376" y="43510"/>
                </a:lnTo>
                <a:lnTo>
                  <a:pt x="117348" y="44500"/>
                </a:lnTo>
                <a:lnTo>
                  <a:pt x="116357" y="45542"/>
                </a:lnTo>
                <a:lnTo>
                  <a:pt x="115316" y="46532"/>
                </a:lnTo>
                <a:lnTo>
                  <a:pt x="114325" y="47561"/>
                </a:lnTo>
                <a:lnTo>
                  <a:pt x="113296" y="48552"/>
                </a:lnTo>
                <a:lnTo>
                  <a:pt x="113296" y="49580"/>
                </a:lnTo>
                <a:lnTo>
                  <a:pt x="112306" y="49580"/>
                </a:lnTo>
                <a:lnTo>
                  <a:pt x="112306" y="50584"/>
                </a:lnTo>
                <a:lnTo>
                  <a:pt x="111277" y="51612"/>
                </a:lnTo>
                <a:lnTo>
                  <a:pt x="111277" y="52603"/>
                </a:lnTo>
                <a:lnTo>
                  <a:pt x="110274" y="53632"/>
                </a:lnTo>
                <a:lnTo>
                  <a:pt x="110274" y="54622"/>
                </a:lnTo>
                <a:lnTo>
                  <a:pt x="109245" y="55664"/>
                </a:lnTo>
                <a:lnTo>
                  <a:pt x="109245" y="58674"/>
                </a:lnTo>
                <a:lnTo>
                  <a:pt x="108254" y="59702"/>
                </a:lnTo>
                <a:lnTo>
                  <a:pt x="108254" y="60693"/>
                </a:lnTo>
                <a:lnTo>
                  <a:pt x="143649" y="60693"/>
                </a:lnTo>
                <a:lnTo>
                  <a:pt x="145681" y="54622"/>
                </a:lnTo>
                <a:lnTo>
                  <a:pt x="118376" y="54622"/>
                </a:lnTo>
                <a:lnTo>
                  <a:pt x="118376" y="53632"/>
                </a:lnTo>
                <a:lnTo>
                  <a:pt x="119367" y="52603"/>
                </a:lnTo>
                <a:lnTo>
                  <a:pt x="120396" y="51612"/>
                </a:lnTo>
                <a:lnTo>
                  <a:pt x="120396" y="50584"/>
                </a:lnTo>
                <a:lnTo>
                  <a:pt x="121386" y="50584"/>
                </a:lnTo>
                <a:lnTo>
                  <a:pt x="121386" y="49580"/>
                </a:lnTo>
                <a:lnTo>
                  <a:pt x="122428" y="48552"/>
                </a:lnTo>
                <a:lnTo>
                  <a:pt x="123418" y="48552"/>
                </a:lnTo>
                <a:lnTo>
                  <a:pt x="123418" y="47561"/>
                </a:lnTo>
                <a:lnTo>
                  <a:pt x="124447" y="47561"/>
                </a:lnTo>
                <a:lnTo>
                  <a:pt x="125437" y="46532"/>
                </a:lnTo>
                <a:lnTo>
                  <a:pt x="126466" y="45542"/>
                </a:lnTo>
                <a:lnTo>
                  <a:pt x="127457" y="44500"/>
                </a:lnTo>
                <a:lnTo>
                  <a:pt x="128498" y="43510"/>
                </a:lnTo>
                <a:lnTo>
                  <a:pt x="129489" y="43510"/>
                </a:lnTo>
                <a:lnTo>
                  <a:pt x="129489" y="42481"/>
                </a:lnTo>
                <a:lnTo>
                  <a:pt x="130517" y="41490"/>
                </a:lnTo>
                <a:lnTo>
                  <a:pt x="131508" y="41490"/>
                </a:lnTo>
                <a:lnTo>
                  <a:pt x="133540" y="39471"/>
                </a:lnTo>
                <a:lnTo>
                  <a:pt x="134569" y="39471"/>
                </a:lnTo>
                <a:lnTo>
                  <a:pt x="134569" y="38430"/>
                </a:lnTo>
                <a:lnTo>
                  <a:pt x="135559" y="37439"/>
                </a:lnTo>
                <a:lnTo>
                  <a:pt x="136588" y="37439"/>
                </a:lnTo>
                <a:lnTo>
                  <a:pt x="137579" y="36410"/>
                </a:lnTo>
                <a:lnTo>
                  <a:pt x="138620" y="35420"/>
                </a:lnTo>
                <a:lnTo>
                  <a:pt x="139611" y="34391"/>
                </a:lnTo>
                <a:lnTo>
                  <a:pt x="140639" y="34391"/>
                </a:lnTo>
                <a:lnTo>
                  <a:pt x="140639" y="33401"/>
                </a:lnTo>
                <a:lnTo>
                  <a:pt x="141630" y="32359"/>
                </a:lnTo>
                <a:lnTo>
                  <a:pt x="142659" y="32359"/>
                </a:lnTo>
                <a:lnTo>
                  <a:pt x="142659" y="31369"/>
                </a:lnTo>
                <a:lnTo>
                  <a:pt x="143649" y="31369"/>
                </a:lnTo>
                <a:lnTo>
                  <a:pt x="143649" y="30340"/>
                </a:lnTo>
                <a:lnTo>
                  <a:pt x="144691" y="30340"/>
                </a:lnTo>
                <a:lnTo>
                  <a:pt x="144691" y="29349"/>
                </a:lnTo>
                <a:lnTo>
                  <a:pt x="145681" y="29349"/>
                </a:lnTo>
                <a:lnTo>
                  <a:pt x="145681" y="28321"/>
                </a:lnTo>
                <a:lnTo>
                  <a:pt x="146710" y="27317"/>
                </a:lnTo>
                <a:lnTo>
                  <a:pt x="147701" y="26289"/>
                </a:lnTo>
                <a:lnTo>
                  <a:pt x="147701" y="25298"/>
                </a:lnTo>
                <a:lnTo>
                  <a:pt x="148729" y="24269"/>
                </a:lnTo>
                <a:lnTo>
                  <a:pt x="148729" y="23279"/>
                </a:lnTo>
                <a:lnTo>
                  <a:pt x="149720" y="22237"/>
                </a:lnTo>
                <a:lnTo>
                  <a:pt x="149720" y="121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789" name="object 4789"/>
          <p:cNvGrpSpPr/>
          <p:nvPr/>
        </p:nvGrpSpPr>
        <p:grpSpPr>
          <a:xfrm>
            <a:off x="2909380" y="3135362"/>
            <a:ext cx="115570" cy="407034"/>
            <a:chOff x="2909380" y="3135362"/>
            <a:chExt cx="115570" cy="407034"/>
          </a:xfrm>
        </p:grpSpPr>
        <p:sp>
          <p:nvSpPr>
            <p:cNvPr id="4790" name="object 4790"/>
            <p:cNvSpPr/>
            <p:nvPr/>
          </p:nvSpPr>
          <p:spPr>
            <a:xfrm>
              <a:off x="2988292" y="3497641"/>
              <a:ext cx="33655" cy="41910"/>
            </a:xfrm>
            <a:custGeom>
              <a:avLst/>
              <a:gdLst/>
              <a:ahLst/>
              <a:cxnLst/>
              <a:rect l="l" t="t" r="r" b="b"/>
              <a:pathLst>
                <a:path w="33655" h="41910">
                  <a:moveTo>
                    <a:pt x="0" y="0"/>
                  </a:moveTo>
                  <a:lnTo>
                    <a:pt x="16191" y="41469"/>
                  </a:lnTo>
                  <a:lnTo>
                    <a:pt x="333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1" name="object 4791"/>
            <p:cNvSpPr/>
            <p:nvPr/>
          </p:nvSpPr>
          <p:spPr>
            <a:xfrm>
              <a:off x="3004483" y="3135362"/>
              <a:ext cx="0" cy="403860"/>
            </a:xfrm>
            <a:custGeom>
              <a:avLst/>
              <a:gdLst/>
              <a:ahLst/>
              <a:cxnLst/>
              <a:rect l="l" t="t" r="r" b="b"/>
              <a:pathLst>
                <a:path h="403860">
                  <a:moveTo>
                    <a:pt x="0" y="0"/>
                  </a:moveTo>
                  <a:lnTo>
                    <a:pt x="0" y="40374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2" name="object 4792"/>
            <p:cNvSpPr/>
            <p:nvPr/>
          </p:nvSpPr>
          <p:spPr>
            <a:xfrm>
              <a:off x="2988292" y="3497641"/>
              <a:ext cx="33655" cy="0"/>
            </a:xfrm>
            <a:custGeom>
              <a:avLst/>
              <a:gdLst/>
              <a:ahLst/>
              <a:cxnLst/>
              <a:rect l="l" t="t" r="r" b="b"/>
              <a:pathLst>
                <a:path w="33655">
                  <a:moveTo>
                    <a:pt x="0" y="0"/>
                  </a:moveTo>
                  <a:lnTo>
                    <a:pt x="333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3" name="object 4793"/>
            <p:cNvSpPr/>
            <p:nvPr/>
          </p:nvSpPr>
          <p:spPr>
            <a:xfrm>
              <a:off x="2909379" y="3284142"/>
              <a:ext cx="62230" cy="151130"/>
            </a:xfrm>
            <a:custGeom>
              <a:avLst/>
              <a:gdLst/>
              <a:ahLst/>
              <a:cxnLst/>
              <a:rect l="l" t="t" r="r" b="b"/>
              <a:pathLst>
                <a:path w="62230" h="151129">
                  <a:moveTo>
                    <a:pt x="60693" y="135585"/>
                  </a:moveTo>
                  <a:lnTo>
                    <a:pt x="50749" y="133565"/>
                  </a:lnTo>
                  <a:lnTo>
                    <a:pt x="1003" y="123444"/>
                  </a:lnTo>
                  <a:lnTo>
                    <a:pt x="1003" y="128524"/>
                  </a:lnTo>
                  <a:lnTo>
                    <a:pt x="1993" y="128524"/>
                  </a:lnTo>
                  <a:lnTo>
                    <a:pt x="3035" y="129514"/>
                  </a:lnTo>
                  <a:lnTo>
                    <a:pt x="4025" y="130543"/>
                  </a:lnTo>
                  <a:lnTo>
                    <a:pt x="5054" y="131533"/>
                  </a:lnTo>
                  <a:lnTo>
                    <a:pt x="6045" y="132562"/>
                  </a:lnTo>
                  <a:lnTo>
                    <a:pt x="7073" y="133565"/>
                  </a:lnTo>
                  <a:lnTo>
                    <a:pt x="7073" y="134594"/>
                  </a:lnTo>
                  <a:lnTo>
                    <a:pt x="8064" y="134594"/>
                  </a:lnTo>
                  <a:lnTo>
                    <a:pt x="8064" y="135585"/>
                  </a:lnTo>
                  <a:lnTo>
                    <a:pt x="11125" y="138645"/>
                  </a:lnTo>
                  <a:lnTo>
                    <a:pt x="11125" y="139636"/>
                  </a:lnTo>
                  <a:lnTo>
                    <a:pt x="12115" y="140665"/>
                  </a:lnTo>
                  <a:lnTo>
                    <a:pt x="12115" y="141655"/>
                  </a:lnTo>
                  <a:lnTo>
                    <a:pt x="13144" y="142684"/>
                  </a:lnTo>
                  <a:lnTo>
                    <a:pt x="13144" y="143675"/>
                  </a:lnTo>
                  <a:lnTo>
                    <a:pt x="15176" y="145707"/>
                  </a:lnTo>
                  <a:lnTo>
                    <a:pt x="15176" y="147726"/>
                  </a:lnTo>
                  <a:lnTo>
                    <a:pt x="16167" y="147726"/>
                  </a:lnTo>
                  <a:lnTo>
                    <a:pt x="16167" y="149745"/>
                  </a:lnTo>
                  <a:lnTo>
                    <a:pt x="23266" y="150749"/>
                  </a:lnTo>
                  <a:lnTo>
                    <a:pt x="23266" y="149745"/>
                  </a:lnTo>
                  <a:lnTo>
                    <a:pt x="22237" y="148717"/>
                  </a:lnTo>
                  <a:lnTo>
                    <a:pt x="22237" y="146697"/>
                  </a:lnTo>
                  <a:lnTo>
                    <a:pt x="21247" y="145707"/>
                  </a:lnTo>
                  <a:lnTo>
                    <a:pt x="21247" y="143675"/>
                  </a:lnTo>
                  <a:lnTo>
                    <a:pt x="20218" y="142684"/>
                  </a:lnTo>
                  <a:lnTo>
                    <a:pt x="20218" y="141655"/>
                  </a:lnTo>
                  <a:lnTo>
                    <a:pt x="19227" y="140665"/>
                  </a:lnTo>
                  <a:lnTo>
                    <a:pt x="19227" y="139636"/>
                  </a:lnTo>
                  <a:lnTo>
                    <a:pt x="18186" y="138645"/>
                  </a:lnTo>
                  <a:lnTo>
                    <a:pt x="18186" y="137604"/>
                  </a:lnTo>
                  <a:lnTo>
                    <a:pt x="17195" y="136613"/>
                  </a:lnTo>
                  <a:lnTo>
                    <a:pt x="17195" y="135585"/>
                  </a:lnTo>
                  <a:lnTo>
                    <a:pt x="16167" y="135585"/>
                  </a:lnTo>
                  <a:lnTo>
                    <a:pt x="16167" y="134594"/>
                  </a:lnTo>
                  <a:lnTo>
                    <a:pt x="15176" y="133565"/>
                  </a:lnTo>
                  <a:lnTo>
                    <a:pt x="60693" y="143675"/>
                  </a:lnTo>
                  <a:lnTo>
                    <a:pt x="60693" y="135585"/>
                  </a:lnTo>
                  <a:close/>
                </a:path>
                <a:path w="62230" h="151129">
                  <a:moveTo>
                    <a:pt x="60693" y="65760"/>
                  </a:moveTo>
                  <a:lnTo>
                    <a:pt x="50749" y="63741"/>
                  </a:lnTo>
                  <a:lnTo>
                    <a:pt x="1003" y="53619"/>
                  </a:lnTo>
                  <a:lnTo>
                    <a:pt x="1003" y="58699"/>
                  </a:lnTo>
                  <a:lnTo>
                    <a:pt x="1993" y="58699"/>
                  </a:lnTo>
                  <a:lnTo>
                    <a:pt x="3035" y="59690"/>
                  </a:lnTo>
                  <a:lnTo>
                    <a:pt x="4025" y="60718"/>
                  </a:lnTo>
                  <a:lnTo>
                    <a:pt x="5054" y="61709"/>
                  </a:lnTo>
                  <a:lnTo>
                    <a:pt x="6045" y="62738"/>
                  </a:lnTo>
                  <a:lnTo>
                    <a:pt x="7073" y="63741"/>
                  </a:lnTo>
                  <a:lnTo>
                    <a:pt x="7073" y="64770"/>
                  </a:lnTo>
                  <a:lnTo>
                    <a:pt x="8064" y="64770"/>
                  </a:lnTo>
                  <a:lnTo>
                    <a:pt x="8064" y="65760"/>
                  </a:lnTo>
                  <a:lnTo>
                    <a:pt x="9105" y="66789"/>
                  </a:lnTo>
                  <a:lnTo>
                    <a:pt x="9105" y="67779"/>
                  </a:lnTo>
                  <a:lnTo>
                    <a:pt x="10096" y="67779"/>
                  </a:lnTo>
                  <a:lnTo>
                    <a:pt x="11125" y="68821"/>
                  </a:lnTo>
                  <a:lnTo>
                    <a:pt x="11125" y="70840"/>
                  </a:lnTo>
                  <a:lnTo>
                    <a:pt x="12115" y="70840"/>
                  </a:lnTo>
                  <a:lnTo>
                    <a:pt x="12115" y="71831"/>
                  </a:lnTo>
                  <a:lnTo>
                    <a:pt x="13144" y="72859"/>
                  </a:lnTo>
                  <a:lnTo>
                    <a:pt x="13144" y="73850"/>
                  </a:lnTo>
                  <a:lnTo>
                    <a:pt x="14147" y="74841"/>
                  </a:lnTo>
                  <a:lnTo>
                    <a:pt x="14147" y="75882"/>
                  </a:lnTo>
                  <a:lnTo>
                    <a:pt x="15176" y="75882"/>
                  </a:lnTo>
                  <a:lnTo>
                    <a:pt x="15176" y="77901"/>
                  </a:lnTo>
                  <a:lnTo>
                    <a:pt x="16167" y="78892"/>
                  </a:lnTo>
                  <a:lnTo>
                    <a:pt x="16167" y="79921"/>
                  </a:lnTo>
                  <a:lnTo>
                    <a:pt x="23266" y="80924"/>
                  </a:lnTo>
                  <a:lnTo>
                    <a:pt x="22237" y="79921"/>
                  </a:lnTo>
                  <a:lnTo>
                    <a:pt x="22237" y="76873"/>
                  </a:lnTo>
                  <a:lnTo>
                    <a:pt x="21247" y="75882"/>
                  </a:lnTo>
                  <a:lnTo>
                    <a:pt x="21247" y="73850"/>
                  </a:lnTo>
                  <a:lnTo>
                    <a:pt x="20218" y="73850"/>
                  </a:lnTo>
                  <a:lnTo>
                    <a:pt x="20218" y="71831"/>
                  </a:lnTo>
                  <a:lnTo>
                    <a:pt x="19227" y="70840"/>
                  </a:lnTo>
                  <a:lnTo>
                    <a:pt x="19227" y="69811"/>
                  </a:lnTo>
                  <a:lnTo>
                    <a:pt x="18186" y="68821"/>
                  </a:lnTo>
                  <a:lnTo>
                    <a:pt x="18186" y="67779"/>
                  </a:lnTo>
                  <a:lnTo>
                    <a:pt x="16167" y="65760"/>
                  </a:lnTo>
                  <a:lnTo>
                    <a:pt x="16167" y="64770"/>
                  </a:lnTo>
                  <a:lnTo>
                    <a:pt x="15176" y="63741"/>
                  </a:lnTo>
                  <a:lnTo>
                    <a:pt x="60693" y="73850"/>
                  </a:lnTo>
                  <a:lnTo>
                    <a:pt x="60693" y="65760"/>
                  </a:lnTo>
                  <a:close/>
                </a:path>
                <a:path w="62230" h="151129">
                  <a:moveTo>
                    <a:pt x="61683" y="22263"/>
                  </a:moveTo>
                  <a:lnTo>
                    <a:pt x="60693" y="21234"/>
                  </a:lnTo>
                  <a:lnTo>
                    <a:pt x="60693" y="18211"/>
                  </a:lnTo>
                  <a:lnTo>
                    <a:pt x="59664" y="18211"/>
                  </a:lnTo>
                  <a:lnTo>
                    <a:pt x="59664" y="17183"/>
                  </a:lnTo>
                  <a:lnTo>
                    <a:pt x="58661" y="16192"/>
                  </a:lnTo>
                  <a:lnTo>
                    <a:pt x="58661" y="15163"/>
                  </a:lnTo>
                  <a:lnTo>
                    <a:pt x="57632" y="14173"/>
                  </a:lnTo>
                  <a:lnTo>
                    <a:pt x="56642" y="13131"/>
                  </a:lnTo>
                  <a:lnTo>
                    <a:pt x="55613" y="12141"/>
                  </a:lnTo>
                  <a:lnTo>
                    <a:pt x="55613" y="22263"/>
                  </a:lnTo>
                  <a:lnTo>
                    <a:pt x="55613" y="27305"/>
                  </a:lnTo>
                  <a:lnTo>
                    <a:pt x="54622" y="28333"/>
                  </a:lnTo>
                  <a:lnTo>
                    <a:pt x="54622" y="29324"/>
                  </a:lnTo>
                  <a:lnTo>
                    <a:pt x="53581" y="30365"/>
                  </a:lnTo>
                  <a:lnTo>
                    <a:pt x="53581" y="31356"/>
                  </a:lnTo>
                  <a:lnTo>
                    <a:pt x="52590" y="31356"/>
                  </a:lnTo>
                  <a:lnTo>
                    <a:pt x="52590" y="32385"/>
                  </a:lnTo>
                  <a:lnTo>
                    <a:pt x="50571" y="32385"/>
                  </a:lnTo>
                  <a:lnTo>
                    <a:pt x="50571" y="33375"/>
                  </a:lnTo>
                  <a:lnTo>
                    <a:pt x="47510" y="33375"/>
                  </a:lnTo>
                  <a:lnTo>
                    <a:pt x="46520" y="34404"/>
                  </a:lnTo>
                  <a:lnTo>
                    <a:pt x="38430" y="34404"/>
                  </a:lnTo>
                  <a:lnTo>
                    <a:pt x="37439" y="33375"/>
                  </a:lnTo>
                  <a:lnTo>
                    <a:pt x="32359" y="33375"/>
                  </a:lnTo>
                  <a:lnTo>
                    <a:pt x="31369" y="32385"/>
                  </a:lnTo>
                  <a:lnTo>
                    <a:pt x="27317" y="32385"/>
                  </a:lnTo>
                  <a:lnTo>
                    <a:pt x="26289" y="31356"/>
                  </a:lnTo>
                  <a:lnTo>
                    <a:pt x="24257" y="31356"/>
                  </a:lnTo>
                  <a:lnTo>
                    <a:pt x="23266" y="30365"/>
                  </a:lnTo>
                  <a:lnTo>
                    <a:pt x="21247" y="30365"/>
                  </a:lnTo>
                  <a:lnTo>
                    <a:pt x="20218" y="29324"/>
                  </a:lnTo>
                  <a:lnTo>
                    <a:pt x="18186" y="29324"/>
                  </a:lnTo>
                  <a:lnTo>
                    <a:pt x="17195" y="28333"/>
                  </a:lnTo>
                  <a:lnTo>
                    <a:pt x="16167" y="28333"/>
                  </a:lnTo>
                  <a:lnTo>
                    <a:pt x="15176" y="27305"/>
                  </a:lnTo>
                  <a:lnTo>
                    <a:pt x="14147" y="27305"/>
                  </a:lnTo>
                  <a:lnTo>
                    <a:pt x="13144" y="26314"/>
                  </a:lnTo>
                  <a:lnTo>
                    <a:pt x="12115" y="26314"/>
                  </a:lnTo>
                  <a:lnTo>
                    <a:pt x="12115" y="25285"/>
                  </a:lnTo>
                  <a:lnTo>
                    <a:pt x="11125" y="25285"/>
                  </a:lnTo>
                  <a:lnTo>
                    <a:pt x="10096" y="24295"/>
                  </a:lnTo>
                  <a:lnTo>
                    <a:pt x="9105" y="23253"/>
                  </a:lnTo>
                  <a:lnTo>
                    <a:pt x="9105" y="22263"/>
                  </a:lnTo>
                  <a:lnTo>
                    <a:pt x="8064" y="22263"/>
                  </a:lnTo>
                  <a:lnTo>
                    <a:pt x="8064" y="21234"/>
                  </a:lnTo>
                  <a:lnTo>
                    <a:pt x="7073" y="21234"/>
                  </a:lnTo>
                  <a:lnTo>
                    <a:pt x="7073" y="18211"/>
                  </a:lnTo>
                  <a:lnTo>
                    <a:pt x="6045" y="18211"/>
                  </a:lnTo>
                  <a:lnTo>
                    <a:pt x="6045" y="15163"/>
                  </a:lnTo>
                  <a:lnTo>
                    <a:pt x="7073" y="14173"/>
                  </a:lnTo>
                  <a:lnTo>
                    <a:pt x="7073" y="12141"/>
                  </a:lnTo>
                  <a:lnTo>
                    <a:pt x="8064" y="11112"/>
                  </a:lnTo>
                  <a:lnTo>
                    <a:pt x="9105" y="10121"/>
                  </a:lnTo>
                  <a:lnTo>
                    <a:pt x="9105" y="9093"/>
                  </a:lnTo>
                  <a:lnTo>
                    <a:pt x="10096" y="9093"/>
                  </a:lnTo>
                  <a:lnTo>
                    <a:pt x="11125" y="8102"/>
                  </a:lnTo>
                  <a:lnTo>
                    <a:pt x="13144" y="8102"/>
                  </a:lnTo>
                  <a:lnTo>
                    <a:pt x="14147" y="7061"/>
                  </a:lnTo>
                  <a:lnTo>
                    <a:pt x="25298" y="7061"/>
                  </a:lnTo>
                  <a:lnTo>
                    <a:pt x="25298" y="8102"/>
                  </a:lnTo>
                  <a:lnTo>
                    <a:pt x="31369" y="8102"/>
                  </a:lnTo>
                  <a:lnTo>
                    <a:pt x="32359" y="9093"/>
                  </a:lnTo>
                  <a:lnTo>
                    <a:pt x="34378" y="9093"/>
                  </a:lnTo>
                  <a:lnTo>
                    <a:pt x="35407" y="10121"/>
                  </a:lnTo>
                  <a:lnTo>
                    <a:pt x="39458" y="10121"/>
                  </a:lnTo>
                  <a:lnTo>
                    <a:pt x="40449" y="11112"/>
                  </a:lnTo>
                  <a:lnTo>
                    <a:pt x="41440" y="11112"/>
                  </a:lnTo>
                  <a:lnTo>
                    <a:pt x="42481" y="12141"/>
                  </a:lnTo>
                  <a:lnTo>
                    <a:pt x="44500" y="12141"/>
                  </a:lnTo>
                  <a:lnTo>
                    <a:pt x="44500" y="13131"/>
                  </a:lnTo>
                  <a:lnTo>
                    <a:pt x="46520" y="13131"/>
                  </a:lnTo>
                  <a:lnTo>
                    <a:pt x="47510" y="14173"/>
                  </a:lnTo>
                  <a:lnTo>
                    <a:pt x="48552" y="14173"/>
                  </a:lnTo>
                  <a:lnTo>
                    <a:pt x="48552" y="15163"/>
                  </a:lnTo>
                  <a:lnTo>
                    <a:pt x="49542" y="15163"/>
                  </a:lnTo>
                  <a:lnTo>
                    <a:pt x="53581" y="19215"/>
                  </a:lnTo>
                  <a:lnTo>
                    <a:pt x="53581" y="20243"/>
                  </a:lnTo>
                  <a:lnTo>
                    <a:pt x="54622" y="20243"/>
                  </a:lnTo>
                  <a:lnTo>
                    <a:pt x="54622" y="21234"/>
                  </a:lnTo>
                  <a:lnTo>
                    <a:pt x="55613" y="22263"/>
                  </a:lnTo>
                  <a:lnTo>
                    <a:pt x="55613" y="12141"/>
                  </a:lnTo>
                  <a:lnTo>
                    <a:pt x="54622" y="11112"/>
                  </a:lnTo>
                  <a:lnTo>
                    <a:pt x="53581" y="10121"/>
                  </a:lnTo>
                  <a:lnTo>
                    <a:pt x="52590" y="10121"/>
                  </a:lnTo>
                  <a:lnTo>
                    <a:pt x="52590" y="9093"/>
                  </a:lnTo>
                  <a:lnTo>
                    <a:pt x="51562" y="9093"/>
                  </a:lnTo>
                  <a:lnTo>
                    <a:pt x="51562" y="8102"/>
                  </a:lnTo>
                  <a:lnTo>
                    <a:pt x="49542" y="8102"/>
                  </a:lnTo>
                  <a:lnTo>
                    <a:pt x="48552" y="7061"/>
                  </a:lnTo>
                  <a:lnTo>
                    <a:pt x="47510" y="6070"/>
                  </a:lnTo>
                  <a:lnTo>
                    <a:pt x="45491" y="6070"/>
                  </a:lnTo>
                  <a:lnTo>
                    <a:pt x="45491" y="5041"/>
                  </a:lnTo>
                  <a:lnTo>
                    <a:pt x="44500" y="5041"/>
                  </a:lnTo>
                  <a:lnTo>
                    <a:pt x="43472" y="4051"/>
                  </a:lnTo>
                  <a:lnTo>
                    <a:pt x="40449" y="4051"/>
                  </a:lnTo>
                  <a:lnTo>
                    <a:pt x="39458" y="3022"/>
                  </a:lnTo>
                  <a:lnTo>
                    <a:pt x="38430" y="3022"/>
                  </a:lnTo>
                  <a:lnTo>
                    <a:pt x="37439" y="2032"/>
                  </a:lnTo>
                  <a:lnTo>
                    <a:pt x="34378" y="2032"/>
                  </a:lnTo>
                  <a:lnTo>
                    <a:pt x="33388" y="990"/>
                  </a:lnTo>
                  <a:lnTo>
                    <a:pt x="27317" y="990"/>
                  </a:lnTo>
                  <a:lnTo>
                    <a:pt x="27317" y="0"/>
                  </a:lnTo>
                  <a:lnTo>
                    <a:pt x="15176" y="0"/>
                  </a:lnTo>
                  <a:lnTo>
                    <a:pt x="14147" y="990"/>
                  </a:lnTo>
                  <a:lnTo>
                    <a:pt x="11125" y="990"/>
                  </a:lnTo>
                  <a:lnTo>
                    <a:pt x="11125" y="2032"/>
                  </a:lnTo>
                  <a:lnTo>
                    <a:pt x="9105" y="2032"/>
                  </a:lnTo>
                  <a:lnTo>
                    <a:pt x="8064" y="3022"/>
                  </a:lnTo>
                  <a:lnTo>
                    <a:pt x="7073" y="3022"/>
                  </a:lnTo>
                  <a:lnTo>
                    <a:pt x="7073" y="4051"/>
                  </a:lnTo>
                  <a:lnTo>
                    <a:pt x="6045" y="4051"/>
                  </a:lnTo>
                  <a:lnTo>
                    <a:pt x="6045" y="5041"/>
                  </a:lnTo>
                  <a:lnTo>
                    <a:pt x="5054" y="5041"/>
                  </a:lnTo>
                  <a:lnTo>
                    <a:pt x="3035" y="7061"/>
                  </a:lnTo>
                  <a:lnTo>
                    <a:pt x="3035" y="8102"/>
                  </a:lnTo>
                  <a:lnTo>
                    <a:pt x="1993" y="8102"/>
                  </a:lnTo>
                  <a:lnTo>
                    <a:pt x="1993" y="10121"/>
                  </a:lnTo>
                  <a:lnTo>
                    <a:pt x="1003" y="10121"/>
                  </a:lnTo>
                  <a:lnTo>
                    <a:pt x="1003" y="21234"/>
                  </a:lnTo>
                  <a:lnTo>
                    <a:pt x="1993" y="22263"/>
                  </a:lnTo>
                  <a:lnTo>
                    <a:pt x="1993" y="23253"/>
                  </a:lnTo>
                  <a:lnTo>
                    <a:pt x="3035" y="24295"/>
                  </a:lnTo>
                  <a:lnTo>
                    <a:pt x="3035" y="25285"/>
                  </a:lnTo>
                  <a:lnTo>
                    <a:pt x="4025" y="26314"/>
                  </a:lnTo>
                  <a:lnTo>
                    <a:pt x="4025" y="27305"/>
                  </a:lnTo>
                  <a:lnTo>
                    <a:pt x="5054" y="27305"/>
                  </a:lnTo>
                  <a:lnTo>
                    <a:pt x="6045" y="28333"/>
                  </a:lnTo>
                  <a:lnTo>
                    <a:pt x="6045" y="29324"/>
                  </a:lnTo>
                  <a:lnTo>
                    <a:pt x="7073" y="29324"/>
                  </a:lnTo>
                  <a:lnTo>
                    <a:pt x="7073" y="30365"/>
                  </a:lnTo>
                  <a:lnTo>
                    <a:pt x="8064" y="30365"/>
                  </a:lnTo>
                  <a:lnTo>
                    <a:pt x="8064" y="31356"/>
                  </a:lnTo>
                  <a:lnTo>
                    <a:pt x="9105" y="31356"/>
                  </a:lnTo>
                  <a:lnTo>
                    <a:pt x="10096" y="32385"/>
                  </a:lnTo>
                  <a:lnTo>
                    <a:pt x="11125" y="32385"/>
                  </a:lnTo>
                  <a:lnTo>
                    <a:pt x="11125" y="33375"/>
                  </a:lnTo>
                  <a:lnTo>
                    <a:pt x="12115" y="33375"/>
                  </a:lnTo>
                  <a:lnTo>
                    <a:pt x="13144" y="34404"/>
                  </a:lnTo>
                  <a:lnTo>
                    <a:pt x="14147" y="34404"/>
                  </a:lnTo>
                  <a:lnTo>
                    <a:pt x="15176" y="35394"/>
                  </a:lnTo>
                  <a:lnTo>
                    <a:pt x="16167" y="35394"/>
                  </a:lnTo>
                  <a:lnTo>
                    <a:pt x="17195" y="36436"/>
                  </a:lnTo>
                  <a:lnTo>
                    <a:pt x="18186" y="36436"/>
                  </a:lnTo>
                  <a:lnTo>
                    <a:pt x="19227" y="37426"/>
                  </a:lnTo>
                  <a:lnTo>
                    <a:pt x="21247" y="37426"/>
                  </a:lnTo>
                  <a:lnTo>
                    <a:pt x="22237" y="38455"/>
                  </a:lnTo>
                  <a:lnTo>
                    <a:pt x="24257" y="38455"/>
                  </a:lnTo>
                  <a:lnTo>
                    <a:pt x="25298" y="39446"/>
                  </a:lnTo>
                  <a:lnTo>
                    <a:pt x="28308" y="39446"/>
                  </a:lnTo>
                  <a:lnTo>
                    <a:pt x="29337" y="40474"/>
                  </a:lnTo>
                  <a:lnTo>
                    <a:pt x="34378" y="40474"/>
                  </a:lnTo>
                  <a:lnTo>
                    <a:pt x="35407" y="41478"/>
                  </a:lnTo>
                  <a:lnTo>
                    <a:pt x="45491" y="41478"/>
                  </a:lnTo>
                  <a:lnTo>
                    <a:pt x="46520" y="40474"/>
                  </a:lnTo>
                  <a:lnTo>
                    <a:pt x="49542" y="40474"/>
                  </a:lnTo>
                  <a:lnTo>
                    <a:pt x="50571" y="39446"/>
                  </a:lnTo>
                  <a:lnTo>
                    <a:pt x="52590" y="39446"/>
                  </a:lnTo>
                  <a:lnTo>
                    <a:pt x="53581" y="38455"/>
                  </a:lnTo>
                  <a:lnTo>
                    <a:pt x="54622" y="38455"/>
                  </a:lnTo>
                  <a:lnTo>
                    <a:pt x="54622" y="37426"/>
                  </a:lnTo>
                  <a:lnTo>
                    <a:pt x="55613" y="37426"/>
                  </a:lnTo>
                  <a:lnTo>
                    <a:pt x="56642" y="36436"/>
                  </a:lnTo>
                  <a:lnTo>
                    <a:pt x="57632" y="35394"/>
                  </a:lnTo>
                  <a:lnTo>
                    <a:pt x="58661" y="34404"/>
                  </a:lnTo>
                  <a:lnTo>
                    <a:pt x="58661" y="33375"/>
                  </a:lnTo>
                  <a:lnTo>
                    <a:pt x="59664" y="33375"/>
                  </a:lnTo>
                  <a:lnTo>
                    <a:pt x="59664" y="32385"/>
                  </a:lnTo>
                  <a:lnTo>
                    <a:pt x="60693" y="31356"/>
                  </a:lnTo>
                  <a:lnTo>
                    <a:pt x="60693" y="28333"/>
                  </a:lnTo>
                  <a:lnTo>
                    <a:pt x="61683" y="28333"/>
                  </a:lnTo>
                  <a:lnTo>
                    <a:pt x="61683" y="22263"/>
                  </a:lnTo>
                  <a:close/>
                </a:path>
                <a:path w="62230" h="151129">
                  <a:moveTo>
                    <a:pt x="61709" y="114350"/>
                  </a:moveTo>
                  <a:lnTo>
                    <a:pt x="0" y="82956"/>
                  </a:lnTo>
                  <a:lnTo>
                    <a:pt x="0" y="89039"/>
                  </a:lnTo>
                  <a:lnTo>
                    <a:pt x="61709" y="121412"/>
                  </a:lnTo>
                  <a:lnTo>
                    <a:pt x="61709" y="11435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94" name="object 4794"/>
          <p:cNvGrpSpPr/>
          <p:nvPr/>
        </p:nvGrpSpPr>
        <p:grpSpPr>
          <a:xfrm>
            <a:off x="2843583" y="2127459"/>
            <a:ext cx="29845" cy="1793239"/>
            <a:chOff x="2843583" y="2127459"/>
            <a:chExt cx="29845" cy="1793239"/>
          </a:xfrm>
        </p:grpSpPr>
        <p:sp>
          <p:nvSpPr>
            <p:cNvPr id="4795" name="object 4795"/>
            <p:cNvSpPr/>
            <p:nvPr/>
          </p:nvSpPr>
          <p:spPr>
            <a:xfrm>
              <a:off x="2858762" y="2127459"/>
              <a:ext cx="0" cy="1793239"/>
            </a:xfrm>
            <a:custGeom>
              <a:avLst/>
              <a:gdLst/>
              <a:ahLst/>
              <a:cxnLst/>
              <a:rect l="l" t="t" r="r" b="b"/>
              <a:pathLst>
                <a:path h="1793239">
                  <a:moveTo>
                    <a:pt x="0" y="0"/>
                  </a:moveTo>
                  <a:lnTo>
                    <a:pt x="0" y="179317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6" name="object 4796"/>
            <p:cNvSpPr/>
            <p:nvPr/>
          </p:nvSpPr>
          <p:spPr>
            <a:xfrm>
              <a:off x="2869893" y="2127459"/>
              <a:ext cx="0" cy="1793239"/>
            </a:xfrm>
            <a:custGeom>
              <a:avLst/>
              <a:gdLst/>
              <a:ahLst/>
              <a:cxnLst/>
              <a:rect l="l" t="t" r="r" b="b"/>
              <a:pathLst>
                <a:path h="1793239">
                  <a:moveTo>
                    <a:pt x="0" y="0"/>
                  </a:moveTo>
                  <a:lnTo>
                    <a:pt x="0" y="179317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7" name="object 4797"/>
            <p:cNvSpPr/>
            <p:nvPr/>
          </p:nvSpPr>
          <p:spPr>
            <a:xfrm>
              <a:off x="2846619" y="2127459"/>
              <a:ext cx="0" cy="287655"/>
            </a:xfrm>
            <a:custGeom>
              <a:avLst/>
              <a:gdLst/>
              <a:ahLst/>
              <a:cxnLst/>
              <a:rect l="l" t="t" r="r" b="b"/>
              <a:pathLst>
                <a:path h="287655">
                  <a:moveTo>
                    <a:pt x="0" y="0"/>
                  </a:moveTo>
                  <a:lnTo>
                    <a:pt x="0" y="28739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798" name="object 4798"/>
          <p:cNvPicPr/>
          <p:nvPr/>
        </p:nvPicPr>
        <p:blipFill>
          <a:blip r:embed="rId475" cstate="print"/>
          <a:stretch>
            <a:fillRect/>
          </a:stretch>
        </p:blipFill>
        <p:spPr>
          <a:xfrm>
            <a:off x="5980632" y="4176660"/>
            <a:ext cx="126473" cy="73852"/>
          </a:xfrm>
          <a:prstGeom prst="rect">
            <a:avLst/>
          </a:prstGeom>
        </p:spPr>
      </p:pic>
      <p:pic>
        <p:nvPicPr>
          <p:cNvPr id="4799" name="object 4799"/>
          <p:cNvPicPr/>
          <p:nvPr/>
        </p:nvPicPr>
        <p:blipFill>
          <a:blip r:embed="rId476" cstate="print"/>
          <a:stretch>
            <a:fillRect/>
          </a:stretch>
        </p:blipFill>
        <p:spPr>
          <a:xfrm>
            <a:off x="4910999" y="4980170"/>
            <a:ext cx="1643408" cy="542385"/>
          </a:xfrm>
          <a:prstGeom prst="rect">
            <a:avLst/>
          </a:prstGeom>
        </p:spPr>
      </p:pic>
      <p:pic>
        <p:nvPicPr>
          <p:cNvPr id="4800" name="object 4800"/>
          <p:cNvPicPr/>
          <p:nvPr/>
        </p:nvPicPr>
        <p:blipFill>
          <a:blip r:embed="rId477" cstate="print"/>
          <a:stretch>
            <a:fillRect/>
          </a:stretch>
        </p:blipFill>
        <p:spPr>
          <a:xfrm>
            <a:off x="5146784" y="3768864"/>
            <a:ext cx="732652" cy="864186"/>
          </a:xfrm>
          <a:prstGeom prst="rect">
            <a:avLst/>
          </a:prstGeom>
        </p:spPr>
      </p:pic>
      <p:pic>
        <p:nvPicPr>
          <p:cNvPr id="4801" name="object 4801"/>
          <p:cNvPicPr/>
          <p:nvPr/>
        </p:nvPicPr>
        <p:blipFill>
          <a:blip r:embed="rId478" cstate="print"/>
          <a:stretch>
            <a:fillRect/>
          </a:stretch>
        </p:blipFill>
        <p:spPr>
          <a:xfrm>
            <a:off x="7486415" y="3826525"/>
            <a:ext cx="173043" cy="160900"/>
          </a:xfrm>
          <a:prstGeom prst="rect">
            <a:avLst/>
          </a:prstGeom>
        </p:spPr>
      </p:pic>
      <p:pic>
        <p:nvPicPr>
          <p:cNvPr id="4802" name="object 4802"/>
          <p:cNvPicPr/>
          <p:nvPr/>
        </p:nvPicPr>
        <p:blipFill>
          <a:blip r:embed="rId479" cstate="print"/>
          <a:stretch>
            <a:fillRect/>
          </a:stretch>
        </p:blipFill>
        <p:spPr>
          <a:xfrm>
            <a:off x="8497355" y="3572525"/>
            <a:ext cx="113338" cy="113338"/>
          </a:xfrm>
          <a:prstGeom prst="rect">
            <a:avLst/>
          </a:prstGeom>
        </p:spPr>
      </p:pic>
      <p:pic>
        <p:nvPicPr>
          <p:cNvPr id="4803" name="object 4803"/>
          <p:cNvPicPr/>
          <p:nvPr/>
        </p:nvPicPr>
        <p:blipFill>
          <a:blip r:embed="rId480" cstate="print"/>
          <a:stretch>
            <a:fillRect/>
          </a:stretch>
        </p:blipFill>
        <p:spPr>
          <a:xfrm>
            <a:off x="5614326" y="6069009"/>
            <a:ext cx="264099" cy="103219"/>
          </a:xfrm>
          <a:prstGeom prst="rect">
            <a:avLst/>
          </a:prstGeom>
        </p:spPr>
      </p:pic>
      <p:pic>
        <p:nvPicPr>
          <p:cNvPr id="4804" name="object 4804"/>
          <p:cNvPicPr/>
          <p:nvPr/>
        </p:nvPicPr>
        <p:blipFill>
          <a:blip r:embed="rId481" cstate="print"/>
          <a:stretch>
            <a:fillRect/>
          </a:stretch>
        </p:blipFill>
        <p:spPr>
          <a:xfrm>
            <a:off x="12806264" y="6047758"/>
            <a:ext cx="264099" cy="104210"/>
          </a:xfrm>
          <a:prstGeom prst="rect">
            <a:avLst/>
          </a:prstGeom>
        </p:spPr>
      </p:pic>
      <p:pic>
        <p:nvPicPr>
          <p:cNvPr id="4805" name="object 4805"/>
          <p:cNvPicPr/>
          <p:nvPr/>
        </p:nvPicPr>
        <p:blipFill>
          <a:blip r:embed="rId482" cstate="print"/>
          <a:stretch>
            <a:fillRect/>
          </a:stretch>
        </p:blipFill>
        <p:spPr>
          <a:xfrm>
            <a:off x="2824376" y="5582260"/>
            <a:ext cx="264099" cy="104210"/>
          </a:xfrm>
          <a:prstGeom prst="rect">
            <a:avLst/>
          </a:prstGeom>
        </p:spPr>
      </p:pic>
      <p:pic>
        <p:nvPicPr>
          <p:cNvPr id="4806" name="object 4806"/>
          <p:cNvPicPr/>
          <p:nvPr/>
        </p:nvPicPr>
        <p:blipFill>
          <a:blip r:embed="rId483" cstate="print"/>
          <a:stretch>
            <a:fillRect/>
          </a:stretch>
        </p:blipFill>
        <p:spPr>
          <a:xfrm>
            <a:off x="2788958" y="1893698"/>
            <a:ext cx="264099" cy="104210"/>
          </a:xfrm>
          <a:prstGeom prst="rect">
            <a:avLst/>
          </a:prstGeom>
        </p:spPr>
      </p:pic>
      <p:pic>
        <p:nvPicPr>
          <p:cNvPr id="4807" name="object 4807"/>
          <p:cNvPicPr/>
          <p:nvPr/>
        </p:nvPicPr>
        <p:blipFill>
          <a:blip r:embed="rId484" cstate="print"/>
          <a:stretch>
            <a:fillRect/>
          </a:stretch>
        </p:blipFill>
        <p:spPr>
          <a:xfrm>
            <a:off x="6367197" y="4016772"/>
            <a:ext cx="366306" cy="227668"/>
          </a:xfrm>
          <a:prstGeom prst="rect">
            <a:avLst/>
          </a:prstGeom>
        </p:spPr>
      </p:pic>
      <p:pic>
        <p:nvPicPr>
          <p:cNvPr id="4808" name="object 4808"/>
          <p:cNvPicPr/>
          <p:nvPr/>
        </p:nvPicPr>
        <p:blipFill>
          <a:blip r:embed="rId485" cstate="print"/>
          <a:stretch>
            <a:fillRect/>
          </a:stretch>
        </p:blipFill>
        <p:spPr>
          <a:xfrm>
            <a:off x="15611392" y="1519276"/>
            <a:ext cx="264099" cy="103219"/>
          </a:xfrm>
          <a:prstGeom prst="rect">
            <a:avLst/>
          </a:prstGeom>
        </p:spPr>
      </p:pic>
      <p:pic>
        <p:nvPicPr>
          <p:cNvPr id="4809" name="object 4809"/>
          <p:cNvPicPr/>
          <p:nvPr/>
        </p:nvPicPr>
        <p:blipFill>
          <a:blip r:embed="rId486" cstate="print"/>
          <a:stretch>
            <a:fillRect/>
          </a:stretch>
        </p:blipFill>
        <p:spPr>
          <a:xfrm>
            <a:off x="10348214" y="4729185"/>
            <a:ext cx="283346" cy="104210"/>
          </a:xfrm>
          <a:prstGeom prst="rect">
            <a:avLst/>
          </a:prstGeom>
        </p:spPr>
      </p:pic>
      <p:grpSp>
        <p:nvGrpSpPr>
          <p:cNvPr id="4810" name="object 4810"/>
          <p:cNvGrpSpPr/>
          <p:nvPr/>
        </p:nvGrpSpPr>
        <p:grpSpPr>
          <a:xfrm>
            <a:off x="12015930" y="4025879"/>
            <a:ext cx="732155" cy="394970"/>
            <a:chOff x="12015930" y="4025879"/>
            <a:chExt cx="732155" cy="394970"/>
          </a:xfrm>
        </p:grpSpPr>
        <p:pic>
          <p:nvPicPr>
            <p:cNvPr id="4811" name="object 4811"/>
            <p:cNvPicPr/>
            <p:nvPr/>
          </p:nvPicPr>
          <p:blipFill>
            <a:blip r:embed="rId487" cstate="print"/>
            <a:stretch>
              <a:fillRect/>
            </a:stretch>
          </p:blipFill>
          <p:spPr>
            <a:xfrm>
              <a:off x="12218300" y="4346668"/>
              <a:ext cx="127485" cy="73852"/>
            </a:xfrm>
            <a:prstGeom prst="rect">
              <a:avLst/>
            </a:prstGeom>
          </p:spPr>
        </p:pic>
        <p:pic>
          <p:nvPicPr>
            <p:cNvPr id="4812" name="object 4812"/>
            <p:cNvPicPr/>
            <p:nvPr/>
          </p:nvPicPr>
          <p:blipFill>
            <a:blip r:embed="rId488" cstate="print"/>
            <a:stretch>
              <a:fillRect/>
            </a:stretch>
          </p:blipFill>
          <p:spPr>
            <a:xfrm>
              <a:off x="12015930" y="4025879"/>
              <a:ext cx="731600" cy="288406"/>
            </a:xfrm>
            <a:prstGeom prst="rect">
              <a:avLst/>
            </a:prstGeom>
          </p:spPr>
        </p:pic>
      </p:grpSp>
      <p:pic>
        <p:nvPicPr>
          <p:cNvPr id="4813" name="object 4813"/>
          <p:cNvPicPr/>
          <p:nvPr/>
        </p:nvPicPr>
        <p:blipFill>
          <a:blip r:embed="rId489" cstate="print"/>
          <a:stretch>
            <a:fillRect/>
          </a:stretch>
        </p:blipFill>
        <p:spPr>
          <a:xfrm>
            <a:off x="12343782" y="4553106"/>
            <a:ext cx="161912" cy="160900"/>
          </a:xfrm>
          <a:prstGeom prst="rect">
            <a:avLst/>
          </a:prstGeom>
        </p:spPr>
      </p:pic>
      <p:grpSp>
        <p:nvGrpSpPr>
          <p:cNvPr id="4814" name="object 4814"/>
          <p:cNvGrpSpPr/>
          <p:nvPr/>
        </p:nvGrpSpPr>
        <p:grpSpPr>
          <a:xfrm>
            <a:off x="-3035" y="336"/>
            <a:ext cx="20108545" cy="14204315"/>
            <a:chOff x="-3035" y="336"/>
            <a:chExt cx="20108545" cy="14204315"/>
          </a:xfrm>
        </p:grpSpPr>
        <p:pic>
          <p:nvPicPr>
            <p:cNvPr id="4815" name="object 4815"/>
            <p:cNvPicPr/>
            <p:nvPr/>
          </p:nvPicPr>
          <p:blipFill>
            <a:blip r:embed="rId490" cstate="print"/>
            <a:stretch>
              <a:fillRect/>
            </a:stretch>
          </p:blipFill>
          <p:spPr>
            <a:xfrm>
              <a:off x="13571279" y="5276651"/>
              <a:ext cx="161912" cy="160900"/>
            </a:xfrm>
            <a:prstGeom prst="rect">
              <a:avLst/>
            </a:prstGeom>
          </p:spPr>
        </p:pic>
        <p:sp>
          <p:nvSpPr>
            <p:cNvPr id="4816" name="object 4816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0" y="14197677"/>
                  </a:moveTo>
                  <a:lnTo>
                    <a:pt x="20102393" y="14197677"/>
                  </a:lnTo>
                  <a:lnTo>
                    <a:pt x="20102393" y="0"/>
                  </a:lnTo>
                  <a:lnTo>
                    <a:pt x="0" y="0"/>
                  </a:lnTo>
                  <a:lnTo>
                    <a:pt x="0" y="14197677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7" name="object 4817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19505342" y="13958857"/>
                  </a:lnTo>
                  <a:lnTo>
                    <a:pt x="19505342" y="0"/>
                  </a:lnTo>
                  <a:lnTo>
                    <a:pt x="0" y="0"/>
                  </a:lnTo>
                  <a:lnTo>
                    <a:pt x="0" y="13958857"/>
                  </a:lnTo>
                  <a:close/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18" name="object 4818"/>
            <p:cNvPicPr/>
            <p:nvPr/>
          </p:nvPicPr>
          <p:blipFill>
            <a:blip r:embed="rId491" cstate="print"/>
            <a:stretch>
              <a:fillRect/>
            </a:stretch>
          </p:blipFill>
          <p:spPr>
            <a:xfrm>
              <a:off x="17799212" y="14107950"/>
              <a:ext cx="400732" cy="81968"/>
            </a:xfrm>
            <a:prstGeom prst="rect">
              <a:avLst/>
            </a:prstGeom>
          </p:spPr>
        </p:pic>
        <p:sp>
          <p:nvSpPr>
            <p:cNvPr id="4819" name="object 4819"/>
            <p:cNvSpPr/>
            <p:nvPr/>
          </p:nvSpPr>
          <p:spPr>
            <a:xfrm>
              <a:off x="19653127" y="14153488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2730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0" name="object 4820"/>
            <p:cNvSpPr/>
            <p:nvPr/>
          </p:nvSpPr>
          <p:spPr>
            <a:xfrm>
              <a:off x="19646023" y="14112019"/>
              <a:ext cx="41910" cy="59690"/>
            </a:xfrm>
            <a:custGeom>
              <a:avLst/>
              <a:gdLst/>
              <a:ahLst/>
              <a:cxnLst/>
              <a:rect l="l" t="t" r="r" b="b"/>
              <a:pathLst>
                <a:path w="41909" h="59690">
                  <a:moveTo>
                    <a:pt x="0" y="59684"/>
                  </a:moveTo>
                  <a:lnTo>
                    <a:pt x="20239" y="0"/>
                  </a:lnTo>
                  <a:lnTo>
                    <a:pt x="41469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1" name="object 4821"/>
            <p:cNvSpPr/>
            <p:nvPr/>
          </p:nvSpPr>
          <p:spPr>
            <a:xfrm>
              <a:off x="19705748" y="14112019"/>
              <a:ext cx="15240" cy="59690"/>
            </a:xfrm>
            <a:custGeom>
              <a:avLst/>
              <a:gdLst/>
              <a:ahLst/>
              <a:cxnLst/>
              <a:rect l="l" t="t" r="r" b="b"/>
              <a:pathLst>
                <a:path w="15240" h="59690">
                  <a:moveTo>
                    <a:pt x="15159" y="59684"/>
                  </a:moveTo>
                  <a:lnTo>
                    <a:pt x="15159" y="0"/>
                  </a:lnTo>
                  <a:lnTo>
                    <a:pt x="0" y="15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2" name="object 4822"/>
            <p:cNvSpPr/>
            <p:nvPr/>
          </p:nvSpPr>
          <p:spPr>
            <a:xfrm>
              <a:off x="19935441" y="14081640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3" name="object 4823"/>
            <p:cNvSpPr/>
            <p:nvPr/>
          </p:nvSpPr>
          <p:spPr>
            <a:xfrm>
              <a:off x="477641" y="14034098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4" name="object 4824"/>
            <p:cNvSpPr/>
            <p:nvPr/>
          </p:nvSpPr>
          <p:spPr>
            <a:xfrm>
              <a:off x="19935441" y="122783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5" name="object 4825"/>
            <p:cNvSpPr/>
            <p:nvPr/>
          </p:nvSpPr>
          <p:spPr>
            <a:xfrm>
              <a:off x="15561787" y="12764079"/>
              <a:ext cx="4423410" cy="1317625"/>
            </a:xfrm>
            <a:custGeom>
              <a:avLst/>
              <a:gdLst/>
              <a:ahLst/>
              <a:cxnLst/>
              <a:rect l="l" t="t" r="r" b="b"/>
              <a:pathLst>
                <a:path w="4423409" h="1317625">
                  <a:moveTo>
                    <a:pt x="0" y="1317560"/>
                  </a:moveTo>
                  <a:lnTo>
                    <a:pt x="0" y="0"/>
                  </a:lnTo>
                  <a:lnTo>
                    <a:pt x="4423219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6" name="object 4826"/>
            <p:cNvSpPr/>
            <p:nvPr/>
          </p:nvSpPr>
          <p:spPr>
            <a:xfrm>
              <a:off x="15969604" y="12764079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0" y="0"/>
                  </a:moveTo>
                  <a:lnTo>
                    <a:pt x="548477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7" name="object 4827"/>
            <p:cNvSpPr/>
            <p:nvPr/>
          </p:nvSpPr>
          <p:spPr>
            <a:xfrm>
              <a:off x="15561787" y="13242733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8" name="object 4828"/>
            <p:cNvSpPr/>
            <p:nvPr/>
          </p:nvSpPr>
          <p:spPr>
            <a:xfrm>
              <a:off x="15703461" y="12764079"/>
              <a:ext cx="548005" cy="0"/>
            </a:xfrm>
            <a:custGeom>
              <a:avLst/>
              <a:gdLst/>
              <a:ahLst/>
              <a:cxnLst/>
              <a:rect l="l" t="t" r="r" b="b"/>
              <a:pathLst>
                <a:path w="548005">
                  <a:moveTo>
                    <a:pt x="0" y="0"/>
                  </a:moveTo>
                  <a:lnTo>
                    <a:pt x="547445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9" name="object 4829"/>
            <p:cNvSpPr/>
            <p:nvPr/>
          </p:nvSpPr>
          <p:spPr>
            <a:xfrm>
              <a:off x="16876312" y="12764079"/>
              <a:ext cx="240029" cy="0"/>
            </a:xfrm>
            <a:custGeom>
              <a:avLst/>
              <a:gdLst/>
              <a:ahLst/>
              <a:cxnLst/>
              <a:rect l="l" t="t" r="r" b="b"/>
              <a:pathLst>
                <a:path w="240030">
                  <a:moveTo>
                    <a:pt x="0" y="0"/>
                  </a:moveTo>
                  <a:lnTo>
                    <a:pt x="239812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0" name="object 4830"/>
            <p:cNvSpPr/>
            <p:nvPr/>
          </p:nvSpPr>
          <p:spPr>
            <a:xfrm>
              <a:off x="19515481" y="12906784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382" y="0"/>
                  </a:moveTo>
                  <a:lnTo>
                    <a:pt x="0" y="0"/>
                  </a:lnTo>
                  <a:lnTo>
                    <a:pt x="0" y="11111"/>
                  </a:lnTo>
                  <a:lnTo>
                    <a:pt x="32382" y="11111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31" name="object 4831"/>
            <p:cNvPicPr/>
            <p:nvPr/>
          </p:nvPicPr>
          <p:blipFill>
            <a:blip r:embed="rId492" cstate="print"/>
            <a:stretch>
              <a:fillRect/>
            </a:stretch>
          </p:blipFill>
          <p:spPr>
            <a:xfrm>
              <a:off x="19584294" y="12857179"/>
              <a:ext cx="154828" cy="86015"/>
            </a:xfrm>
            <a:prstGeom prst="rect">
              <a:avLst/>
            </a:prstGeom>
          </p:spPr>
        </p:pic>
        <p:sp>
          <p:nvSpPr>
            <p:cNvPr id="4832" name="object 4832"/>
            <p:cNvSpPr/>
            <p:nvPr/>
          </p:nvSpPr>
          <p:spPr>
            <a:xfrm>
              <a:off x="19147131" y="13365178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3" name="object 4833"/>
            <p:cNvSpPr/>
            <p:nvPr/>
          </p:nvSpPr>
          <p:spPr>
            <a:xfrm>
              <a:off x="18787888" y="13365178"/>
              <a:ext cx="0" cy="716915"/>
            </a:xfrm>
            <a:custGeom>
              <a:avLst/>
              <a:gdLst/>
              <a:ahLst/>
              <a:cxnLst/>
              <a:rect l="l" t="t" r="r" b="b"/>
              <a:pathLst>
                <a:path h="716915">
                  <a:moveTo>
                    <a:pt x="0" y="716461"/>
                  </a:moveTo>
                  <a:lnTo>
                    <a:pt x="0" y="0"/>
                  </a:lnTo>
                  <a:lnTo>
                    <a:pt x="0" y="716461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4" name="object 4834"/>
            <p:cNvSpPr/>
            <p:nvPr/>
          </p:nvSpPr>
          <p:spPr>
            <a:xfrm>
              <a:off x="16039428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5" name="object 4835"/>
            <p:cNvSpPr/>
            <p:nvPr/>
          </p:nvSpPr>
          <p:spPr>
            <a:xfrm>
              <a:off x="19505362" y="13365178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6" name="object 4836"/>
            <p:cNvSpPr/>
            <p:nvPr/>
          </p:nvSpPr>
          <p:spPr>
            <a:xfrm>
              <a:off x="17115133" y="1276713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7" name="object 4837"/>
            <p:cNvSpPr/>
            <p:nvPr/>
          </p:nvSpPr>
          <p:spPr>
            <a:xfrm>
              <a:off x="17115133" y="13005935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8" name="object 4838"/>
            <p:cNvSpPr/>
            <p:nvPr/>
          </p:nvSpPr>
          <p:spPr>
            <a:xfrm>
              <a:off x="17115133" y="13723409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9" name="object 4839"/>
            <p:cNvSpPr/>
            <p:nvPr/>
          </p:nvSpPr>
          <p:spPr>
            <a:xfrm>
              <a:off x="16876312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0" name="object 4840"/>
            <p:cNvSpPr/>
            <p:nvPr/>
          </p:nvSpPr>
          <p:spPr>
            <a:xfrm>
              <a:off x="16517070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1" name="object 4841"/>
            <p:cNvSpPr/>
            <p:nvPr/>
          </p:nvSpPr>
          <p:spPr>
            <a:xfrm>
              <a:off x="18787888" y="13484588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094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2" name="object 4842"/>
            <p:cNvSpPr/>
            <p:nvPr/>
          </p:nvSpPr>
          <p:spPr>
            <a:xfrm>
              <a:off x="15560775" y="13723409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3" name="object 4843"/>
            <p:cNvSpPr/>
            <p:nvPr/>
          </p:nvSpPr>
          <p:spPr>
            <a:xfrm>
              <a:off x="15560775" y="13962230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4" name="object 4844"/>
            <p:cNvSpPr/>
            <p:nvPr/>
          </p:nvSpPr>
          <p:spPr>
            <a:xfrm>
              <a:off x="15560775" y="13484588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5" name="object 4845"/>
            <p:cNvSpPr/>
            <p:nvPr/>
          </p:nvSpPr>
          <p:spPr>
            <a:xfrm>
              <a:off x="15560775" y="1408164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6" name="object 4846"/>
            <p:cNvSpPr/>
            <p:nvPr/>
          </p:nvSpPr>
          <p:spPr>
            <a:xfrm>
              <a:off x="15560775" y="13842819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7" name="object 4847"/>
            <p:cNvSpPr/>
            <p:nvPr/>
          </p:nvSpPr>
          <p:spPr>
            <a:xfrm>
              <a:off x="15560775" y="13603999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8" name="object 4848"/>
            <p:cNvSpPr/>
            <p:nvPr/>
          </p:nvSpPr>
          <p:spPr>
            <a:xfrm>
              <a:off x="15560775" y="12886525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9" name="object 4849"/>
            <p:cNvSpPr/>
            <p:nvPr/>
          </p:nvSpPr>
          <p:spPr>
            <a:xfrm>
              <a:off x="15560775" y="13126357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0" name="object 4850"/>
            <p:cNvSpPr/>
            <p:nvPr/>
          </p:nvSpPr>
          <p:spPr>
            <a:xfrm>
              <a:off x="15560775" y="1336517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1" name="object 4851"/>
            <p:cNvSpPr/>
            <p:nvPr/>
          </p:nvSpPr>
          <p:spPr>
            <a:xfrm>
              <a:off x="15560775" y="12767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2" name="object 4852"/>
            <p:cNvSpPr/>
            <p:nvPr/>
          </p:nvSpPr>
          <p:spPr>
            <a:xfrm>
              <a:off x="19983003" y="1276713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3" name="object 4853"/>
            <p:cNvSpPr/>
            <p:nvPr/>
          </p:nvSpPr>
          <p:spPr>
            <a:xfrm>
              <a:off x="17665634" y="12875394"/>
              <a:ext cx="42545" cy="72390"/>
            </a:xfrm>
            <a:custGeom>
              <a:avLst/>
              <a:gdLst/>
              <a:ahLst/>
              <a:cxnLst/>
              <a:rect l="l" t="t" r="r" b="b"/>
              <a:pathLst>
                <a:path w="42544" h="72390">
                  <a:moveTo>
                    <a:pt x="0" y="0"/>
                  </a:moveTo>
                  <a:lnTo>
                    <a:pt x="42501" y="71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4" name="object 4854"/>
            <p:cNvSpPr/>
            <p:nvPr/>
          </p:nvSpPr>
          <p:spPr>
            <a:xfrm>
              <a:off x="17642359" y="12826840"/>
              <a:ext cx="66040" cy="72390"/>
            </a:xfrm>
            <a:custGeom>
              <a:avLst/>
              <a:gdLst/>
              <a:ahLst/>
              <a:cxnLst/>
              <a:rect l="l" t="t" r="r" b="b"/>
              <a:pathLst>
                <a:path w="66040" h="72390">
                  <a:moveTo>
                    <a:pt x="0" y="71828"/>
                  </a:moveTo>
                  <a:lnTo>
                    <a:pt x="657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5" name="object 4855"/>
            <p:cNvSpPr/>
            <p:nvPr/>
          </p:nvSpPr>
          <p:spPr>
            <a:xfrm>
              <a:off x="17642359" y="12826840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12040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6" name="object 4856"/>
            <p:cNvSpPr/>
            <p:nvPr/>
          </p:nvSpPr>
          <p:spPr>
            <a:xfrm>
              <a:off x="17743555" y="12841999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7" name="object 4857"/>
            <p:cNvSpPr/>
            <p:nvPr/>
          </p:nvSpPr>
          <p:spPr>
            <a:xfrm>
              <a:off x="17744566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8" name="object 4858"/>
            <p:cNvSpPr/>
            <p:nvPr/>
          </p:nvSpPr>
          <p:spPr>
            <a:xfrm>
              <a:off x="17761769" y="1294724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9" name="object 4859"/>
            <p:cNvSpPr/>
            <p:nvPr/>
          </p:nvSpPr>
          <p:spPr>
            <a:xfrm>
              <a:off x="17752681" y="12854143"/>
              <a:ext cx="15240" cy="12700"/>
            </a:xfrm>
            <a:custGeom>
              <a:avLst/>
              <a:gdLst/>
              <a:ahLst/>
              <a:cxnLst/>
              <a:rect l="l" t="t" r="r" b="b"/>
              <a:pathLst>
                <a:path w="15240" h="12700">
                  <a:moveTo>
                    <a:pt x="15159" y="0"/>
                  </a:moveTo>
                  <a:lnTo>
                    <a:pt x="0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0" name="object 4860"/>
            <p:cNvSpPr/>
            <p:nvPr/>
          </p:nvSpPr>
          <p:spPr>
            <a:xfrm>
              <a:off x="17744566" y="12826820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14673" y="0"/>
                  </a:moveTo>
                  <a:lnTo>
                    <a:pt x="6577" y="0"/>
                  </a:lnTo>
                  <a:lnTo>
                    <a:pt x="0" y="6557"/>
                  </a:lnTo>
                  <a:lnTo>
                    <a:pt x="0" y="14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1" name="object 4861"/>
            <p:cNvSpPr/>
            <p:nvPr/>
          </p:nvSpPr>
          <p:spPr>
            <a:xfrm>
              <a:off x="17759514" y="12826869"/>
              <a:ext cx="15875" cy="27940"/>
            </a:xfrm>
            <a:custGeom>
              <a:avLst/>
              <a:gdLst/>
              <a:ahLst/>
              <a:cxnLst/>
              <a:rect l="l" t="t" r="r" b="b"/>
              <a:pathLst>
                <a:path w="15875" h="27940">
                  <a:moveTo>
                    <a:pt x="9087" y="27383"/>
                  </a:moveTo>
                  <a:lnTo>
                    <a:pt x="13803" y="23234"/>
                  </a:lnTo>
                  <a:lnTo>
                    <a:pt x="15543" y="16676"/>
                  </a:lnTo>
                  <a:lnTo>
                    <a:pt x="13519" y="10665"/>
                  </a:lnTo>
                  <a:lnTo>
                    <a:pt x="11617" y="4735"/>
                  </a:lnTo>
                  <a:lnTo>
                    <a:pt x="6213" y="50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2" name="object 4862"/>
            <p:cNvSpPr/>
            <p:nvPr/>
          </p:nvSpPr>
          <p:spPr>
            <a:xfrm>
              <a:off x="17794152" y="1288146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3" name="object 4863"/>
            <p:cNvSpPr/>
            <p:nvPr/>
          </p:nvSpPr>
          <p:spPr>
            <a:xfrm>
              <a:off x="17776443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7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4" name="object 4864"/>
            <p:cNvSpPr/>
            <p:nvPr/>
          </p:nvSpPr>
          <p:spPr>
            <a:xfrm>
              <a:off x="17761769" y="1286325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5" name="object 4865"/>
            <p:cNvSpPr/>
            <p:nvPr/>
          </p:nvSpPr>
          <p:spPr>
            <a:xfrm>
              <a:off x="17744566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6" name="object 4866"/>
            <p:cNvSpPr/>
            <p:nvPr/>
          </p:nvSpPr>
          <p:spPr>
            <a:xfrm>
              <a:off x="17776443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7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67" name="object 4867"/>
            <p:cNvPicPr/>
            <p:nvPr/>
          </p:nvPicPr>
          <p:blipFill>
            <a:blip r:embed="rId493" cstate="print"/>
            <a:stretch>
              <a:fillRect/>
            </a:stretch>
          </p:blipFill>
          <p:spPr>
            <a:xfrm>
              <a:off x="17827547" y="12860214"/>
              <a:ext cx="72354" cy="90063"/>
            </a:xfrm>
            <a:prstGeom prst="rect">
              <a:avLst/>
            </a:prstGeom>
          </p:spPr>
        </p:pic>
        <p:sp>
          <p:nvSpPr>
            <p:cNvPr id="4868" name="object 4868"/>
            <p:cNvSpPr/>
            <p:nvPr/>
          </p:nvSpPr>
          <p:spPr>
            <a:xfrm>
              <a:off x="17931798" y="12863271"/>
              <a:ext cx="53975" cy="84455"/>
            </a:xfrm>
            <a:custGeom>
              <a:avLst/>
              <a:gdLst/>
              <a:ahLst/>
              <a:cxnLst/>
              <a:rect l="l" t="t" r="r" b="b"/>
              <a:pathLst>
                <a:path w="53975" h="84454">
                  <a:moveTo>
                    <a:pt x="53613" y="83971"/>
                  </a:moveTo>
                  <a:lnTo>
                    <a:pt x="53613" y="0"/>
                  </a:lnTo>
                  <a:lnTo>
                    <a:pt x="24286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9" name="object 4869"/>
            <p:cNvSpPr/>
            <p:nvPr/>
          </p:nvSpPr>
          <p:spPr>
            <a:xfrm>
              <a:off x="18021842" y="1282682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0" name="object 4870"/>
            <p:cNvSpPr/>
            <p:nvPr/>
          </p:nvSpPr>
          <p:spPr>
            <a:xfrm>
              <a:off x="18021842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71" name="object 4871"/>
            <p:cNvPicPr/>
            <p:nvPr/>
          </p:nvPicPr>
          <p:blipFill>
            <a:blip r:embed="rId494" cstate="print"/>
            <a:stretch>
              <a:fillRect/>
            </a:stretch>
          </p:blipFill>
          <p:spPr>
            <a:xfrm>
              <a:off x="18054223" y="12838964"/>
              <a:ext cx="83991" cy="137625"/>
            </a:xfrm>
            <a:prstGeom prst="rect">
              <a:avLst/>
            </a:prstGeom>
          </p:spPr>
        </p:pic>
        <p:sp>
          <p:nvSpPr>
            <p:cNvPr id="4872" name="object 4872"/>
            <p:cNvSpPr/>
            <p:nvPr/>
          </p:nvSpPr>
          <p:spPr>
            <a:xfrm>
              <a:off x="18170599" y="1282682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3" name="object 4873"/>
            <p:cNvSpPr/>
            <p:nvPr/>
          </p:nvSpPr>
          <p:spPr>
            <a:xfrm>
              <a:off x="18170599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4" name="object 4874"/>
            <p:cNvSpPr/>
            <p:nvPr/>
          </p:nvSpPr>
          <p:spPr>
            <a:xfrm>
              <a:off x="18224231" y="12898669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5" name="object 4875"/>
            <p:cNvSpPr/>
            <p:nvPr/>
          </p:nvSpPr>
          <p:spPr>
            <a:xfrm>
              <a:off x="18207027" y="12863271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6" name="object 4876"/>
            <p:cNvSpPr/>
            <p:nvPr/>
          </p:nvSpPr>
          <p:spPr>
            <a:xfrm>
              <a:off x="18207027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77" name="object 4877"/>
            <p:cNvPicPr/>
            <p:nvPr/>
          </p:nvPicPr>
          <p:blipFill>
            <a:blip r:embed="rId495" cstate="print"/>
            <a:stretch>
              <a:fillRect/>
            </a:stretch>
          </p:blipFill>
          <p:spPr>
            <a:xfrm>
              <a:off x="18293044" y="12860214"/>
              <a:ext cx="72354" cy="90063"/>
            </a:xfrm>
            <a:prstGeom prst="rect">
              <a:avLst/>
            </a:prstGeom>
          </p:spPr>
        </p:pic>
        <p:pic>
          <p:nvPicPr>
            <p:cNvPr id="4878" name="object 4878"/>
            <p:cNvPicPr/>
            <p:nvPr/>
          </p:nvPicPr>
          <p:blipFill>
            <a:blip r:embed="rId496" cstate="print"/>
            <a:stretch>
              <a:fillRect/>
            </a:stretch>
          </p:blipFill>
          <p:spPr>
            <a:xfrm>
              <a:off x="18395251" y="12863251"/>
              <a:ext cx="71848" cy="104210"/>
            </a:xfrm>
            <a:prstGeom prst="rect">
              <a:avLst/>
            </a:prstGeom>
          </p:spPr>
        </p:pic>
        <p:sp>
          <p:nvSpPr>
            <p:cNvPr id="4879" name="object 4879"/>
            <p:cNvSpPr/>
            <p:nvPr/>
          </p:nvSpPr>
          <p:spPr>
            <a:xfrm>
              <a:off x="18499482" y="1282682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0" name="object 4880"/>
            <p:cNvSpPr/>
            <p:nvPr/>
          </p:nvSpPr>
          <p:spPr>
            <a:xfrm>
              <a:off x="18499482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1" name="object 4881"/>
            <p:cNvSpPr/>
            <p:nvPr/>
          </p:nvSpPr>
          <p:spPr>
            <a:xfrm>
              <a:off x="18540971" y="12826820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2" name="object 4882"/>
            <p:cNvSpPr/>
            <p:nvPr/>
          </p:nvSpPr>
          <p:spPr>
            <a:xfrm>
              <a:off x="18532876" y="12922449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3" name="object 4883"/>
            <p:cNvSpPr/>
            <p:nvPr/>
          </p:nvSpPr>
          <p:spPr>
            <a:xfrm>
              <a:off x="18556152" y="12863271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4" name="object 4884"/>
            <p:cNvSpPr/>
            <p:nvPr/>
          </p:nvSpPr>
          <p:spPr>
            <a:xfrm>
              <a:off x="18531865" y="1286325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5" name="object 4885"/>
            <p:cNvSpPr/>
            <p:nvPr/>
          </p:nvSpPr>
          <p:spPr>
            <a:xfrm>
              <a:off x="18618892" y="1290474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6" name="object 4886"/>
            <p:cNvSpPr/>
            <p:nvPr/>
          </p:nvSpPr>
          <p:spPr>
            <a:xfrm>
              <a:off x="18672526" y="1286327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7" name="object 4887"/>
            <p:cNvSpPr/>
            <p:nvPr/>
          </p:nvSpPr>
          <p:spPr>
            <a:xfrm>
              <a:off x="18618892" y="1286327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8" name="object 4888"/>
            <p:cNvSpPr/>
            <p:nvPr/>
          </p:nvSpPr>
          <p:spPr>
            <a:xfrm>
              <a:off x="18708956" y="12922449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9" name="object 4889"/>
            <p:cNvSpPr/>
            <p:nvPr/>
          </p:nvSpPr>
          <p:spPr>
            <a:xfrm>
              <a:off x="18732231" y="12863271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0" name="object 4890"/>
            <p:cNvSpPr/>
            <p:nvPr/>
          </p:nvSpPr>
          <p:spPr>
            <a:xfrm>
              <a:off x="18708956" y="1286325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1" name="object 4891"/>
            <p:cNvSpPr/>
            <p:nvPr/>
          </p:nvSpPr>
          <p:spPr>
            <a:xfrm>
              <a:off x="18804079" y="12826820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892" name="object 4892"/>
            <p:cNvPicPr/>
            <p:nvPr/>
          </p:nvPicPr>
          <p:blipFill>
            <a:blip r:embed="rId497" cstate="print"/>
            <a:stretch>
              <a:fillRect/>
            </a:stretch>
          </p:blipFill>
          <p:spPr>
            <a:xfrm>
              <a:off x="15553692" y="12767115"/>
              <a:ext cx="1561440" cy="1314524"/>
            </a:xfrm>
            <a:prstGeom prst="rect">
              <a:avLst/>
            </a:prstGeom>
          </p:spPr>
        </p:pic>
        <p:sp>
          <p:nvSpPr>
            <p:cNvPr id="4893" name="object 4893"/>
            <p:cNvSpPr/>
            <p:nvPr/>
          </p:nvSpPr>
          <p:spPr>
            <a:xfrm>
              <a:off x="18795984" y="12922449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4" name="object 4894"/>
            <p:cNvSpPr/>
            <p:nvPr/>
          </p:nvSpPr>
          <p:spPr>
            <a:xfrm>
              <a:off x="18819258" y="12863271"/>
              <a:ext cx="29845" cy="84455"/>
            </a:xfrm>
            <a:custGeom>
              <a:avLst/>
              <a:gdLst/>
              <a:ahLst/>
              <a:cxnLst/>
              <a:rect l="l" t="t" r="r" b="b"/>
              <a:pathLst>
                <a:path w="29844" h="84454">
                  <a:moveTo>
                    <a:pt x="0" y="83971"/>
                  </a:moveTo>
                  <a:lnTo>
                    <a:pt x="29326" y="83971"/>
                  </a:ln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5" name="object 4895"/>
            <p:cNvSpPr/>
            <p:nvPr/>
          </p:nvSpPr>
          <p:spPr>
            <a:xfrm>
              <a:off x="18794971" y="1286325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6" name="object 4896"/>
            <p:cNvSpPr/>
            <p:nvPr/>
          </p:nvSpPr>
          <p:spPr>
            <a:xfrm>
              <a:off x="18966497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7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7" name="object 4897"/>
            <p:cNvSpPr/>
            <p:nvPr/>
          </p:nvSpPr>
          <p:spPr>
            <a:xfrm>
              <a:off x="18929562" y="12863251"/>
              <a:ext cx="36830" cy="84455"/>
            </a:xfrm>
            <a:custGeom>
              <a:avLst/>
              <a:gdLst/>
              <a:ahLst/>
              <a:cxnLst/>
              <a:rect l="l" t="t" r="r" b="b"/>
              <a:pathLst>
                <a:path w="36830" h="84454">
                  <a:moveTo>
                    <a:pt x="36430" y="0"/>
                  </a:moveTo>
                  <a:lnTo>
                    <a:pt x="0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8" name="object 4898"/>
            <p:cNvSpPr/>
            <p:nvPr/>
          </p:nvSpPr>
          <p:spPr>
            <a:xfrm>
              <a:off x="18983195" y="12881486"/>
              <a:ext cx="0" cy="66040"/>
            </a:xfrm>
            <a:custGeom>
              <a:avLst/>
              <a:gdLst/>
              <a:ahLst/>
              <a:cxnLst/>
              <a:rect l="l" t="t" r="r" b="b"/>
              <a:pathLst>
                <a:path h="66040">
                  <a:moveTo>
                    <a:pt x="0" y="657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9" name="object 4899"/>
            <p:cNvSpPr/>
            <p:nvPr/>
          </p:nvSpPr>
          <p:spPr>
            <a:xfrm>
              <a:off x="19052514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7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0" name="object 4900"/>
            <p:cNvSpPr/>
            <p:nvPr/>
          </p:nvSpPr>
          <p:spPr>
            <a:xfrm>
              <a:off x="19070223" y="1288148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1" name="object 4901"/>
            <p:cNvSpPr/>
            <p:nvPr/>
          </p:nvSpPr>
          <p:spPr>
            <a:xfrm>
              <a:off x="19052514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7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2" name="object 4902"/>
            <p:cNvSpPr/>
            <p:nvPr/>
          </p:nvSpPr>
          <p:spPr>
            <a:xfrm>
              <a:off x="19019624" y="12863251"/>
              <a:ext cx="32384" cy="113664"/>
            </a:xfrm>
            <a:custGeom>
              <a:avLst/>
              <a:gdLst/>
              <a:ahLst/>
              <a:cxnLst/>
              <a:rect l="l" t="t" r="r" b="b"/>
              <a:pathLst>
                <a:path w="32384" h="113665">
                  <a:moveTo>
                    <a:pt x="32382" y="0"/>
                  </a:moveTo>
                  <a:lnTo>
                    <a:pt x="0" y="0"/>
                  </a:lnTo>
                  <a:lnTo>
                    <a:pt x="0" y="1133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3" name="object 4903"/>
            <p:cNvSpPr/>
            <p:nvPr/>
          </p:nvSpPr>
          <p:spPr>
            <a:xfrm>
              <a:off x="19019624" y="12947242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4" name="object 4904"/>
            <p:cNvSpPr/>
            <p:nvPr/>
          </p:nvSpPr>
          <p:spPr>
            <a:xfrm>
              <a:off x="19106673" y="12862238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53613" y="26816"/>
                  </a:moveTo>
                  <a:lnTo>
                    <a:pt x="51509" y="16376"/>
                  </a:lnTo>
                  <a:lnTo>
                    <a:pt x="45768" y="7852"/>
                  </a:lnTo>
                  <a:lnTo>
                    <a:pt x="37245" y="2106"/>
                  </a:lnTo>
                  <a:lnTo>
                    <a:pt x="26796" y="0"/>
                  </a:lnTo>
                  <a:lnTo>
                    <a:pt x="16350" y="2106"/>
                  </a:lnTo>
                  <a:lnTo>
                    <a:pt x="7835" y="7852"/>
                  </a:lnTo>
                  <a:lnTo>
                    <a:pt x="2100" y="16376"/>
                  </a:lnTo>
                  <a:lnTo>
                    <a:pt x="0" y="268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5" name="object 4905"/>
            <p:cNvSpPr/>
            <p:nvPr/>
          </p:nvSpPr>
          <p:spPr>
            <a:xfrm>
              <a:off x="19105641" y="12889561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6" name="object 4906"/>
            <p:cNvSpPr/>
            <p:nvPr/>
          </p:nvSpPr>
          <p:spPr>
            <a:xfrm>
              <a:off x="19106653" y="12919414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0" y="0"/>
                  </a:moveTo>
                  <a:lnTo>
                    <a:pt x="2103" y="10440"/>
                  </a:lnTo>
                  <a:lnTo>
                    <a:pt x="7845" y="18963"/>
                  </a:lnTo>
                  <a:lnTo>
                    <a:pt x="16367" y="24709"/>
                  </a:lnTo>
                  <a:lnTo>
                    <a:pt x="26816" y="26816"/>
                  </a:lnTo>
                  <a:lnTo>
                    <a:pt x="37262" y="24709"/>
                  </a:lnTo>
                  <a:lnTo>
                    <a:pt x="45778" y="18963"/>
                  </a:lnTo>
                  <a:lnTo>
                    <a:pt x="51512" y="10440"/>
                  </a:ln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7" name="object 4907"/>
            <p:cNvSpPr/>
            <p:nvPr/>
          </p:nvSpPr>
          <p:spPr>
            <a:xfrm>
              <a:off x="19160287" y="12889561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303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8" name="object 4908"/>
            <p:cNvSpPr/>
            <p:nvPr/>
          </p:nvSpPr>
          <p:spPr>
            <a:xfrm>
              <a:off x="19213940" y="12947242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353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9" name="object 4909"/>
            <p:cNvSpPr/>
            <p:nvPr/>
          </p:nvSpPr>
          <p:spPr>
            <a:xfrm>
              <a:off x="19196716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0" name="object 4910"/>
            <p:cNvSpPr/>
            <p:nvPr/>
          </p:nvSpPr>
          <p:spPr>
            <a:xfrm>
              <a:off x="19195705" y="1288148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1" name="object 4911"/>
            <p:cNvSpPr/>
            <p:nvPr/>
          </p:nvSpPr>
          <p:spPr>
            <a:xfrm>
              <a:off x="19196716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2" name="object 4912"/>
            <p:cNvSpPr/>
            <p:nvPr/>
          </p:nvSpPr>
          <p:spPr>
            <a:xfrm>
              <a:off x="19213919" y="12863251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53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3" name="object 4913"/>
            <p:cNvSpPr/>
            <p:nvPr/>
          </p:nvSpPr>
          <p:spPr>
            <a:xfrm>
              <a:off x="19195705" y="12904740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4" name="object 4914"/>
            <p:cNvSpPr/>
            <p:nvPr/>
          </p:nvSpPr>
          <p:spPr>
            <a:xfrm>
              <a:off x="19302971" y="12898669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5" name="object 4915"/>
            <p:cNvSpPr/>
            <p:nvPr/>
          </p:nvSpPr>
          <p:spPr>
            <a:xfrm>
              <a:off x="19285768" y="12863271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6" name="object 4916"/>
            <p:cNvSpPr/>
            <p:nvPr/>
          </p:nvSpPr>
          <p:spPr>
            <a:xfrm>
              <a:off x="19285768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17" name="object 4917"/>
            <p:cNvPicPr/>
            <p:nvPr/>
          </p:nvPicPr>
          <p:blipFill>
            <a:blip r:embed="rId498" cstate="print"/>
            <a:stretch>
              <a:fillRect/>
            </a:stretch>
          </p:blipFill>
          <p:spPr>
            <a:xfrm>
              <a:off x="19371804" y="12860214"/>
              <a:ext cx="83971" cy="90043"/>
            </a:xfrm>
            <a:prstGeom prst="rect">
              <a:avLst/>
            </a:prstGeom>
          </p:spPr>
        </p:pic>
        <p:sp>
          <p:nvSpPr>
            <p:cNvPr id="4918" name="object 4918"/>
            <p:cNvSpPr/>
            <p:nvPr/>
          </p:nvSpPr>
          <p:spPr>
            <a:xfrm>
              <a:off x="18967510" y="13573660"/>
              <a:ext cx="17145" cy="33655"/>
            </a:xfrm>
            <a:custGeom>
              <a:avLst/>
              <a:gdLst/>
              <a:ahLst/>
              <a:cxnLst/>
              <a:rect l="l" t="t" r="r" b="b"/>
              <a:pathLst>
                <a:path w="17144" h="33655">
                  <a:moveTo>
                    <a:pt x="0" y="33374"/>
                  </a:moveTo>
                  <a:lnTo>
                    <a:pt x="9188" y="33374"/>
                  </a:lnTo>
                  <a:lnTo>
                    <a:pt x="16697" y="25905"/>
                  </a:lnTo>
                  <a:lnTo>
                    <a:pt x="16697" y="16676"/>
                  </a:lnTo>
                  <a:lnTo>
                    <a:pt x="16697" y="7447"/>
                  </a:lnTo>
                  <a:lnTo>
                    <a:pt x="918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9" name="object 4919"/>
            <p:cNvSpPr/>
            <p:nvPr/>
          </p:nvSpPr>
          <p:spPr>
            <a:xfrm>
              <a:off x="18950813" y="13573640"/>
              <a:ext cx="16510" cy="59690"/>
            </a:xfrm>
            <a:custGeom>
              <a:avLst/>
              <a:gdLst/>
              <a:ahLst/>
              <a:cxnLst/>
              <a:rect l="l" t="t" r="r" b="b"/>
              <a:pathLst>
                <a:path w="16509" h="59690">
                  <a:moveTo>
                    <a:pt x="16191" y="0"/>
                  </a:moveTo>
                  <a:lnTo>
                    <a:pt x="0" y="0"/>
                  </a:ln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0" name="object 4920"/>
            <p:cNvSpPr/>
            <p:nvPr/>
          </p:nvSpPr>
          <p:spPr>
            <a:xfrm>
              <a:off x="18950813" y="13607035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21" name="object 4921"/>
            <p:cNvPicPr/>
            <p:nvPr/>
          </p:nvPicPr>
          <p:blipFill>
            <a:blip r:embed="rId499" cstate="print"/>
            <a:stretch>
              <a:fillRect/>
            </a:stretch>
          </p:blipFill>
          <p:spPr>
            <a:xfrm>
              <a:off x="18841542" y="13389465"/>
              <a:ext cx="247907" cy="72860"/>
            </a:xfrm>
            <a:prstGeom prst="rect">
              <a:avLst/>
            </a:prstGeom>
          </p:spPr>
        </p:pic>
        <p:pic>
          <p:nvPicPr>
            <p:cNvPr id="4922" name="object 4922"/>
            <p:cNvPicPr/>
            <p:nvPr/>
          </p:nvPicPr>
          <p:blipFill>
            <a:blip r:embed="rId500" cstate="print"/>
            <a:stretch>
              <a:fillRect/>
            </a:stretch>
          </p:blipFill>
          <p:spPr>
            <a:xfrm>
              <a:off x="19203801" y="13390497"/>
              <a:ext cx="241836" cy="77879"/>
            </a:xfrm>
            <a:prstGeom prst="rect">
              <a:avLst/>
            </a:prstGeom>
          </p:spPr>
        </p:pic>
        <p:pic>
          <p:nvPicPr>
            <p:cNvPr id="4923" name="object 4923"/>
            <p:cNvPicPr/>
            <p:nvPr/>
          </p:nvPicPr>
          <p:blipFill>
            <a:blip r:embed="rId501" cstate="print"/>
            <a:stretch>
              <a:fillRect/>
            </a:stretch>
          </p:blipFill>
          <p:spPr>
            <a:xfrm>
              <a:off x="19597449" y="13390497"/>
              <a:ext cx="306601" cy="77879"/>
            </a:xfrm>
            <a:prstGeom prst="rect">
              <a:avLst/>
            </a:prstGeom>
          </p:spPr>
        </p:pic>
        <p:pic>
          <p:nvPicPr>
            <p:cNvPr id="4924" name="object 4924"/>
            <p:cNvPicPr/>
            <p:nvPr/>
          </p:nvPicPr>
          <p:blipFill>
            <a:blip r:embed="rId502" cstate="print"/>
            <a:stretch>
              <a:fillRect/>
            </a:stretch>
          </p:blipFill>
          <p:spPr>
            <a:xfrm>
              <a:off x="15587107" y="12557641"/>
              <a:ext cx="1900424" cy="94111"/>
            </a:xfrm>
            <a:prstGeom prst="rect">
              <a:avLst/>
            </a:prstGeom>
          </p:spPr>
        </p:pic>
      </p:grpSp>
      <p:sp>
        <p:nvSpPr>
          <p:cNvPr id="4925" name="object 4925"/>
          <p:cNvSpPr txBox="1"/>
          <p:nvPr/>
        </p:nvSpPr>
        <p:spPr>
          <a:xfrm>
            <a:off x="16046884" y="13620072"/>
            <a:ext cx="49339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10" dirty="0">
                <a:latin typeface="GOST Common"/>
                <a:cs typeface="GOST Common"/>
              </a:rPr>
              <a:t>Колесніченко</a:t>
            </a:r>
            <a:r>
              <a:rPr sz="450" spc="-10" dirty="0">
                <a:latin typeface="GOST Common"/>
                <a:cs typeface="GOST Common"/>
              </a:rPr>
              <a:t>С</a:t>
            </a:r>
            <a:r>
              <a:rPr sz="450" spc="-10" dirty="0">
                <a:latin typeface="GOST 2.304 A"/>
                <a:cs typeface="GOST 2.304 A"/>
              </a:rPr>
              <a:t>.</a:t>
            </a:r>
            <a:r>
              <a:rPr sz="450" spc="-10" dirty="0">
                <a:latin typeface="GOST Common"/>
                <a:cs typeface="GOST Common"/>
              </a:rPr>
              <a:t>В</a:t>
            </a:r>
            <a:r>
              <a:rPr sz="450" spc="-10" dirty="0">
                <a:latin typeface="GOST 2.304 A"/>
                <a:cs typeface="GOST 2.304 A"/>
              </a:rPr>
              <a:t>.</a:t>
            </a:r>
            <a:endParaRPr sz="450">
              <a:latin typeface="GOST 2.304 A"/>
              <a:cs typeface="GOST 2.304 A"/>
            </a:endParaRPr>
          </a:p>
        </p:txBody>
      </p:sp>
      <p:sp>
        <p:nvSpPr>
          <p:cNvPr id="4926" name="object 4926"/>
          <p:cNvSpPr txBox="1"/>
          <p:nvPr/>
        </p:nvSpPr>
        <p:spPr>
          <a:xfrm>
            <a:off x="16020386" y="13379733"/>
            <a:ext cx="50101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750" baseline="5555" dirty="0">
                <a:latin typeface="GOST 2.304 A"/>
                <a:cs typeface="GOST 2.304 A"/>
              </a:rPr>
              <a:t>Kpa</a:t>
            </a:r>
            <a:r>
              <a:rPr sz="750" spc="150" baseline="5555" dirty="0">
                <a:latin typeface="GOST 2.304 A"/>
                <a:cs typeface="GOST 2.304 A"/>
              </a:rPr>
              <a:t> </a:t>
            </a:r>
            <a:r>
              <a:rPr sz="750" spc="-15" baseline="5555" dirty="0">
                <a:latin typeface="GOST Common"/>
                <a:cs typeface="GOST Common"/>
              </a:rPr>
              <a:t>ченко</a:t>
            </a:r>
            <a:r>
              <a:rPr sz="500" spc="-10" dirty="0">
                <a:latin typeface="GOST Common"/>
                <a:cs typeface="GOST Common"/>
              </a:rPr>
              <a:t>М</a:t>
            </a:r>
            <a:r>
              <a:rPr sz="500" spc="-10" dirty="0">
                <a:latin typeface="GOST 2.304 A"/>
                <a:cs typeface="GOST 2.304 A"/>
              </a:rPr>
              <a:t>.</a:t>
            </a:r>
            <a:r>
              <a:rPr sz="500" spc="-10" dirty="0">
                <a:latin typeface="GOST Common"/>
                <a:cs typeface="GOST Common"/>
              </a:rPr>
              <a:t>А.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4927" name="object 4927"/>
          <p:cNvSpPr txBox="1"/>
          <p:nvPr/>
        </p:nvSpPr>
        <p:spPr>
          <a:xfrm>
            <a:off x="16046462" y="13490711"/>
            <a:ext cx="34290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Артим</a:t>
            </a:r>
            <a:r>
              <a:rPr sz="500" spc="100" dirty="0">
                <a:latin typeface="GOST Common"/>
                <a:cs typeface="GOST Common"/>
              </a:rPr>
              <a:t> </a:t>
            </a:r>
            <a:r>
              <a:rPr sz="500" dirty="0">
                <a:latin typeface="GOST Common"/>
                <a:cs typeface="GOST Common"/>
              </a:rPr>
              <a:t>В.</a:t>
            </a:r>
            <a:r>
              <a:rPr sz="500" spc="45" dirty="0">
                <a:latin typeface="GOST Common"/>
                <a:cs typeface="GOST Common"/>
              </a:rPr>
              <a:t> </a:t>
            </a:r>
            <a:r>
              <a:rPr sz="500" spc="-25" dirty="0">
                <a:latin typeface="GOST Common"/>
                <a:cs typeface="GOST Common"/>
              </a:rPr>
              <a:t>І.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4928" name="object 4928"/>
          <p:cNvSpPr txBox="1"/>
          <p:nvPr/>
        </p:nvSpPr>
        <p:spPr>
          <a:xfrm>
            <a:off x="17124274" y="13418988"/>
            <a:ext cx="1551305" cy="186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 marR="5080" indent="-3175">
              <a:lnSpc>
                <a:spcPct val="104400"/>
              </a:lnSpc>
              <a:spcBef>
                <a:spcPts val="105"/>
              </a:spcBef>
            </a:pPr>
            <a:r>
              <a:rPr sz="500" i="1" dirty="0">
                <a:latin typeface="GOST Common"/>
                <a:cs typeface="GOST Common"/>
              </a:rPr>
              <a:t>Нове</a:t>
            </a:r>
            <a:r>
              <a:rPr sz="500" i="1" spc="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будівництво</a:t>
            </a:r>
            <a:r>
              <a:rPr sz="500" i="1" spc="2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дитячого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садочку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Шкільному</a:t>
            </a:r>
            <a:r>
              <a:rPr sz="500" i="1" spc="50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провулку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у</a:t>
            </a:r>
            <a:r>
              <a:rPr sz="500" i="1" spc="1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м.Калуш,</a:t>
            </a:r>
            <a:r>
              <a:rPr sz="500" i="1" spc="5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Івано-Франківської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області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4929" name="object 4929"/>
          <p:cNvSpPr txBox="1"/>
          <p:nvPr/>
        </p:nvSpPr>
        <p:spPr>
          <a:xfrm>
            <a:off x="17251021" y="13101608"/>
            <a:ext cx="2640330" cy="1270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650" dirty="0">
                <a:latin typeface="GOST Common"/>
                <a:cs typeface="GOST Common"/>
              </a:rPr>
              <a:t>Івано-Франківський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національний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технічний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університет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нафти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і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spc="-20" dirty="0">
                <a:latin typeface="GOST Common"/>
                <a:cs typeface="GOST Common"/>
              </a:rPr>
              <a:t>газу</a:t>
            </a:r>
            <a:endParaRPr sz="650">
              <a:latin typeface="GOST Common"/>
              <a:cs typeface="GOST Common"/>
            </a:endParaRPr>
          </a:p>
        </p:txBody>
      </p:sp>
      <p:sp>
        <p:nvSpPr>
          <p:cNvPr id="4930" name="object 4930"/>
          <p:cNvSpPr txBox="1"/>
          <p:nvPr/>
        </p:nvSpPr>
        <p:spPr>
          <a:xfrm>
            <a:off x="16044354" y="13727912"/>
            <a:ext cx="42418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Андрусяк</a:t>
            </a:r>
            <a:r>
              <a:rPr sz="500" spc="90" dirty="0">
                <a:latin typeface="GOST Common"/>
                <a:cs typeface="GOST Common"/>
              </a:rPr>
              <a:t> </a:t>
            </a:r>
            <a:r>
              <a:rPr sz="500" spc="-20" dirty="0">
                <a:latin typeface="GOST Common"/>
                <a:cs typeface="GOST Common"/>
              </a:rPr>
              <a:t>А</a:t>
            </a:r>
            <a:r>
              <a:rPr sz="500" spc="-20" dirty="0">
                <a:latin typeface="GOST 2.304 A"/>
                <a:cs typeface="GOST 2.304 A"/>
              </a:rPr>
              <a:t>.</a:t>
            </a:r>
            <a:r>
              <a:rPr sz="500" spc="-20" dirty="0">
                <a:latin typeface="GOST Common"/>
                <a:cs typeface="GOST Common"/>
              </a:rPr>
              <a:t>В</a:t>
            </a:r>
            <a:r>
              <a:rPr sz="500" spc="-20" dirty="0">
                <a:latin typeface="GOST 2.304 A"/>
                <a:cs typeface="GOST 2.304 A"/>
              </a:rPr>
              <a:t>.</a:t>
            </a:r>
            <a:endParaRPr sz="500">
              <a:latin typeface="GOST 2.304 A"/>
              <a:cs typeface="GOST 2.304 A"/>
            </a:endParaRPr>
          </a:p>
        </p:txBody>
      </p:sp>
      <p:sp>
        <p:nvSpPr>
          <p:cNvPr id="4931" name="object 4931"/>
          <p:cNvSpPr txBox="1"/>
          <p:nvPr/>
        </p:nvSpPr>
        <p:spPr>
          <a:xfrm>
            <a:off x="18818280" y="13736817"/>
            <a:ext cx="914400" cy="29527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0"/>
              </a:spcBef>
            </a:pPr>
            <a:r>
              <a:rPr sz="650" dirty="0">
                <a:latin typeface="GOST Common"/>
                <a:cs typeface="GOST Common"/>
              </a:rPr>
              <a:t>Кафедра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spc="-10" dirty="0">
                <a:latin typeface="GOST Common"/>
                <a:cs typeface="GOST Common"/>
              </a:rPr>
              <a:t>"Будівництва"</a:t>
            </a:r>
            <a:endParaRPr sz="650">
              <a:latin typeface="GOST Common"/>
              <a:cs typeface="GOST Common"/>
            </a:endParaRPr>
          </a:p>
          <a:p>
            <a:pPr marL="12700">
              <a:lnSpc>
                <a:spcPct val="100000"/>
              </a:lnSpc>
              <a:spcBef>
                <a:spcPts val="155"/>
              </a:spcBef>
            </a:pPr>
            <a:r>
              <a:rPr sz="900" dirty="0">
                <a:latin typeface="GOST Common"/>
                <a:cs typeface="GOST Common"/>
              </a:rPr>
              <a:t>Група</a:t>
            </a:r>
            <a:r>
              <a:rPr sz="900" spc="110" dirty="0">
                <a:latin typeface="GOST Common"/>
                <a:cs typeface="GOST Common"/>
              </a:rPr>
              <a:t> </a:t>
            </a:r>
            <a:r>
              <a:rPr sz="900" dirty="0">
                <a:latin typeface="GOST Common"/>
                <a:cs typeface="GOST Common"/>
              </a:rPr>
              <a:t>Б-22-</a:t>
            </a:r>
            <a:r>
              <a:rPr sz="900" spc="-50" dirty="0">
                <a:latin typeface="GOST Common"/>
                <a:cs typeface="GOST Common"/>
              </a:rPr>
              <a:t>3</a:t>
            </a:r>
            <a:endParaRPr sz="90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04334" y="364639"/>
            <a:ext cx="1237596" cy="12649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3387103" y="4674540"/>
            <a:ext cx="161925" cy="122555"/>
          </a:xfrm>
          <a:custGeom>
            <a:avLst/>
            <a:gdLst/>
            <a:ahLst/>
            <a:cxnLst/>
            <a:rect l="l" t="t" r="r" b="b"/>
            <a:pathLst>
              <a:path w="161925" h="122554">
                <a:moveTo>
                  <a:pt x="161912" y="0"/>
                </a:moveTo>
                <a:lnTo>
                  <a:pt x="0" y="0"/>
                </a:lnTo>
                <a:lnTo>
                  <a:pt x="0" y="122425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9542701" y="3065537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1866141" y="3065537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39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" name="object 6"/>
          <p:cNvGrpSpPr/>
          <p:nvPr/>
        </p:nvGrpSpPr>
        <p:grpSpPr>
          <a:xfrm>
            <a:off x="16179077" y="2161865"/>
            <a:ext cx="32384" cy="316230"/>
            <a:chOff x="16179077" y="2161865"/>
            <a:chExt cx="32384" cy="316230"/>
          </a:xfrm>
        </p:grpSpPr>
        <p:sp>
          <p:nvSpPr>
            <p:cNvPr id="7" name="object 7"/>
            <p:cNvSpPr/>
            <p:nvPr/>
          </p:nvSpPr>
          <p:spPr>
            <a:xfrm>
              <a:off x="16181101" y="2161865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30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6209436" y="2161865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30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15232904" y="1625531"/>
            <a:ext cx="986155" cy="196850"/>
            <a:chOff x="15232904" y="1625531"/>
            <a:chExt cx="986155" cy="196850"/>
          </a:xfrm>
        </p:grpSpPr>
        <p:sp>
          <p:nvSpPr>
            <p:cNvPr id="10" name="object 10"/>
            <p:cNvSpPr/>
            <p:nvPr/>
          </p:nvSpPr>
          <p:spPr>
            <a:xfrm>
              <a:off x="15238976" y="1633626"/>
              <a:ext cx="970915" cy="182245"/>
            </a:xfrm>
            <a:custGeom>
              <a:avLst/>
              <a:gdLst/>
              <a:ahLst/>
              <a:cxnLst/>
              <a:rect l="l" t="t" r="r" b="b"/>
              <a:pathLst>
                <a:path w="970915" h="182244">
                  <a:moveTo>
                    <a:pt x="0" y="0"/>
                  </a:moveTo>
                  <a:lnTo>
                    <a:pt x="970441" y="0"/>
                  </a:lnTo>
                  <a:lnTo>
                    <a:pt x="970441" y="182151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5238976" y="1631602"/>
              <a:ext cx="974090" cy="184785"/>
            </a:xfrm>
            <a:custGeom>
              <a:avLst/>
              <a:gdLst/>
              <a:ahLst/>
              <a:cxnLst/>
              <a:rect l="l" t="t" r="r" b="b"/>
              <a:pathLst>
                <a:path w="974090" h="184785">
                  <a:moveTo>
                    <a:pt x="0" y="0"/>
                  </a:moveTo>
                  <a:lnTo>
                    <a:pt x="973497" y="0"/>
                  </a:lnTo>
                  <a:lnTo>
                    <a:pt x="973497" y="18417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14259405" y="1625531"/>
            <a:ext cx="393700" cy="12700"/>
            <a:chOff x="14259405" y="1625531"/>
            <a:chExt cx="393700" cy="12700"/>
          </a:xfrm>
        </p:grpSpPr>
        <p:sp>
          <p:nvSpPr>
            <p:cNvPr id="13" name="object 13"/>
            <p:cNvSpPr/>
            <p:nvPr/>
          </p:nvSpPr>
          <p:spPr>
            <a:xfrm>
              <a:off x="14259405" y="1633626"/>
              <a:ext cx="393700" cy="0"/>
            </a:xfrm>
            <a:custGeom>
              <a:avLst/>
              <a:gdLst/>
              <a:ahLst/>
              <a:cxnLst/>
              <a:rect l="l" t="t" r="r" b="b"/>
              <a:pathLst>
                <a:path w="393700">
                  <a:moveTo>
                    <a:pt x="0" y="0"/>
                  </a:moveTo>
                  <a:lnTo>
                    <a:pt x="393628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4259405" y="1631602"/>
              <a:ext cx="393700" cy="0"/>
            </a:xfrm>
            <a:custGeom>
              <a:avLst/>
              <a:gdLst/>
              <a:ahLst/>
              <a:cxnLst/>
              <a:rect l="l" t="t" r="r" b="b"/>
              <a:pathLst>
                <a:path w="393700">
                  <a:moveTo>
                    <a:pt x="0" y="0"/>
                  </a:moveTo>
                  <a:lnTo>
                    <a:pt x="39362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9746103" y="3066549"/>
            <a:ext cx="760095" cy="45085"/>
            <a:chOff x="9746103" y="3066549"/>
            <a:chExt cx="760095" cy="45085"/>
          </a:xfrm>
        </p:grpSpPr>
        <p:sp>
          <p:nvSpPr>
            <p:cNvPr id="16" name="object 16"/>
            <p:cNvSpPr/>
            <p:nvPr/>
          </p:nvSpPr>
          <p:spPr>
            <a:xfrm>
              <a:off x="10316844" y="3096908"/>
              <a:ext cx="189230" cy="0"/>
            </a:xfrm>
            <a:custGeom>
              <a:avLst/>
              <a:gdLst/>
              <a:ahLst/>
              <a:cxnLst/>
              <a:rect l="l" t="t" r="r" b="b"/>
              <a:pathLst>
                <a:path w="189229">
                  <a:moveTo>
                    <a:pt x="0" y="0"/>
                  </a:moveTo>
                  <a:lnTo>
                    <a:pt x="18921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316844" y="3068573"/>
              <a:ext cx="189230" cy="0"/>
            </a:xfrm>
            <a:custGeom>
              <a:avLst/>
              <a:gdLst/>
              <a:ahLst/>
              <a:cxnLst/>
              <a:rect l="l" t="t" r="r" b="b"/>
              <a:pathLst>
                <a:path w="189229">
                  <a:moveTo>
                    <a:pt x="0" y="0"/>
                  </a:moveTo>
                  <a:lnTo>
                    <a:pt x="18921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9746103" y="310905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3877920" y="1695355"/>
            <a:ext cx="367665" cy="6350"/>
            <a:chOff x="13877920" y="1695355"/>
            <a:chExt cx="367665" cy="6350"/>
          </a:xfrm>
        </p:grpSpPr>
        <p:sp>
          <p:nvSpPr>
            <p:cNvPr id="20" name="object 20"/>
            <p:cNvSpPr/>
            <p:nvPr/>
          </p:nvSpPr>
          <p:spPr>
            <a:xfrm>
              <a:off x="14069158" y="1698391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3877920" y="1698391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15048727" y="1698391"/>
            <a:ext cx="176530" cy="0"/>
          </a:xfrm>
          <a:custGeom>
            <a:avLst/>
            <a:gdLst/>
            <a:ahLst/>
            <a:cxnLst/>
            <a:rect l="l" t="t" r="r" b="b"/>
            <a:pathLst>
              <a:path w="176530">
                <a:moveTo>
                  <a:pt x="176079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687654" y="1698391"/>
            <a:ext cx="176530" cy="0"/>
          </a:xfrm>
          <a:custGeom>
            <a:avLst/>
            <a:gdLst/>
            <a:ahLst/>
            <a:cxnLst/>
            <a:rect l="l" t="t" r="r" b="b"/>
            <a:pathLst>
              <a:path w="176530">
                <a:moveTo>
                  <a:pt x="176079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" name="object 24"/>
          <p:cNvGrpSpPr/>
          <p:nvPr/>
        </p:nvGrpSpPr>
        <p:grpSpPr>
          <a:xfrm>
            <a:off x="14668255" y="1695355"/>
            <a:ext cx="366395" cy="6350"/>
            <a:chOff x="14668255" y="1695355"/>
            <a:chExt cx="366395" cy="6350"/>
          </a:xfrm>
        </p:grpSpPr>
        <p:sp>
          <p:nvSpPr>
            <p:cNvPr id="25" name="object 25"/>
            <p:cNvSpPr/>
            <p:nvPr/>
          </p:nvSpPr>
          <p:spPr>
            <a:xfrm>
              <a:off x="14857489" y="1698391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4668255" y="1698391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64894" y="2038407"/>
            <a:ext cx="394661" cy="1051397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5388640" y="163160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7477308" y="309186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80">
                <a:moveTo>
                  <a:pt x="0" y="5039"/>
                </a:moveTo>
                <a:lnTo>
                  <a:pt x="50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0" name="object 30"/>
          <p:cNvGrpSpPr/>
          <p:nvPr/>
        </p:nvGrpSpPr>
        <p:grpSpPr>
          <a:xfrm>
            <a:off x="7828455" y="3059466"/>
            <a:ext cx="354330" cy="40005"/>
            <a:chOff x="7828455" y="3059466"/>
            <a:chExt cx="354330" cy="40005"/>
          </a:xfrm>
        </p:grpSpPr>
        <p:sp>
          <p:nvSpPr>
            <p:cNvPr id="31" name="object 31"/>
            <p:cNvSpPr/>
            <p:nvPr/>
          </p:nvSpPr>
          <p:spPr>
            <a:xfrm>
              <a:off x="7828455" y="3068573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29">
                  <a:moveTo>
                    <a:pt x="0" y="0"/>
                  </a:moveTo>
                  <a:lnTo>
                    <a:pt x="35418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7828455" y="3096908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29">
                  <a:moveTo>
                    <a:pt x="0" y="0"/>
                  </a:moveTo>
                  <a:lnTo>
                    <a:pt x="35418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7828455" y="3065537"/>
              <a:ext cx="354330" cy="0"/>
            </a:xfrm>
            <a:custGeom>
              <a:avLst/>
              <a:gdLst/>
              <a:ahLst/>
              <a:cxnLst/>
              <a:rect l="l" t="t" r="r" b="b"/>
              <a:pathLst>
                <a:path w="354329">
                  <a:moveTo>
                    <a:pt x="0" y="0"/>
                  </a:moveTo>
                  <a:lnTo>
                    <a:pt x="35418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" name="object 34"/>
          <p:cNvGrpSpPr/>
          <p:nvPr/>
        </p:nvGrpSpPr>
        <p:grpSpPr>
          <a:xfrm>
            <a:off x="5388640" y="1625531"/>
            <a:ext cx="334010" cy="40005"/>
            <a:chOff x="5388640" y="1625531"/>
            <a:chExt cx="334010" cy="40005"/>
          </a:xfrm>
        </p:grpSpPr>
        <p:sp>
          <p:nvSpPr>
            <p:cNvPr id="35" name="object 35"/>
            <p:cNvSpPr/>
            <p:nvPr/>
          </p:nvSpPr>
          <p:spPr>
            <a:xfrm>
              <a:off x="5388640" y="1662973"/>
              <a:ext cx="334010" cy="0"/>
            </a:xfrm>
            <a:custGeom>
              <a:avLst/>
              <a:gdLst/>
              <a:ahLst/>
              <a:cxnLst/>
              <a:rect l="l" t="t" r="r" b="b"/>
              <a:pathLst>
                <a:path w="334010">
                  <a:moveTo>
                    <a:pt x="0" y="0"/>
                  </a:moveTo>
                  <a:lnTo>
                    <a:pt x="33394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5388640" y="1633626"/>
              <a:ext cx="334010" cy="0"/>
            </a:xfrm>
            <a:custGeom>
              <a:avLst/>
              <a:gdLst/>
              <a:ahLst/>
              <a:cxnLst/>
              <a:rect l="l" t="t" r="r" b="b"/>
              <a:pathLst>
                <a:path w="334010">
                  <a:moveTo>
                    <a:pt x="0" y="0"/>
                  </a:moveTo>
                  <a:lnTo>
                    <a:pt x="33394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5388640" y="1631602"/>
              <a:ext cx="334010" cy="0"/>
            </a:xfrm>
            <a:custGeom>
              <a:avLst/>
              <a:gdLst/>
              <a:ahLst/>
              <a:cxnLst/>
              <a:rect l="l" t="t" r="r" b="b"/>
              <a:pathLst>
                <a:path w="334010">
                  <a:moveTo>
                    <a:pt x="0" y="0"/>
                  </a:moveTo>
                  <a:lnTo>
                    <a:pt x="33394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8" name="object 38"/>
          <p:cNvSpPr/>
          <p:nvPr/>
        </p:nvSpPr>
        <p:spPr>
          <a:xfrm>
            <a:off x="6308504" y="163160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12710108" y="45288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40"/>
          <p:cNvSpPr/>
          <p:nvPr/>
        </p:nvSpPr>
        <p:spPr>
          <a:xfrm>
            <a:off x="5722584" y="163160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1" name="object 41"/>
          <p:cNvGrpSpPr/>
          <p:nvPr/>
        </p:nvGrpSpPr>
        <p:grpSpPr>
          <a:xfrm>
            <a:off x="8768558" y="3059466"/>
            <a:ext cx="190500" cy="40005"/>
            <a:chOff x="8768558" y="3059466"/>
            <a:chExt cx="190500" cy="40005"/>
          </a:xfrm>
        </p:grpSpPr>
        <p:sp>
          <p:nvSpPr>
            <p:cNvPr id="42" name="object 42"/>
            <p:cNvSpPr/>
            <p:nvPr/>
          </p:nvSpPr>
          <p:spPr>
            <a:xfrm>
              <a:off x="8947694" y="3068593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087" y="90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768558" y="3068573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0" y="0"/>
                  </a:moveTo>
                  <a:lnTo>
                    <a:pt x="18822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768558" y="3096908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0" y="0"/>
                  </a:moveTo>
                  <a:lnTo>
                    <a:pt x="18822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768558" y="3065537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0" y="0"/>
                  </a:moveTo>
                  <a:lnTo>
                    <a:pt x="18822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/>
          <p:nvPr/>
        </p:nvSpPr>
        <p:spPr>
          <a:xfrm>
            <a:off x="9542701" y="3096908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11201289" y="4181720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4">
                <a:moveTo>
                  <a:pt x="0" y="0"/>
                </a:moveTo>
                <a:lnTo>
                  <a:pt x="59097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48"/>
          <p:cNvSpPr/>
          <p:nvPr/>
        </p:nvSpPr>
        <p:spPr>
          <a:xfrm>
            <a:off x="9542701" y="3068573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49"/>
          <p:cNvSpPr/>
          <p:nvPr/>
        </p:nvSpPr>
        <p:spPr>
          <a:xfrm>
            <a:off x="12655463" y="4528819"/>
            <a:ext cx="55244" cy="0"/>
          </a:xfrm>
          <a:custGeom>
            <a:avLst/>
            <a:gdLst/>
            <a:ahLst/>
            <a:cxnLst/>
            <a:rect l="l" t="t" r="r" b="b"/>
            <a:pathLst>
              <a:path w="55245">
                <a:moveTo>
                  <a:pt x="0" y="0"/>
                </a:moveTo>
                <a:lnTo>
                  <a:pt x="5464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50"/>
          <p:cNvSpPr/>
          <p:nvPr/>
        </p:nvSpPr>
        <p:spPr>
          <a:xfrm>
            <a:off x="12007814" y="4181720"/>
            <a:ext cx="0" cy="29845"/>
          </a:xfrm>
          <a:custGeom>
            <a:avLst/>
            <a:gdLst/>
            <a:ahLst/>
            <a:cxnLst/>
            <a:rect l="l" t="t" r="r" b="b"/>
            <a:pathLst>
              <a:path h="29845">
                <a:moveTo>
                  <a:pt x="0" y="0"/>
                </a:moveTo>
                <a:lnTo>
                  <a:pt x="0" y="2932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11866141" y="3096908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394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52"/>
          <p:cNvSpPr/>
          <p:nvPr/>
        </p:nvSpPr>
        <p:spPr>
          <a:xfrm>
            <a:off x="11201289" y="4211066"/>
            <a:ext cx="591185" cy="0"/>
          </a:xfrm>
          <a:custGeom>
            <a:avLst/>
            <a:gdLst/>
            <a:ahLst/>
            <a:cxnLst/>
            <a:rect l="l" t="t" r="r" b="b"/>
            <a:pathLst>
              <a:path w="591184">
                <a:moveTo>
                  <a:pt x="0" y="0"/>
                </a:moveTo>
                <a:lnTo>
                  <a:pt x="59097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53"/>
          <p:cNvSpPr/>
          <p:nvPr/>
        </p:nvSpPr>
        <p:spPr>
          <a:xfrm>
            <a:off x="11866141" y="3068573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394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54"/>
          <p:cNvSpPr/>
          <p:nvPr/>
        </p:nvSpPr>
        <p:spPr>
          <a:xfrm>
            <a:off x="6570599" y="5204803"/>
            <a:ext cx="12700" cy="342265"/>
          </a:xfrm>
          <a:custGeom>
            <a:avLst/>
            <a:gdLst/>
            <a:ahLst/>
            <a:cxnLst/>
            <a:rect l="l" t="t" r="r" b="b"/>
            <a:pathLst>
              <a:path w="12700" h="342264">
                <a:moveTo>
                  <a:pt x="0" y="342039"/>
                </a:moveTo>
                <a:lnTo>
                  <a:pt x="12143" y="342039"/>
                </a:lnTo>
                <a:lnTo>
                  <a:pt x="12143" y="0"/>
                </a:lnTo>
                <a:lnTo>
                  <a:pt x="0" y="0"/>
                </a:lnTo>
                <a:lnTo>
                  <a:pt x="0" y="342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8003523" y="3219354"/>
            <a:ext cx="0" cy="948690"/>
          </a:xfrm>
          <a:custGeom>
            <a:avLst/>
            <a:gdLst/>
            <a:ahLst/>
            <a:cxnLst/>
            <a:rect l="l" t="t" r="r" b="b"/>
            <a:pathLst>
              <a:path h="948689">
                <a:moveTo>
                  <a:pt x="0" y="0"/>
                </a:moveTo>
                <a:lnTo>
                  <a:pt x="0" y="94817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8003523" y="4493401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6212472" y="2161865"/>
            <a:ext cx="0" cy="316230"/>
          </a:xfrm>
          <a:custGeom>
            <a:avLst/>
            <a:gdLst/>
            <a:ahLst/>
            <a:cxnLst/>
            <a:rect l="l" t="t" r="r" b="b"/>
            <a:pathLst>
              <a:path h="316230">
                <a:moveTo>
                  <a:pt x="0" y="0"/>
                </a:moveTo>
                <a:lnTo>
                  <a:pt x="0" y="31572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5238975" y="1662973"/>
            <a:ext cx="942340" cy="153035"/>
          </a:xfrm>
          <a:custGeom>
            <a:avLst/>
            <a:gdLst/>
            <a:ahLst/>
            <a:cxnLst/>
            <a:rect l="l" t="t" r="r" b="b"/>
            <a:pathLst>
              <a:path w="942340" h="153035">
                <a:moveTo>
                  <a:pt x="0" y="0"/>
                </a:moveTo>
                <a:lnTo>
                  <a:pt x="942106" y="0"/>
                </a:lnTo>
                <a:lnTo>
                  <a:pt x="942106" y="15278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7312360" y="4211066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6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4259405" y="1662973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628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7771786" y="4211066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7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7312360" y="4167552"/>
            <a:ext cx="244475" cy="0"/>
          </a:xfrm>
          <a:custGeom>
            <a:avLst/>
            <a:gdLst/>
            <a:ahLst/>
            <a:cxnLst/>
            <a:rect l="l" t="t" r="r" b="b"/>
            <a:pathLst>
              <a:path w="244475">
                <a:moveTo>
                  <a:pt x="0" y="0"/>
                </a:moveTo>
                <a:lnTo>
                  <a:pt x="24386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7771786" y="4167552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0" y="0"/>
                </a:moveTo>
                <a:lnTo>
                  <a:pt x="2317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5027374" y="3219354"/>
            <a:ext cx="1572895" cy="0"/>
          </a:xfrm>
          <a:custGeom>
            <a:avLst/>
            <a:gdLst/>
            <a:ahLst/>
            <a:cxnLst/>
            <a:rect l="l" t="t" r="r" b="b"/>
            <a:pathLst>
              <a:path w="1572895">
                <a:moveTo>
                  <a:pt x="157257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0316843" y="3065537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1091998" y="3068573"/>
            <a:ext cx="188595" cy="0"/>
          </a:xfrm>
          <a:custGeom>
            <a:avLst/>
            <a:gdLst/>
            <a:ahLst/>
            <a:cxnLst/>
            <a:rect l="l" t="t" r="r" b="b"/>
            <a:pathLst>
              <a:path w="188595">
                <a:moveTo>
                  <a:pt x="0" y="0"/>
                </a:moveTo>
                <a:lnTo>
                  <a:pt x="188222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67"/>
          <p:cNvSpPr/>
          <p:nvPr/>
        </p:nvSpPr>
        <p:spPr>
          <a:xfrm>
            <a:off x="5027394" y="3094884"/>
            <a:ext cx="1549400" cy="0"/>
          </a:xfrm>
          <a:custGeom>
            <a:avLst/>
            <a:gdLst/>
            <a:ahLst/>
            <a:cxnLst/>
            <a:rect l="l" t="t" r="r" b="b"/>
            <a:pathLst>
              <a:path w="1549400">
                <a:moveTo>
                  <a:pt x="154927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11091998" y="3059466"/>
            <a:ext cx="188595" cy="40005"/>
            <a:chOff x="11091998" y="3059466"/>
            <a:chExt cx="188595" cy="40005"/>
          </a:xfrm>
        </p:grpSpPr>
        <p:sp>
          <p:nvSpPr>
            <p:cNvPr id="69" name="object 69"/>
            <p:cNvSpPr/>
            <p:nvPr/>
          </p:nvSpPr>
          <p:spPr>
            <a:xfrm>
              <a:off x="11091998" y="3096908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0" y="0"/>
                  </a:moveTo>
                  <a:lnTo>
                    <a:pt x="18822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11091998" y="3065537"/>
              <a:ext cx="188595" cy="0"/>
            </a:xfrm>
            <a:custGeom>
              <a:avLst/>
              <a:gdLst/>
              <a:ahLst/>
              <a:cxnLst/>
              <a:rect l="l" t="t" r="r" b="b"/>
              <a:pathLst>
                <a:path w="188595">
                  <a:moveTo>
                    <a:pt x="0" y="0"/>
                  </a:moveTo>
                  <a:lnTo>
                    <a:pt x="18822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/>
          <p:nvPr/>
        </p:nvSpPr>
        <p:spPr>
          <a:xfrm>
            <a:off x="15763186" y="4674540"/>
            <a:ext cx="418465" cy="0"/>
          </a:xfrm>
          <a:custGeom>
            <a:avLst/>
            <a:gdLst/>
            <a:ahLst/>
            <a:cxnLst/>
            <a:rect l="l" t="t" r="r" b="b"/>
            <a:pathLst>
              <a:path w="418465">
                <a:moveTo>
                  <a:pt x="41791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72"/>
          <p:cNvSpPr/>
          <p:nvPr/>
        </p:nvSpPr>
        <p:spPr>
          <a:xfrm>
            <a:off x="5388640" y="1784407"/>
            <a:ext cx="334010" cy="0"/>
          </a:xfrm>
          <a:custGeom>
            <a:avLst/>
            <a:gdLst/>
            <a:ahLst/>
            <a:cxnLst/>
            <a:rect l="l" t="t" r="r" b="b"/>
            <a:pathLst>
              <a:path w="334010">
                <a:moveTo>
                  <a:pt x="0" y="0"/>
                </a:moveTo>
                <a:lnTo>
                  <a:pt x="33394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73"/>
          <p:cNvSpPr/>
          <p:nvPr/>
        </p:nvSpPr>
        <p:spPr>
          <a:xfrm>
            <a:off x="13387103" y="5143074"/>
            <a:ext cx="0" cy="304165"/>
          </a:xfrm>
          <a:custGeom>
            <a:avLst/>
            <a:gdLst/>
            <a:ahLst/>
            <a:cxnLst/>
            <a:rect l="l" t="t" r="r" b="b"/>
            <a:pathLst>
              <a:path h="304164">
                <a:moveTo>
                  <a:pt x="0" y="0"/>
                </a:moveTo>
                <a:lnTo>
                  <a:pt x="0" y="303585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74"/>
          <p:cNvSpPr/>
          <p:nvPr/>
        </p:nvSpPr>
        <p:spPr>
          <a:xfrm>
            <a:off x="13764561" y="4674540"/>
            <a:ext cx="490220" cy="0"/>
          </a:xfrm>
          <a:custGeom>
            <a:avLst/>
            <a:gdLst/>
            <a:ahLst/>
            <a:cxnLst/>
            <a:rect l="l" t="t" r="r" b="b"/>
            <a:pathLst>
              <a:path w="490219">
                <a:moveTo>
                  <a:pt x="489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75"/>
          <p:cNvSpPr/>
          <p:nvPr/>
        </p:nvSpPr>
        <p:spPr>
          <a:xfrm>
            <a:off x="13500442" y="5655121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71"/>
                </a:moveTo>
                <a:lnTo>
                  <a:pt x="607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76"/>
          <p:cNvSpPr/>
          <p:nvPr/>
        </p:nvSpPr>
        <p:spPr>
          <a:xfrm>
            <a:off x="13535860" y="6107483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991"/>
                </a:moveTo>
                <a:lnTo>
                  <a:pt x="99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77"/>
          <p:cNvSpPr/>
          <p:nvPr/>
        </p:nvSpPr>
        <p:spPr>
          <a:xfrm>
            <a:off x="5706393" y="4668468"/>
            <a:ext cx="316230" cy="12700"/>
          </a:xfrm>
          <a:custGeom>
            <a:avLst/>
            <a:gdLst/>
            <a:ahLst/>
            <a:cxnLst/>
            <a:rect l="l" t="t" r="r" b="b"/>
            <a:pathLst>
              <a:path w="316229" h="12700">
                <a:moveTo>
                  <a:pt x="0" y="12143"/>
                </a:moveTo>
                <a:lnTo>
                  <a:pt x="315728" y="12143"/>
                </a:lnTo>
                <a:lnTo>
                  <a:pt x="315728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78"/>
          <p:cNvSpPr/>
          <p:nvPr/>
        </p:nvSpPr>
        <p:spPr>
          <a:xfrm>
            <a:off x="6179986" y="4553106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219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9" name="object 79"/>
          <p:cNvGrpSpPr/>
          <p:nvPr/>
        </p:nvGrpSpPr>
        <p:grpSpPr>
          <a:xfrm>
            <a:off x="5683118" y="4553106"/>
            <a:ext cx="29845" cy="123825"/>
            <a:chOff x="5683118" y="4553106"/>
            <a:chExt cx="29845" cy="123825"/>
          </a:xfrm>
        </p:grpSpPr>
        <p:sp>
          <p:nvSpPr>
            <p:cNvPr id="80" name="object 80"/>
            <p:cNvSpPr/>
            <p:nvPr/>
          </p:nvSpPr>
          <p:spPr>
            <a:xfrm>
              <a:off x="5685142" y="4653310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0" y="21230"/>
                  </a:moveTo>
                  <a:lnTo>
                    <a:pt x="2123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5706393" y="4553106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12143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2" name="object 82"/>
          <p:cNvSpPr/>
          <p:nvPr/>
        </p:nvSpPr>
        <p:spPr>
          <a:xfrm>
            <a:off x="6545321" y="4674540"/>
            <a:ext cx="31750" cy="184785"/>
          </a:xfrm>
          <a:custGeom>
            <a:avLst/>
            <a:gdLst/>
            <a:ahLst/>
            <a:cxnLst/>
            <a:rect l="l" t="t" r="r" b="b"/>
            <a:pathLst>
              <a:path w="31750" h="184785">
                <a:moveTo>
                  <a:pt x="31350" y="184175"/>
                </a:moveTo>
                <a:lnTo>
                  <a:pt x="31350" y="0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83"/>
          <p:cNvSpPr/>
          <p:nvPr/>
        </p:nvSpPr>
        <p:spPr>
          <a:xfrm>
            <a:off x="5706393" y="4553106"/>
            <a:ext cx="473709" cy="0"/>
          </a:xfrm>
          <a:custGeom>
            <a:avLst/>
            <a:gdLst/>
            <a:ahLst/>
            <a:cxnLst/>
            <a:rect l="l" t="t" r="r" b="b"/>
            <a:pathLst>
              <a:path w="473710">
                <a:moveTo>
                  <a:pt x="47359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84"/>
          <p:cNvSpPr/>
          <p:nvPr/>
        </p:nvSpPr>
        <p:spPr>
          <a:xfrm>
            <a:off x="7828455" y="3219354"/>
            <a:ext cx="175260" cy="0"/>
          </a:xfrm>
          <a:custGeom>
            <a:avLst/>
            <a:gdLst/>
            <a:ahLst/>
            <a:cxnLst/>
            <a:rect l="l" t="t" r="r" b="b"/>
            <a:pathLst>
              <a:path w="175259">
                <a:moveTo>
                  <a:pt x="0" y="0"/>
                </a:moveTo>
                <a:lnTo>
                  <a:pt x="175047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5" name="object 8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31343" y="1607316"/>
            <a:ext cx="1480484" cy="1724365"/>
          </a:xfrm>
          <a:prstGeom prst="rect">
            <a:avLst/>
          </a:prstGeom>
        </p:spPr>
      </p:pic>
      <p:sp>
        <p:nvSpPr>
          <p:cNvPr id="86" name="object 86"/>
          <p:cNvSpPr/>
          <p:nvPr/>
        </p:nvSpPr>
        <p:spPr>
          <a:xfrm>
            <a:off x="8031857" y="3219354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0" y="0"/>
                </a:moveTo>
                <a:lnTo>
                  <a:pt x="15076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7" name="object 87"/>
          <p:cNvSpPr/>
          <p:nvPr/>
        </p:nvSpPr>
        <p:spPr>
          <a:xfrm>
            <a:off x="8768558" y="3219354"/>
            <a:ext cx="188595" cy="0"/>
          </a:xfrm>
          <a:custGeom>
            <a:avLst/>
            <a:gdLst/>
            <a:ahLst/>
            <a:cxnLst/>
            <a:rect l="l" t="t" r="r" b="b"/>
            <a:pathLst>
              <a:path w="188595">
                <a:moveTo>
                  <a:pt x="0" y="0"/>
                </a:moveTo>
                <a:lnTo>
                  <a:pt x="18822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8" name="object 88"/>
          <p:cNvSpPr/>
          <p:nvPr/>
        </p:nvSpPr>
        <p:spPr>
          <a:xfrm>
            <a:off x="9542701" y="32193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9" name="object 89"/>
          <p:cNvSpPr/>
          <p:nvPr/>
        </p:nvSpPr>
        <p:spPr>
          <a:xfrm>
            <a:off x="10316843" y="3219354"/>
            <a:ext cx="189230" cy="0"/>
          </a:xfrm>
          <a:custGeom>
            <a:avLst/>
            <a:gdLst/>
            <a:ahLst/>
            <a:cxnLst/>
            <a:rect l="l" t="t" r="r" b="b"/>
            <a:pathLst>
              <a:path w="189229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0" name="object 90"/>
          <p:cNvGrpSpPr/>
          <p:nvPr/>
        </p:nvGrpSpPr>
        <p:grpSpPr>
          <a:xfrm>
            <a:off x="11091998" y="3213282"/>
            <a:ext cx="188595" cy="12700"/>
            <a:chOff x="11091998" y="3213282"/>
            <a:chExt cx="188595" cy="12700"/>
          </a:xfrm>
        </p:grpSpPr>
        <p:sp>
          <p:nvSpPr>
            <p:cNvPr id="91" name="object 91"/>
            <p:cNvSpPr/>
            <p:nvPr/>
          </p:nvSpPr>
          <p:spPr>
            <a:xfrm>
              <a:off x="11091998" y="3219354"/>
              <a:ext cx="81280" cy="0"/>
            </a:xfrm>
            <a:custGeom>
              <a:avLst/>
              <a:gdLst/>
              <a:ahLst/>
              <a:cxnLst/>
              <a:rect l="l" t="t" r="r" b="b"/>
              <a:pathLst>
                <a:path w="81279">
                  <a:moveTo>
                    <a:pt x="0" y="0"/>
                  </a:moveTo>
                  <a:lnTo>
                    <a:pt x="8095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11201289" y="3219354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93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3" name="object 93"/>
          <p:cNvSpPr/>
          <p:nvPr/>
        </p:nvSpPr>
        <p:spPr>
          <a:xfrm>
            <a:off x="11866141" y="3219354"/>
            <a:ext cx="287655" cy="0"/>
          </a:xfrm>
          <a:custGeom>
            <a:avLst/>
            <a:gdLst/>
            <a:ahLst/>
            <a:cxnLst/>
            <a:rect l="l" t="t" r="r" b="b"/>
            <a:pathLst>
              <a:path w="287654">
                <a:moveTo>
                  <a:pt x="0" y="0"/>
                </a:moveTo>
                <a:lnTo>
                  <a:pt x="28739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" name="object 94"/>
          <p:cNvSpPr/>
          <p:nvPr/>
        </p:nvSpPr>
        <p:spPr>
          <a:xfrm>
            <a:off x="14259405" y="1784407"/>
            <a:ext cx="393700" cy="0"/>
          </a:xfrm>
          <a:custGeom>
            <a:avLst/>
            <a:gdLst/>
            <a:ahLst/>
            <a:cxnLst/>
            <a:rect l="l" t="t" r="r" b="b"/>
            <a:pathLst>
              <a:path w="393700">
                <a:moveTo>
                  <a:pt x="0" y="0"/>
                </a:moveTo>
                <a:lnTo>
                  <a:pt x="39362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" name="object 95"/>
          <p:cNvGrpSpPr/>
          <p:nvPr/>
        </p:nvGrpSpPr>
        <p:grpSpPr>
          <a:xfrm>
            <a:off x="15238975" y="1778335"/>
            <a:ext cx="826135" cy="43815"/>
            <a:chOff x="15238975" y="1778335"/>
            <a:chExt cx="826135" cy="43815"/>
          </a:xfrm>
        </p:grpSpPr>
        <p:sp>
          <p:nvSpPr>
            <p:cNvPr id="96" name="object 96"/>
            <p:cNvSpPr/>
            <p:nvPr/>
          </p:nvSpPr>
          <p:spPr>
            <a:xfrm>
              <a:off x="15238975" y="1784407"/>
              <a:ext cx="227965" cy="0"/>
            </a:xfrm>
            <a:custGeom>
              <a:avLst/>
              <a:gdLst/>
              <a:ahLst/>
              <a:cxnLst/>
              <a:rect l="l" t="t" r="r" b="b"/>
              <a:pathLst>
                <a:path w="227965">
                  <a:moveTo>
                    <a:pt x="0" y="0"/>
                  </a:moveTo>
                  <a:lnTo>
                    <a:pt x="22766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15497022" y="1784407"/>
              <a:ext cx="561975" cy="31750"/>
            </a:xfrm>
            <a:custGeom>
              <a:avLst/>
              <a:gdLst/>
              <a:ahLst/>
              <a:cxnLst/>
              <a:rect l="l" t="t" r="r" b="b"/>
              <a:pathLst>
                <a:path w="561975" h="31750">
                  <a:moveTo>
                    <a:pt x="0" y="0"/>
                  </a:moveTo>
                  <a:lnTo>
                    <a:pt x="561612" y="0"/>
                  </a:lnTo>
                  <a:lnTo>
                    <a:pt x="561612" y="3135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" name="object 98"/>
          <p:cNvGrpSpPr/>
          <p:nvPr/>
        </p:nvGrpSpPr>
        <p:grpSpPr>
          <a:xfrm>
            <a:off x="16052584" y="2161865"/>
            <a:ext cx="12700" cy="316230"/>
            <a:chOff x="16052584" y="2161865"/>
            <a:chExt cx="12700" cy="316230"/>
          </a:xfrm>
        </p:grpSpPr>
        <p:sp>
          <p:nvSpPr>
            <p:cNvPr id="99" name="object 99"/>
            <p:cNvSpPr/>
            <p:nvPr/>
          </p:nvSpPr>
          <p:spPr>
            <a:xfrm>
              <a:off x="16058656" y="2161865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19">
                  <a:moveTo>
                    <a:pt x="0" y="0"/>
                  </a:moveTo>
                  <a:lnTo>
                    <a:pt x="0" y="14671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" name="object 100"/>
            <p:cNvSpPr/>
            <p:nvPr/>
          </p:nvSpPr>
          <p:spPr>
            <a:xfrm>
              <a:off x="16058656" y="2341992"/>
              <a:ext cx="0" cy="135890"/>
            </a:xfrm>
            <a:custGeom>
              <a:avLst/>
              <a:gdLst/>
              <a:ahLst/>
              <a:cxnLst/>
              <a:rect l="l" t="t" r="r" b="b"/>
              <a:pathLst>
                <a:path h="135889">
                  <a:moveTo>
                    <a:pt x="0" y="0"/>
                  </a:moveTo>
                  <a:lnTo>
                    <a:pt x="0" y="13560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1" name="object 101"/>
          <p:cNvSpPr/>
          <p:nvPr/>
        </p:nvSpPr>
        <p:spPr>
          <a:xfrm>
            <a:off x="16058655" y="2824693"/>
            <a:ext cx="0" cy="289560"/>
          </a:xfrm>
          <a:custGeom>
            <a:avLst/>
            <a:gdLst/>
            <a:ahLst/>
            <a:cxnLst/>
            <a:rect l="l" t="t" r="r" b="b"/>
            <a:pathLst>
              <a:path h="289560">
                <a:moveTo>
                  <a:pt x="0" y="0"/>
                </a:moveTo>
                <a:lnTo>
                  <a:pt x="0" y="28941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2" name="object 102"/>
          <p:cNvSpPr/>
          <p:nvPr/>
        </p:nvSpPr>
        <p:spPr>
          <a:xfrm>
            <a:off x="13764561" y="4553106"/>
            <a:ext cx="490220" cy="0"/>
          </a:xfrm>
          <a:custGeom>
            <a:avLst/>
            <a:gdLst/>
            <a:ahLst/>
            <a:cxnLst/>
            <a:rect l="l" t="t" r="r" b="b"/>
            <a:pathLst>
              <a:path w="490219">
                <a:moveTo>
                  <a:pt x="489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" name="object 103"/>
          <p:cNvSpPr/>
          <p:nvPr/>
        </p:nvSpPr>
        <p:spPr>
          <a:xfrm>
            <a:off x="13317300" y="4553106"/>
            <a:ext cx="231775" cy="0"/>
          </a:xfrm>
          <a:custGeom>
            <a:avLst/>
            <a:gdLst/>
            <a:ahLst/>
            <a:cxnLst/>
            <a:rect l="l" t="t" r="r" b="b"/>
            <a:pathLst>
              <a:path w="231775">
                <a:moveTo>
                  <a:pt x="231716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" name="object 104"/>
          <p:cNvSpPr/>
          <p:nvPr/>
        </p:nvSpPr>
        <p:spPr>
          <a:xfrm>
            <a:off x="13264658" y="4648229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0"/>
                </a:moveTo>
                <a:lnTo>
                  <a:pt x="0" y="14873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5" name="object 105"/>
          <p:cNvGrpSpPr/>
          <p:nvPr/>
        </p:nvGrpSpPr>
        <p:grpSpPr>
          <a:xfrm>
            <a:off x="13258586" y="5143074"/>
            <a:ext cx="12700" cy="304165"/>
            <a:chOff x="13258586" y="5143074"/>
            <a:chExt cx="12700" cy="304165"/>
          </a:xfrm>
        </p:grpSpPr>
        <p:sp>
          <p:nvSpPr>
            <p:cNvPr id="106" name="object 106"/>
            <p:cNvSpPr/>
            <p:nvPr/>
          </p:nvSpPr>
          <p:spPr>
            <a:xfrm>
              <a:off x="13264657" y="5143074"/>
              <a:ext cx="0" cy="55244"/>
            </a:xfrm>
            <a:custGeom>
              <a:avLst/>
              <a:gdLst/>
              <a:ahLst/>
              <a:cxnLst/>
              <a:rect l="l" t="t" r="r" b="b"/>
              <a:pathLst>
                <a:path h="55245">
                  <a:moveTo>
                    <a:pt x="0" y="0"/>
                  </a:moveTo>
                  <a:lnTo>
                    <a:pt x="0" y="5464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3264657" y="5227066"/>
              <a:ext cx="0" cy="219710"/>
            </a:xfrm>
            <a:custGeom>
              <a:avLst/>
              <a:gdLst/>
              <a:ahLst/>
              <a:cxnLst/>
              <a:rect l="l" t="t" r="r" b="b"/>
              <a:pathLst>
                <a:path h="219710">
                  <a:moveTo>
                    <a:pt x="0" y="0"/>
                  </a:moveTo>
                  <a:lnTo>
                    <a:pt x="0" y="21957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8" name="object 108"/>
          <p:cNvSpPr/>
          <p:nvPr/>
        </p:nvSpPr>
        <p:spPr>
          <a:xfrm>
            <a:off x="6698105" y="5204803"/>
            <a:ext cx="0" cy="342265"/>
          </a:xfrm>
          <a:custGeom>
            <a:avLst/>
            <a:gdLst/>
            <a:ahLst/>
            <a:cxnLst/>
            <a:rect l="l" t="t" r="r" b="b"/>
            <a:pathLst>
              <a:path h="342264">
                <a:moveTo>
                  <a:pt x="0" y="34203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" name="object 109"/>
          <p:cNvSpPr/>
          <p:nvPr/>
        </p:nvSpPr>
        <p:spPr>
          <a:xfrm>
            <a:off x="6698105" y="4648229"/>
            <a:ext cx="0" cy="210820"/>
          </a:xfrm>
          <a:custGeom>
            <a:avLst/>
            <a:gdLst/>
            <a:ahLst/>
            <a:cxnLst/>
            <a:rect l="l" t="t" r="r" b="b"/>
            <a:pathLst>
              <a:path h="210820">
                <a:moveTo>
                  <a:pt x="0" y="21048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" name="object 110"/>
          <p:cNvSpPr/>
          <p:nvPr/>
        </p:nvSpPr>
        <p:spPr>
          <a:xfrm>
            <a:off x="6485616" y="4553106"/>
            <a:ext cx="114935" cy="0"/>
          </a:xfrm>
          <a:custGeom>
            <a:avLst/>
            <a:gdLst/>
            <a:ahLst/>
            <a:cxnLst/>
            <a:rect l="l" t="t" r="r" b="b"/>
            <a:pathLst>
              <a:path w="114934">
                <a:moveTo>
                  <a:pt x="11433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1" name="object 111"/>
          <p:cNvGrpSpPr/>
          <p:nvPr/>
        </p:nvGrpSpPr>
        <p:grpSpPr>
          <a:xfrm>
            <a:off x="6539229" y="4553106"/>
            <a:ext cx="12700" cy="123825"/>
            <a:chOff x="6539229" y="4553106"/>
            <a:chExt cx="12700" cy="123825"/>
          </a:xfrm>
        </p:grpSpPr>
        <p:sp>
          <p:nvSpPr>
            <p:cNvPr id="112" name="object 112"/>
            <p:cNvSpPr/>
            <p:nvPr/>
          </p:nvSpPr>
          <p:spPr>
            <a:xfrm>
              <a:off x="6544289" y="467354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0" y="991"/>
                  </a:moveTo>
                  <a:lnTo>
                    <a:pt x="991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6545301" y="4553106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12143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4" name="object 114"/>
          <p:cNvSpPr/>
          <p:nvPr/>
        </p:nvSpPr>
        <p:spPr>
          <a:xfrm>
            <a:off x="6693046" y="5888902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0" y="5039"/>
                </a:moveTo>
                <a:lnTo>
                  <a:pt x="50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5" name="object 115"/>
          <p:cNvSpPr/>
          <p:nvPr/>
        </p:nvSpPr>
        <p:spPr>
          <a:xfrm>
            <a:off x="6576671" y="5546842"/>
            <a:ext cx="7620" cy="8255"/>
          </a:xfrm>
          <a:custGeom>
            <a:avLst/>
            <a:gdLst/>
            <a:ahLst/>
            <a:cxnLst/>
            <a:rect l="l" t="t" r="r" b="b"/>
            <a:pathLst>
              <a:path w="7620" h="8254">
                <a:moveTo>
                  <a:pt x="0" y="8095"/>
                </a:moveTo>
                <a:lnTo>
                  <a:pt x="706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object 116"/>
          <p:cNvSpPr/>
          <p:nvPr/>
        </p:nvSpPr>
        <p:spPr>
          <a:xfrm>
            <a:off x="13264678" y="4796986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5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" name="object 117"/>
          <p:cNvSpPr/>
          <p:nvPr/>
        </p:nvSpPr>
        <p:spPr>
          <a:xfrm>
            <a:off x="13264678" y="5143074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5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" name="object 118"/>
          <p:cNvSpPr/>
          <p:nvPr/>
        </p:nvSpPr>
        <p:spPr>
          <a:xfrm>
            <a:off x="13264678" y="5446659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5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9" name="object 119"/>
          <p:cNvSpPr/>
          <p:nvPr/>
        </p:nvSpPr>
        <p:spPr>
          <a:xfrm>
            <a:off x="13264678" y="5793758"/>
            <a:ext cx="122555" cy="0"/>
          </a:xfrm>
          <a:custGeom>
            <a:avLst/>
            <a:gdLst/>
            <a:ahLst/>
            <a:cxnLst/>
            <a:rect l="l" t="t" r="r" b="b"/>
            <a:pathLst>
              <a:path w="122555">
                <a:moveTo>
                  <a:pt x="1224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" name="object 120"/>
          <p:cNvSpPr/>
          <p:nvPr/>
        </p:nvSpPr>
        <p:spPr>
          <a:xfrm>
            <a:off x="13889032" y="4553106"/>
            <a:ext cx="0" cy="121920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12143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1" name="object 121"/>
          <p:cNvSpPr/>
          <p:nvPr/>
        </p:nvSpPr>
        <p:spPr>
          <a:xfrm>
            <a:off x="16058655" y="1815778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8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2" name="object 122"/>
          <p:cNvSpPr/>
          <p:nvPr/>
        </p:nvSpPr>
        <p:spPr>
          <a:xfrm>
            <a:off x="16058655" y="216186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8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3" name="object 123"/>
          <p:cNvSpPr/>
          <p:nvPr/>
        </p:nvSpPr>
        <p:spPr>
          <a:xfrm>
            <a:off x="14259405" y="163162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4" name="object 124"/>
          <p:cNvSpPr/>
          <p:nvPr/>
        </p:nvSpPr>
        <p:spPr>
          <a:xfrm>
            <a:off x="13673486" y="1631623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5" name="object 125"/>
          <p:cNvSpPr/>
          <p:nvPr/>
        </p:nvSpPr>
        <p:spPr>
          <a:xfrm>
            <a:off x="11866141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6" name="object 126"/>
          <p:cNvSpPr/>
          <p:nvPr/>
        </p:nvSpPr>
        <p:spPr>
          <a:xfrm>
            <a:off x="11280221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7" name="object 127"/>
          <p:cNvSpPr/>
          <p:nvPr/>
        </p:nvSpPr>
        <p:spPr>
          <a:xfrm>
            <a:off x="11091998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128"/>
          <p:cNvSpPr/>
          <p:nvPr/>
        </p:nvSpPr>
        <p:spPr>
          <a:xfrm>
            <a:off x="10506078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9" name="object 129"/>
          <p:cNvSpPr/>
          <p:nvPr/>
        </p:nvSpPr>
        <p:spPr>
          <a:xfrm>
            <a:off x="10316843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0" name="object 130"/>
          <p:cNvSpPr/>
          <p:nvPr/>
        </p:nvSpPr>
        <p:spPr>
          <a:xfrm>
            <a:off x="9731936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1" name="object 131"/>
          <p:cNvSpPr/>
          <p:nvPr/>
        </p:nvSpPr>
        <p:spPr>
          <a:xfrm>
            <a:off x="9542701" y="3068573"/>
            <a:ext cx="0" cy="151130"/>
          </a:xfrm>
          <a:custGeom>
            <a:avLst/>
            <a:gdLst/>
            <a:ahLst/>
            <a:cxnLst/>
            <a:rect l="l" t="t" r="r" b="b"/>
            <a:pathLst>
              <a:path h="151130">
                <a:moveTo>
                  <a:pt x="0" y="0"/>
                </a:moveTo>
                <a:lnTo>
                  <a:pt x="0" y="15076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2" name="object 132"/>
          <p:cNvSpPr/>
          <p:nvPr/>
        </p:nvSpPr>
        <p:spPr>
          <a:xfrm>
            <a:off x="8956781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3" name="object 133"/>
          <p:cNvSpPr/>
          <p:nvPr/>
        </p:nvSpPr>
        <p:spPr>
          <a:xfrm>
            <a:off x="8768558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4" name="object 134"/>
          <p:cNvSpPr/>
          <p:nvPr/>
        </p:nvSpPr>
        <p:spPr>
          <a:xfrm>
            <a:off x="8182638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5" name="object 135"/>
          <p:cNvSpPr/>
          <p:nvPr/>
        </p:nvSpPr>
        <p:spPr>
          <a:xfrm>
            <a:off x="7828455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6" name="object 136"/>
          <p:cNvSpPr/>
          <p:nvPr/>
        </p:nvSpPr>
        <p:spPr>
          <a:xfrm>
            <a:off x="7482368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7" name="object 137"/>
          <p:cNvGrpSpPr/>
          <p:nvPr/>
        </p:nvGrpSpPr>
        <p:grpSpPr>
          <a:xfrm>
            <a:off x="5719043" y="1629579"/>
            <a:ext cx="593090" cy="49530"/>
            <a:chOff x="5719043" y="1629579"/>
            <a:chExt cx="593090" cy="49530"/>
          </a:xfrm>
        </p:grpSpPr>
        <p:sp>
          <p:nvSpPr>
            <p:cNvPr id="138" name="object 138"/>
            <p:cNvSpPr/>
            <p:nvPr/>
          </p:nvSpPr>
          <p:spPr>
            <a:xfrm>
              <a:off x="5737764" y="1659937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5737764" y="1675116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5722605" y="1631602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5722584" y="165993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0" y="0"/>
                  </a:moveTo>
                  <a:lnTo>
                    <a:pt x="15159" y="0"/>
                  </a:lnTo>
                  <a:lnTo>
                    <a:pt x="15159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6294337" y="165993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6118257" y="166803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5927019" y="1668033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4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5737784" y="1668033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60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" name="object 146"/>
          <p:cNvSpPr/>
          <p:nvPr/>
        </p:nvSpPr>
        <p:spPr>
          <a:xfrm>
            <a:off x="5722604" y="1784407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" name="object 147"/>
          <p:cNvSpPr/>
          <p:nvPr/>
        </p:nvSpPr>
        <p:spPr>
          <a:xfrm>
            <a:off x="5912831" y="1659937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0" y="0"/>
                </a:moveTo>
                <a:lnTo>
                  <a:pt x="14167" y="0"/>
                </a:lnTo>
                <a:lnTo>
                  <a:pt x="14167" y="15159"/>
                </a:lnTo>
                <a:lnTo>
                  <a:pt x="0" y="15159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" name="object 148"/>
          <p:cNvSpPr/>
          <p:nvPr/>
        </p:nvSpPr>
        <p:spPr>
          <a:xfrm>
            <a:off x="6104090" y="1659937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14167" y="0"/>
                </a:moveTo>
                <a:lnTo>
                  <a:pt x="0" y="0"/>
                </a:lnTo>
                <a:lnTo>
                  <a:pt x="0" y="15159"/>
                </a:lnTo>
                <a:lnTo>
                  <a:pt x="14167" y="15159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" name="object 149"/>
          <p:cNvSpPr/>
          <p:nvPr/>
        </p:nvSpPr>
        <p:spPr>
          <a:xfrm>
            <a:off x="6576671" y="4858715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" name="object 150"/>
          <p:cNvSpPr/>
          <p:nvPr/>
        </p:nvSpPr>
        <p:spPr>
          <a:xfrm>
            <a:off x="6698105" y="4858715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1" name="object 151"/>
          <p:cNvSpPr/>
          <p:nvPr/>
        </p:nvSpPr>
        <p:spPr>
          <a:xfrm>
            <a:off x="6576671" y="5546842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" name="object 152"/>
          <p:cNvSpPr/>
          <p:nvPr/>
        </p:nvSpPr>
        <p:spPr>
          <a:xfrm>
            <a:off x="6698105" y="5546842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3" name="object 153"/>
          <p:cNvSpPr/>
          <p:nvPr/>
        </p:nvSpPr>
        <p:spPr>
          <a:xfrm>
            <a:off x="13387103" y="5446659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" name="object 154"/>
          <p:cNvSpPr/>
          <p:nvPr/>
        </p:nvSpPr>
        <p:spPr>
          <a:xfrm>
            <a:off x="13264658" y="5446659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5" name="object 155"/>
          <p:cNvGrpSpPr/>
          <p:nvPr/>
        </p:nvGrpSpPr>
        <p:grpSpPr>
          <a:xfrm>
            <a:off x="7478826" y="3063513"/>
            <a:ext cx="353695" cy="49530"/>
            <a:chOff x="7478826" y="3063513"/>
            <a:chExt cx="353695" cy="49530"/>
          </a:xfrm>
        </p:grpSpPr>
        <p:sp>
          <p:nvSpPr>
            <p:cNvPr id="156" name="object 156"/>
            <p:cNvSpPr/>
            <p:nvPr/>
          </p:nvSpPr>
          <p:spPr>
            <a:xfrm>
              <a:off x="7496535" y="309488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7496535" y="3109051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7482368" y="3065537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7482368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7814288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7662495" y="310196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7496535" y="310196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3" name="object 163"/>
          <p:cNvSpPr/>
          <p:nvPr/>
        </p:nvSpPr>
        <p:spPr>
          <a:xfrm>
            <a:off x="7482368" y="3219354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34608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4" name="object 164"/>
          <p:cNvSpPr/>
          <p:nvPr/>
        </p:nvSpPr>
        <p:spPr>
          <a:xfrm>
            <a:off x="7648328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5" name="object 165"/>
          <p:cNvGrpSpPr/>
          <p:nvPr/>
        </p:nvGrpSpPr>
        <p:grpSpPr>
          <a:xfrm>
            <a:off x="13669945" y="1660949"/>
            <a:ext cx="593090" cy="48260"/>
            <a:chOff x="13669945" y="1660949"/>
            <a:chExt cx="593090" cy="48260"/>
          </a:xfrm>
        </p:grpSpPr>
        <p:sp>
          <p:nvSpPr>
            <p:cNvPr id="166" name="object 166"/>
            <p:cNvSpPr/>
            <p:nvPr/>
          </p:nvSpPr>
          <p:spPr>
            <a:xfrm>
              <a:off x="13687674" y="1691307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13687674" y="1705475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3673507" y="1662973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5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3673487" y="169130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4245239" y="169130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1" name="object 171"/>
          <p:cNvSpPr/>
          <p:nvPr/>
        </p:nvSpPr>
        <p:spPr>
          <a:xfrm>
            <a:off x="13673506" y="1784407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5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2" name="object 172"/>
          <p:cNvSpPr/>
          <p:nvPr/>
        </p:nvSpPr>
        <p:spPr>
          <a:xfrm>
            <a:off x="13863733" y="169130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3" name="object 173"/>
          <p:cNvSpPr/>
          <p:nvPr/>
        </p:nvSpPr>
        <p:spPr>
          <a:xfrm>
            <a:off x="14054991" y="1691308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4" name="object 17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27016" y="1181284"/>
            <a:ext cx="3025714" cy="414900"/>
          </a:xfrm>
          <a:prstGeom prst="rect">
            <a:avLst/>
          </a:prstGeom>
        </p:spPr>
      </p:pic>
      <p:pic>
        <p:nvPicPr>
          <p:cNvPr id="175" name="object 17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210012" y="1211643"/>
            <a:ext cx="3025734" cy="384541"/>
          </a:xfrm>
          <a:prstGeom prst="rect">
            <a:avLst/>
          </a:prstGeom>
        </p:spPr>
      </p:pic>
      <p:pic>
        <p:nvPicPr>
          <p:cNvPr id="176" name="object 17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401604" y="6175264"/>
            <a:ext cx="7159535" cy="322792"/>
          </a:xfrm>
          <a:prstGeom prst="rect">
            <a:avLst/>
          </a:prstGeom>
        </p:spPr>
      </p:pic>
      <p:pic>
        <p:nvPicPr>
          <p:cNvPr id="177" name="object 17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6247890" y="1392782"/>
            <a:ext cx="322812" cy="1455165"/>
          </a:xfrm>
          <a:prstGeom prst="rect">
            <a:avLst/>
          </a:prstGeom>
        </p:spPr>
      </p:pic>
      <p:grpSp>
        <p:nvGrpSpPr>
          <p:cNvPr id="178" name="object 178"/>
          <p:cNvGrpSpPr/>
          <p:nvPr/>
        </p:nvGrpSpPr>
        <p:grpSpPr>
          <a:xfrm>
            <a:off x="16247890" y="2800406"/>
            <a:ext cx="323215" cy="2082800"/>
            <a:chOff x="16247890" y="2800406"/>
            <a:chExt cx="323215" cy="2082800"/>
          </a:xfrm>
        </p:grpSpPr>
        <p:sp>
          <p:nvSpPr>
            <p:cNvPr id="179" name="object 179"/>
            <p:cNvSpPr/>
            <p:nvPr/>
          </p:nvSpPr>
          <p:spPr>
            <a:xfrm>
              <a:off x="16247890" y="4858715"/>
              <a:ext cx="323215" cy="0"/>
            </a:xfrm>
            <a:custGeom>
              <a:avLst/>
              <a:gdLst/>
              <a:ahLst/>
              <a:cxnLst/>
              <a:rect l="l" t="t" r="r" b="b"/>
              <a:pathLst>
                <a:path w="323215">
                  <a:moveTo>
                    <a:pt x="0" y="0"/>
                  </a:moveTo>
                  <a:lnTo>
                    <a:pt x="322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6546416" y="2800406"/>
              <a:ext cx="0" cy="2082800"/>
            </a:xfrm>
            <a:custGeom>
              <a:avLst/>
              <a:gdLst/>
              <a:ahLst/>
              <a:cxnLst/>
              <a:rect l="l" t="t" r="r" b="b"/>
              <a:pathLst>
                <a:path h="2082800">
                  <a:moveTo>
                    <a:pt x="0" y="0"/>
                  </a:moveTo>
                  <a:lnTo>
                    <a:pt x="0" y="208259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6527209" y="280447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5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6527209" y="280447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5398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5" h="40005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6527188" y="483847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6527188" y="483847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639">
                  <a:moveTo>
                    <a:pt x="0" y="4047"/>
                  </a:moveTo>
                  <a:lnTo>
                    <a:pt x="39445" y="36430"/>
                  </a:lnTo>
                  <a:lnTo>
                    <a:pt x="35398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5" name="object 18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61412" y="3734437"/>
              <a:ext cx="73872" cy="214533"/>
            </a:xfrm>
            <a:prstGeom prst="rect">
              <a:avLst/>
            </a:prstGeom>
          </p:spPr>
        </p:pic>
      </p:grpSp>
      <p:grpSp>
        <p:nvGrpSpPr>
          <p:cNvPr id="186" name="object 186"/>
          <p:cNvGrpSpPr/>
          <p:nvPr/>
        </p:nvGrpSpPr>
        <p:grpSpPr>
          <a:xfrm>
            <a:off x="4799179" y="1629579"/>
            <a:ext cx="593090" cy="49530"/>
            <a:chOff x="4799179" y="1629579"/>
            <a:chExt cx="593090" cy="49530"/>
          </a:xfrm>
        </p:grpSpPr>
        <p:sp>
          <p:nvSpPr>
            <p:cNvPr id="187" name="object 187"/>
            <p:cNvSpPr/>
            <p:nvPr/>
          </p:nvSpPr>
          <p:spPr>
            <a:xfrm>
              <a:off x="4816888" y="1659937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4816888" y="1675116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4802741" y="1631602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4802720" y="165993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5373461" y="165993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0" y="0"/>
                  </a:moveTo>
                  <a:lnTo>
                    <a:pt x="15159" y="0"/>
                  </a:lnTo>
                  <a:lnTo>
                    <a:pt x="15159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5198414" y="1668033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60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5007155" y="1668033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4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4816888" y="1668033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5" name="object 195"/>
          <p:cNvSpPr/>
          <p:nvPr/>
        </p:nvSpPr>
        <p:spPr>
          <a:xfrm>
            <a:off x="4802741" y="1784407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6" name="object 196"/>
          <p:cNvSpPr/>
          <p:nvPr/>
        </p:nvSpPr>
        <p:spPr>
          <a:xfrm>
            <a:off x="4992968" y="1659937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0" y="0"/>
                </a:moveTo>
                <a:lnTo>
                  <a:pt x="14167" y="0"/>
                </a:lnTo>
                <a:lnTo>
                  <a:pt x="14167" y="15159"/>
                </a:lnTo>
                <a:lnTo>
                  <a:pt x="0" y="15159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7" name="object 197"/>
          <p:cNvSpPr/>
          <p:nvPr/>
        </p:nvSpPr>
        <p:spPr>
          <a:xfrm>
            <a:off x="5184226" y="1659937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39">
                <a:moveTo>
                  <a:pt x="14167" y="0"/>
                </a:moveTo>
                <a:lnTo>
                  <a:pt x="0" y="0"/>
                </a:lnTo>
                <a:lnTo>
                  <a:pt x="0" y="15159"/>
                </a:lnTo>
                <a:lnTo>
                  <a:pt x="14167" y="15159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8" name="object 198"/>
          <p:cNvSpPr/>
          <p:nvPr/>
        </p:nvSpPr>
        <p:spPr>
          <a:xfrm>
            <a:off x="6576671" y="2619267"/>
            <a:ext cx="0" cy="475615"/>
          </a:xfrm>
          <a:custGeom>
            <a:avLst/>
            <a:gdLst/>
            <a:ahLst/>
            <a:cxnLst/>
            <a:rect l="l" t="t" r="r" b="b"/>
            <a:pathLst>
              <a:path h="475614">
                <a:moveTo>
                  <a:pt x="0" y="0"/>
                </a:moveTo>
                <a:lnTo>
                  <a:pt x="0" y="47561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99" name="object 199"/>
          <p:cNvGrpSpPr/>
          <p:nvPr/>
        </p:nvGrpSpPr>
        <p:grpSpPr>
          <a:xfrm>
            <a:off x="3808984" y="1829945"/>
            <a:ext cx="18415" cy="318135"/>
            <a:chOff x="3808984" y="1829945"/>
            <a:chExt cx="18415" cy="318135"/>
          </a:xfrm>
        </p:grpSpPr>
        <p:sp>
          <p:nvSpPr>
            <p:cNvPr id="200" name="object 200"/>
            <p:cNvSpPr/>
            <p:nvPr/>
          </p:nvSpPr>
          <p:spPr>
            <a:xfrm>
              <a:off x="3811008" y="1829945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825176" y="1829945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2" name="object 202"/>
          <p:cNvSpPr/>
          <p:nvPr/>
        </p:nvSpPr>
        <p:spPr>
          <a:xfrm>
            <a:off x="3751303" y="1815778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3" name="object 203"/>
          <p:cNvSpPr/>
          <p:nvPr/>
        </p:nvSpPr>
        <p:spPr>
          <a:xfrm>
            <a:off x="3811008" y="214769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4" name="object 204"/>
          <p:cNvGrpSpPr/>
          <p:nvPr/>
        </p:nvGrpSpPr>
        <p:grpSpPr>
          <a:xfrm>
            <a:off x="3807466" y="1812236"/>
            <a:ext cx="21590" cy="335915"/>
            <a:chOff x="3807466" y="1812236"/>
            <a:chExt cx="21590" cy="335915"/>
          </a:xfrm>
        </p:grpSpPr>
        <p:sp>
          <p:nvSpPr>
            <p:cNvPr id="205" name="object 205"/>
            <p:cNvSpPr/>
            <p:nvPr/>
          </p:nvSpPr>
          <p:spPr>
            <a:xfrm>
              <a:off x="3811008" y="181577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818092" y="1829945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818092" y="1995905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8" name="object 208"/>
          <p:cNvSpPr/>
          <p:nvPr/>
        </p:nvSpPr>
        <p:spPr>
          <a:xfrm>
            <a:off x="3904108" y="1815778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9" name="object 209"/>
          <p:cNvSpPr/>
          <p:nvPr/>
        </p:nvSpPr>
        <p:spPr>
          <a:xfrm>
            <a:off x="3811008" y="198173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0" name="object 210"/>
          <p:cNvSpPr/>
          <p:nvPr/>
        </p:nvSpPr>
        <p:spPr>
          <a:xfrm>
            <a:off x="13317280" y="3219354"/>
            <a:ext cx="69850" cy="0"/>
          </a:xfrm>
          <a:custGeom>
            <a:avLst/>
            <a:gdLst/>
            <a:ahLst/>
            <a:cxnLst/>
            <a:rect l="l" t="t" r="r" b="b"/>
            <a:pathLst>
              <a:path w="69850">
                <a:moveTo>
                  <a:pt x="0" y="0"/>
                </a:moveTo>
                <a:lnTo>
                  <a:pt x="6980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1" name="object 211"/>
          <p:cNvSpPr/>
          <p:nvPr/>
        </p:nvSpPr>
        <p:spPr>
          <a:xfrm>
            <a:off x="13387103" y="2691115"/>
            <a:ext cx="0" cy="423545"/>
          </a:xfrm>
          <a:custGeom>
            <a:avLst/>
            <a:gdLst/>
            <a:ahLst/>
            <a:cxnLst/>
            <a:rect l="l" t="t" r="r" b="b"/>
            <a:pathLst>
              <a:path h="423544">
                <a:moveTo>
                  <a:pt x="0" y="422995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2" name="object 212"/>
          <p:cNvSpPr/>
          <p:nvPr/>
        </p:nvSpPr>
        <p:spPr>
          <a:xfrm>
            <a:off x="6394540" y="4553106"/>
            <a:ext cx="151130" cy="0"/>
          </a:xfrm>
          <a:custGeom>
            <a:avLst/>
            <a:gdLst/>
            <a:ahLst/>
            <a:cxnLst/>
            <a:rect l="l" t="t" r="r" b="b"/>
            <a:pathLst>
              <a:path w="151129">
                <a:moveTo>
                  <a:pt x="15076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3" name="object 213"/>
          <p:cNvGrpSpPr/>
          <p:nvPr/>
        </p:nvGrpSpPr>
        <p:grpSpPr>
          <a:xfrm>
            <a:off x="16165416" y="1812236"/>
            <a:ext cx="49530" cy="353695"/>
            <a:chOff x="16165416" y="1812236"/>
            <a:chExt cx="49530" cy="353695"/>
          </a:xfrm>
        </p:grpSpPr>
        <p:sp>
          <p:nvSpPr>
            <p:cNvPr id="214" name="object 214"/>
            <p:cNvSpPr/>
            <p:nvPr/>
          </p:nvSpPr>
          <p:spPr>
            <a:xfrm>
              <a:off x="16183125" y="1829945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6168958" y="1829945"/>
              <a:ext cx="0" cy="318135"/>
            </a:xfrm>
            <a:custGeom>
              <a:avLst/>
              <a:gdLst/>
              <a:ahLst/>
              <a:cxnLst/>
              <a:rect l="l" t="t" r="r" b="b"/>
              <a:pathLst>
                <a:path h="318135">
                  <a:moveTo>
                    <a:pt x="0" y="0"/>
                  </a:moveTo>
                  <a:lnTo>
                    <a:pt x="0" y="317752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16212472" y="1815778"/>
              <a:ext cx="0" cy="346710"/>
            </a:xfrm>
            <a:custGeom>
              <a:avLst/>
              <a:gdLst/>
              <a:ahLst/>
              <a:cxnLst/>
              <a:rect l="l" t="t" r="r" b="b"/>
              <a:pathLst>
                <a:path h="346710">
                  <a:moveTo>
                    <a:pt x="0" y="0"/>
                  </a:moveTo>
                  <a:lnTo>
                    <a:pt x="0" y="346087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16168958" y="214769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6168958" y="181577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6176041" y="1829945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6176041" y="1995905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1" name="object 221"/>
          <p:cNvSpPr/>
          <p:nvPr/>
        </p:nvSpPr>
        <p:spPr>
          <a:xfrm>
            <a:off x="16058655" y="1815778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2" name="object 222"/>
          <p:cNvSpPr/>
          <p:nvPr/>
        </p:nvSpPr>
        <p:spPr>
          <a:xfrm>
            <a:off x="16168958" y="1981737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5" h="14605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3" name="object 223"/>
          <p:cNvSpPr/>
          <p:nvPr/>
        </p:nvSpPr>
        <p:spPr>
          <a:xfrm>
            <a:off x="13387103" y="4796986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4" name="object 224"/>
          <p:cNvSpPr/>
          <p:nvPr/>
        </p:nvSpPr>
        <p:spPr>
          <a:xfrm>
            <a:off x="13264658" y="4796986"/>
            <a:ext cx="0" cy="346710"/>
          </a:xfrm>
          <a:custGeom>
            <a:avLst/>
            <a:gdLst/>
            <a:ahLst/>
            <a:cxnLst/>
            <a:rect l="l" t="t" r="r" b="b"/>
            <a:pathLst>
              <a:path h="346710">
                <a:moveTo>
                  <a:pt x="0" y="0"/>
                </a:moveTo>
                <a:lnTo>
                  <a:pt x="0" y="34608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5" name="object 225"/>
          <p:cNvGrpSpPr/>
          <p:nvPr/>
        </p:nvGrpSpPr>
        <p:grpSpPr>
          <a:xfrm>
            <a:off x="8179096" y="3063513"/>
            <a:ext cx="593090" cy="49530"/>
            <a:chOff x="8179096" y="3063513"/>
            <a:chExt cx="593090" cy="49530"/>
          </a:xfrm>
        </p:grpSpPr>
        <p:sp>
          <p:nvSpPr>
            <p:cNvPr id="226" name="object 226"/>
            <p:cNvSpPr/>
            <p:nvPr/>
          </p:nvSpPr>
          <p:spPr>
            <a:xfrm>
              <a:off x="8196826" y="3094884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196826" y="3109051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182658" y="3065537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8182638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8754391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8578311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8387073" y="310196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8196806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4" name="object 234"/>
          <p:cNvSpPr/>
          <p:nvPr/>
        </p:nvSpPr>
        <p:spPr>
          <a:xfrm>
            <a:off x="8182658" y="3219354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5" name="object 235"/>
          <p:cNvSpPr/>
          <p:nvPr/>
        </p:nvSpPr>
        <p:spPr>
          <a:xfrm>
            <a:off x="8372885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6" name="object 236"/>
          <p:cNvSpPr/>
          <p:nvPr/>
        </p:nvSpPr>
        <p:spPr>
          <a:xfrm>
            <a:off x="8564143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7" name="object 237"/>
          <p:cNvGrpSpPr/>
          <p:nvPr/>
        </p:nvGrpSpPr>
        <p:grpSpPr>
          <a:xfrm>
            <a:off x="11276679" y="3063513"/>
            <a:ext cx="593090" cy="49530"/>
            <a:chOff x="11276679" y="3063513"/>
            <a:chExt cx="593090" cy="49530"/>
          </a:xfrm>
        </p:grpSpPr>
        <p:sp>
          <p:nvSpPr>
            <p:cNvPr id="238" name="object 238"/>
            <p:cNvSpPr/>
            <p:nvPr/>
          </p:nvSpPr>
          <p:spPr>
            <a:xfrm>
              <a:off x="11295400" y="3094884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1295400" y="310905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1280241" y="3065537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1280221" y="309488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1851974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1675894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1484656" y="310196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1295421" y="3101968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6" name="object 246"/>
          <p:cNvSpPr/>
          <p:nvPr/>
        </p:nvSpPr>
        <p:spPr>
          <a:xfrm>
            <a:off x="11280241" y="3219354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7" name="object 247"/>
          <p:cNvSpPr/>
          <p:nvPr/>
        </p:nvSpPr>
        <p:spPr>
          <a:xfrm>
            <a:off x="11470468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8" name="object 248"/>
          <p:cNvSpPr/>
          <p:nvPr/>
        </p:nvSpPr>
        <p:spPr>
          <a:xfrm>
            <a:off x="11661726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9" name="object 249"/>
          <p:cNvGrpSpPr/>
          <p:nvPr/>
        </p:nvGrpSpPr>
        <p:grpSpPr>
          <a:xfrm>
            <a:off x="8953239" y="3063513"/>
            <a:ext cx="593090" cy="49530"/>
            <a:chOff x="8953239" y="3063513"/>
            <a:chExt cx="593090" cy="49530"/>
          </a:xfrm>
        </p:grpSpPr>
        <p:sp>
          <p:nvSpPr>
            <p:cNvPr id="250" name="object 250"/>
            <p:cNvSpPr/>
            <p:nvPr/>
          </p:nvSpPr>
          <p:spPr>
            <a:xfrm>
              <a:off x="8971960" y="3094884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8971960" y="310905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8956801" y="3065537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8956781" y="309488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9528533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9352454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9161215" y="310196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8971980" y="3101968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8" name="object 258"/>
          <p:cNvSpPr/>
          <p:nvPr/>
        </p:nvSpPr>
        <p:spPr>
          <a:xfrm>
            <a:off x="8956801" y="3219354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9" name="object 259"/>
          <p:cNvSpPr/>
          <p:nvPr/>
        </p:nvSpPr>
        <p:spPr>
          <a:xfrm>
            <a:off x="9147028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0" name="object 260"/>
          <p:cNvSpPr/>
          <p:nvPr/>
        </p:nvSpPr>
        <p:spPr>
          <a:xfrm>
            <a:off x="9338287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1" name="object 261"/>
          <p:cNvSpPr/>
          <p:nvPr/>
        </p:nvSpPr>
        <p:spPr>
          <a:xfrm>
            <a:off x="9746103" y="3094884"/>
            <a:ext cx="556895" cy="0"/>
          </a:xfrm>
          <a:custGeom>
            <a:avLst/>
            <a:gdLst/>
            <a:ahLst/>
            <a:cxnLst/>
            <a:rect l="l" t="t" r="r" b="b"/>
            <a:pathLst>
              <a:path w="556895">
                <a:moveTo>
                  <a:pt x="556573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62" name="object 26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4853318" y="3970222"/>
            <a:ext cx="89051" cy="61729"/>
          </a:xfrm>
          <a:prstGeom prst="rect">
            <a:avLst/>
          </a:prstGeom>
        </p:spPr>
      </p:pic>
      <p:grpSp>
        <p:nvGrpSpPr>
          <p:cNvPr id="263" name="object 263"/>
          <p:cNvGrpSpPr/>
          <p:nvPr/>
        </p:nvGrpSpPr>
        <p:grpSpPr>
          <a:xfrm>
            <a:off x="9728394" y="3063513"/>
            <a:ext cx="592455" cy="49530"/>
            <a:chOff x="9728394" y="3063513"/>
            <a:chExt cx="592455" cy="49530"/>
          </a:xfrm>
        </p:grpSpPr>
        <p:sp>
          <p:nvSpPr>
            <p:cNvPr id="264" name="object 264"/>
            <p:cNvSpPr/>
            <p:nvPr/>
          </p:nvSpPr>
          <p:spPr>
            <a:xfrm>
              <a:off x="9731936" y="3065537"/>
              <a:ext cx="585470" cy="0"/>
            </a:xfrm>
            <a:custGeom>
              <a:avLst/>
              <a:gdLst/>
              <a:ahLst/>
              <a:cxnLst/>
              <a:rect l="l" t="t" r="r" b="b"/>
              <a:pathLst>
                <a:path w="585470">
                  <a:moveTo>
                    <a:pt x="58490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9731936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10302676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10127629" y="3101968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9936370" y="310196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9746103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0" name="object 270"/>
          <p:cNvSpPr/>
          <p:nvPr/>
        </p:nvSpPr>
        <p:spPr>
          <a:xfrm>
            <a:off x="9731936" y="3219354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1" name="object 271"/>
          <p:cNvSpPr/>
          <p:nvPr/>
        </p:nvSpPr>
        <p:spPr>
          <a:xfrm>
            <a:off x="9922182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2" name="object 272"/>
          <p:cNvSpPr/>
          <p:nvPr/>
        </p:nvSpPr>
        <p:spPr>
          <a:xfrm>
            <a:off x="10113441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3" name="object 273"/>
          <p:cNvGrpSpPr/>
          <p:nvPr/>
        </p:nvGrpSpPr>
        <p:grpSpPr>
          <a:xfrm>
            <a:off x="10502537" y="3063513"/>
            <a:ext cx="593090" cy="49530"/>
            <a:chOff x="10502537" y="3063513"/>
            <a:chExt cx="593090" cy="49530"/>
          </a:xfrm>
        </p:grpSpPr>
        <p:sp>
          <p:nvSpPr>
            <p:cNvPr id="274" name="object 274"/>
            <p:cNvSpPr/>
            <p:nvPr/>
          </p:nvSpPr>
          <p:spPr>
            <a:xfrm>
              <a:off x="10520266" y="3094884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10520266" y="3109051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10506099" y="3065537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10506079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11077831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10901752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0710513" y="310196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0520246" y="310196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2" name="object 282"/>
          <p:cNvSpPr/>
          <p:nvPr/>
        </p:nvSpPr>
        <p:spPr>
          <a:xfrm>
            <a:off x="10506099" y="3219354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3" name="object 283"/>
          <p:cNvSpPr/>
          <p:nvPr/>
        </p:nvSpPr>
        <p:spPr>
          <a:xfrm>
            <a:off x="10696325" y="309488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5">
                <a:moveTo>
                  <a:pt x="0" y="0"/>
                </a:moveTo>
                <a:lnTo>
                  <a:pt x="14167" y="0"/>
                </a:lnTo>
                <a:lnTo>
                  <a:pt x="14167" y="14167"/>
                </a:lnTo>
                <a:lnTo>
                  <a:pt x="0" y="14167"/>
                </a:lnTo>
                <a:lnTo>
                  <a:pt x="0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4" name="object 284"/>
          <p:cNvGrpSpPr/>
          <p:nvPr/>
        </p:nvGrpSpPr>
        <p:grpSpPr>
          <a:xfrm>
            <a:off x="6692034" y="2335920"/>
            <a:ext cx="6579234" cy="1977389"/>
            <a:chOff x="6692034" y="2335920"/>
            <a:chExt cx="6579234" cy="1977389"/>
          </a:xfrm>
        </p:grpSpPr>
        <p:sp>
          <p:nvSpPr>
            <p:cNvPr id="285" name="object 285"/>
            <p:cNvSpPr/>
            <p:nvPr/>
          </p:nvSpPr>
          <p:spPr>
            <a:xfrm>
              <a:off x="10887584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6" name="object 286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692034" y="2335920"/>
              <a:ext cx="6578695" cy="1977332"/>
            </a:xfrm>
            <a:prstGeom prst="rect">
              <a:avLst/>
            </a:prstGeom>
          </p:spPr>
        </p:pic>
      </p:grpSp>
      <p:sp>
        <p:nvSpPr>
          <p:cNvPr id="287" name="object 287"/>
          <p:cNvSpPr/>
          <p:nvPr/>
        </p:nvSpPr>
        <p:spPr>
          <a:xfrm>
            <a:off x="13351685" y="3219354"/>
            <a:ext cx="1608455" cy="0"/>
          </a:xfrm>
          <a:custGeom>
            <a:avLst/>
            <a:gdLst/>
            <a:ahLst/>
            <a:cxnLst/>
            <a:rect l="l" t="t" r="r" b="b"/>
            <a:pathLst>
              <a:path w="1608455">
                <a:moveTo>
                  <a:pt x="0" y="0"/>
                </a:moveTo>
                <a:lnTo>
                  <a:pt x="160797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8" name="object 288"/>
          <p:cNvSpPr/>
          <p:nvPr/>
        </p:nvSpPr>
        <p:spPr>
          <a:xfrm>
            <a:off x="15174210" y="3219354"/>
            <a:ext cx="622935" cy="0"/>
          </a:xfrm>
          <a:custGeom>
            <a:avLst/>
            <a:gdLst/>
            <a:ahLst/>
            <a:cxnLst/>
            <a:rect l="l" t="t" r="r" b="b"/>
            <a:pathLst>
              <a:path w="622934">
                <a:moveTo>
                  <a:pt x="0" y="0"/>
                </a:moveTo>
                <a:lnTo>
                  <a:pt x="62232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9" name="object 289"/>
          <p:cNvSpPr/>
          <p:nvPr/>
        </p:nvSpPr>
        <p:spPr>
          <a:xfrm>
            <a:off x="16011094" y="321935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54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0" name="object 290"/>
          <p:cNvSpPr/>
          <p:nvPr/>
        </p:nvSpPr>
        <p:spPr>
          <a:xfrm>
            <a:off x="13387103" y="3114111"/>
            <a:ext cx="1572895" cy="0"/>
          </a:xfrm>
          <a:custGeom>
            <a:avLst/>
            <a:gdLst/>
            <a:ahLst/>
            <a:cxnLst/>
            <a:rect l="l" t="t" r="r" b="b"/>
            <a:pathLst>
              <a:path w="1572894">
                <a:moveTo>
                  <a:pt x="0" y="0"/>
                </a:moveTo>
                <a:lnTo>
                  <a:pt x="157257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1" name="object 291"/>
          <p:cNvGrpSpPr/>
          <p:nvPr/>
        </p:nvGrpSpPr>
        <p:grpSpPr>
          <a:xfrm>
            <a:off x="15174210" y="3108039"/>
            <a:ext cx="622935" cy="12700"/>
            <a:chOff x="15174210" y="3108039"/>
            <a:chExt cx="622935" cy="12700"/>
          </a:xfrm>
        </p:grpSpPr>
        <p:sp>
          <p:nvSpPr>
            <p:cNvPr id="292" name="object 292"/>
            <p:cNvSpPr/>
            <p:nvPr/>
          </p:nvSpPr>
          <p:spPr>
            <a:xfrm>
              <a:off x="15174210" y="3114111"/>
              <a:ext cx="292735" cy="0"/>
            </a:xfrm>
            <a:custGeom>
              <a:avLst/>
              <a:gdLst/>
              <a:ahLst/>
              <a:cxnLst/>
              <a:rect l="l" t="t" r="r" b="b"/>
              <a:pathLst>
                <a:path w="292734">
                  <a:moveTo>
                    <a:pt x="0" y="0"/>
                  </a:moveTo>
                  <a:lnTo>
                    <a:pt x="29243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5497022" y="3114111"/>
              <a:ext cx="299720" cy="0"/>
            </a:xfrm>
            <a:custGeom>
              <a:avLst/>
              <a:gdLst/>
              <a:ahLst/>
              <a:cxnLst/>
              <a:rect l="l" t="t" r="r" b="b"/>
              <a:pathLst>
                <a:path w="299719">
                  <a:moveTo>
                    <a:pt x="0" y="0"/>
                  </a:moveTo>
                  <a:lnTo>
                    <a:pt x="29953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4" name="object 294"/>
          <p:cNvSpPr/>
          <p:nvPr/>
        </p:nvSpPr>
        <p:spPr>
          <a:xfrm>
            <a:off x="16011094" y="3108039"/>
            <a:ext cx="47625" cy="12700"/>
          </a:xfrm>
          <a:custGeom>
            <a:avLst/>
            <a:gdLst/>
            <a:ahLst/>
            <a:cxnLst/>
            <a:rect l="l" t="t" r="r" b="b"/>
            <a:pathLst>
              <a:path w="47625" h="12700">
                <a:moveTo>
                  <a:pt x="0" y="12143"/>
                </a:moveTo>
                <a:lnTo>
                  <a:pt x="47541" y="12143"/>
                </a:lnTo>
                <a:lnTo>
                  <a:pt x="47541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5" name="object 295"/>
          <p:cNvSpPr/>
          <p:nvPr/>
        </p:nvSpPr>
        <p:spPr>
          <a:xfrm>
            <a:off x="15466663" y="1784407"/>
            <a:ext cx="0" cy="1330325"/>
          </a:xfrm>
          <a:custGeom>
            <a:avLst/>
            <a:gdLst/>
            <a:ahLst/>
            <a:cxnLst/>
            <a:rect l="l" t="t" r="r" b="b"/>
            <a:pathLst>
              <a:path h="1330325">
                <a:moveTo>
                  <a:pt x="0" y="132970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6" name="object 296"/>
          <p:cNvSpPr/>
          <p:nvPr/>
        </p:nvSpPr>
        <p:spPr>
          <a:xfrm>
            <a:off x="16011114" y="3108039"/>
            <a:ext cx="47625" cy="12700"/>
          </a:xfrm>
          <a:custGeom>
            <a:avLst/>
            <a:gdLst/>
            <a:ahLst/>
            <a:cxnLst/>
            <a:rect l="l" t="t" r="r" b="b"/>
            <a:pathLst>
              <a:path w="47625" h="12700">
                <a:moveTo>
                  <a:pt x="0" y="12143"/>
                </a:moveTo>
                <a:lnTo>
                  <a:pt x="47541" y="12143"/>
                </a:lnTo>
                <a:lnTo>
                  <a:pt x="47541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7" name="object 297"/>
          <p:cNvGrpSpPr/>
          <p:nvPr/>
        </p:nvGrpSpPr>
        <p:grpSpPr>
          <a:xfrm>
            <a:off x="15490950" y="1778335"/>
            <a:ext cx="311785" cy="1342390"/>
            <a:chOff x="15490950" y="1778335"/>
            <a:chExt cx="311785" cy="1342390"/>
          </a:xfrm>
        </p:grpSpPr>
        <p:sp>
          <p:nvSpPr>
            <p:cNvPr id="298" name="object 298"/>
            <p:cNvSpPr/>
            <p:nvPr/>
          </p:nvSpPr>
          <p:spPr>
            <a:xfrm>
              <a:off x="15497022" y="2342012"/>
              <a:ext cx="299720" cy="772160"/>
            </a:xfrm>
            <a:custGeom>
              <a:avLst/>
              <a:gdLst/>
              <a:ahLst/>
              <a:cxnLst/>
              <a:rect l="l" t="t" r="r" b="b"/>
              <a:pathLst>
                <a:path w="299719" h="772160">
                  <a:moveTo>
                    <a:pt x="299537" y="772098"/>
                  </a:moveTo>
                  <a:lnTo>
                    <a:pt x="0" y="772098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5497022" y="1784407"/>
              <a:ext cx="299720" cy="524510"/>
            </a:xfrm>
            <a:custGeom>
              <a:avLst/>
              <a:gdLst/>
              <a:ahLst/>
              <a:cxnLst/>
              <a:rect l="l" t="t" r="r" b="b"/>
              <a:pathLst>
                <a:path w="299719" h="524510">
                  <a:moveTo>
                    <a:pt x="299537" y="524190"/>
                  </a:moveTo>
                  <a:lnTo>
                    <a:pt x="0" y="524190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0" name="object 300"/>
          <p:cNvSpPr/>
          <p:nvPr/>
        </p:nvSpPr>
        <p:spPr>
          <a:xfrm>
            <a:off x="16011094" y="2308598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0" y="0"/>
                </a:moveTo>
                <a:lnTo>
                  <a:pt x="4754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1" name="object 301"/>
          <p:cNvSpPr/>
          <p:nvPr/>
        </p:nvSpPr>
        <p:spPr>
          <a:xfrm>
            <a:off x="15497023" y="2341992"/>
            <a:ext cx="299720" cy="0"/>
          </a:xfrm>
          <a:custGeom>
            <a:avLst/>
            <a:gdLst/>
            <a:ahLst/>
            <a:cxnLst/>
            <a:rect l="l" t="t" r="r" b="b"/>
            <a:pathLst>
              <a:path w="299719">
                <a:moveTo>
                  <a:pt x="0" y="0"/>
                </a:moveTo>
                <a:lnTo>
                  <a:pt x="299537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2" name="object 302"/>
          <p:cNvSpPr/>
          <p:nvPr/>
        </p:nvSpPr>
        <p:spPr>
          <a:xfrm>
            <a:off x="16011094" y="2308598"/>
            <a:ext cx="47625" cy="33655"/>
          </a:xfrm>
          <a:custGeom>
            <a:avLst/>
            <a:gdLst/>
            <a:ahLst/>
            <a:cxnLst/>
            <a:rect l="l" t="t" r="r" b="b"/>
            <a:pathLst>
              <a:path w="47625" h="33655">
                <a:moveTo>
                  <a:pt x="0" y="0"/>
                </a:moveTo>
                <a:lnTo>
                  <a:pt x="0" y="33374"/>
                </a:lnTo>
                <a:lnTo>
                  <a:pt x="47541" y="3337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3" name="object 303"/>
          <p:cNvSpPr/>
          <p:nvPr/>
        </p:nvSpPr>
        <p:spPr>
          <a:xfrm>
            <a:off x="15796559" y="2308618"/>
            <a:ext cx="0" cy="33655"/>
          </a:xfrm>
          <a:custGeom>
            <a:avLst/>
            <a:gdLst/>
            <a:ahLst/>
            <a:cxnLst/>
            <a:rect l="l" t="t" r="r" b="b"/>
            <a:pathLst>
              <a:path h="33655">
                <a:moveTo>
                  <a:pt x="0" y="333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4" name="object 304"/>
          <p:cNvSpPr/>
          <p:nvPr/>
        </p:nvSpPr>
        <p:spPr>
          <a:xfrm>
            <a:off x="16011094" y="3114111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5" name="object 305"/>
          <p:cNvSpPr/>
          <p:nvPr/>
        </p:nvSpPr>
        <p:spPr>
          <a:xfrm>
            <a:off x="15796559" y="3114111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6" name="object 306"/>
          <p:cNvSpPr/>
          <p:nvPr/>
        </p:nvSpPr>
        <p:spPr>
          <a:xfrm>
            <a:off x="15174210" y="3114111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7" name="object 307"/>
          <p:cNvSpPr/>
          <p:nvPr/>
        </p:nvSpPr>
        <p:spPr>
          <a:xfrm>
            <a:off x="14959676" y="3114111"/>
            <a:ext cx="0" cy="105410"/>
          </a:xfrm>
          <a:custGeom>
            <a:avLst/>
            <a:gdLst/>
            <a:ahLst/>
            <a:cxnLst/>
            <a:rect l="l" t="t" r="r" b="b"/>
            <a:pathLst>
              <a:path h="105410">
                <a:moveTo>
                  <a:pt x="0" y="105242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8" name="object 308"/>
          <p:cNvSpPr/>
          <p:nvPr/>
        </p:nvSpPr>
        <p:spPr>
          <a:xfrm>
            <a:off x="13264658" y="45288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9" name="object 309"/>
          <p:cNvSpPr/>
          <p:nvPr/>
        </p:nvSpPr>
        <p:spPr>
          <a:xfrm>
            <a:off x="12655463" y="45288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0" name="object 310"/>
          <p:cNvGrpSpPr/>
          <p:nvPr/>
        </p:nvGrpSpPr>
        <p:grpSpPr>
          <a:xfrm>
            <a:off x="11166882" y="4528819"/>
            <a:ext cx="40640" cy="24765"/>
            <a:chOff x="11166882" y="4528819"/>
            <a:chExt cx="40640" cy="24765"/>
          </a:xfrm>
        </p:grpSpPr>
        <p:sp>
          <p:nvSpPr>
            <p:cNvPr id="311" name="object 311"/>
            <p:cNvSpPr/>
            <p:nvPr/>
          </p:nvSpPr>
          <p:spPr>
            <a:xfrm>
              <a:off x="11201289" y="452881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4">
                  <a:moveTo>
                    <a:pt x="0" y="0"/>
                  </a:moveTo>
                  <a:lnTo>
                    <a:pt x="0" y="2428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1172954" y="4528819"/>
              <a:ext cx="0" cy="24765"/>
            </a:xfrm>
            <a:custGeom>
              <a:avLst/>
              <a:gdLst/>
              <a:ahLst/>
              <a:cxnLst/>
              <a:rect l="l" t="t" r="r" b="b"/>
              <a:pathLst>
                <a:path h="24764">
                  <a:moveTo>
                    <a:pt x="0" y="0"/>
                  </a:moveTo>
                  <a:lnTo>
                    <a:pt x="0" y="2428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3" name="object 313"/>
          <p:cNvSpPr/>
          <p:nvPr/>
        </p:nvSpPr>
        <p:spPr>
          <a:xfrm>
            <a:off x="7312360" y="4493401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" name="object 314"/>
          <p:cNvSpPr/>
          <p:nvPr/>
        </p:nvSpPr>
        <p:spPr>
          <a:xfrm>
            <a:off x="7252654" y="4493401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" name="object 315"/>
          <p:cNvSpPr/>
          <p:nvPr/>
        </p:nvSpPr>
        <p:spPr>
          <a:xfrm>
            <a:off x="6698105" y="45288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" name="object 316"/>
          <p:cNvSpPr/>
          <p:nvPr/>
        </p:nvSpPr>
        <p:spPr>
          <a:xfrm>
            <a:off x="6599946" y="3219354"/>
            <a:ext cx="0" cy="1094105"/>
          </a:xfrm>
          <a:custGeom>
            <a:avLst/>
            <a:gdLst/>
            <a:ahLst/>
            <a:cxnLst/>
            <a:rect l="l" t="t" r="r" b="b"/>
            <a:pathLst>
              <a:path h="1094104">
                <a:moveTo>
                  <a:pt x="0" y="0"/>
                </a:moveTo>
                <a:lnTo>
                  <a:pt x="0" y="109389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7" name="object 317"/>
          <p:cNvSpPr/>
          <p:nvPr/>
        </p:nvSpPr>
        <p:spPr>
          <a:xfrm>
            <a:off x="6599946" y="45288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0"/>
                </a:move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8" name="object 318"/>
          <p:cNvSpPr/>
          <p:nvPr/>
        </p:nvSpPr>
        <p:spPr>
          <a:xfrm>
            <a:off x="6698105" y="4553106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95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9" name="object 319"/>
          <p:cNvSpPr/>
          <p:nvPr/>
        </p:nvSpPr>
        <p:spPr>
          <a:xfrm>
            <a:off x="7080623" y="4553106"/>
            <a:ext cx="172085" cy="0"/>
          </a:xfrm>
          <a:custGeom>
            <a:avLst/>
            <a:gdLst/>
            <a:ahLst/>
            <a:cxnLst/>
            <a:rect l="l" t="t" r="r" b="b"/>
            <a:pathLst>
              <a:path w="172084">
                <a:moveTo>
                  <a:pt x="0" y="0"/>
                </a:moveTo>
                <a:lnTo>
                  <a:pt x="17203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20" name="object 320"/>
          <p:cNvGrpSpPr/>
          <p:nvPr/>
        </p:nvGrpSpPr>
        <p:grpSpPr>
          <a:xfrm>
            <a:off x="7312360" y="4547034"/>
            <a:ext cx="4169410" cy="12700"/>
            <a:chOff x="7312360" y="4547034"/>
            <a:chExt cx="4169410" cy="12700"/>
          </a:xfrm>
        </p:grpSpPr>
        <p:sp>
          <p:nvSpPr>
            <p:cNvPr id="321" name="object 321"/>
            <p:cNvSpPr/>
            <p:nvPr/>
          </p:nvSpPr>
          <p:spPr>
            <a:xfrm>
              <a:off x="7312360" y="4553106"/>
              <a:ext cx="691515" cy="0"/>
            </a:xfrm>
            <a:custGeom>
              <a:avLst/>
              <a:gdLst/>
              <a:ahLst/>
              <a:cxnLst/>
              <a:rect l="l" t="t" r="r" b="b"/>
              <a:pathLst>
                <a:path w="691515">
                  <a:moveTo>
                    <a:pt x="0" y="0"/>
                  </a:moveTo>
                  <a:lnTo>
                    <a:pt x="69114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8031858" y="4553106"/>
              <a:ext cx="3141345" cy="0"/>
            </a:xfrm>
            <a:custGeom>
              <a:avLst/>
              <a:gdLst/>
              <a:ahLst/>
              <a:cxnLst/>
              <a:rect l="l" t="t" r="r" b="b"/>
              <a:pathLst>
                <a:path w="3141345">
                  <a:moveTo>
                    <a:pt x="0" y="0"/>
                  </a:moveTo>
                  <a:lnTo>
                    <a:pt x="314109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1201289" y="4553106"/>
              <a:ext cx="280670" cy="0"/>
            </a:xfrm>
            <a:custGeom>
              <a:avLst/>
              <a:gdLst/>
              <a:ahLst/>
              <a:cxnLst/>
              <a:rect l="l" t="t" r="r" b="b"/>
              <a:pathLst>
                <a:path w="280670">
                  <a:moveTo>
                    <a:pt x="0" y="0"/>
                  </a:moveTo>
                  <a:lnTo>
                    <a:pt x="28029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4" name="object 324"/>
          <p:cNvSpPr/>
          <p:nvPr/>
        </p:nvSpPr>
        <p:spPr>
          <a:xfrm>
            <a:off x="11696133" y="4553106"/>
            <a:ext cx="959485" cy="0"/>
          </a:xfrm>
          <a:custGeom>
            <a:avLst/>
            <a:gdLst/>
            <a:ahLst/>
            <a:cxnLst/>
            <a:rect l="l" t="t" r="r" b="b"/>
            <a:pathLst>
              <a:path w="959484">
                <a:moveTo>
                  <a:pt x="0" y="0"/>
                </a:moveTo>
                <a:lnTo>
                  <a:pt x="95932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5" name="object 325"/>
          <p:cNvSpPr/>
          <p:nvPr/>
        </p:nvSpPr>
        <p:spPr>
          <a:xfrm>
            <a:off x="12710108" y="4553106"/>
            <a:ext cx="191770" cy="0"/>
          </a:xfrm>
          <a:custGeom>
            <a:avLst/>
            <a:gdLst/>
            <a:ahLst/>
            <a:cxnLst/>
            <a:rect l="l" t="t" r="r" b="b"/>
            <a:pathLst>
              <a:path w="191770">
                <a:moveTo>
                  <a:pt x="0" y="0"/>
                </a:moveTo>
                <a:lnTo>
                  <a:pt x="19123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6" name="object 326"/>
          <p:cNvSpPr/>
          <p:nvPr/>
        </p:nvSpPr>
        <p:spPr>
          <a:xfrm>
            <a:off x="13116912" y="4553106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5">
                <a:moveTo>
                  <a:pt x="0" y="0"/>
                </a:moveTo>
                <a:lnTo>
                  <a:pt x="14774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" name="object 327"/>
          <p:cNvSpPr/>
          <p:nvPr/>
        </p:nvSpPr>
        <p:spPr>
          <a:xfrm>
            <a:off x="13317280" y="45288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2428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8" name="object 328"/>
          <p:cNvSpPr/>
          <p:nvPr/>
        </p:nvSpPr>
        <p:spPr>
          <a:xfrm>
            <a:off x="13317280" y="3219374"/>
            <a:ext cx="0" cy="1094105"/>
          </a:xfrm>
          <a:custGeom>
            <a:avLst/>
            <a:gdLst/>
            <a:ahLst/>
            <a:cxnLst/>
            <a:rect l="l" t="t" r="r" b="b"/>
            <a:pathLst>
              <a:path h="1094104">
                <a:moveTo>
                  <a:pt x="0" y="109389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" name="object 329"/>
          <p:cNvSpPr/>
          <p:nvPr/>
        </p:nvSpPr>
        <p:spPr>
          <a:xfrm>
            <a:off x="13931534" y="3219374"/>
            <a:ext cx="0" cy="1334135"/>
          </a:xfrm>
          <a:custGeom>
            <a:avLst/>
            <a:gdLst/>
            <a:ahLst/>
            <a:cxnLst/>
            <a:rect l="l" t="t" r="r" b="b"/>
            <a:pathLst>
              <a:path h="1334135">
                <a:moveTo>
                  <a:pt x="0" y="0"/>
                </a:moveTo>
                <a:lnTo>
                  <a:pt x="0" y="1333731"/>
                </a:lnTo>
              </a:path>
            </a:pathLst>
          </a:custGeom>
          <a:ln w="6071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0" name="object 330"/>
          <p:cNvSpPr/>
          <p:nvPr/>
        </p:nvSpPr>
        <p:spPr>
          <a:xfrm>
            <a:off x="8031857" y="3219354"/>
            <a:ext cx="0" cy="1058545"/>
          </a:xfrm>
          <a:custGeom>
            <a:avLst/>
            <a:gdLst/>
            <a:ahLst/>
            <a:cxnLst/>
            <a:rect l="l" t="t" r="r" b="b"/>
            <a:pathLst>
              <a:path h="1058545">
                <a:moveTo>
                  <a:pt x="0" y="0"/>
                </a:moveTo>
                <a:lnTo>
                  <a:pt x="0" y="105850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1" name="object 331"/>
          <p:cNvSpPr/>
          <p:nvPr/>
        </p:nvSpPr>
        <p:spPr>
          <a:xfrm>
            <a:off x="8031857" y="4493401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" name="object 332"/>
          <p:cNvSpPr/>
          <p:nvPr/>
        </p:nvSpPr>
        <p:spPr>
          <a:xfrm>
            <a:off x="12710108" y="3219354"/>
            <a:ext cx="0" cy="1094105"/>
          </a:xfrm>
          <a:custGeom>
            <a:avLst/>
            <a:gdLst/>
            <a:ahLst/>
            <a:cxnLst/>
            <a:rect l="l" t="t" r="r" b="b"/>
            <a:pathLst>
              <a:path h="1094104">
                <a:moveTo>
                  <a:pt x="0" y="0"/>
                </a:moveTo>
                <a:lnTo>
                  <a:pt x="0" y="109389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3" name="object 333"/>
          <p:cNvSpPr/>
          <p:nvPr/>
        </p:nvSpPr>
        <p:spPr>
          <a:xfrm>
            <a:off x="13264658" y="4313273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4" name="object 334"/>
          <p:cNvSpPr/>
          <p:nvPr/>
        </p:nvSpPr>
        <p:spPr>
          <a:xfrm>
            <a:off x="13264658" y="4528819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" name="object 335"/>
          <p:cNvSpPr/>
          <p:nvPr/>
        </p:nvSpPr>
        <p:spPr>
          <a:xfrm>
            <a:off x="11786197" y="4181720"/>
            <a:ext cx="12700" cy="29845"/>
          </a:xfrm>
          <a:custGeom>
            <a:avLst/>
            <a:gdLst/>
            <a:ahLst/>
            <a:cxnLst/>
            <a:rect l="l" t="t" r="r" b="b"/>
            <a:pathLst>
              <a:path w="12700" h="29845">
                <a:moveTo>
                  <a:pt x="0" y="29326"/>
                </a:moveTo>
                <a:lnTo>
                  <a:pt x="12143" y="29326"/>
                </a:lnTo>
                <a:lnTo>
                  <a:pt x="12143" y="0"/>
                </a:lnTo>
                <a:lnTo>
                  <a:pt x="0" y="0"/>
                </a:lnTo>
                <a:lnTo>
                  <a:pt x="0" y="293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6" name="object 336"/>
          <p:cNvSpPr/>
          <p:nvPr/>
        </p:nvSpPr>
        <p:spPr>
          <a:xfrm>
            <a:off x="12655463" y="4313273"/>
            <a:ext cx="55244" cy="0"/>
          </a:xfrm>
          <a:custGeom>
            <a:avLst/>
            <a:gdLst/>
            <a:ahLst/>
            <a:cxnLst/>
            <a:rect l="l" t="t" r="r" b="b"/>
            <a:pathLst>
              <a:path w="55245">
                <a:moveTo>
                  <a:pt x="0" y="0"/>
                </a:moveTo>
                <a:lnTo>
                  <a:pt x="5464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7" name="object 337"/>
          <p:cNvGrpSpPr/>
          <p:nvPr/>
        </p:nvGrpSpPr>
        <p:grpSpPr>
          <a:xfrm>
            <a:off x="12007814" y="4175648"/>
            <a:ext cx="647700" cy="41910"/>
            <a:chOff x="12007814" y="4175648"/>
            <a:chExt cx="647700" cy="41910"/>
          </a:xfrm>
        </p:grpSpPr>
        <p:sp>
          <p:nvSpPr>
            <p:cNvPr id="338" name="object 338"/>
            <p:cNvSpPr/>
            <p:nvPr/>
          </p:nvSpPr>
          <p:spPr>
            <a:xfrm>
              <a:off x="12007814" y="4211066"/>
              <a:ext cx="647700" cy="0"/>
            </a:xfrm>
            <a:custGeom>
              <a:avLst/>
              <a:gdLst/>
              <a:ahLst/>
              <a:cxnLst/>
              <a:rect l="l" t="t" r="r" b="b"/>
              <a:pathLst>
                <a:path w="647700">
                  <a:moveTo>
                    <a:pt x="0" y="0"/>
                  </a:moveTo>
                  <a:lnTo>
                    <a:pt x="64764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12007814" y="4181720"/>
              <a:ext cx="647700" cy="0"/>
            </a:xfrm>
            <a:custGeom>
              <a:avLst/>
              <a:gdLst/>
              <a:ahLst/>
              <a:cxnLst/>
              <a:rect l="l" t="t" r="r" b="b"/>
              <a:pathLst>
                <a:path w="647700">
                  <a:moveTo>
                    <a:pt x="0" y="0"/>
                  </a:moveTo>
                  <a:lnTo>
                    <a:pt x="64764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0" name="object 340"/>
          <p:cNvSpPr/>
          <p:nvPr/>
        </p:nvSpPr>
        <p:spPr>
          <a:xfrm>
            <a:off x="8003523" y="4211066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788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1" name="object 341"/>
          <p:cNvSpPr/>
          <p:nvPr/>
        </p:nvSpPr>
        <p:spPr>
          <a:xfrm>
            <a:off x="7771786" y="4167552"/>
            <a:ext cx="0" cy="43815"/>
          </a:xfrm>
          <a:custGeom>
            <a:avLst/>
            <a:gdLst/>
            <a:ahLst/>
            <a:cxnLst/>
            <a:rect l="l" t="t" r="r" b="b"/>
            <a:pathLst>
              <a:path h="43814">
                <a:moveTo>
                  <a:pt x="0" y="0"/>
                </a:moveTo>
                <a:lnTo>
                  <a:pt x="0" y="43493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2" name="object 342"/>
          <p:cNvSpPr/>
          <p:nvPr/>
        </p:nvSpPr>
        <p:spPr>
          <a:xfrm>
            <a:off x="3904128" y="3094884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4754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43" name="object 343"/>
          <p:cNvGrpSpPr/>
          <p:nvPr/>
        </p:nvGrpSpPr>
        <p:grpSpPr>
          <a:xfrm>
            <a:off x="4167235" y="1784407"/>
            <a:ext cx="304800" cy="1310640"/>
            <a:chOff x="4167235" y="1784407"/>
            <a:chExt cx="304800" cy="1310640"/>
          </a:xfrm>
        </p:grpSpPr>
        <p:sp>
          <p:nvSpPr>
            <p:cNvPr id="344" name="object 344"/>
            <p:cNvSpPr/>
            <p:nvPr/>
          </p:nvSpPr>
          <p:spPr>
            <a:xfrm>
              <a:off x="4465741" y="1784407"/>
              <a:ext cx="0" cy="509270"/>
            </a:xfrm>
            <a:custGeom>
              <a:avLst/>
              <a:gdLst/>
              <a:ahLst/>
              <a:cxnLst/>
              <a:rect l="l" t="t" r="r" b="b"/>
              <a:pathLst>
                <a:path h="509269">
                  <a:moveTo>
                    <a:pt x="0" y="0"/>
                  </a:moveTo>
                  <a:lnTo>
                    <a:pt x="0" y="50899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4465741" y="2317705"/>
              <a:ext cx="0" cy="777240"/>
            </a:xfrm>
            <a:custGeom>
              <a:avLst/>
              <a:gdLst/>
              <a:ahLst/>
              <a:cxnLst/>
              <a:rect l="l" t="t" r="r" b="b"/>
              <a:pathLst>
                <a:path h="777239">
                  <a:moveTo>
                    <a:pt x="0" y="0"/>
                  </a:moveTo>
                  <a:lnTo>
                    <a:pt x="0" y="777178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4167235" y="2293419"/>
              <a:ext cx="299085" cy="0"/>
            </a:xfrm>
            <a:custGeom>
              <a:avLst/>
              <a:gdLst/>
              <a:ahLst/>
              <a:cxnLst/>
              <a:rect l="l" t="t" r="r" b="b"/>
              <a:pathLst>
                <a:path w="299085">
                  <a:moveTo>
                    <a:pt x="298505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7" name="object 347"/>
          <p:cNvSpPr/>
          <p:nvPr/>
        </p:nvSpPr>
        <p:spPr>
          <a:xfrm>
            <a:off x="3904128" y="2293419"/>
            <a:ext cx="47625" cy="0"/>
          </a:xfrm>
          <a:custGeom>
            <a:avLst/>
            <a:gdLst/>
            <a:ahLst/>
            <a:cxnLst/>
            <a:rect l="l" t="t" r="r" b="b"/>
            <a:pathLst>
              <a:path w="47625">
                <a:moveTo>
                  <a:pt x="47541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8" name="object 348"/>
          <p:cNvSpPr/>
          <p:nvPr/>
        </p:nvSpPr>
        <p:spPr>
          <a:xfrm>
            <a:off x="4167235" y="2317705"/>
            <a:ext cx="299085" cy="0"/>
          </a:xfrm>
          <a:custGeom>
            <a:avLst/>
            <a:gdLst/>
            <a:ahLst/>
            <a:cxnLst/>
            <a:rect l="l" t="t" r="r" b="b"/>
            <a:pathLst>
              <a:path w="299085">
                <a:moveTo>
                  <a:pt x="29850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9" name="object 349"/>
          <p:cNvSpPr/>
          <p:nvPr/>
        </p:nvSpPr>
        <p:spPr>
          <a:xfrm>
            <a:off x="3904128" y="2293419"/>
            <a:ext cx="47625" cy="24765"/>
          </a:xfrm>
          <a:custGeom>
            <a:avLst/>
            <a:gdLst/>
            <a:ahLst/>
            <a:cxnLst/>
            <a:rect l="l" t="t" r="r" b="b"/>
            <a:pathLst>
              <a:path w="47625" h="24764">
                <a:moveTo>
                  <a:pt x="47541" y="0"/>
                </a:moveTo>
                <a:lnTo>
                  <a:pt x="47541" y="24286"/>
                </a:lnTo>
                <a:lnTo>
                  <a:pt x="0" y="2428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0" name="object 350"/>
          <p:cNvSpPr/>
          <p:nvPr/>
        </p:nvSpPr>
        <p:spPr>
          <a:xfrm>
            <a:off x="4167215" y="2293419"/>
            <a:ext cx="0" cy="24765"/>
          </a:xfrm>
          <a:custGeom>
            <a:avLst/>
            <a:gdLst/>
            <a:ahLst/>
            <a:cxnLst/>
            <a:rect l="l" t="t" r="r" b="b"/>
            <a:pathLst>
              <a:path h="24764">
                <a:moveTo>
                  <a:pt x="0" y="2428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1" name="object 351"/>
          <p:cNvSpPr/>
          <p:nvPr/>
        </p:nvSpPr>
        <p:spPr>
          <a:xfrm>
            <a:off x="4167215" y="3094904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2" name="object 352"/>
          <p:cNvSpPr/>
          <p:nvPr/>
        </p:nvSpPr>
        <p:spPr>
          <a:xfrm>
            <a:off x="3951670" y="3094904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3" name="object 353"/>
          <p:cNvSpPr/>
          <p:nvPr/>
        </p:nvSpPr>
        <p:spPr>
          <a:xfrm>
            <a:off x="5027374" y="3094904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4" name="object 354"/>
          <p:cNvSpPr/>
          <p:nvPr/>
        </p:nvSpPr>
        <p:spPr>
          <a:xfrm>
            <a:off x="4811828" y="3094904"/>
            <a:ext cx="0" cy="124460"/>
          </a:xfrm>
          <a:custGeom>
            <a:avLst/>
            <a:gdLst/>
            <a:ahLst/>
            <a:cxnLst/>
            <a:rect l="l" t="t" r="r" b="b"/>
            <a:pathLst>
              <a:path h="124460">
                <a:moveTo>
                  <a:pt x="0" y="124449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5" name="object 355"/>
          <p:cNvSpPr/>
          <p:nvPr/>
        </p:nvSpPr>
        <p:spPr>
          <a:xfrm>
            <a:off x="6599946" y="4528819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3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6" name="object 356"/>
          <p:cNvSpPr/>
          <p:nvPr/>
        </p:nvSpPr>
        <p:spPr>
          <a:xfrm>
            <a:off x="6599946" y="4313273"/>
            <a:ext cx="98425" cy="0"/>
          </a:xfrm>
          <a:custGeom>
            <a:avLst/>
            <a:gdLst/>
            <a:ahLst/>
            <a:cxnLst/>
            <a:rect l="l" t="t" r="r" b="b"/>
            <a:pathLst>
              <a:path w="98425">
                <a:moveTo>
                  <a:pt x="0" y="0"/>
                </a:moveTo>
                <a:lnTo>
                  <a:pt x="9813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7" name="object 357"/>
          <p:cNvSpPr/>
          <p:nvPr/>
        </p:nvSpPr>
        <p:spPr>
          <a:xfrm>
            <a:off x="7556240" y="4167552"/>
            <a:ext cx="0" cy="43815"/>
          </a:xfrm>
          <a:custGeom>
            <a:avLst/>
            <a:gdLst/>
            <a:ahLst/>
            <a:cxnLst/>
            <a:rect l="l" t="t" r="r" b="b"/>
            <a:pathLst>
              <a:path h="43814">
                <a:moveTo>
                  <a:pt x="0" y="0"/>
                </a:moveTo>
                <a:lnTo>
                  <a:pt x="0" y="43493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8" name="object 358"/>
          <p:cNvSpPr/>
          <p:nvPr/>
        </p:nvSpPr>
        <p:spPr>
          <a:xfrm>
            <a:off x="7252654" y="4493401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6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9" name="object 359"/>
          <p:cNvSpPr/>
          <p:nvPr/>
        </p:nvSpPr>
        <p:spPr>
          <a:xfrm>
            <a:off x="8003523" y="4493401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0" name="object 360"/>
          <p:cNvSpPr/>
          <p:nvPr/>
        </p:nvSpPr>
        <p:spPr>
          <a:xfrm>
            <a:off x="7252654" y="4277855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6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1" name="object 361"/>
          <p:cNvSpPr/>
          <p:nvPr/>
        </p:nvSpPr>
        <p:spPr>
          <a:xfrm>
            <a:off x="8003523" y="4277855"/>
            <a:ext cx="28575" cy="0"/>
          </a:xfrm>
          <a:custGeom>
            <a:avLst/>
            <a:gdLst/>
            <a:ahLst/>
            <a:cxnLst/>
            <a:rect l="l" t="t" r="r" b="b"/>
            <a:pathLst>
              <a:path w="28575">
                <a:moveTo>
                  <a:pt x="0" y="0"/>
                </a:moveTo>
                <a:lnTo>
                  <a:pt x="2833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2" name="object 362"/>
          <p:cNvSpPr/>
          <p:nvPr/>
        </p:nvSpPr>
        <p:spPr>
          <a:xfrm>
            <a:off x="6698105" y="4648229"/>
            <a:ext cx="167005" cy="0"/>
          </a:xfrm>
          <a:custGeom>
            <a:avLst/>
            <a:gdLst/>
            <a:ahLst/>
            <a:cxnLst/>
            <a:rect l="l" t="t" r="r" b="b"/>
            <a:pathLst>
              <a:path w="167004">
                <a:moveTo>
                  <a:pt x="0" y="0"/>
                </a:moveTo>
                <a:lnTo>
                  <a:pt x="16695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63" name="object 363"/>
          <p:cNvGrpSpPr/>
          <p:nvPr/>
        </p:nvGrpSpPr>
        <p:grpSpPr>
          <a:xfrm>
            <a:off x="7080623" y="4642158"/>
            <a:ext cx="842010" cy="104775"/>
            <a:chOff x="7080623" y="4642158"/>
            <a:chExt cx="842010" cy="104775"/>
          </a:xfrm>
        </p:grpSpPr>
        <p:sp>
          <p:nvSpPr>
            <p:cNvPr id="364" name="object 364"/>
            <p:cNvSpPr/>
            <p:nvPr/>
          </p:nvSpPr>
          <p:spPr>
            <a:xfrm>
              <a:off x="7666543" y="4733253"/>
              <a:ext cx="10160" cy="11430"/>
            </a:xfrm>
            <a:custGeom>
              <a:avLst/>
              <a:gdLst/>
              <a:ahLst/>
              <a:cxnLst/>
              <a:rect l="l" t="t" r="r" b="b"/>
              <a:pathLst>
                <a:path w="10159" h="11429">
                  <a:moveTo>
                    <a:pt x="10119" y="11111"/>
                  </a:moveTo>
                  <a:lnTo>
                    <a:pt x="1032" y="991"/>
                  </a:ln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7666543" y="4706923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27342" y="27342"/>
                  </a:ln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7666543" y="4679600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7666543" y="4653289"/>
              <a:ext cx="28575" cy="28575"/>
            </a:xfrm>
            <a:custGeom>
              <a:avLst/>
              <a:gdLst/>
              <a:ahLst/>
              <a:cxnLst/>
              <a:rect l="l" t="t" r="r" b="b"/>
              <a:pathLst>
                <a:path w="28575" h="28575">
                  <a:moveTo>
                    <a:pt x="28334" y="2833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7688806" y="46482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6071" y="607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7080623" y="4648229"/>
              <a:ext cx="842010" cy="0"/>
            </a:xfrm>
            <a:custGeom>
              <a:avLst/>
              <a:gdLst/>
              <a:ahLst/>
              <a:cxnLst/>
              <a:rect l="l" t="t" r="r" b="b"/>
              <a:pathLst>
                <a:path w="842009">
                  <a:moveTo>
                    <a:pt x="0" y="0"/>
                  </a:moveTo>
                  <a:lnTo>
                    <a:pt x="84194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0" name="object 370"/>
          <p:cNvGrpSpPr/>
          <p:nvPr/>
        </p:nvGrpSpPr>
        <p:grpSpPr>
          <a:xfrm>
            <a:off x="7225332" y="4977114"/>
            <a:ext cx="911860" cy="1016000"/>
            <a:chOff x="7225332" y="4977114"/>
            <a:chExt cx="911860" cy="1016000"/>
          </a:xfrm>
        </p:grpSpPr>
        <p:sp>
          <p:nvSpPr>
            <p:cNvPr id="371" name="object 371"/>
            <p:cNvSpPr/>
            <p:nvPr/>
          </p:nvSpPr>
          <p:spPr>
            <a:xfrm>
              <a:off x="7231404" y="4983185"/>
              <a:ext cx="435609" cy="1003935"/>
            </a:xfrm>
            <a:custGeom>
              <a:avLst/>
              <a:gdLst/>
              <a:ahLst/>
              <a:cxnLst/>
              <a:rect l="l" t="t" r="r" b="b"/>
              <a:pathLst>
                <a:path w="435609" h="1003935">
                  <a:moveTo>
                    <a:pt x="0" y="1003855"/>
                  </a:moveTo>
                  <a:lnTo>
                    <a:pt x="0" y="0"/>
                  </a:lnTo>
                  <a:lnTo>
                    <a:pt x="43513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7694878" y="4983185"/>
              <a:ext cx="442595" cy="0"/>
            </a:xfrm>
            <a:custGeom>
              <a:avLst/>
              <a:gdLst/>
              <a:ahLst/>
              <a:cxnLst/>
              <a:rect l="l" t="t" r="r" b="b"/>
              <a:pathLst>
                <a:path w="442595">
                  <a:moveTo>
                    <a:pt x="0" y="0"/>
                  </a:moveTo>
                  <a:lnTo>
                    <a:pt x="44220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3" name="object 373"/>
          <p:cNvSpPr/>
          <p:nvPr/>
        </p:nvSpPr>
        <p:spPr>
          <a:xfrm>
            <a:off x="7922566" y="4648229"/>
            <a:ext cx="3559175" cy="0"/>
          </a:xfrm>
          <a:custGeom>
            <a:avLst/>
            <a:gdLst/>
            <a:ahLst/>
            <a:cxnLst/>
            <a:rect l="l" t="t" r="r" b="b"/>
            <a:pathLst>
              <a:path w="3559175">
                <a:moveTo>
                  <a:pt x="0" y="0"/>
                </a:moveTo>
                <a:lnTo>
                  <a:pt x="355901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4" name="object 374"/>
          <p:cNvGrpSpPr/>
          <p:nvPr/>
        </p:nvGrpSpPr>
        <p:grpSpPr>
          <a:xfrm>
            <a:off x="11696133" y="4642158"/>
            <a:ext cx="1205230" cy="12700"/>
            <a:chOff x="11696133" y="4642158"/>
            <a:chExt cx="1205230" cy="12700"/>
          </a:xfrm>
        </p:grpSpPr>
        <p:sp>
          <p:nvSpPr>
            <p:cNvPr id="375" name="object 375"/>
            <p:cNvSpPr/>
            <p:nvPr/>
          </p:nvSpPr>
          <p:spPr>
            <a:xfrm>
              <a:off x="11696133" y="4648229"/>
              <a:ext cx="419100" cy="0"/>
            </a:xfrm>
            <a:custGeom>
              <a:avLst/>
              <a:gdLst/>
              <a:ahLst/>
              <a:cxnLst/>
              <a:rect l="l" t="t" r="r" b="b"/>
              <a:pathLst>
                <a:path w="419100">
                  <a:moveTo>
                    <a:pt x="0" y="0"/>
                  </a:moveTo>
                  <a:lnTo>
                    <a:pt x="41894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2143415" y="4648229"/>
              <a:ext cx="519430" cy="0"/>
            </a:xfrm>
            <a:custGeom>
              <a:avLst/>
              <a:gdLst/>
              <a:ahLst/>
              <a:cxnLst/>
              <a:rect l="l" t="t" r="r" b="b"/>
              <a:pathLst>
                <a:path w="519429">
                  <a:moveTo>
                    <a:pt x="0" y="0"/>
                  </a:moveTo>
                  <a:lnTo>
                    <a:pt x="51911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2690881" y="4648229"/>
              <a:ext cx="210820" cy="0"/>
            </a:xfrm>
            <a:custGeom>
              <a:avLst/>
              <a:gdLst/>
              <a:ahLst/>
              <a:cxnLst/>
              <a:rect l="l" t="t" r="r" b="b"/>
              <a:pathLst>
                <a:path w="210820">
                  <a:moveTo>
                    <a:pt x="0" y="0"/>
                  </a:moveTo>
                  <a:lnTo>
                    <a:pt x="21048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78" name="object 378"/>
          <p:cNvSpPr/>
          <p:nvPr/>
        </p:nvSpPr>
        <p:spPr>
          <a:xfrm>
            <a:off x="13116912" y="4648229"/>
            <a:ext cx="147955" cy="0"/>
          </a:xfrm>
          <a:custGeom>
            <a:avLst/>
            <a:gdLst/>
            <a:ahLst/>
            <a:cxnLst/>
            <a:rect l="l" t="t" r="r" b="b"/>
            <a:pathLst>
              <a:path w="147955">
                <a:moveTo>
                  <a:pt x="0" y="0"/>
                </a:moveTo>
                <a:lnTo>
                  <a:pt x="14774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79" name="object 379"/>
          <p:cNvGrpSpPr/>
          <p:nvPr/>
        </p:nvGrpSpPr>
        <p:grpSpPr>
          <a:xfrm>
            <a:off x="7890184" y="4648229"/>
            <a:ext cx="35560" cy="1339215"/>
            <a:chOff x="7890184" y="4648229"/>
            <a:chExt cx="35560" cy="1339215"/>
          </a:xfrm>
        </p:grpSpPr>
        <p:sp>
          <p:nvSpPr>
            <p:cNvPr id="380" name="object 380"/>
            <p:cNvSpPr/>
            <p:nvPr/>
          </p:nvSpPr>
          <p:spPr>
            <a:xfrm>
              <a:off x="7893220" y="464822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7893220" y="472918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7893220" y="4801034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7893220" y="487288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7893220" y="494473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7893220" y="5011520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7893220" y="509045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7893220" y="516230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7893220" y="523414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7893220" y="530599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7893220" y="537784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7893220" y="5448683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7893220" y="552053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7893220" y="55923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7893220" y="566422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7893220" y="573607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7893220" y="580792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7893220" y="587977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7893220" y="5950611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7922566" y="4648229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7922566" y="4729185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1" name="object 401"/>
            <p:cNvSpPr/>
            <p:nvPr/>
          </p:nvSpPr>
          <p:spPr>
            <a:xfrm>
              <a:off x="7922566" y="4801034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2" name="object 402"/>
            <p:cNvSpPr/>
            <p:nvPr/>
          </p:nvSpPr>
          <p:spPr>
            <a:xfrm>
              <a:off x="7922566" y="487288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7922566" y="494473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7922566" y="5011520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7922566" y="509045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7922566" y="5162301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7922566" y="5234149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7922566" y="530599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7922566" y="537784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7922566" y="5448683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7922566" y="552053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7922566" y="559238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7922566" y="566422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7922566" y="573607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7922566" y="580792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7922566" y="587977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7922566" y="5950611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29">
                  <a:moveTo>
                    <a:pt x="0" y="0"/>
                  </a:moveTo>
                  <a:lnTo>
                    <a:pt x="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8" name="object 418"/>
          <p:cNvSpPr/>
          <p:nvPr/>
        </p:nvSpPr>
        <p:spPr>
          <a:xfrm>
            <a:off x="7231404" y="5950611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3643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9" name="object 419"/>
          <p:cNvSpPr/>
          <p:nvPr/>
        </p:nvSpPr>
        <p:spPr>
          <a:xfrm>
            <a:off x="7231404" y="5513448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3643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0" name="object 420"/>
          <p:cNvGrpSpPr/>
          <p:nvPr/>
        </p:nvGrpSpPr>
        <p:grpSpPr>
          <a:xfrm>
            <a:off x="7228368" y="5248316"/>
            <a:ext cx="6350" cy="212725"/>
            <a:chOff x="7228368" y="5248316"/>
            <a:chExt cx="6350" cy="212725"/>
          </a:xfrm>
        </p:grpSpPr>
        <p:sp>
          <p:nvSpPr>
            <p:cNvPr id="421" name="object 421"/>
            <p:cNvSpPr/>
            <p:nvPr/>
          </p:nvSpPr>
          <p:spPr>
            <a:xfrm>
              <a:off x="7231403" y="5412252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7231403" y="534040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7231403" y="5248316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24" name="object 424"/>
          <p:cNvGrpSpPr/>
          <p:nvPr/>
        </p:nvGrpSpPr>
        <p:grpSpPr>
          <a:xfrm>
            <a:off x="6698105" y="5273615"/>
            <a:ext cx="1195705" cy="713740"/>
            <a:chOff x="6698105" y="5273615"/>
            <a:chExt cx="1195705" cy="713740"/>
          </a:xfrm>
        </p:grpSpPr>
        <p:sp>
          <p:nvSpPr>
            <p:cNvPr id="425" name="object 425"/>
            <p:cNvSpPr/>
            <p:nvPr/>
          </p:nvSpPr>
          <p:spPr>
            <a:xfrm>
              <a:off x="7271882" y="5940491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465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7271882" y="586864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7271882" y="579679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7271882" y="572496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7271882" y="565311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7271882" y="5581269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7271882" y="551041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7271882" y="543856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7271882" y="536671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2833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7271882" y="5276651"/>
              <a:ext cx="0" cy="46990"/>
            </a:xfrm>
            <a:custGeom>
              <a:avLst/>
              <a:gdLst/>
              <a:ahLst/>
              <a:cxnLst/>
              <a:rect l="l" t="t" r="r" b="b"/>
              <a:pathLst>
                <a:path h="46989">
                  <a:moveTo>
                    <a:pt x="0" y="465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7201045" y="5513448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79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7130209" y="55134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7" name="object 437"/>
            <p:cNvSpPr/>
            <p:nvPr/>
          </p:nvSpPr>
          <p:spPr>
            <a:xfrm>
              <a:off x="7058360" y="55134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8" name="object 438"/>
            <p:cNvSpPr/>
            <p:nvPr/>
          </p:nvSpPr>
          <p:spPr>
            <a:xfrm>
              <a:off x="6986512" y="55134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914663" y="55134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842814" y="5513448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6770986" y="5513448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6698105" y="5513448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79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7201045" y="5460826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79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7130209" y="546082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7058360" y="546082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6986512" y="546082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6914663" y="546082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6842814" y="546082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2833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6770986" y="546082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6698105" y="5460826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79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7271882" y="5276651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7352838" y="5276651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7424686" y="5276651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7496535" y="527665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7568384" y="527665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7640232" y="527665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7" name="object 457"/>
            <p:cNvSpPr/>
            <p:nvPr/>
          </p:nvSpPr>
          <p:spPr>
            <a:xfrm>
              <a:off x="7712081" y="527665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7783929" y="5276651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7854766" y="5276651"/>
              <a:ext cx="38735" cy="0"/>
            </a:xfrm>
            <a:custGeom>
              <a:avLst/>
              <a:gdLst/>
              <a:ahLst/>
              <a:cxnLst/>
              <a:rect l="l" t="t" r="r" b="b"/>
              <a:pathLst>
                <a:path w="38734">
                  <a:moveTo>
                    <a:pt x="0" y="0"/>
                  </a:moveTo>
                  <a:lnTo>
                    <a:pt x="384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0" name="object 460"/>
          <p:cNvSpPr/>
          <p:nvPr/>
        </p:nvSpPr>
        <p:spPr>
          <a:xfrm>
            <a:off x="8123965" y="5807946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4" h="13335">
                <a:moveTo>
                  <a:pt x="13135" y="13135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1" name="object 461"/>
          <p:cNvGrpSpPr/>
          <p:nvPr/>
        </p:nvGrpSpPr>
        <p:grpSpPr>
          <a:xfrm>
            <a:off x="7231404" y="5245280"/>
            <a:ext cx="662305" cy="6350"/>
            <a:chOff x="7231404" y="5245280"/>
            <a:chExt cx="662305" cy="6350"/>
          </a:xfrm>
        </p:grpSpPr>
        <p:sp>
          <p:nvSpPr>
            <p:cNvPr id="462" name="object 462"/>
            <p:cNvSpPr/>
            <p:nvPr/>
          </p:nvSpPr>
          <p:spPr>
            <a:xfrm>
              <a:off x="7231404" y="5248316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7297181" y="52483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7369029" y="52483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7440878" y="52483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7511714" y="524831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7583563" y="524831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7655411" y="5248316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7727260" y="52483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7799109" y="5248316"/>
              <a:ext cx="28575" cy="0"/>
            </a:xfrm>
            <a:custGeom>
              <a:avLst/>
              <a:gdLst/>
              <a:ahLst/>
              <a:cxnLst/>
              <a:rect l="l" t="t" r="r" b="b"/>
              <a:pathLst>
                <a:path w="28575">
                  <a:moveTo>
                    <a:pt x="0" y="0"/>
                  </a:moveTo>
                  <a:lnTo>
                    <a:pt x="283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7870957" y="5248316"/>
              <a:ext cx="22860" cy="0"/>
            </a:xfrm>
            <a:custGeom>
              <a:avLst/>
              <a:gdLst/>
              <a:ahLst/>
              <a:cxnLst/>
              <a:rect l="l" t="t" r="r" b="b"/>
              <a:pathLst>
                <a:path w="22859">
                  <a:moveTo>
                    <a:pt x="0" y="0"/>
                  </a:moveTo>
                  <a:lnTo>
                    <a:pt x="2226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2" name="object 472"/>
          <p:cNvGrpSpPr/>
          <p:nvPr/>
        </p:nvGrpSpPr>
        <p:grpSpPr>
          <a:xfrm>
            <a:off x="12109009" y="4648229"/>
            <a:ext cx="40640" cy="1339215"/>
            <a:chOff x="12109009" y="4648229"/>
            <a:chExt cx="40640" cy="1339215"/>
          </a:xfrm>
        </p:grpSpPr>
        <p:sp>
          <p:nvSpPr>
            <p:cNvPr id="473" name="object 473"/>
            <p:cNvSpPr/>
            <p:nvPr/>
          </p:nvSpPr>
          <p:spPr>
            <a:xfrm>
              <a:off x="12143416" y="4939692"/>
              <a:ext cx="0" cy="1047750"/>
            </a:xfrm>
            <a:custGeom>
              <a:avLst/>
              <a:gdLst/>
              <a:ahLst/>
              <a:cxnLst/>
              <a:rect l="l" t="t" r="r" b="b"/>
              <a:pathLst>
                <a:path h="1047750">
                  <a:moveTo>
                    <a:pt x="0" y="1047349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2143416" y="4648229"/>
              <a:ext cx="0" cy="263525"/>
            </a:xfrm>
            <a:custGeom>
              <a:avLst/>
              <a:gdLst/>
              <a:ahLst/>
              <a:cxnLst/>
              <a:rect l="l" t="t" r="r" b="b"/>
              <a:pathLst>
                <a:path h="263525">
                  <a:moveTo>
                    <a:pt x="0" y="263107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2115081" y="4648250"/>
              <a:ext cx="0" cy="1339215"/>
            </a:xfrm>
            <a:custGeom>
              <a:avLst/>
              <a:gdLst/>
              <a:ahLst/>
              <a:cxnLst/>
              <a:rect l="l" t="t" r="r" b="b"/>
              <a:pathLst>
                <a:path h="1339214">
                  <a:moveTo>
                    <a:pt x="0" y="1338791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6" name="object 476"/>
          <p:cNvSpPr/>
          <p:nvPr/>
        </p:nvSpPr>
        <p:spPr>
          <a:xfrm>
            <a:off x="9995043" y="4648229"/>
            <a:ext cx="28575" cy="1339215"/>
          </a:xfrm>
          <a:custGeom>
            <a:avLst/>
            <a:gdLst/>
            <a:ahLst/>
            <a:cxnLst/>
            <a:rect l="l" t="t" r="r" b="b"/>
            <a:pathLst>
              <a:path w="28575" h="1339214">
                <a:moveTo>
                  <a:pt x="28334" y="0"/>
                </a:moveTo>
                <a:lnTo>
                  <a:pt x="28334" y="1338811"/>
                </a:lnTo>
              </a:path>
              <a:path w="28575" h="1339214">
                <a:moveTo>
                  <a:pt x="0" y="0"/>
                </a:moveTo>
                <a:lnTo>
                  <a:pt x="0" y="1338811"/>
                </a:lnTo>
              </a:path>
            </a:pathLst>
          </a:custGeom>
          <a:ln w="6071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7" name="object 477"/>
          <p:cNvSpPr/>
          <p:nvPr/>
        </p:nvSpPr>
        <p:spPr>
          <a:xfrm>
            <a:off x="12690881" y="464822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43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8" name="object 478"/>
          <p:cNvSpPr/>
          <p:nvPr/>
        </p:nvSpPr>
        <p:spPr>
          <a:xfrm>
            <a:off x="12690881" y="4899193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9" name="object 479"/>
          <p:cNvSpPr/>
          <p:nvPr/>
        </p:nvSpPr>
        <p:spPr>
          <a:xfrm>
            <a:off x="12690881" y="5174444"/>
            <a:ext cx="574040" cy="23495"/>
          </a:xfrm>
          <a:custGeom>
            <a:avLst/>
            <a:gdLst/>
            <a:ahLst/>
            <a:cxnLst/>
            <a:rect l="l" t="t" r="r" b="b"/>
            <a:pathLst>
              <a:path w="574040" h="23495">
                <a:moveTo>
                  <a:pt x="0" y="0"/>
                </a:moveTo>
                <a:lnTo>
                  <a:pt x="0" y="23254"/>
                </a:lnTo>
                <a:lnTo>
                  <a:pt x="573756" y="2325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0" name="object 480"/>
          <p:cNvSpPr/>
          <p:nvPr/>
        </p:nvSpPr>
        <p:spPr>
          <a:xfrm>
            <a:off x="12662547" y="4648229"/>
            <a:ext cx="0" cy="36830"/>
          </a:xfrm>
          <a:custGeom>
            <a:avLst/>
            <a:gdLst/>
            <a:ahLst/>
            <a:cxnLst/>
            <a:rect l="l" t="t" r="r" b="b"/>
            <a:pathLst>
              <a:path h="36829">
                <a:moveTo>
                  <a:pt x="0" y="0"/>
                </a:moveTo>
                <a:lnTo>
                  <a:pt x="0" y="3643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1" name="object 481"/>
          <p:cNvGrpSpPr/>
          <p:nvPr/>
        </p:nvGrpSpPr>
        <p:grpSpPr>
          <a:xfrm>
            <a:off x="12143416" y="4899193"/>
            <a:ext cx="525780" cy="59690"/>
            <a:chOff x="12143416" y="4899193"/>
            <a:chExt cx="525780" cy="59690"/>
          </a:xfrm>
        </p:grpSpPr>
        <p:sp>
          <p:nvSpPr>
            <p:cNvPr id="482" name="object 482"/>
            <p:cNvSpPr/>
            <p:nvPr/>
          </p:nvSpPr>
          <p:spPr>
            <a:xfrm>
              <a:off x="12662547" y="4899193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0"/>
                  </a:moveTo>
                  <a:lnTo>
                    <a:pt x="0" y="1214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12662547" y="4939671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20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12143416" y="4911337"/>
              <a:ext cx="519430" cy="0"/>
            </a:xfrm>
            <a:custGeom>
              <a:avLst/>
              <a:gdLst/>
              <a:ahLst/>
              <a:cxnLst/>
              <a:rect l="l" t="t" r="r" b="b"/>
              <a:pathLst>
                <a:path w="519429">
                  <a:moveTo>
                    <a:pt x="0" y="0"/>
                  </a:moveTo>
                  <a:lnTo>
                    <a:pt x="51911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12143416" y="4939671"/>
              <a:ext cx="519430" cy="0"/>
            </a:xfrm>
            <a:custGeom>
              <a:avLst/>
              <a:gdLst/>
              <a:ahLst/>
              <a:cxnLst/>
              <a:rect l="l" t="t" r="r" b="b"/>
              <a:pathLst>
                <a:path w="519429">
                  <a:moveTo>
                    <a:pt x="0" y="0"/>
                  </a:moveTo>
                  <a:lnTo>
                    <a:pt x="51911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6" name="object 486"/>
          <p:cNvSpPr/>
          <p:nvPr/>
        </p:nvSpPr>
        <p:spPr>
          <a:xfrm>
            <a:off x="12662547" y="5174444"/>
            <a:ext cx="602615" cy="52705"/>
          </a:xfrm>
          <a:custGeom>
            <a:avLst/>
            <a:gdLst/>
            <a:ahLst/>
            <a:cxnLst/>
            <a:rect l="l" t="t" r="r" b="b"/>
            <a:pathLst>
              <a:path w="602615" h="52704">
                <a:moveTo>
                  <a:pt x="0" y="0"/>
                </a:moveTo>
                <a:lnTo>
                  <a:pt x="0" y="52621"/>
                </a:lnTo>
                <a:lnTo>
                  <a:pt x="602090" y="526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7" name="object 487"/>
          <p:cNvSpPr/>
          <p:nvPr/>
        </p:nvSpPr>
        <p:spPr>
          <a:xfrm>
            <a:off x="12662547" y="4678588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8" name="object 488"/>
          <p:cNvSpPr/>
          <p:nvPr/>
        </p:nvSpPr>
        <p:spPr>
          <a:xfrm>
            <a:off x="12662547" y="4893121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9" name="object 489"/>
          <p:cNvSpPr/>
          <p:nvPr/>
        </p:nvSpPr>
        <p:spPr>
          <a:xfrm>
            <a:off x="12662547" y="4952827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0" name="object 490"/>
          <p:cNvSpPr/>
          <p:nvPr/>
        </p:nvSpPr>
        <p:spPr>
          <a:xfrm>
            <a:off x="12662547" y="5168372"/>
            <a:ext cx="28575" cy="12700"/>
          </a:xfrm>
          <a:custGeom>
            <a:avLst/>
            <a:gdLst/>
            <a:ahLst/>
            <a:cxnLst/>
            <a:rect l="l" t="t" r="r" b="b"/>
            <a:pathLst>
              <a:path w="28575" h="12700">
                <a:moveTo>
                  <a:pt x="0" y="12143"/>
                </a:moveTo>
                <a:lnTo>
                  <a:pt x="28334" y="12143"/>
                </a:lnTo>
                <a:lnTo>
                  <a:pt x="28334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1" name="object 491"/>
          <p:cNvSpPr/>
          <p:nvPr/>
        </p:nvSpPr>
        <p:spPr>
          <a:xfrm>
            <a:off x="6865077" y="4553106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2" name="object 492"/>
          <p:cNvSpPr/>
          <p:nvPr/>
        </p:nvSpPr>
        <p:spPr>
          <a:xfrm>
            <a:off x="7080623" y="4553106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3" name="object 493"/>
          <p:cNvSpPr/>
          <p:nvPr/>
        </p:nvSpPr>
        <p:spPr>
          <a:xfrm>
            <a:off x="12901367" y="4553106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4" name="object 494"/>
          <p:cNvSpPr/>
          <p:nvPr/>
        </p:nvSpPr>
        <p:spPr>
          <a:xfrm>
            <a:off x="13116912" y="4553106"/>
            <a:ext cx="0" cy="95250"/>
          </a:xfrm>
          <a:custGeom>
            <a:avLst/>
            <a:gdLst/>
            <a:ahLst/>
            <a:cxnLst/>
            <a:rect l="l" t="t" r="r" b="b"/>
            <a:pathLst>
              <a:path h="95250">
                <a:moveTo>
                  <a:pt x="0" y="9512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95" name="object 49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6039448" y="3253760"/>
            <a:ext cx="359202" cy="109290"/>
          </a:xfrm>
          <a:prstGeom prst="rect">
            <a:avLst/>
          </a:prstGeom>
        </p:spPr>
      </p:pic>
      <p:sp>
        <p:nvSpPr>
          <p:cNvPr id="496" name="object 496"/>
          <p:cNvSpPr/>
          <p:nvPr/>
        </p:nvSpPr>
        <p:spPr>
          <a:xfrm>
            <a:off x="13387103" y="1925089"/>
            <a:ext cx="0" cy="29845"/>
          </a:xfrm>
          <a:custGeom>
            <a:avLst/>
            <a:gdLst/>
            <a:ahLst/>
            <a:cxnLst/>
            <a:rect l="l" t="t" r="r" b="b"/>
            <a:pathLst>
              <a:path h="29844">
                <a:moveTo>
                  <a:pt x="0" y="2932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97" name="object 497"/>
          <p:cNvGrpSpPr/>
          <p:nvPr/>
        </p:nvGrpSpPr>
        <p:grpSpPr>
          <a:xfrm>
            <a:off x="13362816" y="1863339"/>
            <a:ext cx="2720340" cy="142875"/>
            <a:chOff x="13362816" y="1863339"/>
            <a:chExt cx="2720340" cy="142875"/>
          </a:xfrm>
        </p:grpSpPr>
        <p:sp>
          <p:nvSpPr>
            <p:cNvPr id="498" name="object 498"/>
            <p:cNvSpPr/>
            <p:nvPr/>
          </p:nvSpPr>
          <p:spPr>
            <a:xfrm>
              <a:off x="15466663" y="1925089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4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13362816" y="1948343"/>
              <a:ext cx="2127250" cy="0"/>
            </a:xfrm>
            <a:custGeom>
              <a:avLst/>
              <a:gdLst/>
              <a:ahLst/>
              <a:cxnLst/>
              <a:rect l="l" t="t" r="r" b="b"/>
              <a:pathLst>
                <a:path w="2127250">
                  <a:moveTo>
                    <a:pt x="0" y="0"/>
                  </a:moveTo>
                  <a:lnTo>
                    <a:pt x="212712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13366884" y="192913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5">
                  <a:moveTo>
                    <a:pt x="35398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13366884" y="192913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9445" y="3015"/>
                  </a:moveTo>
                  <a:lnTo>
                    <a:pt x="35398" y="0"/>
                  </a:lnTo>
                  <a:lnTo>
                    <a:pt x="4047" y="39445"/>
                  </a:lnTo>
                  <a:lnTo>
                    <a:pt x="39445" y="3015"/>
                  </a:lnTo>
                  <a:close/>
                </a:path>
                <a:path w="40005" h="40005">
                  <a:moveTo>
                    <a:pt x="35398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2" name="object 50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319110" y="1863339"/>
              <a:ext cx="214533" cy="72860"/>
            </a:xfrm>
            <a:prstGeom prst="rect">
              <a:avLst/>
            </a:prstGeom>
          </p:spPr>
        </p:pic>
        <p:pic>
          <p:nvPicPr>
            <p:cNvPr id="503" name="object 50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446424" y="1863339"/>
              <a:ext cx="636517" cy="142685"/>
            </a:xfrm>
            <a:prstGeom prst="rect">
              <a:avLst/>
            </a:prstGeom>
          </p:spPr>
        </p:pic>
      </p:grpSp>
      <p:pic>
        <p:nvPicPr>
          <p:cNvPr id="504" name="object 504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5916981" y="3195067"/>
            <a:ext cx="106254" cy="1381293"/>
          </a:xfrm>
          <a:prstGeom prst="rect">
            <a:avLst/>
          </a:prstGeom>
        </p:spPr>
      </p:pic>
      <p:sp>
        <p:nvSpPr>
          <p:cNvPr id="505" name="object 505"/>
          <p:cNvSpPr/>
          <p:nvPr/>
        </p:nvSpPr>
        <p:spPr>
          <a:xfrm>
            <a:off x="12536053" y="3219354"/>
            <a:ext cx="59055" cy="0"/>
          </a:xfrm>
          <a:custGeom>
            <a:avLst/>
            <a:gdLst/>
            <a:ahLst/>
            <a:cxnLst/>
            <a:rect l="l" t="t" r="r" b="b"/>
            <a:pathLst>
              <a:path w="59054">
                <a:moveTo>
                  <a:pt x="0" y="0"/>
                </a:moveTo>
                <a:lnTo>
                  <a:pt x="5869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6" name="object 506"/>
          <p:cNvGrpSpPr/>
          <p:nvPr/>
        </p:nvGrpSpPr>
        <p:grpSpPr>
          <a:xfrm>
            <a:off x="12057400" y="3195067"/>
            <a:ext cx="537845" cy="1010919"/>
            <a:chOff x="12057400" y="3195067"/>
            <a:chExt cx="537845" cy="1010919"/>
          </a:xfrm>
        </p:grpSpPr>
        <p:sp>
          <p:nvSpPr>
            <p:cNvPr id="507" name="object 507"/>
            <p:cNvSpPr/>
            <p:nvPr/>
          </p:nvSpPr>
          <p:spPr>
            <a:xfrm>
              <a:off x="12057400" y="4181720"/>
              <a:ext cx="537845" cy="0"/>
            </a:xfrm>
            <a:custGeom>
              <a:avLst/>
              <a:gdLst/>
              <a:ahLst/>
              <a:cxnLst/>
              <a:rect l="l" t="t" r="r" b="b"/>
              <a:pathLst>
                <a:path w="537845">
                  <a:moveTo>
                    <a:pt x="0" y="0"/>
                  </a:moveTo>
                  <a:lnTo>
                    <a:pt x="53732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12570459" y="3195067"/>
              <a:ext cx="0" cy="1010919"/>
            </a:xfrm>
            <a:custGeom>
              <a:avLst/>
              <a:gdLst/>
              <a:ahLst/>
              <a:cxnLst/>
              <a:rect l="l" t="t" r="r" b="b"/>
              <a:pathLst>
                <a:path h="1010920">
                  <a:moveTo>
                    <a:pt x="0" y="0"/>
                  </a:moveTo>
                  <a:lnTo>
                    <a:pt x="0" y="101091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12551252" y="319913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4047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4" h="40005">
                  <a:moveTo>
                    <a:pt x="3015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3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12551252" y="319913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39445"/>
                  </a:moveTo>
                  <a:lnTo>
                    <a:pt x="39445" y="35398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4" h="40005">
                  <a:moveTo>
                    <a:pt x="39445" y="35398"/>
                  </a:moveTo>
                  <a:lnTo>
                    <a:pt x="0" y="4047"/>
                  </a:lnTo>
                  <a:lnTo>
                    <a:pt x="3015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12551252" y="416249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4" h="40004">
                  <a:moveTo>
                    <a:pt x="3015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3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12551252" y="416249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015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3015" y="0"/>
                  </a:lnTo>
                  <a:close/>
                </a:path>
                <a:path w="40004" h="40004">
                  <a:moveTo>
                    <a:pt x="0" y="4047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3" name="object 51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485455" y="3591772"/>
              <a:ext cx="72860" cy="217529"/>
            </a:xfrm>
            <a:prstGeom prst="rect">
              <a:avLst/>
            </a:prstGeom>
          </p:spPr>
        </p:pic>
      </p:grpSp>
      <p:pic>
        <p:nvPicPr>
          <p:cNvPr id="514" name="object 51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2485455" y="4623942"/>
            <a:ext cx="140661" cy="311681"/>
          </a:xfrm>
          <a:prstGeom prst="rect">
            <a:avLst/>
          </a:prstGeom>
        </p:spPr>
      </p:pic>
      <p:pic>
        <p:nvPicPr>
          <p:cNvPr id="515" name="object 51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2926666" y="4623942"/>
            <a:ext cx="302573" cy="1386373"/>
          </a:xfrm>
          <a:prstGeom prst="rect">
            <a:avLst/>
          </a:prstGeom>
        </p:spPr>
      </p:pic>
      <p:grpSp>
        <p:nvGrpSpPr>
          <p:cNvPr id="516" name="object 516"/>
          <p:cNvGrpSpPr/>
          <p:nvPr/>
        </p:nvGrpSpPr>
        <p:grpSpPr>
          <a:xfrm>
            <a:off x="10140784" y="5733041"/>
            <a:ext cx="1997710" cy="183515"/>
            <a:chOff x="10140784" y="5733041"/>
            <a:chExt cx="1997710" cy="183515"/>
          </a:xfrm>
        </p:grpSpPr>
        <p:sp>
          <p:nvSpPr>
            <p:cNvPr id="517" name="object 517"/>
            <p:cNvSpPr/>
            <p:nvPr/>
          </p:nvSpPr>
          <p:spPr>
            <a:xfrm>
              <a:off x="12115081" y="5872690"/>
              <a:ext cx="0" cy="14604"/>
            </a:xfrm>
            <a:custGeom>
              <a:avLst/>
              <a:gdLst/>
              <a:ahLst/>
              <a:cxnLst/>
              <a:rect l="l" t="t" r="r" b="b"/>
              <a:pathLst>
                <a:path h="14604">
                  <a:moveTo>
                    <a:pt x="0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10169099" y="5896977"/>
              <a:ext cx="1969770" cy="0"/>
            </a:xfrm>
            <a:custGeom>
              <a:avLst/>
              <a:gdLst/>
              <a:ahLst/>
              <a:cxnLst/>
              <a:rect l="l" t="t" r="r" b="b"/>
              <a:pathLst>
                <a:path w="1969770">
                  <a:moveTo>
                    <a:pt x="196925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12094842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12094842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1" name="object 52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1047493" y="5810982"/>
              <a:ext cx="213501" cy="73852"/>
            </a:xfrm>
            <a:prstGeom prst="rect">
              <a:avLst/>
            </a:prstGeom>
          </p:spPr>
        </p:pic>
        <p:pic>
          <p:nvPicPr>
            <p:cNvPr id="522" name="object 52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0140784" y="5733041"/>
              <a:ext cx="239791" cy="183163"/>
            </a:xfrm>
            <a:prstGeom prst="rect">
              <a:avLst/>
            </a:prstGeom>
          </p:spPr>
        </p:pic>
      </p:grpSp>
      <p:sp>
        <p:nvSpPr>
          <p:cNvPr id="523" name="object 523"/>
          <p:cNvSpPr/>
          <p:nvPr/>
        </p:nvSpPr>
        <p:spPr>
          <a:xfrm>
            <a:off x="8108766" y="5872711"/>
            <a:ext cx="0" cy="78105"/>
          </a:xfrm>
          <a:custGeom>
            <a:avLst/>
            <a:gdLst/>
            <a:ahLst/>
            <a:cxnLst/>
            <a:rect l="l" t="t" r="r" b="b"/>
            <a:pathLst>
              <a:path h="78104">
                <a:moveTo>
                  <a:pt x="0" y="7790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24" name="object 524"/>
          <p:cNvGrpSpPr/>
          <p:nvPr/>
        </p:nvGrpSpPr>
        <p:grpSpPr>
          <a:xfrm>
            <a:off x="7247595" y="5810982"/>
            <a:ext cx="884555" cy="105410"/>
            <a:chOff x="7247595" y="5810982"/>
            <a:chExt cx="884555" cy="105410"/>
          </a:xfrm>
        </p:grpSpPr>
        <p:sp>
          <p:nvSpPr>
            <p:cNvPr id="525" name="object 525"/>
            <p:cNvSpPr/>
            <p:nvPr/>
          </p:nvSpPr>
          <p:spPr>
            <a:xfrm>
              <a:off x="7271882" y="587269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303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7247595" y="5896977"/>
              <a:ext cx="884555" cy="0"/>
            </a:xfrm>
            <a:custGeom>
              <a:avLst/>
              <a:gdLst/>
              <a:ahLst/>
              <a:cxnLst/>
              <a:rect l="l" t="t" r="r" b="b"/>
              <a:pathLst>
                <a:path w="884554">
                  <a:moveTo>
                    <a:pt x="88444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8088527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8088527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7251643" y="587673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7251643" y="587673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1" name="object 531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7583563" y="5810982"/>
              <a:ext cx="213521" cy="73852"/>
            </a:xfrm>
            <a:prstGeom prst="rect">
              <a:avLst/>
            </a:prstGeom>
          </p:spPr>
        </p:pic>
      </p:grpSp>
      <p:grpSp>
        <p:nvGrpSpPr>
          <p:cNvPr id="532" name="object 532"/>
          <p:cNvGrpSpPr/>
          <p:nvPr/>
        </p:nvGrpSpPr>
        <p:grpSpPr>
          <a:xfrm>
            <a:off x="6674831" y="5810982"/>
            <a:ext cx="581025" cy="105410"/>
            <a:chOff x="6674831" y="5810982"/>
            <a:chExt cx="581025" cy="105410"/>
          </a:xfrm>
        </p:grpSpPr>
        <p:sp>
          <p:nvSpPr>
            <p:cNvPr id="533" name="object 533"/>
            <p:cNvSpPr/>
            <p:nvPr/>
          </p:nvSpPr>
          <p:spPr>
            <a:xfrm>
              <a:off x="6698106" y="5872690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303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6674831" y="5896977"/>
              <a:ext cx="581025" cy="0"/>
            </a:xfrm>
            <a:custGeom>
              <a:avLst/>
              <a:gdLst/>
              <a:ahLst/>
              <a:cxnLst/>
              <a:rect l="l" t="t" r="r" b="b"/>
              <a:pathLst>
                <a:path w="581025">
                  <a:moveTo>
                    <a:pt x="58086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7211165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7211165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6678899" y="58767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6678899" y="587673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9" name="object 53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857002" y="5810982"/>
              <a:ext cx="215525" cy="73852"/>
            </a:xfrm>
            <a:prstGeom prst="rect">
              <a:avLst/>
            </a:prstGeom>
          </p:spPr>
        </p:pic>
      </p:grpSp>
      <p:sp>
        <p:nvSpPr>
          <p:cNvPr id="540" name="object 540"/>
          <p:cNvSpPr/>
          <p:nvPr/>
        </p:nvSpPr>
        <p:spPr>
          <a:xfrm>
            <a:off x="7157552" y="5987041"/>
            <a:ext cx="37465" cy="0"/>
          </a:xfrm>
          <a:custGeom>
            <a:avLst/>
            <a:gdLst/>
            <a:ahLst/>
            <a:cxnLst/>
            <a:rect l="l" t="t" r="r" b="b"/>
            <a:pathLst>
              <a:path w="37465">
                <a:moveTo>
                  <a:pt x="3742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1" name="object 541"/>
          <p:cNvGrpSpPr/>
          <p:nvPr/>
        </p:nvGrpSpPr>
        <p:grpSpPr>
          <a:xfrm>
            <a:off x="7095822" y="4958919"/>
            <a:ext cx="105410" cy="1051560"/>
            <a:chOff x="7095822" y="4958919"/>
            <a:chExt cx="105410" cy="1051560"/>
          </a:xfrm>
        </p:grpSpPr>
        <p:sp>
          <p:nvSpPr>
            <p:cNvPr id="542" name="object 542"/>
            <p:cNvSpPr/>
            <p:nvPr/>
          </p:nvSpPr>
          <p:spPr>
            <a:xfrm>
              <a:off x="7157551" y="4983185"/>
              <a:ext cx="37465" cy="0"/>
            </a:xfrm>
            <a:custGeom>
              <a:avLst/>
              <a:gdLst/>
              <a:ahLst/>
              <a:cxnLst/>
              <a:rect l="l" t="t" r="r" b="b"/>
              <a:pathLst>
                <a:path w="37465">
                  <a:moveTo>
                    <a:pt x="3742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7181818" y="4958919"/>
              <a:ext cx="0" cy="1051560"/>
            </a:xfrm>
            <a:custGeom>
              <a:avLst/>
              <a:gdLst/>
              <a:ahLst/>
              <a:cxnLst/>
              <a:rect l="l" t="t" r="r" b="b"/>
              <a:pathLst>
                <a:path h="1051560">
                  <a:moveTo>
                    <a:pt x="0" y="105139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7161579" y="596680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7161579" y="596680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4" h="40004">
                  <a:moveTo>
                    <a:pt x="0" y="4047"/>
                  </a:moveTo>
                  <a:lnTo>
                    <a:pt x="39445" y="36430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7161599" y="496296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7161599" y="496296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39445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39445"/>
                  </a:lnTo>
                  <a:close/>
                </a:path>
                <a:path w="40004" h="40004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48" name="object 5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095822" y="5376834"/>
              <a:ext cx="73852" cy="216537"/>
            </a:xfrm>
            <a:prstGeom prst="rect">
              <a:avLst/>
            </a:prstGeom>
          </p:spPr>
        </p:pic>
      </p:grpSp>
      <p:sp>
        <p:nvSpPr>
          <p:cNvPr id="549" name="object 549"/>
          <p:cNvSpPr/>
          <p:nvPr/>
        </p:nvSpPr>
        <p:spPr>
          <a:xfrm>
            <a:off x="8007570" y="5987041"/>
            <a:ext cx="64769" cy="0"/>
          </a:xfrm>
          <a:custGeom>
            <a:avLst/>
            <a:gdLst/>
            <a:ahLst/>
            <a:cxnLst/>
            <a:rect l="l" t="t" r="r" b="b"/>
            <a:pathLst>
              <a:path w="64770">
                <a:moveTo>
                  <a:pt x="64764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50" name="object 550"/>
          <p:cNvGrpSpPr/>
          <p:nvPr/>
        </p:nvGrpSpPr>
        <p:grpSpPr>
          <a:xfrm>
            <a:off x="7945842" y="4988245"/>
            <a:ext cx="127000" cy="1022350"/>
            <a:chOff x="7945842" y="4988245"/>
            <a:chExt cx="127000" cy="1022350"/>
          </a:xfrm>
        </p:grpSpPr>
        <p:sp>
          <p:nvSpPr>
            <p:cNvPr id="551" name="object 551"/>
            <p:cNvSpPr/>
            <p:nvPr/>
          </p:nvSpPr>
          <p:spPr>
            <a:xfrm>
              <a:off x="8007571" y="5011520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70">
                  <a:moveTo>
                    <a:pt x="6476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8030846" y="4988245"/>
              <a:ext cx="0" cy="1022350"/>
            </a:xfrm>
            <a:custGeom>
              <a:avLst/>
              <a:gdLst/>
              <a:ahLst/>
              <a:cxnLst/>
              <a:rect l="l" t="t" r="r" b="b"/>
              <a:pathLst>
                <a:path h="1022350">
                  <a:moveTo>
                    <a:pt x="0" y="102207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8011618" y="596680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8011618" y="596680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4" h="40004">
                  <a:moveTo>
                    <a:pt x="0" y="4047"/>
                  </a:moveTo>
                  <a:lnTo>
                    <a:pt x="39445" y="36430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8011639" y="499231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8011639" y="499231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5398" y="39445"/>
                  </a:lnTo>
                  <a:close/>
                </a:path>
                <a:path w="40004" h="40004">
                  <a:moveTo>
                    <a:pt x="39445" y="35398"/>
                  </a:moveTo>
                  <a:lnTo>
                    <a:pt x="0" y="3015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7" name="object 55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945842" y="5391002"/>
              <a:ext cx="73872" cy="216537"/>
            </a:xfrm>
            <a:prstGeom prst="rect">
              <a:avLst/>
            </a:prstGeom>
          </p:spPr>
        </p:pic>
      </p:grpSp>
      <p:pic>
        <p:nvPicPr>
          <p:cNvPr id="558" name="object 55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3950151" y="2291901"/>
            <a:ext cx="218581" cy="120422"/>
          </a:xfrm>
          <a:prstGeom prst="rect">
            <a:avLst/>
          </a:prstGeom>
        </p:spPr>
      </p:pic>
      <p:sp>
        <p:nvSpPr>
          <p:cNvPr id="559" name="object 559"/>
          <p:cNvSpPr/>
          <p:nvPr/>
        </p:nvSpPr>
        <p:spPr>
          <a:xfrm>
            <a:off x="3951670" y="3142446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0" y="28334"/>
                </a:moveTo>
                <a:lnTo>
                  <a:pt x="9087" y="28334"/>
                </a:lnTo>
                <a:lnTo>
                  <a:pt x="9087" y="0"/>
                </a:lnTo>
                <a:lnTo>
                  <a:pt x="0" y="0"/>
                </a:lnTo>
                <a:lnTo>
                  <a:pt x="0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60" name="object 560"/>
          <p:cNvGrpSpPr/>
          <p:nvPr/>
        </p:nvGrpSpPr>
        <p:grpSpPr>
          <a:xfrm>
            <a:off x="4121779" y="3140928"/>
            <a:ext cx="46990" cy="124460"/>
            <a:chOff x="4121779" y="3140928"/>
            <a:chExt cx="46990" cy="124460"/>
          </a:xfrm>
        </p:grpSpPr>
        <p:sp>
          <p:nvSpPr>
            <p:cNvPr id="561" name="object 561"/>
            <p:cNvSpPr/>
            <p:nvPr/>
          </p:nvSpPr>
          <p:spPr>
            <a:xfrm>
              <a:off x="4157096" y="3142446"/>
              <a:ext cx="10160" cy="28575"/>
            </a:xfrm>
            <a:custGeom>
              <a:avLst/>
              <a:gdLst/>
              <a:ahLst/>
              <a:cxnLst/>
              <a:rect l="l" t="t" r="r" b="b"/>
              <a:pathLst>
                <a:path w="10160" h="28575">
                  <a:moveTo>
                    <a:pt x="0" y="28334"/>
                  </a:moveTo>
                  <a:lnTo>
                    <a:pt x="10119" y="28334"/>
                  </a:lnTo>
                  <a:lnTo>
                    <a:pt x="10119" y="0"/>
                  </a:lnTo>
                  <a:lnTo>
                    <a:pt x="0" y="0"/>
                  </a:lnTo>
                  <a:lnTo>
                    <a:pt x="0" y="28334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4123296" y="3170116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89" h="93345">
                  <a:moveTo>
                    <a:pt x="0" y="93342"/>
                  </a:moveTo>
                  <a:lnTo>
                    <a:pt x="12853" y="71759"/>
                  </a:lnTo>
                  <a:lnTo>
                    <a:pt x="22859" y="48819"/>
                  </a:lnTo>
                  <a:lnTo>
                    <a:pt x="29906" y="24805"/>
                  </a:lnTo>
                  <a:lnTo>
                    <a:pt x="3388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3" name="object 563"/>
          <p:cNvSpPr/>
          <p:nvPr/>
        </p:nvSpPr>
        <p:spPr>
          <a:xfrm>
            <a:off x="4811828" y="3142446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60" h="28575">
                <a:moveTo>
                  <a:pt x="10119" y="28334"/>
                </a:moveTo>
                <a:lnTo>
                  <a:pt x="0" y="28334"/>
                </a:lnTo>
                <a:lnTo>
                  <a:pt x="0" y="0"/>
                </a:lnTo>
                <a:lnTo>
                  <a:pt x="10119" y="0"/>
                </a:lnTo>
                <a:lnTo>
                  <a:pt x="10119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4" name="object 564"/>
          <p:cNvSpPr/>
          <p:nvPr/>
        </p:nvSpPr>
        <p:spPr>
          <a:xfrm>
            <a:off x="5018287" y="3142446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9087" y="28334"/>
                </a:moveTo>
                <a:lnTo>
                  <a:pt x="0" y="28334"/>
                </a:lnTo>
                <a:lnTo>
                  <a:pt x="0" y="0"/>
                </a:lnTo>
                <a:lnTo>
                  <a:pt x="9087" y="0"/>
                </a:lnTo>
                <a:lnTo>
                  <a:pt x="9087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5" name="object 565"/>
          <p:cNvSpPr/>
          <p:nvPr/>
        </p:nvSpPr>
        <p:spPr>
          <a:xfrm>
            <a:off x="4822875" y="3170106"/>
            <a:ext cx="34290" cy="93345"/>
          </a:xfrm>
          <a:custGeom>
            <a:avLst/>
            <a:gdLst/>
            <a:ahLst/>
            <a:cxnLst/>
            <a:rect l="l" t="t" r="r" b="b"/>
            <a:pathLst>
              <a:path w="34289" h="93345">
                <a:moveTo>
                  <a:pt x="0" y="0"/>
                </a:moveTo>
                <a:lnTo>
                  <a:pt x="3967" y="24805"/>
                </a:lnTo>
                <a:lnTo>
                  <a:pt x="11004" y="48819"/>
                </a:lnTo>
                <a:lnTo>
                  <a:pt x="21010" y="71759"/>
                </a:lnTo>
                <a:lnTo>
                  <a:pt x="33880" y="93342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6" name="object 566"/>
          <p:cNvSpPr/>
          <p:nvPr/>
        </p:nvSpPr>
        <p:spPr>
          <a:xfrm>
            <a:off x="7268846" y="4277855"/>
            <a:ext cx="28575" cy="9525"/>
          </a:xfrm>
          <a:custGeom>
            <a:avLst/>
            <a:gdLst/>
            <a:ahLst/>
            <a:cxnLst/>
            <a:rect l="l" t="t" r="r" b="b"/>
            <a:pathLst>
              <a:path w="28575" h="9525">
                <a:moveTo>
                  <a:pt x="0" y="0"/>
                </a:moveTo>
                <a:lnTo>
                  <a:pt x="28334" y="0"/>
                </a:lnTo>
                <a:lnTo>
                  <a:pt x="28334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7" name="object 567"/>
          <p:cNvSpPr/>
          <p:nvPr/>
        </p:nvSpPr>
        <p:spPr>
          <a:xfrm>
            <a:off x="4850282" y="3162685"/>
            <a:ext cx="168275" cy="102235"/>
          </a:xfrm>
          <a:custGeom>
            <a:avLst/>
            <a:gdLst/>
            <a:ahLst/>
            <a:cxnLst/>
            <a:rect l="l" t="t" r="r" b="b"/>
            <a:pathLst>
              <a:path w="168275" h="102235">
                <a:moveTo>
                  <a:pt x="167983" y="8095"/>
                </a:moveTo>
                <a:lnTo>
                  <a:pt x="5079" y="102186"/>
                </a:lnTo>
                <a:lnTo>
                  <a:pt x="0" y="94091"/>
                </a:lnTo>
                <a:lnTo>
                  <a:pt x="162944" y="0"/>
                </a:lnTo>
                <a:lnTo>
                  <a:pt x="167983" y="8095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8" name="object 568"/>
          <p:cNvSpPr/>
          <p:nvPr/>
        </p:nvSpPr>
        <p:spPr>
          <a:xfrm>
            <a:off x="7268846" y="4483281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0" y="0"/>
                </a:moveTo>
                <a:lnTo>
                  <a:pt x="28334" y="0"/>
                </a:lnTo>
                <a:lnTo>
                  <a:pt x="28334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69" name="object 569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907914" y="4276337"/>
            <a:ext cx="125461" cy="218581"/>
          </a:xfrm>
          <a:prstGeom prst="rect">
            <a:avLst/>
          </a:prstGeom>
        </p:spPr>
      </p:pic>
      <p:pic>
        <p:nvPicPr>
          <p:cNvPr id="570" name="object 570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7554722" y="4082063"/>
            <a:ext cx="218581" cy="130521"/>
          </a:xfrm>
          <a:prstGeom prst="rect">
            <a:avLst/>
          </a:prstGeom>
        </p:spPr>
      </p:pic>
      <p:sp>
        <p:nvSpPr>
          <p:cNvPr id="571" name="object 571"/>
          <p:cNvSpPr/>
          <p:nvPr/>
        </p:nvSpPr>
        <p:spPr>
          <a:xfrm>
            <a:off x="12662547" y="4684660"/>
            <a:ext cx="28575" cy="9525"/>
          </a:xfrm>
          <a:custGeom>
            <a:avLst/>
            <a:gdLst/>
            <a:ahLst/>
            <a:cxnLst/>
            <a:rect l="l" t="t" r="r" b="b"/>
            <a:pathLst>
              <a:path w="28575" h="9525">
                <a:moveTo>
                  <a:pt x="0" y="0"/>
                </a:moveTo>
                <a:lnTo>
                  <a:pt x="28334" y="0"/>
                </a:lnTo>
                <a:lnTo>
                  <a:pt x="28334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2" name="object 572"/>
          <p:cNvSpPr/>
          <p:nvPr/>
        </p:nvSpPr>
        <p:spPr>
          <a:xfrm>
            <a:off x="12662547" y="4890086"/>
            <a:ext cx="28575" cy="9525"/>
          </a:xfrm>
          <a:custGeom>
            <a:avLst/>
            <a:gdLst/>
            <a:ahLst/>
            <a:cxnLst/>
            <a:rect l="l" t="t" r="r" b="b"/>
            <a:pathLst>
              <a:path w="28575" h="9525">
                <a:moveTo>
                  <a:pt x="0" y="0"/>
                </a:moveTo>
                <a:lnTo>
                  <a:pt x="28334" y="0"/>
                </a:lnTo>
                <a:lnTo>
                  <a:pt x="28334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3" name="object 573"/>
          <p:cNvSpPr/>
          <p:nvPr/>
        </p:nvSpPr>
        <p:spPr>
          <a:xfrm>
            <a:off x="12662547" y="4958898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0" y="0"/>
                </a:moveTo>
                <a:lnTo>
                  <a:pt x="28334" y="0"/>
                </a:lnTo>
                <a:lnTo>
                  <a:pt x="28334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4" name="object 574"/>
          <p:cNvSpPr/>
          <p:nvPr/>
        </p:nvSpPr>
        <p:spPr>
          <a:xfrm>
            <a:off x="12662547" y="5164325"/>
            <a:ext cx="28575" cy="10160"/>
          </a:xfrm>
          <a:custGeom>
            <a:avLst/>
            <a:gdLst/>
            <a:ahLst/>
            <a:cxnLst/>
            <a:rect l="l" t="t" r="r" b="b"/>
            <a:pathLst>
              <a:path w="28575" h="10160">
                <a:moveTo>
                  <a:pt x="0" y="0"/>
                </a:moveTo>
                <a:lnTo>
                  <a:pt x="28334" y="0"/>
                </a:lnTo>
                <a:lnTo>
                  <a:pt x="28334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75" name="object 575"/>
          <p:cNvGrpSpPr/>
          <p:nvPr/>
        </p:nvGrpSpPr>
        <p:grpSpPr>
          <a:xfrm>
            <a:off x="12681268" y="4692165"/>
            <a:ext cx="105410" cy="200025"/>
            <a:chOff x="12681268" y="4692165"/>
            <a:chExt cx="105410" cy="200025"/>
          </a:xfrm>
        </p:grpSpPr>
        <p:sp>
          <p:nvSpPr>
            <p:cNvPr id="576" name="object 576"/>
            <p:cNvSpPr/>
            <p:nvPr/>
          </p:nvSpPr>
          <p:spPr>
            <a:xfrm>
              <a:off x="12682786" y="4722102"/>
              <a:ext cx="102235" cy="168275"/>
            </a:xfrm>
            <a:custGeom>
              <a:avLst/>
              <a:gdLst/>
              <a:ahLst/>
              <a:cxnLst/>
              <a:rect l="l" t="t" r="r" b="b"/>
              <a:pathLst>
                <a:path w="102234" h="168275">
                  <a:moveTo>
                    <a:pt x="8095" y="167983"/>
                  </a:moveTo>
                  <a:lnTo>
                    <a:pt x="102186" y="5079"/>
                  </a:lnTo>
                  <a:lnTo>
                    <a:pt x="93099" y="0"/>
                  </a:lnTo>
                  <a:lnTo>
                    <a:pt x="0" y="162944"/>
                  </a:lnTo>
                  <a:lnTo>
                    <a:pt x="8095" y="167983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12691229" y="4693683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93342" y="33900"/>
                  </a:moveTo>
                  <a:lnTo>
                    <a:pt x="71759" y="21010"/>
                  </a:lnTo>
                  <a:lnTo>
                    <a:pt x="48819" y="10999"/>
                  </a:lnTo>
                  <a:lnTo>
                    <a:pt x="24805" y="3964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8" name="object 578"/>
          <p:cNvGrpSpPr/>
          <p:nvPr/>
        </p:nvGrpSpPr>
        <p:grpSpPr>
          <a:xfrm>
            <a:off x="12681268" y="4967416"/>
            <a:ext cx="105410" cy="198755"/>
            <a:chOff x="12681268" y="4967416"/>
            <a:chExt cx="105410" cy="198755"/>
          </a:xfrm>
        </p:grpSpPr>
        <p:sp>
          <p:nvSpPr>
            <p:cNvPr id="579" name="object 579"/>
            <p:cNvSpPr/>
            <p:nvPr/>
          </p:nvSpPr>
          <p:spPr>
            <a:xfrm>
              <a:off x="12682786" y="4997373"/>
              <a:ext cx="102235" cy="167005"/>
            </a:xfrm>
            <a:custGeom>
              <a:avLst/>
              <a:gdLst/>
              <a:ahLst/>
              <a:cxnLst/>
              <a:rect l="l" t="t" r="r" b="b"/>
              <a:pathLst>
                <a:path w="102234" h="167004">
                  <a:moveTo>
                    <a:pt x="8095" y="166951"/>
                  </a:moveTo>
                  <a:lnTo>
                    <a:pt x="102186" y="5039"/>
                  </a:lnTo>
                  <a:lnTo>
                    <a:pt x="93099" y="0"/>
                  </a:lnTo>
                  <a:lnTo>
                    <a:pt x="0" y="162903"/>
                  </a:lnTo>
                  <a:lnTo>
                    <a:pt x="8095" y="16695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12691229" y="4968934"/>
              <a:ext cx="93345" cy="34290"/>
            </a:xfrm>
            <a:custGeom>
              <a:avLst/>
              <a:gdLst/>
              <a:ahLst/>
              <a:cxnLst/>
              <a:rect l="l" t="t" r="r" b="b"/>
              <a:pathLst>
                <a:path w="93345" h="34289">
                  <a:moveTo>
                    <a:pt x="93342" y="33900"/>
                  </a:moveTo>
                  <a:lnTo>
                    <a:pt x="71759" y="21010"/>
                  </a:lnTo>
                  <a:lnTo>
                    <a:pt x="48819" y="10999"/>
                  </a:lnTo>
                  <a:lnTo>
                    <a:pt x="24805" y="3964"/>
                  </a:lnTo>
                  <a:lnTo>
                    <a:pt x="0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81" name="object 581"/>
          <p:cNvSpPr/>
          <p:nvPr/>
        </p:nvSpPr>
        <p:spPr>
          <a:xfrm>
            <a:off x="13106793" y="4586500"/>
            <a:ext cx="10160" cy="28575"/>
          </a:xfrm>
          <a:custGeom>
            <a:avLst/>
            <a:gdLst/>
            <a:ahLst/>
            <a:cxnLst/>
            <a:rect l="l" t="t" r="r" b="b"/>
            <a:pathLst>
              <a:path w="10159" h="28575">
                <a:moveTo>
                  <a:pt x="10119" y="28334"/>
                </a:moveTo>
                <a:lnTo>
                  <a:pt x="0" y="28334"/>
                </a:lnTo>
                <a:lnTo>
                  <a:pt x="0" y="0"/>
                </a:lnTo>
                <a:lnTo>
                  <a:pt x="10119" y="0"/>
                </a:lnTo>
                <a:lnTo>
                  <a:pt x="10119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2" name="object 582"/>
          <p:cNvSpPr/>
          <p:nvPr/>
        </p:nvSpPr>
        <p:spPr>
          <a:xfrm>
            <a:off x="12901387" y="4586500"/>
            <a:ext cx="9525" cy="28575"/>
          </a:xfrm>
          <a:custGeom>
            <a:avLst/>
            <a:gdLst/>
            <a:ahLst/>
            <a:cxnLst/>
            <a:rect l="l" t="t" r="r" b="b"/>
            <a:pathLst>
              <a:path w="9525" h="28575">
                <a:moveTo>
                  <a:pt x="9087" y="28334"/>
                </a:moveTo>
                <a:lnTo>
                  <a:pt x="0" y="28334"/>
                </a:lnTo>
                <a:lnTo>
                  <a:pt x="0" y="0"/>
                </a:lnTo>
                <a:lnTo>
                  <a:pt x="9087" y="0"/>
                </a:lnTo>
                <a:lnTo>
                  <a:pt x="9087" y="28334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3" name="object 583"/>
          <p:cNvSpPr/>
          <p:nvPr/>
        </p:nvSpPr>
        <p:spPr>
          <a:xfrm>
            <a:off x="11997694" y="4181740"/>
            <a:ext cx="10160" cy="29845"/>
          </a:xfrm>
          <a:custGeom>
            <a:avLst/>
            <a:gdLst/>
            <a:ahLst/>
            <a:cxnLst/>
            <a:rect l="l" t="t" r="r" b="b"/>
            <a:pathLst>
              <a:path w="10159" h="29845">
                <a:moveTo>
                  <a:pt x="10119" y="29326"/>
                </a:moveTo>
                <a:lnTo>
                  <a:pt x="0" y="29326"/>
                </a:lnTo>
                <a:lnTo>
                  <a:pt x="0" y="0"/>
                </a:lnTo>
                <a:lnTo>
                  <a:pt x="10119" y="0"/>
                </a:lnTo>
                <a:lnTo>
                  <a:pt x="10119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4" name="object 584"/>
          <p:cNvSpPr/>
          <p:nvPr/>
        </p:nvSpPr>
        <p:spPr>
          <a:xfrm>
            <a:off x="11792289" y="4181740"/>
            <a:ext cx="9525" cy="29845"/>
          </a:xfrm>
          <a:custGeom>
            <a:avLst/>
            <a:gdLst/>
            <a:ahLst/>
            <a:cxnLst/>
            <a:rect l="l" t="t" r="r" b="b"/>
            <a:pathLst>
              <a:path w="9525" h="29845">
                <a:moveTo>
                  <a:pt x="9087" y="29326"/>
                </a:moveTo>
                <a:lnTo>
                  <a:pt x="0" y="29326"/>
                </a:lnTo>
                <a:lnTo>
                  <a:pt x="0" y="0"/>
                </a:lnTo>
                <a:lnTo>
                  <a:pt x="9087" y="0"/>
                </a:lnTo>
                <a:lnTo>
                  <a:pt x="9087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5" name="object 585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1171436" y="4307202"/>
            <a:ext cx="126072" cy="227689"/>
          </a:xfrm>
          <a:prstGeom prst="rect">
            <a:avLst/>
          </a:prstGeom>
        </p:spPr>
      </p:pic>
      <p:sp>
        <p:nvSpPr>
          <p:cNvPr id="586" name="object 586"/>
          <p:cNvSpPr/>
          <p:nvPr/>
        </p:nvSpPr>
        <p:spPr>
          <a:xfrm>
            <a:off x="12665582" y="4313273"/>
            <a:ext cx="29845" cy="10160"/>
          </a:xfrm>
          <a:custGeom>
            <a:avLst/>
            <a:gdLst/>
            <a:ahLst/>
            <a:cxnLst/>
            <a:rect l="l" t="t" r="r" b="b"/>
            <a:pathLst>
              <a:path w="29845" h="10160">
                <a:moveTo>
                  <a:pt x="0" y="0"/>
                </a:moveTo>
                <a:lnTo>
                  <a:pt x="29326" y="0"/>
                </a:lnTo>
                <a:lnTo>
                  <a:pt x="29326" y="10119"/>
                </a:lnTo>
                <a:lnTo>
                  <a:pt x="0" y="10119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7" name="object 587"/>
          <p:cNvSpPr/>
          <p:nvPr/>
        </p:nvSpPr>
        <p:spPr>
          <a:xfrm>
            <a:off x="12665582" y="4519712"/>
            <a:ext cx="29845" cy="9525"/>
          </a:xfrm>
          <a:custGeom>
            <a:avLst/>
            <a:gdLst/>
            <a:ahLst/>
            <a:cxnLst/>
            <a:rect l="l" t="t" r="r" b="b"/>
            <a:pathLst>
              <a:path w="29845" h="9525">
                <a:moveTo>
                  <a:pt x="0" y="0"/>
                </a:moveTo>
                <a:lnTo>
                  <a:pt x="29326" y="0"/>
                </a:lnTo>
                <a:lnTo>
                  <a:pt x="29326" y="9087"/>
                </a:lnTo>
                <a:lnTo>
                  <a:pt x="0" y="9087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88" name="object 588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3181192" y="4311756"/>
            <a:ext cx="125461" cy="218561"/>
          </a:xfrm>
          <a:prstGeom prst="rect">
            <a:avLst/>
          </a:prstGeom>
        </p:spPr>
      </p:pic>
      <p:sp>
        <p:nvSpPr>
          <p:cNvPr id="589" name="object 589"/>
          <p:cNvSpPr/>
          <p:nvPr/>
        </p:nvSpPr>
        <p:spPr>
          <a:xfrm>
            <a:off x="12685841" y="4323393"/>
            <a:ext cx="102235" cy="167005"/>
          </a:xfrm>
          <a:custGeom>
            <a:avLst/>
            <a:gdLst/>
            <a:ahLst/>
            <a:cxnLst/>
            <a:rect l="l" t="t" r="r" b="b"/>
            <a:pathLst>
              <a:path w="102234" h="167004">
                <a:moveTo>
                  <a:pt x="9087" y="0"/>
                </a:moveTo>
                <a:lnTo>
                  <a:pt x="102186" y="161912"/>
                </a:lnTo>
                <a:lnTo>
                  <a:pt x="94091" y="166951"/>
                </a:lnTo>
                <a:lnTo>
                  <a:pt x="0" y="5039"/>
                </a:lnTo>
                <a:lnTo>
                  <a:pt x="9087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0" name="object 590"/>
          <p:cNvSpPr/>
          <p:nvPr/>
        </p:nvSpPr>
        <p:spPr>
          <a:xfrm>
            <a:off x="15165122" y="3151574"/>
            <a:ext cx="9525" cy="29845"/>
          </a:xfrm>
          <a:custGeom>
            <a:avLst/>
            <a:gdLst/>
            <a:ahLst/>
            <a:cxnLst/>
            <a:rect l="l" t="t" r="r" b="b"/>
            <a:pathLst>
              <a:path w="9525" h="29844">
                <a:moveTo>
                  <a:pt x="9087" y="29326"/>
                </a:moveTo>
                <a:lnTo>
                  <a:pt x="0" y="29326"/>
                </a:lnTo>
                <a:lnTo>
                  <a:pt x="0" y="0"/>
                </a:lnTo>
                <a:lnTo>
                  <a:pt x="9087" y="0"/>
                </a:lnTo>
                <a:lnTo>
                  <a:pt x="9087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1" name="object 591"/>
          <p:cNvSpPr/>
          <p:nvPr/>
        </p:nvSpPr>
        <p:spPr>
          <a:xfrm>
            <a:off x="12695266" y="4483872"/>
            <a:ext cx="93345" cy="34290"/>
          </a:xfrm>
          <a:custGeom>
            <a:avLst/>
            <a:gdLst/>
            <a:ahLst/>
            <a:cxnLst/>
            <a:rect l="l" t="t" r="r" b="b"/>
            <a:pathLst>
              <a:path w="93345" h="34289">
                <a:moveTo>
                  <a:pt x="0" y="33900"/>
                </a:moveTo>
                <a:lnTo>
                  <a:pt x="24805" y="29935"/>
                </a:lnTo>
                <a:lnTo>
                  <a:pt x="48819" y="22900"/>
                </a:lnTo>
                <a:lnTo>
                  <a:pt x="71759" y="12890"/>
                </a:lnTo>
                <a:lnTo>
                  <a:pt x="93342" y="0"/>
                </a:lnTo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2" name="object 592"/>
          <p:cNvSpPr/>
          <p:nvPr/>
        </p:nvSpPr>
        <p:spPr>
          <a:xfrm>
            <a:off x="14959696" y="3151574"/>
            <a:ext cx="9525" cy="29845"/>
          </a:xfrm>
          <a:custGeom>
            <a:avLst/>
            <a:gdLst/>
            <a:ahLst/>
            <a:cxnLst/>
            <a:rect l="l" t="t" r="r" b="b"/>
            <a:pathLst>
              <a:path w="9525" h="29844">
                <a:moveTo>
                  <a:pt x="9087" y="29326"/>
                </a:moveTo>
                <a:lnTo>
                  <a:pt x="0" y="29326"/>
                </a:lnTo>
                <a:lnTo>
                  <a:pt x="0" y="0"/>
                </a:lnTo>
                <a:lnTo>
                  <a:pt x="9087" y="0"/>
                </a:lnTo>
                <a:lnTo>
                  <a:pt x="9087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3" name="object 593"/>
          <p:cNvSpPr/>
          <p:nvPr/>
        </p:nvSpPr>
        <p:spPr>
          <a:xfrm>
            <a:off x="15796579" y="3151574"/>
            <a:ext cx="9525" cy="29845"/>
          </a:xfrm>
          <a:custGeom>
            <a:avLst/>
            <a:gdLst/>
            <a:ahLst/>
            <a:cxnLst/>
            <a:rect l="l" t="t" r="r" b="b"/>
            <a:pathLst>
              <a:path w="9525" h="29844">
                <a:moveTo>
                  <a:pt x="9087" y="29326"/>
                </a:moveTo>
                <a:lnTo>
                  <a:pt x="0" y="29326"/>
                </a:lnTo>
                <a:lnTo>
                  <a:pt x="0" y="0"/>
                </a:lnTo>
                <a:lnTo>
                  <a:pt x="9087" y="0"/>
                </a:lnTo>
                <a:lnTo>
                  <a:pt x="9087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4" name="object 594"/>
          <p:cNvSpPr/>
          <p:nvPr/>
        </p:nvSpPr>
        <p:spPr>
          <a:xfrm>
            <a:off x="16002006" y="3151574"/>
            <a:ext cx="9525" cy="29845"/>
          </a:xfrm>
          <a:custGeom>
            <a:avLst/>
            <a:gdLst/>
            <a:ahLst/>
            <a:cxnLst/>
            <a:rect l="l" t="t" r="r" b="b"/>
            <a:pathLst>
              <a:path w="9525" h="29844">
                <a:moveTo>
                  <a:pt x="9087" y="29326"/>
                </a:moveTo>
                <a:lnTo>
                  <a:pt x="0" y="29326"/>
                </a:lnTo>
                <a:lnTo>
                  <a:pt x="0" y="0"/>
                </a:lnTo>
                <a:lnTo>
                  <a:pt x="9087" y="0"/>
                </a:lnTo>
                <a:lnTo>
                  <a:pt x="9087" y="29326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95" name="object 595"/>
          <p:cNvGrpSpPr/>
          <p:nvPr/>
        </p:nvGrpSpPr>
        <p:grpSpPr>
          <a:xfrm>
            <a:off x="14968193" y="3171286"/>
            <a:ext cx="198755" cy="104775"/>
            <a:chOff x="14968193" y="3171286"/>
            <a:chExt cx="198755" cy="104775"/>
          </a:xfrm>
        </p:grpSpPr>
        <p:sp>
          <p:nvSpPr>
            <p:cNvPr id="596" name="object 596"/>
            <p:cNvSpPr/>
            <p:nvPr/>
          </p:nvSpPr>
          <p:spPr>
            <a:xfrm>
              <a:off x="14969711" y="3180225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90" h="93345">
                  <a:moveTo>
                    <a:pt x="0" y="0"/>
                  </a:moveTo>
                  <a:lnTo>
                    <a:pt x="3964" y="24805"/>
                  </a:lnTo>
                  <a:lnTo>
                    <a:pt x="10999" y="48819"/>
                  </a:lnTo>
                  <a:lnTo>
                    <a:pt x="21010" y="71759"/>
                  </a:lnTo>
                  <a:lnTo>
                    <a:pt x="33900" y="933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14998150" y="3172804"/>
              <a:ext cx="167005" cy="101600"/>
            </a:xfrm>
            <a:custGeom>
              <a:avLst/>
              <a:gdLst/>
              <a:ahLst/>
              <a:cxnLst/>
              <a:rect l="l" t="t" r="r" b="b"/>
              <a:pathLst>
                <a:path w="167005" h="101600">
                  <a:moveTo>
                    <a:pt x="166951" y="8095"/>
                  </a:moveTo>
                  <a:lnTo>
                    <a:pt x="5039" y="101195"/>
                  </a:lnTo>
                  <a:lnTo>
                    <a:pt x="0" y="93099"/>
                  </a:lnTo>
                  <a:lnTo>
                    <a:pt x="161912" y="0"/>
                  </a:lnTo>
                  <a:lnTo>
                    <a:pt x="166951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8" name="object 598"/>
          <p:cNvGrpSpPr/>
          <p:nvPr/>
        </p:nvGrpSpPr>
        <p:grpSpPr>
          <a:xfrm>
            <a:off x="15805077" y="3171286"/>
            <a:ext cx="198755" cy="104775"/>
            <a:chOff x="15805077" y="3171286"/>
            <a:chExt cx="198755" cy="104775"/>
          </a:xfrm>
        </p:grpSpPr>
        <p:sp>
          <p:nvSpPr>
            <p:cNvPr id="599" name="object 599"/>
            <p:cNvSpPr/>
            <p:nvPr/>
          </p:nvSpPr>
          <p:spPr>
            <a:xfrm>
              <a:off x="15806595" y="3180225"/>
              <a:ext cx="34290" cy="93345"/>
            </a:xfrm>
            <a:custGeom>
              <a:avLst/>
              <a:gdLst/>
              <a:ahLst/>
              <a:cxnLst/>
              <a:rect l="l" t="t" r="r" b="b"/>
              <a:pathLst>
                <a:path w="34290" h="93345">
                  <a:moveTo>
                    <a:pt x="0" y="0"/>
                  </a:moveTo>
                  <a:lnTo>
                    <a:pt x="3964" y="24805"/>
                  </a:lnTo>
                  <a:lnTo>
                    <a:pt x="10999" y="48819"/>
                  </a:lnTo>
                  <a:lnTo>
                    <a:pt x="21010" y="71759"/>
                  </a:lnTo>
                  <a:lnTo>
                    <a:pt x="33900" y="93342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15835034" y="3172804"/>
              <a:ext cx="167005" cy="101600"/>
            </a:xfrm>
            <a:custGeom>
              <a:avLst/>
              <a:gdLst/>
              <a:ahLst/>
              <a:cxnLst/>
              <a:rect l="l" t="t" r="r" b="b"/>
              <a:pathLst>
                <a:path w="167005" h="101600">
                  <a:moveTo>
                    <a:pt x="166951" y="8095"/>
                  </a:moveTo>
                  <a:lnTo>
                    <a:pt x="4047" y="101195"/>
                  </a:lnTo>
                  <a:lnTo>
                    <a:pt x="0" y="93099"/>
                  </a:lnTo>
                  <a:lnTo>
                    <a:pt x="161912" y="0"/>
                  </a:lnTo>
                  <a:lnTo>
                    <a:pt x="166951" y="8095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01" name="object 601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5795062" y="2307100"/>
            <a:ext cx="217549" cy="129509"/>
          </a:xfrm>
          <a:prstGeom prst="rect">
            <a:avLst/>
          </a:prstGeom>
        </p:spPr>
      </p:pic>
      <p:sp>
        <p:nvSpPr>
          <p:cNvPr id="602" name="object 602"/>
          <p:cNvSpPr/>
          <p:nvPr/>
        </p:nvSpPr>
        <p:spPr>
          <a:xfrm>
            <a:off x="7252654" y="4144278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4857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3" name="object 603"/>
          <p:cNvSpPr/>
          <p:nvPr/>
        </p:nvSpPr>
        <p:spPr>
          <a:xfrm>
            <a:off x="7252654" y="4009688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667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4" name="object 604"/>
          <p:cNvSpPr/>
          <p:nvPr/>
        </p:nvSpPr>
        <p:spPr>
          <a:xfrm>
            <a:off x="7252654" y="387410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5" name="object 605"/>
          <p:cNvSpPr/>
          <p:nvPr/>
        </p:nvSpPr>
        <p:spPr>
          <a:xfrm>
            <a:off x="7252654" y="373951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6" name="object 606"/>
          <p:cNvSpPr/>
          <p:nvPr/>
        </p:nvSpPr>
        <p:spPr>
          <a:xfrm>
            <a:off x="7252654" y="3604907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667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7" name="object 607"/>
          <p:cNvSpPr/>
          <p:nvPr/>
        </p:nvSpPr>
        <p:spPr>
          <a:xfrm>
            <a:off x="7252654" y="3469326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8" name="object 608"/>
          <p:cNvSpPr/>
          <p:nvPr/>
        </p:nvSpPr>
        <p:spPr>
          <a:xfrm>
            <a:off x="7252654" y="333473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9" name="object 609"/>
          <p:cNvSpPr/>
          <p:nvPr/>
        </p:nvSpPr>
        <p:spPr>
          <a:xfrm>
            <a:off x="7252654" y="3219354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4857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0" name="object 610"/>
          <p:cNvSpPr/>
          <p:nvPr/>
        </p:nvSpPr>
        <p:spPr>
          <a:xfrm>
            <a:off x="6789181" y="3219354"/>
            <a:ext cx="346710" cy="0"/>
          </a:xfrm>
          <a:custGeom>
            <a:avLst/>
            <a:gdLst/>
            <a:ahLst/>
            <a:cxnLst/>
            <a:rect l="l" t="t" r="r" b="b"/>
            <a:pathLst>
              <a:path w="346709">
                <a:moveTo>
                  <a:pt x="34608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1" name="object 611"/>
          <p:cNvSpPr/>
          <p:nvPr/>
        </p:nvSpPr>
        <p:spPr>
          <a:xfrm>
            <a:off x="6698105" y="3219354"/>
            <a:ext cx="0" cy="43815"/>
          </a:xfrm>
          <a:custGeom>
            <a:avLst/>
            <a:gdLst/>
            <a:ahLst/>
            <a:cxnLst/>
            <a:rect l="l" t="t" r="r" b="b"/>
            <a:pathLst>
              <a:path h="43814">
                <a:moveTo>
                  <a:pt x="0" y="0"/>
                </a:moveTo>
                <a:lnTo>
                  <a:pt x="0" y="4349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2" name="object 612"/>
          <p:cNvSpPr/>
          <p:nvPr/>
        </p:nvSpPr>
        <p:spPr>
          <a:xfrm>
            <a:off x="6698105" y="332965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3" name="object 613"/>
          <p:cNvSpPr/>
          <p:nvPr/>
        </p:nvSpPr>
        <p:spPr>
          <a:xfrm>
            <a:off x="6698105" y="3465258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7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4" name="object 614"/>
          <p:cNvSpPr/>
          <p:nvPr/>
        </p:nvSpPr>
        <p:spPr>
          <a:xfrm>
            <a:off x="6698105" y="3599848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5" name="object 615"/>
          <p:cNvSpPr/>
          <p:nvPr/>
        </p:nvSpPr>
        <p:spPr>
          <a:xfrm>
            <a:off x="6698105" y="373443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6" name="object 616"/>
          <p:cNvSpPr/>
          <p:nvPr/>
        </p:nvSpPr>
        <p:spPr>
          <a:xfrm>
            <a:off x="6698105" y="3870039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7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7" name="object 617"/>
          <p:cNvSpPr/>
          <p:nvPr/>
        </p:nvSpPr>
        <p:spPr>
          <a:xfrm>
            <a:off x="6698105" y="4004628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8" name="object 618"/>
          <p:cNvSpPr/>
          <p:nvPr/>
        </p:nvSpPr>
        <p:spPr>
          <a:xfrm>
            <a:off x="6698105" y="4139218"/>
            <a:ext cx="0" cy="45085"/>
          </a:xfrm>
          <a:custGeom>
            <a:avLst/>
            <a:gdLst/>
            <a:ahLst/>
            <a:cxnLst/>
            <a:rect l="l" t="t" r="r" b="b"/>
            <a:pathLst>
              <a:path h="45085">
                <a:moveTo>
                  <a:pt x="0" y="0"/>
                </a:moveTo>
                <a:lnTo>
                  <a:pt x="0" y="4452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9" name="object 619"/>
          <p:cNvSpPr/>
          <p:nvPr/>
        </p:nvSpPr>
        <p:spPr>
          <a:xfrm>
            <a:off x="13903199" y="3219374"/>
            <a:ext cx="0" cy="1334135"/>
          </a:xfrm>
          <a:custGeom>
            <a:avLst/>
            <a:gdLst/>
            <a:ahLst/>
            <a:cxnLst/>
            <a:rect l="l" t="t" r="r" b="b"/>
            <a:pathLst>
              <a:path h="1334135">
                <a:moveTo>
                  <a:pt x="0" y="0"/>
                </a:moveTo>
                <a:lnTo>
                  <a:pt x="0" y="1333731"/>
                </a:lnTo>
              </a:path>
            </a:pathLst>
          </a:custGeom>
          <a:ln w="6071">
            <a:solidFill>
              <a:srgbClr val="000000"/>
            </a:solidFill>
            <a:prstDash val="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0" name="object 620"/>
          <p:cNvSpPr/>
          <p:nvPr/>
        </p:nvSpPr>
        <p:spPr>
          <a:xfrm>
            <a:off x="6789181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1" name="object 621"/>
          <p:cNvSpPr/>
          <p:nvPr/>
        </p:nvSpPr>
        <p:spPr>
          <a:xfrm>
            <a:off x="9777473" y="6108475"/>
            <a:ext cx="1270" cy="2540"/>
          </a:xfrm>
          <a:custGeom>
            <a:avLst/>
            <a:gdLst/>
            <a:ahLst/>
            <a:cxnLst/>
            <a:rect l="l" t="t" r="r" b="b"/>
            <a:pathLst>
              <a:path w="1270" h="2539">
                <a:moveTo>
                  <a:pt x="0" y="2023"/>
                </a:moveTo>
                <a:lnTo>
                  <a:pt x="99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2" name="object 622"/>
          <p:cNvGrpSpPr/>
          <p:nvPr/>
        </p:nvGrpSpPr>
        <p:grpSpPr>
          <a:xfrm>
            <a:off x="10800577" y="6106451"/>
            <a:ext cx="430530" cy="40005"/>
            <a:chOff x="10800577" y="6106451"/>
            <a:chExt cx="430530" cy="40005"/>
          </a:xfrm>
        </p:grpSpPr>
        <p:sp>
          <p:nvSpPr>
            <p:cNvPr id="623" name="object 623"/>
            <p:cNvSpPr/>
            <p:nvPr/>
          </p:nvSpPr>
          <p:spPr>
            <a:xfrm>
              <a:off x="10800577" y="6108475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43005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0800577" y="6137822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43005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0800577" y="6139846"/>
              <a:ext cx="430530" cy="0"/>
            </a:xfrm>
            <a:custGeom>
              <a:avLst/>
              <a:gdLst/>
              <a:ahLst/>
              <a:cxnLst/>
              <a:rect l="l" t="t" r="r" b="b"/>
              <a:pathLst>
                <a:path w="430529">
                  <a:moveTo>
                    <a:pt x="430059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26" name="object 626"/>
          <p:cNvSpPr/>
          <p:nvPr/>
        </p:nvSpPr>
        <p:spPr>
          <a:xfrm>
            <a:off x="13183722" y="5793758"/>
            <a:ext cx="203835" cy="314960"/>
          </a:xfrm>
          <a:custGeom>
            <a:avLst/>
            <a:gdLst/>
            <a:ahLst/>
            <a:cxnLst/>
            <a:rect l="l" t="t" r="r" b="b"/>
            <a:pathLst>
              <a:path w="203834" h="314960">
                <a:moveTo>
                  <a:pt x="203381" y="0"/>
                </a:moveTo>
                <a:lnTo>
                  <a:pt x="203381" y="314696"/>
                </a:lnTo>
                <a:lnTo>
                  <a:pt x="0" y="314696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7" name="object 627"/>
          <p:cNvSpPr/>
          <p:nvPr/>
        </p:nvSpPr>
        <p:spPr>
          <a:xfrm>
            <a:off x="12641316" y="6108475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195286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8" name="object 628"/>
          <p:cNvSpPr/>
          <p:nvPr/>
        </p:nvSpPr>
        <p:spPr>
          <a:xfrm>
            <a:off x="13183722" y="6137822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4">
                <a:moveTo>
                  <a:pt x="353150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9" name="object 629"/>
          <p:cNvSpPr/>
          <p:nvPr/>
        </p:nvSpPr>
        <p:spPr>
          <a:xfrm>
            <a:off x="12641316" y="6137822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195286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0" name="object 630"/>
          <p:cNvSpPr/>
          <p:nvPr/>
        </p:nvSpPr>
        <p:spPr>
          <a:xfrm>
            <a:off x="13183722" y="6139846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4">
                <a:moveTo>
                  <a:pt x="35315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1" name="object 631"/>
          <p:cNvSpPr/>
          <p:nvPr/>
        </p:nvSpPr>
        <p:spPr>
          <a:xfrm>
            <a:off x="12641316" y="6139846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195286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2" name="object 632"/>
          <p:cNvGrpSpPr/>
          <p:nvPr/>
        </p:nvGrpSpPr>
        <p:grpSpPr>
          <a:xfrm>
            <a:off x="9777473" y="6106451"/>
            <a:ext cx="437515" cy="40005"/>
            <a:chOff x="9777473" y="6106451"/>
            <a:chExt cx="437515" cy="40005"/>
          </a:xfrm>
        </p:grpSpPr>
        <p:sp>
          <p:nvSpPr>
            <p:cNvPr id="633" name="object 633"/>
            <p:cNvSpPr/>
            <p:nvPr/>
          </p:nvSpPr>
          <p:spPr>
            <a:xfrm>
              <a:off x="9777473" y="6108475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9777473" y="6137822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9777473" y="6139846"/>
              <a:ext cx="437515" cy="0"/>
            </a:xfrm>
            <a:custGeom>
              <a:avLst/>
              <a:gdLst/>
              <a:ahLst/>
              <a:cxnLst/>
              <a:rect l="l" t="t" r="r" b="b"/>
              <a:pathLst>
                <a:path w="437515">
                  <a:moveTo>
                    <a:pt x="43716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6" name="object 636"/>
          <p:cNvSpPr/>
          <p:nvPr/>
        </p:nvSpPr>
        <p:spPr>
          <a:xfrm>
            <a:off x="12294196" y="6136830"/>
            <a:ext cx="0" cy="1270"/>
          </a:xfrm>
          <a:custGeom>
            <a:avLst/>
            <a:gdLst/>
            <a:ahLst/>
            <a:cxnLst/>
            <a:rect l="l" t="t" r="r" b="b"/>
            <a:pathLst>
              <a:path h="1270">
                <a:moveTo>
                  <a:pt x="0" y="991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7" name="object 637"/>
          <p:cNvGrpSpPr/>
          <p:nvPr/>
        </p:nvGrpSpPr>
        <p:grpSpPr>
          <a:xfrm>
            <a:off x="11814552" y="6106451"/>
            <a:ext cx="480059" cy="40005"/>
            <a:chOff x="11814552" y="6106451"/>
            <a:chExt cx="480059" cy="40005"/>
          </a:xfrm>
        </p:grpSpPr>
        <p:sp>
          <p:nvSpPr>
            <p:cNvPr id="638" name="object 638"/>
            <p:cNvSpPr/>
            <p:nvPr/>
          </p:nvSpPr>
          <p:spPr>
            <a:xfrm>
              <a:off x="11816576" y="6129726"/>
              <a:ext cx="7620" cy="8255"/>
            </a:xfrm>
            <a:custGeom>
              <a:avLst/>
              <a:gdLst/>
              <a:ahLst/>
              <a:cxnLst/>
              <a:rect l="l" t="t" r="r" b="b"/>
              <a:pathLst>
                <a:path w="7620" h="8254">
                  <a:moveTo>
                    <a:pt x="7063" y="8095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1816556" y="6108475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477641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1816556" y="6137822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477641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1816556" y="6139846"/>
              <a:ext cx="478155" cy="0"/>
            </a:xfrm>
            <a:custGeom>
              <a:avLst/>
              <a:gdLst/>
              <a:ahLst/>
              <a:cxnLst/>
              <a:rect l="l" t="t" r="r" b="b"/>
              <a:pathLst>
                <a:path w="478154">
                  <a:moveTo>
                    <a:pt x="47764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2" name="object 642"/>
          <p:cNvGrpSpPr/>
          <p:nvPr/>
        </p:nvGrpSpPr>
        <p:grpSpPr>
          <a:xfrm>
            <a:off x="8751375" y="6106451"/>
            <a:ext cx="440690" cy="40005"/>
            <a:chOff x="8751375" y="6106451"/>
            <a:chExt cx="440690" cy="40005"/>
          </a:xfrm>
        </p:grpSpPr>
        <p:sp>
          <p:nvSpPr>
            <p:cNvPr id="643" name="object 643"/>
            <p:cNvSpPr/>
            <p:nvPr/>
          </p:nvSpPr>
          <p:spPr>
            <a:xfrm>
              <a:off x="8751375" y="6108475"/>
              <a:ext cx="440690" cy="0"/>
            </a:xfrm>
            <a:custGeom>
              <a:avLst/>
              <a:gdLst/>
              <a:ahLst/>
              <a:cxnLst/>
              <a:rect l="l" t="t" r="r" b="b"/>
              <a:pathLst>
                <a:path w="440690">
                  <a:moveTo>
                    <a:pt x="440178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8751375" y="6137822"/>
              <a:ext cx="440690" cy="0"/>
            </a:xfrm>
            <a:custGeom>
              <a:avLst/>
              <a:gdLst/>
              <a:ahLst/>
              <a:cxnLst/>
              <a:rect l="l" t="t" r="r" b="b"/>
              <a:pathLst>
                <a:path w="440690">
                  <a:moveTo>
                    <a:pt x="440178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8751375" y="6139846"/>
              <a:ext cx="440690" cy="0"/>
            </a:xfrm>
            <a:custGeom>
              <a:avLst/>
              <a:gdLst/>
              <a:ahLst/>
              <a:cxnLst/>
              <a:rect l="l" t="t" r="r" b="b"/>
              <a:pathLst>
                <a:path w="440690">
                  <a:moveTo>
                    <a:pt x="44017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46" name="object 646"/>
          <p:cNvGrpSpPr/>
          <p:nvPr/>
        </p:nvGrpSpPr>
        <p:grpSpPr>
          <a:xfrm>
            <a:off x="7687814" y="6106451"/>
            <a:ext cx="478790" cy="40005"/>
            <a:chOff x="7687814" y="6106451"/>
            <a:chExt cx="478790" cy="40005"/>
          </a:xfrm>
        </p:grpSpPr>
        <p:sp>
          <p:nvSpPr>
            <p:cNvPr id="647" name="object 647"/>
            <p:cNvSpPr/>
            <p:nvPr/>
          </p:nvSpPr>
          <p:spPr>
            <a:xfrm>
              <a:off x="7687814" y="6108475"/>
              <a:ext cx="478790" cy="0"/>
            </a:xfrm>
            <a:custGeom>
              <a:avLst/>
              <a:gdLst/>
              <a:ahLst/>
              <a:cxnLst/>
              <a:rect l="l" t="t" r="r" b="b"/>
              <a:pathLst>
                <a:path w="478790">
                  <a:moveTo>
                    <a:pt x="47863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7687814" y="6137822"/>
              <a:ext cx="478790" cy="0"/>
            </a:xfrm>
            <a:custGeom>
              <a:avLst/>
              <a:gdLst/>
              <a:ahLst/>
              <a:cxnLst/>
              <a:rect l="l" t="t" r="r" b="b"/>
              <a:pathLst>
                <a:path w="478790">
                  <a:moveTo>
                    <a:pt x="47863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7687814" y="6139846"/>
              <a:ext cx="478790" cy="0"/>
            </a:xfrm>
            <a:custGeom>
              <a:avLst/>
              <a:gdLst/>
              <a:ahLst/>
              <a:cxnLst/>
              <a:rect l="l" t="t" r="r" b="b"/>
              <a:pathLst>
                <a:path w="478790">
                  <a:moveTo>
                    <a:pt x="47863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0" name="object 650"/>
          <p:cNvSpPr/>
          <p:nvPr/>
        </p:nvSpPr>
        <p:spPr>
          <a:xfrm>
            <a:off x="7126181" y="6108475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1" name="object 651"/>
          <p:cNvSpPr/>
          <p:nvPr/>
        </p:nvSpPr>
        <p:spPr>
          <a:xfrm>
            <a:off x="6576671" y="5893941"/>
            <a:ext cx="202565" cy="214629"/>
          </a:xfrm>
          <a:custGeom>
            <a:avLst/>
            <a:gdLst/>
            <a:ahLst/>
            <a:cxnLst/>
            <a:rect l="l" t="t" r="r" b="b"/>
            <a:pathLst>
              <a:path w="202565" h="214629">
                <a:moveTo>
                  <a:pt x="202390" y="214533"/>
                </a:moveTo>
                <a:lnTo>
                  <a:pt x="0" y="214533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2" name="object 652"/>
          <p:cNvSpPr/>
          <p:nvPr/>
        </p:nvSpPr>
        <p:spPr>
          <a:xfrm>
            <a:off x="7126181" y="6137822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3" name="object 653"/>
          <p:cNvSpPr/>
          <p:nvPr/>
        </p:nvSpPr>
        <p:spPr>
          <a:xfrm>
            <a:off x="6425911" y="6137822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5">
                <a:moveTo>
                  <a:pt x="35315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4" name="object 654"/>
          <p:cNvSpPr/>
          <p:nvPr/>
        </p:nvSpPr>
        <p:spPr>
          <a:xfrm>
            <a:off x="6055536" y="6137822"/>
            <a:ext cx="23495" cy="0"/>
          </a:xfrm>
          <a:custGeom>
            <a:avLst/>
            <a:gdLst/>
            <a:ahLst/>
            <a:cxnLst/>
            <a:rect l="l" t="t" r="r" b="b"/>
            <a:pathLst>
              <a:path w="23495">
                <a:moveTo>
                  <a:pt x="23254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5" name="object 655"/>
          <p:cNvSpPr/>
          <p:nvPr/>
        </p:nvSpPr>
        <p:spPr>
          <a:xfrm>
            <a:off x="7126181" y="6139846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6" name="object 656"/>
          <p:cNvSpPr/>
          <p:nvPr/>
        </p:nvSpPr>
        <p:spPr>
          <a:xfrm>
            <a:off x="6425911" y="6139846"/>
            <a:ext cx="353695" cy="0"/>
          </a:xfrm>
          <a:custGeom>
            <a:avLst/>
            <a:gdLst/>
            <a:ahLst/>
            <a:cxnLst/>
            <a:rect l="l" t="t" r="r" b="b"/>
            <a:pathLst>
              <a:path w="353695">
                <a:moveTo>
                  <a:pt x="35315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7" name="object 657"/>
          <p:cNvSpPr/>
          <p:nvPr/>
        </p:nvSpPr>
        <p:spPr>
          <a:xfrm>
            <a:off x="6057560" y="6139846"/>
            <a:ext cx="21590" cy="0"/>
          </a:xfrm>
          <a:custGeom>
            <a:avLst/>
            <a:gdLst/>
            <a:ahLst/>
            <a:cxnLst/>
            <a:rect l="l" t="t" r="r" b="b"/>
            <a:pathLst>
              <a:path w="21589">
                <a:moveTo>
                  <a:pt x="2123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9777473" y="5987041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43716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9" name="object 659"/>
          <p:cNvSpPr/>
          <p:nvPr/>
        </p:nvSpPr>
        <p:spPr>
          <a:xfrm>
            <a:off x="13183702" y="5793758"/>
            <a:ext cx="81280" cy="193675"/>
          </a:xfrm>
          <a:custGeom>
            <a:avLst/>
            <a:gdLst/>
            <a:ahLst/>
            <a:cxnLst/>
            <a:rect l="l" t="t" r="r" b="b"/>
            <a:pathLst>
              <a:path w="81280" h="193675">
                <a:moveTo>
                  <a:pt x="80956" y="0"/>
                </a:moveTo>
                <a:lnTo>
                  <a:pt x="80956" y="193262"/>
                </a:lnTo>
                <a:lnTo>
                  <a:pt x="0" y="193262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0" name="object 660"/>
          <p:cNvSpPr/>
          <p:nvPr/>
        </p:nvSpPr>
        <p:spPr>
          <a:xfrm>
            <a:off x="12641316" y="5987041"/>
            <a:ext cx="195580" cy="0"/>
          </a:xfrm>
          <a:custGeom>
            <a:avLst/>
            <a:gdLst/>
            <a:ahLst/>
            <a:cxnLst/>
            <a:rect l="l" t="t" r="r" b="b"/>
            <a:pathLst>
              <a:path w="195579">
                <a:moveTo>
                  <a:pt x="195286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10800577" y="5987041"/>
            <a:ext cx="430530" cy="0"/>
          </a:xfrm>
          <a:custGeom>
            <a:avLst/>
            <a:gdLst/>
            <a:ahLst/>
            <a:cxnLst/>
            <a:rect l="l" t="t" r="r" b="b"/>
            <a:pathLst>
              <a:path w="430529">
                <a:moveTo>
                  <a:pt x="43005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2" name="object 662"/>
          <p:cNvGrpSpPr/>
          <p:nvPr/>
        </p:nvGrpSpPr>
        <p:grpSpPr>
          <a:xfrm>
            <a:off x="11816576" y="5980969"/>
            <a:ext cx="478155" cy="12700"/>
            <a:chOff x="11816576" y="5980969"/>
            <a:chExt cx="478155" cy="12700"/>
          </a:xfrm>
        </p:grpSpPr>
        <p:sp>
          <p:nvSpPr>
            <p:cNvPr id="663" name="object 663"/>
            <p:cNvSpPr/>
            <p:nvPr/>
          </p:nvSpPr>
          <p:spPr>
            <a:xfrm>
              <a:off x="12143436" y="5987041"/>
              <a:ext cx="151130" cy="0"/>
            </a:xfrm>
            <a:custGeom>
              <a:avLst/>
              <a:gdLst/>
              <a:ahLst/>
              <a:cxnLst/>
              <a:rect l="l" t="t" r="r" b="b"/>
              <a:pathLst>
                <a:path w="151129">
                  <a:moveTo>
                    <a:pt x="15076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1816576" y="5987041"/>
              <a:ext cx="299085" cy="0"/>
            </a:xfrm>
            <a:custGeom>
              <a:avLst/>
              <a:gdLst/>
              <a:ahLst/>
              <a:cxnLst/>
              <a:rect l="l" t="t" r="r" b="b"/>
              <a:pathLst>
                <a:path w="299084">
                  <a:moveTo>
                    <a:pt x="298505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5" name="object 665"/>
          <p:cNvSpPr/>
          <p:nvPr/>
        </p:nvSpPr>
        <p:spPr>
          <a:xfrm>
            <a:off x="8751375" y="5987041"/>
            <a:ext cx="440690" cy="0"/>
          </a:xfrm>
          <a:custGeom>
            <a:avLst/>
            <a:gdLst/>
            <a:ahLst/>
            <a:cxnLst/>
            <a:rect l="l" t="t" r="r" b="b"/>
            <a:pathLst>
              <a:path w="440690">
                <a:moveTo>
                  <a:pt x="44017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6" name="object 666"/>
          <p:cNvGrpSpPr/>
          <p:nvPr/>
        </p:nvGrpSpPr>
        <p:grpSpPr>
          <a:xfrm>
            <a:off x="7687794" y="5980969"/>
            <a:ext cx="478790" cy="12700"/>
            <a:chOff x="7687794" y="5980969"/>
            <a:chExt cx="478790" cy="12700"/>
          </a:xfrm>
        </p:grpSpPr>
        <p:sp>
          <p:nvSpPr>
            <p:cNvPr id="667" name="object 667"/>
            <p:cNvSpPr/>
            <p:nvPr/>
          </p:nvSpPr>
          <p:spPr>
            <a:xfrm>
              <a:off x="7922587" y="5987041"/>
              <a:ext cx="244475" cy="0"/>
            </a:xfrm>
            <a:custGeom>
              <a:avLst/>
              <a:gdLst/>
              <a:ahLst/>
              <a:cxnLst/>
              <a:rect l="l" t="t" r="r" b="b"/>
              <a:pathLst>
                <a:path w="244475">
                  <a:moveTo>
                    <a:pt x="24386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7687794" y="5987041"/>
              <a:ext cx="421005" cy="0"/>
            </a:xfrm>
            <a:custGeom>
              <a:avLst/>
              <a:gdLst/>
              <a:ahLst/>
              <a:cxnLst/>
              <a:rect l="l" t="t" r="r" b="b"/>
              <a:pathLst>
                <a:path w="421004">
                  <a:moveTo>
                    <a:pt x="420971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9" name="object 669"/>
          <p:cNvSpPr/>
          <p:nvPr/>
        </p:nvSpPr>
        <p:spPr>
          <a:xfrm>
            <a:off x="7126181" y="5987041"/>
            <a:ext cx="215900" cy="0"/>
          </a:xfrm>
          <a:custGeom>
            <a:avLst/>
            <a:gdLst/>
            <a:ahLst/>
            <a:cxnLst/>
            <a:rect l="l" t="t" r="r" b="b"/>
            <a:pathLst>
              <a:path w="215900">
                <a:moveTo>
                  <a:pt x="21552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0" name="object 670"/>
          <p:cNvSpPr/>
          <p:nvPr/>
        </p:nvSpPr>
        <p:spPr>
          <a:xfrm>
            <a:off x="6698105" y="5893941"/>
            <a:ext cx="81280" cy="93345"/>
          </a:xfrm>
          <a:custGeom>
            <a:avLst/>
            <a:gdLst/>
            <a:ahLst/>
            <a:cxnLst/>
            <a:rect l="l" t="t" r="r" b="b"/>
            <a:pathLst>
              <a:path w="81279" h="93345">
                <a:moveTo>
                  <a:pt x="80956" y="93099"/>
                </a:moveTo>
                <a:lnTo>
                  <a:pt x="0" y="93099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1" name="object 671"/>
          <p:cNvSpPr/>
          <p:nvPr/>
        </p:nvSpPr>
        <p:spPr>
          <a:xfrm>
            <a:off x="7341706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2" name="object 672"/>
          <p:cNvSpPr/>
          <p:nvPr/>
        </p:nvSpPr>
        <p:spPr>
          <a:xfrm>
            <a:off x="7687794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3" name="object 673"/>
          <p:cNvSpPr/>
          <p:nvPr/>
        </p:nvSpPr>
        <p:spPr>
          <a:xfrm>
            <a:off x="8166447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4" name="object 674"/>
          <p:cNvSpPr/>
          <p:nvPr/>
        </p:nvSpPr>
        <p:spPr>
          <a:xfrm>
            <a:off x="8751354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5" name="object 675"/>
          <p:cNvSpPr/>
          <p:nvPr/>
        </p:nvSpPr>
        <p:spPr>
          <a:xfrm>
            <a:off x="9191553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6" name="object 676"/>
          <p:cNvSpPr/>
          <p:nvPr/>
        </p:nvSpPr>
        <p:spPr>
          <a:xfrm>
            <a:off x="9777473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7" name="object 677"/>
          <p:cNvSpPr/>
          <p:nvPr/>
        </p:nvSpPr>
        <p:spPr>
          <a:xfrm>
            <a:off x="10214636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8" name="object 678"/>
          <p:cNvSpPr/>
          <p:nvPr/>
        </p:nvSpPr>
        <p:spPr>
          <a:xfrm>
            <a:off x="10800557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9" name="object 679"/>
          <p:cNvSpPr/>
          <p:nvPr/>
        </p:nvSpPr>
        <p:spPr>
          <a:xfrm>
            <a:off x="11230636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0" name="object 680"/>
          <p:cNvSpPr/>
          <p:nvPr/>
        </p:nvSpPr>
        <p:spPr>
          <a:xfrm>
            <a:off x="11816555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1" name="object 681"/>
          <p:cNvSpPr/>
          <p:nvPr/>
        </p:nvSpPr>
        <p:spPr>
          <a:xfrm>
            <a:off x="12294196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2" name="object 682"/>
          <p:cNvSpPr/>
          <p:nvPr/>
        </p:nvSpPr>
        <p:spPr>
          <a:xfrm>
            <a:off x="12641295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3" name="object 683"/>
          <p:cNvGrpSpPr/>
          <p:nvPr/>
        </p:nvGrpSpPr>
        <p:grpSpPr>
          <a:xfrm>
            <a:off x="8162905" y="6093802"/>
            <a:ext cx="592455" cy="48260"/>
            <a:chOff x="8162905" y="6093802"/>
            <a:chExt cx="592455" cy="48260"/>
          </a:xfrm>
        </p:grpSpPr>
        <p:sp>
          <p:nvSpPr>
            <p:cNvPr id="684" name="object 684"/>
            <p:cNvSpPr/>
            <p:nvPr/>
          </p:nvSpPr>
          <p:spPr>
            <a:xfrm>
              <a:off x="8180614" y="611151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8180614" y="6097344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8166447" y="6139846"/>
              <a:ext cx="585470" cy="0"/>
            </a:xfrm>
            <a:custGeom>
              <a:avLst/>
              <a:gdLst/>
              <a:ahLst/>
              <a:cxnLst/>
              <a:rect l="l" t="t" r="r" b="b"/>
              <a:pathLst>
                <a:path w="585470">
                  <a:moveTo>
                    <a:pt x="58490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8166447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8737188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9" name="object 689"/>
            <p:cNvSpPr/>
            <p:nvPr/>
          </p:nvSpPr>
          <p:spPr>
            <a:xfrm>
              <a:off x="8561108" y="610442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8369869" y="6104427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8180635" y="6104427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2" name="object 692"/>
          <p:cNvSpPr/>
          <p:nvPr/>
        </p:nvSpPr>
        <p:spPr>
          <a:xfrm>
            <a:off x="8166447" y="5987041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3" name="object 693"/>
          <p:cNvSpPr/>
          <p:nvPr/>
        </p:nvSpPr>
        <p:spPr>
          <a:xfrm>
            <a:off x="8355682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4" name="object 694"/>
          <p:cNvSpPr/>
          <p:nvPr/>
        </p:nvSpPr>
        <p:spPr>
          <a:xfrm>
            <a:off x="8546941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5" name="object 695"/>
          <p:cNvGrpSpPr/>
          <p:nvPr/>
        </p:nvGrpSpPr>
        <p:grpSpPr>
          <a:xfrm>
            <a:off x="9188012" y="6093802"/>
            <a:ext cx="593090" cy="48260"/>
            <a:chOff x="9188012" y="6093802"/>
            <a:chExt cx="593090" cy="48260"/>
          </a:xfrm>
        </p:grpSpPr>
        <p:sp>
          <p:nvSpPr>
            <p:cNvPr id="696" name="object 696"/>
            <p:cNvSpPr/>
            <p:nvPr/>
          </p:nvSpPr>
          <p:spPr>
            <a:xfrm>
              <a:off x="9205721" y="611151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7" name="object 697"/>
            <p:cNvSpPr/>
            <p:nvPr/>
          </p:nvSpPr>
          <p:spPr>
            <a:xfrm>
              <a:off x="9205721" y="6097344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8" name="object 698"/>
            <p:cNvSpPr/>
            <p:nvPr/>
          </p:nvSpPr>
          <p:spPr>
            <a:xfrm>
              <a:off x="9191574" y="6139846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9" name="object 699"/>
            <p:cNvSpPr/>
            <p:nvPr/>
          </p:nvSpPr>
          <p:spPr>
            <a:xfrm>
              <a:off x="9191553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9762294" y="609734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9587247" y="6104427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9395988" y="6104427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9205721" y="610442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04" name="object 704"/>
          <p:cNvSpPr/>
          <p:nvPr/>
        </p:nvSpPr>
        <p:spPr>
          <a:xfrm>
            <a:off x="9191574" y="5987041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5" name="object 705"/>
          <p:cNvSpPr/>
          <p:nvPr/>
        </p:nvSpPr>
        <p:spPr>
          <a:xfrm>
            <a:off x="9381800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6" name="object 706"/>
          <p:cNvSpPr/>
          <p:nvPr/>
        </p:nvSpPr>
        <p:spPr>
          <a:xfrm>
            <a:off x="9573059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07" name="object 707"/>
          <p:cNvGrpSpPr/>
          <p:nvPr/>
        </p:nvGrpSpPr>
        <p:grpSpPr>
          <a:xfrm>
            <a:off x="10211095" y="6093802"/>
            <a:ext cx="593090" cy="48260"/>
            <a:chOff x="10211095" y="6093802"/>
            <a:chExt cx="593090" cy="48260"/>
          </a:xfrm>
        </p:grpSpPr>
        <p:sp>
          <p:nvSpPr>
            <p:cNvPr id="708" name="object 708"/>
            <p:cNvSpPr/>
            <p:nvPr/>
          </p:nvSpPr>
          <p:spPr>
            <a:xfrm>
              <a:off x="10228804" y="611151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0228804" y="6097344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10214657" y="6139846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1" name="object 711"/>
            <p:cNvSpPr/>
            <p:nvPr/>
          </p:nvSpPr>
          <p:spPr>
            <a:xfrm>
              <a:off x="10214637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2" name="object 712"/>
            <p:cNvSpPr/>
            <p:nvPr/>
          </p:nvSpPr>
          <p:spPr>
            <a:xfrm>
              <a:off x="10785377" y="609734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3" name="object 713"/>
            <p:cNvSpPr/>
            <p:nvPr/>
          </p:nvSpPr>
          <p:spPr>
            <a:xfrm>
              <a:off x="10610330" y="6104427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4" name="object 714"/>
            <p:cNvSpPr/>
            <p:nvPr/>
          </p:nvSpPr>
          <p:spPr>
            <a:xfrm>
              <a:off x="10419071" y="6104427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5" name="object 715"/>
            <p:cNvSpPr/>
            <p:nvPr/>
          </p:nvSpPr>
          <p:spPr>
            <a:xfrm>
              <a:off x="10228804" y="610442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6" name="object 716"/>
          <p:cNvSpPr/>
          <p:nvPr/>
        </p:nvSpPr>
        <p:spPr>
          <a:xfrm>
            <a:off x="10214657" y="5987041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7" name="object 717"/>
          <p:cNvSpPr/>
          <p:nvPr/>
        </p:nvSpPr>
        <p:spPr>
          <a:xfrm>
            <a:off x="10404883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8" name="object 718"/>
          <p:cNvSpPr/>
          <p:nvPr/>
        </p:nvSpPr>
        <p:spPr>
          <a:xfrm>
            <a:off x="10596142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19" name="object 719"/>
          <p:cNvGrpSpPr/>
          <p:nvPr/>
        </p:nvGrpSpPr>
        <p:grpSpPr>
          <a:xfrm>
            <a:off x="11244803" y="6095320"/>
            <a:ext cx="556895" cy="18415"/>
            <a:chOff x="11244803" y="6095320"/>
            <a:chExt cx="556895" cy="18415"/>
          </a:xfrm>
        </p:grpSpPr>
        <p:sp>
          <p:nvSpPr>
            <p:cNvPr id="720" name="object 720"/>
            <p:cNvSpPr/>
            <p:nvPr/>
          </p:nvSpPr>
          <p:spPr>
            <a:xfrm>
              <a:off x="11244803" y="6111511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1" name="object 721"/>
            <p:cNvSpPr/>
            <p:nvPr/>
          </p:nvSpPr>
          <p:spPr>
            <a:xfrm>
              <a:off x="11244803" y="6097344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5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22" name="object 722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3879821" y="1761132"/>
            <a:ext cx="609194" cy="1357006"/>
          </a:xfrm>
          <a:prstGeom prst="rect">
            <a:avLst/>
          </a:prstGeom>
        </p:spPr>
      </p:pic>
      <p:grpSp>
        <p:nvGrpSpPr>
          <p:cNvPr id="723" name="object 723"/>
          <p:cNvGrpSpPr/>
          <p:nvPr/>
        </p:nvGrpSpPr>
        <p:grpSpPr>
          <a:xfrm>
            <a:off x="11227093" y="6093802"/>
            <a:ext cx="593090" cy="48260"/>
            <a:chOff x="11227093" y="6093802"/>
            <a:chExt cx="593090" cy="48260"/>
          </a:xfrm>
        </p:grpSpPr>
        <p:sp>
          <p:nvSpPr>
            <p:cNvPr id="724" name="object 724"/>
            <p:cNvSpPr/>
            <p:nvPr/>
          </p:nvSpPr>
          <p:spPr>
            <a:xfrm>
              <a:off x="11230655" y="6139846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5" name="object 725"/>
            <p:cNvSpPr/>
            <p:nvPr/>
          </p:nvSpPr>
          <p:spPr>
            <a:xfrm>
              <a:off x="11230635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6" name="object 726"/>
            <p:cNvSpPr/>
            <p:nvPr/>
          </p:nvSpPr>
          <p:spPr>
            <a:xfrm>
              <a:off x="11801376" y="609734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7" name="object 727"/>
            <p:cNvSpPr/>
            <p:nvPr/>
          </p:nvSpPr>
          <p:spPr>
            <a:xfrm>
              <a:off x="11626328" y="6104427"/>
              <a:ext cx="175260" cy="0"/>
            </a:xfrm>
            <a:custGeom>
              <a:avLst/>
              <a:gdLst/>
              <a:ahLst/>
              <a:cxnLst/>
              <a:rect l="l" t="t" r="r" b="b"/>
              <a:pathLst>
                <a:path w="175259">
                  <a:moveTo>
                    <a:pt x="17504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8" name="object 728"/>
            <p:cNvSpPr/>
            <p:nvPr/>
          </p:nvSpPr>
          <p:spPr>
            <a:xfrm>
              <a:off x="11435070" y="6104427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9" name="object 729"/>
            <p:cNvSpPr/>
            <p:nvPr/>
          </p:nvSpPr>
          <p:spPr>
            <a:xfrm>
              <a:off x="11244802" y="6104427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0" name="object 730"/>
          <p:cNvSpPr/>
          <p:nvPr/>
        </p:nvSpPr>
        <p:spPr>
          <a:xfrm>
            <a:off x="11230656" y="5987041"/>
            <a:ext cx="586105" cy="0"/>
          </a:xfrm>
          <a:custGeom>
            <a:avLst/>
            <a:gdLst/>
            <a:ahLst/>
            <a:cxnLst/>
            <a:rect l="l" t="t" r="r" b="b"/>
            <a:pathLst>
              <a:path w="586104">
                <a:moveTo>
                  <a:pt x="58589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1" name="object 731"/>
          <p:cNvSpPr/>
          <p:nvPr/>
        </p:nvSpPr>
        <p:spPr>
          <a:xfrm>
            <a:off x="11420882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2" name="object 732"/>
          <p:cNvSpPr/>
          <p:nvPr/>
        </p:nvSpPr>
        <p:spPr>
          <a:xfrm>
            <a:off x="11612141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14167"/>
                </a:moveTo>
                <a:lnTo>
                  <a:pt x="0" y="14167"/>
                </a:lnTo>
                <a:lnTo>
                  <a:pt x="0" y="0"/>
                </a:lnTo>
                <a:lnTo>
                  <a:pt x="14167" y="0"/>
                </a:lnTo>
                <a:lnTo>
                  <a:pt x="14167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3" name="object 733"/>
          <p:cNvGrpSpPr/>
          <p:nvPr/>
        </p:nvGrpSpPr>
        <p:grpSpPr>
          <a:xfrm>
            <a:off x="7338165" y="6093802"/>
            <a:ext cx="353695" cy="48260"/>
            <a:chOff x="7338165" y="6093802"/>
            <a:chExt cx="353695" cy="48260"/>
          </a:xfrm>
        </p:grpSpPr>
        <p:sp>
          <p:nvSpPr>
            <p:cNvPr id="734" name="object 734"/>
            <p:cNvSpPr/>
            <p:nvPr/>
          </p:nvSpPr>
          <p:spPr>
            <a:xfrm>
              <a:off x="7355874" y="6111511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7355874" y="609734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7341707" y="6139846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7" name="object 737"/>
            <p:cNvSpPr/>
            <p:nvPr/>
          </p:nvSpPr>
          <p:spPr>
            <a:xfrm>
              <a:off x="7341707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7673627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7521834" y="6104427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7355874" y="6104427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1" name="object 741"/>
          <p:cNvSpPr/>
          <p:nvPr/>
        </p:nvSpPr>
        <p:spPr>
          <a:xfrm>
            <a:off x="7341706" y="5987041"/>
            <a:ext cx="437515" cy="0"/>
          </a:xfrm>
          <a:custGeom>
            <a:avLst/>
            <a:gdLst/>
            <a:ahLst/>
            <a:cxnLst/>
            <a:rect l="l" t="t" r="r" b="b"/>
            <a:pathLst>
              <a:path w="437515">
                <a:moveTo>
                  <a:pt x="43716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2" name="object 742"/>
          <p:cNvSpPr/>
          <p:nvPr/>
        </p:nvSpPr>
        <p:spPr>
          <a:xfrm>
            <a:off x="7507667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3" name="object 743"/>
          <p:cNvGrpSpPr/>
          <p:nvPr/>
        </p:nvGrpSpPr>
        <p:grpSpPr>
          <a:xfrm>
            <a:off x="12290655" y="6093802"/>
            <a:ext cx="354330" cy="48260"/>
            <a:chOff x="12290655" y="6093802"/>
            <a:chExt cx="354330" cy="48260"/>
          </a:xfrm>
        </p:grpSpPr>
        <p:sp>
          <p:nvSpPr>
            <p:cNvPr id="744" name="object 744"/>
            <p:cNvSpPr/>
            <p:nvPr/>
          </p:nvSpPr>
          <p:spPr>
            <a:xfrm>
              <a:off x="12308364" y="6111511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5" name="object 745"/>
            <p:cNvSpPr/>
            <p:nvPr/>
          </p:nvSpPr>
          <p:spPr>
            <a:xfrm>
              <a:off x="12308364" y="609734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6" name="object 746"/>
            <p:cNvSpPr/>
            <p:nvPr/>
          </p:nvSpPr>
          <p:spPr>
            <a:xfrm>
              <a:off x="12294217" y="6139846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5">
                  <a:moveTo>
                    <a:pt x="3470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2294197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12626117" y="609734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14167"/>
                  </a:moveTo>
                  <a:lnTo>
                    <a:pt x="15159" y="14167"/>
                  </a:lnTo>
                  <a:lnTo>
                    <a:pt x="15159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12474324" y="6104427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2308364" y="6104427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1" name="object 751"/>
          <p:cNvSpPr/>
          <p:nvPr/>
        </p:nvSpPr>
        <p:spPr>
          <a:xfrm>
            <a:off x="12294217" y="5987041"/>
            <a:ext cx="347345" cy="0"/>
          </a:xfrm>
          <a:custGeom>
            <a:avLst/>
            <a:gdLst/>
            <a:ahLst/>
            <a:cxnLst/>
            <a:rect l="l" t="t" r="r" b="b"/>
            <a:pathLst>
              <a:path w="347345">
                <a:moveTo>
                  <a:pt x="347079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2" name="object 752"/>
          <p:cNvSpPr/>
          <p:nvPr/>
        </p:nvSpPr>
        <p:spPr>
          <a:xfrm>
            <a:off x="12460156" y="6097344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167"/>
                </a:moveTo>
                <a:lnTo>
                  <a:pt x="14167" y="14167"/>
                </a:lnTo>
                <a:lnTo>
                  <a:pt x="14167" y="0"/>
                </a:lnTo>
                <a:lnTo>
                  <a:pt x="0" y="0"/>
                </a:lnTo>
                <a:lnTo>
                  <a:pt x="0" y="14167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3" name="object 753"/>
          <p:cNvSpPr/>
          <p:nvPr/>
        </p:nvSpPr>
        <p:spPr>
          <a:xfrm>
            <a:off x="14254346" y="4553126"/>
            <a:ext cx="5080" cy="5080"/>
          </a:xfrm>
          <a:custGeom>
            <a:avLst/>
            <a:gdLst/>
            <a:ahLst/>
            <a:cxnLst/>
            <a:rect l="l" t="t" r="r" b="b"/>
            <a:pathLst>
              <a:path w="5080" h="5079">
                <a:moveTo>
                  <a:pt x="0" y="5039"/>
                </a:moveTo>
                <a:lnTo>
                  <a:pt x="50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54" name="object 754"/>
          <p:cNvGrpSpPr/>
          <p:nvPr/>
        </p:nvGrpSpPr>
        <p:grpSpPr>
          <a:xfrm>
            <a:off x="14248294" y="4547034"/>
            <a:ext cx="386080" cy="133985"/>
            <a:chOff x="14248294" y="4547034"/>
            <a:chExt cx="386080" cy="133985"/>
          </a:xfrm>
        </p:grpSpPr>
        <p:sp>
          <p:nvSpPr>
            <p:cNvPr id="755" name="object 755"/>
            <p:cNvSpPr/>
            <p:nvPr/>
          </p:nvSpPr>
          <p:spPr>
            <a:xfrm>
              <a:off x="14620672" y="4668469"/>
              <a:ext cx="7620" cy="6350"/>
            </a:xfrm>
            <a:custGeom>
              <a:avLst/>
              <a:gdLst/>
              <a:ahLst/>
              <a:cxnLst/>
              <a:rect l="l" t="t" r="r" b="b"/>
              <a:pathLst>
                <a:path w="7619" h="6350">
                  <a:moveTo>
                    <a:pt x="0" y="6071"/>
                  </a:moveTo>
                  <a:lnTo>
                    <a:pt x="7063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14254366" y="4553106"/>
              <a:ext cx="374015" cy="121920"/>
            </a:xfrm>
            <a:custGeom>
              <a:avLst/>
              <a:gdLst/>
              <a:ahLst/>
              <a:cxnLst/>
              <a:rect l="l" t="t" r="r" b="b"/>
              <a:pathLst>
                <a:path w="374015" h="121920">
                  <a:moveTo>
                    <a:pt x="373389" y="121434"/>
                  </a:moveTo>
                  <a:lnTo>
                    <a:pt x="0" y="121434"/>
                  </a:lnTo>
                  <a:lnTo>
                    <a:pt x="0" y="0"/>
                  </a:lnTo>
                  <a:lnTo>
                    <a:pt x="373389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7" name="object 757"/>
          <p:cNvSpPr/>
          <p:nvPr/>
        </p:nvSpPr>
        <p:spPr>
          <a:xfrm>
            <a:off x="15182305" y="4674540"/>
            <a:ext cx="582930" cy="0"/>
          </a:xfrm>
          <a:custGeom>
            <a:avLst/>
            <a:gdLst/>
            <a:ahLst/>
            <a:cxnLst/>
            <a:rect l="l" t="t" r="r" b="b"/>
            <a:pathLst>
              <a:path w="582930">
                <a:moveTo>
                  <a:pt x="58288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8" name="object 758"/>
          <p:cNvSpPr/>
          <p:nvPr/>
        </p:nvSpPr>
        <p:spPr>
          <a:xfrm>
            <a:off x="15765189" y="4553106"/>
            <a:ext cx="294005" cy="0"/>
          </a:xfrm>
          <a:custGeom>
            <a:avLst/>
            <a:gdLst/>
            <a:ahLst/>
            <a:cxnLst/>
            <a:rect l="l" t="t" r="r" b="b"/>
            <a:pathLst>
              <a:path w="294005">
                <a:moveTo>
                  <a:pt x="29346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9" name="object 759"/>
          <p:cNvSpPr/>
          <p:nvPr/>
        </p:nvSpPr>
        <p:spPr>
          <a:xfrm>
            <a:off x="14842311" y="4674540"/>
            <a:ext cx="337185" cy="0"/>
          </a:xfrm>
          <a:custGeom>
            <a:avLst/>
            <a:gdLst/>
            <a:ahLst/>
            <a:cxnLst/>
            <a:rect l="l" t="t" r="r" b="b"/>
            <a:pathLst>
              <a:path w="337184">
                <a:moveTo>
                  <a:pt x="33695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0" name="object 760"/>
          <p:cNvSpPr/>
          <p:nvPr/>
        </p:nvSpPr>
        <p:spPr>
          <a:xfrm>
            <a:off x="14842290" y="4553106"/>
            <a:ext cx="923290" cy="0"/>
          </a:xfrm>
          <a:custGeom>
            <a:avLst/>
            <a:gdLst/>
            <a:ahLst/>
            <a:cxnLst/>
            <a:rect l="l" t="t" r="r" b="b"/>
            <a:pathLst>
              <a:path w="923290">
                <a:moveTo>
                  <a:pt x="92289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1" name="object 761"/>
          <p:cNvSpPr/>
          <p:nvPr/>
        </p:nvSpPr>
        <p:spPr>
          <a:xfrm>
            <a:off x="16058655" y="2477594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8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62" name="object 762"/>
          <p:cNvGrpSpPr/>
          <p:nvPr/>
        </p:nvGrpSpPr>
        <p:grpSpPr>
          <a:xfrm>
            <a:off x="16056632" y="2474052"/>
            <a:ext cx="158115" cy="356870"/>
            <a:chOff x="16056632" y="2474052"/>
            <a:chExt cx="158115" cy="356870"/>
          </a:xfrm>
        </p:grpSpPr>
        <p:sp>
          <p:nvSpPr>
            <p:cNvPr id="763" name="object 763"/>
            <p:cNvSpPr/>
            <p:nvPr/>
          </p:nvSpPr>
          <p:spPr>
            <a:xfrm>
              <a:off x="16058656" y="2824693"/>
              <a:ext cx="154305" cy="0"/>
            </a:xfrm>
            <a:custGeom>
              <a:avLst/>
              <a:gdLst/>
              <a:ahLst/>
              <a:cxnLst/>
              <a:rect l="l" t="t" r="r" b="b"/>
              <a:pathLst>
                <a:path w="154305">
                  <a:moveTo>
                    <a:pt x="0" y="0"/>
                  </a:moveTo>
                  <a:lnTo>
                    <a:pt x="15381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16183126" y="2491761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69">
                  <a:moveTo>
                    <a:pt x="0" y="0"/>
                  </a:moveTo>
                  <a:lnTo>
                    <a:pt x="0" y="318744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16168958" y="2491761"/>
              <a:ext cx="0" cy="318770"/>
            </a:xfrm>
            <a:custGeom>
              <a:avLst/>
              <a:gdLst/>
              <a:ahLst/>
              <a:cxnLst/>
              <a:rect l="l" t="t" r="r" b="b"/>
              <a:pathLst>
                <a:path h="318769">
                  <a:moveTo>
                    <a:pt x="0" y="0"/>
                  </a:moveTo>
                  <a:lnTo>
                    <a:pt x="0" y="318744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6212472" y="2477594"/>
              <a:ext cx="0" cy="347345"/>
            </a:xfrm>
            <a:custGeom>
              <a:avLst/>
              <a:gdLst/>
              <a:ahLst/>
              <a:cxnLst/>
              <a:rect l="l" t="t" r="r" b="b"/>
              <a:pathLst>
                <a:path h="347344">
                  <a:moveTo>
                    <a:pt x="0" y="0"/>
                  </a:moveTo>
                  <a:lnTo>
                    <a:pt x="0" y="347079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16168958" y="281052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16168958" y="247759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16176042" y="2491761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16176042" y="2658733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16058656" y="2477594"/>
              <a:ext cx="0" cy="347345"/>
            </a:xfrm>
            <a:custGeom>
              <a:avLst/>
              <a:gdLst/>
              <a:ahLst/>
              <a:cxnLst/>
              <a:rect l="l" t="t" r="r" b="b"/>
              <a:pathLst>
                <a:path h="347344">
                  <a:moveTo>
                    <a:pt x="0" y="0"/>
                  </a:moveTo>
                  <a:lnTo>
                    <a:pt x="0" y="347079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16168958" y="2643574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39">
                  <a:moveTo>
                    <a:pt x="14167" y="15159"/>
                  </a:moveTo>
                  <a:lnTo>
                    <a:pt x="0" y="15159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73" name="object 773"/>
          <p:cNvSpPr/>
          <p:nvPr/>
        </p:nvSpPr>
        <p:spPr>
          <a:xfrm>
            <a:off x="15238975" y="1631602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74" name="object 774"/>
          <p:cNvGrpSpPr/>
          <p:nvPr/>
        </p:nvGrpSpPr>
        <p:grpSpPr>
          <a:xfrm>
            <a:off x="14646983" y="1631602"/>
            <a:ext cx="595630" cy="154940"/>
            <a:chOff x="14646983" y="1631602"/>
            <a:chExt cx="595630" cy="154940"/>
          </a:xfrm>
        </p:grpSpPr>
        <p:sp>
          <p:nvSpPr>
            <p:cNvPr id="775" name="object 775"/>
            <p:cNvSpPr/>
            <p:nvPr/>
          </p:nvSpPr>
          <p:spPr>
            <a:xfrm>
              <a:off x="14653055" y="1631602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14668234" y="1691308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4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14668234" y="1705475"/>
              <a:ext cx="556895" cy="0"/>
            </a:xfrm>
            <a:custGeom>
              <a:avLst/>
              <a:gdLst/>
              <a:ahLst/>
              <a:cxnLst/>
              <a:rect l="l" t="t" r="r" b="b"/>
              <a:pathLst>
                <a:path w="556894">
                  <a:moveTo>
                    <a:pt x="55657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14653075" y="1662973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5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4653055" y="1691308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5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15224807" y="169130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14653075" y="1784407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5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14843302" y="169130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15034560" y="169130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5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84" name="object 784"/>
          <p:cNvSpPr/>
          <p:nvPr/>
        </p:nvSpPr>
        <p:spPr>
          <a:xfrm>
            <a:off x="12499623" y="3065537"/>
            <a:ext cx="0" cy="154305"/>
          </a:xfrm>
          <a:custGeom>
            <a:avLst/>
            <a:gdLst/>
            <a:ahLst/>
            <a:cxnLst/>
            <a:rect l="l" t="t" r="r" b="b"/>
            <a:pathLst>
              <a:path h="154305">
                <a:moveTo>
                  <a:pt x="0" y="0"/>
                </a:moveTo>
                <a:lnTo>
                  <a:pt x="0" y="15381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5" name="object 785"/>
          <p:cNvGrpSpPr/>
          <p:nvPr/>
        </p:nvGrpSpPr>
        <p:grpSpPr>
          <a:xfrm>
            <a:off x="12147463" y="3063513"/>
            <a:ext cx="356235" cy="158115"/>
            <a:chOff x="12147463" y="3063513"/>
            <a:chExt cx="356235" cy="158115"/>
          </a:xfrm>
        </p:grpSpPr>
        <p:sp>
          <p:nvSpPr>
            <p:cNvPr id="786" name="object 786"/>
            <p:cNvSpPr/>
            <p:nvPr/>
          </p:nvSpPr>
          <p:spPr>
            <a:xfrm>
              <a:off x="12153535" y="3065537"/>
              <a:ext cx="0" cy="154305"/>
            </a:xfrm>
            <a:custGeom>
              <a:avLst/>
              <a:gdLst/>
              <a:ahLst/>
              <a:cxnLst/>
              <a:rect l="l" t="t" r="r" b="b"/>
              <a:pathLst>
                <a:path h="154305">
                  <a:moveTo>
                    <a:pt x="0" y="0"/>
                  </a:moveTo>
                  <a:lnTo>
                    <a:pt x="0" y="15381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12167702" y="3094884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12167702" y="3109051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12153535" y="3065537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12153535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12485455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12333662" y="310196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12167702" y="310196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12153535" y="3219354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09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2319495" y="309488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5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6" name="object 796"/>
          <p:cNvGrpSpPr/>
          <p:nvPr/>
        </p:nvGrpSpPr>
        <p:grpSpPr>
          <a:xfrm>
            <a:off x="4771350" y="4547034"/>
            <a:ext cx="355600" cy="278765"/>
            <a:chOff x="4771350" y="4547034"/>
            <a:chExt cx="355600" cy="278765"/>
          </a:xfrm>
        </p:grpSpPr>
        <p:sp>
          <p:nvSpPr>
            <p:cNvPr id="797" name="object 797"/>
            <p:cNvSpPr/>
            <p:nvPr/>
          </p:nvSpPr>
          <p:spPr>
            <a:xfrm>
              <a:off x="4773374" y="4661405"/>
              <a:ext cx="12700" cy="13335"/>
            </a:xfrm>
            <a:custGeom>
              <a:avLst/>
              <a:gdLst/>
              <a:ahLst/>
              <a:cxnLst/>
              <a:rect l="l" t="t" r="r" b="b"/>
              <a:pathLst>
                <a:path w="12700" h="13335">
                  <a:moveTo>
                    <a:pt x="0" y="13135"/>
                  </a:moveTo>
                  <a:lnTo>
                    <a:pt x="12143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4785538" y="4668469"/>
              <a:ext cx="335280" cy="12700"/>
            </a:xfrm>
            <a:custGeom>
              <a:avLst/>
              <a:gdLst/>
              <a:ahLst/>
              <a:cxnLst/>
              <a:rect l="l" t="t" r="r" b="b"/>
              <a:pathLst>
                <a:path w="335279" h="12700">
                  <a:moveTo>
                    <a:pt x="0" y="12143"/>
                  </a:moveTo>
                  <a:lnTo>
                    <a:pt x="334935" y="12143"/>
                  </a:lnTo>
                  <a:lnTo>
                    <a:pt x="334935" y="0"/>
                  </a:lnTo>
                  <a:lnTo>
                    <a:pt x="0" y="0"/>
                  </a:lnTo>
                  <a:lnTo>
                    <a:pt x="0" y="1214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5060768" y="4674560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20" h="7620">
                  <a:moveTo>
                    <a:pt x="0" y="7063"/>
                  </a:moveTo>
                  <a:lnTo>
                    <a:pt x="7063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5120473" y="4553106"/>
              <a:ext cx="0" cy="272415"/>
            </a:xfrm>
            <a:custGeom>
              <a:avLst/>
              <a:gdLst/>
              <a:ahLst/>
              <a:cxnLst/>
              <a:rect l="l" t="t" r="r" b="b"/>
              <a:pathLst>
                <a:path h="272414">
                  <a:moveTo>
                    <a:pt x="0" y="0"/>
                  </a:moveTo>
                  <a:lnTo>
                    <a:pt x="0" y="27219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4785517" y="4553106"/>
              <a:ext cx="335280" cy="121920"/>
            </a:xfrm>
            <a:custGeom>
              <a:avLst/>
              <a:gdLst/>
              <a:ahLst/>
              <a:cxnLst/>
              <a:rect l="l" t="t" r="r" b="b"/>
              <a:pathLst>
                <a:path w="335279" h="121920">
                  <a:moveTo>
                    <a:pt x="0" y="121434"/>
                  </a:moveTo>
                  <a:lnTo>
                    <a:pt x="0" y="0"/>
                  </a:lnTo>
                  <a:lnTo>
                    <a:pt x="334935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2" name="object 802"/>
          <p:cNvSpPr/>
          <p:nvPr/>
        </p:nvSpPr>
        <p:spPr>
          <a:xfrm>
            <a:off x="3904108" y="2858087"/>
            <a:ext cx="0" cy="236854"/>
          </a:xfrm>
          <a:custGeom>
            <a:avLst/>
            <a:gdLst/>
            <a:ahLst/>
            <a:cxnLst/>
            <a:rect l="l" t="t" r="r" b="b"/>
            <a:pathLst>
              <a:path h="236855">
                <a:moveTo>
                  <a:pt x="0" y="23679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3" name="object 803"/>
          <p:cNvSpPr/>
          <p:nvPr/>
        </p:nvSpPr>
        <p:spPr>
          <a:xfrm>
            <a:off x="4200609" y="4674540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4" name="object 804"/>
          <p:cNvSpPr/>
          <p:nvPr/>
        </p:nvSpPr>
        <p:spPr>
          <a:xfrm>
            <a:off x="4200609" y="4553106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58490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5" name="object 805"/>
          <p:cNvSpPr/>
          <p:nvPr/>
        </p:nvSpPr>
        <p:spPr>
          <a:xfrm>
            <a:off x="5336019" y="4674540"/>
            <a:ext cx="370840" cy="0"/>
          </a:xfrm>
          <a:custGeom>
            <a:avLst/>
            <a:gdLst/>
            <a:ahLst/>
            <a:cxnLst/>
            <a:rect l="l" t="t" r="r" b="b"/>
            <a:pathLst>
              <a:path w="370839">
                <a:moveTo>
                  <a:pt x="370374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6" name="object 806"/>
          <p:cNvSpPr/>
          <p:nvPr/>
        </p:nvSpPr>
        <p:spPr>
          <a:xfrm>
            <a:off x="5336019" y="4553106"/>
            <a:ext cx="370840" cy="0"/>
          </a:xfrm>
          <a:custGeom>
            <a:avLst/>
            <a:gdLst/>
            <a:ahLst/>
            <a:cxnLst/>
            <a:rect l="l" t="t" r="r" b="b"/>
            <a:pathLst>
              <a:path w="370839">
                <a:moveTo>
                  <a:pt x="37037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07" name="object 80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7159069" y="4285445"/>
            <a:ext cx="119390" cy="198507"/>
          </a:xfrm>
          <a:prstGeom prst="rect">
            <a:avLst/>
          </a:prstGeom>
        </p:spPr>
      </p:pic>
      <p:sp>
        <p:nvSpPr>
          <p:cNvPr id="808" name="object 808"/>
          <p:cNvSpPr/>
          <p:nvPr/>
        </p:nvSpPr>
        <p:spPr>
          <a:xfrm>
            <a:off x="12710108" y="4144278"/>
            <a:ext cx="0" cy="48895"/>
          </a:xfrm>
          <a:custGeom>
            <a:avLst/>
            <a:gdLst/>
            <a:ahLst/>
            <a:cxnLst/>
            <a:rect l="l" t="t" r="r" b="b"/>
            <a:pathLst>
              <a:path h="48895">
                <a:moveTo>
                  <a:pt x="0" y="4857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9" name="object 809"/>
          <p:cNvSpPr/>
          <p:nvPr/>
        </p:nvSpPr>
        <p:spPr>
          <a:xfrm>
            <a:off x="12710108" y="4009688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667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0" name="object 810"/>
          <p:cNvSpPr/>
          <p:nvPr/>
        </p:nvSpPr>
        <p:spPr>
          <a:xfrm>
            <a:off x="12710108" y="387410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1" name="object 811"/>
          <p:cNvSpPr/>
          <p:nvPr/>
        </p:nvSpPr>
        <p:spPr>
          <a:xfrm>
            <a:off x="12710108" y="373951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2" name="object 812"/>
          <p:cNvSpPr/>
          <p:nvPr/>
        </p:nvSpPr>
        <p:spPr>
          <a:xfrm>
            <a:off x="12710108" y="3604907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6678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3" name="object 813"/>
          <p:cNvSpPr/>
          <p:nvPr/>
        </p:nvSpPr>
        <p:spPr>
          <a:xfrm>
            <a:off x="12710108" y="3469326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4" name="object 814"/>
          <p:cNvSpPr/>
          <p:nvPr/>
        </p:nvSpPr>
        <p:spPr>
          <a:xfrm>
            <a:off x="12710108" y="333473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6778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5" name="object 815"/>
          <p:cNvSpPr/>
          <p:nvPr/>
        </p:nvSpPr>
        <p:spPr>
          <a:xfrm>
            <a:off x="12710108" y="3219354"/>
            <a:ext cx="41910" cy="48895"/>
          </a:xfrm>
          <a:custGeom>
            <a:avLst/>
            <a:gdLst/>
            <a:ahLst/>
            <a:cxnLst/>
            <a:rect l="l" t="t" r="r" b="b"/>
            <a:pathLst>
              <a:path w="41909" h="48895">
                <a:moveTo>
                  <a:pt x="0" y="48573"/>
                </a:moveTo>
                <a:lnTo>
                  <a:pt x="0" y="0"/>
                </a:lnTo>
                <a:lnTo>
                  <a:pt x="4146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6" name="object 816"/>
          <p:cNvSpPr/>
          <p:nvPr/>
        </p:nvSpPr>
        <p:spPr>
          <a:xfrm>
            <a:off x="12818387" y="3219354"/>
            <a:ext cx="67945" cy="0"/>
          </a:xfrm>
          <a:custGeom>
            <a:avLst/>
            <a:gdLst/>
            <a:ahLst/>
            <a:cxnLst/>
            <a:rect l="l" t="t" r="r" b="b"/>
            <a:pathLst>
              <a:path w="67945">
                <a:moveTo>
                  <a:pt x="0" y="0"/>
                </a:moveTo>
                <a:lnTo>
                  <a:pt x="6778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7" name="object 817"/>
          <p:cNvSpPr/>
          <p:nvPr/>
        </p:nvSpPr>
        <p:spPr>
          <a:xfrm>
            <a:off x="12953989" y="3219354"/>
            <a:ext cx="67310" cy="0"/>
          </a:xfrm>
          <a:custGeom>
            <a:avLst/>
            <a:gdLst/>
            <a:ahLst/>
            <a:cxnLst/>
            <a:rect l="l" t="t" r="r" b="b"/>
            <a:pathLst>
              <a:path w="67309">
                <a:moveTo>
                  <a:pt x="0" y="0"/>
                </a:moveTo>
                <a:lnTo>
                  <a:pt x="66788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8" name="object 818"/>
          <p:cNvSpPr/>
          <p:nvPr/>
        </p:nvSpPr>
        <p:spPr>
          <a:xfrm>
            <a:off x="13088579" y="3219354"/>
            <a:ext cx="67945" cy="0"/>
          </a:xfrm>
          <a:custGeom>
            <a:avLst/>
            <a:gdLst/>
            <a:ahLst/>
            <a:cxnLst/>
            <a:rect l="l" t="t" r="r" b="b"/>
            <a:pathLst>
              <a:path w="67944">
                <a:moveTo>
                  <a:pt x="0" y="0"/>
                </a:moveTo>
                <a:lnTo>
                  <a:pt x="6778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19" name="object 819"/>
          <p:cNvSpPr/>
          <p:nvPr/>
        </p:nvSpPr>
        <p:spPr>
          <a:xfrm>
            <a:off x="13223168" y="3219354"/>
            <a:ext cx="41910" cy="43815"/>
          </a:xfrm>
          <a:custGeom>
            <a:avLst/>
            <a:gdLst/>
            <a:ahLst/>
            <a:cxnLst/>
            <a:rect l="l" t="t" r="r" b="b"/>
            <a:pathLst>
              <a:path w="41909" h="43814">
                <a:moveTo>
                  <a:pt x="0" y="0"/>
                </a:moveTo>
                <a:lnTo>
                  <a:pt x="41469" y="0"/>
                </a:lnTo>
                <a:lnTo>
                  <a:pt x="41469" y="4349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0" name="object 820"/>
          <p:cNvSpPr/>
          <p:nvPr/>
        </p:nvSpPr>
        <p:spPr>
          <a:xfrm>
            <a:off x="13264658" y="332965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1" name="object 821"/>
          <p:cNvSpPr/>
          <p:nvPr/>
        </p:nvSpPr>
        <p:spPr>
          <a:xfrm>
            <a:off x="13264658" y="3465258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7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2" name="object 822"/>
          <p:cNvSpPr/>
          <p:nvPr/>
        </p:nvSpPr>
        <p:spPr>
          <a:xfrm>
            <a:off x="13264658" y="3599848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3" name="object 823"/>
          <p:cNvSpPr/>
          <p:nvPr/>
        </p:nvSpPr>
        <p:spPr>
          <a:xfrm>
            <a:off x="13264658" y="3734437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4" name="object 824"/>
          <p:cNvSpPr/>
          <p:nvPr/>
        </p:nvSpPr>
        <p:spPr>
          <a:xfrm>
            <a:off x="13264658" y="3870039"/>
            <a:ext cx="0" cy="67310"/>
          </a:xfrm>
          <a:custGeom>
            <a:avLst/>
            <a:gdLst/>
            <a:ahLst/>
            <a:cxnLst/>
            <a:rect l="l" t="t" r="r" b="b"/>
            <a:pathLst>
              <a:path h="67310">
                <a:moveTo>
                  <a:pt x="0" y="0"/>
                </a:moveTo>
                <a:lnTo>
                  <a:pt x="0" y="66788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5" name="object 825"/>
          <p:cNvSpPr/>
          <p:nvPr/>
        </p:nvSpPr>
        <p:spPr>
          <a:xfrm>
            <a:off x="13264658" y="4004628"/>
            <a:ext cx="0" cy="67945"/>
          </a:xfrm>
          <a:custGeom>
            <a:avLst/>
            <a:gdLst/>
            <a:ahLst/>
            <a:cxnLst/>
            <a:rect l="l" t="t" r="r" b="b"/>
            <a:pathLst>
              <a:path h="67945">
                <a:moveTo>
                  <a:pt x="0" y="0"/>
                </a:moveTo>
                <a:lnTo>
                  <a:pt x="0" y="6778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6" name="object 826"/>
          <p:cNvSpPr/>
          <p:nvPr/>
        </p:nvSpPr>
        <p:spPr>
          <a:xfrm>
            <a:off x="13264658" y="4139218"/>
            <a:ext cx="0" cy="45085"/>
          </a:xfrm>
          <a:custGeom>
            <a:avLst/>
            <a:gdLst/>
            <a:ahLst/>
            <a:cxnLst/>
            <a:rect l="l" t="t" r="r" b="b"/>
            <a:pathLst>
              <a:path h="45085">
                <a:moveTo>
                  <a:pt x="0" y="0"/>
                </a:moveTo>
                <a:lnTo>
                  <a:pt x="0" y="4452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27" name="object 827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6674831" y="4680612"/>
            <a:ext cx="1014966" cy="108258"/>
          </a:xfrm>
          <a:prstGeom prst="rect">
            <a:avLst/>
          </a:prstGeom>
        </p:spPr>
      </p:pic>
      <p:pic>
        <p:nvPicPr>
          <p:cNvPr id="828" name="object 828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2944902" y="4227258"/>
            <a:ext cx="134569" cy="134589"/>
          </a:xfrm>
          <a:prstGeom prst="rect">
            <a:avLst/>
          </a:prstGeom>
        </p:spPr>
      </p:pic>
      <p:pic>
        <p:nvPicPr>
          <p:cNvPr id="829" name="object 829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3615826" y="4261664"/>
            <a:ext cx="134569" cy="134589"/>
          </a:xfrm>
          <a:prstGeom prst="rect">
            <a:avLst/>
          </a:prstGeom>
        </p:spPr>
      </p:pic>
      <p:pic>
        <p:nvPicPr>
          <p:cNvPr id="830" name="object 83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13689697" y="3777951"/>
            <a:ext cx="134569" cy="134589"/>
          </a:xfrm>
          <a:prstGeom prst="rect">
            <a:avLst/>
          </a:prstGeom>
        </p:spPr>
      </p:pic>
      <p:pic>
        <p:nvPicPr>
          <p:cNvPr id="831" name="object 83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4670278" y="3894326"/>
            <a:ext cx="134569" cy="134589"/>
          </a:xfrm>
          <a:prstGeom prst="rect">
            <a:avLst/>
          </a:prstGeom>
        </p:spPr>
      </p:pic>
      <p:pic>
        <p:nvPicPr>
          <p:cNvPr id="832" name="object 83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14578190" y="2454319"/>
            <a:ext cx="134569" cy="134589"/>
          </a:xfrm>
          <a:prstGeom prst="rect">
            <a:avLst/>
          </a:prstGeom>
        </p:spPr>
      </p:pic>
      <p:pic>
        <p:nvPicPr>
          <p:cNvPr id="833" name="object 833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15810748" y="2157817"/>
            <a:ext cx="134569" cy="134589"/>
          </a:xfrm>
          <a:prstGeom prst="rect">
            <a:avLst/>
          </a:prstGeom>
        </p:spPr>
      </p:pic>
      <p:pic>
        <p:nvPicPr>
          <p:cNvPr id="834" name="object 834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5765209" y="2539323"/>
            <a:ext cx="134569" cy="134589"/>
          </a:xfrm>
          <a:prstGeom prst="rect">
            <a:avLst/>
          </a:prstGeom>
        </p:spPr>
      </p:pic>
      <p:pic>
        <p:nvPicPr>
          <p:cNvPr id="835" name="object 835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14649028" y="4977114"/>
            <a:ext cx="134569" cy="134589"/>
          </a:xfrm>
          <a:prstGeom prst="rect">
            <a:avLst/>
          </a:prstGeom>
        </p:spPr>
      </p:pic>
      <p:pic>
        <p:nvPicPr>
          <p:cNvPr id="836" name="object 836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3825298" y="5190635"/>
            <a:ext cx="134569" cy="134589"/>
          </a:xfrm>
          <a:prstGeom prst="rect">
            <a:avLst/>
          </a:prstGeom>
        </p:spPr>
      </p:pic>
      <p:pic>
        <p:nvPicPr>
          <p:cNvPr id="837" name="object 837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4826016" y="3929744"/>
            <a:ext cx="134569" cy="134589"/>
          </a:xfrm>
          <a:prstGeom prst="rect">
            <a:avLst/>
          </a:prstGeom>
        </p:spPr>
      </p:pic>
      <p:pic>
        <p:nvPicPr>
          <p:cNvPr id="838" name="object 838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5394732" y="2346040"/>
            <a:ext cx="134569" cy="134589"/>
          </a:xfrm>
          <a:prstGeom prst="rect">
            <a:avLst/>
          </a:prstGeom>
        </p:spPr>
      </p:pic>
      <p:pic>
        <p:nvPicPr>
          <p:cNvPr id="839" name="object 839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6923791" y="4255592"/>
            <a:ext cx="134569" cy="134589"/>
          </a:xfrm>
          <a:prstGeom prst="rect">
            <a:avLst/>
          </a:prstGeom>
        </p:spPr>
      </p:pic>
      <p:pic>
        <p:nvPicPr>
          <p:cNvPr id="840" name="object 840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7424707" y="4275831"/>
            <a:ext cx="134569" cy="134589"/>
          </a:xfrm>
          <a:prstGeom prst="rect">
            <a:avLst/>
          </a:prstGeom>
        </p:spPr>
      </p:pic>
      <p:pic>
        <p:nvPicPr>
          <p:cNvPr id="841" name="object 84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7424707" y="3682828"/>
            <a:ext cx="134569" cy="134589"/>
          </a:xfrm>
          <a:prstGeom prst="rect">
            <a:avLst/>
          </a:prstGeom>
        </p:spPr>
      </p:pic>
      <p:pic>
        <p:nvPicPr>
          <p:cNvPr id="842" name="object 84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9557900" y="3682828"/>
            <a:ext cx="134569" cy="134589"/>
          </a:xfrm>
          <a:prstGeom prst="rect">
            <a:avLst/>
          </a:prstGeom>
        </p:spPr>
      </p:pic>
      <p:pic>
        <p:nvPicPr>
          <p:cNvPr id="843" name="object 843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11871221" y="3682828"/>
            <a:ext cx="134569" cy="134589"/>
          </a:xfrm>
          <a:prstGeom prst="rect">
            <a:avLst/>
          </a:prstGeom>
        </p:spPr>
      </p:pic>
      <p:pic>
        <p:nvPicPr>
          <p:cNvPr id="844" name="object 844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11893484" y="4247496"/>
            <a:ext cx="134569" cy="134589"/>
          </a:xfrm>
          <a:prstGeom prst="rect">
            <a:avLst/>
          </a:prstGeom>
        </p:spPr>
      </p:pic>
      <p:pic>
        <p:nvPicPr>
          <p:cNvPr id="845" name="object 845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14659147" y="6980780"/>
            <a:ext cx="134569" cy="134589"/>
          </a:xfrm>
          <a:prstGeom prst="rect">
            <a:avLst/>
          </a:prstGeom>
        </p:spPr>
      </p:pic>
      <p:sp>
        <p:nvSpPr>
          <p:cNvPr id="846" name="object 846"/>
          <p:cNvSpPr/>
          <p:nvPr/>
        </p:nvSpPr>
        <p:spPr>
          <a:xfrm>
            <a:off x="3751303" y="1105408"/>
            <a:ext cx="0" cy="490855"/>
          </a:xfrm>
          <a:custGeom>
            <a:avLst/>
            <a:gdLst/>
            <a:ahLst/>
            <a:cxnLst/>
            <a:rect l="l" t="t" r="r" b="b"/>
            <a:pathLst>
              <a:path h="490855">
                <a:moveTo>
                  <a:pt x="0" y="49077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47" name="object 847"/>
          <p:cNvGrpSpPr/>
          <p:nvPr/>
        </p:nvGrpSpPr>
        <p:grpSpPr>
          <a:xfrm>
            <a:off x="3256479" y="1044671"/>
            <a:ext cx="3496310" cy="590550"/>
            <a:chOff x="3256479" y="1044671"/>
            <a:chExt cx="3496310" cy="590550"/>
          </a:xfrm>
        </p:grpSpPr>
        <p:sp>
          <p:nvSpPr>
            <p:cNvPr id="848" name="object 848"/>
            <p:cNvSpPr/>
            <p:nvPr/>
          </p:nvSpPr>
          <p:spPr>
            <a:xfrm>
              <a:off x="6729476" y="1105408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5">
                  <a:moveTo>
                    <a:pt x="0" y="4907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3727016" y="1129675"/>
              <a:ext cx="3025775" cy="0"/>
            </a:xfrm>
            <a:custGeom>
              <a:avLst/>
              <a:gdLst/>
              <a:ahLst/>
              <a:cxnLst/>
              <a:rect l="l" t="t" r="r" b="b"/>
              <a:pathLst>
                <a:path w="3025775">
                  <a:moveTo>
                    <a:pt x="0" y="0"/>
                  </a:moveTo>
                  <a:lnTo>
                    <a:pt x="30257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3731084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3731084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9445" y="4047"/>
                  </a:moveTo>
                  <a:lnTo>
                    <a:pt x="35398" y="0"/>
                  </a:lnTo>
                  <a:lnTo>
                    <a:pt x="4047" y="40478"/>
                  </a:lnTo>
                  <a:lnTo>
                    <a:pt x="39445" y="4047"/>
                  </a:lnTo>
                  <a:close/>
                </a:path>
                <a:path w="40004" h="40640">
                  <a:moveTo>
                    <a:pt x="35398" y="0"/>
                  </a:moveTo>
                  <a:lnTo>
                    <a:pt x="4047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6709237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6430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6430" y="0"/>
                  </a:lnTo>
                  <a:close/>
                </a:path>
                <a:path w="40004" h="40640">
                  <a:moveTo>
                    <a:pt x="36430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6709237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0" y="36430"/>
                  </a:moveTo>
                  <a:lnTo>
                    <a:pt x="4047" y="40478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004" h="40640">
                  <a:moveTo>
                    <a:pt x="4047" y="40478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4" name="object 85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5108330" y="1044671"/>
              <a:ext cx="263107" cy="72860"/>
            </a:xfrm>
            <a:prstGeom prst="rect">
              <a:avLst/>
            </a:prstGeom>
          </p:spPr>
        </p:pic>
        <p:sp>
          <p:nvSpPr>
            <p:cNvPr id="855" name="object 855"/>
            <p:cNvSpPr/>
            <p:nvPr/>
          </p:nvSpPr>
          <p:spPr>
            <a:xfrm>
              <a:off x="3256479" y="1631602"/>
              <a:ext cx="458470" cy="0"/>
            </a:xfrm>
            <a:custGeom>
              <a:avLst/>
              <a:gdLst/>
              <a:ahLst/>
              <a:cxnLst/>
              <a:rect l="l" t="t" r="r" b="b"/>
              <a:pathLst>
                <a:path w="458470">
                  <a:moveTo>
                    <a:pt x="45839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6" name="object 856"/>
          <p:cNvGrpSpPr/>
          <p:nvPr/>
        </p:nvGrpSpPr>
        <p:grpSpPr>
          <a:xfrm>
            <a:off x="3194730" y="1607316"/>
            <a:ext cx="1151890" cy="3091815"/>
            <a:chOff x="3194730" y="1607316"/>
            <a:chExt cx="1151890" cy="3091815"/>
          </a:xfrm>
        </p:grpSpPr>
        <p:sp>
          <p:nvSpPr>
            <p:cNvPr id="857" name="object 857"/>
            <p:cNvSpPr/>
            <p:nvPr/>
          </p:nvSpPr>
          <p:spPr>
            <a:xfrm>
              <a:off x="3256479" y="4674540"/>
              <a:ext cx="1090295" cy="0"/>
            </a:xfrm>
            <a:custGeom>
              <a:avLst/>
              <a:gdLst/>
              <a:ahLst/>
              <a:cxnLst/>
              <a:rect l="l" t="t" r="r" b="b"/>
              <a:pathLst>
                <a:path w="1090295">
                  <a:moveTo>
                    <a:pt x="108985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8" name="object 858"/>
            <p:cNvSpPr/>
            <p:nvPr/>
          </p:nvSpPr>
          <p:spPr>
            <a:xfrm>
              <a:off x="3279734" y="1607316"/>
              <a:ext cx="0" cy="3091815"/>
            </a:xfrm>
            <a:custGeom>
              <a:avLst/>
              <a:gdLst/>
              <a:ahLst/>
              <a:cxnLst/>
              <a:rect l="l" t="t" r="r" b="b"/>
              <a:pathLst>
                <a:path h="3091815">
                  <a:moveTo>
                    <a:pt x="0" y="0"/>
                  </a:moveTo>
                  <a:lnTo>
                    <a:pt x="0" y="30914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3260527" y="161136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639">
                  <a:moveTo>
                    <a:pt x="3015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3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3260527" y="161136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5398" y="40478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40478"/>
                  </a:lnTo>
                  <a:close/>
                </a:path>
                <a:path w="40004" h="40639">
                  <a:moveTo>
                    <a:pt x="39445" y="36430"/>
                  </a:moveTo>
                  <a:lnTo>
                    <a:pt x="0" y="4047"/>
                  </a:lnTo>
                  <a:lnTo>
                    <a:pt x="3015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3260527" y="4654301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639">
                  <a:moveTo>
                    <a:pt x="3015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301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3260527" y="4654301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015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3015" y="0"/>
                  </a:lnTo>
                  <a:close/>
                </a:path>
                <a:path w="40004" h="40639">
                  <a:moveTo>
                    <a:pt x="0" y="4047"/>
                  </a:moveTo>
                  <a:lnTo>
                    <a:pt x="39445" y="36430"/>
                  </a:lnTo>
                  <a:lnTo>
                    <a:pt x="35398" y="40478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3" name="object 863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3194730" y="3022023"/>
              <a:ext cx="72860" cy="262095"/>
            </a:xfrm>
            <a:prstGeom prst="rect">
              <a:avLst/>
            </a:prstGeom>
          </p:spPr>
        </p:pic>
      </p:grpSp>
      <p:sp>
        <p:nvSpPr>
          <p:cNvPr id="864" name="object 864"/>
          <p:cNvSpPr/>
          <p:nvPr/>
        </p:nvSpPr>
        <p:spPr>
          <a:xfrm>
            <a:off x="6055516" y="6173240"/>
            <a:ext cx="0" cy="493395"/>
          </a:xfrm>
          <a:custGeom>
            <a:avLst/>
            <a:gdLst/>
            <a:ahLst/>
            <a:cxnLst/>
            <a:rect l="l" t="t" r="r" b="b"/>
            <a:pathLst>
              <a:path h="493395">
                <a:moveTo>
                  <a:pt x="0" y="0"/>
                </a:moveTo>
                <a:lnTo>
                  <a:pt x="0" y="49280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65" name="object 865"/>
          <p:cNvGrpSpPr/>
          <p:nvPr/>
        </p:nvGrpSpPr>
        <p:grpSpPr>
          <a:xfrm>
            <a:off x="6031229" y="6175264"/>
            <a:ext cx="7898765" cy="490855"/>
            <a:chOff x="6031229" y="6175264"/>
            <a:chExt cx="7898765" cy="490855"/>
          </a:xfrm>
        </p:grpSpPr>
        <p:sp>
          <p:nvSpPr>
            <p:cNvPr id="866" name="object 866"/>
            <p:cNvSpPr/>
            <p:nvPr/>
          </p:nvSpPr>
          <p:spPr>
            <a:xfrm>
              <a:off x="13905222" y="6175264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4">
                  <a:moveTo>
                    <a:pt x="0" y="0"/>
                  </a:moveTo>
                  <a:lnTo>
                    <a:pt x="0" y="4907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6031229" y="6641774"/>
              <a:ext cx="7898765" cy="0"/>
            </a:xfrm>
            <a:custGeom>
              <a:avLst/>
              <a:gdLst/>
              <a:ahLst/>
              <a:cxnLst/>
              <a:rect l="l" t="t" r="r" b="b"/>
              <a:pathLst>
                <a:path w="7898765">
                  <a:moveTo>
                    <a:pt x="0" y="0"/>
                  </a:moveTo>
                  <a:lnTo>
                    <a:pt x="789826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6035297" y="66225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6035297" y="66225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3015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3015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13885996" y="66225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13885996" y="662256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3015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2" name="object 872"/>
            <p:cNvPicPr/>
            <p:nvPr/>
          </p:nvPicPr>
          <p:blipFill>
            <a:blip r:embed="rId54" cstate="print"/>
            <a:stretch>
              <a:fillRect/>
            </a:stretch>
          </p:blipFill>
          <p:spPr>
            <a:xfrm>
              <a:off x="9845274" y="6556770"/>
              <a:ext cx="270170" cy="72860"/>
            </a:xfrm>
            <a:prstGeom prst="rect">
              <a:avLst/>
            </a:prstGeom>
          </p:spPr>
        </p:pic>
      </p:grpSp>
      <p:sp>
        <p:nvSpPr>
          <p:cNvPr id="873" name="object 873"/>
          <p:cNvSpPr/>
          <p:nvPr/>
        </p:nvSpPr>
        <p:spPr>
          <a:xfrm>
            <a:off x="6729476" y="1105408"/>
            <a:ext cx="0" cy="490855"/>
          </a:xfrm>
          <a:custGeom>
            <a:avLst/>
            <a:gdLst/>
            <a:ahLst/>
            <a:cxnLst/>
            <a:rect l="l" t="t" r="r" b="b"/>
            <a:pathLst>
              <a:path h="490855">
                <a:moveTo>
                  <a:pt x="0" y="490776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74" name="object 874"/>
          <p:cNvGrpSpPr/>
          <p:nvPr/>
        </p:nvGrpSpPr>
        <p:grpSpPr>
          <a:xfrm>
            <a:off x="6705189" y="1044671"/>
            <a:ext cx="6552565" cy="551815"/>
            <a:chOff x="6705189" y="1044671"/>
            <a:chExt cx="6552565" cy="551815"/>
          </a:xfrm>
        </p:grpSpPr>
        <p:sp>
          <p:nvSpPr>
            <p:cNvPr id="875" name="object 875"/>
            <p:cNvSpPr/>
            <p:nvPr/>
          </p:nvSpPr>
          <p:spPr>
            <a:xfrm>
              <a:off x="13233288" y="1105408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5">
                  <a:moveTo>
                    <a:pt x="0" y="4907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6705189" y="1129675"/>
              <a:ext cx="6552565" cy="0"/>
            </a:xfrm>
            <a:custGeom>
              <a:avLst/>
              <a:gdLst/>
              <a:ahLst/>
              <a:cxnLst/>
              <a:rect l="l" t="t" r="r" b="b"/>
              <a:pathLst>
                <a:path w="6552565">
                  <a:moveTo>
                    <a:pt x="0" y="0"/>
                  </a:moveTo>
                  <a:lnTo>
                    <a:pt x="65523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6709257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6430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6430" y="0"/>
                  </a:lnTo>
                  <a:close/>
                </a:path>
                <a:path w="40004" h="40640">
                  <a:moveTo>
                    <a:pt x="36430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6709257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40">
                  <a:moveTo>
                    <a:pt x="39445" y="4047"/>
                  </a:moveTo>
                  <a:lnTo>
                    <a:pt x="36430" y="0"/>
                  </a:lnTo>
                  <a:lnTo>
                    <a:pt x="4047" y="40478"/>
                  </a:lnTo>
                  <a:lnTo>
                    <a:pt x="39445" y="4047"/>
                  </a:lnTo>
                  <a:close/>
                </a:path>
                <a:path w="40004" h="40640">
                  <a:moveTo>
                    <a:pt x="36430" y="0"/>
                  </a:moveTo>
                  <a:lnTo>
                    <a:pt x="4047" y="40478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3214060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3214060" y="1109435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36430"/>
                  </a:moveTo>
                  <a:lnTo>
                    <a:pt x="4047" y="40478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5" h="40640">
                  <a:moveTo>
                    <a:pt x="4047" y="40478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1" name="object 88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9846307" y="1044671"/>
              <a:ext cx="270170" cy="72860"/>
            </a:xfrm>
            <a:prstGeom prst="rect">
              <a:avLst/>
            </a:prstGeom>
          </p:spPr>
        </p:pic>
        <p:sp>
          <p:nvSpPr>
            <p:cNvPr id="882" name="object 882"/>
            <p:cNvSpPr/>
            <p:nvPr/>
          </p:nvSpPr>
          <p:spPr>
            <a:xfrm>
              <a:off x="13233288" y="1105408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5">
                  <a:moveTo>
                    <a:pt x="0" y="4907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83" name="object 883"/>
          <p:cNvGrpSpPr/>
          <p:nvPr/>
        </p:nvGrpSpPr>
        <p:grpSpPr>
          <a:xfrm>
            <a:off x="13210012" y="1044671"/>
            <a:ext cx="3025775" cy="551815"/>
            <a:chOff x="13210012" y="1044671"/>
            <a:chExt cx="3025775" cy="551815"/>
          </a:xfrm>
        </p:grpSpPr>
        <p:sp>
          <p:nvSpPr>
            <p:cNvPr id="884" name="object 884"/>
            <p:cNvSpPr/>
            <p:nvPr/>
          </p:nvSpPr>
          <p:spPr>
            <a:xfrm>
              <a:off x="16212471" y="1105408"/>
              <a:ext cx="0" cy="490855"/>
            </a:xfrm>
            <a:custGeom>
              <a:avLst/>
              <a:gdLst/>
              <a:ahLst/>
              <a:cxnLst/>
              <a:rect l="l" t="t" r="r" b="b"/>
              <a:pathLst>
                <a:path h="490855">
                  <a:moveTo>
                    <a:pt x="0" y="49077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13210012" y="1129675"/>
              <a:ext cx="3025775" cy="0"/>
            </a:xfrm>
            <a:custGeom>
              <a:avLst/>
              <a:gdLst/>
              <a:ahLst/>
              <a:cxnLst/>
              <a:rect l="l" t="t" r="r" b="b"/>
              <a:pathLst>
                <a:path w="3025775">
                  <a:moveTo>
                    <a:pt x="0" y="0"/>
                  </a:moveTo>
                  <a:lnTo>
                    <a:pt x="302573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13214080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13214080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9445" y="4047"/>
                  </a:moveTo>
                  <a:lnTo>
                    <a:pt x="35398" y="0"/>
                  </a:lnTo>
                  <a:lnTo>
                    <a:pt x="4047" y="40478"/>
                  </a:lnTo>
                  <a:lnTo>
                    <a:pt x="39445" y="4047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4047" y="40478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16192232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35398" y="0"/>
                  </a:moveTo>
                  <a:lnTo>
                    <a:pt x="0" y="36430"/>
                  </a:lnTo>
                  <a:lnTo>
                    <a:pt x="4047" y="40478"/>
                  </a:lnTo>
                  <a:lnTo>
                    <a:pt x="35398" y="0"/>
                  </a:lnTo>
                  <a:close/>
                </a:path>
                <a:path w="40005" h="40640">
                  <a:moveTo>
                    <a:pt x="35398" y="0"/>
                  </a:moveTo>
                  <a:lnTo>
                    <a:pt x="4047" y="40478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6192232" y="1109436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40">
                  <a:moveTo>
                    <a:pt x="0" y="36430"/>
                  </a:moveTo>
                  <a:lnTo>
                    <a:pt x="4047" y="40478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5" h="40640">
                  <a:moveTo>
                    <a:pt x="4047" y="40478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4047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0" name="object 890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14591325" y="1044671"/>
              <a:ext cx="263107" cy="72860"/>
            </a:xfrm>
            <a:prstGeom prst="rect">
              <a:avLst/>
            </a:prstGeom>
          </p:spPr>
        </p:pic>
      </p:grpSp>
      <p:sp>
        <p:nvSpPr>
          <p:cNvPr id="891" name="object 891"/>
          <p:cNvSpPr/>
          <p:nvPr/>
        </p:nvSpPr>
        <p:spPr>
          <a:xfrm>
            <a:off x="3751303" y="938416"/>
            <a:ext cx="0" cy="657860"/>
          </a:xfrm>
          <a:custGeom>
            <a:avLst/>
            <a:gdLst/>
            <a:ahLst/>
            <a:cxnLst/>
            <a:rect l="l" t="t" r="r" b="b"/>
            <a:pathLst>
              <a:path h="657860">
                <a:moveTo>
                  <a:pt x="0" y="657768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92" name="object 892"/>
          <p:cNvGrpSpPr/>
          <p:nvPr/>
        </p:nvGrpSpPr>
        <p:grpSpPr>
          <a:xfrm>
            <a:off x="3727016" y="876687"/>
            <a:ext cx="12508865" cy="720090"/>
            <a:chOff x="3727016" y="876687"/>
            <a:chExt cx="12508865" cy="720090"/>
          </a:xfrm>
        </p:grpSpPr>
        <p:sp>
          <p:nvSpPr>
            <p:cNvPr id="893" name="object 893"/>
            <p:cNvSpPr/>
            <p:nvPr/>
          </p:nvSpPr>
          <p:spPr>
            <a:xfrm>
              <a:off x="16212472" y="938416"/>
              <a:ext cx="0" cy="657860"/>
            </a:xfrm>
            <a:custGeom>
              <a:avLst/>
              <a:gdLst/>
              <a:ahLst/>
              <a:cxnLst/>
              <a:rect l="l" t="t" r="r" b="b"/>
              <a:pathLst>
                <a:path h="657860">
                  <a:moveTo>
                    <a:pt x="0" y="65776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3727016" y="962703"/>
              <a:ext cx="12508865" cy="0"/>
            </a:xfrm>
            <a:custGeom>
              <a:avLst/>
              <a:gdLst/>
              <a:ahLst/>
              <a:cxnLst/>
              <a:rect l="l" t="t" r="r" b="b"/>
              <a:pathLst>
                <a:path w="12508865">
                  <a:moveTo>
                    <a:pt x="0" y="0"/>
                  </a:moveTo>
                  <a:lnTo>
                    <a:pt x="125087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3731084" y="94246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4" h="40005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3731084" y="94246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45" y="4047"/>
                  </a:moveTo>
                  <a:lnTo>
                    <a:pt x="35398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5">
                  <a:moveTo>
                    <a:pt x="35398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6192233" y="94246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35398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5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6192233" y="94246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5">
                  <a:moveTo>
                    <a:pt x="0" y="36430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5" h="40005">
                  <a:moveTo>
                    <a:pt x="4047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9" name="object 899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9846286" y="876687"/>
              <a:ext cx="270191" cy="73872"/>
            </a:xfrm>
            <a:prstGeom prst="rect">
              <a:avLst/>
            </a:prstGeom>
          </p:spPr>
        </p:pic>
      </p:grpSp>
      <p:pic>
        <p:nvPicPr>
          <p:cNvPr id="900" name="object 900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6722392" y="4623942"/>
            <a:ext cx="109290" cy="1386373"/>
          </a:xfrm>
          <a:prstGeom prst="rect">
            <a:avLst/>
          </a:prstGeom>
        </p:spPr>
      </p:pic>
      <p:pic>
        <p:nvPicPr>
          <p:cNvPr id="901" name="object 901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7879053" y="4623942"/>
            <a:ext cx="109290" cy="382517"/>
          </a:xfrm>
          <a:prstGeom prst="rect">
            <a:avLst/>
          </a:prstGeom>
        </p:spPr>
      </p:pic>
      <p:pic>
        <p:nvPicPr>
          <p:cNvPr id="902" name="object 902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9836167" y="4623942"/>
            <a:ext cx="187210" cy="1386373"/>
          </a:xfrm>
          <a:prstGeom prst="rect">
            <a:avLst/>
          </a:prstGeom>
        </p:spPr>
      </p:pic>
      <p:grpSp>
        <p:nvGrpSpPr>
          <p:cNvPr id="903" name="object 903"/>
          <p:cNvGrpSpPr/>
          <p:nvPr/>
        </p:nvGrpSpPr>
        <p:grpSpPr>
          <a:xfrm>
            <a:off x="12120161" y="4916416"/>
            <a:ext cx="1169035" cy="1094105"/>
            <a:chOff x="12120161" y="4916416"/>
            <a:chExt cx="1169035" cy="1094105"/>
          </a:xfrm>
        </p:grpSpPr>
        <p:pic>
          <p:nvPicPr>
            <p:cNvPr id="904" name="object 904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12667607" y="5042890"/>
              <a:ext cx="621338" cy="119410"/>
            </a:xfrm>
            <a:prstGeom prst="rect">
              <a:avLst/>
            </a:prstGeom>
          </p:spPr>
        </p:pic>
        <p:pic>
          <p:nvPicPr>
            <p:cNvPr id="905" name="object 905"/>
            <p:cNvPicPr/>
            <p:nvPr/>
          </p:nvPicPr>
          <p:blipFill>
            <a:blip r:embed="rId62" cstate="print"/>
            <a:stretch>
              <a:fillRect/>
            </a:stretch>
          </p:blipFill>
          <p:spPr>
            <a:xfrm>
              <a:off x="12120161" y="4916416"/>
              <a:ext cx="1168783" cy="1093899"/>
            </a:xfrm>
            <a:prstGeom prst="rect">
              <a:avLst/>
            </a:prstGeom>
          </p:spPr>
        </p:pic>
      </p:grpSp>
      <p:pic>
        <p:nvPicPr>
          <p:cNvPr id="906" name="object 906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11178014" y="4186800"/>
            <a:ext cx="1500703" cy="389581"/>
          </a:xfrm>
          <a:prstGeom prst="rect">
            <a:avLst/>
          </a:prstGeom>
        </p:spPr>
      </p:pic>
      <p:grpSp>
        <p:nvGrpSpPr>
          <p:cNvPr id="907" name="object 907"/>
          <p:cNvGrpSpPr/>
          <p:nvPr/>
        </p:nvGrpSpPr>
        <p:grpSpPr>
          <a:xfrm>
            <a:off x="15286536" y="1761132"/>
            <a:ext cx="796925" cy="1376680"/>
            <a:chOff x="15286536" y="1761132"/>
            <a:chExt cx="796925" cy="1376680"/>
          </a:xfrm>
        </p:grpSpPr>
        <p:pic>
          <p:nvPicPr>
            <p:cNvPr id="908" name="object 908"/>
            <p:cNvPicPr/>
            <p:nvPr/>
          </p:nvPicPr>
          <p:blipFill>
            <a:blip r:embed="rId64" cstate="print"/>
            <a:stretch>
              <a:fillRect/>
            </a:stretch>
          </p:blipFill>
          <p:spPr>
            <a:xfrm>
              <a:off x="15473747" y="1761132"/>
              <a:ext cx="609194" cy="1376253"/>
            </a:xfrm>
            <a:prstGeom prst="rect">
              <a:avLst/>
            </a:prstGeom>
          </p:spPr>
        </p:pic>
        <p:pic>
          <p:nvPicPr>
            <p:cNvPr id="909" name="object 909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5286536" y="1761132"/>
              <a:ext cx="143697" cy="1376253"/>
            </a:xfrm>
            <a:prstGeom prst="rect">
              <a:avLst/>
            </a:prstGeom>
          </p:spPr>
        </p:pic>
      </p:grpSp>
      <p:sp>
        <p:nvSpPr>
          <p:cNvPr id="910" name="object 910"/>
          <p:cNvSpPr/>
          <p:nvPr/>
        </p:nvSpPr>
        <p:spPr>
          <a:xfrm>
            <a:off x="3086451" y="5955670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67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11" name="object 911"/>
          <p:cNvSpPr/>
          <p:nvPr/>
        </p:nvSpPr>
        <p:spPr>
          <a:xfrm>
            <a:off x="6487619" y="7303589"/>
            <a:ext cx="14604" cy="15240"/>
          </a:xfrm>
          <a:custGeom>
            <a:avLst/>
            <a:gdLst/>
            <a:ahLst/>
            <a:cxnLst/>
            <a:rect l="l" t="t" r="r" b="b"/>
            <a:pathLst>
              <a:path w="14604" h="15240">
                <a:moveTo>
                  <a:pt x="14167" y="0"/>
                </a:moveTo>
                <a:lnTo>
                  <a:pt x="0" y="0"/>
                </a:lnTo>
                <a:lnTo>
                  <a:pt x="0" y="15159"/>
                </a:lnTo>
                <a:lnTo>
                  <a:pt x="14167" y="15159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12" name="object 912"/>
          <p:cNvPicPr/>
          <p:nvPr/>
        </p:nvPicPr>
        <p:blipFill>
          <a:blip r:embed="rId66" cstate="print"/>
          <a:stretch>
            <a:fillRect/>
          </a:stretch>
        </p:blipFill>
        <p:spPr>
          <a:xfrm>
            <a:off x="13096675" y="3195087"/>
            <a:ext cx="132565" cy="1381293"/>
          </a:xfrm>
          <a:prstGeom prst="rect">
            <a:avLst/>
          </a:prstGeom>
        </p:spPr>
      </p:pic>
      <p:sp>
        <p:nvSpPr>
          <p:cNvPr id="913" name="object 913"/>
          <p:cNvSpPr/>
          <p:nvPr/>
        </p:nvSpPr>
        <p:spPr>
          <a:xfrm>
            <a:off x="3904108" y="4430680"/>
            <a:ext cx="0" cy="86360"/>
          </a:xfrm>
          <a:custGeom>
            <a:avLst/>
            <a:gdLst/>
            <a:ahLst/>
            <a:cxnLst/>
            <a:rect l="l" t="t" r="r" b="b"/>
            <a:pathLst>
              <a:path h="86360">
                <a:moveTo>
                  <a:pt x="0" y="85995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14" name="object 914"/>
          <p:cNvGrpSpPr/>
          <p:nvPr/>
        </p:nvGrpSpPr>
        <p:grpSpPr>
          <a:xfrm>
            <a:off x="3879821" y="4368931"/>
            <a:ext cx="2744470" cy="147955"/>
            <a:chOff x="3879821" y="4368931"/>
            <a:chExt cx="2744470" cy="147955"/>
          </a:xfrm>
        </p:grpSpPr>
        <p:sp>
          <p:nvSpPr>
            <p:cNvPr id="915" name="object 915"/>
            <p:cNvSpPr/>
            <p:nvPr/>
          </p:nvSpPr>
          <p:spPr>
            <a:xfrm>
              <a:off x="5854138" y="4430680"/>
              <a:ext cx="0" cy="86360"/>
            </a:xfrm>
            <a:custGeom>
              <a:avLst/>
              <a:gdLst/>
              <a:ahLst/>
              <a:cxnLst/>
              <a:rect l="l" t="t" r="r" b="b"/>
              <a:pathLst>
                <a:path h="86360">
                  <a:moveTo>
                    <a:pt x="0" y="8599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3879821" y="4453935"/>
              <a:ext cx="1998980" cy="0"/>
            </a:xfrm>
            <a:custGeom>
              <a:avLst/>
              <a:gdLst/>
              <a:ahLst/>
              <a:cxnLst/>
              <a:rect l="l" t="t" r="r" b="b"/>
              <a:pathLst>
                <a:path w="1998979">
                  <a:moveTo>
                    <a:pt x="0" y="0"/>
                  </a:moveTo>
                  <a:lnTo>
                    <a:pt x="199858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3883889" y="443472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3883889" y="443472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3015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3015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9" name="object 919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4772382" y="4368931"/>
              <a:ext cx="213501" cy="73872"/>
            </a:xfrm>
            <a:prstGeom prst="rect">
              <a:avLst/>
            </a:prstGeom>
          </p:spPr>
        </p:pic>
        <p:pic>
          <p:nvPicPr>
            <p:cNvPr id="920" name="object 920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5834911" y="4368931"/>
              <a:ext cx="789322" cy="147744"/>
            </a:xfrm>
            <a:prstGeom prst="rect">
              <a:avLst/>
            </a:prstGeom>
          </p:spPr>
        </p:pic>
      </p:grpSp>
      <p:pic>
        <p:nvPicPr>
          <p:cNvPr id="921" name="object 921"/>
          <p:cNvPicPr/>
          <p:nvPr/>
        </p:nvPicPr>
        <p:blipFill>
          <a:blip r:embed="rId69" cstate="print"/>
          <a:stretch>
            <a:fillRect/>
          </a:stretch>
        </p:blipFill>
        <p:spPr>
          <a:xfrm>
            <a:off x="6453213" y="3195067"/>
            <a:ext cx="111314" cy="1018023"/>
          </a:xfrm>
          <a:prstGeom prst="rect">
            <a:avLst/>
          </a:prstGeom>
        </p:spPr>
      </p:pic>
      <p:sp>
        <p:nvSpPr>
          <p:cNvPr id="922" name="object 922"/>
          <p:cNvSpPr/>
          <p:nvPr/>
        </p:nvSpPr>
        <p:spPr>
          <a:xfrm>
            <a:off x="6487619" y="7438179"/>
            <a:ext cx="14604" cy="14604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14167" y="0"/>
                </a:moveTo>
                <a:lnTo>
                  <a:pt x="0" y="0"/>
                </a:lnTo>
                <a:lnTo>
                  <a:pt x="0" y="14167"/>
                </a:lnTo>
                <a:lnTo>
                  <a:pt x="14167" y="14167"/>
                </a:lnTo>
                <a:lnTo>
                  <a:pt x="14167" y="0"/>
                </a:lnTo>
                <a:close/>
              </a:path>
            </a:pathLst>
          </a:custGeom>
          <a:ln w="708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23" name="object 923"/>
          <p:cNvGrpSpPr/>
          <p:nvPr/>
        </p:nvGrpSpPr>
        <p:grpSpPr>
          <a:xfrm>
            <a:off x="6420831" y="1761132"/>
            <a:ext cx="159385" cy="1357630"/>
            <a:chOff x="6420831" y="1761132"/>
            <a:chExt cx="159385" cy="1357630"/>
          </a:xfrm>
        </p:grpSpPr>
        <p:pic>
          <p:nvPicPr>
            <p:cNvPr id="924" name="object 924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6420831" y="1761132"/>
              <a:ext cx="119410" cy="1357006"/>
            </a:xfrm>
            <a:prstGeom prst="rect">
              <a:avLst/>
            </a:prstGeom>
          </p:spPr>
        </p:pic>
        <p:sp>
          <p:nvSpPr>
            <p:cNvPr id="925" name="object 925"/>
            <p:cNvSpPr/>
            <p:nvPr/>
          </p:nvSpPr>
          <p:spPr>
            <a:xfrm>
              <a:off x="6576671" y="2986625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182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6" name="object 926"/>
          <p:cNvGrpSpPr/>
          <p:nvPr/>
        </p:nvGrpSpPr>
        <p:grpSpPr>
          <a:xfrm>
            <a:off x="3879821" y="2924876"/>
            <a:ext cx="2720340" cy="133985"/>
            <a:chOff x="3879821" y="2924876"/>
            <a:chExt cx="2720340" cy="133985"/>
          </a:xfrm>
        </p:grpSpPr>
        <p:sp>
          <p:nvSpPr>
            <p:cNvPr id="927" name="object 927"/>
            <p:cNvSpPr/>
            <p:nvPr/>
          </p:nvSpPr>
          <p:spPr>
            <a:xfrm>
              <a:off x="4508243" y="2986625"/>
              <a:ext cx="0" cy="72390"/>
            </a:xfrm>
            <a:custGeom>
              <a:avLst/>
              <a:gdLst/>
              <a:ahLst/>
              <a:cxnLst/>
              <a:rect l="l" t="t" r="r" b="b"/>
              <a:pathLst>
                <a:path h="72389">
                  <a:moveTo>
                    <a:pt x="0" y="7182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4484968" y="3009880"/>
              <a:ext cx="2115185" cy="0"/>
            </a:xfrm>
            <a:custGeom>
              <a:avLst/>
              <a:gdLst/>
              <a:ahLst/>
              <a:cxnLst/>
              <a:rect l="l" t="t" r="r" b="b"/>
              <a:pathLst>
                <a:path w="2115184">
                  <a:moveTo>
                    <a:pt x="211497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6556432" y="299067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4" h="40005">
                  <a:moveTo>
                    <a:pt x="35398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6556432" y="2990673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5">
                  <a:moveTo>
                    <a:pt x="4047" y="39445"/>
                  </a:moveTo>
                  <a:lnTo>
                    <a:pt x="35398" y="0"/>
                  </a:lnTo>
                  <a:lnTo>
                    <a:pt x="39445" y="3015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1" name="object 931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5435190" y="2924876"/>
              <a:ext cx="214533" cy="72860"/>
            </a:xfrm>
            <a:prstGeom prst="rect">
              <a:avLst/>
            </a:prstGeom>
          </p:spPr>
        </p:pic>
        <p:pic>
          <p:nvPicPr>
            <p:cNvPr id="932" name="object 932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3879821" y="2924876"/>
              <a:ext cx="648660" cy="133577"/>
            </a:xfrm>
            <a:prstGeom prst="rect">
              <a:avLst/>
            </a:prstGeom>
          </p:spPr>
        </p:pic>
      </p:grpSp>
      <p:pic>
        <p:nvPicPr>
          <p:cNvPr id="933" name="object 933"/>
          <p:cNvPicPr/>
          <p:nvPr/>
        </p:nvPicPr>
        <p:blipFill>
          <a:blip r:embed="rId73" cstate="print"/>
          <a:stretch>
            <a:fillRect/>
          </a:stretch>
        </p:blipFill>
        <p:spPr>
          <a:xfrm>
            <a:off x="6674831" y="3195067"/>
            <a:ext cx="1360062" cy="1381313"/>
          </a:xfrm>
          <a:prstGeom prst="rect">
            <a:avLst/>
          </a:prstGeom>
        </p:spPr>
      </p:pic>
      <p:grpSp>
        <p:nvGrpSpPr>
          <p:cNvPr id="934" name="object 934"/>
          <p:cNvGrpSpPr/>
          <p:nvPr/>
        </p:nvGrpSpPr>
        <p:grpSpPr>
          <a:xfrm>
            <a:off x="8008583" y="3195067"/>
            <a:ext cx="5280660" cy="2815590"/>
            <a:chOff x="8008583" y="3195067"/>
            <a:chExt cx="5280660" cy="2815590"/>
          </a:xfrm>
        </p:grpSpPr>
        <p:sp>
          <p:nvSpPr>
            <p:cNvPr id="935" name="object 935"/>
            <p:cNvSpPr/>
            <p:nvPr/>
          </p:nvSpPr>
          <p:spPr>
            <a:xfrm>
              <a:off x="11172955" y="4462030"/>
              <a:ext cx="0" cy="55244"/>
            </a:xfrm>
            <a:custGeom>
              <a:avLst/>
              <a:gdLst/>
              <a:ahLst/>
              <a:cxnLst/>
              <a:rect l="l" t="t" r="r" b="b"/>
              <a:pathLst>
                <a:path h="55245">
                  <a:moveTo>
                    <a:pt x="0" y="546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8008583" y="4486317"/>
              <a:ext cx="3188970" cy="0"/>
            </a:xfrm>
            <a:custGeom>
              <a:avLst/>
              <a:gdLst/>
              <a:ahLst/>
              <a:cxnLst/>
              <a:rect l="l" t="t" r="r" b="b"/>
              <a:pathLst>
                <a:path w="3188970">
                  <a:moveTo>
                    <a:pt x="0" y="0"/>
                  </a:moveTo>
                  <a:lnTo>
                    <a:pt x="31886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8012651" y="44660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8012651" y="446607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1153728" y="446609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1153728" y="446609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41" name="object 94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9470852" y="4400301"/>
              <a:ext cx="263107" cy="73872"/>
            </a:xfrm>
            <a:prstGeom prst="rect">
              <a:avLst/>
            </a:prstGeom>
          </p:spPr>
        </p:pic>
        <p:pic>
          <p:nvPicPr>
            <p:cNvPr id="942" name="object 942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0983720" y="3195067"/>
              <a:ext cx="2305225" cy="2815248"/>
            </a:xfrm>
            <a:prstGeom prst="rect">
              <a:avLst/>
            </a:prstGeom>
          </p:spPr>
        </p:pic>
      </p:grpSp>
      <p:pic>
        <p:nvPicPr>
          <p:cNvPr id="943" name="object 943"/>
          <p:cNvPicPr/>
          <p:nvPr/>
        </p:nvPicPr>
        <p:blipFill>
          <a:blip r:embed="rId76" cstate="print"/>
          <a:stretch>
            <a:fillRect/>
          </a:stretch>
        </p:blipFill>
        <p:spPr>
          <a:xfrm>
            <a:off x="13352698" y="3195067"/>
            <a:ext cx="117386" cy="1018023"/>
          </a:xfrm>
          <a:prstGeom prst="rect">
            <a:avLst/>
          </a:prstGeom>
        </p:spPr>
      </p:pic>
      <p:pic>
        <p:nvPicPr>
          <p:cNvPr id="944" name="object 944"/>
          <p:cNvPicPr/>
          <p:nvPr/>
        </p:nvPicPr>
        <p:blipFill>
          <a:blip r:embed="rId77" cstate="print"/>
          <a:stretch>
            <a:fillRect/>
          </a:stretch>
        </p:blipFill>
        <p:spPr>
          <a:xfrm>
            <a:off x="8396160" y="5737109"/>
            <a:ext cx="259039" cy="79923"/>
          </a:xfrm>
          <a:prstGeom prst="rect">
            <a:avLst/>
          </a:prstGeom>
        </p:spPr>
      </p:pic>
      <p:pic>
        <p:nvPicPr>
          <p:cNvPr id="945" name="object 945"/>
          <p:cNvPicPr/>
          <p:nvPr/>
        </p:nvPicPr>
        <p:blipFill>
          <a:blip r:embed="rId78" cstate="print"/>
          <a:stretch>
            <a:fillRect/>
          </a:stretch>
        </p:blipFill>
        <p:spPr>
          <a:xfrm>
            <a:off x="7289085" y="3246677"/>
            <a:ext cx="738724" cy="109290"/>
          </a:xfrm>
          <a:prstGeom prst="rect">
            <a:avLst/>
          </a:prstGeom>
        </p:spPr>
      </p:pic>
      <p:sp>
        <p:nvSpPr>
          <p:cNvPr id="946" name="object 946"/>
          <p:cNvSpPr/>
          <p:nvPr/>
        </p:nvSpPr>
        <p:spPr>
          <a:xfrm>
            <a:off x="3753347" y="5475014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5039" y="5039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47" name="object 947"/>
          <p:cNvSpPr/>
          <p:nvPr/>
        </p:nvSpPr>
        <p:spPr>
          <a:xfrm>
            <a:off x="3899048" y="5476006"/>
            <a:ext cx="5080" cy="4445"/>
          </a:xfrm>
          <a:custGeom>
            <a:avLst/>
            <a:gdLst/>
            <a:ahLst/>
            <a:cxnLst/>
            <a:rect l="l" t="t" r="r" b="b"/>
            <a:pathLst>
              <a:path w="5079" h="4445">
                <a:moveTo>
                  <a:pt x="0" y="4047"/>
                </a:moveTo>
                <a:lnTo>
                  <a:pt x="50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48" name="object 948"/>
          <p:cNvGrpSpPr/>
          <p:nvPr/>
        </p:nvGrpSpPr>
        <p:grpSpPr>
          <a:xfrm>
            <a:off x="3456825" y="6070021"/>
            <a:ext cx="14604" cy="40640"/>
            <a:chOff x="3456825" y="6070021"/>
            <a:chExt cx="14604" cy="40640"/>
          </a:xfrm>
        </p:grpSpPr>
        <p:sp>
          <p:nvSpPr>
            <p:cNvPr id="949" name="object 949"/>
            <p:cNvSpPr/>
            <p:nvPr/>
          </p:nvSpPr>
          <p:spPr>
            <a:xfrm>
              <a:off x="3462897" y="60720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6071"/>
                  </a:moveTo>
                  <a:lnTo>
                    <a:pt x="6071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3458849" y="6098355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60" h="10160">
                  <a:moveTo>
                    <a:pt x="0" y="10119"/>
                  </a:moveTo>
                  <a:lnTo>
                    <a:pt x="10119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51" name="object 951"/>
          <p:cNvSpPr/>
          <p:nvPr/>
        </p:nvSpPr>
        <p:spPr>
          <a:xfrm>
            <a:off x="6570599" y="5204803"/>
            <a:ext cx="12700" cy="342265"/>
          </a:xfrm>
          <a:custGeom>
            <a:avLst/>
            <a:gdLst/>
            <a:ahLst/>
            <a:cxnLst/>
            <a:rect l="l" t="t" r="r" b="b"/>
            <a:pathLst>
              <a:path w="12700" h="342264">
                <a:moveTo>
                  <a:pt x="0" y="342039"/>
                </a:moveTo>
                <a:lnTo>
                  <a:pt x="12143" y="342039"/>
                </a:lnTo>
                <a:lnTo>
                  <a:pt x="12143" y="0"/>
                </a:lnTo>
                <a:lnTo>
                  <a:pt x="0" y="0"/>
                </a:lnTo>
                <a:lnTo>
                  <a:pt x="0" y="34203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2" name="object 952"/>
          <p:cNvSpPr/>
          <p:nvPr/>
        </p:nvSpPr>
        <p:spPr>
          <a:xfrm>
            <a:off x="3781662" y="4674540"/>
            <a:ext cx="419100" cy="0"/>
          </a:xfrm>
          <a:custGeom>
            <a:avLst/>
            <a:gdLst/>
            <a:ahLst/>
            <a:cxnLst/>
            <a:rect l="l" t="t" r="r" b="b"/>
            <a:pathLst>
              <a:path w="419100">
                <a:moveTo>
                  <a:pt x="418947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3" name="object 953"/>
          <p:cNvSpPr/>
          <p:nvPr/>
        </p:nvSpPr>
        <p:spPr>
          <a:xfrm>
            <a:off x="6425891" y="5987061"/>
            <a:ext cx="13335" cy="13335"/>
          </a:xfrm>
          <a:custGeom>
            <a:avLst/>
            <a:gdLst/>
            <a:ahLst/>
            <a:cxnLst/>
            <a:rect l="l" t="t" r="r" b="b"/>
            <a:pathLst>
              <a:path w="13335" h="13335">
                <a:moveTo>
                  <a:pt x="0" y="13135"/>
                </a:moveTo>
                <a:lnTo>
                  <a:pt x="1313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4" name="object 954"/>
          <p:cNvSpPr/>
          <p:nvPr/>
        </p:nvSpPr>
        <p:spPr>
          <a:xfrm>
            <a:off x="6576671" y="5893941"/>
            <a:ext cx="0" cy="214629"/>
          </a:xfrm>
          <a:custGeom>
            <a:avLst/>
            <a:gdLst/>
            <a:ahLst/>
            <a:cxnLst/>
            <a:rect l="l" t="t" r="r" b="b"/>
            <a:pathLst>
              <a:path h="214629">
                <a:moveTo>
                  <a:pt x="0" y="21453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5" name="object 955"/>
          <p:cNvSpPr/>
          <p:nvPr/>
        </p:nvSpPr>
        <p:spPr>
          <a:xfrm>
            <a:off x="5706393" y="4668468"/>
            <a:ext cx="316230" cy="12700"/>
          </a:xfrm>
          <a:custGeom>
            <a:avLst/>
            <a:gdLst/>
            <a:ahLst/>
            <a:cxnLst/>
            <a:rect l="l" t="t" r="r" b="b"/>
            <a:pathLst>
              <a:path w="316229" h="12700">
                <a:moveTo>
                  <a:pt x="0" y="12143"/>
                </a:moveTo>
                <a:lnTo>
                  <a:pt x="315728" y="12143"/>
                </a:lnTo>
                <a:lnTo>
                  <a:pt x="315728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6" name="object 956"/>
          <p:cNvSpPr/>
          <p:nvPr/>
        </p:nvSpPr>
        <p:spPr>
          <a:xfrm>
            <a:off x="6394520" y="4674540"/>
            <a:ext cx="182245" cy="530860"/>
          </a:xfrm>
          <a:custGeom>
            <a:avLst/>
            <a:gdLst/>
            <a:ahLst/>
            <a:cxnLst/>
            <a:rect l="l" t="t" r="r" b="b"/>
            <a:pathLst>
              <a:path w="182245" h="530860">
                <a:moveTo>
                  <a:pt x="182151" y="530262"/>
                </a:moveTo>
                <a:lnTo>
                  <a:pt x="182151" y="0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7" name="object 957"/>
          <p:cNvSpPr/>
          <p:nvPr/>
        </p:nvSpPr>
        <p:spPr>
          <a:xfrm>
            <a:off x="5336019" y="4674560"/>
            <a:ext cx="0" cy="1270"/>
          </a:xfrm>
          <a:custGeom>
            <a:avLst/>
            <a:gdLst/>
            <a:ahLst/>
            <a:cxnLst/>
            <a:rect l="l" t="t" r="r" b="b"/>
            <a:pathLst>
              <a:path h="1270">
                <a:moveTo>
                  <a:pt x="0" y="991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58" name="object 958"/>
          <p:cNvSpPr/>
          <p:nvPr/>
        </p:nvSpPr>
        <p:spPr>
          <a:xfrm>
            <a:off x="5336019" y="4825321"/>
            <a:ext cx="844550" cy="0"/>
          </a:xfrm>
          <a:custGeom>
            <a:avLst/>
            <a:gdLst/>
            <a:ahLst/>
            <a:cxnLst/>
            <a:rect l="l" t="t" r="r" b="b"/>
            <a:pathLst>
              <a:path w="844550">
                <a:moveTo>
                  <a:pt x="84396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59" name="object 959"/>
          <p:cNvGrpSpPr/>
          <p:nvPr/>
        </p:nvGrpSpPr>
        <p:grpSpPr>
          <a:xfrm>
            <a:off x="3904108" y="4819249"/>
            <a:ext cx="1216660" cy="12700"/>
            <a:chOff x="3904108" y="4819249"/>
            <a:chExt cx="1216660" cy="12700"/>
          </a:xfrm>
        </p:grpSpPr>
        <p:sp>
          <p:nvSpPr>
            <p:cNvPr id="960" name="object 960"/>
            <p:cNvSpPr/>
            <p:nvPr/>
          </p:nvSpPr>
          <p:spPr>
            <a:xfrm>
              <a:off x="4843199" y="4825321"/>
              <a:ext cx="277495" cy="0"/>
            </a:xfrm>
            <a:custGeom>
              <a:avLst/>
              <a:gdLst/>
              <a:ahLst/>
              <a:cxnLst/>
              <a:rect l="l" t="t" r="r" b="b"/>
              <a:pathLst>
                <a:path w="277495">
                  <a:moveTo>
                    <a:pt x="27727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3904108" y="4825321"/>
              <a:ext cx="911225" cy="0"/>
            </a:xfrm>
            <a:custGeom>
              <a:avLst/>
              <a:gdLst/>
              <a:ahLst/>
              <a:cxnLst/>
              <a:rect l="l" t="t" r="r" b="b"/>
              <a:pathLst>
                <a:path w="911225">
                  <a:moveTo>
                    <a:pt x="910756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62" name="object 962"/>
          <p:cNvSpPr/>
          <p:nvPr/>
        </p:nvSpPr>
        <p:spPr>
          <a:xfrm>
            <a:off x="4785538" y="4668468"/>
            <a:ext cx="335280" cy="12700"/>
          </a:xfrm>
          <a:custGeom>
            <a:avLst/>
            <a:gdLst/>
            <a:ahLst/>
            <a:cxnLst/>
            <a:rect l="l" t="t" r="r" b="b"/>
            <a:pathLst>
              <a:path w="335279" h="12700">
                <a:moveTo>
                  <a:pt x="0" y="12143"/>
                </a:moveTo>
                <a:lnTo>
                  <a:pt x="334935" y="12143"/>
                </a:lnTo>
                <a:lnTo>
                  <a:pt x="334935" y="0"/>
                </a:lnTo>
                <a:lnTo>
                  <a:pt x="0" y="0"/>
                </a:lnTo>
                <a:lnTo>
                  <a:pt x="0" y="1214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6576671" y="5546842"/>
            <a:ext cx="0" cy="347345"/>
          </a:xfrm>
          <a:custGeom>
            <a:avLst/>
            <a:gdLst/>
            <a:ahLst/>
            <a:cxnLst/>
            <a:rect l="l" t="t" r="r" b="b"/>
            <a:pathLst>
              <a:path h="347345">
                <a:moveTo>
                  <a:pt x="0" y="0"/>
                </a:moveTo>
                <a:lnTo>
                  <a:pt x="0" y="347079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3781662" y="4674540"/>
            <a:ext cx="1003935" cy="0"/>
          </a:xfrm>
          <a:custGeom>
            <a:avLst/>
            <a:gdLst/>
            <a:ahLst/>
            <a:cxnLst/>
            <a:rect l="l" t="t" r="r" b="b"/>
            <a:pathLst>
              <a:path w="1003935">
                <a:moveTo>
                  <a:pt x="1003855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5336019" y="4674540"/>
            <a:ext cx="370840" cy="0"/>
          </a:xfrm>
          <a:custGeom>
            <a:avLst/>
            <a:gdLst/>
            <a:ahLst/>
            <a:cxnLst/>
            <a:rect l="l" t="t" r="r" b="b"/>
            <a:pathLst>
              <a:path w="370839">
                <a:moveTo>
                  <a:pt x="37037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3904108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3904108" y="5824117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19429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3904108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3904108" y="4825341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333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3753327" y="5824137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134569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3753327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3753327" y="44590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39970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3751303" y="5824117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13155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4" name="object 974"/>
          <p:cNvSpPr/>
          <p:nvPr/>
        </p:nvSpPr>
        <p:spPr>
          <a:xfrm>
            <a:off x="3751303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5" name="object 975"/>
          <p:cNvSpPr/>
          <p:nvPr/>
        </p:nvSpPr>
        <p:spPr>
          <a:xfrm>
            <a:off x="3751303" y="4459015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39970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6" name="object 976"/>
          <p:cNvSpPr/>
          <p:nvPr/>
        </p:nvSpPr>
        <p:spPr>
          <a:xfrm>
            <a:off x="6075755" y="610545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3015"/>
                </a:moveTo>
                <a:lnTo>
                  <a:pt x="301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7" name="object 977"/>
          <p:cNvSpPr/>
          <p:nvPr/>
        </p:nvSpPr>
        <p:spPr>
          <a:xfrm>
            <a:off x="6026170" y="6108475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4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8" name="object 978"/>
          <p:cNvGrpSpPr/>
          <p:nvPr/>
        </p:nvGrpSpPr>
        <p:grpSpPr>
          <a:xfrm>
            <a:off x="6024146" y="6450535"/>
            <a:ext cx="33655" cy="186690"/>
            <a:chOff x="6024146" y="6450535"/>
            <a:chExt cx="33655" cy="186690"/>
          </a:xfrm>
        </p:grpSpPr>
        <p:sp>
          <p:nvSpPr>
            <p:cNvPr id="979" name="object 979"/>
            <p:cNvSpPr/>
            <p:nvPr/>
          </p:nvSpPr>
          <p:spPr>
            <a:xfrm>
              <a:off x="6051468" y="6452559"/>
              <a:ext cx="4445" cy="5080"/>
            </a:xfrm>
            <a:custGeom>
              <a:avLst/>
              <a:gdLst/>
              <a:ahLst/>
              <a:cxnLst/>
              <a:rect l="l" t="t" r="r" b="b"/>
              <a:pathLst>
                <a:path w="4445" h="5079">
                  <a:moveTo>
                    <a:pt x="4047" y="5039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6026170" y="6452539"/>
              <a:ext cx="0" cy="184785"/>
            </a:xfrm>
            <a:custGeom>
              <a:avLst/>
              <a:gdLst/>
              <a:ahLst/>
              <a:cxnLst/>
              <a:rect l="l" t="t" r="r" b="b"/>
              <a:pathLst>
                <a:path h="184784">
                  <a:moveTo>
                    <a:pt x="0" y="0"/>
                  </a:moveTo>
                  <a:lnTo>
                    <a:pt x="0" y="18417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81" name="object 981"/>
          <p:cNvSpPr/>
          <p:nvPr/>
        </p:nvSpPr>
        <p:spPr>
          <a:xfrm>
            <a:off x="5274290" y="8190059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20" h="20320">
                <a:moveTo>
                  <a:pt x="0" y="20239"/>
                </a:moveTo>
                <a:lnTo>
                  <a:pt x="202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2" name="object 982"/>
          <p:cNvSpPr/>
          <p:nvPr/>
        </p:nvSpPr>
        <p:spPr>
          <a:xfrm>
            <a:off x="4288649" y="8104064"/>
            <a:ext cx="6350" cy="5080"/>
          </a:xfrm>
          <a:custGeom>
            <a:avLst/>
            <a:gdLst/>
            <a:ahLst/>
            <a:cxnLst/>
            <a:rect l="l" t="t" r="r" b="b"/>
            <a:pathLst>
              <a:path w="6350" h="5079">
                <a:moveTo>
                  <a:pt x="6071" y="5039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3" name="object 983"/>
          <p:cNvSpPr/>
          <p:nvPr/>
        </p:nvSpPr>
        <p:spPr>
          <a:xfrm>
            <a:off x="4716725" y="8080788"/>
            <a:ext cx="5080" cy="5080"/>
          </a:xfrm>
          <a:custGeom>
            <a:avLst/>
            <a:gdLst/>
            <a:ahLst/>
            <a:cxnLst/>
            <a:rect l="l" t="t" r="r" b="b"/>
            <a:pathLst>
              <a:path w="5079" h="5079">
                <a:moveTo>
                  <a:pt x="5039" y="5039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84" name="object 984"/>
          <p:cNvSpPr/>
          <p:nvPr/>
        </p:nvSpPr>
        <p:spPr>
          <a:xfrm>
            <a:off x="5067852" y="7959354"/>
            <a:ext cx="2540" cy="1270"/>
          </a:xfrm>
          <a:custGeom>
            <a:avLst/>
            <a:gdLst/>
            <a:ahLst/>
            <a:cxnLst/>
            <a:rect l="l" t="t" r="r" b="b"/>
            <a:pathLst>
              <a:path w="2539" h="1270">
                <a:moveTo>
                  <a:pt x="0" y="991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85" name="object 985"/>
          <p:cNvGrpSpPr/>
          <p:nvPr/>
        </p:nvGrpSpPr>
        <p:grpSpPr>
          <a:xfrm>
            <a:off x="5166011" y="8078744"/>
            <a:ext cx="384810" cy="212090"/>
            <a:chOff x="5166011" y="8078744"/>
            <a:chExt cx="384810" cy="212090"/>
          </a:xfrm>
        </p:grpSpPr>
        <p:sp>
          <p:nvSpPr>
            <p:cNvPr id="986" name="object 986"/>
            <p:cNvSpPr/>
            <p:nvPr/>
          </p:nvSpPr>
          <p:spPr>
            <a:xfrm>
              <a:off x="5185238" y="8080768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5173095" y="8109103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5172083" y="8112139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5357270" y="8252800"/>
              <a:ext cx="193675" cy="0"/>
            </a:xfrm>
            <a:custGeom>
              <a:avLst/>
              <a:gdLst/>
              <a:ahLst/>
              <a:cxnLst/>
              <a:rect l="l" t="t" r="r" b="b"/>
              <a:pathLst>
                <a:path w="193675">
                  <a:moveTo>
                    <a:pt x="0" y="0"/>
                  </a:moveTo>
                  <a:lnTo>
                    <a:pt x="19326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90" name="object 990"/>
          <p:cNvSpPr/>
          <p:nvPr/>
        </p:nvSpPr>
        <p:spPr>
          <a:xfrm>
            <a:off x="5832887" y="8131366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0" y="4047"/>
                </a:moveTo>
                <a:lnTo>
                  <a:pt x="404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1" name="object 991"/>
          <p:cNvSpPr/>
          <p:nvPr/>
        </p:nvSpPr>
        <p:spPr>
          <a:xfrm>
            <a:off x="6378329" y="7585924"/>
            <a:ext cx="4445" cy="4445"/>
          </a:xfrm>
          <a:custGeom>
            <a:avLst/>
            <a:gdLst/>
            <a:ahLst/>
            <a:cxnLst/>
            <a:rect l="l" t="t" r="r" b="b"/>
            <a:pathLst>
              <a:path w="4445" h="4445">
                <a:moveTo>
                  <a:pt x="0" y="4047"/>
                </a:moveTo>
                <a:lnTo>
                  <a:pt x="404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2" name="object 992"/>
          <p:cNvSpPr/>
          <p:nvPr/>
        </p:nvSpPr>
        <p:spPr>
          <a:xfrm>
            <a:off x="5936106" y="8131366"/>
            <a:ext cx="8255" cy="8255"/>
          </a:xfrm>
          <a:custGeom>
            <a:avLst/>
            <a:gdLst/>
            <a:ahLst/>
            <a:cxnLst/>
            <a:rect l="l" t="t" r="r" b="b"/>
            <a:pathLst>
              <a:path w="8254" h="8254">
                <a:moveTo>
                  <a:pt x="0" y="8095"/>
                </a:moveTo>
                <a:lnTo>
                  <a:pt x="809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3" name="object 993"/>
          <p:cNvSpPr/>
          <p:nvPr/>
        </p:nvSpPr>
        <p:spPr>
          <a:xfrm>
            <a:off x="5832887" y="8252800"/>
            <a:ext cx="193675" cy="0"/>
          </a:xfrm>
          <a:custGeom>
            <a:avLst/>
            <a:gdLst/>
            <a:ahLst/>
            <a:cxnLst/>
            <a:rect l="l" t="t" r="r" b="b"/>
            <a:pathLst>
              <a:path w="193675">
                <a:moveTo>
                  <a:pt x="0" y="0"/>
                </a:moveTo>
                <a:lnTo>
                  <a:pt x="193262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4" name="object 994"/>
          <p:cNvSpPr/>
          <p:nvPr/>
        </p:nvSpPr>
        <p:spPr>
          <a:xfrm>
            <a:off x="5345126" y="8281134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40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5" name="object 995"/>
          <p:cNvSpPr/>
          <p:nvPr/>
        </p:nvSpPr>
        <p:spPr>
          <a:xfrm>
            <a:off x="5832887" y="8281134"/>
            <a:ext cx="205740" cy="0"/>
          </a:xfrm>
          <a:custGeom>
            <a:avLst/>
            <a:gdLst/>
            <a:ahLst/>
            <a:cxnLst/>
            <a:rect l="l" t="t" r="r" b="b"/>
            <a:pathLst>
              <a:path w="205739">
                <a:moveTo>
                  <a:pt x="0" y="0"/>
                </a:moveTo>
                <a:lnTo>
                  <a:pt x="20540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96" name="object 996"/>
          <p:cNvSpPr/>
          <p:nvPr/>
        </p:nvSpPr>
        <p:spPr>
          <a:xfrm>
            <a:off x="5344114" y="8284171"/>
            <a:ext cx="207010" cy="0"/>
          </a:xfrm>
          <a:custGeom>
            <a:avLst/>
            <a:gdLst/>
            <a:ahLst/>
            <a:cxnLst/>
            <a:rect l="l" t="t" r="r" b="b"/>
            <a:pathLst>
              <a:path w="207010">
                <a:moveTo>
                  <a:pt x="0" y="0"/>
                </a:moveTo>
                <a:lnTo>
                  <a:pt x="20643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97" name="object 997"/>
          <p:cNvGrpSpPr/>
          <p:nvPr/>
        </p:nvGrpSpPr>
        <p:grpSpPr>
          <a:xfrm>
            <a:off x="5832887" y="8114183"/>
            <a:ext cx="333375" cy="176530"/>
            <a:chOff x="5832887" y="8114183"/>
            <a:chExt cx="333375" cy="176530"/>
          </a:xfrm>
        </p:grpSpPr>
        <p:sp>
          <p:nvSpPr>
            <p:cNvPr id="998" name="object 998"/>
            <p:cNvSpPr/>
            <p:nvPr/>
          </p:nvSpPr>
          <p:spPr>
            <a:xfrm>
              <a:off x="5832887" y="8284171"/>
              <a:ext cx="207010" cy="0"/>
            </a:xfrm>
            <a:custGeom>
              <a:avLst/>
              <a:gdLst/>
              <a:ahLst/>
              <a:cxnLst/>
              <a:rect l="l" t="t" r="r" b="b"/>
              <a:pathLst>
                <a:path w="207010">
                  <a:moveTo>
                    <a:pt x="0" y="0"/>
                  </a:moveTo>
                  <a:lnTo>
                    <a:pt x="20643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6026170" y="8116207"/>
              <a:ext cx="137795" cy="137160"/>
            </a:xfrm>
            <a:custGeom>
              <a:avLst/>
              <a:gdLst/>
              <a:ahLst/>
              <a:cxnLst/>
              <a:rect l="l" t="t" r="r" b="b"/>
              <a:pathLst>
                <a:path w="137795" h="137159">
                  <a:moveTo>
                    <a:pt x="0" y="136593"/>
                  </a:moveTo>
                  <a:lnTo>
                    <a:pt x="137625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0" name="object 1000"/>
          <p:cNvSpPr/>
          <p:nvPr/>
        </p:nvSpPr>
        <p:spPr>
          <a:xfrm>
            <a:off x="6363149" y="7779207"/>
            <a:ext cx="137160" cy="137795"/>
          </a:xfrm>
          <a:custGeom>
            <a:avLst/>
            <a:gdLst/>
            <a:ahLst/>
            <a:cxnLst/>
            <a:rect l="l" t="t" r="r" b="b"/>
            <a:pathLst>
              <a:path w="137160" h="137795">
                <a:moveTo>
                  <a:pt x="0" y="137625"/>
                </a:moveTo>
                <a:lnTo>
                  <a:pt x="136593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1" name="object 1001"/>
          <p:cNvSpPr/>
          <p:nvPr/>
        </p:nvSpPr>
        <p:spPr>
          <a:xfrm>
            <a:off x="6038313" y="8136445"/>
            <a:ext cx="146050" cy="144780"/>
          </a:xfrm>
          <a:custGeom>
            <a:avLst/>
            <a:gdLst/>
            <a:ahLst/>
            <a:cxnLst/>
            <a:rect l="l" t="t" r="r" b="b"/>
            <a:pathLst>
              <a:path w="146050" h="144779">
                <a:moveTo>
                  <a:pt x="0" y="144688"/>
                </a:moveTo>
                <a:lnTo>
                  <a:pt x="14572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2" name="object 1002"/>
          <p:cNvSpPr/>
          <p:nvPr/>
        </p:nvSpPr>
        <p:spPr>
          <a:xfrm>
            <a:off x="6383389" y="779135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79" h="146050">
                <a:moveTo>
                  <a:pt x="0" y="145720"/>
                </a:moveTo>
                <a:lnTo>
                  <a:pt x="144688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3" name="object 1003"/>
          <p:cNvSpPr/>
          <p:nvPr/>
        </p:nvSpPr>
        <p:spPr>
          <a:xfrm>
            <a:off x="6039325" y="8138449"/>
            <a:ext cx="146050" cy="146050"/>
          </a:xfrm>
          <a:custGeom>
            <a:avLst/>
            <a:gdLst/>
            <a:ahLst/>
            <a:cxnLst/>
            <a:rect l="l" t="t" r="r" b="b"/>
            <a:pathLst>
              <a:path w="146050" h="146050">
                <a:moveTo>
                  <a:pt x="0" y="145720"/>
                </a:moveTo>
                <a:lnTo>
                  <a:pt x="14572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04" name="object 1004"/>
          <p:cNvGrpSpPr/>
          <p:nvPr/>
        </p:nvGrpSpPr>
        <p:grpSpPr>
          <a:xfrm>
            <a:off x="6378329" y="7585944"/>
            <a:ext cx="159385" cy="358775"/>
            <a:chOff x="6378329" y="7585944"/>
            <a:chExt cx="159385" cy="358775"/>
          </a:xfrm>
        </p:grpSpPr>
        <p:sp>
          <p:nvSpPr>
            <p:cNvPr id="1005" name="object 1005"/>
            <p:cNvSpPr/>
            <p:nvPr/>
          </p:nvSpPr>
          <p:spPr>
            <a:xfrm>
              <a:off x="6384400" y="7792362"/>
              <a:ext cx="147320" cy="146050"/>
            </a:xfrm>
            <a:custGeom>
              <a:avLst/>
              <a:gdLst/>
              <a:ahLst/>
              <a:cxnLst/>
              <a:rect l="l" t="t" r="r" b="b"/>
              <a:pathLst>
                <a:path w="147320" h="146050">
                  <a:moveTo>
                    <a:pt x="0" y="145720"/>
                  </a:moveTo>
                  <a:lnTo>
                    <a:pt x="146712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6499763" y="7585944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19326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7" name="object 1007"/>
          <p:cNvSpPr/>
          <p:nvPr/>
        </p:nvSpPr>
        <p:spPr>
          <a:xfrm>
            <a:off x="6499763" y="7110328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19326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8" name="object 1008"/>
          <p:cNvSpPr/>
          <p:nvPr/>
        </p:nvSpPr>
        <p:spPr>
          <a:xfrm>
            <a:off x="6528098" y="7585944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20540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09" name="object 1009"/>
          <p:cNvSpPr/>
          <p:nvPr/>
        </p:nvSpPr>
        <p:spPr>
          <a:xfrm>
            <a:off x="6528098" y="7098184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20540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10" name="object 1010"/>
          <p:cNvSpPr/>
          <p:nvPr/>
        </p:nvSpPr>
        <p:spPr>
          <a:xfrm>
            <a:off x="6531133" y="7585924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20643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11" name="object 1011"/>
          <p:cNvGrpSpPr/>
          <p:nvPr/>
        </p:nvGrpSpPr>
        <p:grpSpPr>
          <a:xfrm>
            <a:off x="6024146" y="6618519"/>
            <a:ext cx="513080" cy="685165"/>
            <a:chOff x="6024146" y="6618519"/>
            <a:chExt cx="513080" cy="685165"/>
          </a:xfrm>
        </p:grpSpPr>
        <p:sp>
          <p:nvSpPr>
            <p:cNvPr id="1012" name="object 1012"/>
            <p:cNvSpPr/>
            <p:nvPr/>
          </p:nvSpPr>
          <p:spPr>
            <a:xfrm>
              <a:off x="6531133" y="7097152"/>
              <a:ext cx="0" cy="207010"/>
            </a:xfrm>
            <a:custGeom>
              <a:avLst/>
              <a:gdLst/>
              <a:ahLst/>
              <a:cxnLst/>
              <a:rect l="l" t="t" r="r" b="b"/>
              <a:pathLst>
                <a:path h="207009">
                  <a:moveTo>
                    <a:pt x="0" y="206438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6026170" y="6636714"/>
              <a:ext cx="473709" cy="473709"/>
            </a:xfrm>
            <a:custGeom>
              <a:avLst/>
              <a:gdLst/>
              <a:ahLst/>
              <a:cxnLst/>
              <a:rect l="l" t="t" r="r" b="b"/>
              <a:pathLst>
                <a:path w="473710" h="473709">
                  <a:moveTo>
                    <a:pt x="473593" y="47359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6055536" y="6625602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473075" h="473075">
                  <a:moveTo>
                    <a:pt x="472561" y="47256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6057540" y="6624590"/>
              <a:ext cx="473709" cy="473075"/>
            </a:xfrm>
            <a:custGeom>
              <a:avLst/>
              <a:gdLst/>
              <a:ahLst/>
              <a:cxnLst/>
              <a:rect l="l" t="t" r="r" b="b"/>
              <a:pathLst>
                <a:path w="473709" h="473075">
                  <a:moveTo>
                    <a:pt x="473593" y="472561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16" name="object 1016"/>
          <p:cNvGrpSpPr/>
          <p:nvPr/>
        </p:nvGrpSpPr>
        <p:grpSpPr>
          <a:xfrm>
            <a:off x="5188274" y="7953262"/>
            <a:ext cx="1106170" cy="1108710"/>
            <a:chOff x="5188274" y="7953262"/>
            <a:chExt cx="1106170" cy="1108710"/>
          </a:xfrm>
        </p:grpSpPr>
        <p:sp>
          <p:nvSpPr>
            <p:cNvPr id="1017" name="object 1017"/>
            <p:cNvSpPr/>
            <p:nvPr/>
          </p:nvSpPr>
          <p:spPr>
            <a:xfrm>
              <a:off x="5235836" y="7959334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5" h="172084">
                  <a:moveTo>
                    <a:pt x="0" y="0"/>
                  </a:moveTo>
                  <a:lnTo>
                    <a:pt x="172031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5191310" y="7959334"/>
              <a:ext cx="124460" cy="123825"/>
            </a:xfrm>
            <a:custGeom>
              <a:avLst/>
              <a:gdLst/>
              <a:ahLst/>
              <a:cxnLst/>
              <a:rect l="l" t="t" r="r" b="b"/>
              <a:pathLst>
                <a:path w="124460" h="123825">
                  <a:moveTo>
                    <a:pt x="0" y="0"/>
                  </a:moveTo>
                  <a:lnTo>
                    <a:pt x="124449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5332983" y="80999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5356258" y="8123270"/>
              <a:ext cx="161925" cy="163195"/>
            </a:xfrm>
            <a:custGeom>
              <a:avLst/>
              <a:gdLst/>
              <a:ahLst/>
              <a:cxnLst/>
              <a:rect l="l" t="t" r="r" b="b"/>
              <a:pathLst>
                <a:path w="161925" h="163195">
                  <a:moveTo>
                    <a:pt x="0" y="0"/>
                  </a:moveTo>
                  <a:lnTo>
                    <a:pt x="161912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5535373" y="83033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5558648" y="8326672"/>
              <a:ext cx="163195" cy="161925"/>
            </a:xfrm>
            <a:custGeom>
              <a:avLst/>
              <a:gdLst/>
              <a:ahLst/>
              <a:cxnLst/>
              <a:rect l="l" t="t" r="r" b="b"/>
              <a:pathLst>
                <a:path w="163195" h="161925">
                  <a:moveTo>
                    <a:pt x="0" y="0"/>
                  </a:moveTo>
                  <a:lnTo>
                    <a:pt x="162903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5738775" y="8505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5762050" y="852906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0"/>
                  </a:moveTo>
                  <a:lnTo>
                    <a:pt x="161912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5941166" y="87081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5964441" y="8731453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5" h="163195">
                  <a:moveTo>
                    <a:pt x="0" y="0"/>
                  </a:moveTo>
                  <a:lnTo>
                    <a:pt x="162903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6144568" y="89115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6167843" y="8934855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>
                  <a:moveTo>
                    <a:pt x="0" y="0"/>
                  </a:moveTo>
                  <a:lnTo>
                    <a:pt x="123458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5407867" y="8131366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66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5832887" y="8030170"/>
              <a:ext cx="244475" cy="101600"/>
            </a:xfrm>
            <a:custGeom>
              <a:avLst/>
              <a:gdLst/>
              <a:ahLst/>
              <a:cxnLst/>
              <a:rect l="l" t="t" r="r" b="b"/>
              <a:pathLst>
                <a:path w="244475" h="101600">
                  <a:moveTo>
                    <a:pt x="0" y="101195"/>
                  </a:moveTo>
                  <a:lnTo>
                    <a:pt x="142664" y="101195"/>
                  </a:lnTo>
                  <a:lnTo>
                    <a:pt x="24386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1" name="object 1031"/>
          <p:cNvSpPr/>
          <p:nvPr/>
        </p:nvSpPr>
        <p:spPr>
          <a:xfrm>
            <a:off x="6277134" y="7585924"/>
            <a:ext cx="101600" cy="245110"/>
          </a:xfrm>
          <a:custGeom>
            <a:avLst/>
            <a:gdLst/>
            <a:ahLst/>
            <a:cxnLst/>
            <a:rect l="l" t="t" r="r" b="b"/>
            <a:pathLst>
              <a:path w="101600" h="245109">
                <a:moveTo>
                  <a:pt x="0" y="244892"/>
                </a:moveTo>
                <a:lnTo>
                  <a:pt x="101195" y="143697"/>
                </a:lnTo>
                <a:lnTo>
                  <a:pt x="10119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32" name="object 1032"/>
          <p:cNvSpPr/>
          <p:nvPr/>
        </p:nvSpPr>
        <p:spPr>
          <a:xfrm>
            <a:off x="5904736" y="6687332"/>
            <a:ext cx="473709" cy="616585"/>
          </a:xfrm>
          <a:custGeom>
            <a:avLst/>
            <a:gdLst/>
            <a:ahLst/>
            <a:cxnLst/>
            <a:rect l="l" t="t" r="r" b="b"/>
            <a:pathLst>
              <a:path w="473710" h="616584">
                <a:moveTo>
                  <a:pt x="473593" y="616258"/>
                </a:moveTo>
                <a:lnTo>
                  <a:pt x="473593" y="473593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33" name="object 1033"/>
          <p:cNvGrpSpPr/>
          <p:nvPr/>
        </p:nvGrpSpPr>
        <p:grpSpPr>
          <a:xfrm>
            <a:off x="5898664" y="6453571"/>
            <a:ext cx="1409700" cy="1593850"/>
            <a:chOff x="5898664" y="6453571"/>
            <a:chExt cx="1409700" cy="1593850"/>
          </a:xfrm>
        </p:grpSpPr>
        <p:sp>
          <p:nvSpPr>
            <p:cNvPr id="1034" name="object 1034"/>
            <p:cNvSpPr/>
            <p:nvPr/>
          </p:nvSpPr>
          <p:spPr>
            <a:xfrm>
              <a:off x="7132253" y="7871314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173023" y="173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7108958" y="78480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6929842" y="766890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1619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6906567" y="76456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6726460" y="7465522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5" h="163195">
                  <a:moveTo>
                    <a:pt x="162903" y="16290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6703165" y="7442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6524050" y="726311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1619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6500775" y="72398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6320668" y="7059730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5" h="163195">
                  <a:moveTo>
                    <a:pt x="162903" y="16290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6297373" y="7036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6118257" y="6857319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1619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6094982" y="6834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5904756" y="6643818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173023" y="173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5904736" y="645357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5">
                  <a:moveTo>
                    <a:pt x="0" y="23374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8" name="object 1048"/>
          <p:cNvSpPr/>
          <p:nvPr/>
        </p:nvSpPr>
        <p:spPr>
          <a:xfrm>
            <a:off x="5904736" y="6108475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6274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49" name="object 1049"/>
          <p:cNvSpPr/>
          <p:nvPr/>
        </p:nvSpPr>
        <p:spPr>
          <a:xfrm>
            <a:off x="5837947" y="6018412"/>
            <a:ext cx="7620" cy="6350"/>
          </a:xfrm>
          <a:custGeom>
            <a:avLst/>
            <a:gdLst/>
            <a:ahLst/>
            <a:cxnLst/>
            <a:rect l="l" t="t" r="r" b="b"/>
            <a:pathLst>
              <a:path w="7620" h="6350">
                <a:moveTo>
                  <a:pt x="0" y="6071"/>
                </a:moveTo>
                <a:lnTo>
                  <a:pt x="706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0" name="object 1050"/>
          <p:cNvSpPr/>
          <p:nvPr/>
        </p:nvSpPr>
        <p:spPr>
          <a:xfrm>
            <a:off x="5619365" y="6105459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0" y="3015"/>
                </a:moveTo>
                <a:lnTo>
                  <a:pt x="301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1" name="object 1051"/>
          <p:cNvSpPr/>
          <p:nvPr/>
        </p:nvSpPr>
        <p:spPr>
          <a:xfrm>
            <a:off x="5904736" y="598706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3135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2" name="object 1052"/>
          <p:cNvSpPr/>
          <p:nvPr/>
        </p:nvSpPr>
        <p:spPr>
          <a:xfrm>
            <a:off x="3781662" y="4458994"/>
            <a:ext cx="0" cy="400050"/>
          </a:xfrm>
          <a:custGeom>
            <a:avLst/>
            <a:gdLst/>
            <a:ahLst/>
            <a:cxnLst/>
            <a:rect l="l" t="t" r="r" b="b"/>
            <a:pathLst>
              <a:path h="400050">
                <a:moveTo>
                  <a:pt x="0" y="0"/>
                </a:moveTo>
                <a:lnTo>
                  <a:pt x="0" y="39970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3" name="object 1053"/>
          <p:cNvSpPr/>
          <p:nvPr/>
        </p:nvSpPr>
        <p:spPr>
          <a:xfrm>
            <a:off x="3781662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4" name="object 1054"/>
          <p:cNvSpPr/>
          <p:nvPr/>
        </p:nvSpPr>
        <p:spPr>
          <a:xfrm>
            <a:off x="3688562" y="5824117"/>
            <a:ext cx="93345" cy="163195"/>
          </a:xfrm>
          <a:custGeom>
            <a:avLst/>
            <a:gdLst/>
            <a:ahLst/>
            <a:cxnLst/>
            <a:rect l="l" t="t" r="r" b="b"/>
            <a:pathLst>
              <a:path w="93345" h="163195">
                <a:moveTo>
                  <a:pt x="93099" y="0"/>
                </a:moveTo>
                <a:lnTo>
                  <a:pt x="93099" y="162903"/>
                </a:lnTo>
                <a:lnTo>
                  <a:pt x="0" y="16290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5" name="object 1055"/>
          <p:cNvSpPr/>
          <p:nvPr/>
        </p:nvSpPr>
        <p:spPr>
          <a:xfrm>
            <a:off x="3117842" y="5987041"/>
            <a:ext cx="351155" cy="0"/>
          </a:xfrm>
          <a:custGeom>
            <a:avLst/>
            <a:gdLst/>
            <a:ahLst/>
            <a:cxnLst/>
            <a:rect l="l" t="t" r="r" b="b"/>
            <a:pathLst>
              <a:path w="351154">
                <a:moveTo>
                  <a:pt x="351126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6" name="object 1056"/>
          <p:cNvSpPr/>
          <p:nvPr/>
        </p:nvSpPr>
        <p:spPr>
          <a:xfrm>
            <a:off x="5837947" y="6108475"/>
            <a:ext cx="67310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6678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7" name="object 1057"/>
          <p:cNvSpPr/>
          <p:nvPr/>
        </p:nvSpPr>
        <p:spPr>
          <a:xfrm>
            <a:off x="5252027" y="6108475"/>
            <a:ext cx="370840" cy="0"/>
          </a:xfrm>
          <a:custGeom>
            <a:avLst/>
            <a:gdLst/>
            <a:ahLst/>
            <a:cxnLst/>
            <a:rect l="l" t="t" r="r" b="b"/>
            <a:pathLst>
              <a:path w="370839">
                <a:moveTo>
                  <a:pt x="37037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58" name="object 1058"/>
          <p:cNvSpPr/>
          <p:nvPr/>
        </p:nvSpPr>
        <p:spPr>
          <a:xfrm>
            <a:off x="4797661" y="6108475"/>
            <a:ext cx="239395" cy="0"/>
          </a:xfrm>
          <a:custGeom>
            <a:avLst/>
            <a:gdLst/>
            <a:ahLst/>
            <a:cxnLst/>
            <a:rect l="l" t="t" r="r" b="b"/>
            <a:pathLst>
              <a:path w="239395">
                <a:moveTo>
                  <a:pt x="23882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59" name="object 1059"/>
          <p:cNvGrpSpPr/>
          <p:nvPr/>
        </p:nvGrpSpPr>
        <p:grpSpPr>
          <a:xfrm>
            <a:off x="3688582" y="6102403"/>
            <a:ext cx="894715" cy="12700"/>
            <a:chOff x="3688582" y="6102403"/>
            <a:chExt cx="894715" cy="12700"/>
          </a:xfrm>
        </p:grpSpPr>
        <p:sp>
          <p:nvSpPr>
            <p:cNvPr id="1060" name="object 1060"/>
            <p:cNvSpPr/>
            <p:nvPr/>
          </p:nvSpPr>
          <p:spPr>
            <a:xfrm>
              <a:off x="4565944" y="6108475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18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3688582" y="6108475"/>
              <a:ext cx="849630" cy="0"/>
            </a:xfrm>
            <a:custGeom>
              <a:avLst/>
              <a:gdLst/>
              <a:ahLst/>
              <a:cxnLst/>
              <a:rect l="l" t="t" r="r" b="b"/>
              <a:pathLst>
                <a:path w="849629">
                  <a:moveTo>
                    <a:pt x="849006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62" name="object 1062"/>
          <p:cNvSpPr/>
          <p:nvPr/>
        </p:nvSpPr>
        <p:spPr>
          <a:xfrm>
            <a:off x="3239276" y="6108475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22969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63" name="object 1063"/>
          <p:cNvGrpSpPr/>
          <p:nvPr/>
        </p:nvGrpSpPr>
        <p:grpSpPr>
          <a:xfrm>
            <a:off x="3688562" y="5949599"/>
            <a:ext cx="64769" cy="12700"/>
            <a:chOff x="3688562" y="5949599"/>
            <a:chExt cx="64769" cy="12700"/>
          </a:xfrm>
        </p:grpSpPr>
        <p:sp>
          <p:nvSpPr>
            <p:cNvPr id="1064" name="object 1064"/>
            <p:cNvSpPr/>
            <p:nvPr/>
          </p:nvSpPr>
          <p:spPr>
            <a:xfrm>
              <a:off x="3688562" y="5958706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70">
                  <a:moveTo>
                    <a:pt x="647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3688562" y="5955670"/>
              <a:ext cx="62865" cy="0"/>
            </a:xfrm>
            <a:custGeom>
              <a:avLst/>
              <a:gdLst/>
              <a:ahLst/>
              <a:cxnLst/>
              <a:rect l="l" t="t" r="r" b="b"/>
              <a:pathLst>
                <a:path w="62864">
                  <a:moveTo>
                    <a:pt x="62740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66" name="object 1066"/>
          <p:cNvGrpSpPr/>
          <p:nvPr/>
        </p:nvGrpSpPr>
        <p:grpSpPr>
          <a:xfrm>
            <a:off x="3086451" y="5949599"/>
            <a:ext cx="382905" cy="911860"/>
            <a:chOff x="3086451" y="5949599"/>
            <a:chExt cx="382905" cy="911860"/>
          </a:xfrm>
        </p:grpSpPr>
        <p:sp>
          <p:nvSpPr>
            <p:cNvPr id="1067" name="object 1067"/>
            <p:cNvSpPr/>
            <p:nvPr/>
          </p:nvSpPr>
          <p:spPr>
            <a:xfrm>
              <a:off x="3088475" y="5958706"/>
              <a:ext cx="381000" cy="0"/>
            </a:xfrm>
            <a:custGeom>
              <a:avLst/>
              <a:gdLst/>
              <a:ahLst/>
              <a:cxnLst/>
              <a:rect l="l" t="t" r="r" b="b"/>
              <a:pathLst>
                <a:path w="381000">
                  <a:moveTo>
                    <a:pt x="380493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8" name="object 1068"/>
            <p:cNvSpPr/>
            <p:nvPr/>
          </p:nvSpPr>
          <p:spPr>
            <a:xfrm>
              <a:off x="3086451" y="5955670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4">
                  <a:moveTo>
                    <a:pt x="382517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9" name="object 1069"/>
            <p:cNvSpPr/>
            <p:nvPr/>
          </p:nvSpPr>
          <p:spPr>
            <a:xfrm>
              <a:off x="3117822" y="5987041"/>
              <a:ext cx="0" cy="874394"/>
            </a:xfrm>
            <a:custGeom>
              <a:avLst/>
              <a:gdLst/>
              <a:ahLst/>
              <a:cxnLst/>
              <a:rect l="l" t="t" r="r" b="b"/>
              <a:pathLst>
                <a:path h="874395">
                  <a:moveTo>
                    <a:pt x="0" y="0"/>
                  </a:moveTo>
                  <a:lnTo>
                    <a:pt x="0" y="87432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70" name="object 1070"/>
          <p:cNvSpPr/>
          <p:nvPr/>
        </p:nvSpPr>
        <p:spPr>
          <a:xfrm>
            <a:off x="3700705" y="8107079"/>
            <a:ext cx="2540" cy="2540"/>
          </a:xfrm>
          <a:custGeom>
            <a:avLst/>
            <a:gdLst/>
            <a:ahLst/>
            <a:cxnLst/>
            <a:rect l="l" t="t" r="r" b="b"/>
            <a:pathLst>
              <a:path w="2539" h="2540">
                <a:moveTo>
                  <a:pt x="0" y="2023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1" name="object 1071"/>
          <p:cNvSpPr/>
          <p:nvPr/>
        </p:nvSpPr>
        <p:spPr>
          <a:xfrm>
            <a:off x="3117822" y="7206443"/>
            <a:ext cx="0" cy="874394"/>
          </a:xfrm>
          <a:custGeom>
            <a:avLst/>
            <a:gdLst/>
            <a:ahLst/>
            <a:cxnLst/>
            <a:rect l="l" t="t" r="r" b="b"/>
            <a:pathLst>
              <a:path h="874395">
                <a:moveTo>
                  <a:pt x="0" y="0"/>
                </a:moveTo>
                <a:lnTo>
                  <a:pt x="0" y="87432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2" name="object 1072"/>
          <p:cNvSpPr/>
          <p:nvPr/>
        </p:nvSpPr>
        <p:spPr>
          <a:xfrm>
            <a:off x="3088475" y="5958706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66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3" name="object 1073"/>
          <p:cNvSpPr/>
          <p:nvPr/>
        </p:nvSpPr>
        <p:spPr>
          <a:xfrm>
            <a:off x="3088475" y="7206443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66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4" name="object 1074"/>
          <p:cNvSpPr/>
          <p:nvPr/>
        </p:nvSpPr>
        <p:spPr>
          <a:xfrm>
            <a:off x="4565924" y="7959334"/>
            <a:ext cx="156210" cy="0"/>
          </a:xfrm>
          <a:custGeom>
            <a:avLst/>
            <a:gdLst/>
            <a:ahLst/>
            <a:cxnLst/>
            <a:rect l="l" t="t" r="r" b="b"/>
            <a:pathLst>
              <a:path w="156210">
                <a:moveTo>
                  <a:pt x="0" y="0"/>
                </a:moveTo>
                <a:lnTo>
                  <a:pt x="15584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5" name="object 1075"/>
          <p:cNvSpPr/>
          <p:nvPr/>
        </p:nvSpPr>
        <p:spPr>
          <a:xfrm>
            <a:off x="3086451" y="7206443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67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6" name="object 1076"/>
          <p:cNvSpPr/>
          <p:nvPr/>
        </p:nvSpPr>
        <p:spPr>
          <a:xfrm>
            <a:off x="3239256" y="7959334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0" y="0"/>
                </a:moveTo>
                <a:lnTo>
                  <a:pt x="46347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7" name="object 1077"/>
          <p:cNvSpPr/>
          <p:nvPr/>
        </p:nvSpPr>
        <p:spPr>
          <a:xfrm>
            <a:off x="4288649" y="7959334"/>
            <a:ext cx="249554" cy="0"/>
          </a:xfrm>
          <a:custGeom>
            <a:avLst/>
            <a:gdLst/>
            <a:ahLst/>
            <a:cxnLst/>
            <a:rect l="l" t="t" r="r" b="b"/>
            <a:pathLst>
              <a:path w="249554">
                <a:moveTo>
                  <a:pt x="0" y="0"/>
                </a:moveTo>
                <a:lnTo>
                  <a:pt x="24894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8" name="object 1078"/>
          <p:cNvSpPr/>
          <p:nvPr/>
        </p:nvSpPr>
        <p:spPr>
          <a:xfrm>
            <a:off x="3239256" y="7206443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79" name="object 1079"/>
          <p:cNvSpPr/>
          <p:nvPr/>
        </p:nvSpPr>
        <p:spPr>
          <a:xfrm>
            <a:off x="5067852" y="7959334"/>
            <a:ext cx="168275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0" y="0"/>
                </a:moveTo>
                <a:lnTo>
                  <a:pt x="16798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0" name="object 1080"/>
          <p:cNvSpPr/>
          <p:nvPr/>
        </p:nvSpPr>
        <p:spPr>
          <a:xfrm>
            <a:off x="3239256" y="6108475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1" name="object 1081"/>
          <p:cNvSpPr/>
          <p:nvPr/>
        </p:nvSpPr>
        <p:spPr>
          <a:xfrm>
            <a:off x="3117822" y="8080768"/>
            <a:ext cx="585470" cy="0"/>
          </a:xfrm>
          <a:custGeom>
            <a:avLst/>
            <a:gdLst/>
            <a:ahLst/>
            <a:cxnLst/>
            <a:rect l="l" t="t" r="r" b="b"/>
            <a:pathLst>
              <a:path w="585470">
                <a:moveTo>
                  <a:pt x="0" y="0"/>
                </a:moveTo>
                <a:lnTo>
                  <a:pt x="584907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2" name="object 1082"/>
          <p:cNvSpPr/>
          <p:nvPr/>
        </p:nvSpPr>
        <p:spPr>
          <a:xfrm>
            <a:off x="4288649" y="8080768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11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3" name="object 1083"/>
          <p:cNvSpPr/>
          <p:nvPr/>
        </p:nvSpPr>
        <p:spPr>
          <a:xfrm>
            <a:off x="5067852" y="8080768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0" y="0"/>
                </a:moveTo>
                <a:lnTo>
                  <a:pt x="117386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4" name="object 1084"/>
          <p:cNvSpPr/>
          <p:nvPr/>
        </p:nvSpPr>
        <p:spPr>
          <a:xfrm>
            <a:off x="3088475" y="8109103"/>
            <a:ext cx="614680" cy="0"/>
          </a:xfrm>
          <a:custGeom>
            <a:avLst/>
            <a:gdLst/>
            <a:ahLst/>
            <a:cxnLst/>
            <a:rect l="l" t="t" r="r" b="b"/>
            <a:pathLst>
              <a:path w="614679">
                <a:moveTo>
                  <a:pt x="0" y="0"/>
                </a:moveTo>
                <a:lnTo>
                  <a:pt x="614234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5" name="object 1085"/>
          <p:cNvSpPr/>
          <p:nvPr/>
        </p:nvSpPr>
        <p:spPr>
          <a:xfrm>
            <a:off x="4288649" y="8109103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115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6" name="object 1086"/>
          <p:cNvSpPr/>
          <p:nvPr/>
        </p:nvSpPr>
        <p:spPr>
          <a:xfrm>
            <a:off x="5067852" y="8109103"/>
            <a:ext cx="105410" cy="0"/>
          </a:xfrm>
          <a:custGeom>
            <a:avLst/>
            <a:gdLst/>
            <a:ahLst/>
            <a:cxnLst/>
            <a:rect l="l" t="t" r="r" b="b"/>
            <a:pathLst>
              <a:path w="105410">
                <a:moveTo>
                  <a:pt x="0" y="0"/>
                </a:moveTo>
                <a:lnTo>
                  <a:pt x="105242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7" name="object 1087"/>
          <p:cNvSpPr/>
          <p:nvPr/>
        </p:nvSpPr>
        <p:spPr>
          <a:xfrm>
            <a:off x="3086451" y="8112138"/>
            <a:ext cx="616585" cy="0"/>
          </a:xfrm>
          <a:custGeom>
            <a:avLst/>
            <a:gdLst/>
            <a:ahLst/>
            <a:cxnLst/>
            <a:rect l="l" t="t" r="r" b="b"/>
            <a:pathLst>
              <a:path w="616585">
                <a:moveTo>
                  <a:pt x="0" y="0"/>
                </a:moveTo>
                <a:lnTo>
                  <a:pt x="616258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8" name="object 1088"/>
          <p:cNvSpPr/>
          <p:nvPr/>
        </p:nvSpPr>
        <p:spPr>
          <a:xfrm>
            <a:off x="4288649" y="8112138"/>
            <a:ext cx="433705" cy="0"/>
          </a:xfrm>
          <a:custGeom>
            <a:avLst/>
            <a:gdLst/>
            <a:ahLst/>
            <a:cxnLst/>
            <a:rect l="l" t="t" r="r" b="b"/>
            <a:pathLst>
              <a:path w="433704">
                <a:moveTo>
                  <a:pt x="0" y="0"/>
                </a:moveTo>
                <a:lnTo>
                  <a:pt x="43311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89" name="object 1089"/>
          <p:cNvSpPr/>
          <p:nvPr/>
        </p:nvSpPr>
        <p:spPr>
          <a:xfrm>
            <a:off x="5067852" y="8112138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0" y="0"/>
                </a:moveTo>
                <a:lnTo>
                  <a:pt x="10421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0" name="object 1090"/>
          <p:cNvSpPr/>
          <p:nvPr/>
        </p:nvSpPr>
        <p:spPr>
          <a:xfrm>
            <a:off x="5837947" y="6018412"/>
            <a:ext cx="67310" cy="0"/>
          </a:xfrm>
          <a:custGeom>
            <a:avLst/>
            <a:gdLst/>
            <a:ahLst/>
            <a:cxnLst/>
            <a:rect l="l" t="t" r="r" b="b"/>
            <a:pathLst>
              <a:path w="67310">
                <a:moveTo>
                  <a:pt x="6678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1" name="object 1091"/>
          <p:cNvSpPr/>
          <p:nvPr/>
        </p:nvSpPr>
        <p:spPr>
          <a:xfrm>
            <a:off x="5252027" y="6018412"/>
            <a:ext cx="370840" cy="0"/>
          </a:xfrm>
          <a:custGeom>
            <a:avLst/>
            <a:gdLst/>
            <a:ahLst/>
            <a:cxnLst/>
            <a:rect l="l" t="t" r="r" b="b"/>
            <a:pathLst>
              <a:path w="370839">
                <a:moveTo>
                  <a:pt x="37037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92" name="object 1092"/>
          <p:cNvGrpSpPr/>
          <p:nvPr/>
        </p:nvGrpSpPr>
        <p:grpSpPr>
          <a:xfrm>
            <a:off x="4797681" y="6012340"/>
            <a:ext cx="239395" cy="12700"/>
            <a:chOff x="4797681" y="6012340"/>
            <a:chExt cx="239395" cy="12700"/>
          </a:xfrm>
        </p:grpSpPr>
        <p:sp>
          <p:nvSpPr>
            <p:cNvPr id="1093" name="object 1093"/>
            <p:cNvSpPr/>
            <p:nvPr/>
          </p:nvSpPr>
          <p:spPr>
            <a:xfrm>
              <a:off x="4843219" y="6018412"/>
              <a:ext cx="193675" cy="0"/>
            </a:xfrm>
            <a:custGeom>
              <a:avLst/>
              <a:gdLst/>
              <a:ahLst/>
              <a:cxnLst/>
              <a:rect l="l" t="t" r="r" b="b"/>
              <a:pathLst>
                <a:path w="193675">
                  <a:moveTo>
                    <a:pt x="19326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4" name="object 1094"/>
            <p:cNvSpPr/>
            <p:nvPr/>
          </p:nvSpPr>
          <p:spPr>
            <a:xfrm>
              <a:off x="4797681" y="6018412"/>
              <a:ext cx="17780" cy="0"/>
            </a:xfrm>
            <a:custGeom>
              <a:avLst/>
              <a:gdLst/>
              <a:ahLst/>
              <a:cxnLst/>
              <a:rect l="l" t="t" r="r" b="b"/>
              <a:pathLst>
                <a:path w="17779">
                  <a:moveTo>
                    <a:pt x="17182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95" name="object 1095"/>
          <p:cNvSpPr/>
          <p:nvPr/>
        </p:nvSpPr>
        <p:spPr>
          <a:xfrm>
            <a:off x="3904128" y="6018412"/>
            <a:ext cx="679450" cy="0"/>
          </a:xfrm>
          <a:custGeom>
            <a:avLst/>
            <a:gdLst/>
            <a:ahLst/>
            <a:cxnLst/>
            <a:rect l="l" t="t" r="r" b="b"/>
            <a:pathLst>
              <a:path w="679450">
                <a:moveTo>
                  <a:pt x="67899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6" name="object 1096"/>
          <p:cNvSpPr/>
          <p:nvPr/>
        </p:nvSpPr>
        <p:spPr>
          <a:xfrm>
            <a:off x="6425891" y="5987061"/>
            <a:ext cx="31750" cy="153035"/>
          </a:xfrm>
          <a:custGeom>
            <a:avLst/>
            <a:gdLst/>
            <a:ahLst/>
            <a:cxnLst/>
            <a:rect l="l" t="t" r="r" b="b"/>
            <a:pathLst>
              <a:path w="31750" h="153035">
                <a:moveTo>
                  <a:pt x="0" y="152784"/>
                </a:moveTo>
                <a:lnTo>
                  <a:pt x="0" y="0"/>
                </a:lnTo>
                <a:lnTo>
                  <a:pt x="3135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7" name="object 1097"/>
          <p:cNvSpPr/>
          <p:nvPr/>
        </p:nvSpPr>
        <p:spPr>
          <a:xfrm>
            <a:off x="5904756" y="5987041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8" name="object 1098"/>
          <p:cNvSpPr/>
          <p:nvPr/>
        </p:nvSpPr>
        <p:spPr>
          <a:xfrm>
            <a:off x="6055516" y="6137822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0"/>
                </a:moveTo>
                <a:lnTo>
                  <a:pt x="0" y="3337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99" name="object 1099"/>
          <p:cNvSpPr/>
          <p:nvPr/>
        </p:nvSpPr>
        <p:spPr>
          <a:xfrm>
            <a:off x="6055516" y="6452539"/>
            <a:ext cx="0" cy="173355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302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0" name="object 1100"/>
          <p:cNvSpPr/>
          <p:nvPr/>
        </p:nvSpPr>
        <p:spPr>
          <a:xfrm>
            <a:off x="6057540" y="6139846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35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1" name="object 1101"/>
          <p:cNvSpPr/>
          <p:nvPr/>
        </p:nvSpPr>
        <p:spPr>
          <a:xfrm>
            <a:off x="6057540" y="645253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4">
                <a:moveTo>
                  <a:pt x="0" y="0"/>
                </a:moveTo>
                <a:lnTo>
                  <a:pt x="0" y="17203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2" name="object 1102"/>
          <p:cNvSpPr/>
          <p:nvPr/>
        </p:nvSpPr>
        <p:spPr>
          <a:xfrm>
            <a:off x="3688562" y="595567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3" name="object 1103"/>
          <p:cNvSpPr/>
          <p:nvPr/>
        </p:nvSpPr>
        <p:spPr>
          <a:xfrm>
            <a:off x="3468969" y="595567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4" name="object 1104"/>
          <p:cNvSpPr/>
          <p:nvPr/>
        </p:nvSpPr>
        <p:spPr>
          <a:xfrm>
            <a:off x="4537589" y="6108475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983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5" name="object 1105"/>
          <p:cNvSpPr/>
          <p:nvPr/>
        </p:nvSpPr>
        <p:spPr>
          <a:xfrm>
            <a:off x="4537589" y="6490993"/>
            <a:ext cx="0" cy="1468755"/>
          </a:xfrm>
          <a:custGeom>
            <a:avLst/>
            <a:gdLst/>
            <a:ahLst/>
            <a:cxnLst/>
            <a:rect l="l" t="t" r="r" b="b"/>
            <a:pathLst>
              <a:path h="1468754">
                <a:moveTo>
                  <a:pt x="0" y="0"/>
                </a:moveTo>
                <a:lnTo>
                  <a:pt x="0" y="14683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6" name="object 1106"/>
          <p:cNvSpPr/>
          <p:nvPr/>
        </p:nvSpPr>
        <p:spPr>
          <a:xfrm>
            <a:off x="4565924" y="6108475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983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7" name="object 1107"/>
          <p:cNvSpPr/>
          <p:nvPr/>
        </p:nvSpPr>
        <p:spPr>
          <a:xfrm>
            <a:off x="4565528" y="6490993"/>
            <a:ext cx="0" cy="1468755"/>
          </a:xfrm>
          <a:custGeom>
            <a:avLst/>
            <a:gdLst/>
            <a:ahLst/>
            <a:cxnLst/>
            <a:rect l="l" t="t" r="r" b="b"/>
            <a:pathLst>
              <a:path h="1468754">
                <a:moveTo>
                  <a:pt x="0" y="0"/>
                </a:moveTo>
                <a:lnTo>
                  <a:pt x="0" y="14683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8" name="object 1108"/>
          <p:cNvSpPr/>
          <p:nvPr/>
        </p:nvSpPr>
        <p:spPr>
          <a:xfrm>
            <a:off x="5904736" y="6171216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09" name="object 1109"/>
          <p:cNvSpPr/>
          <p:nvPr/>
        </p:nvSpPr>
        <p:spPr>
          <a:xfrm>
            <a:off x="3751323" y="4858715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10" name="object 1110"/>
          <p:cNvGrpSpPr/>
          <p:nvPr/>
        </p:nvGrpSpPr>
        <p:grpSpPr>
          <a:xfrm>
            <a:off x="3749279" y="4855173"/>
            <a:ext cx="157480" cy="353695"/>
            <a:chOff x="3749279" y="4855173"/>
            <a:chExt cx="157480" cy="353695"/>
          </a:xfrm>
        </p:grpSpPr>
        <p:sp>
          <p:nvSpPr>
            <p:cNvPr id="1111" name="object 1111"/>
            <p:cNvSpPr/>
            <p:nvPr/>
          </p:nvSpPr>
          <p:spPr>
            <a:xfrm>
              <a:off x="3751323" y="5202779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3779638" y="4872882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3793805" y="4872882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3751303" y="4858715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3779638" y="485871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6" name="object 1116"/>
            <p:cNvSpPr/>
            <p:nvPr/>
          </p:nvSpPr>
          <p:spPr>
            <a:xfrm>
              <a:off x="3779638" y="51886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7" name="object 1117"/>
            <p:cNvSpPr/>
            <p:nvPr/>
          </p:nvSpPr>
          <p:spPr>
            <a:xfrm>
              <a:off x="3786721" y="50378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3786721" y="4872903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3904108" y="4858715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3779638" y="502366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21" name="object 1121"/>
          <p:cNvSpPr/>
          <p:nvPr/>
        </p:nvSpPr>
        <p:spPr>
          <a:xfrm>
            <a:off x="3751323" y="5824117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22" name="object 1122"/>
          <p:cNvGrpSpPr/>
          <p:nvPr/>
        </p:nvGrpSpPr>
        <p:grpSpPr>
          <a:xfrm>
            <a:off x="3749279" y="5473982"/>
            <a:ext cx="157480" cy="353695"/>
            <a:chOff x="3749279" y="5473982"/>
            <a:chExt cx="157480" cy="353695"/>
          </a:xfrm>
        </p:grpSpPr>
        <p:sp>
          <p:nvSpPr>
            <p:cNvPr id="1123" name="object 1123"/>
            <p:cNvSpPr/>
            <p:nvPr/>
          </p:nvSpPr>
          <p:spPr>
            <a:xfrm>
              <a:off x="3751323" y="5480053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3779638" y="5494221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5" name="object 1125"/>
            <p:cNvSpPr/>
            <p:nvPr/>
          </p:nvSpPr>
          <p:spPr>
            <a:xfrm>
              <a:off x="3793805" y="5494221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6" name="object 1126"/>
            <p:cNvSpPr/>
            <p:nvPr/>
          </p:nvSpPr>
          <p:spPr>
            <a:xfrm>
              <a:off x="3751303" y="5480053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3779638" y="580994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8" name="object 1128"/>
            <p:cNvSpPr/>
            <p:nvPr/>
          </p:nvSpPr>
          <p:spPr>
            <a:xfrm>
              <a:off x="3779638" y="54800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9" name="object 1129"/>
            <p:cNvSpPr/>
            <p:nvPr/>
          </p:nvSpPr>
          <p:spPr>
            <a:xfrm>
              <a:off x="3786721" y="549422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0" name="object 1130"/>
            <p:cNvSpPr/>
            <p:nvPr/>
          </p:nvSpPr>
          <p:spPr>
            <a:xfrm>
              <a:off x="3786721" y="5659169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3904108" y="5480053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3779638" y="564500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33" name="object 1133"/>
          <p:cNvSpPr/>
          <p:nvPr/>
        </p:nvSpPr>
        <p:spPr>
          <a:xfrm>
            <a:off x="4583127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4" name="object 1134"/>
          <p:cNvSpPr/>
          <p:nvPr/>
        </p:nvSpPr>
        <p:spPr>
          <a:xfrm>
            <a:off x="4797661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5" name="object 1135"/>
          <p:cNvSpPr/>
          <p:nvPr/>
        </p:nvSpPr>
        <p:spPr>
          <a:xfrm>
            <a:off x="5832887" y="8131386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36" name="object 1136"/>
          <p:cNvGrpSpPr/>
          <p:nvPr/>
        </p:nvGrpSpPr>
        <p:grpSpPr>
          <a:xfrm>
            <a:off x="5544481" y="8129342"/>
            <a:ext cx="292100" cy="157480"/>
            <a:chOff x="5544481" y="8129342"/>
            <a:chExt cx="292100" cy="157480"/>
          </a:xfrm>
        </p:grpSpPr>
        <p:sp>
          <p:nvSpPr>
            <p:cNvPr id="1137" name="object 1137"/>
            <p:cNvSpPr/>
            <p:nvPr/>
          </p:nvSpPr>
          <p:spPr>
            <a:xfrm>
              <a:off x="5550553" y="813138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15278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5564740" y="8254824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2539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5564740" y="8240657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25397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5550573" y="8284171"/>
              <a:ext cx="282575" cy="0"/>
            </a:xfrm>
            <a:custGeom>
              <a:avLst/>
              <a:gdLst/>
              <a:ahLst/>
              <a:cxnLst/>
              <a:rect l="l" t="t" r="r" b="b"/>
              <a:pathLst>
                <a:path w="282575">
                  <a:moveTo>
                    <a:pt x="28231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5550553" y="82406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5818720" y="82406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5699309" y="8247740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4">
                  <a:moveTo>
                    <a:pt x="11941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5564740" y="8247740"/>
              <a:ext cx="120650" cy="0"/>
            </a:xfrm>
            <a:custGeom>
              <a:avLst/>
              <a:gdLst/>
              <a:ahLst/>
              <a:cxnLst/>
              <a:rect l="l" t="t" r="r" b="b"/>
              <a:pathLst>
                <a:path w="120650">
                  <a:moveTo>
                    <a:pt x="12040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5" name="object 1145"/>
            <p:cNvSpPr/>
            <p:nvPr/>
          </p:nvSpPr>
          <p:spPr>
            <a:xfrm>
              <a:off x="5550573" y="8131366"/>
              <a:ext cx="282575" cy="0"/>
            </a:xfrm>
            <a:custGeom>
              <a:avLst/>
              <a:gdLst/>
              <a:ahLst/>
              <a:cxnLst/>
              <a:rect l="l" t="t" r="r" b="b"/>
              <a:pathLst>
                <a:path w="282575">
                  <a:moveTo>
                    <a:pt x="28231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6" name="object 1146"/>
            <p:cNvSpPr/>
            <p:nvPr/>
          </p:nvSpPr>
          <p:spPr>
            <a:xfrm>
              <a:off x="5685142" y="82406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47" name="object 1147"/>
          <p:cNvPicPr/>
          <p:nvPr/>
        </p:nvPicPr>
        <p:blipFill>
          <a:blip r:embed="rId79" cstate="print"/>
          <a:stretch>
            <a:fillRect/>
          </a:stretch>
        </p:blipFill>
        <p:spPr>
          <a:xfrm>
            <a:off x="6070716" y="7824744"/>
            <a:ext cx="319756" cy="319776"/>
          </a:xfrm>
          <a:prstGeom prst="rect">
            <a:avLst/>
          </a:prstGeom>
        </p:spPr>
      </p:pic>
      <p:sp>
        <p:nvSpPr>
          <p:cNvPr id="1148" name="object 1148"/>
          <p:cNvSpPr/>
          <p:nvPr/>
        </p:nvSpPr>
        <p:spPr>
          <a:xfrm>
            <a:off x="3702729" y="7959334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49" name="object 1149"/>
          <p:cNvGrpSpPr/>
          <p:nvPr/>
        </p:nvGrpSpPr>
        <p:grpSpPr>
          <a:xfrm>
            <a:off x="3699188" y="7957310"/>
            <a:ext cx="595630" cy="157480"/>
            <a:chOff x="3699188" y="7957310"/>
            <a:chExt cx="595630" cy="157480"/>
          </a:xfrm>
        </p:grpSpPr>
        <p:sp>
          <p:nvSpPr>
            <p:cNvPr id="1150" name="object 1150"/>
            <p:cNvSpPr/>
            <p:nvPr/>
          </p:nvSpPr>
          <p:spPr>
            <a:xfrm>
              <a:off x="4288649" y="7959334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3716917" y="8082792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4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3716917" y="8068625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4">
                  <a:moveTo>
                    <a:pt x="557564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3702750" y="8112138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3702729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5" name="object 1155"/>
            <p:cNvSpPr/>
            <p:nvPr/>
          </p:nvSpPr>
          <p:spPr>
            <a:xfrm>
              <a:off x="4274482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6" name="object 1156"/>
            <p:cNvSpPr/>
            <p:nvPr/>
          </p:nvSpPr>
          <p:spPr>
            <a:xfrm>
              <a:off x="4098402" y="807570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3907164" y="807570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4">
                  <a:moveTo>
                    <a:pt x="17707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3716897" y="807570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29">
                  <a:moveTo>
                    <a:pt x="17607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3702750" y="7959334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4">
                  <a:moveTo>
                    <a:pt x="585899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3892976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4084235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62" name="object 1162"/>
          <p:cNvPicPr/>
          <p:nvPr/>
        </p:nvPicPr>
        <p:blipFill>
          <a:blip r:embed="rId80" cstate="print"/>
          <a:stretch>
            <a:fillRect/>
          </a:stretch>
        </p:blipFill>
        <p:spPr>
          <a:xfrm>
            <a:off x="3467451" y="5922802"/>
            <a:ext cx="210485" cy="123437"/>
          </a:xfrm>
          <a:prstGeom prst="rect">
            <a:avLst/>
          </a:prstGeom>
        </p:spPr>
      </p:pic>
      <p:grpSp>
        <p:nvGrpSpPr>
          <p:cNvPr id="1163" name="object 1163"/>
          <p:cNvGrpSpPr/>
          <p:nvPr/>
        </p:nvGrpSpPr>
        <p:grpSpPr>
          <a:xfrm>
            <a:off x="4808792" y="4825321"/>
            <a:ext cx="40640" cy="1193165"/>
            <a:chOff x="4808792" y="4825321"/>
            <a:chExt cx="40640" cy="1193165"/>
          </a:xfrm>
        </p:grpSpPr>
        <p:sp>
          <p:nvSpPr>
            <p:cNvPr id="1164" name="object 1164"/>
            <p:cNvSpPr/>
            <p:nvPr/>
          </p:nvSpPr>
          <p:spPr>
            <a:xfrm>
              <a:off x="4814864" y="4825321"/>
              <a:ext cx="0" cy="1193165"/>
            </a:xfrm>
            <a:custGeom>
              <a:avLst/>
              <a:gdLst/>
              <a:ahLst/>
              <a:cxnLst/>
              <a:rect l="l" t="t" r="r" b="b"/>
              <a:pathLst>
                <a:path h="1193164">
                  <a:moveTo>
                    <a:pt x="0" y="0"/>
                  </a:moveTo>
                  <a:lnTo>
                    <a:pt x="0" y="119307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5" name="object 1165"/>
            <p:cNvSpPr/>
            <p:nvPr/>
          </p:nvSpPr>
          <p:spPr>
            <a:xfrm>
              <a:off x="4843199" y="4825321"/>
              <a:ext cx="0" cy="686435"/>
            </a:xfrm>
            <a:custGeom>
              <a:avLst/>
              <a:gdLst/>
              <a:ahLst/>
              <a:cxnLst/>
              <a:rect l="l" t="t" r="r" b="b"/>
              <a:pathLst>
                <a:path h="686435">
                  <a:moveTo>
                    <a:pt x="0" y="0"/>
                  </a:moveTo>
                  <a:lnTo>
                    <a:pt x="0" y="68610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6" name="object 1166"/>
            <p:cNvSpPr/>
            <p:nvPr/>
          </p:nvSpPr>
          <p:spPr>
            <a:xfrm>
              <a:off x="4843199" y="5539759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0"/>
                  </a:moveTo>
                  <a:lnTo>
                    <a:pt x="0" y="47863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7" name="object 1167"/>
          <p:cNvSpPr/>
          <p:nvPr/>
        </p:nvSpPr>
        <p:spPr>
          <a:xfrm>
            <a:off x="6076767" y="7830816"/>
            <a:ext cx="200660" cy="199390"/>
          </a:xfrm>
          <a:custGeom>
            <a:avLst/>
            <a:gdLst/>
            <a:ahLst/>
            <a:cxnLst/>
            <a:rect l="l" t="t" r="r" b="b"/>
            <a:pathLst>
              <a:path w="200660" h="199390">
                <a:moveTo>
                  <a:pt x="200366" y="0"/>
                </a:moveTo>
                <a:lnTo>
                  <a:pt x="0" y="19933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8" name="object 1168"/>
          <p:cNvSpPr/>
          <p:nvPr/>
        </p:nvSpPr>
        <p:spPr>
          <a:xfrm>
            <a:off x="6378349" y="7585924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69" name="object 1169"/>
          <p:cNvGrpSpPr/>
          <p:nvPr/>
        </p:nvGrpSpPr>
        <p:grpSpPr>
          <a:xfrm>
            <a:off x="6376305" y="7297518"/>
            <a:ext cx="157480" cy="292100"/>
            <a:chOff x="6376305" y="7297518"/>
            <a:chExt cx="157480" cy="292100"/>
          </a:xfrm>
        </p:grpSpPr>
        <p:sp>
          <p:nvSpPr>
            <p:cNvPr id="1170" name="object 1170"/>
            <p:cNvSpPr/>
            <p:nvPr/>
          </p:nvSpPr>
          <p:spPr>
            <a:xfrm>
              <a:off x="6378349" y="7303589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1" name="object 1171"/>
            <p:cNvSpPr/>
            <p:nvPr/>
          </p:nvSpPr>
          <p:spPr>
            <a:xfrm>
              <a:off x="6501787" y="7318769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2" name="object 1172"/>
            <p:cNvSpPr/>
            <p:nvPr/>
          </p:nvSpPr>
          <p:spPr>
            <a:xfrm>
              <a:off x="6487620" y="7318769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3" name="object 1173"/>
            <p:cNvSpPr/>
            <p:nvPr/>
          </p:nvSpPr>
          <p:spPr>
            <a:xfrm>
              <a:off x="6487620" y="75717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4" name="object 1174"/>
            <p:cNvSpPr/>
            <p:nvPr/>
          </p:nvSpPr>
          <p:spPr>
            <a:xfrm>
              <a:off x="6494703" y="7318769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5" name="object 1175"/>
            <p:cNvSpPr/>
            <p:nvPr/>
          </p:nvSpPr>
          <p:spPr>
            <a:xfrm>
              <a:off x="6494703" y="745234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6" name="object 1176"/>
            <p:cNvSpPr/>
            <p:nvPr/>
          </p:nvSpPr>
          <p:spPr>
            <a:xfrm>
              <a:off x="6378329" y="7303610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28231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7" name="object 1177"/>
            <p:cNvSpPr/>
            <p:nvPr/>
          </p:nvSpPr>
          <p:spPr>
            <a:xfrm>
              <a:off x="6531133" y="7303610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28231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78" name="object 1178"/>
          <p:cNvSpPr/>
          <p:nvPr/>
        </p:nvSpPr>
        <p:spPr>
          <a:xfrm>
            <a:off x="5904736" y="645253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0" y="0"/>
                </a:moveTo>
                <a:lnTo>
                  <a:pt x="1527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3676419" y="6020436"/>
            <a:ext cx="12700" cy="24765"/>
          </a:xfrm>
          <a:custGeom>
            <a:avLst/>
            <a:gdLst/>
            <a:ahLst/>
            <a:cxnLst/>
            <a:rect l="l" t="t" r="r" b="b"/>
            <a:pathLst>
              <a:path w="12700" h="24764">
                <a:moveTo>
                  <a:pt x="0" y="0"/>
                </a:moveTo>
                <a:lnTo>
                  <a:pt x="12143" y="0"/>
                </a:lnTo>
                <a:lnTo>
                  <a:pt x="12143" y="24286"/>
                </a:lnTo>
                <a:lnTo>
                  <a:pt x="0" y="24286"/>
                </a:lnTo>
                <a:lnTo>
                  <a:pt x="0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80" name="object 1180"/>
          <p:cNvGrpSpPr/>
          <p:nvPr/>
        </p:nvGrpSpPr>
        <p:grpSpPr>
          <a:xfrm>
            <a:off x="4715693" y="7957310"/>
            <a:ext cx="358775" cy="157480"/>
            <a:chOff x="4715693" y="7957310"/>
            <a:chExt cx="358775" cy="157480"/>
          </a:xfrm>
        </p:grpSpPr>
        <p:sp>
          <p:nvSpPr>
            <p:cNvPr id="1181" name="object 1181"/>
            <p:cNvSpPr/>
            <p:nvPr/>
          </p:nvSpPr>
          <p:spPr>
            <a:xfrm>
              <a:off x="4721764" y="7959334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2" name="object 1182"/>
            <p:cNvSpPr/>
            <p:nvPr/>
          </p:nvSpPr>
          <p:spPr>
            <a:xfrm>
              <a:off x="4735932" y="8082792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5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3" name="object 1183"/>
            <p:cNvSpPr/>
            <p:nvPr/>
          </p:nvSpPr>
          <p:spPr>
            <a:xfrm>
              <a:off x="4735932" y="8068625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5">
                  <a:moveTo>
                    <a:pt x="31775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4721764" y="8112138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10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5" name="object 1185"/>
            <p:cNvSpPr/>
            <p:nvPr/>
          </p:nvSpPr>
          <p:spPr>
            <a:xfrm>
              <a:off x="4721764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6" name="object 1186"/>
            <p:cNvSpPr/>
            <p:nvPr/>
          </p:nvSpPr>
          <p:spPr>
            <a:xfrm>
              <a:off x="5053684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4901892" y="807570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8" name="object 1188"/>
            <p:cNvSpPr/>
            <p:nvPr/>
          </p:nvSpPr>
          <p:spPr>
            <a:xfrm>
              <a:off x="4735932" y="807570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151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9" name="object 1189"/>
            <p:cNvSpPr/>
            <p:nvPr/>
          </p:nvSpPr>
          <p:spPr>
            <a:xfrm>
              <a:off x="4721764" y="7959334"/>
              <a:ext cx="346710" cy="0"/>
            </a:xfrm>
            <a:custGeom>
              <a:avLst/>
              <a:gdLst/>
              <a:ahLst/>
              <a:cxnLst/>
              <a:rect l="l" t="t" r="r" b="b"/>
              <a:pathLst>
                <a:path w="346710">
                  <a:moveTo>
                    <a:pt x="346087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4887724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1" name="object 1191"/>
            <p:cNvSpPr/>
            <p:nvPr/>
          </p:nvSpPr>
          <p:spPr>
            <a:xfrm>
              <a:off x="5067852" y="7959334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2" name="object 1192"/>
          <p:cNvGrpSpPr/>
          <p:nvPr/>
        </p:nvGrpSpPr>
        <p:grpSpPr>
          <a:xfrm>
            <a:off x="4843219" y="4825321"/>
            <a:ext cx="632460" cy="1193165"/>
            <a:chOff x="4843219" y="4825321"/>
            <a:chExt cx="632460" cy="1193165"/>
          </a:xfrm>
        </p:grpSpPr>
        <p:sp>
          <p:nvSpPr>
            <p:cNvPr id="1193" name="object 1193"/>
            <p:cNvSpPr/>
            <p:nvPr/>
          </p:nvSpPr>
          <p:spPr>
            <a:xfrm>
              <a:off x="5441262" y="5539759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0"/>
                  </a:moveTo>
                  <a:lnTo>
                    <a:pt x="0" y="478632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4" name="object 1194"/>
            <p:cNvSpPr/>
            <p:nvPr/>
          </p:nvSpPr>
          <p:spPr>
            <a:xfrm>
              <a:off x="5469597" y="4825321"/>
              <a:ext cx="0" cy="1193165"/>
            </a:xfrm>
            <a:custGeom>
              <a:avLst/>
              <a:gdLst/>
              <a:ahLst/>
              <a:cxnLst/>
              <a:rect l="l" t="t" r="r" b="b"/>
              <a:pathLst>
                <a:path h="1193164">
                  <a:moveTo>
                    <a:pt x="0" y="0"/>
                  </a:moveTo>
                  <a:lnTo>
                    <a:pt x="0" y="119307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5" name="object 1195"/>
            <p:cNvSpPr/>
            <p:nvPr/>
          </p:nvSpPr>
          <p:spPr>
            <a:xfrm>
              <a:off x="4843219" y="5539759"/>
              <a:ext cx="598170" cy="0"/>
            </a:xfrm>
            <a:custGeom>
              <a:avLst/>
              <a:gdLst/>
              <a:ahLst/>
              <a:cxnLst/>
              <a:rect l="l" t="t" r="r" b="b"/>
              <a:pathLst>
                <a:path w="598170">
                  <a:moveTo>
                    <a:pt x="59804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6" name="object 1196"/>
            <p:cNvSpPr/>
            <p:nvPr/>
          </p:nvSpPr>
          <p:spPr>
            <a:xfrm>
              <a:off x="4843219" y="5511424"/>
              <a:ext cx="598170" cy="0"/>
            </a:xfrm>
            <a:custGeom>
              <a:avLst/>
              <a:gdLst/>
              <a:ahLst/>
              <a:cxnLst/>
              <a:rect l="l" t="t" r="r" b="b"/>
              <a:pathLst>
                <a:path w="598170">
                  <a:moveTo>
                    <a:pt x="598043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7" name="object 1197"/>
          <p:cNvGrpSpPr/>
          <p:nvPr/>
        </p:nvGrpSpPr>
        <p:grpSpPr>
          <a:xfrm>
            <a:off x="6011497" y="6167674"/>
            <a:ext cx="21590" cy="288925"/>
            <a:chOff x="6011497" y="6167674"/>
            <a:chExt cx="21590" cy="288925"/>
          </a:xfrm>
        </p:grpSpPr>
        <p:sp>
          <p:nvSpPr>
            <p:cNvPr id="1198" name="object 1198"/>
            <p:cNvSpPr/>
            <p:nvPr/>
          </p:nvSpPr>
          <p:spPr>
            <a:xfrm>
              <a:off x="6029206" y="6185383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9" name="object 1199"/>
            <p:cNvSpPr/>
            <p:nvPr/>
          </p:nvSpPr>
          <p:spPr>
            <a:xfrm>
              <a:off x="6015038" y="6185383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0" name="object 1200"/>
            <p:cNvSpPr/>
            <p:nvPr/>
          </p:nvSpPr>
          <p:spPr>
            <a:xfrm>
              <a:off x="6015038" y="617121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1" name="object 1201"/>
            <p:cNvSpPr/>
            <p:nvPr/>
          </p:nvSpPr>
          <p:spPr>
            <a:xfrm>
              <a:off x="6015038" y="643837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2" name="object 1202"/>
            <p:cNvSpPr/>
            <p:nvPr/>
          </p:nvSpPr>
          <p:spPr>
            <a:xfrm>
              <a:off x="6022122" y="6318961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3" name="object 1203"/>
            <p:cNvSpPr/>
            <p:nvPr/>
          </p:nvSpPr>
          <p:spPr>
            <a:xfrm>
              <a:off x="6022122" y="6185383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4" name="object 1204"/>
            <p:cNvSpPr/>
            <p:nvPr/>
          </p:nvSpPr>
          <p:spPr>
            <a:xfrm>
              <a:off x="6015038" y="630479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5" name="object 1205"/>
          <p:cNvSpPr/>
          <p:nvPr/>
        </p:nvSpPr>
        <p:spPr>
          <a:xfrm>
            <a:off x="5904736" y="6171216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28132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6" name="object 1206"/>
          <p:cNvSpPr/>
          <p:nvPr/>
        </p:nvSpPr>
        <p:spPr>
          <a:xfrm>
            <a:off x="6057540" y="6171216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28132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7" name="object 1207"/>
          <p:cNvSpPr/>
          <p:nvPr/>
        </p:nvSpPr>
        <p:spPr>
          <a:xfrm>
            <a:off x="6026170" y="6108475"/>
            <a:ext cx="52705" cy="0"/>
          </a:xfrm>
          <a:custGeom>
            <a:avLst/>
            <a:gdLst/>
            <a:ahLst/>
            <a:cxnLst/>
            <a:rect l="l" t="t" r="r" b="b"/>
            <a:pathLst>
              <a:path w="52704">
                <a:moveTo>
                  <a:pt x="0" y="0"/>
                </a:moveTo>
                <a:lnTo>
                  <a:pt x="5262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8" name="object 1208"/>
          <p:cNvSpPr/>
          <p:nvPr/>
        </p:nvSpPr>
        <p:spPr>
          <a:xfrm>
            <a:off x="5036481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09" name="object 1209"/>
          <p:cNvSpPr/>
          <p:nvPr/>
        </p:nvSpPr>
        <p:spPr>
          <a:xfrm>
            <a:off x="5252027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10" name="object 1210"/>
          <p:cNvPicPr/>
          <p:nvPr/>
        </p:nvPicPr>
        <p:blipFill>
          <a:blip r:embed="rId81" cstate="print"/>
          <a:stretch>
            <a:fillRect/>
          </a:stretch>
        </p:blipFill>
        <p:spPr>
          <a:xfrm>
            <a:off x="4581630" y="6047272"/>
            <a:ext cx="217549" cy="127485"/>
          </a:xfrm>
          <a:prstGeom prst="rect">
            <a:avLst/>
          </a:prstGeom>
        </p:spPr>
      </p:pic>
      <p:grpSp>
        <p:nvGrpSpPr>
          <p:cNvPr id="1211" name="object 1211"/>
          <p:cNvGrpSpPr/>
          <p:nvPr/>
        </p:nvGrpSpPr>
        <p:grpSpPr>
          <a:xfrm>
            <a:off x="5034963" y="6047272"/>
            <a:ext cx="219075" cy="127635"/>
            <a:chOff x="5034963" y="6047272"/>
            <a:chExt cx="219075" cy="127635"/>
          </a:xfrm>
        </p:grpSpPr>
        <p:sp>
          <p:nvSpPr>
            <p:cNvPr id="1212" name="object 1212"/>
            <p:cNvSpPr/>
            <p:nvPr/>
          </p:nvSpPr>
          <p:spPr>
            <a:xfrm>
              <a:off x="5219240" y="6076939"/>
              <a:ext cx="21590" cy="87630"/>
            </a:xfrm>
            <a:custGeom>
              <a:avLst/>
              <a:gdLst/>
              <a:ahLst/>
              <a:cxnLst/>
              <a:rect l="l" t="t" r="r" b="b"/>
              <a:pathLst>
                <a:path w="21589" h="87629">
                  <a:moveTo>
                    <a:pt x="0" y="87311"/>
                  </a:moveTo>
                  <a:lnTo>
                    <a:pt x="10878" y="67099"/>
                  </a:lnTo>
                  <a:lnTo>
                    <a:pt x="18055" y="45477"/>
                  </a:lnTo>
                  <a:lnTo>
                    <a:pt x="21411" y="22943"/>
                  </a:lnTo>
                  <a:lnTo>
                    <a:pt x="20825" y="0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3" name="object 1213"/>
            <p:cNvSpPr/>
            <p:nvPr/>
          </p:nvSpPr>
          <p:spPr>
            <a:xfrm>
              <a:off x="5048625" y="6069029"/>
              <a:ext cx="171450" cy="104775"/>
            </a:xfrm>
            <a:custGeom>
              <a:avLst/>
              <a:gdLst/>
              <a:ahLst/>
              <a:cxnLst/>
              <a:rect l="l" t="t" r="r" b="b"/>
              <a:pathLst>
                <a:path w="171450" h="104775">
                  <a:moveTo>
                    <a:pt x="0" y="9087"/>
                  </a:moveTo>
                  <a:lnTo>
                    <a:pt x="165960" y="104210"/>
                  </a:lnTo>
                  <a:lnTo>
                    <a:pt x="170999" y="96115"/>
                  </a:lnTo>
                  <a:lnTo>
                    <a:pt x="5039" y="0"/>
                  </a:lnTo>
                  <a:lnTo>
                    <a:pt x="0" y="90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4" name="object 1214"/>
            <p:cNvSpPr/>
            <p:nvPr/>
          </p:nvSpPr>
          <p:spPr>
            <a:xfrm>
              <a:off x="5239884" y="6048790"/>
              <a:ext cx="12700" cy="29845"/>
            </a:xfrm>
            <a:custGeom>
              <a:avLst/>
              <a:gdLst/>
              <a:ahLst/>
              <a:cxnLst/>
              <a:rect l="l" t="t" r="r" b="b"/>
              <a:pathLst>
                <a:path w="12700" h="29845">
                  <a:moveTo>
                    <a:pt x="12143" y="29326"/>
                  </a:moveTo>
                  <a:lnTo>
                    <a:pt x="0" y="29326"/>
                  </a:lnTo>
                  <a:lnTo>
                    <a:pt x="0" y="0"/>
                  </a:lnTo>
                  <a:lnTo>
                    <a:pt x="12143" y="0"/>
                  </a:lnTo>
                  <a:lnTo>
                    <a:pt x="12143" y="293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5" name="object 1215"/>
            <p:cNvSpPr/>
            <p:nvPr/>
          </p:nvSpPr>
          <p:spPr>
            <a:xfrm>
              <a:off x="5036481" y="6048790"/>
              <a:ext cx="12700" cy="29845"/>
            </a:xfrm>
            <a:custGeom>
              <a:avLst/>
              <a:gdLst/>
              <a:ahLst/>
              <a:cxnLst/>
              <a:rect l="l" t="t" r="r" b="b"/>
              <a:pathLst>
                <a:path w="12700" h="29845">
                  <a:moveTo>
                    <a:pt x="12143" y="29326"/>
                  </a:moveTo>
                  <a:lnTo>
                    <a:pt x="0" y="29326"/>
                  </a:lnTo>
                  <a:lnTo>
                    <a:pt x="0" y="0"/>
                  </a:lnTo>
                  <a:lnTo>
                    <a:pt x="12143" y="0"/>
                  </a:lnTo>
                  <a:lnTo>
                    <a:pt x="12143" y="293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16" name="object 1216"/>
          <p:cNvGrpSpPr/>
          <p:nvPr/>
        </p:nvGrpSpPr>
        <p:grpSpPr>
          <a:xfrm>
            <a:off x="2887097" y="5955691"/>
            <a:ext cx="194310" cy="478790"/>
            <a:chOff x="2887097" y="5955691"/>
            <a:chExt cx="194310" cy="478790"/>
          </a:xfrm>
        </p:grpSpPr>
        <p:sp>
          <p:nvSpPr>
            <p:cNvPr id="1217" name="object 1217"/>
            <p:cNvSpPr/>
            <p:nvPr/>
          </p:nvSpPr>
          <p:spPr>
            <a:xfrm>
              <a:off x="2890133" y="6146929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8" name="object 1218"/>
            <p:cNvSpPr/>
            <p:nvPr/>
          </p:nvSpPr>
          <p:spPr>
            <a:xfrm>
              <a:off x="2890133" y="6194491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9" name="object 1219"/>
            <p:cNvSpPr/>
            <p:nvPr/>
          </p:nvSpPr>
          <p:spPr>
            <a:xfrm>
              <a:off x="2890133" y="6243065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0" name="object 1220"/>
            <p:cNvSpPr/>
            <p:nvPr/>
          </p:nvSpPr>
          <p:spPr>
            <a:xfrm>
              <a:off x="2890133" y="6290626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1" name="object 1221"/>
            <p:cNvSpPr/>
            <p:nvPr/>
          </p:nvSpPr>
          <p:spPr>
            <a:xfrm>
              <a:off x="2890133" y="6338188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2" name="object 1222"/>
            <p:cNvSpPr/>
            <p:nvPr/>
          </p:nvSpPr>
          <p:spPr>
            <a:xfrm>
              <a:off x="2890133" y="6385750"/>
              <a:ext cx="191770" cy="0"/>
            </a:xfrm>
            <a:custGeom>
              <a:avLst/>
              <a:gdLst/>
              <a:ahLst/>
              <a:cxnLst/>
              <a:rect l="l" t="t" r="r" b="b"/>
              <a:pathLst>
                <a:path w="191769">
                  <a:moveTo>
                    <a:pt x="0" y="0"/>
                  </a:moveTo>
                  <a:lnTo>
                    <a:pt x="19123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3" name="object 1223"/>
            <p:cNvSpPr/>
            <p:nvPr/>
          </p:nvSpPr>
          <p:spPr>
            <a:xfrm>
              <a:off x="2890133" y="5955691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47863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4" name="object 1224"/>
            <p:cNvSpPr/>
            <p:nvPr/>
          </p:nvSpPr>
          <p:spPr>
            <a:xfrm>
              <a:off x="2902276" y="5955691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47863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5" name="object 1225"/>
          <p:cNvSpPr/>
          <p:nvPr/>
        </p:nvSpPr>
        <p:spPr>
          <a:xfrm>
            <a:off x="3423431" y="5843344"/>
            <a:ext cx="40640" cy="33655"/>
          </a:xfrm>
          <a:custGeom>
            <a:avLst/>
            <a:gdLst/>
            <a:ahLst/>
            <a:cxnLst/>
            <a:rect l="l" t="t" r="r" b="b"/>
            <a:pathLst>
              <a:path w="40639" h="33654">
                <a:moveTo>
                  <a:pt x="0" y="0"/>
                </a:moveTo>
                <a:lnTo>
                  <a:pt x="40478" y="17182"/>
                </a:lnTo>
                <a:lnTo>
                  <a:pt x="0" y="333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26" name="object 1226"/>
          <p:cNvGrpSpPr/>
          <p:nvPr/>
        </p:nvGrpSpPr>
        <p:grpSpPr>
          <a:xfrm>
            <a:off x="2973133" y="5860547"/>
            <a:ext cx="27305" cy="587375"/>
            <a:chOff x="2973133" y="5860547"/>
            <a:chExt cx="27305" cy="587375"/>
          </a:xfrm>
        </p:grpSpPr>
        <p:sp>
          <p:nvSpPr>
            <p:cNvPr id="1227" name="object 1227"/>
            <p:cNvSpPr/>
            <p:nvPr/>
          </p:nvSpPr>
          <p:spPr>
            <a:xfrm>
              <a:off x="2986268" y="5860547"/>
              <a:ext cx="0" cy="563245"/>
            </a:xfrm>
            <a:custGeom>
              <a:avLst/>
              <a:gdLst/>
              <a:ahLst/>
              <a:cxnLst/>
              <a:rect l="l" t="t" r="r" b="b"/>
              <a:pathLst>
                <a:path h="563245">
                  <a:moveTo>
                    <a:pt x="0" y="5626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8" name="object 1228"/>
            <p:cNvSpPr/>
            <p:nvPr/>
          </p:nvSpPr>
          <p:spPr>
            <a:xfrm>
              <a:off x="2976169" y="642319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89" h="21589">
                  <a:moveTo>
                    <a:pt x="21230" y="10605"/>
                  </a:moveTo>
                  <a:lnTo>
                    <a:pt x="21230" y="4776"/>
                  </a:lnTo>
                  <a:lnTo>
                    <a:pt x="16454" y="0"/>
                  </a:lnTo>
                  <a:lnTo>
                    <a:pt x="10605" y="0"/>
                  </a:lnTo>
                  <a:lnTo>
                    <a:pt x="4735" y="0"/>
                  </a:lnTo>
                  <a:lnTo>
                    <a:pt x="0" y="4776"/>
                  </a:lnTo>
                  <a:lnTo>
                    <a:pt x="0" y="10605"/>
                  </a:lnTo>
                  <a:lnTo>
                    <a:pt x="0" y="16454"/>
                  </a:lnTo>
                  <a:lnTo>
                    <a:pt x="4735" y="21250"/>
                  </a:lnTo>
                  <a:lnTo>
                    <a:pt x="10605" y="21250"/>
                  </a:lnTo>
                  <a:lnTo>
                    <a:pt x="16454" y="21250"/>
                  </a:lnTo>
                  <a:lnTo>
                    <a:pt x="21230" y="16454"/>
                  </a:lnTo>
                  <a:lnTo>
                    <a:pt x="21230" y="1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29" name="object 1229"/>
          <p:cNvPicPr/>
          <p:nvPr/>
        </p:nvPicPr>
        <p:blipFill>
          <a:blip r:embed="rId82" cstate="print"/>
          <a:stretch>
            <a:fillRect/>
          </a:stretch>
        </p:blipFill>
        <p:spPr>
          <a:xfrm>
            <a:off x="6012023" y="5220994"/>
            <a:ext cx="134569" cy="134589"/>
          </a:xfrm>
          <a:prstGeom prst="rect">
            <a:avLst/>
          </a:prstGeom>
        </p:spPr>
      </p:pic>
      <p:pic>
        <p:nvPicPr>
          <p:cNvPr id="1230" name="object 1230"/>
          <p:cNvPicPr/>
          <p:nvPr/>
        </p:nvPicPr>
        <p:blipFill>
          <a:blip r:embed="rId83" cstate="print"/>
          <a:stretch>
            <a:fillRect/>
          </a:stretch>
        </p:blipFill>
        <p:spPr>
          <a:xfrm>
            <a:off x="6946054" y="5034795"/>
            <a:ext cx="134569" cy="134589"/>
          </a:xfrm>
          <a:prstGeom prst="rect">
            <a:avLst/>
          </a:prstGeom>
        </p:spPr>
      </p:pic>
      <p:pic>
        <p:nvPicPr>
          <p:cNvPr id="1231" name="object 1231"/>
          <p:cNvPicPr/>
          <p:nvPr/>
        </p:nvPicPr>
        <p:blipFill>
          <a:blip r:embed="rId84" cstate="print"/>
          <a:stretch>
            <a:fillRect/>
          </a:stretch>
        </p:blipFill>
        <p:spPr>
          <a:xfrm>
            <a:off x="5127577" y="5706725"/>
            <a:ext cx="134569" cy="134589"/>
          </a:xfrm>
          <a:prstGeom prst="rect">
            <a:avLst/>
          </a:prstGeom>
        </p:spPr>
      </p:pic>
      <p:pic>
        <p:nvPicPr>
          <p:cNvPr id="1232" name="object 1232"/>
          <p:cNvPicPr/>
          <p:nvPr/>
        </p:nvPicPr>
        <p:blipFill>
          <a:blip r:embed="rId85" cstate="print"/>
          <a:stretch>
            <a:fillRect/>
          </a:stretch>
        </p:blipFill>
        <p:spPr>
          <a:xfrm>
            <a:off x="5261155" y="7129537"/>
            <a:ext cx="134569" cy="134589"/>
          </a:xfrm>
          <a:prstGeom prst="rect">
            <a:avLst/>
          </a:prstGeom>
        </p:spPr>
      </p:pic>
      <p:pic>
        <p:nvPicPr>
          <p:cNvPr id="1233" name="object 1233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3990144" y="6953458"/>
            <a:ext cx="134569" cy="134589"/>
          </a:xfrm>
          <a:prstGeom prst="rect">
            <a:avLst/>
          </a:prstGeom>
        </p:spPr>
      </p:pic>
      <p:pic>
        <p:nvPicPr>
          <p:cNvPr id="1234" name="object 1234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4251227" y="5296890"/>
            <a:ext cx="134569" cy="134589"/>
          </a:xfrm>
          <a:prstGeom prst="rect">
            <a:avLst/>
          </a:prstGeom>
        </p:spPr>
      </p:pic>
      <p:pic>
        <p:nvPicPr>
          <p:cNvPr id="1235" name="object 1235"/>
          <p:cNvPicPr/>
          <p:nvPr/>
        </p:nvPicPr>
        <p:blipFill>
          <a:blip r:embed="rId88" cstate="print"/>
          <a:stretch>
            <a:fillRect/>
          </a:stretch>
        </p:blipFill>
        <p:spPr>
          <a:xfrm>
            <a:off x="4536071" y="6270387"/>
            <a:ext cx="127485" cy="226677"/>
          </a:xfrm>
          <a:prstGeom prst="rect">
            <a:avLst/>
          </a:prstGeom>
        </p:spPr>
      </p:pic>
      <p:grpSp>
        <p:nvGrpSpPr>
          <p:cNvPr id="1236" name="object 1236"/>
          <p:cNvGrpSpPr/>
          <p:nvPr/>
        </p:nvGrpSpPr>
        <p:grpSpPr>
          <a:xfrm>
            <a:off x="6226536" y="8993548"/>
            <a:ext cx="186690" cy="163195"/>
            <a:chOff x="6226536" y="8993548"/>
            <a:chExt cx="186690" cy="163195"/>
          </a:xfrm>
        </p:grpSpPr>
        <p:sp>
          <p:nvSpPr>
            <p:cNvPr id="1237" name="object 1237"/>
            <p:cNvSpPr/>
            <p:nvPr/>
          </p:nvSpPr>
          <p:spPr>
            <a:xfrm>
              <a:off x="6285229" y="9071489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79" h="84454">
                  <a:moveTo>
                    <a:pt x="30358" y="18215"/>
                  </a:moveTo>
                  <a:lnTo>
                    <a:pt x="20239" y="18215"/>
                  </a:lnTo>
                  <a:lnTo>
                    <a:pt x="20239" y="83971"/>
                  </a:lnTo>
                  <a:lnTo>
                    <a:pt x="30358" y="83971"/>
                  </a:lnTo>
                  <a:lnTo>
                    <a:pt x="30358" y="18215"/>
                  </a:lnTo>
                  <a:close/>
                </a:path>
                <a:path w="30479" h="84454">
                  <a:moveTo>
                    <a:pt x="30358" y="0"/>
                  </a:moveTo>
                  <a:lnTo>
                    <a:pt x="24286" y="0"/>
                  </a:lnTo>
                  <a:lnTo>
                    <a:pt x="22262" y="2023"/>
                  </a:lnTo>
                  <a:lnTo>
                    <a:pt x="22262" y="3015"/>
                  </a:lnTo>
                  <a:lnTo>
                    <a:pt x="21271" y="4047"/>
                  </a:lnTo>
                  <a:lnTo>
                    <a:pt x="20239" y="5039"/>
                  </a:lnTo>
                  <a:lnTo>
                    <a:pt x="20239" y="6071"/>
                  </a:lnTo>
                  <a:lnTo>
                    <a:pt x="18215" y="8095"/>
                  </a:lnTo>
                  <a:lnTo>
                    <a:pt x="17223" y="8095"/>
                  </a:lnTo>
                  <a:lnTo>
                    <a:pt x="16191" y="9087"/>
                  </a:lnTo>
                  <a:lnTo>
                    <a:pt x="16191" y="10119"/>
                  </a:lnTo>
                  <a:lnTo>
                    <a:pt x="15199" y="11111"/>
                  </a:lnTo>
                  <a:lnTo>
                    <a:pt x="14167" y="11111"/>
                  </a:lnTo>
                  <a:lnTo>
                    <a:pt x="13175" y="12143"/>
                  </a:lnTo>
                  <a:lnTo>
                    <a:pt x="12143" y="13135"/>
                  </a:lnTo>
                  <a:lnTo>
                    <a:pt x="12143" y="14167"/>
                  </a:lnTo>
                  <a:lnTo>
                    <a:pt x="11151" y="14167"/>
                  </a:lnTo>
                  <a:lnTo>
                    <a:pt x="10119" y="15159"/>
                  </a:lnTo>
                  <a:lnTo>
                    <a:pt x="9127" y="16191"/>
                  </a:lnTo>
                  <a:lnTo>
                    <a:pt x="8095" y="16191"/>
                  </a:lnTo>
                  <a:lnTo>
                    <a:pt x="7103" y="17182"/>
                  </a:lnTo>
                  <a:lnTo>
                    <a:pt x="6071" y="17182"/>
                  </a:lnTo>
                  <a:lnTo>
                    <a:pt x="5079" y="18215"/>
                  </a:lnTo>
                  <a:lnTo>
                    <a:pt x="4047" y="19206"/>
                  </a:lnTo>
                  <a:lnTo>
                    <a:pt x="3056" y="19206"/>
                  </a:lnTo>
                  <a:lnTo>
                    <a:pt x="2023" y="20239"/>
                  </a:lnTo>
                  <a:lnTo>
                    <a:pt x="1032" y="20239"/>
                  </a:lnTo>
                  <a:lnTo>
                    <a:pt x="0" y="21230"/>
                  </a:lnTo>
                  <a:lnTo>
                    <a:pt x="0" y="30358"/>
                  </a:lnTo>
                  <a:lnTo>
                    <a:pt x="2023" y="30358"/>
                  </a:lnTo>
                  <a:lnTo>
                    <a:pt x="3056" y="29326"/>
                  </a:lnTo>
                  <a:lnTo>
                    <a:pt x="4047" y="29326"/>
                  </a:lnTo>
                  <a:lnTo>
                    <a:pt x="5079" y="28334"/>
                  </a:lnTo>
                  <a:lnTo>
                    <a:pt x="6071" y="28334"/>
                  </a:lnTo>
                  <a:lnTo>
                    <a:pt x="7103" y="27302"/>
                  </a:lnTo>
                  <a:lnTo>
                    <a:pt x="8095" y="27302"/>
                  </a:lnTo>
                  <a:lnTo>
                    <a:pt x="9127" y="26310"/>
                  </a:lnTo>
                  <a:lnTo>
                    <a:pt x="10119" y="25278"/>
                  </a:lnTo>
                  <a:lnTo>
                    <a:pt x="11151" y="25278"/>
                  </a:lnTo>
                  <a:lnTo>
                    <a:pt x="12143" y="24286"/>
                  </a:lnTo>
                  <a:lnTo>
                    <a:pt x="13175" y="24286"/>
                  </a:lnTo>
                  <a:lnTo>
                    <a:pt x="14167" y="23254"/>
                  </a:lnTo>
                  <a:lnTo>
                    <a:pt x="15199" y="22262"/>
                  </a:lnTo>
                  <a:lnTo>
                    <a:pt x="16191" y="22262"/>
                  </a:lnTo>
                  <a:lnTo>
                    <a:pt x="20239" y="18215"/>
                  </a:lnTo>
                  <a:lnTo>
                    <a:pt x="30358" y="18215"/>
                  </a:lnTo>
                  <a:lnTo>
                    <a:pt x="303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38" name="object 1238"/>
            <p:cNvPicPr/>
            <p:nvPr/>
          </p:nvPicPr>
          <p:blipFill>
            <a:blip r:embed="rId89" cstate="print"/>
            <a:stretch>
              <a:fillRect/>
            </a:stretch>
          </p:blipFill>
          <p:spPr>
            <a:xfrm>
              <a:off x="6336839" y="9070477"/>
              <a:ext cx="75896" cy="85995"/>
            </a:xfrm>
            <a:prstGeom prst="rect">
              <a:avLst/>
            </a:prstGeom>
          </p:spPr>
        </p:pic>
        <p:sp>
          <p:nvSpPr>
            <p:cNvPr id="1239" name="object 1239"/>
            <p:cNvSpPr/>
            <p:nvPr/>
          </p:nvSpPr>
          <p:spPr>
            <a:xfrm>
              <a:off x="6229572" y="8996584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430" y="3643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40" name="object 1240"/>
          <p:cNvGrpSpPr/>
          <p:nvPr/>
        </p:nvGrpSpPr>
        <p:grpSpPr>
          <a:xfrm>
            <a:off x="6226536" y="7974514"/>
            <a:ext cx="1225550" cy="1229995"/>
            <a:chOff x="6226536" y="7974514"/>
            <a:chExt cx="1225550" cy="1229995"/>
          </a:xfrm>
        </p:grpSpPr>
        <p:sp>
          <p:nvSpPr>
            <p:cNvPr id="1241" name="object 1241"/>
            <p:cNvSpPr/>
            <p:nvPr/>
          </p:nvSpPr>
          <p:spPr>
            <a:xfrm>
              <a:off x="7243547" y="7982609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36430" y="3643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2" name="object 1242"/>
            <p:cNvSpPr/>
            <p:nvPr/>
          </p:nvSpPr>
          <p:spPr>
            <a:xfrm>
              <a:off x="6229572" y="7982609"/>
              <a:ext cx="1048385" cy="1048385"/>
            </a:xfrm>
            <a:custGeom>
              <a:avLst/>
              <a:gdLst/>
              <a:ahLst/>
              <a:cxnLst/>
              <a:rect l="l" t="t" r="r" b="b"/>
              <a:pathLst>
                <a:path w="1048384" h="1048384">
                  <a:moveTo>
                    <a:pt x="0" y="1048381"/>
                  </a:moveTo>
                  <a:lnTo>
                    <a:pt x="10483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3" name="object 1243"/>
            <p:cNvSpPr/>
            <p:nvPr/>
          </p:nvSpPr>
          <p:spPr>
            <a:xfrm>
              <a:off x="6243760" y="8988489"/>
              <a:ext cx="5080" cy="50800"/>
            </a:xfrm>
            <a:custGeom>
              <a:avLst/>
              <a:gdLst/>
              <a:ahLst/>
              <a:cxnLst/>
              <a:rect l="l" t="t" r="r" b="b"/>
              <a:pathLst>
                <a:path w="5079" h="50800">
                  <a:moveTo>
                    <a:pt x="0" y="0"/>
                  </a:moveTo>
                  <a:lnTo>
                    <a:pt x="0" y="50597"/>
                  </a:lnTo>
                  <a:lnTo>
                    <a:pt x="5039" y="50597"/>
                  </a:lnTo>
                  <a:lnTo>
                    <a:pt x="0" y="0"/>
                  </a:lnTo>
                  <a:close/>
                </a:path>
                <a:path w="5079" h="50800">
                  <a:moveTo>
                    <a:pt x="5039" y="0"/>
                  </a:moveTo>
                  <a:lnTo>
                    <a:pt x="0" y="0"/>
                  </a:lnTo>
                  <a:lnTo>
                    <a:pt x="5039" y="50597"/>
                  </a:lnTo>
                  <a:lnTo>
                    <a:pt x="503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4" name="object 1244"/>
            <p:cNvSpPr/>
            <p:nvPr/>
          </p:nvSpPr>
          <p:spPr>
            <a:xfrm>
              <a:off x="6243760" y="8988489"/>
              <a:ext cx="5080" cy="50800"/>
            </a:xfrm>
            <a:custGeom>
              <a:avLst/>
              <a:gdLst/>
              <a:ahLst/>
              <a:cxnLst/>
              <a:rect l="l" t="t" r="r" b="b"/>
              <a:pathLst>
                <a:path w="5079" h="50800">
                  <a:moveTo>
                    <a:pt x="5039" y="0"/>
                  </a:moveTo>
                  <a:lnTo>
                    <a:pt x="0" y="0"/>
                  </a:lnTo>
                  <a:lnTo>
                    <a:pt x="5039" y="50597"/>
                  </a:lnTo>
                  <a:lnTo>
                    <a:pt x="5039" y="0"/>
                  </a:lnTo>
                  <a:close/>
                </a:path>
                <a:path w="5079" h="50800">
                  <a:moveTo>
                    <a:pt x="0" y="0"/>
                  </a:moveTo>
                  <a:lnTo>
                    <a:pt x="5039" y="50597"/>
                  </a:lnTo>
                  <a:lnTo>
                    <a:pt x="0" y="50597"/>
                  </a:lnTo>
                  <a:lnTo>
                    <a:pt x="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5" name="object 1245"/>
            <p:cNvSpPr/>
            <p:nvPr/>
          </p:nvSpPr>
          <p:spPr>
            <a:xfrm>
              <a:off x="7257715" y="7974514"/>
              <a:ext cx="6350" cy="50800"/>
            </a:xfrm>
            <a:custGeom>
              <a:avLst/>
              <a:gdLst/>
              <a:ahLst/>
              <a:cxnLst/>
              <a:rect l="l" t="t" r="r" b="b"/>
              <a:pathLst>
                <a:path w="6350" h="50800">
                  <a:moveTo>
                    <a:pt x="0" y="0"/>
                  </a:moveTo>
                  <a:lnTo>
                    <a:pt x="0" y="50597"/>
                  </a:lnTo>
                  <a:lnTo>
                    <a:pt x="6071" y="50597"/>
                  </a:lnTo>
                  <a:lnTo>
                    <a:pt x="0" y="0"/>
                  </a:lnTo>
                  <a:close/>
                </a:path>
                <a:path w="6350" h="50800">
                  <a:moveTo>
                    <a:pt x="6071" y="0"/>
                  </a:moveTo>
                  <a:lnTo>
                    <a:pt x="0" y="0"/>
                  </a:lnTo>
                  <a:lnTo>
                    <a:pt x="6071" y="50597"/>
                  </a:lnTo>
                  <a:lnTo>
                    <a:pt x="607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6" name="object 1246"/>
            <p:cNvSpPr/>
            <p:nvPr/>
          </p:nvSpPr>
          <p:spPr>
            <a:xfrm>
              <a:off x="7257715" y="7974514"/>
              <a:ext cx="6350" cy="50800"/>
            </a:xfrm>
            <a:custGeom>
              <a:avLst/>
              <a:gdLst/>
              <a:ahLst/>
              <a:cxnLst/>
              <a:rect l="l" t="t" r="r" b="b"/>
              <a:pathLst>
                <a:path w="6350" h="50800">
                  <a:moveTo>
                    <a:pt x="0" y="50597"/>
                  </a:moveTo>
                  <a:lnTo>
                    <a:pt x="6071" y="50597"/>
                  </a:lnTo>
                  <a:lnTo>
                    <a:pt x="0" y="0"/>
                  </a:lnTo>
                  <a:lnTo>
                    <a:pt x="0" y="50597"/>
                  </a:lnTo>
                  <a:close/>
                </a:path>
                <a:path w="6350" h="50800">
                  <a:moveTo>
                    <a:pt x="6071" y="50597"/>
                  </a:moveTo>
                  <a:lnTo>
                    <a:pt x="0" y="0"/>
                  </a:lnTo>
                  <a:lnTo>
                    <a:pt x="6071" y="0"/>
                  </a:lnTo>
                  <a:lnTo>
                    <a:pt x="6071" y="5059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47" name="object 1247"/>
            <p:cNvPicPr/>
            <p:nvPr/>
          </p:nvPicPr>
          <p:blipFill>
            <a:blip r:embed="rId90" cstate="print"/>
            <a:stretch>
              <a:fillRect/>
            </a:stretch>
          </p:blipFill>
          <p:spPr>
            <a:xfrm>
              <a:off x="6628281" y="8381318"/>
              <a:ext cx="182151" cy="182151"/>
            </a:xfrm>
            <a:prstGeom prst="rect">
              <a:avLst/>
            </a:prstGeom>
          </p:spPr>
        </p:pic>
        <p:sp>
          <p:nvSpPr>
            <p:cNvPr id="1248" name="object 1248"/>
            <p:cNvSpPr/>
            <p:nvPr/>
          </p:nvSpPr>
          <p:spPr>
            <a:xfrm>
              <a:off x="6268046" y="9034030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4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8" y="24443"/>
                  </a:lnTo>
                  <a:lnTo>
                    <a:pt x="115977" y="6558"/>
                  </a:lnTo>
                  <a:lnTo>
                    <a:pt x="83485" y="0"/>
                  </a:lnTo>
                  <a:lnTo>
                    <a:pt x="50973" y="6558"/>
                  </a:lnTo>
                  <a:lnTo>
                    <a:pt x="24438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8" y="142515"/>
                  </a:lnTo>
                  <a:lnTo>
                    <a:pt x="50973" y="160410"/>
                  </a:lnTo>
                  <a:lnTo>
                    <a:pt x="83485" y="166971"/>
                  </a:lnTo>
                  <a:lnTo>
                    <a:pt x="115977" y="160410"/>
                  </a:lnTo>
                  <a:lnTo>
                    <a:pt x="142508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9" name="object 1249"/>
            <p:cNvSpPr/>
            <p:nvPr/>
          </p:nvSpPr>
          <p:spPr>
            <a:xfrm>
              <a:off x="7282022" y="8020055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4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8" y="24443"/>
                  </a:lnTo>
                  <a:lnTo>
                    <a:pt x="115977" y="6558"/>
                  </a:lnTo>
                  <a:lnTo>
                    <a:pt x="83485" y="0"/>
                  </a:lnTo>
                  <a:lnTo>
                    <a:pt x="50973" y="6558"/>
                  </a:lnTo>
                  <a:lnTo>
                    <a:pt x="24438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8" y="142515"/>
                  </a:lnTo>
                  <a:lnTo>
                    <a:pt x="50973" y="160410"/>
                  </a:lnTo>
                  <a:lnTo>
                    <a:pt x="83485" y="166971"/>
                  </a:lnTo>
                  <a:lnTo>
                    <a:pt x="115977" y="160410"/>
                  </a:lnTo>
                  <a:lnTo>
                    <a:pt x="142508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0" name="object 1250"/>
            <p:cNvSpPr/>
            <p:nvPr/>
          </p:nvSpPr>
          <p:spPr>
            <a:xfrm>
              <a:off x="7299223" y="8056510"/>
              <a:ext cx="137795" cy="86360"/>
            </a:xfrm>
            <a:custGeom>
              <a:avLst/>
              <a:gdLst/>
              <a:ahLst/>
              <a:cxnLst/>
              <a:rect l="l" t="t" r="r" b="b"/>
              <a:pathLst>
                <a:path w="137795" h="86359">
                  <a:moveTo>
                    <a:pt x="55638" y="74866"/>
                  </a:moveTo>
                  <a:lnTo>
                    <a:pt x="14160" y="74866"/>
                  </a:lnTo>
                  <a:lnTo>
                    <a:pt x="15151" y="73875"/>
                  </a:lnTo>
                  <a:lnTo>
                    <a:pt x="15151" y="72834"/>
                  </a:lnTo>
                  <a:lnTo>
                    <a:pt x="16192" y="71843"/>
                  </a:lnTo>
                  <a:lnTo>
                    <a:pt x="17183" y="70815"/>
                  </a:lnTo>
                  <a:lnTo>
                    <a:pt x="18211" y="69824"/>
                  </a:lnTo>
                  <a:lnTo>
                    <a:pt x="19202" y="68795"/>
                  </a:lnTo>
                  <a:lnTo>
                    <a:pt x="20231" y="67792"/>
                  </a:lnTo>
                  <a:lnTo>
                    <a:pt x="21221" y="66763"/>
                  </a:lnTo>
                  <a:lnTo>
                    <a:pt x="22263" y="66763"/>
                  </a:lnTo>
                  <a:lnTo>
                    <a:pt x="22263" y="65773"/>
                  </a:lnTo>
                  <a:lnTo>
                    <a:pt x="23253" y="64744"/>
                  </a:lnTo>
                  <a:lnTo>
                    <a:pt x="24282" y="63754"/>
                  </a:lnTo>
                  <a:lnTo>
                    <a:pt x="25273" y="62712"/>
                  </a:lnTo>
                  <a:lnTo>
                    <a:pt x="26301" y="61722"/>
                  </a:lnTo>
                  <a:lnTo>
                    <a:pt x="27292" y="60693"/>
                  </a:lnTo>
                  <a:lnTo>
                    <a:pt x="29324" y="59702"/>
                  </a:lnTo>
                  <a:lnTo>
                    <a:pt x="30353" y="58674"/>
                  </a:lnTo>
                  <a:lnTo>
                    <a:pt x="31343" y="58674"/>
                  </a:lnTo>
                  <a:lnTo>
                    <a:pt x="32372" y="57683"/>
                  </a:lnTo>
                  <a:lnTo>
                    <a:pt x="33375" y="56642"/>
                  </a:lnTo>
                  <a:lnTo>
                    <a:pt x="34404" y="55651"/>
                  </a:lnTo>
                  <a:lnTo>
                    <a:pt x="35394" y="54622"/>
                  </a:lnTo>
                  <a:lnTo>
                    <a:pt x="36423" y="53632"/>
                  </a:lnTo>
                  <a:lnTo>
                    <a:pt x="37414" y="52603"/>
                  </a:lnTo>
                  <a:lnTo>
                    <a:pt x="38455" y="51612"/>
                  </a:lnTo>
                  <a:lnTo>
                    <a:pt x="39446" y="51612"/>
                  </a:lnTo>
                  <a:lnTo>
                    <a:pt x="40474" y="50571"/>
                  </a:lnTo>
                  <a:lnTo>
                    <a:pt x="40474" y="49580"/>
                  </a:lnTo>
                  <a:lnTo>
                    <a:pt x="41465" y="48552"/>
                  </a:lnTo>
                  <a:lnTo>
                    <a:pt x="42494" y="48552"/>
                  </a:lnTo>
                  <a:lnTo>
                    <a:pt x="43484" y="47561"/>
                  </a:lnTo>
                  <a:lnTo>
                    <a:pt x="43484" y="46532"/>
                  </a:lnTo>
                  <a:lnTo>
                    <a:pt x="44526" y="46532"/>
                  </a:lnTo>
                  <a:lnTo>
                    <a:pt x="45516" y="45529"/>
                  </a:lnTo>
                  <a:lnTo>
                    <a:pt x="45516" y="44500"/>
                  </a:lnTo>
                  <a:lnTo>
                    <a:pt x="46545" y="44500"/>
                  </a:lnTo>
                  <a:lnTo>
                    <a:pt x="46545" y="43510"/>
                  </a:lnTo>
                  <a:lnTo>
                    <a:pt x="47536" y="42481"/>
                  </a:lnTo>
                  <a:lnTo>
                    <a:pt x="48564" y="41490"/>
                  </a:lnTo>
                  <a:lnTo>
                    <a:pt x="49555" y="40449"/>
                  </a:lnTo>
                  <a:lnTo>
                    <a:pt x="49555" y="39458"/>
                  </a:lnTo>
                  <a:lnTo>
                    <a:pt x="50596" y="38430"/>
                  </a:lnTo>
                  <a:lnTo>
                    <a:pt x="50596" y="37439"/>
                  </a:lnTo>
                  <a:lnTo>
                    <a:pt x="51587" y="36410"/>
                  </a:lnTo>
                  <a:lnTo>
                    <a:pt x="52616" y="35420"/>
                  </a:lnTo>
                  <a:lnTo>
                    <a:pt x="52616" y="34378"/>
                  </a:lnTo>
                  <a:lnTo>
                    <a:pt x="53606" y="33388"/>
                  </a:lnTo>
                  <a:lnTo>
                    <a:pt x="53606" y="31369"/>
                  </a:lnTo>
                  <a:lnTo>
                    <a:pt x="54635" y="29349"/>
                  </a:lnTo>
                  <a:lnTo>
                    <a:pt x="54635" y="18186"/>
                  </a:lnTo>
                  <a:lnTo>
                    <a:pt x="53606" y="17195"/>
                  </a:lnTo>
                  <a:lnTo>
                    <a:pt x="53606" y="15176"/>
                  </a:lnTo>
                  <a:lnTo>
                    <a:pt x="52616" y="14147"/>
                  </a:lnTo>
                  <a:lnTo>
                    <a:pt x="52616" y="13157"/>
                  </a:lnTo>
                  <a:lnTo>
                    <a:pt x="50596" y="11125"/>
                  </a:lnTo>
                  <a:lnTo>
                    <a:pt x="50596" y="10096"/>
                  </a:lnTo>
                  <a:lnTo>
                    <a:pt x="49555" y="9105"/>
                  </a:lnTo>
                  <a:lnTo>
                    <a:pt x="48564" y="8077"/>
                  </a:lnTo>
                  <a:lnTo>
                    <a:pt x="47536" y="8077"/>
                  </a:lnTo>
                  <a:lnTo>
                    <a:pt x="47536" y="7086"/>
                  </a:lnTo>
                  <a:lnTo>
                    <a:pt x="46545" y="6045"/>
                  </a:lnTo>
                  <a:lnTo>
                    <a:pt x="45516" y="5054"/>
                  </a:lnTo>
                  <a:lnTo>
                    <a:pt x="44526" y="5054"/>
                  </a:lnTo>
                  <a:lnTo>
                    <a:pt x="43484" y="4025"/>
                  </a:lnTo>
                  <a:lnTo>
                    <a:pt x="42494" y="4025"/>
                  </a:lnTo>
                  <a:lnTo>
                    <a:pt x="41465" y="3035"/>
                  </a:lnTo>
                  <a:lnTo>
                    <a:pt x="39446" y="3035"/>
                  </a:lnTo>
                  <a:lnTo>
                    <a:pt x="38455" y="2006"/>
                  </a:lnTo>
                  <a:lnTo>
                    <a:pt x="36423" y="2006"/>
                  </a:lnTo>
                  <a:lnTo>
                    <a:pt x="35394" y="1003"/>
                  </a:lnTo>
                  <a:lnTo>
                    <a:pt x="23253" y="1003"/>
                  </a:lnTo>
                  <a:lnTo>
                    <a:pt x="21221" y="2006"/>
                  </a:lnTo>
                  <a:lnTo>
                    <a:pt x="18211" y="2006"/>
                  </a:lnTo>
                  <a:lnTo>
                    <a:pt x="17183" y="3035"/>
                  </a:lnTo>
                  <a:lnTo>
                    <a:pt x="16192" y="3035"/>
                  </a:lnTo>
                  <a:lnTo>
                    <a:pt x="15151" y="4025"/>
                  </a:lnTo>
                  <a:lnTo>
                    <a:pt x="14160" y="4025"/>
                  </a:lnTo>
                  <a:lnTo>
                    <a:pt x="13131" y="5054"/>
                  </a:lnTo>
                  <a:lnTo>
                    <a:pt x="12141" y="5054"/>
                  </a:lnTo>
                  <a:lnTo>
                    <a:pt x="12141" y="6045"/>
                  </a:lnTo>
                  <a:lnTo>
                    <a:pt x="11112" y="6045"/>
                  </a:lnTo>
                  <a:lnTo>
                    <a:pt x="10109" y="7086"/>
                  </a:lnTo>
                  <a:lnTo>
                    <a:pt x="9080" y="8077"/>
                  </a:lnTo>
                  <a:lnTo>
                    <a:pt x="8089" y="9105"/>
                  </a:lnTo>
                  <a:lnTo>
                    <a:pt x="7061" y="10096"/>
                  </a:lnTo>
                  <a:lnTo>
                    <a:pt x="7061" y="11125"/>
                  </a:lnTo>
                  <a:lnTo>
                    <a:pt x="4038" y="14147"/>
                  </a:lnTo>
                  <a:lnTo>
                    <a:pt x="4038" y="17195"/>
                  </a:lnTo>
                  <a:lnTo>
                    <a:pt x="3009" y="18186"/>
                  </a:lnTo>
                  <a:lnTo>
                    <a:pt x="3009" y="20218"/>
                  </a:lnTo>
                  <a:lnTo>
                    <a:pt x="2019" y="21247"/>
                  </a:lnTo>
                  <a:lnTo>
                    <a:pt x="2019" y="25298"/>
                  </a:lnTo>
                  <a:lnTo>
                    <a:pt x="12141" y="26289"/>
                  </a:lnTo>
                  <a:lnTo>
                    <a:pt x="12141" y="24269"/>
                  </a:lnTo>
                  <a:lnTo>
                    <a:pt x="13131" y="22237"/>
                  </a:lnTo>
                  <a:lnTo>
                    <a:pt x="13131" y="19227"/>
                  </a:lnTo>
                  <a:lnTo>
                    <a:pt x="14160" y="18186"/>
                  </a:lnTo>
                  <a:lnTo>
                    <a:pt x="14160" y="17195"/>
                  </a:lnTo>
                  <a:lnTo>
                    <a:pt x="15151" y="16167"/>
                  </a:lnTo>
                  <a:lnTo>
                    <a:pt x="15151" y="15176"/>
                  </a:lnTo>
                  <a:lnTo>
                    <a:pt x="16192" y="14147"/>
                  </a:lnTo>
                  <a:lnTo>
                    <a:pt x="17183" y="14147"/>
                  </a:lnTo>
                  <a:lnTo>
                    <a:pt x="17183" y="13157"/>
                  </a:lnTo>
                  <a:lnTo>
                    <a:pt x="18211" y="13157"/>
                  </a:lnTo>
                  <a:lnTo>
                    <a:pt x="19202" y="12115"/>
                  </a:lnTo>
                  <a:lnTo>
                    <a:pt x="20231" y="11125"/>
                  </a:lnTo>
                  <a:lnTo>
                    <a:pt x="22263" y="11125"/>
                  </a:lnTo>
                  <a:lnTo>
                    <a:pt x="23253" y="10096"/>
                  </a:lnTo>
                  <a:lnTo>
                    <a:pt x="25273" y="10096"/>
                  </a:lnTo>
                  <a:lnTo>
                    <a:pt x="26301" y="9105"/>
                  </a:lnTo>
                  <a:lnTo>
                    <a:pt x="31343" y="9105"/>
                  </a:lnTo>
                  <a:lnTo>
                    <a:pt x="32372" y="10096"/>
                  </a:lnTo>
                  <a:lnTo>
                    <a:pt x="34404" y="10096"/>
                  </a:lnTo>
                  <a:lnTo>
                    <a:pt x="35394" y="11125"/>
                  </a:lnTo>
                  <a:lnTo>
                    <a:pt x="36423" y="11125"/>
                  </a:lnTo>
                  <a:lnTo>
                    <a:pt x="37414" y="12115"/>
                  </a:lnTo>
                  <a:lnTo>
                    <a:pt x="38455" y="12115"/>
                  </a:lnTo>
                  <a:lnTo>
                    <a:pt x="39446" y="13157"/>
                  </a:lnTo>
                  <a:lnTo>
                    <a:pt x="40474" y="13157"/>
                  </a:lnTo>
                  <a:lnTo>
                    <a:pt x="40474" y="14147"/>
                  </a:lnTo>
                  <a:lnTo>
                    <a:pt x="41465" y="14147"/>
                  </a:lnTo>
                  <a:lnTo>
                    <a:pt x="41465" y="15176"/>
                  </a:lnTo>
                  <a:lnTo>
                    <a:pt x="42494" y="16167"/>
                  </a:lnTo>
                  <a:lnTo>
                    <a:pt x="42494" y="17195"/>
                  </a:lnTo>
                  <a:lnTo>
                    <a:pt x="43484" y="18186"/>
                  </a:lnTo>
                  <a:lnTo>
                    <a:pt x="43484" y="19227"/>
                  </a:lnTo>
                  <a:lnTo>
                    <a:pt x="44526" y="20218"/>
                  </a:lnTo>
                  <a:lnTo>
                    <a:pt x="44526" y="27317"/>
                  </a:lnTo>
                  <a:lnTo>
                    <a:pt x="43484" y="28308"/>
                  </a:lnTo>
                  <a:lnTo>
                    <a:pt x="43484" y="29349"/>
                  </a:lnTo>
                  <a:lnTo>
                    <a:pt x="42494" y="30340"/>
                  </a:lnTo>
                  <a:lnTo>
                    <a:pt x="42494" y="32359"/>
                  </a:lnTo>
                  <a:lnTo>
                    <a:pt x="41465" y="33388"/>
                  </a:lnTo>
                  <a:lnTo>
                    <a:pt x="41465" y="34378"/>
                  </a:lnTo>
                  <a:lnTo>
                    <a:pt x="40474" y="35420"/>
                  </a:lnTo>
                  <a:lnTo>
                    <a:pt x="39446" y="36410"/>
                  </a:lnTo>
                  <a:lnTo>
                    <a:pt x="38455" y="37439"/>
                  </a:lnTo>
                  <a:lnTo>
                    <a:pt x="38455" y="38430"/>
                  </a:lnTo>
                  <a:lnTo>
                    <a:pt x="37414" y="38430"/>
                  </a:lnTo>
                  <a:lnTo>
                    <a:pt x="37414" y="39458"/>
                  </a:lnTo>
                  <a:lnTo>
                    <a:pt x="36423" y="40449"/>
                  </a:lnTo>
                  <a:lnTo>
                    <a:pt x="35394" y="40449"/>
                  </a:lnTo>
                  <a:lnTo>
                    <a:pt x="35394" y="41490"/>
                  </a:lnTo>
                  <a:lnTo>
                    <a:pt x="33375" y="43510"/>
                  </a:lnTo>
                  <a:lnTo>
                    <a:pt x="32372" y="43510"/>
                  </a:lnTo>
                  <a:lnTo>
                    <a:pt x="31343" y="44500"/>
                  </a:lnTo>
                  <a:lnTo>
                    <a:pt x="31343" y="45529"/>
                  </a:lnTo>
                  <a:lnTo>
                    <a:pt x="26301" y="50571"/>
                  </a:lnTo>
                  <a:lnTo>
                    <a:pt x="25273" y="50571"/>
                  </a:lnTo>
                  <a:lnTo>
                    <a:pt x="23253" y="51612"/>
                  </a:lnTo>
                  <a:lnTo>
                    <a:pt x="16192" y="58674"/>
                  </a:lnTo>
                  <a:lnTo>
                    <a:pt x="15151" y="58674"/>
                  </a:lnTo>
                  <a:lnTo>
                    <a:pt x="14160" y="59702"/>
                  </a:lnTo>
                  <a:lnTo>
                    <a:pt x="13131" y="60693"/>
                  </a:lnTo>
                  <a:lnTo>
                    <a:pt x="13131" y="61722"/>
                  </a:lnTo>
                  <a:lnTo>
                    <a:pt x="12141" y="62712"/>
                  </a:lnTo>
                  <a:lnTo>
                    <a:pt x="11112" y="62712"/>
                  </a:lnTo>
                  <a:lnTo>
                    <a:pt x="10109" y="63754"/>
                  </a:lnTo>
                  <a:lnTo>
                    <a:pt x="10109" y="64744"/>
                  </a:lnTo>
                  <a:lnTo>
                    <a:pt x="9080" y="65773"/>
                  </a:lnTo>
                  <a:lnTo>
                    <a:pt x="8089" y="65773"/>
                  </a:lnTo>
                  <a:lnTo>
                    <a:pt x="8089" y="66763"/>
                  </a:lnTo>
                  <a:lnTo>
                    <a:pt x="5029" y="69824"/>
                  </a:lnTo>
                  <a:lnTo>
                    <a:pt x="5029" y="70815"/>
                  </a:lnTo>
                  <a:lnTo>
                    <a:pt x="4038" y="71843"/>
                  </a:lnTo>
                  <a:lnTo>
                    <a:pt x="3009" y="72834"/>
                  </a:lnTo>
                  <a:lnTo>
                    <a:pt x="3009" y="73875"/>
                  </a:lnTo>
                  <a:lnTo>
                    <a:pt x="2019" y="74866"/>
                  </a:lnTo>
                  <a:lnTo>
                    <a:pt x="2019" y="75857"/>
                  </a:lnTo>
                  <a:lnTo>
                    <a:pt x="990" y="76885"/>
                  </a:lnTo>
                  <a:lnTo>
                    <a:pt x="990" y="78905"/>
                  </a:lnTo>
                  <a:lnTo>
                    <a:pt x="0" y="79895"/>
                  </a:lnTo>
                  <a:lnTo>
                    <a:pt x="0" y="84975"/>
                  </a:lnTo>
                  <a:lnTo>
                    <a:pt x="55638" y="84975"/>
                  </a:lnTo>
                  <a:lnTo>
                    <a:pt x="55638" y="74866"/>
                  </a:lnTo>
                  <a:close/>
                </a:path>
                <a:path w="137795" h="86359">
                  <a:moveTo>
                    <a:pt x="94081" y="0"/>
                  </a:moveTo>
                  <a:lnTo>
                    <a:pt x="85991" y="0"/>
                  </a:lnTo>
                  <a:lnTo>
                    <a:pt x="61709" y="85991"/>
                  </a:lnTo>
                  <a:lnTo>
                    <a:pt x="69799" y="85991"/>
                  </a:lnTo>
                  <a:lnTo>
                    <a:pt x="94081" y="0"/>
                  </a:lnTo>
                  <a:close/>
                </a:path>
                <a:path w="137795" h="86359">
                  <a:moveTo>
                    <a:pt x="137604" y="1003"/>
                  </a:moveTo>
                  <a:lnTo>
                    <a:pt x="130543" y="1003"/>
                  </a:lnTo>
                  <a:lnTo>
                    <a:pt x="130543" y="2006"/>
                  </a:lnTo>
                  <a:lnTo>
                    <a:pt x="128511" y="4025"/>
                  </a:lnTo>
                  <a:lnTo>
                    <a:pt x="128511" y="5054"/>
                  </a:lnTo>
                  <a:lnTo>
                    <a:pt x="127482" y="6045"/>
                  </a:lnTo>
                  <a:lnTo>
                    <a:pt x="126492" y="7086"/>
                  </a:lnTo>
                  <a:lnTo>
                    <a:pt x="125463" y="8077"/>
                  </a:lnTo>
                  <a:lnTo>
                    <a:pt x="124460" y="9105"/>
                  </a:lnTo>
                  <a:lnTo>
                    <a:pt x="123431" y="10096"/>
                  </a:lnTo>
                  <a:lnTo>
                    <a:pt x="122440" y="11125"/>
                  </a:lnTo>
                  <a:lnTo>
                    <a:pt x="121412" y="12115"/>
                  </a:lnTo>
                  <a:lnTo>
                    <a:pt x="120421" y="13157"/>
                  </a:lnTo>
                  <a:lnTo>
                    <a:pt x="119380" y="14147"/>
                  </a:lnTo>
                  <a:lnTo>
                    <a:pt x="118389" y="14147"/>
                  </a:lnTo>
                  <a:lnTo>
                    <a:pt x="116370" y="16167"/>
                  </a:lnTo>
                  <a:lnTo>
                    <a:pt x="115341" y="16167"/>
                  </a:lnTo>
                  <a:lnTo>
                    <a:pt x="115341" y="17195"/>
                  </a:lnTo>
                  <a:lnTo>
                    <a:pt x="114350" y="18186"/>
                  </a:lnTo>
                  <a:lnTo>
                    <a:pt x="113309" y="18186"/>
                  </a:lnTo>
                  <a:lnTo>
                    <a:pt x="112318" y="19227"/>
                  </a:lnTo>
                  <a:lnTo>
                    <a:pt x="111290" y="20218"/>
                  </a:lnTo>
                  <a:lnTo>
                    <a:pt x="110299" y="20218"/>
                  </a:lnTo>
                  <a:lnTo>
                    <a:pt x="108280" y="21247"/>
                  </a:lnTo>
                  <a:lnTo>
                    <a:pt x="107238" y="21247"/>
                  </a:lnTo>
                  <a:lnTo>
                    <a:pt x="106248" y="22237"/>
                  </a:lnTo>
                  <a:lnTo>
                    <a:pt x="106248" y="31369"/>
                  </a:lnTo>
                  <a:lnTo>
                    <a:pt x="109270" y="31369"/>
                  </a:lnTo>
                  <a:lnTo>
                    <a:pt x="110299" y="30340"/>
                  </a:lnTo>
                  <a:lnTo>
                    <a:pt x="111290" y="30340"/>
                  </a:lnTo>
                  <a:lnTo>
                    <a:pt x="112318" y="29349"/>
                  </a:lnTo>
                  <a:lnTo>
                    <a:pt x="113309" y="29349"/>
                  </a:lnTo>
                  <a:lnTo>
                    <a:pt x="114350" y="28308"/>
                  </a:lnTo>
                  <a:lnTo>
                    <a:pt x="115341" y="28308"/>
                  </a:lnTo>
                  <a:lnTo>
                    <a:pt x="116370" y="27317"/>
                  </a:lnTo>
                  <a:lnTo>
                    <a:pt x="117360" y="26289"/>
                  </a:lnTo>
                  <a:lnTo>
                    <a:pt x="119380" y="25298"/>
                  </a:lnTo>
                  <a:lnTo>
                    <a:pt x="120421" y="25298"/>
                  </a:lnTo>
                  <a:lnTo>
                    <a:pt x="121412" y="24269"/>
                  </a:lnTo>
                  <a:lnTo>
                    <a:pt x="122440" y="23266"/>
                  </a:lnTo>
                  <a:lnTo>
                    <a:pt x="123431" y="23266"/>
                  </a:lnTo>
                  <a:lnTo>
                    <a:pt x="123431" y="22237"/>
                  </a:lnTo>
                  <a:lnTo>
                    <a:pt x="124460" y="21247"/>
                  </a:lnTo>
                  <a:lnTo>
                    <a:pt x="125463" y="21247"/>
                  </a:lnTo>
                  <a:lnTo>
                    <a:pt x="127482" y="19227"/>
                  </a:lnTo>
                  <a:lnTo>
                    <a:pt x="127482" y="84975"/>
                  </a:lnTo>
                  <a:lnTo>
                    <a:pt x="137604" y="84975"/>
                  </a:lnTo>
                  <a:lnTo>
                    <a:pt x="137604" y="19227"/>
                  </a:lnTo>
                  <a:lnTo>
                    <a:pt x="137604" y="100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51" name="object 1251"/>
          <p:cNvSpPr/>
          <p:nvPr/>
        </p:nvSpPr>
        <p:spPr>
          <a:xfrm>
            <a:off x="3086451" y="8147557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52" name="object 1252"/>
          <p:cNvGrpSpPr/>
          <p:nvPr/>
        </p:nvGrpSpPr>
        <p:grpSpPr>
          <a:xfrm>
            <a:off x="3062164" y="8147557"/>
            <a:ext cx="664845" cy="495300"/>
            <a:chOff x="3062164" y="8147557"/>
            <a:chExt cx="664845" cy="495300"/>
          </a:xfrm>
        </p:grpSpPr>
        <p:sp>
          <p:nvSpPr>
            <p:cNvPr id="1253" name="object 1253"/>
            <p:cNvSpPr/>
            <p:nvPr/>
          </p:nvSpPr>
          <p:spPr>
            <a:xfrm>
              <a:off x="3702730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4" name="object 1254"/>
            <p:cNvSpPr/>
            <p:nvPr/>
          </p:nvSpPr>
          <p:spPr>
            <a:xfrm>
              <a:off x="3062164" y="8619127"/>
              <a:ext cx="664845" cy="0"/>
            </a:xfrm>
            <a:custGeom>
              <a:avLst/>
              <a:gdLst/>
              <a:ahLst/>
              <a:cxnLst/>
              <a:rect l="l" t="t" r="r" b="b"/>
              <a:pathLst>
                <a:path w="664845">
                  <a:moveTo>
                    <a:pt x="0" y="0"/>
                  </a:moveTo>
                  <a:lnTo>
                    <a:pt x="66483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5" name="object 1255"/>
            <p:cNvSpPr/>
            <p:nvPr/>
          </p:nvSpPr>
          <p:spPr>
            <a:xfrm>
              <a:off x="3066232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6" name="object 1256"/>
            <p:cNvSpPr/>
            <p:nvPr/>
          </p:nvSpPr>
          <p:spPr>
            <a:xfrm>
              <a:off x="3066232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7" name="object 1257"/>
            <p:cNvSpPr/>
            <p:nvPr/>
          </p:nvSpPr>
          <p:spPr>
            <a:xfrm>
              <a:off x="3683502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8" name="object 1258"/>
            <p:cNvSpPr/>
            <p:nvPr/>
          </p:nvSpPr>
          <p:spPr>
            <a:xfrm>
              <a:off x="3683502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9" name="object 1259"/>
            <p:cNvPicPr/>
            <p:nvPr/>
          </p:nvPicPr>
          <p:blipFill>
            <a:blip r:embed="rId91" cstate="print"/>
            <a:stretch>
              <a:fillRect/>
            </a:stretch>
          </p:blipFill>
          <p:spPr>
            <a:xfrm>
              <a:off x="3286838" y="8533131"/>
              <a:ext cx="215525" cy="73852"/>
            </a:xfrm>
            <a:prstGeom prst="rect">
              <a:avLst/>
            </a:prstGeom>
          </p:spPr>
        </p:pic>
        <p:sp>
          <p:nvSpPr>
            <p:cNvPr id="1260" name="object 1260"/>
            <p:cNvSpPr/>
            <p:nvPr/>
          </p:nvSpPr>
          <p:spPr>
            <a:xfrm>
              <a:off x="3702730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61" name="object 1261"/>
          <p:cNvGrpSpPr/>
          <p:nvPr/>
        </p:nvGrpSpPr>
        <p:grpSpPr>
          <a:xfrm>
            <a:off x="3679455" y="8147557"/>
            <a:ext cx="633730" cy="495300"/>
            <a:chOff x="3679455" y="8147557"/>
            <a:chExt cx="633730" cy="495300"/>
          </a:xfrm>
        </p:grpSpPr>
        <p:sp>
          <p:nvSpPr>
            <p:cNvPr id="1262" name="object 1262"/>
            <p:cNvSpPr/>
            <p:nvPr/>
          </p:nvSpPr>
          <p:spPr>
            <a:xfrm>
              <a:off x="4288649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3" name="object 1263"/>
            <p:cNvSpPr/>
            <p:nvPr/>
          </p:nvSpPr>
          <p:spPr>
            <a:xfrm>
              <a:off x="3679455" y="8619127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29">
                  <a:moveTo>
                    <a:pt x="0" y="0"/>
                  </a:moveTo>
                  <a:lnTo>
                    <a:pt x="6334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4" name="object 1264"/>
            <p:cNvSpPr/>
            <p:nvPr/>
          </p:nvSpPr>
          <p:spPr>
            <a:xfrm>
              <a:off x="3683523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5" name="object 1265"/>
            <p:cNvSpPr/>
            <p:nvPr/>
          </p:nvSpPr>
          <p:spPr>
            <a:xfrm>
              <a:off x="3683523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6" name="object 1266"/>
            <p:cNvSpPr/>
            <p:nvPr/>
          </p:nvSpPr>
          <p:spPr>
            <a:xfrm>
              <a:off x="4268410" y="859890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7" name="object 1267"/>
            <p:cNvSpPr/>
            <p:nvPr/>
          </p:nvSpPr>
          <p:spPr>
            <a:xfrm>
              <a:off x="4268410" y="859890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639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68" name="object 1268"/>
            <p:cNvPicPr/>
            <p:nvPr/>
          </p:nvPicPr>
          <p:blipFill>
            <a:blip r:embed="rId92" cstate="print"/>
            <a:stretch>
              <a:fillRect/>
            </a:stretch>
          </p:blipFill>
          <p:spPr>
            <a:xfrm>
              <a:off x="3887937" y="8533131"/>
              <a:ext cx="215525" cy="73852"/>
            </a:xfrm>
            <a:prstGeom prst="rect">
              <a:avLst/>
            </a:prstGeom>
          </p:spPr>
        </p:pic>
        <p:sp>
          <p:nvSpPr>
            <p:cNvPr id="1269" name="object 1269"/>
            <p:cNvSpPr/>
            <p:nvPr/>
          </p:nvSpPr>
          <p:spPr>
            <a:xfrm>
              <a:off x="4288649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70" name="object 1270"/>
          <p:cNvGrpSpPr/>
          <p:nvPr/>
        </p:nvGrpSpPr>
        <p:grpSpPr>
          <a:xfrm>
            <a:off x="4264362" y="8147557"/>
            <a:ext cx="480695" cy="495300"/>
            <a:chOff x="4264362" y="8147557"/>
            <a:chExt cx="480695" cy="495300"/>
          </a:xfrm>
        </p:grpSpPr>
        <p:sp>
          <p:nvSpPr>
            <p:cNvPr id="1271" name="object 1271"/>
            <p:cNvSpPr/>
            <p:nvPr/>
          </p:nvSpPr>
          <p:spPr>
            <a:xfrm>
              <a:off x="4721764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2" name="object 1272"/>
            <p:cNvSpPr/>
            <p:nvPr/>
          </p:nvSpPr>
          <p:spPr>
            <a:xfrm>
              <a:off x="4264362" y="8619127"/>
              <a:ext cx="480695" cy="0"/>
            </a:xfrm>
            <a:custGeom>
              <a:avLst/>
              <a:gdLst/>
              <a:ahLst/>
              <a:cxnLst/>
              <a:rect l="l" t="t" r="r" b="b"/>
              <a:pathLst>
                <a:path w="480695">
                  <a:moveTo>
                    <a:pt x="0" y="0"/>
                  </a:moveTo>
                  <a:lnTo>
                    <a:pt x="4806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3" name="object 1273"/>
            <p:cNvSpPr/>
            <p:nvPr/>
          </p:nvSpPr>
          <p:spPr>
            <a:xfrm>
              <a:off x="4268410" y="859888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4" name="object 1274"/>
            <p:cNvSpPr/>
            <p:nvPr/>
          </p:nvSpPr>
          <p:spPr>
            <a:xfrm>
              <a:off x="4268410" y="859888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5" name="object 1275"/>
            <p:cNvSpPr/>
            <p:nvPr/>
          </p:nvSpPr>
          <p:spPr>
            <a:xfrm>
              <a:off x="470152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6" name="object 1276"/>
            <p:cNvSpPr/>
            <p:nvPr/>
          </p:nvSpPr>
          <p:spPr>
            <a:xfrm>
              <a:off x="470152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4047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7" name="object 1277"/>
            <p:cNvSpPr/>
            <p:nvPr/>
          </p:nvSpPr>
          <p:spPr>
            <a:xfrm>
              <a:off x="4400996" y="8533111"/>
              <a:ext cx="27305" cy="73025"/>
            </a:xfrm>
            <a:custGeom>
              <a:avLst/>
              <a:gdLst/>
              <a:ahLst/>
              <a:cxnLst/>
              <a:rect l="l" t="t" r="r" b="b"/>
              <a:pathLst>
                <a:path w="27304" h="73025">
                  <a:moveTo>
                    <a:pt x="27302" y="0"/>
                  </a:moveTo>
                  <a:lnTo>
                    <a:pt x="21230" y="0"/>
                  </a:lnTo>
                  <a:lnTo>
                    <a:pt x="21230" y="1032"/>
                  </a:lnTo>
                  <a:lnTo>
                    <a:pt x="20239" y="1032"/>
                  </a:lnTo>
                  <a:lnTo>
                    <a:pt x="20239" y="2023"/>
                  </a:lnTo>
                  <a:lnTo>
                    <a:pt x="19206" y="3056"/>
                  </a:lnTo>
                  <a:lnTo>
                    <a:pt x="19206" y="4047"/>
                  </a:lnTo>
                  <a:lnTo>
                    <a:pt x="18215" y="4047"/>
                  </a:lnTo>
                  <a:lnTo>
                    <a:pt x="18215" y="5079"/>
                  </a:lnTo>
                  <a:lnTo>
                    <a:pt x="17182" y="6071"/>
                  </a:lnTo>
                  <a:lnTo>
                    <a:pt x="16191" y="7103"/>
                  </a:lnTo>
                  <a:lnTo>
                    <a:pt x="16191" y="8095"/>
                  </a:lnTo>
                  <a:lnTo>
                    <a:pt x="15159" y="8095"/>
                  </a:lnTo>
                  <a:lnTo>
                    <a:pt x="14167" y="9127"/>
                  </a:lnTo>
                  <a:lnTo>
                    <a:pt x="13135" y="10119"/>
                  </a:lnTo>
                  <a:lnTo>
                    <a:pt x="12143" y="11151"/>
                  </a:lnTo>
                  <a:lnTo>
                    <a:pt x="11111" y="11151"/>
                  </a:lnTo>
                  <a:lnTo>
                    <a:pt x="11111" y="12143"/>
                  </a:lnTo>
                  <a:lnTo>
                    <a:pt x="10119" y="13175"/>
                  </a:lnTo>
                  <a:lnTo>
                    <a:pt x="9087" y="13175"/>
                  </a:lnTo>
                  <a:lnTo>
                    <a:pt x="7063" y="15199"/>
                  </a:lnTo>
                  <a:lnTo>
                    <a:pt x="6071" y="15199"/>
                  </a:lnTo>
                  <a:lnTo>
                    <a:pt x="5039" y="16191"/>
                  </a:lnTo>
                  <a:lnTo>
                    <a:pt x="18215" y="16191"/>
                  </a:lnTo>
                  <a:lnTo>
                    <a:pt x="18215" y="72860"/>
                  </a:lnTo>
                  <a:lnTo>
                    <a:pt x="27302" y="72860"/>
                  </a:lnTo>
                  <a:lnTo>
                    <a:pt x="27302" y="0"/>
                  </a:lnTo>
                  <a:close/>
                </a:path>
                <a:path w="27304" h="73025">
                  <a:moveTo>
                    <a:pt x="15159" y="18215"/>
                  </a:moveTo>
                  <a:lnTo>
                    <a:pt x="0" y="18215"/>
                  </a:lnTo>
                  <a:lnTo>
                    <a:pt x="0" y="27342"/>
                  </a:lnTo>
                  <a:lnTo>
                    <a:pt x="991" y="26310"/>
                  </a:lnTo>
                  <a:lnTo>
                    <a:pt x="2023" y="26310"/>
                  </a:lnTo>
                  <a:lnTo>
                    <a:pt x="3015" y="25319"/>
                  </a:lnTo>
                  <a:lnTo>
                    <a:pt x="5039" y="25319"/>
                  </a:lnTo>
                  <a:lnTo>
                    <a:pt x="6071" y="24286"/>
                  </a:lnTo>
                  <a:lnTo>
                    <a:pt x="7063" y="24286"/>
                  </a:lnTo>
                  <a:lnTo>
                    <a:pt x="8095" y="23295"/>
                  </a:lnTo>
                  <a:lnTo>
                    <a:pt x="9087" y="23295"/>
                  </a:lnTo>
                  <a:lnTo>
                    <a:pt x="11111" y="21271"/>
                  </a:lnTo>
                  <a:lnTo>
                    <a:pt x="12143" y="21271"/>
                  </a:lnTo>
                  <a:lnTo>
                    <a:pt x="13135" y="20239"/>
                  </a:lnTo>
                  <a:lnTo>
                    <a:pt x="14167" y="20239"/>
                  </a:lnTo>
                  <a:lnTo>
                    <a:pt x="14167" y="19247"/>
                  </a:lnTo>
                  <a:lnTo>
                    <a:pt x="15159" y="18215"/>
                  </a:lnTo>
                  <a:close/>
                </a:path>
                <a:path w="27304" h="73025">
                  <a:moveTo>
                    <a:pt x="18215" y="16191"/>
                  </a:moveTo>
                  <a:lnTo>
                    <a:pt x="4047" y="16191"/>
                  </a:lnTo>
                  <a:lnTo>
                    <a:pt x="3015" y="17223"/>
                  </a:lnTo>
                  <a:lnTo>
                    <a:pt x="2023" y="17223"/>
                  </a:lnTo>
                  <a:lnTo>
                    <a:pt x="991" y="18215"/>
                  </a:lnTo>
                  <a:lnTo>
                    <a:pt x="16191" y="18215"/>
                  </a:lnTo>
                  <a:lnTo>
                    <a:pt x="18215" y="16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78" name="object 1278"/>
            <p:cNvPicPr/>
            <p:nvPr/>
          </p:nvPicPr>
          <p:blipFill>
            <a:blip r:embed="rId93" cstate="print"/>
            <a:stretch>
              <a:fillRect/>
            </a:stretch>
          </p:blipFill>
          <p:spPr>
            <a:xfrm>
              <a:off x="4450582" y="8533111"/>
              <a:ext cx="89031" cy="73872"/>
            </a:xfrm>
            <a:prstGeom prst="rect">
              <a:avLst/>
            </a:prstGeom>
          </p:spPr>
        </p:pic>
        <p:sp>
          <p:nvSpPr>
            <p:cNvPr id="1279" name="object 1279"/>
            <p:cNvSpPr/>
            <p:nvPr/>
          </p:nvSpPr>
          <p:spPr>
            <a:xfrm>
              <a:off x="4561876" y="8533131"/>
              <a:ext cx="46990" cy="74295"/>
            </a:xfrm>
            <a:custGeom>
              <a:avLst/>
              <a:gdLst/>
              <a:ahLst/>
              <a:cxnLst/>
              <a:rect l="l" t="t" r="r" b="b"/>
              <a:pathLst>
                <a:path w="46989" h="74295">
                  <a:moveTo>
                    <a:pt x="27302" y="72820"/>
                  </a:moveTo>
                  <a:lnTo>
                    <a:pt x="19206" y="72820"/>
                  </a:lnTo>
                  <a:lnTo>
                    <a:pt x="20239" y="73852"/>
                  </a:lnTo>
                  <a:lnTo>
                    <a:pt x="25278" y="73852"/>
                  </a:lnTo>
                  <a:lnTo>
                    <a:pt x="27302" y="72820"/>
                  </a:lnTo>
                  <a:close/>
                </a:path>
                <a:path w="46989" h="74295">
                  <a:moveTo>
                    <a:pt x="31350" y="71828"/>
                  </a:moveTo>
                  <a:lnTo>
                    <a:pt x="15159" y="71828"/>
                  </a:lnTo>
                  <a:lnTo>
                    <a:pt x="16191" y="72820"/>
                  </a:lnTo>
                  <a:lnTo>
                    <a:pt x="30358" y="72820"/>
                  </a:lnTo>
                  <a:lnTo>
                    <a:pt x="31350" y="71828"/>
                  </a:lnTo>
                  <a:close/>
                </a:path>
                <a:path w="46989" h="74295">
                  <a:moveTo>
                    <a:pt x="35398" y="69804"/>
                  </a:moveTo>
                  <a:lnTo>
                    <a:pt x="11111" y="69804"/>
                  </a:lnTo>
                  <a:lnTo>
                    <a:pt x="12143" y="70796"/>
                  </a:lnTo>
                  <a:lnTo>
                    <a:pt x="13135" y="70796"/>
                  </a:lnTo>
                  <a:lnTo>
                    <a:pt x="14167" y="71828"/>
                  </a:lnTo>
                  <a:lnTo>
                    <a:pt x="33374" y="71828"/>
                  </a:lnTo>
                  <a:lnTo>
                    <a:pt x="35398" y="69804"/>
                  </a:lnTo>
                  <a:close/>
                </a:path>
                <a:path w="46989" h="74295">
                  <a:moveTo>
                    <a:pt x="36430" y="68772"/>
                  </a:moveTo>
                  <a:lnTo>
                    <a:pt x="10119" y="68772"/>
                  </a:lnTo>
                  <a:lnTo>
                    <a:pt x="10119" y="69804"/>
                  </a:lnTo>
                  <a:lnTo>
                    <a:pt x="36430" y="69804"/>
                  </a:lnTo>
                  <a:lnTo>
                    <a:pt x="36430" y="68772"/>
                  </a:lnTo>
                  <a:close/>
                </a:path>
                <a:path w="46989" h="74295">
                  <a:moveTo>
                    <a:pt x="38454" y="66748"/>
                  </a:moveTo>
                  <a:lnTo>
                    <a:pt x="8095" y="66748"/>
                  </a:lnTo>
                  <a:lnTo>
                    <a:pt x="8095" y="67780"/>
                  </a:lnTo>
                  <a:lnTo>
                    <a:pt x="9087" y="68772"/>
                  </a:lnTo>
                  <a:lnTo>
                    <a:pt x="37421" y="68772"/>
                  </a:lnTo>
                  <a:lnTo>
                    <a:pt x="38454" y="67780"/>
                  </a:lnTo>
                  <a:lnTo>
                    <a:pt x="38454" y="66748"/>
                  </a:lnTo>
                  <a:close/>
                </a:path>
                <a:path w="46989" h="74295">
                  <a:moveTo>
                    <a:pt x="37421" y="5039"/>
                  </a:moveTo>
                  <a:lnTo>
                    <a:pt x="9087" y="5039"/>
                  </a:lnTo>
                  <a:lnTo>
                    <a:pt x="9087" y="6071"/>
                  </a:lnTo>
                  <a:lnTo>
                    <a:pt x="8095" y="7063"/>
                  </a:lnTo>
                  <a:lnTo>
                    <a:pt x="7063" y="7063"/>
                  </a:lnTo>
                  <a:lnTo>
                    <a:pt x="7063" y="8095"/>
                  </a:lnTo>
                  <a:lnTo>
                    <a:pt x="6071" y="9087"/>
                  </a:lnTo>
                  <a:lnTo>
                    <a:pt x="6071" y="10119"/>
                  </a:lnTo>
                  <a:lnTo>
                    <a:pt x="5039" y="11111"/>
                  </a:lnTo>
                  <a:lnTo>
                    <a:pt x="4047" y="12143"/>
                  </a:lnTo>
                  <a:lnTo>
                    <a:pt x="4047" y="13135"/>
                  </a:lnTo>
                  <a:lnTo>
                    <a:pt x="3015" y="14167"/>
                  </a:lnTo>
                  <a:lnTo>
                    <a:pt x="3015" y="16191"/>
                  </a:lnTo>
                  <a:lnTo>
                    <a:pt x="2023" y="17182"/>
                  </a:lnTo>
                  <a:lnTo>
                    <a:pt x="2023" y="20239"/>
                  </a:lnTo>
                  <a:lnTo>
                    <a:pt x="991" y="21230"/>
                  </a:lnTo>
                  <a:lnTo>
                    <a:pt x="991" y="26310"/>
                  </a:lnTo>
                  <a:lnTo>
                    <a:pt x="0" y="27302"/>
                  </a:lnTo>
                  <a:lnTo>
                    <a:pt x="0" y="46509"/>
                  </a:lnTo>
                  <a:lnTo>
                    <a:pt x="991" y="47541"/>
                  </a:lnTo>
                  <a:lnTo>
                    <a:pt x="991" y="52580"/>
                  </a:lnTo>
                  <a:lnTo>
                    <a:pt x="2023" y="53613"/>
                  </a:lnTo>
                  <a:lnTo>
                    <a:pt x="2023" y="56628"/>
                  </a:lnTo>
                  <a:lnTo>
                    <a:pt x="3015" y="57660"/>
                  </a:lnTo>
                  <a:lnTo>
                    <a:pt x="3015" y="59684"/>
                  </a:lnTo>
                  <a:lnTo>
                    <a:pt x="4047" y="59684"/>
                  </a:lnTo>
                  <a:lnTo>
                    <a:pt x="4047" y="61708"/>
                  </a:lnTo>
                  <a:lnTo>
                    <a:pt x="5039" y="62700"/>
                  </a:lnTo>
                  <a:lnTo>
                    <a:pt x="5039" y="63732"/>
                  </a:lnTo>
                  <a:lnTo>
                    <a:pt x="6071" y="64724"/>
                  </a:lnTo>
                  <a:lnTo>
                    <a:pt x="7063" y="65756"/>
                  </a:lnTo>
                  <a:lnTo>
                    <a:pt x="7063" y="66748"/>
                  </a:lnTo>
                  <a:lnTo>
                    <a:pt x="22262" y="66748"/>
                  </a:lnTo>
                  <a:lnTo>
                    <a:pt x="21230" y="65756"/>
                  </a:lnTo>
                  <a:lnTo>
                    <a:pt x="19206" y="65756"/>
                  </a:lnTo>
                  <a:lnTo>
                    <a:pt x="18215" y="64724"/>
                  </a:lnTo>
                  <a:lnTo>
                    <a:pt x="17182" y="64724"/>
                  </a:lnTo>
                  <a:lnTo>
                    <a:pt x="17182" y="63732"/>
                  </a:lnTo>
                  <a:lnTo>
                    <a:pt x="16191" y="63732"/>
                  </a:lnTo>
                  <a:lnTo>
                    <a:pt x="13135" y="60676"/>
                  </a:lnTo>
                  <a:lnTo>
                    <a:pt x="13135" y="59684"/>
                  </a:lnTo>
                  <a:lnTo>
                    <a:pt x="12143" y="58652"/>
                  </a:lnTo>
                  <a:lnTo>
                    <a:pt x="12143" y="57660"/>
                  </a:lnTo>
                  <a:lnTo>
                    <a:pt x="11111" y="57660"/>
                  </a:lnTo>
                  <a:lnTo>
                    <a:pt x="11111" y="54604"/>
                  </a:lnTo>
                  <a:lnTo>
                    <a:pt x="10119" y="54604"/>
                  </a:lnTo>
                  <a:lnTo>
                    <a:pt x="10119" y="49565"/>
                  </a:lnTo>
                  <a:lnTo>
                    <a:pt x="9087" y="48533"/>
                  </a:lnTo>
                  <a:lnTo>
                    <a:pt x="9087" y="26310"/>
                  </a:lnTo>
                  <a:lnTo>
                    <a:pt x="10119" y="25278"/>
                  </a:lnTo>
                  <a:lnTo>
                    <a:pt x="10119" y="20239"/>
                  </a:lnTo>
                  <a:lnTo>
                    <a:pt x="11111" y="19206"/>
                  </a:lnTo>
                  <a:lnTo>
                    <a:pt x="11111" y="17182"/>
                  </a:lnTo>
                  <a:lnTo>
                    <a:pt x="12143" y="16191"/>
                  </a:lnTo>
                  <a:lnTo>
                    <a:pt x="12143" y="14167"/>
                  </a:lnTo>
                  <a:lnTo>
                    <a:pt x="13135" y="14167"/>
                  </a:lnTo>
                  <a:lnTo>
                    <a:pt x="13135" y="13135"/>
                  </a:lnTo>
                  <a:lnTo>
                    <a:pt x="14167" y="12143"/>
                  </a:lnTo>
                  <a:lnTo>
                    <a:pt x="15159" y="11111"/>
                  </a:lnTo>
                  <a:lnTo>
                    <a:pt x="15159" y="10119"/>
                  </a:lnTo>
                  <a:lnTo>
                    <a:pt x="16191" y="10119"/>
                  </a:lnTo>
                  <a:lnTo>
                    <a:pt x="17182" y="9087"/>
                  </a:lnTo>
                  <a:lnTo>
                    <a:pt x="18215" y="9087"/>
                  </a:lnTo>
                  <a:lnTo>
                    <a:pt x="18215" y="8095"/>
                  </a:lnTo>
                  <a:lnTo>
                    <a:pt x="39445" y="8095"/>
                  </a:lnTo>
                  <a:lnTo>
                    <a:pt x="38454" y="7063"/>
                  </a:lnTo>
                  <a:lnTo>
                    <a:pt x="38454" y="6071"/>
                  </a:lnTo>
                  <a:lnTo>
                    <a:pt x="37421" y="5039"/>
                  </a:lnTo>
                  <a:close/>
                </a:path>
                <a:path w="46989" h="74295">
                  <a:moveTo>
                    <a:pt x="40478" y="8095"/>
                  </a:moveTo>
                  <a:lnTo>
                    <a:pt x="27302" y="8095"/>
                  </a:lnTo>
                  <a:lnTo>
                    <a:pt x="28334" y="9087"/>
                  </a:lnTo>
                  <a:lnTo>
                    <a:pt x="29326" y="9087"/>
                  </a:lnTo>
                  <a:lnTo>
                    <a:pt x="32382" y="12143"/>
                  </a:lnTo>
                  <a:lnTo>
                    <a:pt x="33374" y="12143"/>
                  </a:lnTo>
                  <a:lnTo>
                    <a:pt x="33374" y="14167"/>
                  </a:lnTo>
                  <a:lnTo>
                    <a:pt x="34406" y="14167"/>
                  </a:lnTo>
                  <a:lnTo>
                    <a:pt x="34406" y="15159"/>
                  </a:lnTo>
                  <a:lnTo>
                    <a:pt x="35398" y="16191"/>
                  </a:lnTo>
                  <a:lnTo>
                    <a:pt x="35398" y="18215"/>
                  </a:lnTo>
                  <a:lnTo>
                    <a:pt x="36430" y="19206"/>
                  </a:lnTo>
                  <a:lnTo>
                    <a:pt x="36430" y="23254"/>
                  </a:lnTo>
                  <a:lnTo>
                    <a:pt x="37421" y="24286"/>
                  </a:lnTo>
                  <a:lnTo>
                    <a:pt x="37421" y="49565"/>
                  </a:lnTo>
                  <a:lnTo>
                    <a:pt x="36430" y="50557"/>
                  </a:lnTo>
                  <a:lnTo>
                    <a:pt x="36430" y="54604"/>
                  </a:lnTo>
                  <a:lnTo>
                    <a:pt x="35398" y="55637"/>
                  </a:lnTo>
                  <a:lnTo>
                    <a:pt x="35398" y="57660"/>
                  </a:lnTo>
                  <a:lnTo>
                    <a:pt x="34406" y="58652"/>
                  </a:lnTo>
                  <a:lnTo>
                    <a:pt x="34406" y="59684"/>
                  </a:lnTo>
                  <a:lnTo>
                    <a:pt x="33374" y="60676"/>
                  </a:lnTo>
                  <a:lnTo>
                    <a:pt x="32382" y="61708"/>
                  </a:lnTo>
                  <a:lnTo>
                    <a:pt x="31350" y="62700"/>
                  </a:lnTo>
                  <a:lnTo>
                    <a:pt x="31350" y="63732"/>
                  </a:lnTo>
                  <a:lnTo>
                    <a:pt x="30358" y="63732"/>
                  </a:lnTo>
                  <a:lnTo>
                    <a:pt x="29326" y="64724"/>
                  </a:lnTo>
                  <a:lnTo>
                    <a:pt x="28334" y="64724"/>
                  </a:lnTo>
                  <a:lnTo>
                    <a:pt x="27302" y="65756"/>
                  </a:lnTo>
                  <a:lnTo>
                    <a:pt x="25278" y="65756"/>
                  </a:lnTo>
                  <a:lnTo>
                    <a:pt x="24286" y="66748"/>
                  </a:lnTo>
                  <a:lnTo>
                    <a:pt x="39445" y="66748"/>
                  </a:lnTo>
                  <a:lnTo>
                    <a:pt x="40478" y="65756"/>
                  </a:lnTo>
                  <a:lnTo>
                    <a:pt x="40478" y="64724"/>
                  </a:lnTo>
                  <a:lnTo>
                    <a:pt x="41469" y="63732"/>
                  </a:lnTo>
                  <a:lnTo>
                    <a:pt x="41469" y="62700"/>
                  </a:lnTo>
                  <a:lnTo>
                    <a:pt x="42501" y="62700"/>
                  </a:lnTo>
                  <a:lnTo>
                    <a:pt x="42501" y="60676"/>
                  </a:lnTo>
                  <a:lnTo>
                    <a:pt x="43493" y="59684"/>
                  </a:lnTo>
                  <a:lnTo>
                    <a:pt x="43493" y="58652"/>
                  </a:lnTo>
                  <a:lnTo>
                    <a:pt x="44525" y="57660"/>
                  </a:lnTo>
                  <a:lnTo>
                    <a:pt x="44525" y="54604"/>
                  </a:lnTo>
                  <a:lnTo>
                    <a:pt x="45517" y="53613"/>
                  </a:lnTo>
                  <a:lnTo>
                    <a:pt x="45517" y="48533"/>
                  </a:lnTo>
                  <a:lnTo>
                    <a:pt x="46549" y="48533"/>
                  </a:lnTo>
                  <a:lnTo>
                    <a:pt x="46549" y="25278"/>
                  </a:lnTo>
                  <a:lnTo>
                    <a:pt x="45517" y="24286"/>
                  </a:lnTo>
                  <a:lnTo>
                    <a:pt x="45517" y="20239"/>
                  </a:lnTo>
                  <a:lnTo>
                    <a:pt x="44525" y="19206"/>
                  </a:lnTo>
                  <a:lnTo>
                    <a:pt x="44525" y="17182"/>
                  </a:lnTo>
                  <a:lnTo>
                    <a:pt x="43493" y="16191"/>
                  </a:lnTo>
                  <a:lnTo>
                    <a:pt x="43493" y="14167"/>
                  </a:lnTo>
                  <a:lnTo>
                    <a:pt x="42501" y="13135"/>
                  </a:lnTo>
                  <a:lnTo>
                    <a:pt x="42501" y="12143"/>
                  </a:lnTo>
                  <a:lnTo>
                    <a:pt x="41469" y="11111"/>
                  </a:lnTo>
                  <a:lnTo>
                    <a:pt x="41469" y="10119"/>
                  </a:lnTo>
                  <a:lnTo>
                    <a:pt x="40478" y="9087"/>
                  </a:lnTo>
                  <a:lnTo>
                    <a:pt x="40478" y="8095"/>
                  </a:lnTo>
                  <a:close/>
                </a:path>
                <a:path w="46989" h="74295">
                  <a:moveTo>
                    <a:pt x="34406" y="3015"/>
                  </a:moveTo>
                  <a:lnTo>
                    <a:pt x="12143" y="3015"/>
                  </a:lnTo>
                  <a:lnTo>
                    <a:pt x="10119" y="5039"/>
                  </a:lnTo>
                  <a:lnTo>
                    <a:pt x="36430" y="5039"/>
                  </a:lnTo>
                  <a:lnTo>
                    <a:pt x="36430" y="4047"/>
                  </a:lnTo>
                  <a:lnTo>
                    <a:pt x="35398" y="4047"/>
                  </a:lnTo>
                  <a:lnTo>
                    <a:pt x="34406" y="3015"/>
                  </a:lnTo>
                  <a:close/>
                </a:path>
                <a:path w="46989" h="74295">
                  <a:moveTo>
                    <a:pt x="33374" y="2023"/>
                  </a:moveTo>
                  <a:lnTo>
                    <a:pt x="13135" y="2023"/>
                  </a:lnTo>
                  <a:lnTo>
                    <a:pt x="13135" y="3015"/>
                  </a:lnTo>
                  <a:lnTo>
                    <a:pt x="33374" y="3015"/>
                  </a:lnTo>
                  <a:lnTo>
                    <a:pt x="33374" y="2023"/>
                  </a:lnTo>
                  <a:close/>
                </a:path>
                <a:path w="46989" h="74295">
                  <a:moveTo>
                    <a:pt x="30358" y="991"/>
                  </a:moveTo>
                  <a:lnTo>
                    <a:pt x="16191" y="991"/>
                  </a:lnTo>
                  <a:lnTo>
                    <a:pt x="15159" y="2023"/>
                  </a:lnTo>
                  <a:lnTo>
                    <a:pt x="31350" y="2023"/>
                  </a:lnTo>
                  <a:lnTo>
                    <a:pt x="30358" y="991"/>
                  </a:lnTo>
                  <a:close/>
                </a:path>
                <a:path w="46989" h="74295">
                  <a:moveTo>
                    <a:pt x="25278" y="0"/>
                  </a:moveTo>
                  <a:lnTo>
                    <a:pt x="21230" y="0"/>
                  </a:lnTo>
                  <a:lnTo>
                    <a:pt x="20239" y="991"/>
                  </a:lnTo>
                  <a:lnTo>
                    <a:pt x="26310" y="991"/>
                  </a:lnTo>
                  <a:lnTo>
                    <a:pt x="25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0" name="object 1280"/>
            <p:cNvSpPr/>
            <p:nvPr/>
          </p:nvSpPr>
          <p:spPr>
            <a:xfrm>
              <a:off x="4721764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1" name="object 1281"/>
          <p:cNvGrpSpPr/>
          <p:nvPr/>
        </p:nvGrpSpPr>
        <p:grpSpPr>
          <a:xfrm>
            <a:off x="4697477" y="8147557"/>
            <a:ext cx="394970" cy="495300"/>
            <a:chOff x="4697477" y="8147557"/>
            <a:chExt cx="394970" cy="495300"/>
          </a:xfrm>
        </p:grpSpPr>
        <p:sp>
          <p:nvSpPr>
            <p:cNvPr id="1282" name="object 1282"/>
            <p:cNvSpPr/>
            <p:nvPr/>
          </p:nvSpPr>
          <p:spPr>
            <a:xfrm>
              <a:off x="5067852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3" name="object 1283"/>
            <p:cNvSpPr/>
            <p:nvPr/>
          </p:nvSpPr>
          <p:spPr>
            <a:xfrm>
              <a:off x="4697477" y="8619127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70">
                  <a:moveTo>
                    <a:pt x="0" y="0"/>
                  </a:moveTo>
                  <a:lnTo>
                    <a:pt x="3946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4" name="object 1284"/>
            <p:cNvSpPr/>
            <p:nvPr/>
          </p:nvSpPr>
          <p:spPr>
            <a:xfrm>
              <a:off x="4701546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5" name="object 1285"/>
            <p:cNvSpPr/>
            <p:nvPr/>
          </p:nvSpPr>
          <p:spPr>
            <a:xfrm>
              <a:off x="4701546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6" name="object 1286"/>
            <p:cNvSpPr/>
            <p:nvPr/>
          </p:nvSpPr>
          <p:spPr>
            <a:xfrm>
              <a:off x="504862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7" name="object 1287"/>
            <p:cNvSpPr/>
            <p:nvPr/>
          </p:nvSpPr>
          <p:spPr>
            <a:xfrm>
              <a:off x="504862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8" name="object 1288"/>
            <p:cNvSpPr/>
            <p:nvPr/>
          </p:nvSpPr>
          <p:spPr>
            <a:xfrm>
              <a:off x="4791589" y="8533111"/>
              <a:ext cx="26670" cy="73025"/>
            </a:xfrm>
            <a:custGeom>
              <a:avLst/>
              <a:gdLst/>
              <a:ahLst/>
              <a:cxnLst/>
              <a:rect l="l" t="t" r="r" b="b"/>
              <a:pathLst>
                <a:path w="26670" h="73025">
                  <a:moveTo>
                    <a:pt x="26310" y="0"/>
                  </a:moveTo>
                  <a:lnTo>
                    <a:pt x="20239" y="0"/>
                  </a:lnTo>
                  <a:lnTo>
                    <a:pt x="20239" y="1032"/>
                  </a:lnTo>
                  <a:lnTo>
                    <a:pt x="19247" y="1032"/>
                  </a:lnTo>
                  <a:lnTo>
                    <a:pt x="19247" y="2023"/>
                  </a:lnTo>
                  <a:lnTo>
                    <a:pt x="18215" y="3056"/>
                  </a:lnTo>
                  <a:lnTo>
                    <a:pt x="18215" y="4047"/>
                  </a:lnTo>
                  <a:lnTo>
                    <a:pt x="17223" y="4047"/>
                  </a:lnTo>
                  <a:lnTo>
                    <a:pt x="17223" y="5079"/>
                  </a:lnTo>
                  <a:lnTo>
                    <a:pt x="16191" y="6071"/>
                  </a:lnTo>
                  <a:lnTo>
                    <a:pt x="15199" y="7103"/>
                  </a:lnTo>
                  <a:lnTo>
                    <a:pt x="15199" y="8095"/>
                  </a:lnTo>
                  <a:lnTo>
                    <a:pt x="14167" y="8095"/>
                  </a:lnTo>
                  <a:lnTo>
                    <a:pt x="13175" y="9127"/>
                  </a:lnTo>
                  <a:lnTo>
                    <a:pt x="12143" y="10119"/>
                  </a:lnTo>
                  <a:lnTo>
                    <a:pt x="11151" y="11151"/>
                  </a:lnTo>
                  <a:lnTo>
                    <a:pt x="10119" y="11151"/>
                  </a:lnTo>
                  <a:lnTo>
                    <a:pt x="10119" y="12143"/>
                  </a:lnTo>
                  <a:lnTo>
                    <a:pt x="9127" y="13175"/>
                  </a:lnTo>
                  <a:lnTo>
                    <a:pt x="8095" y="13175"/>
                  </a:lnTo>
                  <a:lnTo>
                    <a:pt x="6071" y="15199"/>
                  </a:lnTo>
                  <a:lnTo>
                    <a:pt x="5079" y="15199"/>
                  </a:lnTo>
                  <a:lnTo>
                    <a:pt x="4047" y="16191"/>
                  </a:lnTo>
                  <a:lnTo>
                    <a:pt x="17223" y="16191"/>
                  </a:lnTo>
                  <a:lnTo>
                    <a:pt x="17223" y="72860"/>
                  </a:lnTo>
                  <a:lnTo>
                    <a:pt x="26310" y="72860"/>
                  </a:lnTo>
                  <a:lnTo>
                    <a:pt x="26310" y="0"/>
                  </a:lnTo>
                  <a:close/>
                </a:path>
                <a:path w="26670" h="73025">
                  <a:moveTo>
                    <a:pt x="17223" y="16191"/>
                  </a:moveTo>
                  <a:lnTo>
                    <a:pt x="3056" y="16191"/>
                  </a:lnTo>
                  <a:lnTo>
                    <a:pt x="2023" y="17223"/>
                  </a:lnTo>
                  <a:lnTo>
                    <a:pt x="1032" y="17223"/>
                  </a:lnTo>
                  <a:lnTo>
                    <a:pt x="0" y="18215"/>
                  </a:lnTo>
                  <a:lnTo>
                    <a:pt x="0" y="26310"/>
                  </a:lnTo>
                  <a:lnTo>
                    <a:pt x="1032" y="26310"/>
                  </a:lnTo>
                  <a:lnTo>
                    <a:pt x="2023" y="25319"/>
                  </a:lnTo>
                  <a:lnTo>
                    <a:pt x="4047" y="25319"/>
                  </a:lnTo>
                  <a:lnTo>
                    <a:pt x="5079" y="24286"/>
                  </a:lnTo>
                  <a:lnTo>
                    <a:pt x="6071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10119" y="21271"/>
                  </a:lnTo>
                  <a:lnTo>
                    <a:pt x="11151" y="21271"/>
                  </a:lnTo>
                  <a:lnTo>
                    <a:pt x="12143" y="20239"/>
                  </a:lnTo>
                  <a:lnTo>
                    <a:pt x="13175" y="20239"/>
                  </a:lnTo>
                  <a:lnTo>
                    <a:pt x="13175" y="19247"/>
                  </a:lnTo>
                  <a:lnTo>
                    <a:pt x="14167" y="18215"/>
                  </a:lnTo>
                  <a:lnTo>
                    <a:pt x="15199" y="18215"/>
                  </a:lnTo>
                  <a:lnTo>
                    <a:pt x="17223" y="16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89" name="object 1289"/>
            <p:cNvPicPr/>
            <p:nvPr/>
          </p:nvPicPr>
          <p:blipFill>
            <a:blip r:embed="rId94" cstate="print"/>
            <a:stretch>
              <a:fillRect/>
            </a:stretch>
          </p:blipFill>
          <p:spPr>
            <a:xfrm>
              <a:off x="4837147" y="8533131"/>
              <a:ext cx="160880" cy="73852"/>
            </a:xfrm>
            <a:prstGeom prst="rect">
              <a:avLst/>
            </a:prstGeom>
          </p:spPr>
        </p:pic>
        <p:sp>
          <p:nvSpPr>
            <p:cNvPr id="1290" name="object 1290"/>
            <p:cNvSpPr/>
            <p:nvPr/>
          </p:nvSpPr>
          <p:spPr>
            <a:xfrm>
              <a:off x="5067852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91" name="object 1291"/>
          <p:cNvGrpSpPr/>
          <p:nvPr/>
        </p:nvGrpSpPr>
        <p:grpSpPr>
          <a:xfrm>
            <a:off x="4851315" y="8147557"/>
            <a:ext cx="345440" cy="597535"/>
            <a:chOff x="4851315" y="8147557"/>
            <a:chExt cx="345440" cy="597535"/>
          </a:xfrm>
        </p:grpSpPr>
        <p:sp>
          <p:nvSpPr>
            <p:cNvPr id="1292" name="object 1292"/>
            <p:cNvSpPr/>
            <p:nvPr/>
          </p:nvSpPr>
          <p:spPr>
            <a:xfrm>
              <a:off x="5172083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3" name="object 1293"/>
            <p:cNvSpPr/>
            <p:nvPr/>
          </p:nvSpPr>
          <p:spPr>
            <a:xfrm>
              <a:off x="5043565" y="8619127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0" y="0"/>
                  </a:moveTo>
                  <a:lnTo>
                    <a:pt x="15278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4" name="object 1294"/>
            <p:cNvSpPr/>
            <p:nvPr/>
          </p:nvSpPr>
          <p:spPr>
            <a:xfrm>
              <a:off x="4854350" y="8619127"/>
              <a:ext cx="266700" cy="122555"/>
            </a:xfrm>
            <a:custGeom>
              <a:avLst/>
              <a:gdLst/>
              <a:ahLst/>
              <a:cxnLst/>
              <a:rect l="l" t="t" r="r" b="b"/>
              <a:pathLst>
                <a:path w="266700" h="122554">
                  <a:moveTo>
                    <a:pt x="266122" y="0"/>
                  </a:moveTo>
                  <a:lnTo>
                    <a:pt x="185166" y="122425"/>
                  </a:ln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5" name="object 1295"/>
            <p:cNvPicPr/>
            <p:nvPr/>
          </p:nvPicPr>
          <p:blipFill>
            <a:blip r:embed="rId95" cstate="print"/>
            <a:stretch>
              <a:fillRect/>
            </a:stretch>
          </p:blipFill>
          <p:spPr>
            <a:xfrm>
              <a:off x="4866494" y="8656569"/>
              <a:ext cx="160880" cy="72860"/>
            </a:xfrm>
            <a:prstGeom prst="rect">
              <a:avLst/>
            </a:prstGeom>
          </p:spPr>
        </p:pic>
        <p:sp>
          <p:nvSpPr>
            <p:cNvPr id="1296" name="object 1296"/>
            <p:cNvSpPr/>
            <p:nvPr/>
          </p:nvSpPr>
          <p:spPr>
            <a:xfrm>
              <a:off x="5048645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5048645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8" name="object 1298"/>
            <p:cNvSpPr/>
            <p:nvPr/>
          </p:nvSpPr>
          <p:spPr>
            <a:xfrm>
              <a:off x="5152856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9" name="object 1299"/>
            <p:cNvSpPr/>
            <p:nvPr/>
          </p:nvSpPr>
          <p:spPr>
            <a:xfrm>
              <a:off x="5152856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0" name="object 1300"/>
            <p:cNvSpPr/>
            <p:nvPr/>
          </p:nvSpPr>
          <p:spPr>
            <a:xfrm>
              <a:off x="5172083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1" name="object 1301"/>
          <p:cNvGrpSpPr/>
          <p:nvPr/>
        </p:nvGrpSpPr>
        <p:grpSpPr>
          <a:xfrm>
            <a:off x="5148808" y="8319589"/>
            <a:ext cx="219710" cy="323215"/>
            <a:chOff x="5148808" y="8319589"/>
            <a:chExt cx="219710" cy="323215"/>
          </a:xfrm>
        </p:grpSpPr>
        <p:sp>
          <p:nvSpPr>
            <p:cNvPr id="1302" name="object 1302"/>
            <p:cNvSpPr/>
            <p:nvPr/>
          </p:nvSpPr>
          <p:spPr>
            <a:xfrm>
              <a:off x="5344115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3" name="object 1303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5148808" y="8533131"/>
              <a:ext cx="219573" cy="105222"/>
            </a:xfrm>
            <a:prstGeom prst="rect">
              <a:avLst/>
            </a:prstGeom>
          </p:spPr>
        </p:pic>
        <p:sp>
          <p:nvSpPr>
            <p:cNvPr id="1304" name="object 1304"/>
            <p:cNvSpPr/>
            <p:nvPr/>
          </p:nvSpPr>
          <p:spPr>
            <a:xfrm>
              <a:off x="5344115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5" name="object 1305"/>
          <p:cNvGrpSpPr/>
          <p:nvPr/>
        </p:nvGrpSpPr>
        <p:grpSpPr>
          <a:xfrm>
            <a:off x="5320840" y="8319589"/>
            <a:ext cx="254000" cy="323215"/>
            <a:chOff x="5320840" y="8319589"/>
            <a:chExt cx="254000" cy="323215"/>
          </a:xfrm>
        </p:grpSpPr>
        <p:sp>
          <p:nvSpPr>
            <p:cNvPr id="1306" name="object 1306"/>
            <p:cNvSpPr/>
            <p:nvPr/>
          </p:nvSpPr>
          <p:spPr>
            <a:xfrm>
              <a:off x="5550553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7" name="object 1307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5320840" y="8533110"/>
              <a:ext cx="253979" cy="105242"/>
            </a:xfrm>
            <a:prstGeom prst="rect">
              <a:avLst/>
            </a:prstGeom>
          </p:spPr>
        </p:pic>
        <p:sp>
          <p:nvSpPr>
            <p:cNvPr id="1308" name="object 1308"/>
            <p:cNvSpPr/>
            <p:nvPr/>
          </p:nvSpPr>
          <p:spPr>
            <a:xfrm>
              <a:off x="5550553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09" name="object 1309"/>
          <p:cNvGrpSpPr/>
          <p:nvPr/>
        </p:nvGrpSpPr>
        <p:grpSpPr>
          <a:xfrm>
            <a:off x="5527278" y="8319589"/>
            <a:ext cx="330200" cy="323215"/>
            <a:chOff x="5527278" y="8319589"/>
            <a:chExt cx="330200" cy="323215"/>
          </a:xfrm>
        </p:grpSpPr>
        <p:sp>
          <p:nvSpPr>
            <p:cNvPr id="1310" name="object 1310"/>
            <p:cNvSpPr/>
            <p:nvPr/>
          </p:nvSpPr>
          <p:spPr>
            <a:xfrm>
              <a:off x="5832887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5527278" y="8619126"/>
              <a:ext cx="330200" cy="0"/>
            </a:xfrm>
            <a:custGeom>
              <a:avLst/>
              <a:gdLst/>
              <a:ahLst/>
              <a:cxnLst/>
              <a:rect l="l" t="t" r="r" b="b"/>
              <a:pathLst>
                <a:path w="330200">
                  <a:moveTo>
                    <a:pt x="0" y="0"/>
                  </a:moveTo>
                  <a:lnTo>
                    <a:pt x="32989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5531346" y="859888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5531346" y="859888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5812648" y="8598907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5812648" y="8598907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639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5587987" y="8533116"/>
              <a:ext cx="207645" cy="74295"/>
            </a:xfrm>
            <a:custGeom>
              <a:avLst/>
              <a:gdLst/>
              <a:ahLst/>
              <a:cxnLst/>
              <a:rect l="l" t="t" r="r" b="b"/>
              <a:pathLst>
                <a:path w="207645" h="74295">
                  <a:moveTo>
                    <a:pt x="26314" y="0"/>
                  </a:moveTo>
                  <a:lnTo>
                    <a:pt x="21272" y="0"/>
                  </a:lnTo>
                  <a:lnTo>
                    <a:pt x="21272" y="1028"/>
                  </a:lnTo>
                  <a:lnTo>
                    <a:pt x="20243" y="1028"/>
                  </a:lnTo>
                  <a:lnTo>
                    <a:pt x="20243" y="2019"/>
                  </a:lnTo>
                  <a:lnTo>
                    <a:pt x="19253" y="3060"/>
                  </a:lnTo>
                  <a:lnTo>
                    <a:pt x="19253" y="4051"/>
                  </a:lnTo>
                  <a:lnTo>
                    <a:pt x="18211" y="4051"/>
                  </a:lnTo>
                  <a:lnTo>
                    <a:pt x="18211" y="5080"/>
                  </a:lnTo>
                  <a:lnTo>
                    <a:pt x="12141" y="11150"/>
                  </a:lnTo>
                  <a:lnTo>
                    <a:pt x="11150" y="11150"/>
                  </a:lnTo>
                  <a:lnTo>
                    <a:pt x="10121" y="12141"/>
                  </a:lnTo>
                  <a:lnTo>
                    <a:pt x="10121" y="13182"/>
                  </a:lnTo>
                  <a:lnTo>
                    <a:pt x="9131" y="13182"/>
                  </a:lnTo>
                  <a:lnTo>
                    <a:pt x="8102" y="14173"/>
                  </a:lnTo>
                  <a:lnTo>
                    <a:pt x="7099" y="14173"/>
                  </a:lnTo>
                  <a:lnTo>
                    <a:pt x="7099" y="15201"/>
                  </a:lnTo>
                  <a:lnTo>
                    <a:pt x="6070" y="15201"/>
                  </a:lnTo>
                  <a:lnTo>
                    <a:pt x="5080" y="16192"/>
                  </a:lnTo>
                  <a:lnTo>
                    <a:pt x="4051" y="16192"/>
                  </a:lnTo>
                  <a:lnTo>
                    <a:pt x="3060" y="17221"/>
                  </a:lnTo>
                  <a:lnTo>
                    <a:pt x="2019" y="17221"/>
                  </a:lnTo>
                  <a:lnTo>
                    <a:pt x="1028" y="18211"/>
                  </a:lnTo>
                  <a:lnTo>
                    <a:pt x="0" y="18211"/>
                  </a:lnTo>
                  <a:lnTo>
                    <a:pt x="0" y="27343"/>
                  </a:lnTo>
                  <a:lnTo>
                    <a:pt x="1028" y="26314"/>
                  </a:lnTo>
                  <a:lnTo>
                    <a:pt x="2019" y="26314"/>
                  </a:lnTo>
                  <a:lnTo>
                    <a:pt x="3060" y="25323"/>
                  </a:lnTo>
                  <a:lnTo>
                    <a:pt x="5080" y="25323"/>
                  </a:lnTo>
                  <a:lnTo>
                    <a:pt x="6070" y="24282"/>
                  </a:lnTo>
                  <a:lnTo>
                    <a:pt x="7099" y="24282"/>
                  </a:lnTo>
                  <a:lnTo>
                    <a:pt x="9131" y="22263"/>
                  </a:lnTo>
                  <a:lnTo>
                    <a:pt x="10121" y="22263"/>
                  </a:lnTo>
                  <a:lnTo>
                    <a:pt x="11150" y="21272"/>
                  </a:lnTo>
                  <a:lnTo>
                    <a:pt x="12141" y="21272"/>
                  </a:lnTo>
                  <a:lnTo>
                    <a:pt x="15201" y="18211"/>
                  </a:lnTo>
                  <a:lnTo>
                    <a:pt x="16192" y="18211"/>
                  </a:lnTo>
                  <a:lnTo>
                    <a:pt x="16192" y="17221"/>
                  </a:lnTo>
                  <a:lnTo>
                    <a:pt x="17221" y="17221"/>
                  </a:lnTo>
                  <a:lnTo>
                    <a:pt x="18211" y="16192"/>
                  </a:lnTo>
                  <a:lnTo>
                    <a:pt x="18211" y="72859"/>
                  </a:lnTo>
                  <a:lnTo>
                    <a:pt x="26314" y="72859"/>
                  </a:lnTo>
                  <a:lnTo>
                    <a:pt x="26314" y="0"/>
                  </a:lnTo>
                  <a:close/>
                </a:path>
                <a:path w="207645" h="74295">
                  <a:moveTo>
                    <a:pt x="81965" y="0"/>
                  </a:moveTo>
                  <a:lnTo>
                    <a:pt x="76923" y="0"/>
                  </a:lnTo>
                  <a:lnTo>
                    <a:pt x="76923" y="1028"/>
                  </a:lnTo>
                  <a:lnTo>
                    <a:pt x="75895" y="1028"/>
                  </a:lnTo>
                  <a:lnTo>
                    <a:pt x="75895" y="2019"/>
                  </a:lnTo>
                  <a:lnTo>
                    <a:pt x="74904" y="3060"/>
                  </a:lnTo>
                  <a:lnTo>
                    <a:pt x="74904" y="4051"/>
                  </a:lnTo>
                  <a:lnTo>
                    <a:pt x="73875" y="4051"/>
                  </a:lnTo>
                  <a:lnTo>
                    <a:pt x="73875" y="5080"/>
                  </a:lnTo>
                  <a:lnTo>
                    <a:pt x="71843" y="7099"/>
                  </a:lnTo>
                  <a:lnTo>
                    <a:pt x="71843" y="8102"/>
                  </a:lnTo>
                  <a:lnTo>
                    <a:pt x="70853" y="8102"/>
                  </a:lnTo>
                  <a:lnTo>
                    <a:pt x="67805" y="11150"/>
                  </a:lnTo>
                  <a:lnTo>
                    <a:pt x="66814" y="11150"/>
                  </a:lnTo>
                  <a:lnTo>
                    <a:pt x="66814" y="12141"/>
                  </a:lnTo>
                  <a:lnTo>
                    <a:pt x="65773" y="13182"/>
                  </a:lnTo>
                  <a:lnTo>
                    <a:pt x="64782" y="13182"/>
                  </a:lnTo>
                  <a:lnTo>
                    <a:pt x="63754" y="14173"/>
                  </a:lnTo>
                  <a:lnTo>
                    <a:pt x="62763" y="14173"/>
                  </a:lnTo>
                  <a:lnTo>
                    <a:pt x="62763" y="15201"/>
                  </a:lnTo>
                  <a:lnTo>
                    <a:pt x="61734" y="15201"/>
                  </a:lnTo>
                  <a:lnTo>
                    <a:pt x="60744" y="16192"/>
                  </a:lnTo>
                  <a:lnTo>
                    <a:pt x="59702" y="16192"/>
                  </a:lnTo>
                  <a:lnTo>
                    <a:pt x="58712" y="17221"/>
                  </a:lnTo>
                  <a:lnTo>
                    <a:pt x="57683" y="17221"/>
                  </a:lnTo>
                  <a:lnTo>
                    <a:pt x="56692" y="18211"/>
                  </a:lnTo>
                  <a:lnTo>
                    <a:pt x="55664" y="18211"/>
                  </a:lnTo>
                  <a:lnTo>
                    <a:pt x="55664" y="27343"/>
                  </a:lnTo>
                  <a:lnTo>
                    <a:pt x="56692" y="26314"/>
                  </a:lnTo>
                  <a:lnTo>
                    <a:pt x="57683" y="26314"/>
                  </a:lnTo>
                  <a:lnTo>
                    <a:pt x="58712" y="25323"/>
                  </a:lnTo>
                  <a:lnTo>
                    <a:pt x="60744" y="25323"/>
                  </a:lnTo>
                  <a:lnTo>
                    <a:pt x="61734" y="24282"/>
                  </a:lnTo>
                  <a:lnTo>
                    <a:pt x="62763" y="24282"/>
                  </a:lnTo>
                  <a:lnTo>
                    <a:pt x="63754" y="23291"/>
                  </a:lnTo>
                  <a:lnTo>
                    <a:pt x="64782" y="23291"/>
                  </a:lnTo>
                  <a:lnTo>
                    <a:pt x="65773" y="22263"/>
                  </a:lnTo>
                  <a:lnTo>
                    <a:pt x="66814" y="21272"/>
                  </a:lnTo>
                  <a:lnTo>
                    <a:pt x="67805" y="21272"/>
                  </a:lnTo>
                  <a:lnTo>
                    <a:pt x="70853" y="18211"/>
                  </a:lnTo>
                  <a:lnTo>
                    <a:pt x="71843" y="18211"/>
                  </a:lnTo>
                  <a:lnTo>
                    <a:pt x="71843" y="17221"/>
                  </a:lnTo>
                  <a:lnTo>
                    <a:pt x="72885" y="17221"/>
                  </a:lnTo>
                  <a:lnTo>
                    <a:pt x="73875" y="16192"/>
                  </a:lnTo>
                  <a:lnTo>
                    <a:pt x="73875" y="72859"/>
                  </a:lnTo>
                  <a:lnTo>
                    <a:pt x="81965" y="72859"/>
                  </a:lnTo>
                  <a:lnTo>
                    <a:pt x="81965" y="0"/>
                  </a:lnTo>
                  <a:close/>
                </a:path>
                <a:path w="207645" h="74295">
                  <a:moveTo>
                    <a:pt x="151777" y="46532"/>
                  </a:moveTo>
                  <a:lnTo>
                    <a:pt x="150787" y="45542"/>
                  </a:lnTo>
                  <a:lnTo>
                    <a:pt x="150787" y="43510"/>
                  </a:lnTo>
                  <a:lnTo>
                    <a:pt x="148755" y="41490"/>
                  </a:lnTo>
                  <a:lnTo>
                    <a:pt x="148755" y="39471"/>
                  </a:lnTo>
                  <a:lnTo>
                    <a:pt x="147726" y="39471"/>
                  </a:lnTo>
                  <a:lnTo>
                    <a:pt x="146735" y="38430"/>
                  </a:lnTo>
                  <a:lnTo>
                    <a:pt x="146735" y="37439"/>
                  </a:lnTo>
                  <a:lnTo>
                    <a:pt x="145707" y="37439"/>
                  </a:lnTo>
                  <a:lnTo>
                    <a:pt x="144716" y="36410"/>
                  </a:lnTo>
                  <a:lnTo>
                    <a:pt x="143675" y="36410"/>
                  </a:lnTo>
                  <a:lnTo>
                    <a:pt x="143675" y="35420"/>
                  </a:lnTo>
                  <a:lnTo>
                    <a:pt x="142684" y="35420"/>
                  </a:lnTo>
                  <a:lnTo>
                    <a:pt x="142684" y="46532"/>
                  </a:lnTo>
                  <a:lnTo>
                    <a:pt x="142684" y="56654"/>
                  </a:lnTo>
                  <a:lnTo>
                    <a:pt x="141655" y="57683"/>
                  </a:lnTo>
                  <a:lnTo>
                    <a:pt x="141655" y="59702"/>
                  </a:lnTo>
                  <a:lnTo>
                    <a:pt x="140665" y="59702"/>
                  </a:lnTo>
                  <a:lnTo>
                    <a:pt x="140665" y="60693"/>
                  </a:lnTo>
                  <a:lnTo>
                    <a:pt x="137604" y="63754"/>
                  </a:lnTo>
                  <a:lnTo>
                    <a:pt x="136613" y="63754"/>
                  </a:lnTo>
                  <a:lnTo>
                    <a:pt x="136613" y="64744"/>
                  </a:lnTo>
                  <a:lnTo>
                    <a:pt x="135585" y="64744"/>
                  </a:lnTo>
                  <a:lnTo>
                    <a:pt x="134594" y="65773"/>
                  </a:lnTo>
                  <a:lnTo>
                    <a:pt x="130543" y="65773"/>
                  </a:lnTo>
                  <a:lnTo>
                    <a:pt x="129514" y="66763"/>
                  </a:lnTo>
                  <a:lnTo>
                    <a:pt x="127482" y="66763"/>
                  </a:lnTo>
                  <a:lnTo>
                    <a:pt x="126492" y="65773"/>
                  </a:lnTo>
                  <a:lnTo>
                    <a:pt x="123444" y="65773"/>
                  </a:lnTo>
                  <a:lnTo>
                    <a:pt x="122453" y="64744"/>
                  </a:lnTo>
                  <a:lnTo>
                    <a:pt x="121412" y="64744"/>
                  </a:lnTo>
                  <a:lnTo>
                    <a:pt x="120421" y="63754"/>
                  </a:lnTo>
                  <a:lnTo>
                    <a:pt x="119392" y="63754"/>
                  </a:lnTo>
                  <a:lnTo>
                    <a:pt x="118402" y="62725"/>
                  </a:lnTo>
                  <a:lnTo>
                    <a:pt x="118402" y="61734"/>
                  </a:lnTo>
                  <a:lnTo>
                    <a:pt x="117411" y="61734"/>
                  </a:lnTo>
                  <a:lnTo>
                    <a:pt x="116370" y="60693"/>
                  </a:lnTo>
                  <a:lnTo>
                    <a:pt x="116370" y="59702"/>
                  </a:lnTo>
                  <a:lnTo>
                    <a:pt x="115379" y="58674"/>
                  </a:lnTo>
                  <a:lnTo>
                    <a:pt x="115379" y="57683"/>
                  </a:lnTo>
                  <a:lnTo>
                    <a:pt x="114350" y="56654"/>
                  </a:lnTo>
                  <a:lnTo>
                    <a:pt x="114350" y="47561"/>
                  </a:lnTo>
                  <a:lnTo>
                    <a:pt x="115379" y="46532"/>
                  </a:lnTo>
                  <a:lnTo>
                    <a:pt x="115379" y="44500"/>
                  </a:lnTo>
                  <a:lnTo>
                    <a:pt x="116370" y="43510"/>
                  </a:lnTo>
                  <a:lnTo>
                    <a:pt x="116370" y="42481"/>
                  </a:lnTo>
                  <a:lnTo>
                    <a:pt x="117411" y="42481"/>
                  </a:lnTo>
                  <a:lnTo>
                    <a:pt x="118402" y="41490"/>
                  </a:lnTo>
                  <a:lnTo>
                    <a:pt x="118402" y="40462"/>
                  </a:lnTo>
                  <a:lnTo>
                    <a:pt x="119392" y="40462"/>
                  </a:lnTo>
                  <a:lnTo>
                    <a:pt x="120421" y="39471"/>
                  </a:lnTo>
                  <a:lnTo>
                    <a:pt x="121412" y="38430"/>
                  </a:lnTo>
                  <a:lnTo>
                    <a:pt x="123444" y="38430"/>
                  </a:lnTo>
                  <a:lnTo>
                    <a:pt x="124472" y="37439"/>
                  </a:lnTo>
                  <a:lnTo>
                    <a:pt x="132562" y="37439"/>
                  </a:lnTo>
                  <a:lnTo>
                    <a:pt x="133553" y="38430"/>
                  </a:lnTo>
                  <a:lnTo>
                    <a:pt x="134594" y="38430"/>
                  </a:lnTo>
                  <a:lnTo>
                    <a:pt x="135585" y="39471"/>
                  </a:lnTo>
                  <a:lnTo>
                    <a:pt x="136613" y="39471"/>
                  </a:lnTo>
                  <a:lnTo>
                    <a:pt x="137604" y="40462"/>
                  </a:lnTo>
                  <a:lnTo>
                    <a:pt x="138633" y="40462"/>
                  </a:lnTo>
                  <a:lnTo>
                    <a:pt x="138633" y="41490"/>
                  </a:lnTo>
                  <a:lnTo>
                    <a:pt x="139636" y="42481"/>
                  </a:lnTo>
                  <a:lnTo>
                    <a:pt x="140665" y="42481"/>
                  </a:lnTo>
                  <a:lnTo>
                    <a:pt x="140665" y="43510"/>
                  </a:lnTo>
                  <a:lnTo>
                    <a:pt x="141655" y="44500"/>
                  </a:lnTo>
                  <a:lnTo>
                    <a:pt x="141655" y="46532"/>
                  </a:lnTo>
                  <a:lnTo>
                    <a:pt x="142684" y="46532"/>
                  </a:lnTo>
                  <a:lnTo>
                    <a:pt x="142684" y="35420"/>
                  </a:lnTo>
                  <a:lnTo>
                    <a:pt x="141655" y="34391"/>
                  </a:lnTo>
                  <a:lnTo>
                    <a:pt x="140665" y="34391"/>
                  </a:lnTo>
                  <a:lnTo>
                    <a:pt x="139636" y="33401"/>
                  </a:lnTo>
                  <a:lnTo>
                    <a:pt x="140665" y="32397"/>
                  </a:lnTo>
                  <a:lnTo>
                    <a:pt x="141655" y="32397"/>
                  </a:lnTo>
                  <a:lnTo>
                    <a:pt x="142684" y="31369"/>
                  </a:lnTo>
                  <a:lnTo>
                    <a:pt x="143675" y="31369"/>
                  </a:lnTo>
                  <a:lnTo>
                    <a:pt x="143675" y="30378"/>
                  </a:lnTo>
                  <a:lnTo>
                    <a:pt x="144716" y="29349"/>
                  </a:lnTo>
                  <a:lnTo>
                    <a:pt x="145707" y="29349"/>
                  </a:lnTo>
                  <a:lnTo>
                    <a:pt x="145707" y="28359"/>
                  </a:lnTo>
                  <a:lnTo>
                    <a:pt x="147726" y="26327"/>
                  </a:lnTo>
                  <a:lnTo>
                    <a:pt x="147726" y="25298"/>
                  </a:lnTo>
                  <a:lnTo>
                    <a:pt x="148755" y="24307"/>
                  </a:lnTo>
                  <a:lnTo>
                    <a:pt x="148755" y="14185"/>
                  </a:lnTo>
                  <a:lnTo>
                    <a:pt x="147726" y="13157"/>
                  </a:lnTo>
                  <a:lnTo>
                    <a:pt x="147726" y="11137"/>
                  </a:lnTo>
                  <a:lnTo>
                    <a:pt x="145707" y="9105"/>
                  </a:lnTo>
                  <a:lnTo>
                    <a:pt x="145707" y="8115"/>
                  </a:lnTo>
                  <a:lnTo>
                    <a:pt x="144716" y="7086"/>
                  </a:lnTo>
                  <a:lnTo>
                    <a:pt x="143675" y="6096"/>
                  </a:lnTo>
                  <a:lnTo>
                    <a:pt x="142684" y="5054"/>
                  </a:lnTo>
                  <a:lnTo>
                    <a:pt x="141655" y="5054"/>
                  </a:lnTo>
                  <a:lnTo>
                    <a:pt x="141655" y="4064"/>
                  </a:lnTo>
                  <a:lnTo>
                    <a:pt x="140665" y="4064"/>
                  </a:lnTo>
                  <a:lnTo>
                    <a:pt x="139636" y="3035"/>
                  </a:lnTo>
                  <a:lnTo>
                    <a:pt x="139636" y="14185"/>
                  </a:lnTo>
                  <a:lnTo>
                    <a:pt x="139636" y="23279"/>
                  </a:lnTo>
                  <a:lnTo>
                    <a:pt x="138633" y="24307"/>
                  </a:lnTo>
                  <a:lnTo>
                    <a:pt x="138633" y="25298"/>
                  </a:lnTo>
                  <a:lnTo>
                    <a:pt x="136613" y="27317"/>
                  </a:lnTo>
                  <a:lnTo>
                    <a:pt x="135585" y="27317"/>
                  </a:lnTo>
                  <a:lnTo>
                    <a:pt x="135585" y="28359"/>
                  </a:lnTo>
                  <a:lnTo>
                    <a:pt x="134594" y="28359"/>
                  </a:lnTo>
                  <a:lnTo>
                    <a:pt x="133553" y="29349"/>
                  </a:lnTo>
                  <a:lnTo>
                    <a:pt x="131533" y="29349"/>
                  </a:lnTo>
                  <a:lnTo>
                    <a:pt x="130543" y="30378"/>
                  </a:lnTo>
                  <a:lnTo>
                    <a:pt x="125463" y="30378"/>
                  </a:lnTo>
                  <a:lnTo>
                    <a:pt x="124472" y="29349"/>
                  </a:lnTo>
                  <a:lnTo>
                    <a:pt x="123444" y="29349"/>
                  </a:lnTo>
                  <a:lnTo>
                    <a:pt x="122453" y="28359"/>
                  </a:lnTo>
                  <a:lnTo>
                    <a:pt x="121412" y="28359"/>
                  </a:lnTo>
                  <a:lnTo>
                    <a:pt x="120421" y="27317"/>
                  </a:lnTo>
                  <a:lnTo>
                    <a:pt x="119392" y="26327"/>
                  </a:lnTo>
                  <a:lnTo>
                    <a:pt x="118402" y="25298"/>
                  </a:lnTo>
                  <a:lnTo>
                    <a:pt x="118402" y="24307"/>
                  </a:lnTo>
                  <a:lnTo>
                    <a:pt x="117411" y="23279"/>
                  </a:lnTo>
                  <a:lnTo>
                    <a:pt x="117411" y="20256"/>
                  </a:lnTo>
                  <a:lnTo>
                    <a:pt x="116370" y="19227"/>
                  </a:lnTo>
                  <a:lnTo>
                    <a:pt x="116370" y="17208"/>
                  </a:lnTo>
                  <a:lnTo>
                    <a:pt x="117411" y="17208"/>
                  </a:lnTo>
                  <a:lnTo>
                    <a:pt x="117411" y="14185"/>
                  </a:lnTo>
                  <a:lnTo>
                    <a:pt x="118402" y="13157"/>
                  </a:lnTo>
                  <a:lnTo>
                    <a:pt x="118402" y="12166"/>
                  </a:lnTo>
                  <a:lnTo>
                    <a:pt x="119392" y="11137"/>
                  </a:lnTo>
                  <a:lnTo>
                    <a:pt x="120421" y="11137"/>
                  </a:lnTo>
                  <a:lnTo>
                    <a:pt x="120421" y="10134"/>
                  </a:lnTo>
                  <a:lnTo>
                    <a:pt x="121412" y="10134"/>
                  </a:lnTo>
                  <a:lnTo>
                    <a:pt x="121412" y="9105"/>
                  </a:lnTo>
                  <a:lnTo>
                    <a:pt x="122453" y="9105"/>
                  </a:lnTo>
                  <a:lnTo>
                    <a:pt x="123444" y="8115"/>
                  </a:lnTo>
                  <a:lnTo>
                    <a:pt x="132562" y="8115"/>
                  </a:lnTo>
                  <a:lnTo>
                    <a:pt x="133553" y="9105"/>
                  </a:lnTo>
                  <a:lnTo>
                    <a:pt x="134594" y="9105"/>
                  </a:lnTo>
                  <a:lnTo>
                    <a:pt x="135585" y="10134"/>
                  </a:lnTo>
                  <a:lnTo>
                    <a:pt x="136613" y="11137"/>
                  </a:lnTo>
                  <a:lnTo>
                    <a:pt x="137604" y="12166"/>
                  </a:lnTo>
                  <a:lnTo>
                    <a:pt x="138633" y="12166"/>
                  </a:lnTo>
                  <a:lnTo>
                    <a:pt x="138633" y="13157"/>
                  </a:lnTo>
                  <a:lnTo>
                    <a:pt x="139636" y="14185"/>
                  </a:lnTo>
                  <a:lnTo>
                    <a:pt x="139636" y="3035"/>
                  </a:lnTo>
                  <a:lnTo>
                    <a:pt x="138633" y="3035"/>
                  </a:lnTo>
                  <a:lnTo>
                    <a:pt x="138633" y="2044"/>
                  </a:lnTo>
                  <a:lnTo>
                    <a:pt x="136613" y="2044"/>
                  </a:lnTo>
                  <a:lnTo>
                    <a:pt x="135585" y="1016"/>
                  </a:lnTo>
                  <a:lnTo>
                    <a:pt x="131533" y="1016"/>
                  </a:lnTo>
                  <a:lnTo>
                    <a:pt x="130543" y="25"/>
                  </a:lnTo>
                  <a:lnTo>
                    <a:pt x="125463" y="25"/>
                  </a:lnTo>
                  <a:lnTo>
                    <a:pt x="124472" y="1016"/>
                  </a:lnTo>
                  <a:lnTo>
                    <a:pt x="120421" y="1016"/>
                  </a:lnTo>
                  <a:lnTo>
                    <a:pt x="119392" y="2044"/>
                  </a:lnTo>
                  <a:lnTo>
                    <a:pt x="118402" y="2044"/>
                  </a:lnTo>
                  <a:lnTo>
                    <a:pt x="118402" y="3035"/>
                  </a:lnTo>
                  <a:lnTo>
                    <a:pt x="116370" y="3035"/>
                  </a:lnTo>
                  <a:lnTo>
                    <a:pt x="115379" y="4064"/>
                  </a:lnTo>
                  <a:lnTo>
                    <a:pt x="114350" y="4064"/>
                  </a:lnTo>
                  <a:lnTo>
                    <a:pt x="114350" y="5054"/>
                  </a:lnTo>
                  <a:lnTo>
                    <a:pt x="113360" y="6096"/>
                  </a:lnTo>
                  <a:lnTo>
                    <a:pt x="112331" y="6096"/>
                  </a:lnTo>
                  <a:lnTo>
                    <a:pt x="112331" y="7086"/>
                  </a:lnTo>
                  <a:lnTo>
                    <a:pt x="111340" y="8115"/>
                  </a:lnTo>
                  <a:lnTo>
                    <a:pt x="110299" y="9105"/>
                  </a:lnTo>
                  <a:lnTo>
                    <a:pt x="109308" y="10134"/>
                  </a:lnTo>
                  <a:lnTo>
                    <a:pt x="109308" y="12166"/>
                  </a:lnTo>
                  <a:lnTo>
                    <a:pt x="108280" y="13157"/>
                  </a:lnTo>
                  <a:lnTo>
                    <a:pt x="108280" y="18237"/>
                  </a:lnTo>
                  <a:lnTo>
                    <a:pt x="107289" y="19227"/>
                  </a:lnTo>
                  <a:lnTo>
                    <a:pt x="108280" y="19227"/>
                  </a:lnTo>
                  <a:lnTo>
                    <a:pt x="108280" y="24307"/>
                  </a:lnTo>
                  <a:lnTo>
                    <a:pt x="109308" y="25298"/>
                  </a:lnTo>
                  <a:lnTo>
                    <a:pt x="109308" y="26327"/>
                  </a:lnTo>
                  <a:lnTo>
                    <a:pt x="110299" y="27317"/>
                  </a:lnTo>
                  <a:lnTo>
                    <a:pt x="110299" y="28359"/>
                  </a:lnTo>
                  <a:lnTo>
                    <a:pt x="111340" y="28359"/>
                  </a:lnTo>
                  <a:lnTo>
                    <a:pt x="111340" y="29349"/>
                  </a:lnTo>
                  <a:lnTo>
                    <a:pt x="112331" y="30378"/>
                  </a:lnTo>
                  <a:lnTo>
                    <a:pt x="113360" y="30378"/>
                  </a:lnTo>
                  <a:lnTo>
                    <a:pt x="115379" y="32397"/>
                  </a:lnTo>
                  <a:lnTo>
                    <a:pt x="116370" y="32397"/>
                  </a:lnTo>
                  <a:lnTo>
                    <a:pt x="117411" y="33401"/>
                  </a:lnTo>
                  <a:lnTo>
                    <a:pt x="116370" y="34391"/>
                  </a:lnTo>
                  <a:lnTo>
                    <a:pt x="115379" y="34391"/>
                  </a:lnTo>
                  <a:lnTo>
                    <a:pt x="114350" y="35420"/>
                  </a:lnTo>
                  <a:lnTo>
                    <a:pt x="113360" y="35420"/>
                  </a:lnTo>
                  <a:lnTo>
                    <a:pt x="112331" y="36410"/>
                  </a:lnTo>
                  <a:lnTo>
                    <a:pt x="111340" y="36410"/>
                  </a:lnTo>
                  <a:lnTo>
                    <a:pt x="111340" y="37439"/>
                  </a:lnTo>
                  <a:lnTo>
                    <a:pt x="110299" y="37439"/>
                  </a:lnTo>
                  <a:lnTo>
                    <a:pt x="109308" y="38430"/>
                  </a:lnTo>
                  <a:lnTo>
                    <a:pt x="109308" y="39471"/>
                  </a:lnTo>
                  <a:lnTo>
                    <a:pt x="108280" y="39471"/>
                  </a:lnTo>
                  <a:lnTo>
                    <a:pt x="108280" y="40462"/>
                  </a:lnTo>
                  <a:lnTo>
                    <a:pt x="107289" y="41490"/>
                  </a:lnTo>
                  <a:lnTo>
                    <a:pt x="106260" y="42481"/>
                  </a:lnTo>
                  <a:lnTo>
                    <a:pt x="106260" y="44500"/>
                  </a:lnTo>
                  <a:lnTo>
                    <a:pt x="105270" y="45542"/>
                  </a:lnTo>
                  <a:lnTo>
                    <a:pt x="105270" y="57683"/>
                  </a:lnTo>
                  <a:lnTo>
                    <a:pt x="106260" y="58674"/>
                  </a:lnTo>
                  <a:lnTo>
                    <a:pt x="106260" y="59702"/>
                  </a:lnTo>
                  <a:lnTo>
                    <a:pt x="107289" y="60693"/>
                  </a:lnTo>
                  <a:lnTo>
                    <a:pt x="107289" y="62725"/>
                  </a:lnTo>
                  <a:lnTo>
                    <a:pt x="108280" y="63754"/>
                  </a:lnTo>
                  <a:lnTo>
                    <a:pt x="109308" y="64744"/>
                  </a:lnTo>
                  <a:lnTo>
                    <a:pt x="110299" y="65773"/>
                  </a:lnTo>
                  <a:lnTo>
                    <a:pt x="110299" y="66763"/>
                  </a:lnTo>
                  <a:lnTo>
                    <a:pt x="111340" y="66763"/>
                  </a:lnTo>
                  <a:lnTo>
                    <a:pt x="111340" y="67805"/>
                  </a:lnTo>
                  <a:lnTo>
                    <a:pt x="112331" y="67805"/>
                  </a:lnTo>
                  <a:lnTo>
                    <a:pt x="113360" y="68795"/>
                  </a:lnTo>
                  <a:lnTo>
                    <a:pt x="114350" y="69824"/>
                  </a:lnTo>
                  <a:lnTo>
                    <a:pt x="115379" y="69824"/>
                  </a:lnTo>
                  <a:lnTo>
                    <a:pt x="117411" y="71843"/>
                  </a:lnTo>
                  <a:lnTo>
                    <a:pt x="119392" y="71843"/>
                  </a:lnTo>
                  <a:lnTo>
                    <a:pt x="120421" y="72847"/>
                  </a:lnTo>
                  <a:lnTo>
                    <a:pt x="124472" y="72847"/>
                  </a:lnTo>
                  <a:lnTo>
                    <a:pt x="125463" y="73875"/>
                  </a:lnTo>
                  <a:lnTo>
                    <a:pt x="131533" y="73875"/>
                  </a:lnTo>
                  <a:lnTo>
                    <a:pt x="132562" y="72847"/>
                  </a:lnTo>
                  <a:lnTo>
                    <a:pt x="136613" y="72847"/>
                  </a:lnTo>
                  <a:lnTo>
                    <a:pt x="137604" y="71843"/>
                  </a:lnTo>
                  <a:lnTo>
                    <a:pt x="139636" y="71843"/>
                  </a:lnTo>
                  <a:lnTo>
                    <a:pt x="141655" y="69824"/>
                  </a:lnTo>
                  <a:lnTo>
                    <a:pt x="142684" y="69824"/>
                  </a:lnTo>
                  <a:lnTo>
                    <a:pt x="143675" y="68795"/>
                  </a:lnTo>
                  <a:lnTo>
                    <a:pt x="144716" y="68795"/>
                  </a:lnTo>
                  <a:lnTo>
                    <a:pt x="144716" y="67805"/>
                  </a:lnTo>
                  <a:lnTo>
                    <a:pt x="145707" y="67805"/>
                  </a:lnTo>
                  <a:lnTo>
                    <a:pt x="145707" y="66763"/>
                  </a:lnTo>
                  <a:lnTo>
                    <a:pt x="146735" y="65773"/>
                  </a:lnTo>
                  <a:lnTo>
                    <a:pt x="147726" y="65773"/>
                  </a:lnTo>
                  <a:lnTo>
                    <a:pt x="147726" y="64744"/>
                  </a:lnTo>
                  <a:lnTo>
                    <a:pt x="148755" y="63754"/>
                  </a:lnTo>
                  <a:lnTo>
                    <a:pt x="148755" y="62725"/>
                  </a:lnTo>
                  <a:lnTo>
                    <a:pt x="150787" y="60693"/>
                  </a:lnTo>
                  <a:lnTo>
                    <a:pt x="150787" y="58674"/>
                  </a:lnTo>
                  <a:lnTo>
                    <a:pt x="151777" y="57683"/>
                  </a:lnTo>
                  <a:lnTo>
                    <a:pt x="151777" y="46532"/>
                  </a:lnTo>
                  <a:close/>
                </a:path>
                <a:path w="207645" h="74295">
                  <a:moveTo>
                    <a:pt x="207454" y="27317"/>
                  </a:moveTo>
                  <a:lnTo>
                    <a:pt x="206425" y="26327"/>
                  </a:lnTo>
                  <a:lnTo>
                    <a:pt x="206425" y="21247"/>
                  </a:lnTo>
                  <a:lnTo>
                    <a:pt x="205422" y="20256"/>
                  </a:lnTo>
                  <a:lnTo>
                    <a:pt x="205422" y="17208"/>
                  </a:lnTo>
                  <a:lnTo>
                    <a:pt x="204393" y="16217"/>
                  </a:lnTo>
                  <a:lnTo>
                    <a:pt x="204393" y="14185"/>
                  </a:lnTo>
                  <a:lnTo>
                    <a:pt x="203403" y="13157"/>
                  </a:lnTo>
                  <a:lnTo>
                    <a:pt x="203403" y="12166"/>
                  </a:lnTo>
                  <a:lnTo>
                    <a:pt x="202374" y="12166"/>
                  </a:lnTo>
                  <a:lnTo>
                    <a:pt x="202374" y="11137"/>
                  </a:lnTo>
                  <a:lnTo>
                    <a:pt x="201383" y="10134"/>
                  </a:lnTo>
                  <a:lnTo>
                    <a:pt x="201383" y="9105"/>
                  </a:lnTo>
                  <a:lnTo>
                    <a:pt x="200342" y="8115"/>
                  </a:lnTo>
                  <a:lnTo>
                    <a:pt x="199351" y="7086"/>
                  </a:lnTo>
                  <a:lnTo>
                    <a:pt x="199351" y="6096"/>
                  </a:lnTo>
                  <a:lnTo>
                    <a:pt x="198323" y="5054"/>
                  </a:lnTo>
                  <a:lnTo>
                    <a:pt x="198323" y="25298"/>
                  </a:lnTo>
                  <a:lnTo>
                    <a:pt x="198323" y="47561"/>
                  </a:lnTo>
                  <a:lnTo>
                    <a:pt x="197332" y="48552"/>
                  </a:lnTo>
                  <a:lnTo>
                    <a:pt x="197332" y="53632"/>
                  </a:lnTo>
                  <a:lnTo>
                    <a:pt x="196303" y="54622"/>
                  </a:lnTo>
                  <a:lnTo>
                    <a:pt x="196303" y="56654"/>
                  </a:lnTo>
                  <a:lnTo>
                    <a:pt x="195313" y="57683"/>
                  </a:lnTo>
                  <a:lnTo>
                    <a:pt x="195313" y="59702"/>
                  </a:lnTo>
                  <a:lnTo>
                    <a:pt x="194271" y="59702"/>
                  </a:lnTo>
                  <a:lnTo>
                    <a:pt x="194271" y="60693"/>
                  </a:lnTo>
                  <a:lnTo>
                    <a:pt x="193281" y="61734"/>
                  </a:lnTo>
                  <a:lnTo>
                    <a:pt x="192252" y="62725"/>
                  </a:lnTo>
                  <a:lnTo>
                    <a:pt x="191262" y="63754"/>
                  </a:lnTo>
                  <a:lnTo>
                    <a:pt x="190233" y="64744"/>
                  </a:lnTo>
                  <a:lnTo>
                    <a:pt x="189242" y="64744"/>
                  </a:lnTo>
                  <a:lnTo>
                    <a:pt x="188201" y="65773"/>
                  </a:lnTo>
                  <a:lnTo>
                    <a:pt x="186182" y="65773"/>
                  </a:lnTo>
                  <a:lnTo>
                    <a:pt x="185191" y="66763"/>
                  </a:lnTo>
                  <a:lnTo>
                    <a:pt x="183159" y="66763"/>
                  </a:lnTo>
                  <a:lnTo>
                    <a:pt x="182130" y="65773"/>
                  </a:lnTo>
                  <a:lnTo>
                    <a:pt x="180111" y="65773"/>
                  </a:lnTo>
                  <a:lnTo>
                    <a:pt x="179120" y="64744"/>
                  </a:lnTo>
                  <a:lnTo>
                    <a:pt x="178079" y="64744"/>
                  </a:lnTo>
                  <a:lnTo>
                    <a:pt x="175069" y="61734"/>
                  </a:lnTo>
                  <a:lnTo>
                    <a:pt x="174040" y="61734"/>
                  </a:lnTo>
                  <a:lnTo>
                    <a:pt x="174040" y="60693"/>
                  </a:lnTo>
                  <a:lnTo>
                    <a:pt x="173050" y="59702"/>
                  </a:lnTo>
                  <a:lnTo>
                    <a:pt x="173050" y="58674"/>
                  </a:lnTo>
                  <a:lnTo>
                    <a:pt x="172008" y="57683"/>
                  </a:lnTo>
                  <a:lnTo>
                    <a:pt x="172008" y="55664"/>
                  </a:lnTo>
                  <a:lnTo>
                    <a:pt x="171018" y="54622"/>
                  </a:lnTo>
                  <a:lnTo>
                    <a:pt x="171018" y="50584"/>
                  </a:lnTo>
                  <a:lnTo>
                    <a:pt x="169989" y="49580"/>
                  </a:lnTo>
                  <a:lnTo>
                    <a:pt x="169989" y="24307"/>
                  </a:lnTo>
                  <a:lnTo>
                    <a:pt x="171018" y="23279"/>
                  </a:lnTo>
                  <a:lnTo>
                    <a:pt x="171018" y="19227"/>
                  </a:lnTo>
                  <a:lnTo>
                    <a:pt x="172008" y="19227"/>
                  </a:lnTo>
                  <a:lnTo>
                    <a:pt x="172008" y="16217"/>
                  </a:lnTo>
                  <a:lnTo>
                    <a:pt x="173050" y="16217"/>
                  </a:lnTo>
                  <a:lnTo>
                    <a:pt x="173050" y="14185"/>
                  </a:lnTo>
                  <a:lnTo>
                    <a:pt x="174040" y="14185"/>
                  </a:lnTo>
                  <a:lnTo>
                    <a:pt x="174040" y="13157"/>
                  </a:lnTo>
                  <a:lnTo>
                    <a:pt x="175069" y="12166"/>
                  </a:lnTo>
                  <a:lnTo>
                    <a:pt x="175069" y="11137"/>
                  </a:lnTo>
                  <a:lnTo>
                    <a:pt x="176060" y="10134"/>
                  </a:lnTo>
                  <a:lnTo>
                    <a:pt x="177088" y="10134"/>
                  </a:lnTo>
                  <a:lnTo>
                    <a:pt x="178079" y="9105"/>
                  </a:lnTo>
                  <a:lnTo>
                    <a:pt x="179120" y="8115"/>
                  </a:lnTo>
                  <a:lnTo>
                    <a:pt x="188201" y="8115"/>
                  </a:lnTo>
                  <a:lnTo>
                    <a:pt x="189242" y="9105"/>
                  </a:lnTo>
                  <a:lnTo>
                    <a:pt x="190233" y="9105"/>
                  </a:lnTo>
                  <a:lnTo>
                    <a:pt x="190233" y="10134"/>
                  </a:lnTo>
                  <a:lnTo>
                    <a:pt x="191262" y="10134"/>
                  </a:lnTo>
                  <a:lnTo>
                    <a:pt x="194271" y="13157"/>
                  </a:lnTo>
                  <a:lnTo>
                    <a:pt x="194271" y="14185"/>
                  </a:lnTo>
                  <a:lnTo>
                    <a:pt x="195313" y="15176"/>
                  </a:lnTo>
                  <a:lnTo>
                    <a:pt x="195313" y="16217"/>
                  </a:lnTo>
                  <a:lnTo>
                    <a:pt x="196303" y="16217"/>
                  </a:lnTo>
                  <a:lnTo>
                    <a:pt x="196303" y="19227"/>
                  </a:lnTo>
                  <a:lnTo>
                    <a:pt x="197332" y="20256"/>
                  </a:lnTo>
                  <a:lnTo>
                    <a:pt x="197332" y="24307"/>
                  </a:lnTo>
                  <a:lnTo>
                    <a:pt x="198323" y="25298"/>
                  </a:lnTo>
                  <a:lnTo>
                    <a:pt x="198323" y="5054"/>
                  </a:lnTo>
                  <a:lnTo>
                    <a:pt x="197332" y="5054"/>
                  </a:lnTo>
                  <a:lnTo>
                    <a:pt x="196303" y="4064"/>
                  </a:lnTo>
                  <a:lnTo>
                    <a:pt x="195313" y="3035"/>
                  </a:lnTo>
                  <a:lnTo>
                    <a:pt x="194271" y="3035"/>
                  </a:lnTo>
                  <a:lnTo>
                    <a:pt x="193281" y="2044"/>
                  </a:lnTo>
                  <a:lnTo>
                    <a:pt x="192252" y="2044"/>
                  </a:lnTo>
                  <a:lnTo>
                    <a:pt x="191262" y="1016"/>
                  </a:lnTo>
                  <a:lnTo>
                    <a:pt x="187210" y="1016"/>
                  </a:lnTo>
                  <a:lnTo>
                    <a:pt x="186182" y="25"/>
                  </a:lnTo>
                  <a:lnTo>
                    <a:pt x="182130" y="25"/>
                  </a:lnTo>
                  <a:lnTo>
                    <a:pt x="181140" y="1016"/>
                  </a:lnTo>
                  <a:lnTo>
                    <a:pt x="177088" y="1016"/>
                  </a:lnTo>
                  <a:lnTo>
                    <a:pt x="176060" y="2044"/>
                  </a:lnTo>
                  <a:lnTo>
                    <a:pt x="174040" y="2044"/>
                  </a:lnTo>
                  <a:lnTo>
                    <a:pt x="171018" y="5054"/>
                  </a:lnTo>
                  <a:lnTo>
                    <a:pt x="169989" y="5054"/>
                  </a:lnTo>
                  <a:lnTo>
                    <a:pt x="168998" y="6096"/>
                  </a:lnTo>
                  <a:lnTo>
                    <a:pt x="168998" y="7086"/>
                  </a:lnTo>
                  <a:lnTo>
                    <a:pt x="167970" y="7086"/>
                  </a:lnTo>
                  <a:lnTo>
                    <a:pt x="167970" y="8115"/>
                  </a:lnTo>
                  <a:lnTo>
                    <a:pt x="165938" y="10134"/>
                  </a:lnTo>
                  <a:lnTo>
                    <a:pt x="165938" y="11137"/>
                  </a:lnTo>
                  <a:lnTo>
                    <a:pt x="164947" y="11137"/>
                  </a:lnTo>
                  <a:lnTo>
                    <a:pt x="164947" y="13157"/>
                  </a:lnTo>
                  <a:lnTo>
                    <a:pt x="163918" y="14185"/>
                  </a:lnTo>
                  <a:lnTo>
                    <a:pt x="163918" y="15176"/>
                  </a:lnTo>
                  <a:lnTo>
                    <a:pt x="162928" y="16217"/>
                  </a:lnTo>
                  <a:lnTo>
                    <a:pt x="162928" y="19227"/>
                  </a:lnTo>
                  <a:lnTo>
                    <a:pt x="161899" y="20256"/>
                  </a:lnTo>
                  <a:lnTo>
                    <a:pt x="161899" y="25298"/>
                  </a:lnTo>
                  <a:lnTo>
                    <a:pt x="160896" y="26327"/>
                  </a:lnTo>
                  <a:lnTo>
                    <a:pt x="160896" y="47561"/>
                  </a:lnTo>
                  <a:lnTo>
                    <a:pt x="161899" y="48552"/>
                  </a:lnTo>
                  <a:lnTo>
                    <a:pt x="161899" y="53632"/>
                  </a:lnTo>
                  <a:lnTo>
                    <a:pt x="162928" y="54622"/>
                  </a:lnTo>
                  <a:lnTo>
                    <a:pt x="162928" y="57683"/>
                  </a:lnTo>
                  <a:lnTo>
                    <a:pt x="163918" y="58674"/>
                  </a:lnTo>
                  <a:lnTo>
                    <a:pt x="163918" y="59702"/>
                  </a:lnTo>
                  <a:lnTo>
                    <a:pt x="164947" y="60693"/>
                  </a:lnTo>
                  <a:lnTo>
                    <a:pt x="164947" y="62725"/>
                  </a:lnTo>
                  <a:lnTo>
                    <a:pt x="165938" y="62725"/>
                  </a:lnTo>
                  <a:lnTo>
                    <a:pt x="165938" y="63754"/>
                  </a:lnTo>
                  <a:lnTo>
                    <a:pt x="166979" y="64744"/>
                  </a:lnTo>
                  <a:lnTo>
                    <a:pt x="166979" y="65773"/>
                  </a:lnTo>
                  <a:lnTo>
                    <a:pt x="167970" y="65773"/>
                  </a:lnTo>
                  <a:lnTo>
                    <a:pt x="167970" y="66763"/>
                  </a:lnTo>
                  <a:lnTo>
                    <a:pt x="168998" y="66763"/>
                  </a:lnTo>
                  <a:lnTo>
                    <a:pt x="168998" y="67805"/>
                  </a:lnTo>
                  <a:lnTo>
                    <a:pt x="169989" y="68795"/>
                  </a:lnTo>
                  <a:lnTo>
                    <a:pt x="171018" y="68795"/>
                  </a:lnTo>
                  <a:lnTo>
                    <a:pt x="171018" y="69824"/>
                  </a:lnTo>
                  <a:lnTo>
                    <a:pt x="172008" y="69824"/>
                  </a:lnTo>
                  <a:lnTo>
                    <a:pt x="173050" y="70815"/>
                  </a:lnTo>
                  <a:lnTo>
                    <a:pt x="174040" y="70815"/>
                  </a:lnTo>
                  <a:lnTo>
                    <a:pt x="174040" y="71843"/>
                  </a:lnTo>
                  <a:lnTo>
                    <a:pt x="176060" y="71843"/>
                  </a:lnTo>
                  <a:lnTo>
                    <a:pt x="177088" y="72847"/>
                  </a:lnTo>
                  <a:lnTo>
                    <a:pt x="180111" y="72847"/>
                  </a:lnTo>
                  <a:lnTo>
                    <a:pt x="181140" y="73875"/>
                  </a:lnTo>
                  <a:lnTo>
                    <a:pt x="186182" y="73875"/>
                  </a:lnTo>
                  <a:lnTo>
                    <a:pt x="187210" y="72847"/>
                  </a:lnTo>
                  <a:lnTo>
                    <a:pt x="191262" y="72847"/>
                  </a:lnTo>
                  <a:lnTo>
                    <a:pt x="192252" y="71843"/>
                  </a:lnTo>
                  <a:lnTo>
                    <a:pt x="194271" y="71843"/>
                  </a:lnTo>
                  <a:lnTo>
                    <a:pt x="196303" y="69824"/>
                  </a:lnTo>
                  <a:lnTo>
                    <a:pt x="197332" y="69824"/>
                  </a:lnTo>
                  <a:lnTo>
                    <a:pt x="197332" y="68795"/>
                  </a:lnTo>
                  <a:lnTo>
                    <a:pt x="198323" y="68795"/>
                  </a:lnTo>
                  <a:lnTo>
                    <a:pt x="199351" y="67805"/>
                  </a:lnTo>
                  <a:lnTo>
                    <a:pt x="199351" y="66763"/>
                  </a:lnTo>
                  <a:lnTo>
                    <a:pt x="200342" y="66763"/>
                  </a:lnTo>
                  <a:lnTo>
                    <a:pt x="200342" y="65773"/>
                  </a:lnTo>
                  <a:lnTo>
                    <a:pt x="201383" y="64744"/>
                  </a:lnTo>
                  <a:lnTo>
                    <a:pt x="201383" y="63754"/>
                  </a:lnTo>
                  <a:lnTo>
                    <a:pt x="202374" y="62725"/>
                  </a:lnTo>
                  <a:lnTo>
                    <a:pt x="203403" y="61734"/>
                  </a:lnTo>
                  <a:lnTo>
                    <a:pt x="203403" y="60693"/>
                  </a:lnTo>
                  <a:lnTo>
                    <a:pt x="204393" y="59702"/>
                  </a:lnTo>
                  <a:lnTo>
                    <a:pt x="204393" y="57683"/>
                  </a:lnTo>
                  <a:lnTo>
                    <a:pt x="205422" y="56654"/>
                  </a:lnTo>
                  <a:lnTo>
                    <a:pt x="205422" y="53632"/>
                  </a:lnTo>
                  <a:lnTo>
                    <a:pt x="206425" y="52603"/>
                  </a:lnTo>
                  <a:lnTo>
                    <a:pt x="206425" y="48552"/>
                  </a:lnTo>
                  <a:lnTo>
                    <a:pt x="207454" y="47561"/>
                  </a:lnTo>
                  <a:lnTo>
                    <a:pt x="207454" y="273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5832887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8" name="object 1318"/>
          <p:cNvGrpSpPr/>
          <p:nvPr/>
        </p:nvGrpSpPr>
        <p:grpSpPr>
          <a:xfrm>
            <a:off x="5808600" y="8319589"/>
            <a:ext cx="255270" cy="323215"/>
            <a:chOff x="5808600" y="8319589"/>
            <a:chExt cx="255270" cy="323215"/>
          </a:xfrm>
        </p:grpSpPr>
        <p:sp>
          <p:nvSpPr>
            <p:cNvPr id="1319" name="object 1319"/>
            <p:cNvSpPr/>
            <p:nvPr/>
          </p:nvSpPr>
          <p:spPr>
            <a:xfrm>
              <a:off x="6039325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5808600" y="8619126"/>
              <a:ext cx="255270" cy="0"/>
            </a:xfrm>
            <a:custGeom>
              <a:avLst/>
              <a:gdLst/>
              <a:ahLst/>
              <a:cxnLst/>
              <a:rect l="l" t="t" r="r" b="b"/>
              <a:pathLst>
                <a:path w="255270">
                  <a:moveTo>
                    <a:pt x="0" y="0"/>
                  </a:moveTo>
                  <a:lnTo>
                    <a:pt x="25501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21" name="object 1321"/>
            <p:cNvPicPr/>
            <p:nvPr/>
          </p:nvPicPr>
          <p:blipFill>
            <a:blip r:embed="rId98" cstate="print"/>
            <a:stretch>
              <a:fillRect/>
            </a:stretch>
          </p:blipFill>
          <p:spPr>
            <a:xfrm>
              <a:off x="5812648" y="8533110"/>
              <a:ext cx="246916" cy="105242"/>
            </a:xfrm>
            <a:prstGeom prst="rect">
              <a:avLst/>
            </a:prstGeom>
          </p:spPr>
        </p:pic>
      </p:grpSp>
      <p:sp>
        <p:nvSpPr>
          <p:cNvPr id="1322" name="object 1322"/>
          <p:cNvSpPr/>
          <p:nvPr/>
        </p:nvSpPr>
        <p:spPr>
          <a:xfrm>
            <a:off x="5344114" y="8319589"/>
            <a:ext cx="0" cy="490220"/>
          </a:xfrm>
          <a:custGeom>
            <a:avLst/>
            <a:gdLst/>
            <a:ahLst/>
            <a:cxnLst/>
            <a:rect l="l" t="t" r="r" b="b"/>
            <a:pathLst>
              <a:path h="490220">
                <a:moveTo>
                  <a:pt x="0" y="0"/>
                </a:moveTo>
                <a:lnTo>
                  <a:pt x="0" y="48978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23" name="object 1323"/>
          <p:cNvGrpSpPr/>
          <p:nvPr/>
        </p:nvGrpSpPr>
        <p:grpSpPr>
          <a:xfrm>
            <a:off x="5320840" y="8319589"/>
            <a:ext cx="742950" cy="490220"/>
            <a:chOff x="5320840" y="8319589"/>
            <a:chExt cx="742950" cy="490220"/>
          </a:xfrm>
        </p:grpSpPr>
        <p:sp>
          <p:nvSpPr>
            <p:cNvPr id="1324" name="object 1324"/>
            <p:cNvSpPr/>
            <p:nvPr/>
          </p:nvSpPr>
          <p:spPr>
            <a:xfrm>
              <a:off x="6039325" y="8319589"/>
              <a:ext cx="0" cy="490220"/>
            </a:xfrm>
            <a:custGeom>
              <a:avLst/>
              <a:gdLst/>
              <a:ahLst/>
              <a:cxnLst/>
              <a:rect l="l" t="t" r="r" b="b"/>
              <a:pathLst>
                <a:path h="490220">
                  <a:moveTo>
                    <a:pt x="0" y="0"/>
                  </a:moveTo>
                  <a:lnTo>
                    <a:pt x="0" y="4897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5320840" y="8786098"/>
              <a:ext cx="742950" cy="0"/>
            </a:xfrm>
            <a:custGeom>
              <a:avLst/>
              <a:gdLst/>
              <a:ahLst/>
              <a:cxnLst/>
              <a:rect l="l" t="t" r="r" b="b"/>
              <a:pathLst>
                <a:path w="742950">
                  <a:moveTo>
                    <a:pt x="0" y="0"/>
                  </a:moveTo>
                  <a:lnTo>
                    <a:pt x="74277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5324908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5324908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6019086" y="8765859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6019086" y="8765859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639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30" name="object 1330"/>
            <p:cNvPicPr/>
            <p:nvPr/>
          </p:nvPicPr>
          <p:blipFill>
            <a:blip r:embed="rId99" cstate="print"/>
            <a:stretch>
              <a:fillRect/>
            </a:stretch>
          </p:blipFill>
          <p:spPr>
            <a:xfrm>
              <a:off x="5583967" y="8701094"/>
              <a:ext cx="145700" cy="72860"/>
            </a:xfrm>
            <a:prstGeom prst="rect">
              <a:avLst/>
            </a:prstGeom>
          </p:spPr>
        </p:pic>
        <p:sp>
          <p:nvSpPr>
            <p:cNvPr id="1331" name="object 1331"/>
            <p:cNvSpPr/>
            <p:nvPr/>
          </p:nvSpPr>
          <p:spPr>
            <a:xfrm>
              <a:off x="5752943" y="8701094"/>
              <a:ext cx="46990" cy="73025"/>
            </a:xfrm>
            <a:custGeom>
              <a:avLst/>
              <a:gdLst/>
              <a:ahLst/>
              <a:cxnLst/>
              <a:rect l="l" t="t" r="r" b="b"/>
              <a:pathLst>
                <a:path w="46989" h="73025">
                  <a:moveTo>
                    <a:pt x="28334" y="71828"/>
                  </a:moveTo>
                  <a:lnTo>
                    <a:pt x="17182" y="71828"/>
                  </a:lnTo>
                  <a:lnTo>
                    <a:pt x="18215" y="72860"/>
                  </a:lnTo>
                  <a:lnTo>
                    <a:pt x="27302" y="72860"/>
                  </a:lnTo>
                  <a:lnTo>
                    <a:pt x="28334" y="71828"/>
                  </a:lnTo>
                  <a:close/>
                </a:path>
                <a:path w="46989" h="73025">
                  <a:moveTo>
                    <a:pt x="32382" y="70836"/>
                  </a:moveTo>
                  <a:lnTo>
                    <a:pt x="14167" y="70836"/>
                  </a:lnTo>
                  <a:lnTo>
                    <a:pt x="15159" y="71828"/>
                  </a:lnTo>
                  <a:lnTo>
                    <a:pt x="31350" y="71828"/>
                  </a:lnTo>
                  <a:lnTo>
                    <a:pt x="32382" y="70836"/>
                  </a:lnTo>
                  <a:close/>
                </a:path>
                <a:path w="46989" h="73025">
                  <a:moveTo>
                    <a:pt x="33374" y="69804"/>
                  </a:moveTo>
                  <a:lnTo>
                    <a:pt x="12143" y="69804"/>
                  </a:lnTo>
                  <a:lnTo>
                    <a:pt x="13135" y="70836"/>
                  </a:lnTo>
                  <a:lnTo>
                    <a:pt x="33374" y="70836"/>
                  </a:lnTo>
                  <a:lnTo>
                    <a:pt x="33374" y="69804"/>
                  </a:lnTo>
                  <a:close/>
                </a:path>
                <a:path w="46989" h="73025">
                  <a:moveTo>
                    <a:pt x="37421" y="66788"/>
                  </a:moveTo>
                  <a:lnTo>
                    <a:pt x="8095" y="66788"/>
                  </a:lnTo>
                  <a:lnTo>
                    <a:pt x="11111" y="69804"/>
                  </a:lnTo>
                  <a:lnTo>
                    <a:pt x="34406" y="69804"/>
                  </a:lnTo>
                  <a:lnTo>
                    <a:pt x="35398" y="68812"/>
                  </a:lnTo>
                  <a:lnTo>
                    <a:pt x="36430" y="68812"/>
                  </a:lnTo>
                  <a:lnTo>
                    <a:pt x="36430" y="67780"/>
                  </a:lnTo>
                  <a:lnTo>
                    <a:pt x="37421" y="67780"/>
                  </a:lnTo>
                  <a:lnTo>
                    <a:pt x="37421" y="66788"/>
                  </a:lnTo>
                  <a:close/>
                </a:path>
                <a:path w="46989" h="73025">
                  <a:moveTo>
                    <a:pt x="34406" y="2023"/>
                  </a:moveTo>
                  <a:lnTo>
                    <a:pt x="12143" y="2023"/>
                  </a:lnTo>
                  <a:lnTo>
                    <a:pt x="12143" y="3056"/>
                  </a:lnTo>
                  <a:lnTo>
                    <a:pt x="11111" y="3056"/>
                  </a:lnTo>
                  <a:lnTo>
                    <a:pt x="9087" y="5079"/>
                  </a:lnTo>
                  <a:lnTo>
                    <a:pt x="8095" y="5079"/>
                  </a:lnTo>
                  <a:lnTo>
                    <a:pt x="8095" y="6071"/>
                  </a:lnTo>
                  <a:lnTo>
                    <a:pt x="5039" y="9127"/>
                  </a:lnTo>
                  <a:lnTo>
                    <a:pt x="5039" y="10119"/>
                  </a:lnTo>
                  <a:lnTo>
                    <a:pt x="4047" y="11151"/>
                  </a:lnTo>
                  <a:lnTo>
                    <a:pt x="4047" y="13175"/>
                  </a:lnTo>
                  <a:lnTo>
                    <a:pt x="3015" y="14167"/>
                  </a:lnTo>
                  <a:lnTo>
                    <a:pt x="3015" y="15199"/>
                  </a:lnTo>
                  <a:lnTo>
                    <a:pt x="2023" y="16191"/>
                  </a:lnTo>
                  <a:lnTo>
                    <a:pt x="2023" y="18215"/>
                  </a:lnTo>
                  <a:lnTo>
                    <a:pt x="991" y="19247"/>
                  </a:lnTo>
                  <a:lnTo>
                    <a:pt x="991" y="23295"/>
                  </a:lnTo>
                  <a:lnTo>
                    <a:pt x="0" y="24286"/>
                  </a:lnTo>
                  <a:lnTo>
                    <a:pt x="0" y="48573"/>
                  </a:lnTo>
                  <a:lnTo>
                    <a:pt x="991" y="49565"/>
                  </a:lnTo>
                  <a:lnTo>
                    <a:pt x="991" y="53613"/>
                  </a:lnTo>
                  <a:lnTo>
                    <a:pt x="2023" y="54645"/>
                  </a:lnTo>
                  <a:lnTo>
                    <a:pt x="2023" y="56669"/>
                  </a:lnTo>
                  <a:lnTo>
                    <a:pt x="3015" y="57660"/>
                  </a:lnTo>
                  <a:lnTo>
                    <a:pt x="3015" y="59684"/>
                  </a:lnTo>
                  <a:lnTo>
                    <a:pt x="4047" y="59684"/>
                  </a:lnTo>
                  <a:lnTo>
                    <a:pt x="4047" y="61708"/>
                  </a:lnTo>
                  <a:lnTo>
                    <a:pt x="5039" y="62740"/>
                  </a:lnTo>
                  <a:lnTo>
                    <a:pt x="5039" y="63732"/>
                  </a:lnTo>
                  <a:lnTo>
                    <a:pt x="7063" y="65756"/>
                  </a:lnTo>
                  <a:lnTo>
                    <a:pt x="7063" y="66788"/>
                  </a:lnTo>
                  <a:lnTo>
                    <a:pt x="38454" y="66788"/>
                  </a:lnTo>
                  <a:lnTo>
                    <a:pt x="39445" y="65756"/>
                  </a:lnTo>
                  <a:lnTo>
                    <a:pt x="20239" y="65756"/>
                  </a:lnTo>
                  <a:lnTo>
                    <a:pt x="20239" y="64764"/>
                  </a:lnTo>
                  <a:lnTo>
                    <a:pt x="18215" y="64764"/>
                  </a:lnTo>
                  <a:lnTo>
                    <a:pt x="17182" y="63732"/>
                  </a:lnTo>
                  <a:lnTo>
                    <a:pt x="16191" y="63732"/>
                  </a:lnTo>
                  <a:lnTo>
                    <a:pt x="16191" y="62740"/>
                  </a:lnTo>
                  <a:lnTo>
                    <a:pt x="15159" y="62740"/>
                  </a:lnTo>
                  <a:lnTo>
                    <a:pt x="14167" y="61708"/>
                  </a:lnTo>
                  <a:lnTo>
                    <a:pt x="13135" y="60717"/>
                  </a:lnTo>
                  <a:lnTo>
                    <a:pt x="13135" y="59684"/>
                  </a:lnTo>
                  <a:lnTo>
                    <a:pt x="12143" y="58693"/>
                  </a:lnTo>
                  <a:lnTo>
                    <a:pt x="12143" y="57660"/>
                  </a:lnTo>
                  <a:lnTo>
                    <a:pt x="11111" y="57660"/>
                  </a:lnTo>
                  <a:lnTo>
                    <a:pt x="11111" y="55637"/>
                  </a:lnTo>
                  <a:lnTo>
                    <a:pt x="10119" y="54645"/>
                  </a:lnTo>
                  <a:lnTo>
                    <a:pt x="10119" y="49565"/>
                  </a:lnTo>
                  <a:lnTo>
                    <a:pt x="9087" y="48573"/>
                  </a:lnTo>
                  <a:lnTo>
                    <a:pt x="9087" y="24286"/>
                  </a:lnTo>
                  <a:lnTo>
                    <a:pt x="10119" y="23295"/>
                  </a:lnTo>
                  <a:lnTo>
                    <a:pt x="10119" y="19247"/>
                  </a:lnTo>
                  <a:lnTo>
                    <a:pt x="11111" y="18215"/>
                  </a:lnTo>
                  <a:lnTo>
                    <a:pt x="11111" y="16191"/>
                  </a:lnTo>
                  <a:lnTo>
                    <a:pt x="12143" y="15199"/>
                  </a:lnTo>
                  <a:lnTo>
                    <a:pt x="12143" y="13175"/>
                  </a:lnTo>
                  <a:lnTo>
                    <a:pt x="13135" y="13175"/>
                  </a:lnTo>
                  <a:lnTo>
                    <a:pt x="13135" y="12143"/>
                  </a:lnTo>
                  <a:lnTo>
                    <a:pt x="14167" y="11151"/>
                  </a:lnTo>
                  <a:lnTo>
                    <a:pt x="15159" y="10119"/>
                  </a:lnTo>
                  <a:lnTo>
                    <a:pt x="16191" y="9127"/>
                  </a:lnTo>
                  <a:lnTo>
                    <a:pt x="17182" y="9127"/>
                  </a:lnTo>
                  <a:lnTo>
                    <a:pt x="17182" y="8095"/>
                  </a:lnTo>
                  <a:lnTo>
                    <a:pt x="18215" y="8095"/>
                  </a:lnTo>
                  <a:lnTo>
                    <a:pt x="19206" y="7103"/>
                  </a:lnTo>
                  <a:lnTo>
                    <a:pt x="39445" y="7103"/>
                  </a:lnTo>
                  <a:lnTo>
                    <a:pt x="38454" y="6071"/>
                  </a:lnTo>
                  <a:lnTo>
                    <a:pt x="37421" y="5079"/>
                  </a:lnTo>
                  <a:lnTo>
                    <a:pt x="36430" y="4047"/>
                  </a:lnTo>
                  <a:lnTo>
                    <a:pt x="35398" y="4047"/>
                  </a:lnTo>
                  <a:lnTo>
                    <a:pt x="35398" y="3056"/>
                  </a:lnTo>
                  <a:lnTo>
                    <a:pt x="34406" y="2023"/>
                  </a:lnTo>
                  <a:close/>
                </a:path>
                <a:path w="46989" h="73025">
                  <a:moveTo>
                    <a:pt x="43493" y="56669"/>
                  </a:moveTo>
                  <a:lnTo>
                    <a:pt x="34406" y="56669"/>
                  </a:lnTo>
                  <a:lnTo>
                    <a:pt x="34406" y="58693"/>
                  </a:lnTo>
                  <a:lnTo>
                    <a:pt x="33374" y="59684"/>
                  </a:lnTo>
                  <a:lnTo>
                    <a:pt x="32382" y="60717"/>
                  </a:lnTo>
                  <a:lnTo>
                    <a:pt x="32382" y="61708"/>
                  </a:lnTo>
                  <a:lnTo>
                    <a:pt x="31350" y="61708"/>
                  </a:lnTo>
                  <a:lnTo>
                    <a:pt x="30358" y="62740"/>
                  </a:lnTo>
                  <a:lnTo>
                    <a:pt x="30358" y="63732"/>
                  </a:lnTo>
                  <a:lnTo>
                    <a:pt x="29326" y="63732"/>
                  </a:lnTo>
                  <a:lnTo>
                    <a:pt x="28334" y="64764"/>
                  </a:lnTo>
                  <a:lnTo>
                    <a:pt x="26310" y="64764"/>
                  </a:lnTo>
                  <a:lnTo>
                    <a:pt x="26310" y="65756"/>
                  </a:lnTo>
                  <a:lnTo>
                    <a:pt x="39445" y="65756"/>
                  </a:lnTo>
                  <a:lnTo>
                    <a:pt x="39445" y="64764"/>
                  </a:lnTo>
                  <a:lnTo>
                    <a:pt x="41469" y="62740"/>
                  </a:lnTo>
                  <a:lnTo>
                    <a:pt x="41469" y="61708"/>
                  </a:lnTo>
                  <a:lnTo>
                    <a:pt x="42501" y="60717"/>
                  </a:lnTo>
                  <a:lnTo>
                    <a:pt x="42501" y="59684"/>
                  </a:lnTo>
                  <a:lnTo>
                    <a:pt x="43493" y="58693"/>
                  </a:lnTo>
                  <a:lnTo>
                    <a:pt x="43493" y="56669"/>
                  </a:lnTo>
                  <a:close/>
                </a:path>
                <a:path w="46989" h="73025">
                  <a:moveTo>
                    <a:pt x="39445" y="7103"/>
                  </a:moveTo>
                  <a:lnTo>
                    <a:pt x="26310" y="7103"/>
                  </a:lnTo>
                  <a:lnTo>
                    <a:pt x="27302" y="8095"/>
                  </a:lnTo>
                  <a:lnTo>
                    <a:pt x="28334" y="8095"/>
                  </a:lnTo>
                  <a:lnTo>
                    <a:pt x="29326" y="9127"/>
                  </a:lnTo>
                  <a:lnTo>
                    <a:pt x="30358" y="10119"/>
                  </a:lnTo>
                  <a:lnTo>
                    <a:pt x="31350" y="10119"/>
                  </a:lnTo>
                  <a:lnTo>
                    <a:pt x="32382" y="11151"/>
                  </a:lnTo>
                  <a:lnTo>
                    <a:pt x="32382" y="12143"/>
                  </a:lnTo>
                  <a:lnTo>
                    <a:pt x="33374" y="13175"/>
                  </a:lnTo>
                  <a:lnTo>
                    <a:pt x="34406" y="14167"/>
                  </a:lnTo>
                  <a:lnTo>
                    <a:pt x="34406" y="15199"/>
                  </a:lnTo>
                  <a:lnTo>
                    <a:pt x="35398" y="16191"/>
                  </a:lnTo>
                  <a:lnTo>
                    <a:pt x="35398" y="19247"/>
                  </a:lnTo>
                  <a:lnTo>
                    <a:pt x="36430" y="20239"/>
                  </a:lnTo>
                  <a:lnTo>
                    <a:pt x="36430" y="25319"/>
                  </a:lnTo>
                  <a:lnTo>
                    <a:pt x="37421" y="26310"/>
                  </a:lnTo>
                  <a:lnTo>
                    <a:pt x="37421" y="47541"/>
                  </a:lnTo>
                  <a:lnTo>
                    <a:pt x="36430" y="48573"/>
                  </a:lnTo>
                  <a:lnTo>
                    <a:pt x="36430" y="52621"/>
                  </a:lnTo>
                  <a:lnTo>
                    <a:pt x="35398" y="53613"/>
                  </a:lnTo>
                  <a:lnTo>
                    <a:pt x="35398" y="56669"/>
                  </a:lnTo>
                  <a:lnTo>
                    <a:pt x="44525" y="56669"/>
                  </a:lnTo>
                  <a:lnTo>
                    <a:pt x="44525" y="52621"/>
                  </a:lnTo>
                  <a:lnTo>
                    <a:pt x="45517" y="51589"/>
                  </a:lnTo>
                  <a:lnTo>
                    <a:pt x="45517" y="46549"/>
                  </a:lnTo>
                  <a:lnTo>
                    <a:pt x="46549" y="45517"/>
                  </a:lnTo>
                  <a:lnTo>
                    <a:pt x="46549" y="27342"/>
                  </a:lnTo>
                  <a:lnTo>
                    <a:pt x="45517" y="26310"/>
                  </a:lnTo>
                  <a:lnTo>
                    <a:pt x="45517" y="20239"/>
                  </a:lnTo>
                  <a:lnTo>
                    <a:pt x="44525" y="19247"/>
                  </a:lnTo>
                  <a:lnTo>
                    <a:pt x="44525" y="16191"/>
                  </a:lnTo>
                  <a:lnTo>
                    <a:pt x="43493" y="15199"/>
                  </a:lnTo>
                  <a:lnTo>
                    <a:pt x="43493" y="14167"/>
                  </a:lnTo>
                  <a:lnTo>
                    <a:pt x="42501" y="13175"/>
                  </a:lnTo>
                  <a:lnTo>
                    <a:pt x="42501" y="12143"/>
                  </a:lnTo>
                  <a:lnTo>
                    <a:pt x="41469" y="11151"/>
                  </a:lnTo>
                  <a:lnTo>
                    <a:pt x="41469" y="10119"/>
                  </a:lnTo>
                  <a:lnTo>
                    <a:pt x="39445" y="8095"/>
                  </a:lnTo>
                  <a:lnTo>
                    <a:pt x="39445" y="7103"/>
                  </a:lnTo>
                  <a:close/>
                </a:path>
                <a:path w="46989" h="73025">
                  <a:moveTo>
                    <a:pt x="32382" y="1032"/>
                  </a:moveTo>
                  <a:lnTo>
                    <a:pt x="14167" y="1032"/>
                  </a:lnTo>
                  <a:lnTo>
                    <a:pt x="13135" y="2023"/>
                  </a:lnTo>
                  <a:lnTo>
                    <a:pt x="32382" y="2023"/>
                  </a:lnTo>
                  <a:lnTo>
                    <a:pt x="32382" y="1032"/>
                  </a:lnTo>
                  <a:close/>
                </a:path>
                <a:path w="46989" h="73025">
                  <a:moveTo>
                    <a:pt x="29326" y="0"/>
                  </a:moveTo>
                  <a:lnTo>
                    <a:pt x="17182" y="0"/>
                  </a:lnTo>
                  <a:lnTo>
                    <a:pt x="16191" y="1032"/>
                  </a:lnTo>
                  <a:lnTo>
                    <a:pt x="30358" y="1032"/>
                  </a:lnTo>
                  <a:lnTo>
                    <a:pt x="293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32" name="object 1332"/>
          <p:cNvSpPr/>
          <p:nvPr/>
        </p:nvSpPr>
        <p:spPr>
          <a:xfrm>
            <a:off x="3086451" y="8147557"/>
            <a:ext cx="0" cy="662305"/>
          </a:xfrm>
          <a:custGeom>
            <a:avLst/>
            <a:gdLst/>
            <a:ahLst/>
            <a:cxnLst/>
            <a:rect l="l" t="t" r="r" b="b"/>
            <a:pathLst>
              <a:path h="662304">
                <a:moveTo>
                  <a:pt x="0" y="0"/>
                </a:moveTo>
                <a:lnTo>
                  <a:pt x="0" y="66181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33" name="object 1333"/>
          <p:cNvGrpSpPr/>
          <p:nvPr/>
        </p:nvGrpSpPr>
        <p:grpSpPr>
          <a:xfrm>
            <a:off x="2587579" y="2858087"/>
            <a:ext cx="4610735" cy="5951855"/>
            <a:chOff x="2587579" y="2858087"/>
            <a:chExt cx="4610735" cy="5951855"/>
          </a:xfrm>
        </p:grpSpPr>
        <p:sp>
          <p:nvSpPr>
            <p:cNvPr id="1334" name="object 1334"/>
            <p:cNvSpPr/>
            <p:nvPr/>
          </p:nvSpPr>
          <p:spPr>
            <a:xfrm>
              <a:off x="5172083" y="8147557"/>
              <a:ext cx="0" cy="662305"/>
            </a:xfrm>
            <a:custGeom>
              <a:avLst/>
              <a:gdLst/>
              <a:ahLst/>
              <a:cxnLst/>
              <a:rect l="l" t="t" r="r" b="b"/>
              <a:pathLst>
                <a:path h="662304">
                  <a:moveTo>
                    <a:pt x="0" y="0"/>
                  </a:moveTo>
                  <a:lnTo>
                    <a:pt x="0" y="6618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3062164" y="8786098"/>
              <a:ext cx="2134235" cy="0"/>
            </a:xfrm>
            <a:custGeom>
              <a:avLst/>
              <a:gdLst/>
              <a:ahLst/>
              <a:cxnLst/>
              <a:rect l="l" t="t" r="r" b="b"/>
              <a:pathLst>
                <a:path w="2134235">
                  <a:moveTo>
                    <a:pt x="0" y="0"/>
                  </a:moveTo>
                  <a:lnTo>
                    <a:pt x="21341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3066232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3066232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5152856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5152856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6430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0" name="object 1340"/>
            <p:cNvPicPr/>
            <p:nvPr/>
          </p:nvPicPr>
          <p:blipFill>
            <a:blip r:embed="rId100" cstate="print"/>
            <a:stretch>
              <a:fillRect/>
            </a:stretch>
          </p:blipFill>
          <p:spPr>
            <a:xfrm>
              <a:off x="4022526" y="8701094"/>
              <a:ext cx="213501" cy="72860"/>
            </a:xfrm>
            <a:prstGeom prst="rect">
              <a:avLst/>
            </a:prstGeom>
          </p:spPr>
        </p:pic>
        <p:pic>
          <p:nvPicPr>
            <p:cNvPr id="1341" name="object 1341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2587579" y="3283107"/>
              <a:ext cx="4610430" cy="5381557"/>
            </a:xfrm>
            <a:prstGeom prst="rect">
              <a:avLst/>
            </a:prstGeom>
          </p:spPr>
        </p:pic>
        <p:sp>
          <p:nvSpPr>
            <p:cNvPr id="1342" name="object 1342"/>
            <p:cNvSpPr/>
            <p:nvPr/>
          </p:nvSpPr>
          <p:spPr>
            <a:xfrm>
              <a:off x="3781662" y="3807318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15278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3753327" y="3807318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15278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3751303" y="3807318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15278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5" name="object 1345"/>
            <p:cNvSpPr/>
            <p:nvPr/>
          </p:nvSpPr>
          <p:spPr>
            <a:xfrm>
              <a:off x="3751303" y="2858087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h="449579">
                  <a:moveTo>
                    <a:pt x="0" y="44930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6" name="object 1346"/>
            <p:cNvSpPr/>
            <p:nvPr/>
          </p:nvSpPr>
          <p:spPr>
            <a:xfrm>
              <a:off x="3904128" y="4459015"/>
              <a:ext cx="296545" cy="94615"/>
            </a:xfrm>
            <a:custGeom>
              <a:avLst/>
              <a:gdLst/>
              <a:ahLst/>
              <a:cxnLst/>
              <a:rect l="l" t="t" r="r" b="b"/>
              <a:pathLst>
                <a:path w="296545" h="94614">
                  <a:moveTo>
                    <a:pt x="296481" y="94091"/>
                  </a:moveTo>
                  <a:lnTo>
                    <a:pt x="0" y="94091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3904108" y="3807318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15278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8" name="object 1348"/>
            <p:cNvSpPr/>
            <p:nvPr/>
          </p:nvSpPr>
          <p:spPr>
            <a:xfrm>
              <a:off x="3904108" y="3219374"/>
              <a:ext cx="0" cy="88265"/>
            </a:xfrm>
            <a:custGeom>
              <a:avLst/>
              <a:gdLst/>
              <a:ahLst/>
              <a:cxnLst/>
              <a:rect l="l" t="t" r="r" b="b"/>
              <a:pathLst>
                <a:path h="88264">
                  <a:moveTo>
                    <a:pt x="0" y="88019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9" name="object 1349"/>
            <p:cNvSpPr/>
            <p:nvPr/>
          </p:nvSpPr>
          <p:spPr>
            <a:xfrm>
              <a:off x="3751323" y="4458994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3751323" y="3960102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3781662" y="3974290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3795829" y="3974290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3" name="object 1353"/>
            <p:cNvSpPr/>
            <p:nvPr/>
          </p:nvSpPr>
          <p:spPr>
            <a:xfrm>
              <a:off x="3781662" y="3960123"/>
              <a:ext cx="0" cy="499109"/>
            </a:xfrm>
            <a:custGeom>
              <a:avLst/>
              <a:gdLst/>
              <a:ahLst/>
              <a:cxnLst/>
              <a:rect l="l" t="t" r="r" b="b"/>
              <a:pathLst>
                <a:path h="499110">
                  <a:moveTo>
                    <a:pt x="0" y="49887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4" name="object 1354"/>
            <p:cNvSpPr/>
            <p:nvPr/>
          </p:nvSpPr>
          <p:spPr>
            <a:xfrm>
              <a:off x="3781662" y="3960102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5" name="object 1355"/>
            <p:cNvSpPr/>
            <p:nvPr/>
          </p:nvSpPr>
          <p:spPr>
            <a:xfrm>
              <a:off x="3781662" y="444482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3788745" y="4298114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3788745" y="4135190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14873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3788745" y="3974290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3904108" y="3960123"/>
              <a:ext cx="0" cy="499109"/>
            </a:xfrm>
            <a:custGeom>
              <a:avLst/>
              <a:gdLst/>
              <a:ahLst/>
              <a:cxnLst/>
              <a:rect l="l" t="t" r="r" b="b"/>
              <a:pathLst>
                <a:path h="499110">
                  <a:moveTo>
                    <a:pt x="0" y="49887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3781662" y="412100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3781662" y="428392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3751303" y="3960123"/>
              <a:ext cx="0" cy="499109"/>
            </a:xfrm>
            <a:custGeom>
              <a:avLst/>
              <a:gdLst/>
              <a:ahLst/>
              <a:cxnLst/>
              <a:rect l="l" t="t" r="r" b="b"/>
              <a:pathLst>
                <a:path h="499110">
                  <a:moveTo>
                    <a:pt x="0" y="49887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3870734" y="4458994"/>
              <a:ext cx="33655" cy="69850"/>
            </a:xfrm>
            <a:custGeom>
              <a:avLst/>
              <a:gdLst/>
              <a:ahLst/>
              <a:cxnLst/>
              <a:rect l="l" t="t" r="r" b="b"/>
              <a:pathLst>
                <a:path w="33654" h="69850">
                  <a:moveTo>
                    <a:pt x="33374" y="0"/>
                  </a:moveTo>
                  <a:lnTo>
                    <a:pt x="0" y="698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3751323" y="3807298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3751323" y="3307394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3904108" y="3307394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3751303" y="3307394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8" name="object 1368"/>
            <p:cNvSpPr/>
            <p:nvPr/>
          </p:nvSpPr>
          <p:spPr>
            <a:xfrm>
              <a:off x="3835295" y="4458994"/>
              <a:ext cx="32384" cy="69850"/>
            </a:xfrm>
            <a:custGeom>
              <a:avLst/>
              <a:gdLst/>
              <a:ahLst/>
              <a:cxnLst/>
              <a:rect l="l" t="t" r="r" b="b"/>
              <a:pathLst>
                <a:path w="32385" h="69850">
                  <a:moveTo>
                    <a:pt x="32382" y="0"/>
                  </a:moveTo>
                  <a:lnTo>
                    <a:pt x="0" y="698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9" name="object 1369"/>
            <p:cNvSpPr/>
            <p:nvPr/>
          </p:nvSpPr>
          <p:spPr>
            <a:xfrm>
              <a:off x="3799877" y="4458994"/>
              <a:ext cx="32384" cy="69850"/>
            </a:xfrm>
            <a:custGeom>
              <a:avLst/>
              <a:gdLst/>
              <a:ahLst/>
              <a:cxnLst/>
              <a:rect l="l" t="t" r="r" b="b"/>
              <a:pathLst>
                <a:path w="32385" h="69850">
                  <a:moveTo>
                    <a:pt x="32382" y="0"/>
                  </a:moveTo>
                  <a:lnTo>
                    <a:pt x="0" y="6980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3781662" y="4458994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4" h="30479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3870734" y="3891290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3835295" y="3891290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3799877" y="3891290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3781662" y="3891290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4" h="30479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3781662" y="3321581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3795829" y="3321581"/>
              <a:ext cx="0" cy="470534"/>
            </a:xfrm>
            <a:custGeom>
              <a:avLst/>
              <a:gdLst/>
              <a:ahLst/>
              <a:cxnLst/>
              <a:rect l="l" t="t" r="r" b="b"/>
              <a:pathLst>
                <a:path h="470535">
                  <a:moveTo>
                    <a:pt x="0" y="47053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3781662" y="3307394"/>
              <a:ext cx="0" cy="500380"/>
            </a:xfrm>
            <a:custGeom>
              <a:avLst/>
              <a:gdLst/>
              <a:ahLst/>
              <a:cxnLst/>
              <a:rect l="l" t="t" r="r" b="b"/>
              <a:pathLst>
                <a:path h="500379">
                  <a:moveTo>
                    <a:pt x="0" y="49990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3781662" y="330739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3781662" y="379211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3788745" y="3645406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3788745" y="3483473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4">
                  <a:moveTo>
                    <a:pt x="0" y="1477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3788745" y="3321581"/>
              <a:ext cx="0" cy="147320"/>
            </a:xfrm>
            <a:custGeom>
              <a:avLst/>
              <a:gdLst/>
              <a:ahLst/>
              <a:cxnLst/>
              <a:rect l="l" t="t" r="r" b="b"/>
              <a:pathLst>
                <a:path h="147320">
                  <a:moveTo>
                    <a:pt x="0" y="1467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3781662" y="3468294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4" h="15239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3781662" y="3631218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3870734" y="3807298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3835295" y="3807298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3799877" y="3807298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3781662" y="3807298"/>
              <a:ext cx="14604" cy="29845"/>
            </a:xfrm>
            <a:custGeom>
              <a:avLst/>
              <a:gdLst/>
              <a:ahLst/>
              <a:cxnLst/>
              <a:rect l="l" t="t" r="r" b="b"/>
              <a:pathLst>
                <a:path w="14604" h="29845">
                  <a:moveTo>
                    <a:pt x="14167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3870734" y="3238581"/>
              <a:ext cx="33655" cy="69215"/>
            </a:xfrm>
            <a:custGeom>
              <a:avLst/>
              <a:gdLst/>
              <a:ahLst/>
              <a:cxnLst/>
              <a:rect l="l" t="t" r="r" b="b"/>
              <a:pathLst>
                <a:path w="33654" h="69214">
                  <a:moveTo>
                    <a:pt x="33374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3835295" y="3238581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1" name="object 1391"/>
            <p:cNvSpPr/>
            <p:nvPr/>
          </p:nvSpPr>
          <p:spPr>
            <a:xfrm>
              <a:off x="3799877" y="3238581"/>
              <a:ext cx="32384" cy="69215"/>
            </a:xfrm>
            <a:custGeom>
              <a:avLst/>
              <a:gdLst/>
              <a:ahLst/>
              <a:cxnLst/>
              <a:rect l="l" t="t" r="r" b="b"/>
              <a:pathLst>
                <a:path w="32385" h="69214">
                  <a:moveTo>
                    <a:pt x="32382" y="0"/>
                  </a:moveTo>
                  <a:lnTo>
                    <a:pt x="0" y="688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2" name="object 1392"/>
            <p:cNvSpPr/>
            <p:nvPr/>
          </p:nvSpPr>
          <p:spPr>
            <a:xfrm>
              <a:off x="3781662" y="3238581"/>
              <a:ext cx="14604" cy="30480"/>
            </a:xfrm>
            <a:custGeom>
              <a:avLst/>
              <a:gdLst/>
              <a:ahLst/>
              <a:cxnLst/>
              <a:rect l="l" t="t" r="r" b="b"/>
              <a:pathLst>
                <a:path w="14604" h="30479">
                  <a:moveTo>
                    <a:pt x="14167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3753327" y="2858087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h="449579">
                  <a:moveTo>
                    <a:pt x="0" y="449306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3781662" y="2858087"/>
              <a:ext cx="0" cy="449580"/>
            </a:xfrm>
            <a:custGeom>
              <a:avLst/>
              <a:gdLst/>
              <a:ahLst/>
              <a:cxnLst/>
              <a:rect l="l" t="t" r="r" b="b"/>
              <a:pathLst>
                <a:path h="449579">
                  <a:moveTo>
                    <a:pt x="0" y="449306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395" name="object 1395"/>
          <p:cNvPicPr/>
          <p:nvPr/>
        </p:nvPicPr>
        <p:blipFill>
          <a:blip r:embed="rId102" cstate="print"/>
          <a:stretch>
            <a:fillRect/>
          </a:stretch>
        </p:blipFill>
        <p:spPr>
          <a:xfrm>
            <a:off x="12620045" y="2439140"/>
            <a:ext cx="386565" cy="550501"/>
          </a:xfrm>
          <a:prstGeom prst="rect">
            <a:avLst/>
          </a:prstGeom>
        </p:spPr>
      </p:pic>
      <p:sp>
        <p:nvSpPr>
          <p:cNvPr id="1396" name="object 1396"/>
          <p:cNvSpPr/>
          <p:nvPr/>
        </p:nvSpPr>
        <p:spPr>
          <a:xfrm>
            <a:off x="6373269" y="4218150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22667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97" name="object 1397"/>
          <p:cNvGrpSpPr/>
          <p:nvPr/>
        </p:nvGrpSpPr>
        <p:grpSpPr>
          <a:xfrm>
            <a:off x="5976604" y="3219374"/>
            <a:ext cx="181610" cy="1334135"/>
            <a:chOff x="5976604" y="3219374"/>
            <a:chExt cx="181610" cy="1334135"/>
          </a:xfrm>
        </p:grpSpPr>
        <p:sp>
          <p:nvSpPr>
            <p:cNvPr id="1398" name="object 1398"/>
            <p:cNvSpPr/>
            <p:nvPr/>
          </p:nvSpPr>
          <p:spPr>
            <a:xfrm>
              <a:off x="5976604" y="4218150"/>
              <a:ext cx="181610" cy="0"/>
            </a:xfrm>
            <a:custGeom>
              <a:avLst/>
              <a:gdLst/>
              <a:ahLst/>
              <a:cxnLst/>
              <a:rect l="l" t="t" r="r" b="b"/>
              <a:pathLst>
                <a:path w="181610">
                  <a:moveTo>
                    <a:pt x="181119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9" name="object 1399"/>
            <p:cNvSpPr/>
            <p:nvPr/>
          </p:nvSpPr>
          <p:spPr>
            <a:xfrm>
              <a:off x="5992775" y="3219374"/>
              <a:ext cx="0" cy="1334135"/>
            </a:xfrm>
            <a:custGeom>
              <a:avLst/>
              <a:gdLst/>
              <a:ahLst/>
              <a:cxnLst/>
              <a:rect l="l" t="t" r="r" b="b"/>
              <a:pathLst>
                <a:path h="1334135">
                  <a:moveTo>
                    <a:pt x="0" y="0"/>
                  </a:moveTo>
                  <a:lnTo>
                    <a:pt x="0" y="1333731"/>
                  </a:lnTo>
                </a:path>
              </a:pathLst>
            </a:custGeom>
            <a:ln w="6071">
              <a:solidFill>
                <a:srgbClr val="000000"/>
              </a:solidFill>
              <a:prstDash val="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0" name="object 1400"/>
          <p:cNvSpPr/>
          <p:nvPr/>
        </p:nvSpPr>
        <p:spPr>
          <a:xfrm>
            <a:off x="6373269" y="4189815"/>
            <a:ext cx="226695" cy="0"/>
          </a:xfrm>
          <a:custGeom>
            <a:avLst/>
            <a:gdLst/>
            <a:ahLst/>
            <a:cxnLst/>
            <a:rect l="l" t="t" r="r" b="b"/>
            <a:pathLst>
              <a:path w="226695">
                <a:moveTo>
                  <a:pt x="226677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01" name="object 1401"/>
          <p:cNvSpPr/>
          <p:nvPr/>
        </p:nvSpPr>
        <p:spPr>
          <a:xfrm>
            <a:off x="5976604" y="4189815"/>
            <a:ext cx="181610" cy="0"/>
          </a:xfrm>
          <a:custGeom>
            <a:avLst/>
            <a:gdLst/>
            <a:ahLst/>
            <a:cxnLst/>
            <a:rect l="l" t="t" r="r" b="b"/>
            <a:pathLst>
              <a:path w="181610">
                <a:moveTo>
                  <a:pt x="181119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02" name="object 1402"/>
          <p:cNvPicPr/>
          <p:nvPr/>
        </p:nvPicPr>
        <p:blipFill>
          <a:blip r:embed="rId103" cstate="print"/>
          <a:stretch>
            <a:fillRect/>
          </a:stretch>
        </p:blipFill>
        <p:spPr>
          <a:xfrm>
            <a:off x="6633847" y="4311756"/>
            <a:ext cx="126493" cy="218581"/>
          </a:xfrm>
          <a:prstGeom prst="rect">
            <a:avLst/>
          </a:prstGeom>
        </p:spPr>
      </p:pic>
      <p:sp>
        <p:nvSpPr>
          <p:cNvPr id="1403" name="object 1403"/>
          <p:cNvSpPr/>
          <p:nvPr/>
        </p:nvSpPr>
        <p:spPr>
          <a:xfrm>
            <a:off x="7259739" y="5011520"/>
            <a:ext cx="849630" cy="975994"/>
          </a:xfrm>
          <a:custGeom>
            <a:avLst/>
            <a:gdLst/>
            <a:ahLst/>
            <a:cxnLst/>
            <a:rect l="l" t="t" r="r" b="b"/>
            <a:pathLst>
              <a:path w="849629" h="975995">
                <a:moveTo>
                  <a:pt x="0" y="975521"/>
                </a:moveTo>
                <a:lnTo>
                  <a:pt x="0" y="0"/>
                </a:lnTo>
                <a:lnTo>
                  <a:pt x="84900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04" name="object 1404"/>
          <p:cNvPicPr/>
          <p:nvPr/>
        </p:nvPicPr>
        <p:blipFill>
          <a:blip r:embed="rId104" cstate="print"/>
          <a:stretch>
            <a:fillRect/>
          </a:stretch>
        </p:blipFill>
        <p:spPr>
          <a:xfrm>
            <a:off x="6151652" y="4188297"/>
            <a:ext cx="227689" cy="126493"/>
          </a:xfrm>
          <a:prstGeom prst="rect">
            <a:avLst/>
          </a:prstGeom>
        </p:spPr>
      </p:pic>
      <p:sp>
        <p:nvSpPr>
          <p:cNvPr id="1405" name="object 1405"/>
          <p:cNvSpPr/>
          <p:nvPr/>
        </p:nvSpPr>
        <p:spPr>
          <a:xfrm>
            <a:off x="7961021" y="5526603"/>
            <a:ext cx="0" cy="5080"/>
          </a:xfrm>
          <a:custGeom>
            <a:avLst/>
            <a:gdLst/>
            <a:ahLst/>
            <a:cxnLst/>
            <a:rect l="l" t="t" r="r" b="b"/>
            <a:pathLst>
              <a:path h="5079">
                <a:moveTo>
                  <a:pt x="0" y="0"/>
                </a:moveTo>
                <a:lnTo>
                  <a:pt x="0" y="503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06" name="object 1406"/>
          <p:cNvGrpSpPr/>
          <p:nvPr/>
        </p:nvGrpSpPr>
        <p:grpSpPr>
          <a:xfrm>
            <a:off x="10157967" y="4646226"/>
            <a:ext cx="37465" cy="360680"/>
            <a:chOff x="10157967" y="4646226"/>
            <a:chExt cx="37465" cy="360680"/>
          </a:xfrm>
        </p:grpSpPr>
        <p:sp>
          <p:nvSpPr>
            <p:cNvPr id="1407" name="object 1407"/>
            <p:cNvSpPr/>
            <p:nvPr/>
          </p:nvSpPr>
          <p:spPr>
            <a:xfrm>
              <a:off x="10192394" y="4648249"/>
              <a:ext cx="1270" cy="1270"/>
            </a:xfrm>
            <a:custGeom>
              <a:avLst/>
              <a:gdLst/>
              <a:ahLst/>
              <a:cxnLst/>
              <a:rect l="l" t="t" r="r" b="b"/>
              <a:pathLst>
                <a:path w="1270" h="1270">
                  <a:moveTo>
                    <a:pt x="991" y="991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8" name="object 1408"/>
            <p:cNvSpPr/>
            <p:nvPr/>
          </p:nvSpPr>
          <p:spPr>
            <a:xfrm>
              <a:off x="10164039" y="4648229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09" name="object 1409"/>
          <p:cNvSpPr/>
          <p:nvPr/>
        </p:nvSpPr>
        <p:spPr>
          <a:xfrm>
            <a:off x="10164039" y="5222006"/>
            <a:ext cx="0" cy="765175"/>
          </a:xfrm>
          <a:custGeom>
            <a:avLst/>
            <a:gdLst/>
            <a:ahLst/>
            <a:cxnLst/>
            <a:rect l="l" t="t" r="r" b="b"/>
            <a:pathLst>
              <a:path h="765175">
                <a:moveTo>
                  <a:pt x="0" y="0"/>
                </a:moveTo>
                <a:lnTo>
                  <a:pt x="0" y="765035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10" name="object 1410"/>
          <p:cNvSpPr/>
          <p:nvPr/>
        </p:nvSpPr>
        <p:spPr>
          <a:xfrm>
            <a:off x="10193385" y="4648229"/>
            <a:ext cx="0" cy="358775"/>
          </a:xfrm>
          <a:custGeom>
            <a:avLst/>
            <a:gdLst/>
            <a:ahLst/>
            <a:cxnLst/>
            <a:rect l="l" t="t" r="r" b="b"/>
            <a:pathLst>
              <a:path h="358775">
                <a:moveTo>
                  <a:pt x="0" y="0"/>
                </a:moveTo>
                <a:lnTo>
                  <a:pt x="0" y="35823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11" name="object 1411"/>
          <p:cNvGrpSpPr/>
          <p:nvPr/>
        </p:nvGrpSpPr>
        <p:grpSpPr>
          <a:xfrm>
            <a:off x="10069421" y="5000388"/>
            <a:ext cx="130175" cy="986790"/>
            <a:chOff x="10069421" y="5000388"/>
            <a:chExt cx="130175" cy="986790"/>
          </a:xfrm>
        </p:grpSpPr>
        <p:sp>
          <p:nvSpPr>
            <p:cNvPr id="1412" name="object 1412"/>
            <p:cNvSpPr/>
            <p:nvPr/>
          </p:nvSpPr>
          <p:spPr>
            <a:xfrm>
              <a:off x="10193385" y="5220994"/>
              <a:ext cx="0" cy="766445"/>
            </a:xfrm>
            <a:custGeom>
              <a:avLst/>
              <a:gdLst/>
              <a:ahLst/>
              <a:cxnLst/>
              <a:rect l="l" t="t" r="r" b="b"/>
              <a:pathLst>
                <a:path h="766445">
                  <a:moveTo>
                    <a:pt x="0" y="0"/>
                  </a:moveTo>
                  <a:lnTo>
                    <a:pt x="0" y="766026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13" name="object 1413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0069421" y="5000388"/>
              <a:ext cx="125481" cy="227689"/>
            </a:xfrm>
            <a:prstGeom prst="rect">
              <a:avLst/>
            </a:prstGeom>
          </p:spPr>
        </p:pic>
      </p:grpSp>
      <p:grpSp>
        <p:nvGrpSpPr>
          <p:cNvPr id="1414" name="object 1414"/>
          <p:cNvGrpSpPr/>
          <p:nvPr/>
        </p:nvGrpSpPr>
        <p:grpSpPr>
          <a:xfrm>
            <a:off x="8102694" y="4983185"/>
            <a:ext cx="40640" cy="609600"/>
            <a:chOff x="8102694" y="4983185"/>
            <a:chExt cx="40640" cy="609600"/>
          </a:xfrm>
        </p:grpSpPr>
        <p:sp>
          <p:nvSpPr>
            <p:cNvPr id="1415" name="object 1415"/>
            <p:cNvSpPr/>
            <p:nvPr/>
          </p:nvSpPr>
          <p:spPr>
            <a:xfrm>
              <a:off x="8108766" y="5011520"/>
              <a:ext cx="0" cy="581025"/>
            </a:xfrm>
            <a:custGeom>
              <a:avLst/>
              <a:gdLst/>
              <a:ahLst/>
              <a:cxnLst/>
              <a:rect l="l" t="t" r="r" b="b"/>
              <a:pathLst>
                <a:path h="581025">
                  <a:moveTo>
                    <a:pt x="0" y="0"/>
                  </a:moveTo>
                  <a:lnTo>
                    <a:pt x="0" y="58086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6" name="object 1416"/>
            <p:cNvSpPr/>
            <p:nvPr/>
          </p:nvSpPr>
          <p:spPr>
            <a:xfrm>
              <a:off x="8137100" y="4983185"/>
              <a:ext cx="0" cy="609600"/>
            </a:xfrm>
            <a:custGeom>
              <a:avLst/>
              <a:gdLst/>
              <a:ahLst/>
              <a:cxnLst/>
              <a:rect l="l" t="t" r="r" b="b"/>
              <a:pathLst>
                <a:path h="609600">
                  <a:moveTo>
                    <a:pt x="0" y="0"/>
                  </a:moveTo>
                  <a:lnTo>
                    <a:pt x="0" y="60919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417" name="object 1417"/>
          <p:cNvPicPr/>
          <p:nvPr/>
        </p:nvPicPr>
        <p:blipFill>
          <a:blip r:embed="rId106" cstate="print"/>
          <a:stretch>
            <a:fillRect/>
          </a:stretch>
        </p:blipFill>
        <p:spPr>
          <a:xfrm>
            <a:off x="7570934" y="4648229"/>
            <a:ext cx="130015" cy="334955"/>
          </a:xfrm>
          <a:prstGeom prst="rect">
            <a:avLst/>
          </a:prstGeom>
        </p:spPr>
      </p:pic>
      <p:grpSp>
        <p:nvGrpSpPr>
          <p:cNvPr id="1418" name="object 1418"/>
          <p:cNvGrpSpPr/>
          <p:nvPr/>
        </p:nvGrpSpPr>
        <p:grpSpPr>
          <a:xfrm>
            <a:off x="6019086" y="3219354"/>
            <a:ext cx="6350" cy="1255395"/>
            <a:chOff x="6019086" y="3219354"/>
            <a:chExt cx="6350" cy="1255395"/>
          </a:xfrm>
        </p:grpSpPr>
        <p:sp>
          <p:nvSpPr>
            <p:cNvPr id="1419" name="object 1419"/>
            <p:cNvSpPr/>
            <p:nvPr/>
          </p:nvSpPr>
          <p:spPr>
            <a:xfrm>
              <a:off x="6022122" y="3219354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60">
                  <a:moveTo>
                    <a:pt x="0" y="0"/>
                  </a:moveTo>
                  <a:lnTo>
                    <a:pt x="0" y="353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0" name="object 1420"/>
            <p:cNvSpPr/>
            <p:nvPr/>
          </p:nvSpPr>
          <p:spPr>
            <a:xfrm>
              <a:off x="6022122" y="3297274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1" name="object 1421"/>
            <p:cNvSpPr/>
            <p:nvPr/>
          </p:nvSpPr>
          <p:spPr>
            <a:xfrm>
              <a:off x="6022122" y="3369123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2" name="object 1422"/>
            <p:cNvSpPr/>
            <p:nvPr/>
          </p:nvSpPr>
          <p:spPr>
            <a:xfrm>
              <a:off x="6022122" y="344097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3" name="object 1423"/>
            <p:cNvSpPr/>
            <p:nvPr/>
          </p:nvSpPr>
          <p:spPr>
            <a:xfrm>
              <a:off x="6022122" y="3512820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4" name="object 1424"/>
            <p:cNvSpPr/>
            <p:nvPr/>
          </p:nvSpPr>
          <p:spPr>
            <a:xfrm>
              <a:off x="6022122" y="358466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5" name="object 1425"/>
            <p:cNvSpPr/>
            <p:nvPr/>
          </p:nvSpPr>
          <p:spPr>
            <a:xfrm>
              <a:off x="6022122" y="3656517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6" name="object 1426"/>
            <p:cNvSpPr/>
            <p:nvPr/>
          </p:nvSpPr>
          <p:spPr>
            <a:xfrm>
              <a:off x="6022122" y="372836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7" name="object 1427"/>
            <p:cNvSpPr/>
            <p:nvPr/>
          </p:nvSpPr>
          <p:spPr>
            <a:xfrm>
              <a:off x="6022122" y="3800214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8" name="object 1428"/>
            <p:cNvSpPr/>
            <p:nvPr/>
          </p:nvSpPr>
          <p:spPr>
            <a:xfrm>
              <a:off x="6022122" y="387105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9" name="object 1429"/>
            <p:cNvSpPr/>
            <p:nvPr/>
          </p:nvSpPr>
          <p:spPr>
            <a:xfrm>
              <a:off x="6022122" y="3942899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0" name="object 1430"/>
            <p:cNvSpPr/>
            <p:nvPr/>
          </p:nvSpPr>
          <p:spPr>
            <a:xfrm>
              <a:off x="6022122" y="4014748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1" name="object 1431"/>
            <p:cNvSpPr/>
            <p:nvPr/>
          </p:nvSpPr>
          <p:spPr>
            <a:xfrm>
              <a:off x="6022122" y="4086596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2" name="object 1432"/>
            <p:cNvSpPr/>
            <p:nvPr/>
          </p:nvSpPr>
          <p:spPr>
            <a:xfrm>
              <a:off x="6022122" y="4158445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3" name="object 1433"/>
            <p:cNvSpPr/>
            <p:nvPr/>
          </p:nvSpPr>
          <p:spPr>
            <a:xfrm>
              <a:off x="6022122" y="4230293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4" name="object 1434"/>
            <p:cNvSpPr/>
            <p:nvPr/>
          </p:nvSpPr>
          <p:spPr>
            <a:xfrm>
              <a:off x="6022122" y="4302142"/>
              <a:ext cx="0" cy="28575"/>
            </a:xfrm>
            <a:custGeom>
              <a:avLst/>
              <a:gdLst/>
              <a:ahLst/>
              <a:cxnLst/>
              <a:rect l="l" t="t" r="r" b="b"/>
              <a:pathLst>
                <a:path h="28575">
                  <a:moveTo>
                    <a:pt x="0" y="0"/>
                  </a:moveTo>
                  <a:lnTo>
                    <a:pt x="0" y="283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5" name="object 1435"/>
            <p:cNvSpPr/>
            <p:nvPr/>
          </p:nvSpPr>
          <p:spPr>
            <a:xfrm>
              <a:off x="6022122" y="4372979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6" name="object 1436"/>
            <p:cNvSpPr/>
            <p:nvPr/>
          </p:nvSpPr>
          <p:spPr>
            <a:xfrm>
              <a:off x="6022122" y="444482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37" name="object 1437"/>
          <p:cNvGrpSpPr/>
          <p:nvPr/>
        </p:nvGrpSpPr>
        <p:grpSpPr>
          <a:xfrm>
            <a:off x="8084479" y="5733041"/>
            <a:ext cx="2104390" cy="217804"/>
            <a:chOff x="8084479" y="5733041"/>
            <a:chExt cx="2104390" cy="217804"/>
          </a:xfrm>
        </p:grpSpPr>
        <p:sp>
          <p:nvSpPr>
            <p:cNvPr id="1438" name="object 1438"/>
            <p:cNvSpPr/>
            <p:nvPr/>
          </p:nvSpPr>
          <p:spPr>
            <a:xfrm>
              <a:off x="8137100" y="5872711"/>
              <a:ext cx="0" cy="78105"/>
            </a:xfrm>
            <a:custGeom>
              <a:avLst/>
              <a:gdLst/>
              <a:ahLst/>
              <a:cxnLst/>
              <a:rect l="l" t="t" r="r" b="b"/>
              <a:pathLst>
                <a:path h="78104">
                  <a:moveTo>
                    <a:pt x="0" y="7790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9" name="object 1439"/>
            <p:cNvSpPr/>
            <p:nvPr/>
          </p:nvSpPr>
          <p:spPr>
            <a:xfrm>
              <a:off x="8113825" y="5896977"/>
              <a:ext cx="2074545" cy="0"/>
            </a:xfrm>
            <a:custGeom>
              <a:avLst/>
              <a:gdLst/>
              <a:ahLst/>
              <a:cxnLst/>
              <a:rect l="l" t="t" r="r" b="b"/>
              <a:pathLst>
                <a:path w="2074545">
                  <a:moveTo>
                    <a:pt x="207450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0" name="object 1440"/>
            <p:cNvSpPr/>
            <p:nvPr/>
          </p:nvSpPr>
          <p:spPr>
            <a:xfrm>
              <a:off x="10144812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4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1" name="object 1441"/>
            <p:cNvSpPr/>
            <p:nvPr/>
          </p:nvSpPr>
          <p:spPr>
            <a:xfrm>
              <a:off x="10144812" y="587675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4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42" name="object 1442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9043829" y="5810982"/>
              <a:ext cx="213501" cy="73852"/>
            </a:xfrm>
            <a:prstGeom prst="rect">
              <a:avLst/>
            </a:prstGeom>
          </p:spPr>
        </p:pic>
        <p:pic>
          <p:nvPicPr>
            <p:cNvPr id="1443" name="object 1443"/>
            <p:cNvPicPr/>
            <p:nvPr/>
          </p:nvPicPr>
          <p:blipFill>
            <a:blip r:embed="rId108" cstate="print"/>
            <a:stretch>
              <a:fillRect/>
            </a:stretch>
          </p:blipFill>
          <p:spPr>
            <a:xfrm>
              <a:off x="8084479" y="5733041"/>
              <a:ext cx="240824" cy="217569"/>
            </a:xfrm>
            <a:prstGeom prst="rect">
              <a:avLst/>
            </a:prstGeom>
          </p:spPr>
        </p:pic>
      </p:grpSp>
      <p:pic>
        <p:nvPicPr>
          <p:cNvPr id="1444" name="object 1444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7207117" y="4750436"/>
            <a:ext cx="512047" cy="207450"/>
          </a:xfrm>
          <a:prstGeom prst="rect">
            <a:avLst/>
          </a:prstGeom>
        </p:spPr>
      </p:pic>
      <p:pic>
        <p:nvPicPr>
          <p:cNvPr id="1445" name="object 1445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2638260" y="5262484"/>
            <a:ext cx="650664" cy="154808"/>
          </a:xfrm>
          <a:prstGeom prst="rect">
            <a:avLst/>
          </a:prstGeom>
        </p:spPr>
      </p:pic>
      <p:sp>
        <p:nvSpPr>
          <p:cNvPr id="1446" name="object 1446"/>
          <p:cNvSpPr/>
          <p:nvPr/>
        </p:nvSpPr>
        <p:spPr>
          <a:xfrm>
            <a:off x="12855830" y="7301565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5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7" name="object 1447"/>
          <p:cNvSpPr/>
          <p:nvPr/>
        </p:nvSpPr>
        <p:spPr>
          <a:xfrm>
            <a:off x="13764562" y="4553106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219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48" name="object 1448"/>
          <p:cNvGrpSpPr/>
          <p:nvPr/>
        </p:nvGrpSpPr>
        <p:grpSpPr>
          <a:xfrm>
            <a:off x="13883972" y="6133774"/>
            <a:ext cx="23495" cy="12700"/>
            <a:chOff x="13883972" y="6133774"/>
            <a:chExt cx="23495" cy="12700"/>
          </a:xfrm>
        </p:grpSpPr>
        <p:sp>
          <p:nvSpPr>
            <p:cNvPr id="1449" name="object 1449"/>
            <p:cNvSpPr/>
            <p:nvPr/>
          </p:nvSpPr>
          <p:spPr>
            <a:xfrm>
              <a:off x="13883972" y="6137822"/>
              <a:ext cx="23495" cy="0"/>
            </a:xfrm>
            <a:custGeom>
              <a:avLst/>
              <a:gdLst/>
              <a:ahLst/>
              <a:cxnLst/>
              <a:rect l="l" t="t" r="r" b="b"/>
              <a:pathLst>
                <a:path w="23494">
                  <a:moveTo>
                    <a:pt x="0" y="0"/>
                  </a:moveTo>
                  <a:lnTo>
                    <a:pt x="2325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0" name="object 1450"/>
            <p:cNvSpPr/>
            <p:nvPr/>
          </p:nvSpPr>
          <p:spPr>
            <a:xfrm>
              <a:off x="13883972" y="6139846"/>
              <a:ext cx="21590" cy="0"/>
            </a:xfrm>
            <a:custGeom>
              <a:avLst/>
              <a:gdLst/>
              <a:ahLst/>
              <a:cxnLst/>
              <a:rect l="l" t="t" r="r" b="b"/>
              <a:pathLst>
                <a:path w="21590">
                  <a:moveTo>
                    <a:pt x="0" y="0"/>
                  </a:moveTo>
                  <a:lnTo>
                    <a:pt x="2123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51" name="object 1451"/>
          <p:cNvSpPr/>
          <p:nvPr/>
        </p:nvSpPr>
        <p:spPr>
          <a:xfrm>
            <a:off x="16181102" y="5473982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6071" y="6071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2" name="object 1452"/>
          <p:cNvSpPr/>
          <p:nvPr/>
        </p:nvSpPr>
        <p:spPr>
          <a:xfrm>
            <a:off x="16081930" y="5471958"/>
            <a:ext cx="8255" cy="8255"/>
          </a:xfrm>
          <a:custGeom>
            <a:avLst/>
            <a:gdLst/>
            <a:ahLst/>
            <a:cxnLst/>
            <a:rect l="l" t="t" r="r" b="b"/>
            <a:pathLst>
              <a:path w="8255" h="8254">
                <a:moveTo>
                  <a:pt x="0" y="8095"/>
                </a:moveTo>
                <a:lnTo>
                  <a:pt x="8095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3" name="object 1453"/>
          <p:cNvSpPr/>
          <p:nvPr/>
        </p:nvSpPr>
        <p:spPr>
          <a:xfrm>
            <a:off x="16058655" y="5824137"/>
            <a:ext cx="1270" cy="1270"/>
          </a:xfrm>
          <a:custGeom>
            <a:avLst/>
            <a:gdLst/>
            <a:ahLst/>
            <a:cxnLst/>
            <a:rect l="l" t="t" r="r" b="b"/>
            <a:pathLst>
              <a:path w="1269" h="1270">
                <a:moveTo>
                  <a:pt x="0" y="991"/>
                </a:moveTo>
                <a:lnTo>
                  <a:pt x="99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4" name="object 1454"/>
          <p:cNvSpPr/>
          <p:nvPr/>
        </p:nvSpPr>
        <p:spPr>
          <a:xfrm>
            <a:off x="13387103" y="5793778"/>
            <a:ext cx="0" cy="314960"/>
          </a:xfrm>
          <a:custGeom>
            <a:avLst/>
            <a:gdLst/>
            <a:ahLst/>
            <a:cxnLst/>
            <a:rect l="l" t="t" r="r" b="b"/>
            <a:pathLst>
              <a:path h="314960">
                <a:moveTo>
                  <a:pt x="0" y="31469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5" name="object 1455"/>
          <p:cNvSpPr/>
          <p:nvPr/>
        </p:nvSpPr>
        <p:spPr>
          <a:xfrm>
            <a:off x="13506515" y="4825321"/>
            <a:ext cx="42545" cy="0"/>
          </a:xfrm>
          <a:custGeom>
            <a:avLst/>
            <a:gdLst/>
            <a:ahLst/>
            <a:cxnLst/>
            <a:rect l="l" t="t" r="r" b="b"/>
            <a:pathLst>
              <a:path w="42544">
                <a:moveTo>
                  <a:pt x="0" y="0"/>
                </a:moveTo>
                <a:lnTo>
                  <a:pt x="4250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56" name="object 1456"/>
          <p:cNvSpPr/>
          <p:nvPr/>
        </p:nvSpPr>
        <p:spPr>
          <a:xfrm>
            <a:off x="13764562" y="4825321"/>
            <a:ext cx="674370" cy="0"/>
          </a:xfrm>
          <a:custGeom>
            <a:avLst/>
            <a:gdLst/>
            <a:ahLst/>
            <a:cxnLst/>
            <a:rect l="l" t="t" r="r" b="b"/>
            <a:pathLst>
              <a:path w="674369">
                <a:moveTo>
                  <a:pt x="0" y="0"/>
                </a:moveTo>
                <a:lnTo>
                  <a:pt x="67395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57" name="object 1457"/>
          <p:cNvGrpSpPr/>
          <p:nvPr/>
        </p:nvGrpSpPr>
        <p:grpSpPr>
          <a:xfrm>
            <a:off x="14842290" y="4819249"/>
            <a:ext cx="568960" cy="12700"/>
            <a:chOff x="14842290" y="4819249"/>
            <a:chExt cx="568960" cy="12700"/>
          </a:xfrm>
        </p:grpSpPr>
        <p:sp>
          <p:nvSpPr>
            <p:cNvPr id="1458" name="object 1458"/>
            <p:cNvSpPr/>
            <p:nvPr/>
          </p:nvSpPr>
          <p:spPr>
            <a:xfrm>
              <a:off x="14842290" y="4825321"/>
              <a:ext cx="377825" cy="0"/>
            </a:xfrm>
            <a:custGeom>
              <a:avLst/>
              <a:gdLst/>
              <a:ahLst/>
              <a:cxnLst/>
              <a:rect l="l" t="t" r="r" b="b"/>
              <a:pathLst>
                <a:path w="377825">
                  <a:moveTo>
                    <a:pt x="0" y="0"/>
                  </a:moveTo>
                  <a:lnTo>
                    <a:pt x="37743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9" name="object 1459"/>
            <p:cNvSpPr/>
            <p:nvPr/>
          </p:nvSpPr>
          <p:spPr>
            <a:xfrm>
              <a:off x="15081111" y="4825321"/>
              <a:ext cx="330200" cy="0"/>
            </a:xfrm>
            <a:custGeom>
              <a:avLst/>
              <a:gdLst/>
              <a:ahLst/>
              <a:cxnLst/>
              <a:rect l="l" t="t" r="r" b="b"/>
              <a:pathLst>
                <a:path w="330200">
                  <a:moveTo>
                    <a:pt x="0" y="0"/>
                  </a:moveTo>
                  <a:lnTo>
                    <a:pt x="32989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60" name="object 1460"/>
          <p:cNvSpPr/>
          <p:nvPr/>
        </p:nvSpPr>
        <p:spPr>
          <a:xfrm>
            <a:off x="16058655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1" name="object 1461"/>
          <p:cNvSpPr/>
          <p:nvPr/>
        </p:nvSpPr>
        <p:spPr>
          <a:xfrm>
            <a:off x="16058655" y="5824117"/>
            <a:ext cx="0" cy="194310"/>
          </a:xfrm>
          <a:custGeom>
            <a:avLst/>
            <a:gdLst/>
            <a:ahLst/>
            <a:cxnLst/>
            <a:rect l="l" t="t" r="r" b="b"/>
            <a:pathLst>
              <a:path h="194310">
                <a:moveTo>
                  <a:pt x="0" y="19429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2" name="object 1462"/>
          <p:cNvSpPr/>
          <p:nvPr/>
        </p:nvSpPr>
        <p:spPr>
          <a:xfrm>
            <a:off x="16058655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3" name="object 1463"/>
          <p:cNvSpPr/>
          <p:nvPr/>
        </p:nvSpPr>
        <p:spPr>
          <a:xfrm>
            <a:off x="16058655" y="4825341"/>
            <a:ext cx="0" cy="33655"/>
          </a:xfrm>
          <a:custGeom>
            <a:avLst/>
            <a:gdLst/>
            <a:ahLst/>
            <a:cxnLst/>
            <a:rect l="l" t="t" r="r" b="b"/>
            <a:pathLst>
              <a:path h="33654">
                <a:moveTo>
                  <a:pt x="0" y="333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4" name="object 1464"/>
          <p:cNvSpPr/>
          <p:nvPr/>
        </p:nvSpPr>
        <p:spPr>
          <a:xfrm>
            <a:off x="16209436" y="5824137"/>
            <a:ext cx="0" cy="134620"/>
          </a:xfrm>
          <a:custGeom>
            <a:avLst/>
            <a:gdLst/>
            <a:ahLst/>
            <a:cxnLst/>
            <a:rect l="l" t="t" r="r" b="b"/>
            <a:pathLst>
              <a:path h="134620">
                <a:moveTo>
                  <a:pt x="0" y="134569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5" name="object 1465"/>
          <p:cNvSpPr/>
          <p:nvPr/>
        </p:nvSpPr>
        <p:spPr>
          <a:xfrm>
            <a:off x="16209436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6" name="object 1466"/>
          <p:cNvSpPr/>
          <p:nvPr/>
        </p:nvSpPr>
        <p:spPr>
          <a:xfrm>
            <a:off x="16212472" y="5824117"/>
            <a:ext cx="0" cy="132080"/>
          </a:xfrm>
          <a:custGeom>
            <a:avLst/>
            <a:gdLst/>
            <a:ahLst/>
            <a:cxnLst/>
            <a:rect l="l" t="t" r="r" b="b"/>
            <a:pathLst>
              <a:path h="132079">
                <a:moveTo>
                  <a:pt x="0" y="13155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7" name="object 1467"/>
          <p:cNvSpPr/>
          <p:nvPr/>
        </p:nvSpPr>
        <p:spPr>
          <a:xfrm>
            <a:off x="16212472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27727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68" name="object 1468"/>
          <p:cNvSpPr/>
          <p:nvPr/>
        </p:nvSpPr>
        <p:spPr>
          <a:xfrm>
            <a:off x="13936594" y="6108475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0"/>
                </a:moveTo>
                <a:lnTo>
                  <a:pt x="0" y="6274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69" name="object 1469"/>
          <p:cNvGrpSpPr/>
          <p:nvPr/>
        </p:nvGrpSpPr>
        <p:grpSpPr>
          <a:xfrm>
            <a:off x="13432642" y="7296526"/>
            <a:ext cx="32384" cy="9525"/>
            <a:chOff x="13432642" y="7296526"/>
            <a:chExt cx="32384" cy="9525"/>
          </a:xfrm>
        </p:grpSpPr>
        <p:sp>
          <p:nvSpPr>
            <p:cNvPr id="1470" name="object 1470"/>
            <p:cNvSpPr/>
            <p:nvPr/>
          </p:nvSpPr>
          <p:spPr>
            <a:xfrm>
              <a:off x="13457940" y="7298550"/>
              <a:ext cx="5080" cy="5080"/>
            </a:xfrm>
            <a:custGeom>
              <a:avLst/>
              <a:gdLst/>
              <a:ahLst/>
              <a:cxnLst/>
              <a:rect l="l" t="t" r="r" b="b"/>
              <a:pathLst>
                <a:path w="5080" h="5079">
                  <a:moveTo>
                    <a:pt x="0" y="5039"/>
                  </a:moveTo>
                  <a:lnTo>
                    <a:pt x="5039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1" name="object 1471"/>
            <p:cNvSpPr/>
            <p:nvPr/>
          </p:nvSpPr>
          <p:spPr>
            <a:xfrm>
              <a:off x="13434666" y="7299542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4047" y="404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2" name="object 1472"/>
          <p:cNvSpPr/>
          <p:nvPr/>
        </p:nvSpPr>
        <p:spPr>
          <a:xfrm>
            <a:off x="13936594" y="6452539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6071"/>
                </a:moveTo>
                <a:lnTo>
                  <a:pt x="607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73" name="object 1473"/>
          <p:cNvSpPr/>
          <p:nvPr/>
        </p:nvSpPr>
        <p:spPr>
          <a:xfrm>
            <a:off x="13574315" y="7293470"/>
            <a:ext cx="11430" cy="10160"/>
          </a:xfrm>
          <a:custGeom>
            <a:avLst/>
            <a:gdLst/>
            <a:ahLst/>
            <a:cxnLst/>
            <a:rect l="l" t="t" r="r" b="b"/>
            <a:pathLst>
              <a:path w="11430" h="10159">
                <a:moveTo>
                  <a:pt x="0" y="10119"/>
                </a:moveTo>
                <a:lnTo>
                  <a:pt x="11111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74" name="object 1474"/>
          <p:cNvGrpSpPr/>
          <p:nvPr/>
        </p:nvGrpSpPr>
        <p:grpSpPr>
          <a:xfrm>
            <a:off x="13758490" y="6684275"/>
            <a:ext cx="301625" cy="301625"/>
            <a:chOff x="13758490" y="6684275"/>
            <a:chExt cx="301625" cy="301625"/>
          </a:xfrm>
        </p:grpSpPr>
        <p:sp>
          <p:nvSpPr>
            <p:cNvPr id="1475" name="object 1475"/>
            <p:cNvSpPr/>
            <p:nvPr/>
          </p:nvSpPr>
          <p:spPr>
            <a:xfrm>
              <a:off x="14027669" y="6686299"/>
              <a:ext cx="30480" cy="30480"/>
            </a:xfrm>
            <a:custGeom>
              <a:avLst/>
              <a:gdLst/>
              <a:ahLst/>
              <a:cxnLst/>
              <a:rect l="l" t="t" r="r" b="b"/>
              <a:pathLst>
                <a:path w="30480" h="30479">
                  <a:moveTo>
                    <a:pt x="0" y="30358"/>
                  </a:moveTo>
                  <a:lnTo>
                    <a:pt x="30358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6" name="object 1476"/>
            <p:cNvSpPr/>
            <p:nvPr/>
          </p:nvSpPr>
          <p:spPr>
            <a:xfrm>
              <a:off x="13760514" y="6716658"/>
              <a:ext cx="267335" cy="267335"/>
            </a:xfrm>
            <a:custGeom>
              <a:avLst/>
              <a:gdLst/>
              <a:ahLst/>
              <a:cxnLst/>
              <a:rect l="l" t="t" r="r" b="b"/>
              <a:pathLst>
                <a:path w="267334" h="267334">
                  <a:moveTo>
                    <a:pt x="0" y="267155"/>
                  </a:moveTo>
                  <a:lnTo>
                    <a:pt x="267155" y="0"/>
                  </a:lnTo>
                </a:path>
              </a:pathLst>
            </a:custGeom>
            <a:ln w="4047">
              <a:solidFill>
                <a:srgbClr val="C154E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77" name="object 1477"/>
          <p:cNvSpPr/>
          <p:nvPr/>
        </p:nvSpPr>
        <p:spPr>
          <a:xfrm>
            <a:off x="13936594" y="6452539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4">
                <a:moveTo>
                  <a:pt x="0" y="0"/>
                </a:moveTo>
                <a:lnTo>
                  <a:pt x="0" y="18417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78" name="object 1478"/>
          <p:cNvGrpSpPr/>
          <p:nvPr/>
        </p:nvGrpSpPr>
        <p:grpSpPr>
          <a:xfrm>
            <a:off x="14412231" y="8078744"/>
            <a:ext cx="384810" cy="212090"/>
            <a:chOff x="14412231" y="8078744"/>
            <a:chExt cx="384810" cy="212090"/>
          </a:xfrm>
        </p:grpSpPr>
        <p:sp>
          <p:nvSpPr>
            <p:cNvPr id="1479" name="object 1479"/>
            <p:cNvSpPr/>
            <p:nvPr/>
          </p:nvSpPr>
          <p:spPr>
            <a:xfrm>
              <a:off x="14605494" y="8080768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0" name="object 1480"/>
            <p:cNvSpPr/>
            <p:nvPr/>
          </p:nvSpPr>
          <p:spPr>
            <a:xfrm>
              <a:off x="14617637" y="8109103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1" name="object 1481"/>
            <p:cNvSpPr/>
            <p:nvPr/>
          </p:nvSpPr>
          <p:spPr>
            <a:xfrm>
              <a:off x="14618649" y="8112139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2" name="object 1482"/>
            <p:cNvSpPr/>
            <p:nvPr/>
          </p:nvSpPr>
          <p:spPr>
            <a:xfrm>
              <a:off x="14412231" y="8252800"/>
              <a:ext cx="193675" cy="0"/>
            </a:xfrm>
            <a:custGeom>
              <a:avLst/>
              <a:gdLst/>
              <a:ahLst/>
              <a:cxnLst/>
              <a:rect l="l" t="t" r="r" b="b"/>
              <a:pathLst>
                <a:path w="193675">
                  <a:moveTo>
                    <a:pt x="19326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3" name="object 1483"/>
          <p:cNvSpPr/>
          <p:nvPr/>
        </p:nvSpPr>
        <p:spPr>
          <a:xfrm>
            <a:off x="13781764" y="8119223"/>
            <a:ext cx="20320" cy="20320"/>
          </a:xfrm>
          <a:custGeom>
            <a:avLst/>
            <a:gdLst/>
            <a:ahLst/>
            <a:cxnLst/>
            <a:rect l="l" t="t" r="r" b="b"/>
            <a:pathLst>
              <a:path w="20319" h="20320">
                <a:moveTo>
                  <a:pt x="0" y="20239"/>
                </a:moveTo>
                <a:lnTo>
                  <a:pt x="20239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4" name="object 1484"/>
          <p:cNvSpPr/>
          <p:nvPr/>
        </p:nvSpPr>
        <p:spPr>
          <a:xfrm>
            <a:off x="14122792" y="8274071"/>
            <a:ext cx="7620" cy="7620"/>
          </a:xfrm>
          <a:custGeom>
            <a:avLst/>
            <a:gdLst/>
            <a:ahLst/>
            <a:cxnLst/>
            <a:rect l="l" t="t" r="r" b="b"/>
            <a:pathLst>
              <a:path w="7619" h="7620">
                <a:moveTo>
                  <a:pt x="0" y="7063"/>
                </a:moveTo>
                <a:lnTo>
                  <a:pt x="706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85" name="object 1485"/>
          <p:cNvSpPr/>
          <p:nvPr/>
        </p:nvSpPr>
        <p:spPr>
          <a:xfrm>
            <a:off x="14027669" y="8279110"/>
            <a:ext cx="2540" cy="2540"/>
          </a:xfrm>
          <a:custGeom>
            <a:avLst/>
            <a:gdLst/>
            <a:ahLst/>
            <a:cxnLst/>
            <a:rect l="l" t="t" r="r" b="b"/>
            <a:pathLst>
              <a:path w="2540" h="2540">
                <a:moveTo>
                  <a:pt x="2023" y="2023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86" name="object 1486"/>
          <p:cNvGrpSpPr/>
          <p:nvPr/>
        </p:nvGrpSpPr>
        <p:grpSpPr>
          <a:xfrm>
            <a:off x="13936614" y="8250776"/>
            <a:ext cx="195580" cy="4445"/>
            <a:chOff x="13936614" y="8250776"/>
            <a:chExt cx="195580" cy="4445"/>
          </a:xfrm>
        </p:grpSpPr>
        <p:sp>
          <p:nvSpPr>
            <p:cNvPr id="1487" name="object 1487"/>
            <p:cNvSpPr/>
            <p:nvPr/>
          </p:nvSpPr>
          <p:spPr>
            <a:xfrm>
              <a:off x="14127853" y="8250776"/>
              <a:ext cx="4445" cy="4445"/>
            </a:xfrm>
            <a:custGeom>
              <a:avLst/>
              <a:gdLst/>
              <a:ahLst/>
              <a:cxnLst/>
              <a:rect l="l" t="t" r="r" b="b"/>
              <a:pathLst>
                <a:path w="4444" h="4445">
                  <a:moveTo>
                    <a:pt x="0" y="2023"/>
                  </a:moveTo>
                  <a:lnTo>
                    <a:pt x="592" y="592"/>
                  </a:lnTo>
                  <a:lnTo>
                    <a:pt x="2023" y="0"/>
                  </a:lnTo>
                  <a:lnTo>
                    <a:pt x="3455" y="592"/>
                  </a:lnTo>
                  <a:lnTo>
                    <a:pt x="4047" y="2023"/>
                  </a:lnTo>
                  <a:lnTo>
                    <a:pt x="3455" y="3455"/>
                  </a:lnTo>
                  <a:lnTo>
                    <a:pt x="2023" y="4047"/>
                  </a:lnTo>
                  <a:lnTo>
                    <a:pt x="592" y="3455"/>
                  </a:lnTo>
                  <a:lnTo>
                    <a:pt x="0" y="2023"/>
                  </a:lnTo>
                  <a:close/>
                </a:path>
              </a:pathLst>
            </a:custGeom>
            <a:solidFill>
              <a:srgbClr val="C154E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8" name="object 1488"/>
            <p:cNvSpPr/>
            <p:nvPr/>
          </p:nvSpPr>
          <p:spPr>
            <a:xfrm>
              <a:off x="13936614" y="8252800"/>
              <a:ext cx="193675" cy="0"/>
            </a:xfrm>
            <a:custGeom>
              <a:avLst/>
              <a:gdLst/>
              <a:ahLst/>
              <a:cxnLst/>
              <a:rect l="l" t="t" r="r" b="b"/>
              <a:pathLst>
                <a:path w="193675">
                  <a:moveTo>
                    <a:pt x="193262" y="0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89" name="object 1489"/>
          <p:cNvSpPr/>
          <p:nvPr/>
        </p:nvSpPr>
        <p:spPr>
          <a:xfrm>
            <a:off x="14412231" y="8281134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20540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0" name="object 1490"/>
          <p:cNvSpPr/>
          <p:nvPr/>
        </p:nvSpPr>
        <p:spPr>
          <a:xfrm>
            <a:off x="13924470" y="8281134"/>
            <a:ext cx="205740" cy="0"/>
          </a:xfrm>
          <a:custGeom>
            <a:avLst/>
            <a:gdLst/>
            <a:ahLst/>
            <a:cxnLst/>
            <a:rect l="l" t="t" r="r" b="b"/>
            <a:pathLst>
              <a:path w="205740">
                <a:moveTo>
                  <a:pt x="205405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1" name="object 1491"/>
          <p:cNvSpPr/>
          <p:nvPr/>
        </p:nvSpPr>
        <p:spPr>
          <a:xfrm>
            <a:off x="14412211" y="8284171"/>
            <a:ext cx="207010" cy="0"/>
          </a:xfrm>
          <a:custGeom>
            <a:avLst/>
            <a:gdLst/>
            <a:ahLst/>
            <a:cxnLst/>
            <a:rect l="l" t="t" r="r" b="b"/>
            <a:pathLst>
              <a:path w="207009">
                <a:moveTo>
                  <a:pt x="20643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92" name="object 1492"/>
          <p:cNvGrpSpPr/>
          <p:nvPr/>
        </p:nvGrpSpPr>
        <p:grpSpPr>
          <a:xfrm>
            <a:off x="13797976" y="8114183"/>
            <a:ext cx="332105" cy="176530"/>
            <a:chOff x="13797976" y="8114183"/>
            <a:chExt cx="332105" cy="176530"/>
          </a:xfrm>
        </p:grpSpPr>
        <p:sp>
          <p:nvSpPr>
            <p:cNvPr id="1493" name="object 1493"/>
            <p:cNvSpPr/>
            <p:nvPr/>
          </p:nvSpPr>
          <p:spPr>
            <a:xfrm>
              <a:off x="13923438" y="8284171"/>
              <a:ext cx="207010" cy="0"/>
            </a:xfrm>
            <a:custGeom>
              <a:avLst/>
              <a:gdLst/>
              <a:ahLst/>
              <a:cxnLst/>
              <a:rect l="l" t="t" r="r" b="b"/>
              <a:pathLst>
                <a:path w="207009">
                  <a:moveTo>
                    <a:pt x="206438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4" name="object 1494"/>
            <p:cNvSpPr/>
            <p:nvPr/>
          </p:nvSpPr>
          <p:spPr>
            <a:xfrm>
              <a:off x="13800000" y="8116207"/>
              <a:ext cx="137160" cy="137160"/>
            </a:xfrm>
            <a:custGeom>
              <a:avLst/>
              <a:gdLst/>
              <a:ahLst/>
              <a:cxnLst/>
              <a:rect l="l" t="t" r="r" b="b"/>
              <a:pathLst>
                <a:path w="137159" h="137159">
                  <a:moveTo>
                    <a:pt x="136593" y="13659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95" name="object 1495"/>
          <p:cNvSpPr/>
          <p:nvPr/>
        </p:nvSpPr>
        <p:spPr>
          <a:xfrm>
            <a:off x="13463021" y="7779207"/>
            <a:ext cx="137160" cy="137795"/>
          </a:xfrm>
          <a:custGeom>
            <a:avLst/>
            <a:gdLst/>
            <a:ahLst/>
            <a:cxnLst/>
            <a:rect l="l" t="t" r="r" b="b"/>
            <a:pathLst>
              <a:path w="137159" h="137795">
                <a:moveTo>
                  <a:pt x="136593" y="13762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6" name="object 1496"/>
          <p:cNvSpPr/>
          <p:nvPr/>
        </p:nvSpPr>
        <p:spPr>
          <a:xfrm>
            <a:off x="13778729" y="8136445"/>
            <a:ext cx="146050" cy="144780"/>
          </a:xfrm>
          <a:custGeom>
            <a:avLst/>
            <a:gdLst/>
            <a:ahLst/>
            <a:cxnLst/>
            <a:rect l="l" t="t" r="r" b="b"/>
            <a:pathLst>
              <a:path w="146050" h="144779">
                <a:moveTo>
                  <a:pt x="145720" y="144688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7" name="object 1497"/>
          <p:cNvSpPr/>
          <p:nvPr/>
        </p:nvSpPr>
        <p:spPr>
          <a:xfrm>
            <a:off x="13434686" y="7791350"/>
            <a:ext cx="144780" cy="146050"/>
          </a:xfrm>
          <a:custGeom>
            <a:avLst/>
            <a:gdLst/>
            <a:ahLst/>
            <a:cxnLst/>
            <a:rect l="l" t="t" r="r" b="b"/>
            <a:pathLst>
              <a:path w="144780" h="146050">
                <a:moveTo>
                  <a:pt x="144688" y="14572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98" name="object 1498"/>
          <p:cNvSpPr/>
          <p:nvPr/>
        </p:nvSpPr>
        <p:spPr>
          <a:xfrm>
            <a:off x="13777717" y="8138449"/>
            <a:ext cx="146050" cy="146050"/>
          </a:xfrm>
          <a:custGeom>
            <a:avLst/>
            <a:gdLst/>
            <a:ahLst/>
            <a:cxnLst/>
            <a:rect l="l" t="t" r="r" b="b"/>
            <a:pathLst>
              <a:path w="146050" h="146050">
                <a:moveTo>
                  <a:pt x="145720" y="14572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99" name="object 1499"/>
          <p:cNvGrpSpPr/>
          <p:nvPr/>
        </p:nvGrpSpPr>
        <p:grpSpPr>
          <a:xfrm>
            <a:off x="13425578" y="7585944"/>
            <a:ext cx="159385" cy="358775"/>
            <a:chOff x="13425578" y="7585944"/>
            <a:chExt cx="159385" cy="358775"/>
          </a:xfrm>
        </p:grpSpPr>
        <p:sp>
          <p:nvSpPr>
            <p:cNvPr id="1500" name="object 1500"/>
            <p:cNvSpPr/>
            <p:nvPr/>
          </p:nvSpPr>
          <p:spPr>
            <a:xfrm>
              <a:off x="13431650" y="7792362"/>
              <a:ext cx="147320" cy="146050"/>
            </a:xfrm>
            <a:custGeom>
              <a:avLst/>
              <a:gdLst/>
              <a:ahLst/>
              <a:cxnLst/>
              <a:rect l="l" t="t" r="r" b="b"/>
              <a:pathLst>
                <a:path w="147319" h="146050">
                  <a:moveTo>
                    <a:pt x="146712" y="14572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1" name="object 1501"/>
            <p:cNvSpPr/>
            <p:nvPr/>
          </p:nvSpPr>
          <p:spPr>
            <a:xfrm>
              <a:off x="13463000" y="7585944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193262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02" name="object 1502"/>
          <p:cNvSpPr/>
          <p:nvPr/>
        </p:nvSpPr>
        <p:spPr>
          <a:xfrm>
            <a:off x="13462999" y="7110328"/>
            <a:ext cx="0" cy="193675"/>
          </a:xfrm>
          <a:custGeom>
            <a:avLst/>
            <a:gdLst/>
            <a:ahLst/>
            <a:cxnLst/>
            <a:rect l="l" t="t" r="r" b="b"/>
            <a:pathLst>
              <a:path h="193675">
                <a:moveTo>
                  <a:pt x="0" y="19326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3" name="object 1503"/>
          <p:cNvSpPr/>
          <p:nvPr/>
        </p:nvSpPr>
        <p:spPr>
          <a:xfrm>
            <a:off x="13434666" y="7585944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20540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4" name="object 1504"/>
          <p:cNvSpPr/>
          <p:nvPr/>
        </p:nvSpPr>
        <p:spPr>
          <a:xfrm>
            <a:off x="13434666" y="7098184"/>
            <a:ext cx="0" cy="205740"/>
          </a:xfrm>
          <a:custGeom>
            <a:avLst/>
            <a:gdLst/>
            <a:ahLst/>
            <a:cxnLst/>
            <a:rect l="l" t="t" r="r" b="b"/>
            <a:pathLst>
              <a:path h="205740">
                <a:moveTo>
                  <a:pt x="0" y="205405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05" name="object 1505"/>
          <p:cNvSpPr/>
          <p:nvPr/>
        </p:nvSpPr>
        <p:spPr>
          <a:xfrm>
            <a:off x="13431629" y="7585924"/>
            <a:ext cx="0" cy="207010"/>
          </a:xfrm>
          <a:custGeom>
            <a:avLst/>
            <a:gdLst/>
            <a:ahLst/>
            <a:cxnLst/>
            <a:rect l="l" t="t" r="r" b="b"/>
            <a:pathLst>
              <a:path h="207009">
                <a:moveTo>
                  <a:pt x="0" y="206438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06" name="object 1506"/>
          <p:cNvGrpSpPr/>
          <p:nvPr/>
        </p:nvGrpSpPr>
        <p:grpSpPr>
          <a:xfrm>
            <a:off x="13425558" y="6618519"/>
            <a:ext cx="513080" cy="685165"/>
            <a:chOff x="13425558" y="6618519"/>
            <a:chExt cx="513080" cy="685165"/>
          </a:xfrm>
        </p:grpSpPr>
        <p:sp>
          <p:nvSpPr>
            <p:cNvPr id="1507" name="object 1507"/>
            <p:cNvSpPr/>
            <p:nvPr/>
          </p:nvSpPr>
          <p:spPr>
            <a:xfrm>
              <a:off x="13431630" y="7097152"/>
              <a:ext cx="0" cy="207010"/>
            </a:xfrm>
            <a:custGeom>
              <a:avLst/>
              <a:gdLst/>
              <a:ahLst/>
              <a:cxnLst/>
              <a:rect l="l" t="t" r="r" b="b"/>
              <a:pathLst>
                <a:path h="207009">
                  <a:moveTo>
                    <a:pt x="0" y="206438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8" name="object 1508"/>
            <p:cNvSpPr/>
            <p:nvPr/>
          </p:nvSpPr>
          <p:spPr>
            <a:xfrm>
              <a:off x="13463001" y="6636714"/>
              <a:ext cx="473709" cy="473709"/>
            </a:xfrm>
            <a:custGeom>
              <a:avLst/>
              <a:gdLst/>
              <a:ahLst/>
              <a:cxnLst/>
              <a:rect l="l" t="t" r="r" b="b"/>
              <a:pathLst>
                <a:path w="473709" h="473709">
                  <a:moveTo>
                    <a:pt x="0" y="473593"/>
                  </a:moveTo>
                  <a:lnTo>
                    <a:pt x="47359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9" name="object 1509"/>
            <p:cNvSpPr/>
            <p:nvPr/>
          </p:nvSpPr>
          <p:spPr>
            <a:xfrm>
              <a:off x="13434666" y="6625602"/>
              <a:ext cx="473075" cy="473075"/>
            </a:xfrm>
            <a:custGeom>
              <a:avLst/>
              <a:gdLst/>
              <a:ahLst/>
              <a:cxnLst/>
              <a:rect l="l" t="t" r="r" b="b"/>
              <a:pathLst>
                <a:path w="473075" h="473075">
                  <a:moveTo>
                    <a:pt x="0" y="472561"/>
                  </a:moveTo>
                  <a:lnTo>
                    <a:pt x="472561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0" name="object 1510"/>
            <p:cNvSpPr/>
            <p:nvPr/>
          </p:nvSpPr>
          <p:spPr>
            <a:xfrm>
              <a:off x="13431630" y="6624590"/>
              <a:ext cx="473709" cy="473075"/>
            </a:xfrm>
            <a:custGeom>
              <a:avLst/>
              <a:gdLst/>
              <a:ahLst/>
              <a:cxnLst/>
              <a:rect l="l" t="t" r="r" b="b"/>
              <a:pathLst>
                <a:path w="473709" h="473075">
                  <a:moveTo>
                    <a:pt x="0" y="472561"/>
                  </a:moveTo>
                  <a:lnTo>
                    <a:pt x="473593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11" name="object 1511"/>
          <p:cNvGrpSpPr/>
          <p:nvPr/>
        </p:nvGrpSpPr>
        <p:grpSpPr>
          <a:xfrm>
            <a:off x="13668426" y="7953262"/>
            <a:ext cx="1106170" cy="1108710"/>
            <a:chOff x="13668426" y="7953262"/>
            <a:chExt cx="1106170" cy="1108710"/>
          </a:xfrm>
        </p:grpSpPr>
        <p:sp>
          <p:nvSpPr>
            <p:cNvPr id="1512" name="object 1512"/>
            <p:cNvSpPr/>
            <p:nvPr/>
          </p:nvSpPr>
          <p:spPr>
            <a:xfrm>
              <a:off x="14554895" y="7959334"/>
              <a:ext cx="172085" cy="172085"/>
            </a:xfrm>
            <a:custGeom>
              <a:avLst/>
              <a:gdLst/>
              <a:ahLst/>
              <a:cxnLst/>
              <a:rect l="l" t="t" r="r" b="b"/>
              <a:pathLst>
                <a:path w="172084" h="172084">
                  <a:moveTo>
                    <a:pt x="172031" y="0"/>
                  </a:moveTo>
                  <a:lnTo>
                    <a:pt x="0" y="17203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3" name="object 1513"/>
            <p:cNvSpPr/>
            <p:nvPr/>
          </p:nvSpPr>
          <p:spPr>
            <a:xfrm>
              <a:off x="14647003" y="7959334"/>
              <a:ext cx="124460" cy="123825"/>
            </a:xfrm>
            <a:custGeom>
              <a:avLst/>
              <a:gdLst/>
              <a:ahLst/>
              <a:cxnLst/>
              <a:rect l="l" t="t" r="r" b="b"/>
              <a:pathLst>
                <a:path w="124459" h="123825">
                  <a:moveTo>
                    <a:pt x="124449" y="0"/>
                  </a:moveTo>
                  <a:lnTo>
                    <a:pt x="0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4" name="object 1514"/>
            <p:cNvSpPr/>
            <p:nvPr/>
          </p:nvSpPr>
          <p:spPr>
            <a:xfrm>
              <a:off x="14623708" y="80999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5" name="object 1515"/>
            <p:cNvSpPr/>
            <p:nvPr/>
          </p:nvSpPr>
          <p:spPr>
            <a:xfrm>
              <a:off x="14444592" y="8123270"/>
              <a:ext cx="161925" cy="163195"/>
            </a:xfrm>
            <a:custGeom>
              <a:avLst/>
              <a:gdLst/>
              <a:ahLst/>
              <a:cxnLst/>
              <a:rect l="l" t="t" r="r" b="b"/>
              <a:pathLst>
                <a:path w="161925" h="163195">
                  <a:moveTo>
                    <a:pt x="161912" y="0"/>
                  </a:moveTo>
                  <a:lnTo>
                    <a:pt x="0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6" name="object 1516"/>
            <p:cNvSpPr/>
            <p:nvPr/>
          </p:nvSpPr>
          <p:spPr>
            <a:xfrm>
              <a:off x="14421317" y="83033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7" name="object 1517"/>
            <p:cNvSpPr/>
            <p:nvPr/>
          </p:nvSpPr>
          <p:spPr>
            <a:xfrm>
              <a:off x="14241210" y="8326672"/>
              <a:ext cx="163195" cy="161925"/>
            </a:xfrm>
            <a:custGeom>
              <a:avLst/>
              <a:gdLst/>
              <a:ahLst/>
              <a:cxnLst/>
              <a:rect l="l" t="t" r="r" b="b"/>
              <a:pathLst>
                <a:path w="163194" h="161925">
                  <a:moveTo>
                    <a:pt x="162903" y="0"/>
                  </a:moveTo>
                  <a:lnTo>
                    <a:pt x="0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8" name="object 1518"/>
            <p:cNvSpPr/>
            <p:nvPr/>
          </p:nvSpPr>
          <p:spPr>
            <a:xfrm>
              <a:off x="14217915" y="85057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9" name="object 1519"/>
            <p:cNvSpPr/>
            <p:nvPr/>
          </p:nvSpPr>
          <p:spPr>
            <a:xfrm>
              <a:off x="14038800" y="852906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161912" y="0"/>
                  </a:moveTo>
                  <a:lnTo>
                    <a:pt x="0" y="16191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0" name="object 1520"/>
            <p:cNvSpPr/>
            <p:nvPr/>
          </p:nvSpPr>
          <p:spPr>
            <a:xfrm>
              <a:off x="14015525" y="87081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1" name="object 1521"/>
            <p:cNvSpPr/>
            <p:nvPr/>
          </p:nvSpPr>
          <p:spPr>
            <a:xfrm>
              <a:off x="13836410" y="8731453"/>
              <a:ext cx="161925" cy="163195"/>
            </a:xfrm>
            <a:custGeom>
              <a:avLst/>
              <a:gdLst/>
              <a:ahLst/>
              <a:cxnLst/>
              <a:rect l="l" t="t" r="r" b="b"/>
              <a:pathLst>
                <a:path w="161925" h="163195">
                  <a:moveTo>
                    <a:pt x="161912" y="0"/>
                  </a:moveTo>
                  <a:lnTo>
                    <a:pt x="0" y="16290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2" name="object 1522"/>
            <p:cNvSpPr/>
            <p:nvPr/>
          </p:nvSpPr>
          <p:spPr>
            <a:xfrm>
              <a:off x="13813135" y="89115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3" name="object 1523"/>
            <p:cNvSpPr/>
            <p:nvPr/>
          </p:nvSpPr>
          <p:spPr>
            <a:xfrm>
              <a:off x="13671462" y="8934855"/>
              <a:ext cx="123825" cy="123825"/>
            </a:xfrm>
            <a:custGeom>
              <a:avLst/>
              <a:gdLst/>
              <a:ahLst/>
              <a:cxnLst/>
              <a:rect l="l" t="t" r="r" b="b"/>
              <a:pathLst>
                <a:path w="123825" h="123825">
                  <a:moveTo>
                    <a:pt x="123458" y="0"/>
                  </a:moveTo>
                  <a:lnTo>
                    <a:pt x="0" y="1234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4" name="object 1524"/>
            <p:cNvSpPr/>
            <p:nvPr/>
          </p:nvSpPr>
          <p:spPr>
            <a:xfrm>
              <a:off x="14412230" y="8131366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14266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5" name="object 1525"/>
            <p:cNvSpPr/>
            <p:nvPr/>
          </p:nvSpPr>
          <p:spPr>
            <a:xfrm>
              <a:off x="13886015" y="8030170"/>
              <a:ext cx="244475" cy="101600"/>
            </a:xfrm>
            <a:custGeom>
              <a:avLst/>
              <a:gdLst/>
              <a:ahLst/>
              <a:cxnLst/>
              <a:rect l="l" t="t" r="r" b="b"/>
              <a:pathLst>
                <a:path w="244475" h="101600">
                  <a:moveTo>
                    <a:pt x="243860" y="101195"/>
                  </a:moveTo>
                  <a:lnTo>
                    <a:pt x="101195" y="101195"/>
                  </a:ln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26" name="object 1526"/>
          <p:cNvSpPr/>
          <p:nvPr/>
        </p:nvSpPr>
        <p:spPr>
          <a:xfrm>
            <a:off x="13585446" y="7585924"/>
            <a:ext cx="101600" cy="245110"/>
          </a:xfrm>
          <a:custGeom>
            <a:avLst/>
            <a:gdLst/>
            <a:ahLst/>
            <a:cxnLst/>
            <a:rect l="l" t="t" r="r" b="b"/>
            <a:pathLst>
              <a:path w="101600" h="245109">
                <a:moveTo>
                  <a:pt x="101195" y="244892"/>
                </a:moveTo>
                <a:lnTo>
                  <a:pt x="0" y="143697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27" name="object 1527"/>
          <p:cNvSpPr/>
          <p:nvPr/>
        </p:nvSpPr>
        <p:spPr>
          <a:xfrm>
            <a:off x="13585446" y="6687332"/>
            <a:ext cx="473075" cy="616585"/>
          </a:xfrm>
          <a:custGeom>
            <a:avLst/>
            <a:gdLst/>
            <a:ahLst/>
            <a:cxnLst/>
            <a:rect l="l" t="t" r="r" b="b"/>
            <a:pathLst>
              <a:path w="473075" h="616584">
                <a:moveTo>
                  <a:pt x="0" y="616258"/>
                </a:moveTo>
                <a:lnTo>
                  <a:pt x="0" y="473593"/>
                </a:lnTo>
                <a:lnTo>
                  <a:pt x="472561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28" name="object 1528"/>
          <p:cNvGrpSpPr/>
          <p:nvPr/>
        </p:nvGrpSpPr>
        <p:grpSpPr>
          <a:xfrm>
            <a:off x="12654451" y="6453571"/>
            <a:ext cx="1409700" cy="1593850"/>
            <a:chOff x="12654451" y="6453571"/>
            <a:chExt cx="1409700" cy="1593850"/>
          </a:xfrm>
        </p:grpSpPr>
        <p:sp>
          <p:nvSpPr>
            <p:cNvPr id="1529" name="object 1529"/>
            <p:cNvSpPr/>
            <p:nvPr/>
          </p:nvSpPr>
          <p:spPr>
            <a:xfrm>
              <a:off x="12657487" y="7871314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4" h="173354">
                  <a:moveTo>
                    <a:pt x="0" y="173023"/>
                  </a:moveTo>
                  <a:lnTo>
                    <a:pt x="173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0" name="object 1530"/>
            <p:cNvSpPr/>
            <p:nvPr/>
          </p:nvSpPr>
          <p:spPr>
            <a:xfrm>
              <a:off x="12847734" y="78480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1" name="object 1531"/>
            <p:cNvSpPr/>
            <p:nvPr/>
          </p:nvSpPr>
          <p:spPr>
            <a:xfrm>
              <a:off x="12871009" y="7668904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912"/>
                  </a:moveTo>
                  <a:lnTo>
                    <a:pt x="1619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2" name="object 1532"/>
            <p:cNvSpPr/>
            <p:nvPr/>
          </p:nvSpPr>
          <p:spPr>
            <a:xfrm>
              <a:off x="13050124" y="76456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3" name="object 1533"/>
            <p:cNvSpPr/>
            <p:nvPr/>
          </p:nvSpPr>
          <p:spPr>
            <a:xfrm>
              <a:off x="13073399" y="7465522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4" h="163195">
                  <a:moveTo>
                    <a:pt x="0" y="162903"/>
                  </a:moveTo>
                  <a:lnTo>
                    <a:pt x="1629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4" name="object 1534"/>
            <p:cNvSpPr/>
            <p:nvPr/>
          </p:nvSpPr>
          <p:spPr>
            <a:xfrm>
              <a:off x="13253526" y="7442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5" name="object 1535"/>
            <p:cNvSpPr/>
            <p:nvPr/>
          </p:nvSpPr>
          <p:spPr>
            <a:xfrm>
              <a:off x="13276801" y="7263112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912"/>
                  </a:moveTo>
                  <a:lnTo>
                    <a:pt x="1619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6" name="object 1536"/>
            <p:cNvSpPr/>
            <p:nvPr/>
          </p:nvSpPr>
          <p:spPr>
            <a:xfrm>
              <a:off x="13455917" y="72398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7" name="object 1537"/>
            <p:cNvSpPr/>
            <p:nvPr/>
          </p:nvSpPr>
          <p:spPr>
            <a:xfrm>
              <a:off x="13479191" y="7059730"/>
              <a:ext cx="163195" cy="163195"/>
            </a:xfrm>
            <a:custGeom>
              <a:avLst/>
              <a:gdLst/>
              <a:ahLst/>
              <a:cxnLst/>
              <a:rect l="l" t="t" r="r" b="b"/>
              <a:pathLst>
                <a:path w="163194" h="163195">
                  <a:moveTo>
                    <a:pt x="0" y="162903"/>
                  </a:moveTo>
                  <a:lnTo>
                    <a:pt x="1629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8" name="object 1538"/>
            <p:cNvSpPr/>
            <p:nvPr/>
          </p:nvSpPr>
          <p:spPr>
            <a:xfrm>
              <a:off x="13659319" y="7036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9" name="object 1539"/>
            <p:cNvSpPr/>
            <p:nvPr/>
          </p:nvSpPr>
          <p:spPr>
            <a:xfrm>
              <a:off x="13678883" y="6856265"/>
              <a:ext cx="161925" cy="161925"/>
            </a:xfrm>
            <a:custGeom>
              <a:avLst/>
              <a:gdLst/>
              <a:ahLst/>
              <a:cxnLst/>
              <a:rect l="l" t="t" r="r" b="b"/>
              <a:pathLst>
                <a:path w="161925" h="161925">
                  <a:moveTo>
                    <a:pt x="0" y="161912"/>
                  </a:moveTo>
                  <a:lnTo>
                    <a:pt x="1619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0" name="object 1540"/>
            <p:cNvSpPr/>
            <p:nvPr/>
          </p:nvSpPr>
          <p:spPr>
            <a:xfrm>
              <a:off x="13861709" y="68340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1" name="object 1541"/>
            <p:cNvSpPr/>
            <p:nvPr/>
          </p:nvSpPr>
          <p:spPr>
            <a:xfrm>
              <a:off x="13884984" y="6643818"/>
              <a:ext cx="173355" cy="173355"/>
            </a:xfrm>
            <a:custGeom>
              <a:avLst/>
              <a:gdLst/>
              <a:ahLst/>
              <a:cxnLst/>
              <a:rect l="l" t="t" r="r" b="b"/>
              <a:pathLst>
                <a:path w="173355" h="173354">
                  <a:moveTo>
                    <a:pt x="0" y="173023"/>
                  </a:moveTo>
                  <a:lnTo>
                    <a:pt x="1730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2" name="object 1542"/>
            <p:cNvSpPr/>
            <p:nvPr/>
          </p:nvSpPr>
          <p:spPr>
            <a:xfrm>
              <a:off x="14058028" y="645357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5">
                  <a:moveTo>
                    <a:pt x="0" y="23374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43" name="object 1543"/>
          <p:cNvSpPr/>
          <p:nvPr/>
        </p:nvSpPr>
        <p:spPr>
          <a:xfrm>
            <a:off x="14058028" y="6108475"/>
            <a:ext cx="0" cy="62865"/>
          </a:xfrm>
          <a:custGeom>
            <a:avLst/>
            <a:gdLst/>
            <a:ahLst/>
            <a:cxnLst/>
            <a:rect l="l" t="t" r="r" b="b"/>
            <a:pathLst>
              <a:path h="62864">
                <a:moveTo>
                  <a:pt x="0" y="6274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4" name="object 1544"/>
          <p:cNvSpPr/>
          <p:nvPr/>
        </p:nvSpPr>
        <p:spPr>
          <a:xfrm>
            <a:off x="14058028" y="5987061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3135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5" name="object 1545"/>
          <p:cNvSpPr/>
          <p:nvPr/>
        </p:nvSpPr>
        <p:spPr>
          <a:xfrm>
            <a:off x="16181102" y="5202779"/>
            <a:ext cx="0" cy="277495"/>
          </a:xfrm>
          <a:custGeom>
            <a:avLst/>
            <a:gdLst/>
            <a:ahLst/>
            <a:cxnLst/>
            <a:rect l="l" t="t" r="r" b="b"/>
            <a:pathLst>
              <a:path h="277495">
                <a:moveTo>
                  <a:pt x="0" y="0"/>
                </a:moveTo>
                <a:lnTo>
                  <a:pt x="0" y="27727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6" name="object 1546"/>
          <p:cNvSpPr/>
          <p:nvPr/>
        </p:nvSpPr>
        <p:spPr>
          <a:xfrm>
            <a:off x="16181102" y="5824117"/>
            <a:ext cx="93345" cy="163195"/>
          </a:xfrm>
          <a:custGeom>
            <a:avLst/>
            <a:gdLst/>
            <a:ahLst/>
            <a:cxnLst/>
            <a:rect l="l" t="t" r="r" b="b"/>
            <a:pathLst>
              <a:path w="93344" h="163195">
                <a:moveTo>
                  <a:pt x="0" y="0"/>
                </a:moveTo>
                <a:lnTo>
                  <a:pt x="0" y="162903"/>
                </a:lnTo>
                <a:lnTo>
                  <a:pt x="93099" y="16290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7" name="object 1547"/>
          <p:cNvSpPr/>
          <p:nvPr/>
        </p:nvSpPr>
        <p:spPr>
          <a:xfrm>
            <a:off x="16493794" y="5987041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159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8" name="object 1548"/>
          <p:cNvSpPr/>
          <p:nvPr/>
        </p:nvSpPr>
        <p:spPr>
          <a:xfrm>
            <a:off x="14058028" y="6108475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6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49" name="object 1549"/>
          <p:cNvSpPr/>
          <p:nvPr/>
        </p:nvSpPr>
        <p:spPr>
          <a:xfrm>
            <a:off x="14333278" y="6018432"/>
            <a:ext cx="2540" cy="1270"/>
          </a:xfrm>
          <a:custGeom>
            <a:avLst/>
            <a:gdLst/>
            <a:ahLst/>
            <a:cxnLst/>
            <a:rect l="l" t="t" r="r" b="b"/>
            <a:pathLst>
              <a:path w="2540" h="1270">
                <a:moveTo>
                  <a:pt x="0" y="991"/>
                </a:moveTo>
                <a:lnTo>
                  <a:pt x="2023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0" name="object 1550"/>
          <p:cNvSpPr/>
          <p:nvPr/>
        </p:nvSpPr>
        <p:spPr>
          <a:xfrm>
            <a:off x="14735023" y="6016388"/>
            <a:ext cx="4445" cy="4445"/>
          </a:xfrm>
          <a:custGeom>
            <a:avLst/>
            <a:gdLst/>
            <a:ahLst/>
            <a:cxnLst/>
            <a:rect l="l" t="t" r="r" b="b"/>
            <a:pathLst>
              <a:path w="4444" h="4445">
                <a:moveTo>
                  <a:pt x="0" y="2023"/>
                </a:moveTo>
                <a:lnTo>
                  <a:pt x="592" y="592"/>
                </a:lnTo>
                <a:lnTo>
                  <a:pt x="2023" y="0"/>
                </a:lnTo>
                <a:lnTo>
                  <a:pt x="3455" y="592"/>
                </a:lnTo>
                <a:lnTo>
                  <a:pt x="4047" y="2023"/>
                </a:lnTo>
                <a:lnTo>
                  <a:pt x="3455" y="3455"/>
                </a:lnTo>
                <a:lnTo>
                  <a:pt x="2023" y="4047"/>
                </a:lnTo>
                <a:lnTo>
                  <a:pt x="592" y="3455"/>
                </a:lnTo>
                <a:lnTo>
                  <a:pt x="0" y="2023"/>
                </a:lnTo>
                <a:close/>
              </a:path>
            </a:pathLst>
          </a:custGeom>
          <a:solidFill>
            <a:srgbClr val="C154E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1" name="object 1551"/>
          <p:cNvSpPr/>
          <p:nvPr/>
        </p:nvSpPr>
        <p:spPr>
          <a:xfrm>
            <a:off x="14333278" y="6108475"/>
            <a:ext cx="189230" cy="0"/>
          </a:xfrm>
          <a:custGeom>
            <a:avLst/>
            <a:gdLst/>
            <a:ahLst/>
            <a:cxnLst/>
            <a:rect l="l" t="t" r="r" b="b"/>
            <a:pathLst>
              <a:path w="189230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52" name="object 1552"/>
          <p:cNvSpPr/>
          <p:nvPr/>
        </p:nvSpPr>
        <p:spPr>
          <a:xfrm>
            <a:off x="14737047" y="6108475"/>
            <a:ext cx="309245" cy="0"/>
          </a:xfrm>
          <a:custGeom>
            <a:avLst/>
            <a:gdLst/>
            <a:ahLst/>
            <a:cxnLst/>
            <a:rect l="l" t="t" r="r" b="b"/>
            <a:pathLst>
              <a:path w="309244">
                <a:moveTo>
                  <a:pt x="0" y="0"/>
                </a:moveTo>
                <a:lnTo>
                  <a:pt x="30862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53" name="object 1553"/>
          <p:cNvGrpSpPr/>
          <p:nvPr/>
        </p:nvGrpSpPr>
        <p:grpSpPr>
          <a:xfrm>
            <a:off x="15260226" y="6102403"/>
            <a:ext cx="1014094" cy="12700"/>
            <a:chOff x="15260226" y="6102403"/>
            <a:chExt cx="1014094" cy="12700"/>
          </a:xfrm>
        </p:grpSpPr>
        <p:sp>
          <p:nvSpPr>
            <p:cNvPr id="1554" name="object 1554"/>
            <p:cNvSpPr/>
            <p:nvPr/>
          </p:nvSpPr>
          <p:spPr>
            <a:xfrm>
              <a:off x="15260226" y="6108475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4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5" name="object 1555"/>
            <p:cNvSpPr/>
            <p:nvPr/>
          </p:nvSpPr>
          <p:spPr>
            <a:xfrm>
              <a:off x="15289573" y="6108475"/>
              <a:ext cx="984885" cy="0"/>
            </a:xfrm>
            <a:custGeom>
              <a:avLst/>
              <a:gdLst/>
              <a:ahLst/>
              <a:cxnLst/>
              <a:rect l="l" t="t" r="r" b="b"/>
              <a:pathLst>
                <a:path w="984884">
                  <a:moveTo>
                    <a:pt x="0" y="0"/>
                  </a:moveTo>
                  <a:lnTo>
                    <a:pt x="98460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56" name="object 1556"/>
          <p:cNvSpPr/>
          <p:nvPr/>
        </p:nvSpPr>
        <p:spPr>
          <a:xfrm>
            <a:off x="16493794" y="6108475"/>
            <a:ext cx="229870" cy="0"/>
          </a:xfrm>
          <a:custGeom>
            <a:avLst/>
            <a:gdLst/>
            <a:ahLst/>
            <a:cxnLst/>
            <a:rect l="l" t="t" r="r" b="b"/>
            <a:pathLst>
              <a:path w="229869">
                <a:moveTo>
                  <a:pt x="0" y="0"/>
                </a:moveTo>
                <a:lnTo>
                  <a:pt x="22969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57" name="object 1557"/>
          <p:cNvGrpSpPr/>
          <p:nvPr/>
        </p:nvGrpSpPr>
        <p:grpSpPr>
          <a:xfrm>
            <a:off x="16209436" y="5949599"/>
            <a:ext cx="64769" cy="12700"/>
            <a:chOff x="16209436" y="5949599"/>
            <a:chExt cx="64769" cy="12700"/>
          </a:xfrm>
        </p:grpSpPr>
        <p:sp>
          <p:nvSpPr>
            <p:cNvPr id="1558" name="object 1558"/>
            <p:cNvSpPr/>
            <p:nvPr/>
          </p:nvSpPr>
          <p:spPr>
            <a:xfrm>
              <a:off x="16209436" y="5958706"/>
              <a:ext cx="64769" cy="0"/>
            </a:xfrm>
            <a:custGeom>
              <a:avLst/>
              <a:gdLst/>
              <a:ahLst/>
              <a:cxnLst/>
              <a:rect l="l" t="t" r="r" b="b"/>
              <a:pathLst>
                <a:path w="64769">
                  <a:moveTo>
                    <a:pt x="0" y="0"/>
                  </a:moveTo>
                  <a:lnTo>
                    <a:pt x="6476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9" name="object 1559"/>
            <p:cNvSpPr/>
            <p:nvPr/>
          </p:nvSpPr>
          <p:spPr>
            <a:xfrm>
              <a:off x="16212472" y="5955670"/>
              <a:ext cx="62230" cy="0"/>
            </a:xfrm>
            <a:custGeom>
              <a:avLst/>
              <a:gdLst/>
              <a:ahLst/>
              <a:cxnLst/>
              <a:rect l="l" t="t" r="r" b="b"/>
              <a:pathLst>
                <a:path w="62230">
                  <a:moveTo>
                    <a:pt x="0" y="0"/>
                  </a:moveTo>
                  <a:lnTo>
                    <a:pt x="61708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60" name="object 1560"/>
          <p:cNvGrpSpPr/>
          <p:nvPr/>
        </p:nvGrpSpPr>
        <p:grpSpPr>
          <a:xfrm>
            <a:off x="16493794" y="5949599"/>
            <a:ext cx="382905" cy="911860"/>
            <a:chOff x="16493794" y="5949599"/>
            <a:chExt cx="382905" cy="911860"/>
          </a:xfrm>
        </p:grpSpPr>
        <p:sp>
          <p:nvSpPr>
            <p:cNvPr id="1561" name="object 1561"/>
            <p:cNvSpPr/>
            <p:nvPr/>
          </p:nvSpPr>
          <p:spPr>
            <a:xfrm>
              <a:off x="16493794" y="5958706"/>
              <a:ext cx="381000" cy="0"/>
            </a:xfrm>
            <a:custGeom>
              <a:avLst/>
              <a:gdLst/>
              <a:ahLst/>
              <a:cxnLst/>
              <a:rect l="l" t="t" r="r" b="b"/>
              <a:pathLst>
                <a:path w="381000">
                  <a:moveTo>
                    <a:pt x="0" y="0"/>
                  </a:moveTo>
                  <a:lnTo>
                    <a:pt x="380493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2" name="object 1562"/>
            <p:cNvSpPr/>
            <p:nvPr/>
          </p:nvSpPr>
          <p:spPr>
            <a:xfrm>
              <a:off x="16493794" y="5955670"/>
              <a:ext cx="382905" cy="0"/>
            </a:xfrm>
            <a:custGeom>
              <a:avLst/>
              <a:gdLst/>
              <a:ahLst/>
              <a:cxnLst/>
              <a:rect l="l" t="t" r="r" b="b"/>
              <a:pathLst>
                <a:path w="382905">
                  <a:moveTo>
                    <a:pt x="0" y="0"/>
                  </a:moveTo>
                  <a:lnTo>
                    <a:pt x="382517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3" name="object 1563"/>
            <p:cNvSpPr/>
            <p:nvPr/>
          </p:nvSpPr>
          <p:spPr>
            <a:xfrm>
              <a:off x="16845953" y="5987041"/>
              <a:ext cx="0" cy="874394"/>
            </a:xfrm>
            <a:custGeom>
              <a:avLst/>
              <a:gdLst/>
              <a:ahLst/>
              <a:cxnLst/>
              <a:rect l="l" t="t" r="r" b="b"/>
              <a:pathLst>
                <a:path h="874395">
                  <a:moveTo>
                    <a:pt x="0" y="0"/>
                  </a:moveTo>
                  <a:lnTo>
                    <a:pt x="0" y="87432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64" name="object 1564"/>
          <p:cNvSpPr/>
          <p:nvPr/>
        </p:nvSpPr>
        <p:spPr>
          <a:xfrm>
            <a:off x="16845954" y="7206443"/>
            <a:ext cx="0" cy="874394"/>
          </a:xfrm>
          <a:custGeom>
            <a:avLst/>
            <a:gdLst/>
            <a:ahLst/>
            <a:cxnLst/>
            <a:rect l="l" t="t" r="r" b="b"/>
            <a:pathLst>
              <a:path h="874395">
                <a:moveTo>
                  <a:pt x="0" y="0"/>
                </a:moveTo>
                <a:lnTo>
                  <a:pt x="0" y="874325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5" name="object 1565"/>
          <p:cNvSpPr/>
          <p:nvPr/>
        </p:nvSpPr>
        <p:spPr>
          <a:xfrm>
            <a:off x="16874289" y="5958706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66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6" name="object 1566"/>
          <p:cNvSpPr/>
          <p:nvPr/>
        </p:nvSpPr>
        <p:spPr>
          <a:xfrm>
            <a:off x="16874289" y="7206443"/>
            <a:ext cx="0" cy="902969"/>
          </a:xfrm>
          <a:custGeom>
            <a:avLst/>
            <a:gdLst/>
            <a:ahLst/>
            <a:cxnLst/>
            <a:rect l="l" t="t" r="r" b="b"/>
            <a:pathLst>
              <a:path h="902970">
                <a:moveTo>
                  <a:pt x="0" y="0"/>
                </a:moveTo>
                <a:lnTo>
                  <a:pt x="0" y="90266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7" name="object 1567"/>
          <p:cNvSpPr/>
          <p:nvPr/>
        </p:nvSpPr>
        <p:spPr>
          <a:xfrm>
            <a:off x="16876312" y="5955670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67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8" name="object 1568"/>
          <p:cNvSpPr/>
          <p:nvPr/>
        </p:nvSpPr>
        <p:spPr>
          <a:xfrm>
            <a:off x="16876312" y="7206443"/>
            <a:ext cx="0" cy="906144"/>
          </a:xfrm>
          <a:custGeom>
            <a:avLst/>
            <a:gdLst/>
            <a:ahLst/>
            <a:cxnLst/>
            <a:rect l="l" t="t" r="r" b="b"/>
            <a:pathLst>
              <a:path h="906145">
                <a:moveTo>
                  <a:pt x="0" y="0"/>
                </a:moveTo>
                <a:lnTo>
                  <a:pt x="0" y="905676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69" name="object 1569"/>
          <p:cNvSpPr/>
          <p:nvPr/>
        </p:nvSpPr>
        <p:spPr>
          <a:xfrm>
            <a:off x="16260033" y="7959334"/>
            <a:ext cx="463550" cy="0"/>
          </a:xfrm>
          <a:custGeom>
            <a:avLst/>
            <a:gdLst/>
            <a:ahLst/>
            <a:cxnLst/>
            <a:rect l="l" t="t" r="r" b="b"/>
            <a:pathLst>
              <a:path w="463550">
                <a:moveTo>
                  <a:pt x="46347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0" name="object 1570"/>
          <p:cNvSpPr/>
          <p:nvPr/>
        </p:nvSpPr>
        <p:spPr>
          <a:xfrm>
            <a:off x="15314891" y="6491013"/>
            <a:ext cx="3175" cy="3175"/>
          </a:xfrm>
          <a:custGeom>
            <a:avLst/>
            <a:gdLst/>
            <a:ahLst/>
            <a:cxnLst/>
            <a:rect l="l" t="t" r="r" b="b"/>
            <a:pathLst>
              <a:path w="3175" h="3175">
                <a:moveTo>
                  <a:pt x="3015" y="3015"/>
                </a:moveTo>
                <a:lnTo>
                  <a:pt x="0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1" name="object 1571"/>
          <p:cNvSpPr/>
          <p:nvPr/>
        </p:nvSpPr>
        <p:spPr>
          <a:xfrm>
            <a:off x="15242030" y="7959334"/>
            <a:ext cx="432434" cy="0"/>
          </a:xfrm>
          <a:custGeom>
            <a:avLst/>
            <a:gdLst/>
            <a:ahLst/>
            <a:cxnLst/>
            <a:rect l="l" t="t" r="r" b="b"/>
            <a:pathLst>
              <a:path w="432434">
                <a:moveTo>
                  <a:pt x="43208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2" name="object 1572"/>
          <p:cNvSpPr/>
          <p:nvPr/>
        </p:nvSpPr>
        <p:spPr>
          <a:xfrm>
            <a:off x="14726927" y="7959334"/>
            <a:ext cx="168275" cy="0"/>
          </a:xfrm>
          <a:custGeom>
            <a:avLst/>
            <a:gdLst/>
            <a:ahLst/>
            <a:cxnLst/>
            <a:rect l="l" t="t" r="r" b="b"/>
            <a:pathLst>
              <a:path w="168275">
                <a:moveTo>
                  <a:pt x="16798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3" name="object 1573"/>
          <p:cNvSpPr/>
          <p:nvPr/>
        </p:nvSpPr>
        <p:spPr>
          <a:xfrm>
            <a:off x="16723507" y="6108475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4" name="object 1574"/>
          <p:cNvSpPr/>
          <p:nvPr/>
        </p:nvSpPr>
        <p:spPr>
          <a:xfrm>
            <a:off x="16723507" y="7206443"/>
            <a:ext cx="0" cy="753110"/>
          </a:xfrm>
          <a:custGeom>
            <a:avLst/>
            <a:gdLst/>
            <a:ahLst/>
            <a:cxnLst/>
            <a:rect l="l" t="t" r="r" b="b"/>
            <a:pathLst>
              <a:path h="753109">
                <a:moveTo>
                  <a:pt x="0" y="0"/>
                </a:moveTo>
                <a:lnTo>
                  <a:pt x="0" y="75289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5" name="object 1575"/>
          <p:cNvSpPr/>
          <p:nvPr/>
        </p:nvSpPr>
        <p:spPr>
          <a:xfrm>
            <a:off x="15242030" y="8080768"/>
            <a:ext cx="1604010" cy="0"/>
          </a:xfrm>
          <a:custGeom>
            <a:avLst/>
            <a:gdLst/>
            <a:ahLst/>
            <a:cxnLst/>
            <a:rect l="l" t="t" r="r" b="b"/>
            <a:pathLst>
              <a:path w="1604009">
                <a:moveTo>
                  <a:pt x="160392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6" name="object 1576"/>
          <p:cNvSpPr/>
          <p:nvPr/>
        </p:nvSpPr>
        <p:spPr>
          <a:xfrm>
            <a:off x="14777525" y="8080768"/>
            <a:ext cx="117475" cy="0"/>
          </a:xfrm>
          <a:custGeom>
            <a:avLst/>
            <a:gdLst/>
            <a:ahLst/>
            <a:cxnLst/>
            <a:rect l="l" t="t" r="r" b="b"/>
            <a:pathLst>
              <a:path w="117475">
                <a:moveTo>
                  <a:pt x="117386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7" name="object 1577"/>
          <p:cNvSpPr/>
          <p:nvPr/>
        </p:nvSpPr>
        <p:spPr>
          <a:xfrm>
            <a:off x="16260054" y="8109103"/>
            <a:ext cx="614680" cy="0"/>
          </a:xfrm>
          <a:custGeom>
            <a:avLst/>
            <a:gdLst/>
            <a:ahLst/>
            <a:cxnLst/>
            <a:rect l="l" t="t" r="r" b="b"/>
            <a:pathLst>
              <a:path w="614680">
                <a:moveTo>
                  <a:pt x="614234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8" name="object 1578"/>
          <p:cNvSpPr/>
          <p:nvPr/>
        </p:nvSpPr>
        <p:spPr>
          <a:xfrm>
            <a:off x="15242030" y="8109103"/>
            <a:ext cx="432434" cy="0"/>
          </a:xfrm>
          <a:custGeom>
            <a:avLst/>
            <a:gdLst/>
            <a:ahLst/>
            <a:cxnLst/>
            <a:rect l="l" t="t" r="r" b="b"/>
            <a:pathLst>
              <a:path w="432434">
                <a:moveTo>
                  <a:pt x="43208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79" name="object 1579"/>
          <p:cNvSpPr/>
          <p:nvPr/>
        </p:nvSpPr>
        <p:spPr>
          <a:xfrm>
            <a:off x="14789669" y="8109103"/>
            <a:ext cx="105410" cy="0"/>
          </a:xfrm>
          <a:custGeom>
            <a:avLst/>
            <a:gdLst/>
            <a:ahLst/>
            <a:cxnLst/>
            <a:rect l="l" t="t" r="r" b="b"/>
            <a:pathLst>
              <a:path w="105409">
                <a:moveTo>
                  <a:pt x="105242" y="0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0" name="object 1580"/>
          <p:cNvSpPr/>
          <p:nvPr/>
        </p:nvSpPr>
        <p:spPr>
          <a:xfrm>
            <a:off x="16260054" y="8112138"/>
            <a:ext cx="616585" cy="0"/>
          </a:xfrm>
          <a:custGeom>
            <a:avLst/>
            <a:gdLst/>
            <a:ahLst/>
            <a:cxnLst/>
            <a:rect l="l" t="t" r="r" b="b"/>
            <a:pathLst>
              <a:path w="616584">
                <a:moveTo>
                  <a:pt x="616258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1" name="object 1581"/>
          <p:cNvSpPr/>
          <p:nvPr/>
        </p:nvSpPr>
        <p:spPr>
          <a:xfrm>
            <a:off x="15242030" y="8112138"/>
            <a:ext cx="432434" cy="0"/>
          </a:xfrm>
          <a:custGeom>
            <a:avLst/>
            <a:gdLst/>
            <a:ahLst/>
            <a:cxnLst/>
            <a:rect l="l" t="t" r="r" b="b"/>
            <a:pathLst>
              <a:path w="432434">
                <a:moveTo>
                  <a:pt x="432082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2" name="object 1582"/>
          <p:cNvSpPr/>
          <p:nvPr/>
        </p:nvSpPr>
        <p:spPr>
          <a:xfrm>
            <a:off x="14790700" y="8112138"/>
            <a:ext cx="104775" cy="0"/>
          </a:xfrm>
          <a:custGeom>
            <a:avLst/>
            <a:gdLst/>
            <a:ahLst/>
            <a:cxnLst/>
            <a:rect l="l" t="t" r="r" b="b"/>
            <a:pathLst>
              <a:path w="104775">
                <a:moveTo>
                  <a:pt x="104210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3" name="object 1583"/>
          <p:cNvSpPr/>
          <p:nvPr/>
        </p:nvSpPr>
        <p:spPr>
          <a:xfrm>
            <a:off x="14058028" y="6018412"/>
            <a:ext cx="59690" cy="0"/>
          </a:xfrm>
          <a:custGeom>
            <a:avLst/>
            <a:gdLst/>
            <a:ahLst/>
            <a:cxnLst/>
            <a:rect l="l" t="t" r="r" b="b"/>
            <a:pathLst>
              <a:path w="59690">
                <a:moveTo>
                  <a:pt x="0" y="0"/>
                </a:moveTo>
                <a:lnTo>
                  <a:pt x="5968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4" name="object 1584"/>
          <p:cNvSpPr/>
          <p:nvPr/>
        </p:nvSpPr>
        <p:spPr>
          <a:xfrm>
            <a:off x="14333278" y="6018412"/>
            <a:ext cx="189230" cy="0"/>
          </a:xfrm>
          <a:custGeom>
            <a:avLst/>
            <a:gdLst/>
            <a:ahLst/>
            <a:cxnLst/>
            <a:rect l="l" t="t" r="r" b="b"/>
            <a:pathLst>
              <a:path w="189230">
                <a:moveTo>
                  <a:pt x="0" y="0"/>
                </a:moveTo>
                <a:lnTo>
                  <a:pt x="18921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5" name="object 1585"/>
          <p:cNvSpPr/>
          <p:nvPr/>
        </p:nvSpPr>
        <p:spPr>
          <a:xfrm>
            <a:off x="14737047" y="6018412"/>
            <a:ext cx="309245" cy="0"/>
          </a:xfrm>
          <a:custGeom>
            <a:avLst/>
            <a:gdLst/>
            <a:ahLst/>
            <a:cxnLst/>
            <a:rect l="l" t="t" r="r" b="b"/>
            <a:pathLst>
              <a:path w="309244">
                <a:moveTo>
                  <a:pt x="0" y="0"/>
                </a:moveTo>
                <a:lnTo>
                  <a:pt x="30862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6" name="object 1586"/>
          <p:cNvSpPr/>
          <p:nvPr/>
        </p:nvSpPr>
        <p:spPr>
          <a:xfrm>
            <a:off x="15260226" y="6018412"/>
            <a:ext cx="798830" cy="0"/>
          </a:xfrm>
          <a:custGeom>
            <a:avLst/>
            <a:gdLst/>
            <a:ahLst/>
            <a:cxnLst/>
            <a:rect l="l" t="t" r="r" b="b"/>
            <a:pathLst>
              <a:path w="798830">
                <a:moveTo>
                  <a:pt x="0" y="0"/>
                </a:moveTo>
                <a:lnTo>
                  <a:pt x="798409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7" name="object 1587"/>
          <p:cNvSpPr/>
          <p:nvPr/>
        </p:nvSpPr>
        <p:spPr>
          <a:xfrm>
            <a:off x="13506515" y="5987061"/>
            <a:ext cx="30480" cy="153035"/>
          </a:xfrm>
          <a:custGeom>
            <a:avLst/>
            <a:gdLst/>
            <a:ahLst/>
            <a:cxnLst/>
            <a:rect l="l" t="t" r="r" b="b"/>
            <a:pathLst>
              <a:path w="30480" h="153035">
                <a:moveTo>
                  <a:pt x="30358" y="152784"/>
                </a:moveTo>
                <a:lnTo>
                  <a:pt x="30358" y="0"/>
                </a:ln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8" name="object 1588"/>
          <p:cNvSpPr/>
          <p:nvPr/>
        </p:nvSpPr>
        <p:spPr>
          <a:xfrm>
            <a:off x="13883972" y="5987041"/>
            <a:ext cx="174625" cy="0"/>
          </a:xfrm>
          <a:custGeom>
            <a:avLst/>
            <a:gdLst/>
            <a:ahLst/>
            <a:cxnLst/>
            <a:rect l="l" t="t" r="r" b="b"/>
            <a:pathLst>
              <a:path w="174625">
                <a:moveTo>
                  <a:pt x="0" y="0"/>
                </a:moveTo>
                <a:lnTo>
                  <a:pt x="174055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89" name="object 1589"/>
          <p:cNvSpPr/>
          <p:nvPr/>
        </p:nvSpPr>
        <p:spPr>
          <a:xfrm>
            <a:off x="13907247" y="6452539"/>
            <a:ext cx="0" cy="173355"/>
          </a:xfrm>
          <a:custGeom>
            <a:avLst/>
            <a:gdLst/>
            <a:ahLst/>
            <a:cxnLst/>
            <a:rect l="l" t="t" r="r" b="b"/>
            <a:pathLst>
              <a:path h="173354">
                <a:moveTo>
                  <a:pt x="0" y="0"/>
                </a:moveTo>
                <a:lnTo>
                  <a:pt x="0" y="173023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0" name="object 1590"/>
          <p:cNvSpPr/>
          <p:nvPr/>
        </p:nvSpPr>
        <p:spPr>
          <a:xfrm>
            <a:off x="13905224" y="6139846"/>
            <a:ext cx="0" cy="31750"/>
          </a:xfrm>
          <a:custGeom>
            <a:avLst/>
            <a:gdLst/>
            <a:ahLst/>
            <a:cxnLst/>
            <a:rect l="l" t="t" r="r" b="b"/>
            <a:pathLst>
              <a:path h="31750">
                <a:moveTo>
                  <a:pt x="0" y="0"/>
                </a:moveTo>
                <a:lnTo>
                  <a:pt x="0" y="3135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1" name="object 1591"/>
          <p:cNvSpPr/>
          <p:nvPr/>
        </p:nvSpPr>
        <p:spPr>
          <a:xfrm>
            <a:off x="13905224" y="6452539"/>
            <a:ext cx="0" cy="172085"/>
          </a:xfrm>
          <a:custGeom>
            <a:avLst/>
            <a:gdLst/>
            <a:ahLst/>
            <a:cxnLst/>
            <a:rect l="l" t="t" r="r" b="b"/>
            <a:pathLst>
              <a:path h="172084">
                <a:moveTo>
                  <a:pt x="0" y="0"/>
                </a:moveTo>
                <a:lnTo>
                  <a:pt x="0" y="17203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2" name="object 1592"/>
          <p:cNvSpPr/>
          <p:nvPr/>
        </p:nvSpPr>
        <p:spPr>
          <a:xfrm>
            <a:off x="16274201" y="595567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3" name="object 1593"/>
          <p:cNvSpPr/>
          <p:nvPr/>
        </p:nvSpPr>
        <p:spPr>
          <a:xfrm>
            <a:off x="16493794" y="5955670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4" name="object 1594"/>
          <p:cNvSpPr/>
          <p:nvPr/>
        </p:nvSpPr>
        <p:spPr>
          <a:xfrm>
            <a:off x="15317906" y="6108475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983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5" name="object 1595"/>
          <p:cNvSpPr/>
          <p:nvPr/>
        </p:nvSpPr>
        <p:spPr>
          <a:xfrm>
            <a:off x="15317906" y="6490993"/>
            <a:ext cx="0" cy="1468755"/>
          </a:xfrm>
          <a:custGeom>
            <a:avLst/>
            <a:gdLst/>
            <a:ahLst/>
            <a:cxnLst/>
            <a:rect l="l" t="t" r="r" b="b"/>
            <a:pathLst>
              <a:path h="1468754">
                <a:moveTo>
                  <a:pt x="0" y="0"/>
                </a:moveTo>
                <a:lnTo>
                  <a:pt x="0" y="14683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6" name="object 1596"/>
          <p:cNvSpPr/>
          <p:nvPr/>
        </p:nvSpPr>
        <p:spPr>
          <a:xfrm>
            <a:off x="15289572" y="6108475"/>
            <a:ext cx="0" cy="168275"/>
          </a:xfrm>
          <a:custGeom>
            <a:avLst/>
            <a:gdLst/>
            <a:ahLst/>
            <a:cxnLst/>
            <a:rect l="l" t="t" r="r" b="b"/>
            <a:pathLst>
              <a:path h="168275">
                <a:moveTo>
                  <a:pt x="0" y="0"/>
                </a:moveTo>
                <a:lnTo>
                  <a:pt x="0" y="167983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7" name="object 1597"/>
          <p:cNvSpPr/>
          <p:nvPr/>
        </p:nvSpPr>
        <p:spPr>
          <a:xfrm>
            <a:off x="15289572" y="6490993"/>
            <a:ext cx="0" cy="1468755"/>
          </a:xfrm>
          <a:custGeom>
            <a:avLst/>
            <a:gdLst/>
            <a:ahLst/>
            <a:cxnLst/>
            <a:rect l="l" t="t" r="r" b="b"/>
            <a:pathLst>
              <a:path h="1468754">
                <a:moveTo>
                  <a:pt x="0" y="0"/>
                </a:moveTo>
                <a:lnTo>
                  <a:pt x="0" y="1468321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8" name="object 1598"/>
          <p:cNvSpPr/>
          <p:nvPr/>
        </p:nvSpPr>
        <p:spPr>
          <a:xfrm>
            <a:off x="13905244" y="6171216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9" name="object 1599"/>
          <p:cNvSpPr/>
          <p:nvPr/>
        </p:nvSpPr>
        <p:spPr>
          <a:xfrm>
            <a:off x="16058655" y="4858715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8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00" name="object 1600"/>
          <p:cNvGrpSpPr/>
          <p:nvPr/>
        </p:nvGrpSpPr>
        <p:grpSpPr>
          <a:xfrm>
            <a:off x="16056632" y="4855173"/>
            <a:ext cx="158115" cy="353695"/>
            <a:chOff x="16056632" y="4855173"/>
            <a:chExt cx="158115" cy="353695"/>
          </a:xfrm>
        </p:grpSpPr>
        <p:sp>
          <p:nvSpPr>
            <p:cNvPr id="1601" name="object 1601"/>
            <p:cNvSpPr/>
            <p:nvPr/>
          </p:nvSpPr>
          <p:spPr>
            <a:xfrm>
              <a:off x="16058656" y="5202779"/>
              <a:ext cx="154305" cy="0"/>
            </a:xfrm>
            <a:custGeom>
              <a:avLst/>
              <a:gdLst/>
              <a:ahLst/>
              <a:cxnLst/>
              <a:rect l="l" t="t" r="r" b="b"/>
              <a:pathLst>
                <a:path w="154305">
                  <a:moveTo>
                    <a:pt x="0" y="0"/>
                  </a:moveTo>
                  <a:lnTo>
                    <a:pt x="15381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2" name="object 1602"/>
            <p:cNvSpPr/>
            <p:nvPr/>
          </p:nvSpPr>
          <p:spPr>
            <a:xfrm>
              <a:off x="16183126" y="4872882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3" name="object 1603"/>
            <p:cNvSpPr/>
            <p:nvPr/>
          </p:nvSpPr>
          <p:spPr>
            <a:xfrm>
              <a:off x="16168958" y="4872882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315728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4" name="object 1604"/>
            <p:cNvSpPr/>
            <p:nvPr/>
          </p:nvSpPr>
          <p:spPr>
            <a:xfrm>
              <a:off x="16212472" y="4858715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5" name="object 1605"/>
            <p:cNvSpPr/>
            <p:nvPr/>
          </p:nvSpPr>
          <p:spPr>
            <a:xfrm>
              <a:off x="16168958" y="485871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6" name="object 1606"/>
            <p:cNvSpPr/>
            <p:nvPr/>
          </p:nvSpPr>
          <p:spPr>
            <a:xfrm>
              <a:off x="16168958" y="518861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7" name="object 1607"/>
            <p:cNvSpPr/>
            <p:nvPr/>
          </p:nvSpPr>
          <p:spPr>
            <a:xfrm>
              <a:off x="16176042" y="503785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8" name="object 1608"/>
            <p:cNvSpPr/>
            <p:nvPr/>
          </p:nvSpPr>
          <p:spPr>
            <a:xfrm>
              <a:off x="16176042" y="4872903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1507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9" name="object 1609"/>
            <p:cNvSpPr/>
            <p:nvPr/>
          </p:nvSpPr>
          <p:spPr>
            <a:xfrm>
              <a:off x="16058656" y="4858715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344063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0" name="object 1610"/>
            <p:cNvSpPr/>
            <p:nvPr/>
          </p:nvSpPr>
          <p:spPr>
            <a:xfrm>
              <a:off x="16168958" y="502366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0"/>
                  </a:moveTo>
                  <a:lnTo>
                    <a:pt x="0" y="0"/>
                  </a:lnTo>
                  <a:lnTo>
                    <a:pt x="0" y="14167"/>
                  </a:lnTo>
                  <a:lnTo>
                    <a:pt x="14167" y="14167"/>
                  </a:lnTo>
                  <a:lnTo>
                    <a:pt x="14167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11" name="object 1611"/>
          <p:cNvSpPr/>
          <p:nvPr/>
        </p:nvSpPr>
        <p:spPr>
          <a:xfrm>
            <a:off x="16058655" y="5824117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8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12" name="object 1612"/>
          <p:cNvGrpSpPr/>
          <p:nvPr/>
        </p:nvGrpSpPr>
        <p:grpSpPr>
          <a:xfrm>
            <a:off x="16056632" y="5473982"/>
            <a:ext cx="158115" cy="353695"/>
            <a:chOff x="16056632" y="5473982"/>
            <a:chExt cx="158115" cy="353695"/>
          </a:xfrm>
        </p:grpSpPr>
        <p:sp>
          <p:nvSpPr>
            <p:cNvPr id="1613" name="object 1613"/>
            <p:cNvSpPr/>
            <p:nvPr/>
          </p:nvSpPr>
          <p:spPr>
            <a:xfrm>
              <a:off x="16058656" y="5480053"/>
              <a:ext cx="154305" cy="0"/>
            </a:xfrm>
            <a:custGeom>
              <a:avLst/>
              <a:gdLst/>
              <a:ahLst/>
              <a:cxnLst/>
              <a:rect l="l" t="t" r="r" b="b"/>
              <a:pathLst>
                <a:path w="154305">
                  <a:moveTo>
                    <a:pt x="0" y="0"/>
                  </a:moveTo>
                  <a:lnTo>
                    <a:pt x="15381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4" name="object 1614"/>
            <p:cNvSpPr/>
            <p:nvPr/>
          </p:nvSpPr>
          <p:spPr>
            <a:xfrm>
              <a:off x="16183126" y="5494221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5" name="object 1615"/>
            <p:cNvSpPr/>
            <p:nvPr/>
          </p:nvSpPr>
          <p:spPr>
            <a:xfrm>
              <a:off x="16168958" y="5494221"/>
              <a:ext cx="0" cy="316230"/>
            </a:xfrm>
            <a:custGeom>
              <a:avLst/>
              <a:gdLst/>
              <a:ahLst/>
              <a:cxnLst/>
              <a:rect l="l" t="t" r="r" b="b"/>
              <a:pathLst>
                <a:path h="316229">
                  <a:moveTo>
                    <a:pt x="0" y="0"/>
                  </a:moveTo>
                  <a:lnTo>
                    <a:pt x="0" y="315728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6" name="object 1616"/>
            <p:cNvSpPr/>
            <p:nvPr/>
          </p:nvSpPr>
          <p:spPr>
            <a:xfrm>
              <a:off x="16212472" y="5480053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7" name="object 1617"/>
            <p:cNvSpPr/>
            <p:nvPr/>
          </p:nvSpPr>
          <p:spPr>
            <a:xfrm>
              <a:off x="16168958" y="580994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8" name="object 1618"/>
            <p:cNvSpPr/>
            <p:nvPr/>
          </p:nvSpPr>
          <p:spPr>
            <a:xfrm>
              <a:off x="16168958" y="548005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9" name="object 1619"/>
            <p:cNvSpPr/>
            <p:nvPr/>
          </p:nvSpPr>
          <p:spPr>
            <a:xfrm>
              <a:off x="16176042" y="5494221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0" name="object 1620"/>
            <p:cNvSpPr/>
            <p:nvPr/>
          </p:nvSpPr>
          <p:spPr>
            <a:xfrm>
              <a:off x="16176042" y="5659169"/>
              <a:ext cx="0" cy="151130"/>
            </a:xfrm>
            <a:custGeom>
              <a:avLst/>
              <a:gdLst/>
              <a:ahLst/>
              <a:cxnLst/>
              <a:rect l="l" t="t" r="r" b="b"/>
              <a:pathLst>
                <a:path h="151129">
                  <a:moveTo>
                    <a:pt x="0" y="0"/>
                  </a:moveTo>
                  <a:lnTo>
                    <a:pt x="0" y="1507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1" name="object 1621"/>
            <p:cNvSpPr/>
            <p:nvPr/>
          </p:nvSpPr>
          <p:spPr>
            <a:xfrm>
              <a:off x="16058656" y="5480053"/>
              <a:ext cx="0" cy="344170"/>
            </a:xfrm>
            <a:custGeom>
              <a:avLst/>
              <a:gdLst/>
              <a:ahLst/>
              <a:cxnLst/>
              <a:rect l="l" t="t" r="r" b="b"/>
              <a:pathLst>
                <a:path h="344170">
                  <a:moveTo>
                    <a:pt x="0" y="0"/>
                  </a:moveTo>
                  <a:lnTo>
                    <a:pt x="0" y="344063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2" name="object 1622"/>
            <p:cNvSpPr/>
            <p:nvPr/>
          </p:nvSpPr>
          <p:spPr>
            <a:xfrm>
              <a:off x="16168958" y="5645001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23" name="object 1623"/>
          <p:cNvSpPr/>
          <p:nvPr/>
        </p:nvSpPr>
        <p:spPr>
          <a:xfrm>
            <a:off x="15045692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24" name="object 1624"/>
          <p:cNvSpPr/>
          <p:nvPr/>
        </p:nvSpPr>
        <p:spPr>
          <a:xfrm>
            <a:off x="14129877" y="8131386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1527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25" name="object 1625"/>
          <p:cNvGrpSpPr/>
          <p:nvPr/>
        </p:nvGrpSpPr>
        <p:grpSpPr>
          <a:xfrm>
            <a:off x="14126334" y="8129342"/>
            <a:ext cx="292100" cy="157480"/>
            <a:chOff x="14126334" y="8129342"/>
            <a:chExt cx="292100" cy="157480"/>
          </a:xfrm>
        </p:grpSpPr>
        <p:sp>
          <p:nvSpPr>
            <p:cNvPr id="1626" name="object 1626"/>
            <p:cNvSpPr/>
            <p:nvPr/>
          </p:nvSpPr>
          <p:spPr>
            <a:xfrm>
              <a:off x="14412210" y="8131386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15278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7" name="object 1627"/>
            <p:cNvSpPr/>
            <p:nvPr/>
          </p:nvSpPr>
          <p:spPr>
            <a:xfrm>
              <a:off x="14144043" y="8254824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539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8" name="object 1628"/>
            <p:cNvSpPr/>
            <p:nvPr/>
          </p:nvSpPr>
          <p:spPr>
            <a:xfrm>
              <a:off x="14144043" y="8240657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539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9" name="object 1629"/>
            <p:cNvSpPr/>
            <p:nvPr/>
          </p:nvSpPr>
          <p:spPr>
            <a:xfrm>
              <a:off x="14129876" y="8284171"/>
              <a:ext cx="282575" cy="0"/>
            </a:xfrm>
            <a:custGeom>
              <a:avLst/>
              <a:gdLst/>
              <a:ahLst/>
              <a:cxnLst/>
              <a:rect l="l" t="t" r="r" b="b"/>
              <a:pathLst>
                <a:path w="282575">
                  <a:moveTo>
                    <a:pt x="0" y="0"/>
                  </a:moveTo>
                  <a:lnTo>
                    <a:pt x="28231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0" name="object 1630"/>
            <p:cNvSpPr/>
            <p:nvPr/>
          </p:nvSpPr>
          <p:spPr>
            <a:xfrm>
              <a:off x="14398043" y="82406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1" name="object 1631"/>
            <p:cNvSpPr/>
            <p:nvPr/>
          </p:nvSpPr>
          <p:spPr>
            <a:xfrm>
              <a:off x="14129876" y="8240657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2" name="object 1632"/>
            <p:cNvSpPr/>
            <p:nvPr/>
          </p:nvSpPr>
          <p:spPr>
            <a:xfrm>
              <a:off x="14144043" y="8247740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0" y="0"/>
                  </a:moveTo>
                  <a:lnTo>
                    <a:pt x="1194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3" name="object 1633"/>
            <p:cNvSpPr/>
            <p:nvPr/>
          </p:nvSpPr>
          <p:spPr>
            <a:xfrm>
              <a:off x="14278633" y="8247740"/>
              <a:ext cx="120014" cy="0"/>
            </a:xfrm>
            <a:custGeom>
              <a:avLst/>
              <a:gdLst/>
              <a:ahLst/>
              <a:cxnLst/>
              <a:rect l="l" t="t" r="r" b="b"/>
              <a:pathLst>
                <a:path w="120015">
                  <a:moveTo>
                    <a:pt x="0" y="0"/>
                  </a:moveTo>
                  <a:lnTo>
                    <a:pt x="11941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4" name="object 1634"/>
            <p:cNvSpPr/>
            <p:nvPr/>
          </p:nvSpPr>
          <p:spPr>
            <a:xfrm>
              <a:off x="14129876" y="8131366"/>
              <a:ext cx="282575" cy="0"/>
            </a:xfrm>
            <a:custGeom>
              <a:avLst/>
              <a:gdLst/>
              <a:ahLst/>
              <a:cxnLst/>
              <a:rect l="l" t="t" r="r" b="b"/>
              <a:pathLst>
                <a:path w="282575">
                  <a:moveTo>
                    <a:pt x="0" y="0"/>
                  </a:moveTo>
                  <a:lnTo>
                    <a:pt x="28231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5" name="object 1635"/>
            <p:cNvSpPr/>
            <p:nvPr/>
          </p:nvSpPr>
          <p:spPr>
            <a:xfrm>
              <a:off x="14263474" y="8240657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15159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36" name="object 1636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3572290" y="7824744"/>
            <a:ext cx="319756" cy="319776"/>
          </a:xfrm>
          <a:prstGeom prst="rect">
            <a:avLst/>
          </a:prstGeom>
        </p:spPr>
      </p:pic>
      <p:sp>
        <p:nvSpPr>
          <p:cNvPr id="1637" name="object 1637"/>
          <p:cNvSpPr/>
          <p:nvPr/>
        </p:nvSpPr>
        <p:spPr>
          <a:xfrm>
            <a:off x="16260033" y="7959334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4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38" name="object 1638"/>
          <p:cNvGrpSpPr/>
          <p:nvPr/>
        </p:nvGrpSpPr>
        <p:grpSpPr>
          <a:xfrm>
            <a:off x="15668042" y="7957310"/>
            <a:ext cx="595630" cy="157480"/>
            <a:chOff x="15668042" y="7957310"/>
            <a:chExt cx="595630" cy="157480"/>
          </a:xfrm>
        </p:grpSpPr>
        <p:sp>
          <p:nvSpPr>
            <p:cNvPr id="1639" name="object 1639"/>
            <p:cNvSpPr/>
            <p:nvPr/>
          </p:nvSpPr>
          <p:spPr>
            <a:xfrm>
              <a:off x="15674113" y="7959334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0" name="object 1640"/>
            <p:cNvSpPr/>
            <p:nvPr/>
          </p:nvSpPr>
          <p:spPr>
            <a:xfrm>
              <a:off x="15688281" y="8082792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0" y="0"/>
                  </a:moveTo>
                  <a:lnTo>
                    <a:pt x="55756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1" name="object 1641"/>
            <p:cNvSpPr/>
            <p:nvPr/>
          </p:nvSpPr>
          <p:spPr>
            <a:xfrm>
              <a:off x="15688281" y="8068625"/>
              <a:ext cx="558165" cy="0"/>
            </a:xfrm>
            <a:custGeom>
              <a:avLst/>
              <a:gdLst/>
              <a:ahLst/>
              <a:cxnLst/>
              <a:rect l="l" t="t" r="r" b="b"/>
              <a:pathLst>
                <a:path w="558165">
                  <a:moveTo>
                    <a:pt x="0" y="0"/>
                  </a:moveTo>
                  <a:lnTo>
                    <a:pt x="55756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2" name="object 1642"/>
            <p:cNvSpPr/>
            <p:nvPr/>
          </p:nvSpPr>
          <p:spPr>
            <a:xfrm>
              <a:off x="15674113" y="8112138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5">
                  <a:moveTo>
                    <a:pt x="0" y="0"/>
                  </a:moveTo>
                  <a:lnTo>
                    <a:pt x="58589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3" name="object 1643"/>
            <p:cNvSpPr/>
            <p:nvPr/>
          </p:nvSpPr>
          <p:spPr>
            <a:xfrm>
              <a:off x="16245866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4" name="object 1644"/>
            <p:cNvSpPr/>
            <p:nvPr/>
          </p:nvSpPr>
          <p:spPr>
            <a:xfrm>
              <a:off x="15674113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5" name="object 1645"/>
            <p:cNvSpPr/>
            <p:nvPr/>
          </p:nvSpPr>
          <p:spPr>
            <a:xfrm>
              <a:off x="15688281" y="807570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0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6" name="object 1646"/>
            <p:cNvSpPr/>
            <p:nvPr/>
          </p:nvSpPr>
          <p:spPr>
            <a:xfrm>
              <a:off x="15878527" y="8075708"/>
              <a:ext cx="177165" cy="0"/>
            </a:xfrm>
            <a:custGeom>
              <a:avLst/>
              <a:gdLst/>
              <a:ahLst/>
              <a:cxnLst/>
              <a:rect l="l" t="t" r="r" b="b"/>
              <a:pathLst>
                <a:path w="177165">
                  <a:moveTo>
                    <a:pt x="0" y="0"/>
                  </a:moveTo>
                  <a:lnTo>
                    <a:pt x="17707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7" name="object 1647"/>
            <p:cNvSpPr/>
            <p:nvPr/>
          </p:nvSpPr>
          <p:spPr>
            <a:xfrm>
              <a:off x="16069786" y="8075708"/>
              <a:ext cx="176530" cy="0"/>
            </a:xfrm>
            <a:custGeom>
              <a:avLst/>
              <a:gdLst/>
              <a:ahLst/>
              <a:cxnLst/>
              <a:rect l="l" t="t" r="r" b="b"/>
              <a:pathLst>
                <a:path w="176530">
                  <a:moveTo>
                    <a:pt x="0" y="0"/>
                  </a:moveTo>
                  <a:lnTo>
                    <a:pt x="1760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8" name="object 1648"/>
            <p:cNvSpPr/>
            <p:nvPr/>
          </p:nvSpPr>
          <p:spPr>
            <a:xfrm>
              <a:off x="15674113" y="7959334"/>
              <a:ext cx="586105" cy="0"/>
            </a:xfrm>
            <a:custGeom>
              <a:avLst/>
              <a:gdLst/>
              <a:ahLst/>
              <a:cxnLst/>
              <a:rect l="l" t="t" r="r" b="b"/>
              <a:pathLst>
                <a:path w="586105">
                  <a:moveTo>
                    <a:pt x="0" y="0"/>
                  </a:moveTo>
                  <a:lnTo>
                    <a:pt x="58589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9" name="object 1649"/>
            <p:cNvSpPr/>
            <p:nvPr/>
          </p:nvSpPr>
          <p:spPr>
            <a:xfrm>
              <a:off x="16055619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0" name="object 1650"/>
            <p:cNvSpPr/>
            <p:nvPr/>
          </p:nvSpPr>
          <p:spPr>
            <a:xfrm>
              <a:off x="15864360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14167"/>
                  </a:moveTo>
                  <a:lnTo>
                    <a:pt x="14167" y="14167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51" name="object 1651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6284827" y="5922802"/>
            <a:ext cx="210485" cy="123437"/>
          </a:xfrm>
          <a:prstGeom prst="rect">
            <a:avLst/>
          </a:prstGeom>
        </p:spPr>
      </p:pic>
      <p:grpSp>
        <p:nvGrpSpPr>
          <p:cNvPr id="1652" name="object 1652"/>
          <p:cNvGrpSpPr/>
          <p:nvPr/>
        </p:nvGrpSpPr>
        <p:grpSpPr>
          <a:xfrm>
            <a:off x="14460783" y="4819249"/>
            <a:ext cx="533400" cy="1205230"/>
            <a:chOff x="14460783" y="4819249"/>
            <a:chExt cx="533400" cy="1205230"/>
          </a:xfrm>
        </p:grpSpPr>
        <p:sp>
          <p:nvSpPr>
            <p:cNvPr id="1653" name="object 1653"/>
            <p:cNvSpPr/>
            <p:nvPr/>
          </p:nvSpPr>
          <p:spPr>
            <a:xfrm>
              <a:off x="14988010" y="4825321"/>
              <a:ext cx="0" cy="1193165"/>
            </a:xfrm>
            <a:custGeom>
              <a:avLst/>
              <a:gdLst/>
              <a:ahLst/>
              <a:cxnLst/>
              <a:rect l="l" t="t" r="r" b="b"/>
              <a:pathLst>
                <a:path h="1193164">
                  <a:moveTo>
                    <a:pt x="0" y="0"/>
                  </a:moveTo>
                  <a:lnTo>
                    <a:pt x="0" y="119307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4" name="object 1654"/>
            <p:cNvSpPr/>
            <p:nvPr/>
          </p:nvSpPr>
          <p:spPr>
            <a:xfrm>
              <a:off x="14466875" y="4825321"/>
              <a:ext cx="493395" cy="581025"/>
            </a:xfrm>
            <a:custGeom>
              <a:avLst/>
              <a:gdLst/>
              <a:ahLst/>
              <a:cxnLst/>
              <a:rect l="l" t="t" r="r" b="b"/>
              <a:pathLst>
                <a:path w="493394" h="581025">
                  <a:moveTo>
                    <a:pt x="492800" y="0"/>
                  </a:moveTo>
                  <a:lnTo>
                    <a:pt x="492800" y="580860"/>
                  </a:lnTo>
                  <a:lnTo>
                    <a:pt x="0" y="58086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5" name="object 1655"/>
            <p:cNvSpPr/>
            <p:nvPr/>
          </p:nvSpPr>
          <p:spPr>
            <a:xfrm>
              <a:off x="14466855" y="5434516"/>
              <a:ext cx="493395" cy="584200"/>
            </a:xfrm>
            <a:custGeom>
              <a:avLst/>
              <a:gdLst/>
              <a:ahLst/>
              <a:cxnLst/>
              <a:rect l="l" t="t" r="r" b="b"/>
              <a:pathLst>
                <a:path w="493394" h="584200">
                  <a:moveTo>
                    <a:pt x="0" y="0"/>
                  </a:moveTo>
                  <a:lnTo>
                    <a:pt x="492800" y="0"/>
                  </a:lnTo>
                  <a:lnTo>
                    <a:pt x="492800" y="58387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6" name="object 1656"/>
          <p:cNvSpPr/>
          <p:nvPr/>
        </p:nvSpPr>
        <p:spPr>
          <a:xfrm>
            <a:off x="13686642" y="7830816"/>
            <a:ext cx="199390" cy="199390"/>
          </a:xfrm>
          <a:custGeom>
            <a:avLst/>
            <a:gdLst/>
            <a:ahLst/>
            <a:cxnLst/>
            <a:rect l="l" t="t" r="r" b="b"/>
            <a:pathLst>
              <a:path w="199390" h="199390">
                <a:moveTo>
                  <a:pt x="0" y="0"/>
                </a:moveTo>
                <a:lnTo>
                  <a:pt x="199334" y="199334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57" name="object 1657"/>
          <p:cNvSpPr/>
          <p:nvPr/>
        </p:nvSpPr>
        <p:spPr>
          <a:xfrm>
            <a:off x="13431629" y="7585924"/>
            <a:ext cx="154305" cy="0"/>
          </a:xfrm>
          <a:custGeom>
            <a:avLst/>
            <a:gdLst/>
            <a:ahLst/>
            <a:cxnLst/>
            <a:rect l="l" t="t" r="r" b="b"/>
            <a:pathLst>
              <a:path w="154305">
                <a:moveTo>
                  <a:pt x="0" y="0"/>
                </a:moveTo>
                <a:lnTo>
                  <a:pt x="153816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58" name="object 1658"/>
          <p:cNvGrpSpPr/>
          <p:nvPr/>
        </p:nvGrpSpPr>
        <p:grpSpPr>
          <a:xfrm>
            <a:off x="13429606" y="7297518"/>
            <a:ext cx="158115" cy="292100"/>
            <a:chOff x="13429606" y="7297518"/>
            <a:chExt cx="158115" cy="292100"/>
          </a:xfrm>
        </p:grpSpPr>
        <p:sp>
          <p:nvSpPr>
            <p:cNvPr id="1659" name="object 1659"/>
            <p:cNvSpPr/>
            <p:nvPr/>
          </p:nvSpPr>
          <p:spPr>
            <a:xfrm>
              <a:off x="13431630" y="7303589"/>
              <a:ext cx="154305" cy="0"/>
            </a:xfrm>
            <a:custGeom>
              <a:avLst/>
              <a:gdLst/>
              <a:ahLst/>
              <a:cxnLst/>
              <a:rect l="l" t="t" r="r" b="b"/>
              <a:pathLst>
                <a:path w="154305">
                  <a:moveTo>
                    <a:pt x="0" y="0"/>
                  </a:moveTo>
                  <a:lnTo>
                    <a:pt x="153816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0" name="object 1660"/>
            <p:cNvSpPr/>
            <p:nvPr/>
          </p:nvSpPr>
          <p:spPr>
            <a:xfrm>
              <a:off x="13460977" y="7318769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1" name="object 1661"/>
            <p:cNvSpPr/>
            <p:nvPr/>
          </p:nvSpPr>
          <p:spPr>
            <a:xfrm>
              <a:off x="13475144" y="7318769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5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2" name="object 1662"/>
            <p:cNvSpPr/>
            <p:nvPr/>
          </p:nvSpPr>
          <p:spPr>
            <a:xfrm>
              <a:off x="13460977" y="7303589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0"/>
                  </a:moveTo>
                  <a:lnTo>
                    <a:pt x="14167" y="0"/>
                  </a:lnTo>
                  <a:lnTo>
                    <a:pt x="14167" y="15159"/>
                  </a:lnTo>
                  <a:lnTo>
                    <a:pt x="0" y="15159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3" name="object 1663"/>
            <p:cNvSpPr/>
            <p:nvPr/>
          </p:nvSpPr>
          <p:spPr>
            <a:xfrm>
              <a:off x="13460977" y="757175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4" name="object 1664"/>
            <p:cNvSpPr/>
            <p:nvPr/>
          </p:nvSpPr>
          <p:spPr>
            <a:xfrm>
              <a:off x="13468060" y="7452346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5" name="object 1665"/>
            <p:cNvSpPr/>
            <p:nvPr/>
          </p:nvSpPr>
          <p:spPr>
            <a:xfrm>
              <a:off x="13468060" y="7318769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6" name="object 1666"/>
            <p:cNvSpPr/>
            <p:nvPr/>
          </p:nvSpPr>
          <p:spPr>
            <a:xfrm>
              <a:off x="13460977" y="7438179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0" y="0"/>
                  </a:moveTo>
                  <a:lnTo>
                    <a:pt x="14167" y="0"/>
                  </a:lnTo>
                  <a:lnTo>
                    <a:pt x="14167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7" name="object 1667"/>
            <p:cNvSpPr/>
            <p:nvPr/>
          </p:nvSpPr>
          <p:spPr>
            <a:xfrm>
              <a:off x="13585447" y="7303610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28231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8" name="object 1668"/>
            <p:cNvSpPr/>
            <p:nvPr/>
          </p:nvSpPr>
          <p:spPr>
            <a:xfrm>
              <a:off x="13431630" y="7303610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282314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69" name="object 1669"/>
          <p:cNvSpPr/>
          <p:nvPr/>
        </p:nvSpPr>
        <p:spPr>
          <a:xfrm>
            <a:off x="13905244" y="6452539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70" name="object 1670"/>
          <p:cNvSpPr/>
          <p:nvPr/>
        </p:nvSpPr>
        <p:spPr>
          <a:xfrm>
            <a:off x="16274201" y="6020436"/>
            <a:ext cx="12700" cy="24765"/>
          </a:xfrm>
          <a:custGeom>
            <a:avLst/>
            <a:gdLst/>
            <a:ahLst/>
            <a:cxnLst/>
            <a:rect l="l" t="t" r="r" b="b"/>
            <a:pathLst>
              <a:path w="12700" h="24764">
                <a:moveTo>
                  <a:pt x="12143" y="0"/>
                </a:moveTo>
                <a:lnTo>
                  <a:pt x="0" y="0"/>
                </a:lnTo>
                <a:lnTo>
                  <a:pt x="0" y="24286"/>
                </a:lnTo>
                <a:lnTo>
                  <a:pt x="12143" y="24286"/>
                </a:lnTo>
                <a:lnTo>
                  <a:pt x="12143" y="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71" name="object 1671"/>
          <p:cNvGrpSpPr/>
          <p:nvPr/>
        </p:nvGrpSpPr>
        <p:grpSpPr>
          <a:xfrm>
            <a:off x="14888840" y="7957310"/>
            <a:ext cx="359410" cy="157480"/>
            <a:chOff x="14888840" y="7957310"/>
            <a:chExt cx="359410" cy="157480"/>
          </a:xfrm>
        </p:grpSpPr>
        <p:sp>
          <p:nvSpPr>
            <p:cNvPr id="1672" name="object 1672"/>
            <p:cNvSpPr/>
            <p:nvPr/>
          </p:nvSpPr>
          <p:spPr>
            <a:xfrm>
              <a:off x="15242011" y="7959334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3" name="object 1673"/>
            <p:cNvSpPr/>
            <p:nvPr/>
          </p:nvSpPr>
          <p:spPr>
            <a:xfrm>
              <a:off x="14909079" y="8082792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0" y="0"/>
                  </a:moveTo>
                  <a:lnTo>
                    <a:pt x="31775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4" name="object 1674"/>
            <p:cNvSpPr/>
            <p:nvPr/>
          </p:nvSpPr>
          <p:spPr>
            <a:xfrm>
              <a:off x="14909079" y="8068625"/>
              <a:ext cx="318135" cy="0"/>
            </a:xfrm>
            <a:custGeom>
              <a:avLst/>
              <a:gdLst/>
              <a:ahLst/>
              <a:cxnLst/>
              <a:rect l="l" t="t" r="r" b="b"/>
              <a:pathLst>
                <a:path w="318134">
                  <a:moveTo>
                    <a:pt x="0" y="0"/>
                  </a:moveTo>
                  <a:lnTo>
                    <a:pt x="31775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5" name="object 1675"/>
            <p:cNvSpPr/>
            <p:nvPr/>
          </p:nvSpPr>
          <p:spPr>
            <a:xfrm>
              <a:off x="14894911" y="8112138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4">
                  <a:moveTo>
                    <a:pt x="0" y="0"/>
                  </a:moveTo>
                  <a:lnTo>
                    <a:pt x="3470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6" name="object 1676"/>
            <p:cNvSpPr/>
            <p:nvPr/>
          </p:nvSpPr>
          <p:spPr>
            <a:xfrm>
              <a:off x="15226852" y="8068625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15159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7" name="object 1677"/>
            <p:cNvSpPr/>
            <p:nvPr/>
          </p:nvSpPr>
          <p:spPr>
            <a:xfrm>
              <a:off x="14894911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8" name="object 1678"/>
            <p:cNvSpPr/>
            <p:nvPr/>
          </p:nvSpPr>
          <p:spPr>
            <a:xfrm>
              <a:off x="14909079" y="807570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9" name="object 1679"/>
            <p:cNvSpPr/>
            <p:nvPr/>
          </p:nvSpPr>
          <p:spPr>
            <a:xfrm>
              <a:off x="15075039" y="8075708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0" name="object 1680"/>
            <p:cNvSpPr/>
            <p:nvPr/>
          </p:nvSpPr>
          <p:spPr>
            <a:xfrm>
              <a:off x="14894911" y="7959334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4">
                  <a:moveTo>
                    <a:pt x="0" y="0"/>
                  </a:moveTo>
                  <a:lnTo>
                    <a:pt x="3470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1" name="object 1681"/>
            <p:cNvSpPr/>
            <p:nvPr/>
          </p:nvSpPr>
          <p:spPr>
            <a:xfrm>
              <a:off x="15060871" y="8068625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2" name="object 1682"/>
            <p:cNvSpPr/>
            <p:nvPr/>
          </p:nvSpPr>
          <p:spPr>
            <a:xfrm>
              <a:off x="14894911" y="7959334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4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3" name="object 1683"/>
          <p:cNvGrpSpPr/>
          <p:nvPr/>
        </p:nvGrpSpPr>
        <p:grpSpPr>
          <a:xfrm>
            <a:off x="14432449" y="4825321"/>
            <a:ext cx="40640" cy="1193165"/>
            <a:chOff x="14432449" y="4825321"/>
            <a:chExt cx="40640" cy="1193165"/>
          </a:xfrm>
        </p:grpSpPr>
        <p:sp>
          <p:nvSpPr>
            <p:cNvPr id="1684" name="object 1684"/>
            <p:cNvSpPr/>
            <p:nvPr/>
          </p:nvSpPr>
          <p:spPr>
            <a:xfrm>
              <a:off x="14466855" y="5434516"/>
              <a:ext cx="0" cy="584200"/>
            </a:xfrm>
            <a:custGeom>
              <a:avLst/>
              <a:gdLst/>
              <a:ahLst/>
              <a:cxnLst/>
              <a:rect l="l" t="t" r="r" b="b"/>
              <a:pathLst>
                <a:path h="584200">
                  <a:moveTo>
                    <a:pt x="0" y="0"/>
                  </a:moveTo>
                  <a:lnTo>
                    <a:pt x="0" y="583875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5" name="object 1685"/>
            <p:cNvSpPr/>
            <p:nvPr/>
          </p:nvSpPr>
          <p:spPr>
            <a:xfrm>
              <a:off x="14438521" y="4825321"/>
              <a:ext cx="0" cy="1193165"/>
            </a:xfrm>
            <a:custGeom>
              <a:avLst/>
              <a:gdLst/>
              <a:ahLst/>
              <a:cxnLst/>
              <a:rect l="l" t="t" r="r" b="b"/>
              <a:pathLst>
                <a:path h="1193164">
                  <a:moveTo>
                    <a:pt x="0" y="0"/>
                  </a:moveTo>
                  <a:lnTo>
                    <a:pt x="0" y="119307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86" name="object 1686"/>
          <p:cNvGrpSpPr/>
          <p:nvPr/>
        </p:nvGrpSpPr>
        <p:grpSpPr>
          <a:xfrm>
            <a:off x="13930016" y="6167674"/>
            <a:ext cx="22860" cy="288925"/>
            <a:chOff x="13930016" y="6167674"/>
            <a:chExt cx="22860" cy="288925"/>
          </a:xfrm>
        </p:grpSpPr>
        <p:sp>
          <p:nvSpPr>
            <p:cNvPr id="1687" name="object 1687"/>
            <p:cNvSpPr/>
            <p:nvPr/>
          </p:nvSpPr>
          <p:spPr>
            <a:xfrm>
              <a:off x="13933558" y="6185383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8" name="object 1688"/>
            <p:cNvSpPr/>
            <p:nvPr/>
          </p:nvSpPr>
          <p:spPr>
            <a:xfrm>
              <a:off x="13948737" y="6185383"/>
              <a:ext cx="0" cy="253365"/>
            </a:xfrm>
            <a:custGeom>
              <a:avLst/>
              <a:gdLst/>
              <a:ahLst/>
              <a:cxnLst/>
              <a:rect l="l" t="t" r="r" b="b"/>
              <a:pathLst>
                <a:path h="253364">
                  <a:moveTo>
                    <a:pt x="0" y="252987"/>
                  </a:moveTo>
                  <a:lnTo>
                    <a:pt x="0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9" name="object 1689"/>
            <p:cNvSpPr/>
            <p:nvPr/>
          </p:nvSpPr>
          <p:spPr>
            <a:xfrm>
              <a:off x="13933558" y="6171216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0" name="object 1690"/>
            <p:cNvSpPr/>
            <p:nvPr/>
          </p:nvSpPr>
          <p:spPr>
            <a:xfrm>
              <a:off x="13933558" y="6438371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1" name="object 1691"/>
            <p:cNvSpPr/>
            <p:nvPr/>
          </p:nvSpPr>
          <p:spPr>
            <a:xfrm>
              <a:off x="13941653" y="6318961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2" name="object 1692"/>
            <p:cNvSpPr/>
            <p:nvPr/>
          </p:nvSpPr>
          <p:spPr>
            <a:xfrm>
              <a:off x="13941653" y="6185383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3" name="object 1693"/>
            <p:cNvSpPr/>
            <p:nvPr/>
          </p:nvSpPr>
          <p:spPr>
            <a:xfrm>
              <a:off x="13933558" y="630479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0" y="0"/>
                  </a:moveTo>
                  <a:lnTo>
                    <a:pt x="15159" y="0"/>
                  </a:lnTo>
                  <a:lnTo>
                    <a:pt x="15159" y="14167"/>
                  </a:lnTo>
                  <a:lnTo>
                    <a:pt x="0" y="14167"/>
                  </a:lnTo>
                  <a:lnTo>
                    <a:pt x="0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94" name="object 1694"/>
          <p:cNvSpPr/>
          <p:nvPr/>
        </p:nvSpPr>
        <p:spPr>
          <a:xfrm>
            <a:off x="14058028" y="6171216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28132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5" name="object 1695"/>
          <p:cNvSpPr/>
          <p:nvPr/>
        </p:nvSpPr>
        <p:spPr>
          <a:xfrm>
            <a:off x="13905224" y="6171216"/>
            <a:ext cx="0" cy="281940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281322"/>
                </a:moveTo>
                <a:lnTo>
                  <a:pt x="0" y="0"/>
                </a:lnTo>
              </a:path>
            </a:pathLst>
          </a:custGeom>
          <a:ln w="404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6" name="object 1696"/>
          <p:cNvSpPr/>
          <p:nvPr/>
        </p:nvSpPr>
        <p:spPr>
          <a:xfrm>
            <a:off x="13883972" y="6108475"/>
            <a:ext cx="52705" cy="0"/>
          </a:xfrm>
          <a:custGeom>
            <a:avLst/>
            <a:gdLst/>
            <a:ahLst/>
            <a:cxnLst/>
            <a:rect l="l" t="t" r="r" b="b"/>
            <a:pathLst>
              <a:path w="52705">
                <a:moveTo>
                  <a:pt x="52621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7" name="object 1697"/>
          <p:cNvSpPr/>
          <p:nvPr/>
        </p:nvSpPr>
        <p:spPr>
          <a:xfrm>
            <a:off x="14737047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98" name="object 1698"/>
          <p:cNvSpPr/>
          <p:nvPr/>
        </p:nvSpPr>
        <p:spPr>
          <a:xfrm>
            <a:off x="14522513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99" name="object 1699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5044174" y="6047272"/>
            <a:ext cx="217549" cy="127485"/>
          </a:xfrm>
          <a:prstGeom prst="rect">
            <a:avLst/>
          </a:prstGeom>
        </p:spPr>
      </p:pic>
      <p:grpSp>
        <p:nvGrpSpPr>
          <p:cNvPr id="1700" name="object 1700"/>
          <p:cNvGrpSpPr/>
          <p:nvPr/>
        </p:nvGrpSpPr>
        <p:grpSpPr>
          <a:xfrm>
            <a:off x="14520995" y="6047272"/>
            <a:ext cx="217804" cy="127635"/>
            <a:chOff x="14520995" y="6047272"/>
            <a:chExt cx="217804" cy="127635"/>
          </a:xfrm>
        </p:grpSpPr>
        <p:sp>
          <p:nvSpPr>
            <p:cNvPr id="1701" name="object 1701"/>
            <p:cNvSpPr/>
            <p:nvPr/>
          </p:nvSpPr>
          <p:spPr>
            <a:xfrm>
              <a:off x="14533897" y="6076944"/>
              <a:ext cx="21590" cy="87630"/>
            </a:xfrm>
            <a:custGeom>
              <a:avLst/>
              <a:gdLst/>
              <a:ahLst/>
              <a:cxnLst/>
              <a:rect l="l" t="t" r="r" b="b"/>
              <a:pathLst>
                <a:path w="21590" h="87629">
                  <a:moveTo>
                    <a:pt x="591" y="0"/>
                  </a:moveTo>
                  <a:lnTo>
                    <a:pt x="0" y="22940"/>
                  </a:lnTo>
                  <a:lnTo>
                    <a:pt x="3346" y="45469"/>
                  </a:lnTo>
                  <a:lnTo>
                    <a:pt x="10521" y="67091"/>
                  </a:lnTo>
                  <a:lnTo>
                    <a:pt x="21417" y="87311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2" name="object 1702"/>
            <p:cNvSpPr/>
            <p:nvPr/>
          </p:nvSpPr>
          <p:spPr>
            <a:xfrm>
              <a:off x="14554896" y="6069029"/>
              <a:ext cx="170180" cy="104775"/>
            </a:xfrm>
            <a:custGeom>
              <a:avLst/>
              <a:gdLst/>
              <a:ahLst/>
              <a:cxnLst/>
              <a:rect l="l" t="t" r="r" b="b"/>
              <a:pathLst>
                <a:path w="170180" h="104775">
                  <a:moveTo>
                    <a:pt x="170007" y="9087"/>
                  </a:moveTo>
                  <a:lnTo>
                    <a:pt x="5079" y="104210"/>
                  </a:lnTo>
                  <a:lnTo>
                    <a:pt x="0" y="96115"/>
                  </a:lnTo>
                  <a:lnTo>
                    <a:pt x="165960" y="0"/>
                  </a:lnTo>
                  <a:lnTo>
                    <a:pt x="170007" y="9087"/>
                  </a:lnTo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3" name="object 1703"/>
            <p:cNvSpPr/>
            <p:nvPr/>
          </p:nvSpPr>
          <p:spPr>
            <a:xfrm>
              <a:off x="14522513" y="6048790"/>
              <a:ext cx="11430" cy="29845"/>
            </a:xfrm>
            <a:custGeom>
              <a:avLst/>
              <a:gdLst/>
              <a:ahLst/>
              <a:cxnLst/>
              <a:rect l="l" t="t" r="r" b="b"/>
              <a:pathLst>
                <a:path w="11430" h="29845">
                  <a:moveTo>
                    <a:pt x="0" y="29326"/>
                  </a:moveTo>
                  <a:lnTo>
                    <a:pt x="11111" y="29326"/>
                  </a:lnTo>
                  <a:lnTo>
                    <a:pt x="11111" y="0"/>
                  </a:lnTo>
                  <a:lnTo>
                    <a:pt x="0" y="0"/>
                  </a:lnTo>
                  <a:lnTo>
                    <a:pt x="0" y="293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4" name="object 1704"/>
            <p:cNvSpPr/>
            <p:nvPr/>
          </p:nvSpPr>
          <p:spPr>
            <a:xfrm>
              <a:off x="14724904" y="6048790"/>
              <a:ext cx="12700" cy="29845"/>
            </a:xfrm>
            <a:custGeom>
              <a:avLst/>
              <a:gdLst/>
              <a:ahLst/>
              <a:cxnLst/>
              <a:rect l="l" t="t" r="r" b="b"/>
              <a:pathLst>
                <a:path w="12700" h="29845">
                  <a:moveTo>
                    <a:pt x="0" y="29326"/>
                  </a:moveTo>
                  <a:lnTo>
                    <a:pt x="12143" y="29326"/>
                  </a:lnTo>
                  <a:lnTo>
                    <a:pt x="12143" y="0"/>
                  </a:lnTo>
                  <a:lnTo>
                    <a:pt x="0" y="0"/>
                  </a:lnTo>
                  <a:lnTo>
                    <a:pt x="0" y="29326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5" name="object 1705"/>
          <p:cNvGrpSpPr/>
          <p:nvPr/>
        </p:nvGrpSpPr>
        <p:grpSpPr>
          <a:xfrm>
            <a:off x="16876312" y="5955691"/>
            <a:ext cx="199390" cy="478790"/>
            <a:chOff x="16876312" y="5955691"/>
            <a:chExt cx="199390" cy="478790"/>
          </a:xfrm>
        </p:grpSpPr>
        <p:sp>
          <p:nvSpPr>
            <p:cNvPr id="1706" name="object 1706"/>
            <p:cNvSpPr/>
            <p:nvPr/>
          </p:nvSpPr>
          <p:spPr>
            <a:xfrm>
              <a:off x="16876312" y="6146929"/>
              <a:ext cx="196850" cy="0"/>
            </a:xfrm>
            <a:custGeom>
              <a:avLst/>
              <a:gdLst/>
              <a:ahLst/>
              <a:cxnLst/>
              <a:rect l="l" t="t" r="r" b="b"/>
              <a:pathLst>
                <a:path w="196850">
                  <a:moveTo>
                    <a:pt x="1963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7" name="object 1707"/>
            <p:cNvSpPr/>
            <p:nvPr/>
          </p:nvSpPr>
          <p:spPr>
            <a:xfrm>
              <a:off x="16876312" y="6194491"/>
              <a:ext cx="196850" cy="0"/>
            </a:xfrm>
            <a:custGeom>
              <a:avLst/>
              <a:gdLst/>
              <a:ahLst/>
              <a:cxnLst/>
              <a:rect l="l" t="t" r="r" b="b"/>
              <a:pathLst>
                <a:path w="196850">
                  <a:moveTo>
                    <a:pt x="1963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8" name="object 1708"/>
            <p:cNvSpPr/>
            <p:nvPr/>
          </p:nvSpPr>
          <p:spPr>
            <a:xfrm>
              <a:off x="16876312" y="6243065"/>
              <a:ext cx="196850" cy="0"/>
            </a:xfrm>
            <a:custGeom>
              <a:avLst/>
              <a:gdLst/>
              <a:ahLst/>
              <a:cxnLst/>
              <a:rect l="l" t="t" r="r" b="b"/>
              <a:pathLst>
                <a:path w="196850">
                  <a:moveTo>
                    <a:pt x="1963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9" name="object 1709"/>
            <p:cNvSpPr/>
            <p:nvPr/>
          </p:nvSpPr>
          <p:spPr>
            <a:xfrm>
              <a:off x="16876312" y="6290626"/>
              <a:ext cx="196850" cy="0"/>
            </a:xfrm>
            <a:custGeom>
              <a:avLst/>
              <a:gdLst/>
              <a:ahLst/>
              <a:cxnLst/>
              <a:rect l="l" t="t" r="r" b="b"/>
              <a:pathLst>
                <a:path w="196850">
                  <a:moveTo>
                    <a:pt x="1963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0" name="object 1710"/>
            <p:cNvSpPr/>
            <p:nvPr/>
          </p:nvSpPr>
          <p:spPr>
            <a:xfrm>
              <a:off x="16876312" y="6338188"/>
              <a:ext cx="196850" cy="0"/>
            </a:xfrm>
            <a:custGeom>
              <a:avLst/>
              <a:gdLst/>
              <a:ahLst/>
              <a:cxnLst/>
              <a:rect l="l" t="t" r="r" b="b"/>
              <a:pathLst>
                <a:path w="196850">
                  <a:moveTo>
                    <a:pt x="1963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1" name="object 1711"/>
            <p:cNvSpPr/>
            <p:nvPr/>
          </p:nvSpPr>
          <p:spPr>
            <a:xfrm>
              <a:off x="16876312" y="6385750"/>
              <a:ext cx="196850" cy="0"/>
            </a:xfrm>
            <a:custGeom>
              <a:avLst/>
              <a:gdLst/>
              <a:ahLst/>
              <a:cxnLst/>
              <a:rect l="l" t="t" r="r" b="b"/>
              <a:pathLst>
                <a:path w="196850">
                  <a:moveTo>
                    <a:pt x="19631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2" name="object 1712"/>
            <p:cNvSpPr/>
            <p:nvPr/>
          </p:nvSpPr>
          <p:spPr>
            <a:xfrm>
              <a:off x="17072631" y="5955691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47863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3" name="object 1713"/>
            <p:cNvSpPr/>
            <p:nvPr/>
          </p:nvSpPr>
          <p:spPr>
            <a:xfrm>
              <a:off x="17060487" y="5955691"/>
              <a:ext cx="0" cy="478790"/>
            </a:xfrm>
            <a:custGeom>
              <a:avLst/>
              <a:gdLst/>
              <a:ahLst/>
              <a:cxnLst/>
              <a:rect l="l" t="t" r="r" b="b"/>
              <a:pathLst>
                <a:path h="478789">
                  <a:moveTo>
                    <a:pt x="0" y="47863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14" name="object 1714"/>
          <p:cNvSpPr/>
          <p:nvPr/>
        </p:nvSpPr>
        <p:spPr>
          <a:xfrm>
            <a:off x="16498875" y="5843344"/>
            <a:ext cx="41910" cy="33655"/>
          </a:xfrm>
          <a:custGeom>
            <a:avLst/>
            <a:gdLst/>
            <a:ahLst/>
            <a:cxnLst/>
            <a:rect l="l" t="t" r="r" b="b"/>
            <a:pathLst>
              <a:path w="41909" h="33654">
                <a:moveTo>
                  <a:pt x="41469" y="0"/>
                </a:moveTo>
                <a:lnTo>
                  <a:pt x="0" y="17182"/>
                </a:lnTo>
                <a:lnTo>
                  <a:pt x="41469" y="3337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15" name="object 1715"/>
          <p:cNvGrpSpPr/>
          <p:nvPr/>
        </p:nvGrpSpPr>
        <p:grpSpPr>
          <a:xfrm>
            <a:off x="16964372" y="5860547"/>
            <a:ext cx="27305" cy="587375"/>
            <a:chOff x="16964372" y="5860547"/>
            <a:chExt cx="27305" cy="587375"/>
          </a:xfrm>
        </p:grpSpPr>
        <p:sp>
          <p:nvSpPr>
            <p:cNvPr id="1716" name="object 1716"/>
            <p:cNvSpPr/>
            <p:nvPr/>
          </p:nvSpPr>
          <p:spPr>
            <a:xfrm>
              <a:off x="16977507" y="5860547"/>
              <a:ext cx="0" cy="563245"/>
            </a:xfrm>
            <a:custGeom>
              <a:avLst/>
              <a:gdLst/>
              <a:ahLst/>
              <a:cxnLst/>
              <a:rect l="l" t="t" r="r" b="b"/>
              <a:pathLst>
                <a:path h="563245">
                  <a:moveTo>
                    <a:pt x="0" y="56264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7" name="object 1717"/>
            <p:cNvSpPr/>
            <p:nvPr/>
          </p:nvSpPr>
          <p:spPr>
            <a:xfrm>
              <a:off x="16967408" y="6423196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10605"/>
                  </a:moveTo>
                  <a:lnTo>
                    <a:pt x="21230" y="4776"/>
                  </a:lnTo>
                  <a:lnTo>
                    <a:pt x="16515" y="0"/>
                  </a:lnTo>
                  <a:lnTo>
                    <a:pt x="10605" y="0"/>
                  </a:lnTo>
                  <a:lnTo>
                    <a:pt x="4695" y="0"/>
                  </a:lnTo>
                  <a:lnTo>
                    <a:pt x="0" y="4776"/>
                  </a:lnTo>
                  <a:lnTo>
                    <a:pt x="0" y="10605"/>
                  </a:lnTo>
                  <a:lnTo>
                    <a:pt x="0" y="16454"/>
                  </a:lnTo>
                  <a:lnTo>
                    <a:pt x="4695" y="21250"/>
                  </a:lnTo>
                  <a:lnTo>
                    <a:pt x="10605" y="21250"/>
                  </a:lnTo>
                  <a:lnTo>
                    <a:pt x="16515" y="21250"/>
                  </a:lnTo>
                  <a:lnTo>
                    <a:pt x="21230" y="16454"/>
                  </a:lnTo>
                  <a:lnTo>
                    <a:pt x="21230" y="1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18" name="object 1718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5191939" y="6270387"/>
            <a:ext cx="127485" cy="226677"/>
          </a:xfrm>
          <a:prstGeom prst="rect">
            <a:avLst/>
          </a:prstGeom>
        </p:spPr>
      </p:pic>
      <p:sp>
        <p:nvSpPr>
          <p:cNvPr id="1719" name="object 1719"/>
          <p:cNvSpPr/>
          <p:nvPr/>
        </p:nvSpPr>
        <p:spPr>
          <a:xfrm>
            <a:off x="13696760" y="8996584"/>
            <a:ext cx="36830" cy="36830"/>
          </a:xfrm>
          <a:custGeom>
            <a:avLst/>
            <a:gdLst/>
            <a:ahLst/>
            <a:cxnLst/>
            <a:rect l="l" t="t" r="r" b="b"/>
            <a:pathLst>
              <a:path w="36830" h="36829">
                <a:moveTo>
                  <a:pt x="0" y="36430"/>
                </a:moveTo>
                <a:lnTo>
                  <a:pt x="3643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20" name="object 1720"/>
          <p:cNvGrpSpPr/>
          <p:nvPr/>
        </p:nvGrpSpPr>
        <p:grpSpPr>
          <a:xfrm>
            <a:off x="12511786" y="7979573"/>
            <a:ext cx="1229995" cy="1224915"/>
            <a:chOff x="12511786" y="7979573"/>
            <a:chExt cx="1229995" cy="1224915"/>
          </a:xfrm>
        </p:grpSpPr>
        <p:sp>
          <p:nvSpPr>
            <p:cNvPr id="1721" name="object 1721"/>
            <p:cNvSpPr/>
            <p:nvPr/>
          </p:nvSpPr>
          <p:spPr>
            <a:xfrm>
              <a:off x="12682786" y="7982609"/>
              <a:ext cx="36830" cy="36830"/>
            </a:xfrm>
            <a:custGeom>
              <a:avLst/>
              <a:gdLst/>
              <a:ahLst/>
              <a:cxnLst/>
              <a:rect l="l" t="t" r="r" b="b"/>
              <a:pathLst>
                <a:path w="36829" h="36829">
                  <a:moveTo>
                    <a:pt x="0" y="3643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2" name="object 1722"/>
            <p:cNvSpPr/>
            <p:nvPr/>
          </p:nvSpPr>
          <p:spPr>
            <a:xfrm>
              <a:off x="12685842" y="7982609"/>
              <a:ext cx="1047750" cy="1048385"/>
            </a:xfrm>
            <a:custGeom>
              <a:avLst/>
              <a:gdLst/>
              <a:ahLst/>
              <a:cxnLst/>
              <a:rect l="l" t="t" r="r" b="b"/>
              <a:pathLst>
                <a:path w="1047750" h="1048384">
                  <a:moveTo>
                    <a:pt x="1047349" y="104838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3" name="object 1723"/>
            <p:cNvSpPr/>
            <p:nvPr/>
          </p:nvSpPr>
          <p:spPr>
            <a:xfrm>
              <a:off x="13690689" y="9010751"/>
              <a:ext cx="50800" cy="6350"/>
            </a:xfrm>
            <a:custGeom>
              <a:avLst/>
              <a:gdLst/>
              <a:ahLst/>
              <a:cxnLst/>
              <a:rect l="l" t="t" r="r" b="b"/>
              <a:pathLst>
                <a:path w="50800" h="6350">
                  <a:moveTo>
                    <a:pt x="50597" y="0"/>
                  </a:moveTo>
                  <a:lnTo>
                    <a:pt x="0" y="0"/>
                  </a:lnTo>
                  <a:lnTo>
                    <a:pt x="0" y="6071"/>
                  </a:lnTo>
                  <a:lnTo>
                    <a:pt x="50597" y="0"/>
                  </a:lnTo>
                  <a:close/>
                </a:path>
                <a:path w="50800" h="6350">
                  <a:moveTo>
                    <a:pt x="50597" y="0"/>
                  </a:moveTo>
                  <a:lnTo>
                    <a:pt x="0" y="6071"/>
                  </a:lnTo>
                  <a:lnTo>
                    <a:pt x="50597" y="6071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4" name="object 1724"/>
            <p:cNvSpPr/>
            <p:nvPr/>
          </p:nvSpPr>
          <p:spPr>
            <a:xfrm>
              <a:off x="13690689" y="9010751"/>
              <a:ext cx="50800" cy="6350"/>
            </a:xfrm>
            <a:custGeom>
              <a:avLst/>
              <a:gdLst/>
              <a:ahLst/>
              <a:cxnLst/>
              <a:rect l="l" t="t" r="r" b="b"/>
              <a:pathLst>
                <a:path w="50800" h="6350">
                  <a:moveTo>
                    <a:pt x="0" y="0"/>
                  </a:moveTo>
                  <a:lnTo>
                    <a:pt x="0" y="6071"/>
                  </a:lnTo>
                  <a:lnTo>
                    <a:pt x="50597" y="0"/>
                  </a:lnTo>
                  <a:lnTo>
                    <a:pt x="0" y="0"/>
                  </a:lnTo>
                  <a:close/>
                </a:path>
                <a:path w="50800" h="6350">
                  <a:moveTo>
                    <a:pt x="0" y="6071"/>
                  </a:moveTo>
                  <a:lnTo>
                    <a:pt x="50597" y="0"/>
                  </a:lnTo>
                  <a:lnTo>
                    <a:pt x="50597" y="6071"/>
                  </a:lnTo>
                  <a:lnTo>
                    <a:pt x="0" y="6071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5" name="object 1725"/>
            <p:cNvSpPr/>
            <p:nvPr/>
          </p:nvSpPr>
          <p:spPr>
            <a:xfrm>
              <a:off x="12676714" y="7996776"/>
              <a:ext cx="50800" cy="6350"/>
            </a:xfrm>
            <a:custGeom>
              <a:avLst/>
              <a:gdLst/>
              <a:ahLst/>
              <a:cxnLst/>
              <a:rect l="l" t="t" r="r" b="b"/>
              <a:pathLst>
                <a:path w="50800" h="6350">
                  <a:moveTo>
                    <a:pt x="50597" y="0"/>
                  </a:moveTo>
                  <a:lnTo>
                    <a:pt x="0" y="0"/>
                  </a:lnTo>
                  <a:lnTo>
                    <a:pt x="0" y="6071"/>
                  </a:lnTo>
                  <a:lnTo>
                    <a:pt x="50597" y="0"/>
                  </a:lnTo>
                  <a:close/>
                </a:path>
                <a:path w="50800" h="6350">
                  <a:moveTo>
                    <a:pt x="50597" y="0"/>
                  </a:moveTo>
                  <a:lnTo>
                    <a:pt x="0" y="6071"/>
                  </a:lnTo>
                  <a:lnTo>
                    <a:pt x="50597" y="6071"/>
                  </a:lnTo>
                  <a:lnTo>
                    <a:pt x="5059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6" name="object 1726"/>
            <p:cNvSpPr/>
            <p:nvPr/>
          </p:nvSpPr>
          <p:spPr>
            <a:xfrm>
              <a:off x="12676714" y="7996776"/>
              <a:ext cx="50800" cy="6350"/>
            </a:xfrm>
            <a:custGeom>
              <a:avLst/>
              <a:gdLst/>
              <a:ahLst/>
              <a:cxnLst/>
              <a:rect l="l" t="t" r="r" b="b"/>
              <a:pathLst>
                <a:path w="50800" h="6350">
                  <a:moveTo>
                    <a:pt x="50597" y="6071"/>
                  </a:moveTo>
                  <a:lnTo>
                    <a:pt x="50597" y="0"/>
                  </a:lnTo>
                  <a:lnTo>
                    <a:pt x="0" y="6071"/>
                  </a:lnTo>
                  <a:lnTo>
                    <a:pt x="50597" y="6071"/>
                  </a:lnTo>
                  <a:close/>
                </a:path>
                <a:path w="50800" h="6350">
                  <a:moveTo>
                    <a:pt x="50597" y="0"/>
                  </a:moveTo>
                  <a:lnTo>
                    <a:pt x="0" y="6071"/>
                  </a:lnTo>
                  <a:lnTo>
                    <a:pt x="0" y="0"/>
                  </a:lnTo>
                  <a:lnTo>
                    <a:pt x="5059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27" name="object 1727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3152351" y="8382350"/>
              <a:ext cx="183122" cy="181119"/>
            </a:xfrm>
            <a:prstGeom prst="rect">
              <a:avLst/>
            </a:prstGeom>
          </p:spPr>
        </p:pic>
        <p:sp>
          <p:nvSpPr>
            <p:cNvPr id="1728" name="object 1728"/>
            <p:cNvSpPr/>
            <p:nvPr/>
          </p:nvSpPr>
          <p:spPr>
            <a:xfrm>
              <a:off x="13529809" y="9034030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6" y="142515"/>
                  </a:lnTo>
                  <a:lnTo>
                    <a:pt x="50965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9" name="object 1729"/>
            <p:cNvSpPr/>
            <p:nvPr/>
          </p:nvSpPr>
          <p:spPr>
            <a:xfrm>
              <a:off x="12514822" y="8020054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4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6" y="142515"/>
                  </a:lnTo>
                  <a:lnTo>
                    <a:pt x="50965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30" name="object 1730"/>
          <p:cNvSpPr/>
          <p:nvPr/>
        </p:nvSpPr>
        <p:spPr>
          <a:xfrm>
            <a:off x="16876312" y="8147557"/>
            <a:ext cx="0" cy="495300"/>
          </a:xfrm>
          <a:custGeom>
            <a:avLst/>
            <a:gdLst/>
            <a:ahLst/>
            <a:cxnLst/>
            <a:rect l="l" t="t" r="r" b="b"/>
            <a:pathLst>
              <a:path h="495300">
                <a:moveTo>
                  <a:pt x="0" y="0"/>
                </a:moveTo>
                <a:lnTo>
                  <a:pt x="0" y="49482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731" name="object 1731"/>
          <p:cNvGrpSpPr/>
          <p:nvPr/>
        </p:nvGrpSpPr>
        <p:grpSpPr>
          <a:xfrm>
            <a:off x="16235767" y="8147557"/>
            <a:ext cx="664845" cy="495300"/>
            <a:chOff x="16235767" y="8147557"/>
            <a:chExt cx="664845" cy="495300"/>
          </a:xfrm>
        </p:grpSpPr>
        <p:sp>
          <p:nvSpPr>
            <p:cNvPr id="1732" name="object 1732"/>
            <p:cNvSpPr/>
            <p:nvPr/>
          </p:nvSpPr>
          <p:spPr>
            <a:xfrm>
              <a:off x="16260033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3" name="object 1733"/>
            <p:cNvSpPr/>
            <p:nvPr/>
          </p:nvSpPr>
          <p:spPr>
            <a:xfrm>
              <a:off x="16235767" y="8619127"/>
              <a:ext cx="664845" cy="0"/>
            </a:xfrm>
            <a:custGeom>
              <a:avLst/>
              <a:gdLst/>
              <a:ahLst/>
              <a:cxnLst/>
              <a:rect l="l" t="t" r="r" b="b"/>
              <a:pathLst>
                <a:path w="664844">
                  <a:moveTo>
                    <a:pt x="66483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4" name="object 1734"/>
            <p:cNvSpPr/>
            <p:nvPr/>
          </p:nvSpPr>
          <p:spPr>
            <a:xfrm>
              <a:off x="1685708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5" name="object 1735"/>
            <p:cNvSpPr/>
            <p:nvPr/>
          </p:nvSpPr>
          <p:spPr>
            <a:xfrm>
              <a:off x="1685708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6" name="object 1736"/>
            <p:cNvSpPr/>
            <p:nvPr/>
          </p:nvSpPr>
          <p:spPr>
            <a:xfrm>
              <a:off x="16239814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7" name="object 1737"/>
            <p:cNvSpPr/>
            <p:nvPr/>
          </p:nvSpPr>
          <p:spPr>
            <a:xfrm>
              <a:off x="16239814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38" name="object 1738"/>
            <p:cNvPicPr/>
            <p:nvPr/>
          </p:nvPicPr>
          <p:blipFill>
            <a:blip r:embed="rId116" cstate="print"/>
            <a:stretch>
              <a:fillRect/>
            </a:stretch>
          </p:blipFill>
          <p:spPr>
            <a:xfrm>
              <a:off x="16460420" y="8533131"/>
              <a:ext cx="215525" cy="73852"/>
            </a:xfrm>
            <a:prstGeom prst="rect">
              <a:avLst/>
            </a:prstGeom>
          </p:spPr>
        </p:pic>
        <p:sp>
          <p:nvSpPr>
            <p:cNvPr id="1739" name="object 1739"/>
            <p:cNvSpPr/>
            <p:nvPr/>
          </p:nvSpPr>
          <p:spPr>
            <a:xfrm>
              <a:off x="16260033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0" name="object 1740"/>
          <p:cNvGrpSpPr/>
          <p:nvPr/>
        </p:nvGrpSpPr>
        <p:grpSpPr>
          <a:xfrm>
            <a:off x="15650840" y="8147557"/>
            <a:ext cx="633730" cy="495300"/>
            <a:chOff x="15650840" y="8147557"/>
            <a:chExt cx="633730" cy="495300"/>
          </a:xfrm>
        </p:grpSpPr>
        <p:sp>
          <p:nvSpPr>
            <p:cNvPr id="1741" name="object 1741"/>
            <p:cNvSpPr/>
            <p:nvPr/>
          </p:nvSpPr>
          <p:spPr>
            <a:xfrm>
              <a:off x="15674114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2" name="object 1742"/>
            <p:cNvSpPr/>
            <p:nvPr/>
          </p:nvSpPr>
          <p:spPr>
            <a:xfrm>
              <a:off x="15650840" y="8619127"/>
              <a:ext cx="633730" cy="0"/>
            </a:xfrm>
            <a:custGeom>
              <a:avLst/>
              <a:gdLst/>
              <a:ahLst/>
              <a:cxnLst/>
              <a:rect l="l" t="t" r="r" b="b"/>
              <a:pathLst>
                <a:path w="633730">
                  <a:moveTo>
                    <a:pt x="63348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3" name="object 1743"/>
            <p:cNvSpPr/>
            <p:nvPr/>
          </p:nvSpPr>
          <p:spPr>
            <a:xfrm>
              <a:off x="1623979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5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4" name="object 1744"/>
            <p:cNvSpPr/>
            <p:nvPr/>
          </p:nvSpPr>
          <p:spPr>
            <a:xfrm>
              <a:off x="16239795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6430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5" name="object 1745"/>
            <p:cNvSpPr/>
            <p:nvPr/>
          </p:nvSpPr>
          <p:spPr>
            <a:xfrm>
              <a:off x="15654908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6" name="object 1746"/>
            <p:cNvSpPr/>
            <p:nvPr/>
          </p:nvSpPr>
          <p:spPr>
            <a:xfrm>
              <a:off x="15654908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47" name="object 1747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5859322" y="8533131"/>
              <a:ext cx="215525" cy="73852"/>
            </a:xfrm>
            <a:prstGeom prst="rect">
              <a:avLst/>
            </a:prstGeom>
          </p:spPr>
        </p:pic>
        <p:sp>
          <p:nvSpPr>
            <p:cNvPr id="1748" name="object 1748"/>
            <p:cNvSpPr/>
            <p:nvPr/>
          </p:nvSpPr>
          <p:spPr>
            <a:xfrm>
              <a:off x="15674114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49" name="object 1749"/>
          <p:cNvGrpSpPr/>
          <p:nvPr/>
        </p:nvGrpSpPr>
        <p:grpSpPr>
          <a:xfrm>
            <a:off x="15217743" y="8147557"/>
            <a:ext cx="480695" cy="495300"/>
            <a:chOff x="15217743" y="8147557"/>
            <a:chExt cx="480695" cy="495300"/>
          </a:xfrm>
        </p:grpSpPr>
        <p:sp>
          <p:nvSpPr>
            <p:cNvPr id="1750" name="object 1750"/>
            <p:cNvSpPr/>
            <p:nvPr/>
          </p:nvSpPr>
          <p:spPr>
            <a:xfrm>
              <a:off x="15242010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1" name="object 1751"/>
            <p:cNvSpPr/>
            <p:nvPr/>
          </p:nvSpPr>
          <p:spPr>
            <a:xfrm>
              <a:off x="15217743" y="8619127"/>
              <a:ext cx="480695" cy="0"/>
            </a:xfrm>
            <a:custGeom>
              <a:avLst/>
              <a:gdLst/>
              <a:ahLst/>
              <a:cxnLst/>
              <a:rect l="l" t="t" r="r" b="b"/>
              <a:pathLst>
                <a:path w="480694">
                  <a:moveTo>
                    <a:pt x="48065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2" name="object 1752"/>
            <p:cNvSpPr/>
            <p:nvPr/>
          </p:nvSpPr>
          <p:spPr>
            <a:xfrm>
              <a:off x="15654886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3" name="object 1753"/>
            <p:cNvSpPr/>
            <p:nvPr/>
          </p:nvSpPr>
          <p:spPr>
            <a:xfrm>
              <a:off x="15654886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4" name="object 1754"/>
            <p:cNvSpPr/>
            <p:nvPr/>
          </p:nvSpPr>
          <p:spPr>
            <a:xfrm>
              <a:off x="15221791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5" name="object 1755"/>
            <p:cNvSpPr/>
            <p:nvPr/>
          </p:nvSpPr>
          <p:spPr>
            <a:xfrm>
              <a:off x="15221791" y="859888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5398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6" name="object 1756"/>
            <p:cNvSpPr/>
            <p:nvPr/>
          </p:nvSpPr>
          <p:spPr>
            <a:xfrm>
              <a:off x="15354337" y="8533111"/>
              <a:ext cx="26670" cy="73025"/>
            </a:xfrm>
            <a:custGeom>
              <a:avLst/>
              <a:gdLst/>
              <a:ahLst/>
              <a:cxnLst/>
              <a:rect l="l" t="t" r="r" b="b"/>
              <a:pathLst>
                <a:path w="26669" h="73025">
                  <a:moveTo>
                    <a:pt x="26310" y="0"/>
                  </a:moveTo>
                  <a:lnTo>
                    <a:pt x="21271" y="0"/>
                  </a:lnTo>
                  <a:lnTo>
                    <a:pt x="19247" y="2023"/>
                  </a:lnTo>
                  <a:lnTo>
                    <a:pt x="19247" y="3056"/>
                  </a:lnTo>
                  <a:lnTo>
                    <a:pt x="18215" y="4047"/>
                  </a:lnTo>
                  <a:lnTo>
                    <a:pt x="17223" y="5079"/>
                  </a:lnTo>
                  <a:lnTo>
                    <a:pt x="17223" y="6071"/>
                  </a:lnTo>
                  <a:lnTo>
                    <a:pt x="15199" y="8095"/>
                  </a:lnTo>
                  <a:lnTo>
                    <a:pt x="14167" y="8095"/>
                  </a:lnTo>
                  <a:lnTo>
                    <a:pt x="14167" y="9127"/>
                  </a:lnTo>
                  <a:lnTo>
                    <a:pt x="13175" y="10119"/>
                  </a:lnTo>
                  <a:lnTo>
                    <a:pt x="12143" y="10119"/>
                  </a:lnTo>
                  <a:lnTo>
                    <a:pt x="12143" y="11151"/>
                  </a:lnTo>
                  <a:lnTo>
                    <a:pt x="11151" y="11151"/>
                  </a:lnTo>
                  <a:lnTo>
                    <a:pt x="10119" y="12143"/>
                  </a:lnTo>
                  <a:lnTo>
                    <a:pt x="9127" y="13175"/>
                  </a:lnTo>
                  <a:lnTo>
                    <a:pt x="8095" y="14167"/>
                  </a:lnTo>
                  <a:lnTo>
                    <a:pt x="7103" y="14167"/>
                  </a:lnTo>
                  <a:lnTo>
                    <a:pt x="6071" y="15199"/>
                  </a:lnTo>
                  <a:lnTo>
                    <a:pt x="5079" y="15199"/>
                  </a:lnTo>
                  <a:lnTo>
                    <a:pt x="5079" y="16191"/>
                  </a:lnTo>
                  <a:lnTo>
                    <a:pt x="17223" y="16191"/>
                  </a:lnTo>
                  <a:lnTo>
                    <a:pt x="17223" y="72860"/>
                  </a:lnTo>
                  <a:lnTo>
                    <a:pt x="26310" y="72860"/>
                  </a:lnTo>
                  <a:lnTo>
                    <a:pt x="26310" y="0"/>
                  </a:lnTo>
                  <a:close/>
                </a:path>
                <a:path w="26669" h="73025">
                  <a:moveTo>
                    <a:pt x="16191" y="17223"/>
                  </a:moveTo>
                  <a:lnTo>
                    <a:pt x="2023" y="17223"/>
                  </a:lnTo>
                  <a:lnTo>
                    <a:pt x="1032" y="18215"/>
                  </a:lnTo>
                  <a:lnTo>
                    <a:pt x="0" y="18215"/>
                  </a:lnTo>
                  <a:lnTo>
                    <a:pt x="0" y="26310"/>
                  </a:lnTo>
                  <a:lnTo>
                    <a:pt x="2023" y="26310"/>
                  </a:lnTo>
                  <a:lnTo>
                    <a:pt x="3056" y="25319"/>
                  </a:lnTo>
                  <a:lnTo>
                    <a:pt x="4047" y="25319"/>
                  </a:lnTo>
                  <a:lnTo>
                    <a:pt x="5079" y="24286"/>
                  </a:lnTo>
                  <a:lnTo>
                    <a:pt x="6071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9127" y="22262"/>
                  </a:lnTo>
                  <a:lnTo>
                    <a:pt x="10119" y="22262"/>
                  </a:lnTo>
                  <a:lnTo>
                    <a:pt x="10119" y="21271"/>
                  </a:lnTo>
                  <a:lnTo>
                    <a:pt x="11151" y="21271"/>
                  </a:lnTo>
                  <a:lnTo>
                    <a:pt x="12143" y="20239"/>
                  </a:lnTo>
                  <a:lnTo>
                    <a:pt x="13175" y="20239"/>
                  </a:lnTo>
                  <a:lnTo>
                    <a:pt x="16191" y="17223"/>
                  </a:lnTo>
                  <a:close/>
                </a:path>
                <a:path w="26669" h="73025">
                  <a:moveTo>
                    <a:pt x="17223" y="16191"/>
                  </a:moveTo>
                  <a:lnTo>
                    <a:pt x="4047" y="16191"/>
                  </a:lnTo>
                  <a:lnTo>
                    <a:pt x="3056" y="17223"/>
                  </a:lnTo>
                  <a:lnTo>
                    <a:pt x="17223" y="17223"/>
                  </a:lnTo>
                  <a:lnTo>
                    <a:pt x="17223" y="16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57" name="object 1757"/>
            <p:cNvPicPr/>
            <p:nvPr/>
          </p:nvPicPr>
          <p:blipFill>
            <a:blip r:embed="rId118" cstate="print"/>
            <a:stretch>
              <a:fillRect/>
            </a:stretch>
          </p:blipFill>
          <p:spPr>
            <a:xfrm>
              <a:off x="15402910" y="8533111"/>
              <a:ext cx="89051" cy="73872"/>
            </a:xfrm>
            <a:prstGeom prst="rect">
              <a:avLst/>
            </a:prstGeom>
          </p:spPr>
        </p:pic>
        <p:sp>
          <p:nvSpPr>
            <p:cNvPr id="1758" name="object 1758"/>
            <p:cNvSpPr/>
            <p:nvPr/>
          </p:nvSpPr>
          <p:spPr>
            <a:xfrm>
              <a:off x="15515237" y="8533131"/>
              <a:ext cx="46990" cy="74295"/>
            </a:xfrm>
            <a:custGeom>
              <a:avLst/>
              <a:gdLst/>
              <a:ahLst/>
              <a:cxnLst/>
              <a:rect l="l" t="t" r="r" b="b"/>
              <a:pathLst>
                <a:path w="46990" h="74295">
                  <a:moveTo>
                    <a:pt x="26310" y="72820"/>
                  </a:moveTo>
                  <a:lnTo>
                    <a:pt x="19206" y="72820"/>
                  </a:lnTo>
                  <a:lnTo>
                    <a:pt x="20239" y="73852"/>
                  </a:lnTo>
                  <a:lnTo>
                    <a:pt x="25278" y="73852"/>
                  </a:lnTo>
                  <a:lnTo>
                    <a:pt x="26310" y="72820"/>
                  </a:lnTo>
                  <a:close/>
                </a:path>
                <a:path w="46990" h="74295">
                  <a:moveTo>
                    <a:pt x="31350" y="71828"/>
                  </a:moveTo>
                  <a:lnTo>
                    <a:pt x="15159" y="71828"/>
                  </a:lnTo>
                  <a:lnTo>
                    <a:pt x="16191" y="72820"/>
                  </a:lnTo>
                  <a:lnTo>
                    <a:pt x="30358" y="72820"/>
                  </a:lnTo>
                  <a:lnTo>
                    <a:pt x="31350" y="71828"/>
                  </a:lnTo>
                  <a:close/>
                </a:path>
                <a:path w="46990" h="74295">
                  <a:moveTo>
                    <a:pt x="35398" y="69804"/>
                  </a:moveTo>
                  <a:lnTo>
                    <a:pt x="11111" y="69804"/>
                  </a:lnTo>
                  <a:lnTo>
                    <a:pt x="12143" y="70796"/>
                  </a:lnTo>
                  <a:lnTo>
                    <a:pt x="13135" y="71828"/>
                  </a:lnTo>
                  <a:lnTo>
                    <a:pt x="32382" y="71828"/>
                  </a:lnTo>
                  <a:lnTo>
                    <a:pt x="33374" y="70796"/>
                  </a:lnTo>
                  <a:lnTo>
                    <a:pt x="34406" y="70796"/>
                  </a:lnTo>
                  <a:lnTo>
                    <a:pt x="35398" y="69804"/>
                  </a:lnTo>
                  <a:close/>
                </a:path>
                <a:path w="46990" h="74295">
                  <a:moveTo>
                    <a:pt x="21230" y="65756"/>
                  </a:moveTo>
                  <a:lnTo>
                    <a:pt x="7063" y="65756"/>
                  </a:lnTo>
                  <a:lnTo>
                    <a:pt x="7063" y="66748"/>
                  </a:lnTo>
                  <a:lnTo>
                    <a:pt x="10119" y="69804"/>
                  </a:lnTo>
                  <a:lnTo>
                    <a:pt x="36430" y="69804"/>
                  </a:lnTo>
                  <a:lnTo>
                    <a:pt x="36430" y="68772"/>
                  </a:lnTo>
                  <a:lnTo>
                    <a:pt x="37421" y="68772"/>
                  </a:lnTo>
                  <a:lnTo>
                    <a:pt x="37421" y="67780"/>
                  </a:lnTo>
                  <a:lnTo>
                    <a:pt x="38454" y="66748"/>
                  </a:lnTo>
                  <a:lnTo>
                    <a:pt x="22262" y="66748"/>
                  </a:lnTo>
                  <a:lnTo>
                    <a:pt x="21230" y="65756"/>
                  </a:lnTo>
                  <a:close/>
                </a:path>
                <a:path w="46990" h="74295">
                  <a:moveTo>
                    <a:pt x="42501" y="12143"/>
                  </a:moveTo>
                  <a:lnTo>
                    <a:pt x="32382" y="12143"/>
                  </a:lnTo>
                  <a:lnTo>
                    <a:pt x="33374" y="13135"/>
                  </a:lnTo>
                  <a:lnTo>
                    <a:pt x="33374" y="14167"/>
                  </a:lnTo>
                  <a:lnTo>
                    <a:pt x="34406" y="15159"/>
                  </a:lnTo>
                  <a:lnTo>
                    <a:pt x="34406" y="16191"/>
                  </a:lnTo>
                  <a:lnTo>
                    <a:pt x="35398" y="17182"/>
                  </a:lnTo>
                  <a:lnTo>
                    <a:pt x="35398" y="20239"/>
                  </a:lnTo>
                  <a:lnTo>
                    <a:pt x="36430" y="21230"/>
                  </a:lnTo>
                  <a:lnTo>
                    <a:pt x="36430" y="28334"/>
                  </a:lnTo>
                  <a:lnTo>
                    <a:pt x="37421" y="29326"/>
                  </a:lnTo>
                  <a:lnTo>
                    <a:pt x="37421" y="45517"/>
                  </a:lnTo>
                  <a:lnTo>
                    <a:pt x="36430" y="46509"/>
                  </a:lnTo>
                  <a:lnTo>
                    <a:pt x="36430" y="52580"/>
                  </a:lnTo>
                  <a:lnTo>
                    <a:pt x="35398" y="53613"/>
                  </a:lnTo>
                  <a:lnTo>
                    <a:pt x="35398" y="55637"/>
                  </a:lnTo>
                  <a:lnTo>
                    <a:pt x="34406" y="56628"/>
                  </a:lnTo>
                  <a:lnTo>
                    <a:pt x="34406" y="58652"/>
                  </a:lnTo>
                  <a:lnTo>
                    <a:pt x="33374" y="59684"/>
                  </a:lnTo>
                  <a:lnTo>
                    <a:pt x="33374" y="60676"/>
                  </a:lnTo>
                  <a:lnTo>
                    <a:pt x="32382" y="60676"/>
                  </a:lnTo>
                  <a:lnTo>
                    <a:pt x="32382" y="61708"/>
                  </a:lnTo>
                  <a:lnTo>
                    <a:pt x="31350" y="62700"/>
                  </a:lnTo>
                  <a:lnTo>
                    <a:pt x="30358" y="63732"/>
                  </a:lnTo>
                  <a:lnTo>
                    <a:pt x="29326" y="63732"/>
                  </a:lnTo>
                  <a:lnTo>
                    <a:pt x="29326" y="64724"/>
                  </a:lnTo>
                  <a:lnTo>
                    <a:pt x="28334" y="64724"/>
                  </a:lnTo>
                  <a:lnTo>
                    <a:pt x="27302" y="65756"/>
                  </a:lnTo>
                  <a:lnTo>
                    <a:pt x="24286" y="65756"/>
                  </a:lnTo>
                  <a:lnTo>
                    <a:pt x="24286" y="66748"/>
                  </a:lnTo>
                  <a:lnTo>
                    <a:pt x="38454" y="66748"/>
                  </a:lnTo>
                  <a:lnTo>
                    <a:pt x="40478" y="64724"/>
                  </a:lnTo>
                  <a:lnTo>
                    <a:pt x="40478" y="63732"/>
                  </a:lnTo>
                  <a:lnTo>
                    <a:pt x="41469" y="62700"/>
                  </a:lnTo>
                  <a:lnTo>
                    <a:pt x="42501" y="61708"/>
                  </a:lnTo>
                  <a:lnTo>
                    <a:pt x="42501" y="59684"/>
                  </a:lnTo>
                  <a:lnTo>
                    <a:pt x="43493" y="58652"/>
                  </a:lnTo>
                  <a:lnTo>
                    <a:pt x="43493" y="56628"/>
                  </a:lnTo>
                  <a:lnTo>
                    <a:pt x="44525" y="55637"/>
                  </a:lnTo>
                  <a:lnTo>
                    <a:pt x="44525" y="52580"/>
                  </a:lnTo>
                  <a:lnTo>
                    <a:pt x="45517" y="51589"/>
                  </a:lnTo>
                  <a:lnTo>
                    <a:pt x="45517" y="44485"/>
                  </a:lnTo>
                  <a:lnTo>
                    <a:pt x="46549" y="43493"/>
                  </a:lnTo>
                  <a:lnTo>
                    <a:pt x="46549" y="30358"/>
                  </a:lnTo>
                  <a:lnTo>
                    <a:pt x="45517" y="29326"/>
                  </a:lnTo>
                  <a:lnTo>
                    <a:pt x="45517" y="22262"/>
                  </a:lnTo>
                  <a:lnTo>
                    <a:pt x="44525" y="21230"/>
                  </a:lnTo>
                  <a:lnTo>
                    <a:pt x="44525" y="18215"/>
                  </a:lnTo>
                  <a:lnTo>
                    <a:pt x="43493" y="17182"/>
                  </a:lnTo>
                  <a:lnTo>
                    <a:pt x="43493" y="15159"/>
                  </a:lnTo>
                  <a:lnTo>
                    <a:pt x="42501" y="14167"/>
                  </a:lnTo>
                  <a:lnTo>
                    <a:pt x="42501" y="12143"/>
                  </a:lnTo>
                  <a:close/>
                </a:path>
                <a:path w="46990" h="74295">
                  <a:moveTo>
                    <a:pt x="18215" y="64724"/>
                  </a:moveTo>
                  <a:lnTo>
                    <a:pt x="6071" y="64724"/>
                  </a:lnTo>
                  <a:lnTo>
                    <a:pt x="6071" y="65756"/>
                  </a:lnTo>
                  <a:lnTo>
                    <a:pt x="18215" y="65756"/>
                  </a:lnTo>
                  <a:lnTo>
                    <a:pt x="18215" y="64724"/>
                  </a:lnTo>
                  <a:close/>
                </a:path>
                <a:path w="46990" h="74295">
                  <a:moveTo>
                    <a:pt x="37421" y="5039"/>
                  </a:moveTo>
                  <a:lnTo>
                    <a:pt x="9087" y="5039"/>
                  </a:lnTo>
                  <a:lnTo>
                    <a:pt x="8095" y="6071"/>
                  </a:lnTo>
                  <a:lnTo>
                    <a:pt x="7063" y="7063"/>
                  </a:lnTo>
                  <a:lnTo>
                    <a:pt x="6071" y="8095"/>
                  </a:lnTo>
                  <a:lnTo>
                    <a:pt x="6071" y="9087"/>
                  </a:lnTo>
                  <a:lnTo>
                    <a:pt x="5039" y="10119"/>
                  </a:lnTo>
                  <a:lnTo>
                    <a:pt x="5039" y="11111"/>
                  </a:lnTo>
                  <a:lnTo>
                    <a:pt x="4047" y="11111"/>
                  </a:lnTo>
                  <a:lnTo>
                    <a:pt x="4047" y="12143"/>
                  </a:lnTo>
                  <a:lnTo>
                    <a:pt x="3015" y="13135"/>
                  </a:lnTo>
                  <a:lnTo>
                    <a:pt x="3015" y="14167"/>
                  </a:lnTo>
                  <a:lnTo>
                    <a:pt x="2023" y="15159"/>
                  </a:lnTo>
                  <a:lnTo>
                    <a:pt x="2023" y="18215"/>
                  </a:lnTo>
                  <a:lnTo>
                    <a:pt x="991" y="18215"/>
                  </a:lnTo>
                  <a:lnTo>
                    <a:pt x="991" y="23254"/>
                  </a:lnTo>
                  <a:lnTo>
                    <a:pt x="0" y="24286"/>
                  </a:lnTo>
                  <a:lnTo>
                    <a:pt x="0" y="49565"/>
                  </a:lnTo>
                  <a:lnTo>
                    <a:pt x="991" y="50557"/>
                  </a:lnTo>
                  <a:lnTo>
                    <a:pt x="991" y="54604"/>
                  </a:lnTo>
                  <a:lnTo>
                    <a:pt x="2023" y="55637"/>
                  </a:lnTo>
                  <a:lnTo>
                    <a:pt x="2023" y="58652"/>
                  </a:lnTo>
                  <a:lnTo>
                    <a:pt x="3015" y="59684"/>
                  </a:lnTo>
                  <a:lnTo>
                    <a:pt x="3015" y="60676"/>
                  </a:lnTo>
                  <a:lnTo>
                    <a:pt x="4047" y="61708"/>
                  </a:lnTo>
                  <a:lnTo>
                    <a:pt x="4047" y="62700"/>
                  </a:lnTo>
                  <a:lnTo>
                    <a:pt x="5039" y="63732"/>
                  </a:lnTo>
                  <a:lnTo>
                    <a:pt x="5039" y="64724"/>
                  </a:lnTo>
                  <a:lnTo>
                    <a:pt x="17182" y="64724"/>
                  </a:lnTo>
                  <a:lnTo>
                    <a:pt x="16191" y="63732"/>
                  </a:lnTo>
                  <a:lnTo>
                    <a:pt x="15159" y="63732"/>
                  </a:lnTo>
                  <a:lnTo>
                    <a:pt x="15159" y="62700"/>
                  </a:lnTo>
                  <a:lnTo>
                    <a:pt x="14167" y="61708"/>
                  </a:lnTo>
                  <a:lnTo>
                    <a:pt x="13135" y="61708"/>
                  </a:lnTo>
                  <a:lnTo>
                    <a:pt x="13135" y="60676"/>
                  </a:lnTo>
                  <a:lnTo>
                    <a:pt x="12143" y="60676"/>
                  </a:lnTo>
                  <a:lnTo>
                    <a:pt x="12143" y="58652"/>
                  </a:lnTo>
                  <a:lnTo>
                    <a:pt x="11111" y="58652"/>
                  </a:lnTo>
                  <a:lnTo>
                    <a:pt x="11111" y="56628"/>
                  </a:lnTo>
                  <a:lnTo>
                    <a:pt x="10119" y="55637"/>
                  </a:lnTo>
                  <a:lnTo>
                    <a:pt x="10119" y="52580"/>
                  </a:lnTo>
                  <a:lnTo>
                    <a:pt x="9087" y="51589"/>
                  </a:lnTo>
                  <a:lnTo>
                    <a:pt x="9087" y="41469"/>
                  </a:lnTo>
                  <a:lnTo>
                    <a:pt x="8095" y="39445"/>
                  </a:lnTo>
                  <a:lnTo>
                    <a:pt x="8095" y="34406"/>
                  </a:lnTo>
                  <a:lnTo>
                    <a:pt x="9087" y="32382"/>
                  </a:lnTo>
                  <a:lnTo>
                    <a:pt x="9087" y="23254"/>
                  </a:lnTo>
                  <a:lnTo>
                    <a:pt x="10119" y="22262"/>
                  </a:lnTo>
                  <a:lnTo>
                    <a:pt x="10119" y="19206"/>
                  </a:lnTo>
                  <a:lnTo>
                    <a:pt x="11111" y="18215"/>
                  </a:lnTo>
                  <a:lnTo>
                    <a:pt x="11111" y="16191"/>
                  </a:lnTo>
                  <a:lnTo>
                    <a:pt x="12143" y="15159"/>
                  </a:lnTo>
                  <a:lnTo>
                    <a:pt x="12143" y="14167"/>
                  </a:lnTo>
                  <a:lnTo>
                    <a:pt x="13135" y="13135"/>
                  </a:lnTo>
                  <a:lnTo>
                    <a:pt x="13135" y="12143"/>
                  </a:lnTo>
                  <a:lnTo>
                    <a:pt x="15159" y="10119"/>
                  </a:lnTo>
                  <a:lnTo>
                    <a:pt x="16191" y="10119"/>
                  </a:lnTo>
                  <a:lnTo>
                    <a:pt x="16191" y="9087"/>
                  </a:lnTo>
                  <a:lnTo>
                    <a:pt x="17182" y="9087"/>
                  </a:lnTo>
                  <a:lnTo>
                    <a:pt x="18215" y="8095"/>
                  </a:lnTo>
                  <a:lnTo>
                    <a:pt x="39445" y="8095"/>
                  </a:lnTo>
                  <a:lnTo>
                    <a:pt x="38454" y="7063"/>
                  </a:lnTo>
                  <a:lnTo>
                    <a:pt x="37421" y="6071"/>
                  </a:lnTo>
                  <a:lnTo>
                    <a:pt x="37421" y="5039"/>
                  </a:lnTo>
                  <a:close/>
                </a:path>
                <a:path w="46990" h="74295">
                  <a:moveTo>
                    <a:pt x="39445" y="8095"/>
                  </a:moveTo>
                  <a:lnTo>
                    <a:pt x="27302" y="8095"/>
                  </a:lnTo>
                  <a:lnTo>
                    <a:pt x="28334" y="9087"/>
                  </a:lnTo>
                  <a:lnTo>
                    <a:pt x="29326" y="10119"/>
                  </a:lnTo>
                  <a:lnTo>
                    <a:pt x="30358" y="10119"/>
                  </a:lnTo>
                  <a:lnTo>
                    <a:pt x="31350" y="11111"/>
                  </a:lnTo>
                  <a:lnTo>
                    <a:pt x="31350" y="12143"/>
                  </a:lnTo>
                  <a:lnTo>
                    <a:pt x="41469" y="12143"/>
                  </a:lnTo>
                  <a:lnTo>
                    <a:pt x="41469" y="11111"/>
                  </a:lnTo>
                  <a:lnTo>
                    <a:pt x="40478" y="10119"/>
                  </a:lnTo>
                  <a:lnTo>
                    <a:pt x="40478" y="9087"/>
                  </a:lnTo>
                  <a:lnTo>
                    <a:pt x="39445" y="8095"/>
                  </a:lnTo>
                  <a:close/>
                </a:path>
                <a:path w="46990" h="74295">
                  <a:moveTo>
                    <a:pt x="32382" y="2023"/>
                  </a:moveTo>
                  <a:lnTo>
                    <a:pt x="13135" y="2023"/>
                  </a:lnTo>
                  <a:lnTo>
                    <a:pt x="12143" y="3015"/>
                  </a:lnTo>
                  <a:lnTo>
                    <a:pt x="11111" y="3015"/>
                  </a:lnTo>
                  <a:lnTo>
                    <a:pt x="11111" y="4047"/>
                  </a:lnTo>
                  <a:lnTo>
                    <a:pt x="10119" y="5039"/>
                  </a:lnTo>
                  <a:lnTo>
                    <a:pt x="36430" y="5039"/>
                  </a:lnTo>
                  <a:lnTo>
                    <a:pt x="35398" y="4047"/>
                  </a:lnTo>
                  <a:lnTo>
                    <a:pt x="34406" y="4047"/>
                  </a:lnTo>
                  <a:lnTo>
                    <a:pt x="32382" y="2023"/>
                  </a:lnTo>
                  <a:close/>
                </a:path>
                <a:path w="46990" h="74295">
                  <a:moveTo>
                    <a:pt x="30358" y="991"/>
                  </a:moveTo>
                  <a:lnTo>
                    <a:pt x="15159" y="991"/>
                  </a:lnTo>
                  <a:lnTo>
                    <a:pt x="15159" y="2023"/>
                  </a:lnTo>
                  <a:lnTo>
                    <a:pt x="30358" y="2023"/>
                  </a:lnTo>
                  <a:lnTo>
                    <a:pt x="30358" y="991"/>
                  </a:lnTo>
                  <a:close/>
                </a:path>
                <a:path w="46990" h="74295">
                  <a:moveTo>
                    <a:pt x="25278" y="0"/>
                  </a:moveTo>
                  <a:lnTo>
                    <a:pt x="20239" y="0"/>
                  </a:lnTo>
                  <a:lnTo>
                    <a:pt x="19206" y="991"/>
                  </a:lnTo>
                  <a:lnTo>
                    <a:pt x="26310" y="991"/>
                  </a:lnTo>
                  <a:lnTo>
                    <a:pt x="2527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9" name="object 1759"/>
            <p:cNvSpPr/>
            <p:nvPr/>
          </p:nvSpPr>
          <p:spPr>
            <a:xfrm>
              <a:off x="15242010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60" name="object 1760"/>
          <p:cNvGrpSpPr/>
          <p:nvPr/>
        </p:nvGrpSpPr>
        <p:grpSpPr>
          <a:xfrm>
            <a:off x="14870625" y="8147557"/>
            <a:ext cx="394970" cy="495300"/>
            <a:chOff x="14870625" y="8147557"/>
            <a:chExt cx="394970" cy="495300"/>
          </a:xfrm>
        </p:grpSpPr>
        <p:sp>
          <p:nvSpPr>
            <p:cNvPr id="1761" name="object 1761"/>
            <p:cNvSpPr/>
            <p:nvPr/>
          </p:nvSpPr>
          <p:spPr>
            <a:xfrm>
              <a:off x="14894912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2" name="object 1762"/>
            <p:cNvSpPr/>
            <p:nvPr/>
          </p:nvSpPr>
          <p:spPr>
            <a:xfrm>
              <a:off x="14870625" y="8619127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69">
                  <a:moveTo>
                    <a:pt x="39466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3" name="object 1763"/>
            <p:cNvSpPr/>
            <p:nvPr/>
          </p:nvSpPr>
          <p:spPr>
            <a:xfrm>
              <a:off x="15221772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4" name="object 1764"/>
            <p:cNvSpPr/>
            <p:nvPr/>
          </p:nvSpPr>
          <p:spPr>
            <a:xfrm>
              <a:off x="15221772" y="8598908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5" name="object 1765"/>
            <p:cNvSpPr/>
            <p:nvPr/>
          </p:nvSpPr>
          <p:spPr>
            <a:xfrm>
              <a:off x="14874673" y="859888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6" name="object 1766"/>
            <p:cNvSpPr/>
            <p:nvPr/>
          </p:nvSpPr>
          <p:spPr>
            <a:xfrm>
              <a:off x="14874673" y="859888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7" name="object 1767"/>
            <p:cNvSpPr/>
            <p:nvPr/>
          </p:nvSpPr>
          <p:spPr>
            <a:xfrm>
              <a:off x="14964737" y="8533111"/>
              <a:ext cx="26670" cy="73025"/>
            </a:xfrm>
            <a:custGeom>
              <a:avLst/>
              <a:gdLst/>
              <a:ahLst/>
              <a:cxnLst/>
              <a:rect l="l" t="t" r="r" b="b"/>
              <a:pathLst>
                <a:path w="26669" h="73025">
                  <a:moveTo>
                    <a:pt x="26310" y="16191"/>
                  </a:moveTo>
                  <a:lnTo>
                    <a:pt x="17223" y="16191"/>
                  </a:lnTo>
                  <a:lnTo>
                    <a:pt x="17223" y="72860"/>
                  </a:lnTo>
                  <a:lnTo>
                    <a:pt x="26310" y="72860"/>
                  </a:lnTo>
                  <a:lnTo>
                    <a:pt x="26310" y="16191"/>
                  </a:lnTo>
                  <a:close/>
                </a:path>
                <a:path w="26669" h="73025">
                  <a:moveTo>
                    <a:pt x="16191" y="17223"/>
                  </a:moveTo>
                  <a:lnTo>
                    <a:pt x="2023" y="17223"/>
                  </a:lnTo>
                  <a:lnTo>
                    <a:pt x="1032" y="18215"/>
                  </a:lnTo>
                  <a:lnTo>
                    <a:pt x="0" y="18215"/>
                  </a:lnTo>
                  <a:lnTo>
                    <a:pt x="0" y="26310"/>
                  </a:lnTo>
                  <a:lnTo>
                    <a:pt x="2023" y="26310"/>
                  </a:lnTo>
                  <a:lnTo>
                    <a:pt x="3056" y="25319"/>
                  </a:lnTo>
                  <a:lnTo>
                    <a:pt x="4047" y="25319"/>
                  </a:lnTo>
                  <a:lnTo>
                    <a:pt x="5079" y="24286"/>
                  </a:lnTo>
                  <a:lnTo>
                    <a:pt x="6071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10119" y="21271"/>
                  </a:lnTo>
                  <a:lnTo>
                    <a:pt x="11151" y="21271"/>
                  </a:lnTo>
                  <a:lnTo>
                    <a:pt x="12143" y="20239"/>
                  </a:lnTo>
                  <a:lnTo>
                    <a:pt x="13175" y="20239"/>
                  </a:lnTo>
                  <a:lnTo>
                    <a:pt x="16191" y="17223"/>
                  </a:lnTo>
                  <a:close/>
                </a:path>
                <a:path w="26669" h="73025">
                  <a:moveTo>
                    <a:pt x="26310" y="0"/>
                  </a:moveTo>
                  <a:lnTo>
                    <a:pt x="20239" y="0"/>
                  </a:lnTo>
                  <a:lnTo>
                    <a:pt x="20239" y="1032"/>
                  </a:lnTo>
                  <a:lnTo>
                    <a:pt x="19247" y="2023"/>
                  </a:lnTo>
                  <a:lnTo>
                    <a:pt x="19247" y="3056"/>
                  </a:lnTo>
                  <a:lnTo>
                    <a:pt x="18215" y="4047"/>
                  </a:lnTo>
                  <a:lnTo>
                    <a:pt x="17223" y="5079"/>
                  </a:lnTo>
                  <a:lnTo>
                    <a:pt x="17223" y="6071"/>
                  </a:lnTo>
                  <a:lnTo>
                    <a:pt x="15199" y="8095"/>
                  </a:lnTo>
                  <a:lnTo>
                    <a:pt x="14167" y="8095"/>
                  </a:lnTo>
                  <a:lnTo>
                    <a:pt x="14167" y="9127"/>
                  </a:lnTo>
                  <a:lnTo>
                    <a:pt x="13175" y="10119"/>
                  </a:lnTo>
                  <a:lnTo>
                    <a:pt x="12143" y="10119"/>
                  </a:lnTo>
                  <a:lnTo>
                    <a:pt x="12143" y="11151"/>
                  </a:lnTo>
                  <a:lnTo>
                    <a:pt x="11151" y="11151"/>
                  </a:lnTo>
                  <a:lnTo>
                    <a:pt x="10119" y="12143"/>
                  </a:lnTo>
                  <a:lnTo>
                    <a:pt x="9127" y="13175"/>
                  </a:lnTo>
                  <a:lnTo>
                    <a:pt x="8095" y="14167"/>
                  </a:lnTo>
                  <a:lnTo>
                    <a:pt x="7103" y="14167"/>
                  </a:lnTo>
                  <a:lnTo>
                    <a:pt x="6071" y="15199"/>
                  </a:lnTo>
                  <a:lnTo>
                    <a:pt x="5079" y="15199"/>
                  </a:lnTo>
                  <a:lnTo>
                    <a:pt x="4047" y="16191"/>
                  </a:lnTo>
                  <a:lnTo>
                    <a:pt x="3056" y="17223"/>
                  </a:lnTo>
                  <a:lnTo>
                    <a:pt x="17223" y="17223"/>
                  </a:lnTo>
                  <a:lnTo>
                    <a:pt x="17223" y="16191"/>
                  </a:lnTo>
                  <a:lnTo>
                    <a:pt x="26310" y="16191"/>
                  </a:lnTo>
                  <a:lnTo>
                    <a:pt x="2631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68" name="object 1768"/>
            <p:cNvPicPr/>
            <p:nvPr/>
          </p:nvPicPr>
          <p:blipFill>
            <a:blip r:embed="rId119" cstate="print"/>
            <a:stretch>
              <a:fillRect/>
            </a:stretch>
          </p:blipFill>
          <p:spPr>
            <a:xfrm>
              <a:off x="15011286" y="8533131"/>
              <a:ext cx="160880" cy="73852"/>
            </a:xfrm>
            <a:prstGeom prst="rect">
              <a:avLst/>
            </a:prstGeom>
          </p:spPr>
        </p:pic>
        <p:sp>
          <p:nvSpPr>
            <p:cNvPr id="1769" name="object 1769"/>
            <p:cNvSpPr/>
            <p:nvPr/>
          </p:nvSpPr>
          <p:spPr>
            <a:xfrm>
              <a:off x="14894912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0" name="object 1770"/>
          <p:cNvGrpSpPr/>
          <p:nvPr/>
        </p:nvGrpSpPr>
        <p:grpSpPr>
          <a:xfrm>
            <a:off x="14766414" y="8147557"/>
            <a:ext cx="345440" cy="597535"/>
            <a:chOff x="14766414" y="8147557"/>
            <a:chExt cx="345440" cy="597535"/>
          </a:xfrm>
        </p:grpSpPr>
        <p:sp>
          <p:nvSpPr>
            <p:cNvPr id="1771" name="object 1771"/>
            <p:cNvSpPr/>
            <p:nvPr/>
          </p:nvSpPr>
          <p:spPr>
            <a:xfrm>
              <a:off x="14790681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2" name="object 1772"/>
            <p:cNvSpPr/>
            <p:nvPr/>
          </p:nvSpPr>
          <p:spPr>
            <a:xfrm>
              <a:off x="14766414" y="8619127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3" name="object 1773"/>
            <p:cNvSpPr/>
            <p:nvPr/>
          </p:nvSpPr>
          <p:spPr>
            <a:xfrm>
              <a:off x="14843303" y="8619127"/>
              <a:ext cx="265430" cy="122555"/>
            </a:xfrm>
            <a:custGeom>
              <a:avLst/>
              <a:gdLst/>
              <a:ahLst/>
              <a:cxnLst/>
              <a:rect l="l" t="t" r="r" b="b"/>
              <a:pathLst>
                <a:path w="265430" h="122554">
                  <a:moveTo>
                    <a:pt x="0" y="0"/>
                  </a:moveTo>
                  <a:lnTo>
                    <a:pt x="79923" y="122425"/>
                  </a:lnTo>
                  <a:lnTo>
                    <a:pt x="265131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74" name="object 1774"/>
            <p:cNvPicPr/>
            <p:nvPr/>
          </p:nvPicPr>
          <p:blipFill>
            <a:blip r:embed="rId120" cstate="print"/>
            <a:stretch>
              <a:fillRect/>
            </a:stretch>
          </p:blipFill>
          <p:spPr>
            <a:xfrm>
              <a:off x="14935410" y="8656569"/>
              <a:ext cx="160880" cy="72860"/>
            </a:xfrm>
            <a:prstGeom prst="rect">
              <a:avLst/>
            </a:prstGeom>
          </p:spPr>
        </p:pic>
        <p:sp>
          <p:nvSpPr>
            <p:cNvPr id="1775" name="object 1775"/>
            <p:cNvSpPr/>
            <p:nvPr/>
          </p:nvSpPr>
          <p:spPr>
            <a:xfrm>
              <a:off x="14874673" y="859890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6" name="object 1776"/>
            <p:cNvSpPr/>
            <p:nvPr/>
          </p:nvSpPr>
          <p:spPr>
            <a:xfrm>
              <a:off x="14874673" y="859890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640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7" name="object 1777"/>
            <p:cNvSpPr/>
            <p:nvPr/>
          </p:nvSpPr>
          <p:spPr>
            <a:xfrm>
              <a:off x="14770442" y="859888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8" name="object 1778"/>
            <p:cNvSpPr/>
            <p:nvPr/>
          </p:nvSpPr>
          <p:spPr>
            <a:xfrm>
              <a:off x="14770442" y="8598888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9" name="object 1779"/>
            <p:cNvSpPr/>
            <p:nvPr/>
          </p:nvSpPr>
          <p:spPr>
            <a:xfrm>
              <a:off x="14790681" y="8147557"/>
              <a:ext cx="0" cy="495300"/>
            </a:xfrm>
            <a:custGeom>
              <a:avLst/>
              <a:gdLst/>
              <a:ahLst/>
              <a:cxnLst/>
              <a:rect l="l" t="t" r="r" b="b"/>
              <a:pathLst>
                <a:path h="495300">
                  <a:moveTo>
                    <a:pt x="0" y="0"/>
                  </a:moveTo>
                  <a:lnTo>
                    <a:pt x="0" y="49482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0" name="object 1780"/>
          <p:cNvGrpSpPr/>
          <p:nvPr/>
        </p:nvGrpSpPr>
        <p:grpSpPr>
          <a:xfrm>
            <a:off x="14594361" y="8319589"/>
            <a:ext cx="220979" cy="323215"/>
            <a:chOff x="14594361" y="8319589"/>
            <a:chExt cx="220979" cy="323215"/>
          </a:xfrm>
        </p:grpSpPr>
        <p:sp>
          <p:nvSpPr>
            <p:cNvPr id="1781" name="object 1781"/>
            <p:cNvSpPr/>
            <p:nvPr/>
          </p:nvSpPr>
          <p:spPr>
            <a:xfrm>
              <a:off x="14618648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2" name="object 1782"/>
            <p:cNvPicPr/>
            <p:nvPr/>
          </p:nvPicPr>
          <p:blipFill>
            <a:blip r:embed="rId121" cstate="print"/>
            <a:stretch>
              <a:fillRect/>
            </a:stretch>
          </p:blipFill>
          <p:spPr>
            <a:xfrm>
              <a:off x="14594361" y="8533131"/>
              <a:ext cx="220605" cy="105222"/>
            </a:xfrm>
            <a:prstGeom prst="rect">
              <a:avLst/>
            </a:prstGeom>
          </p:spPr>
        </p:pic>
        <p:sp>
          <p:nvSpPr>
            <p:cNvPr id="1783" name="object 1783"/>
            <p:cNvSpPr/>
            <p:nvPr/>
          </p:nvSpPr>
          <p:spPr>
            <a:xfrm>
              <a:off x="14618648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4" name="object 1784"/>
          <p:cNvGrpSpPr/>
          <p:nvPr/>
        </p:nvGrpSpPr>
        <p:grpSpPr>
          <a:xfrm>
            <a:off x="14387924" y="8319589"/>
            <a:ext cx="255270" cy="323215"/>
            <a:chOff x="14387924" y="8319589"/>
            <a:chExt cx="255270" cy="323215"/>
          </a:xfrm>
        </p:grpSpPr>
        <p:sp>
          <p:nvSpPr>
            <p:cNvPr id="1785" name="object 1785"/>
            <p:cNvSpPr/>
            <p:nvPr/>
          </p:nvSpPr>
          <p:spPr>
            <a:xfrm>
              <a:off x="14412211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6" name="object 1786"/>
            <p:cNvSpPr/>
            <p:nvPr/>
          </p:nvSpPr>
          <p:spPr>
            <a:xfrm>
              <a:off x="14387924" y="8619126"/>
              <a:ext cx="255270" cy="0"/>
            </a:xfrm>
            <a:custGeom>
              <a:avLst/>
              <a:gdLst/>
              <a:ahLst/>
              <a:cxnLst/>
              <a:rect l="l" t="t" r="r" b="b"/>
              <a:pathLst>
                <a:path w="255269">
                  <a:moveTo>
                    <a:pt x="25501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87" name="object 1787"/>
            <p:cNvPicPr/>
            <p:nvPr/>
          </p:nvPicPr>
          <p:blipFill>
            <a:blip r:embed="rId122" cstate="print"/>
            <a:stretch>
              <a:fillRect/>
            </a:stretch>
          </p:blipFill>
          <p:spPr>
            <a:xfrm>
              <a:off x="14391972" y="8533110"/>
              <a:ext cx="246916" cy="105242"/>
            </a:xfrm>
            <a:prstGeom prst="rect">
              <a:avLst/>
            </a:prstGeom>
          </p:spPr>
        </p:pic>
        <p:sp>
          <p:nvSpPr>
            <p:cNvPr id="1788" name="object 1788"/>
            <p:cNvSpPr/>
            <p:nvPr/>
          </p:nvSpPr>
          <p:spPr>
            <a:xfrm>
              <a:off x="14412211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89" name="object 1789"/>
          <p:cNvGrpSpPr/>
          <p:nvPr/>
        </p:nvGrpSpPr>
        <p:grpSpPr>
          <a:xfrm>
            <a:off x="14106600" y="8319589"/>
            <a:ext cx="330200" cy="323215"/>
            <a:chOff x="14106600" y="8319589"/>
            <a:chExt cx="330200" cy="323215"/>
          </a:xfrm>
        </p:grpSpPr>
        <p:sp>
          <p:nvSpPr>
            <p:cNvPr id="1790" name="object 1790"/>
            <p:cNvSpPr/>
            <p:nvPr/>
          </p:nvSpPr>
          <p:spPr>
            <a:xfrm>
              <a:off x="14129875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1" name="object 1791"/>
            <p:cNvSpPr/>
            <p:nvPr/>
          </p:nvSpPr>
          <p:spPr>
            <a:xfrm>
              <a:off x="14106600" y="8619126"/>
              <a:ext cx="330200" cy="0"/>
            </a:xfrm>
            <a:custGeom>
              <a:avLst/>
              <a:gdLst/>
              <a:ahLst/>
              <a:cxnLst/>
              <a:rect l="l" t="t" r="r" b="b"/>
              <a:pathLst>
                <a:path w="330200">
                  <a:moveTo>
                    <a:pt x="32989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2" name="object 1792"/>
            <p:cNvSpPr/>
            <p:nvPr/>
          </p:nvSpPr>
          <p:spPr>
            <a:xfrm>
              <a:off x="14391971" y="8598907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3" name="object 1793"/>
            <p:cNvSpPr/>
            <p:nvPr/>
          </p:nvSpPr>
          <p:spPr>
            <a:xfrm>
              <a:off x="14391971" y="8598907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0" y="35398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5398"/>
                  </a:lnTo>
                  <a:close/>
                </a:path>
                <a:path w="40640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94" name="object 1794"/>
            <p:cNvPicPr/>
            <p:nvPr/>
          </p:nvPicPr>
          <p:blipFill>
            <a:blip r:embed="rId123" cstate="print"/>
            <a:stretch>
              <a:fillRect/>
            </a:stretch>
          </p:blipFill>
          <p:spPr>
            <a:xfrm>
              <a:off x="14110669" y="8533110"/>
              <a:ext cx="82959" cy="105222"/>
            </a:xfrm>
            <a:prstGeom prst="rect">
              <a:avLst/>
            </a:prstGeom>
          </p:spPr>
        </p:pic>
        <p:sp>
          <p:nvSpPr>
            <p:cNvPr id="1795" name="object 1795"/>
            <p:cNvSpPr/>
            <p:nvPr/>
          </p:nvSpPr>
          <p:spPr>
            <a:xfrm>
              <a:off x="14222971" y="8533116"/>
              <a:ext cx="152400" cy="74295"/>
            </a:xfrm>
            <a:custGeom>
              <a:avLst/>
              <a:gdLst/>
              <a:ahLst/>
              <a:cxnLst/>
              <a:rect l="l" t="t" r="r" b="b"/>
              <a:pathLst>
                <a:path w="152400" h="74295">
                  <a:moveTo>
                    <a:pt x="26314" y="0"/>
                  </a:moveTo>
                  <a:lnTo>
                    <a:pt x="21272" y="0"/>
                  </a:lnTo>
                  <a:lnTo>
                    <a:pt x="21272" y="1028"/>
                  </a:lnTo>
                  <a:lnTo>
                    <a:pt x="20243" y="1028"/>
                  </a:lnTo>
                  <a:lnTo>
                    <a:pt x="20243" y="2019"/>
                  </a:lnTo>
                  <a:lnTo>
                    <a:pt x="19240" y="3060"/>
                  </a:lnTo>
                  <a:lnTo>
                    <a:pt x="19240" y="4051"/>
                  </a:lnTo>
                  <a:lnTo>
                    <a:pt x="18211" y="4051"/>
                  </a:lnTo>
                  <a:lnTo>
                    <a:pt x="18211" y="5080"/>
                  </a:lnTo>
                  <a:lnTo>
                    <a:pt x="12141" y="11150"/>
                  </a:lnTo>
                  <a:lnTo>
                    <a:pt x="11150" y="11150"/>
                  </a:lnTo>
                  <a:lnTo>
                    <a:pt x="10121" y="12141"/>
                  </a:lnTo>
                  <a:lnTo>
                    <a:pt x="10121" y="13182"/>
                  </a:lnTo>
                  <a:lnTo>
                    <a:pt x="9131" y="13182"/>
                  </a:lnTo>
                  <a:lnTo>
                    <a:pt x="8089" y="14173"/>
                  </a:lnTo>
                  <a:lnTo>
                    <a:pt x="7099" y="14173"/>
                  </a:lnTo>
                  <a:lnTo>
                    <a:pt x="5080" y="16192"/>
                  </a:lnTo>
                  <a:lnTo>
                    <a:pt x="4051" y="16192"/>
                  </a:lnTo>
                  <a:lnTo>
                    <a:pt x="3060" y="17221"/>
                  </a:lnTo>
                  <a:lnTo>
                    <a:pt x="2019" y="17221"/>
                  </a:lnTo>
                  <a:lnTo>
                    <a:pt x="1028" y="18211"/>
                  </a:lnTo>
                  <a:lnTo>
                    <a:pt x="0" y="18211"/>
                  </a:lnTo>
                  <a:lnTo>
                    <a:pt x="0" y="27343"/>
                  </a:lnTo>
                  <a:lnTo>
                    <a:pt x="1028" y="26314"/>
                  </a:lnTo>
                  <a:lnTo>
                    <a:pt x="2019" y="26314"/>
                  </a:lnTo>
                  <a:lnTo>
                    <a:pt x="3060" y="25323"/>
                  </a:lnTo>
                  <a:lnTo>
                    <a:pt x="5080" y="25323"/>
                  </a:lnTo>
                  <a:lnTo>
                    <a:pt x="6070" y="24282"/>
                  </a:lnTo>
                  <a:lnTo>
                    <a:pt x="7099" y="24282"/>
                  </a:lnTo>
                  <a:lnTo>
                    <a:pt x="7099" y="23291"/>
                  </a:lnTo>
                  <a:lnTo>
                    <a:pt x="8089" y="23291"/>
                  </a:lnTo>
                  <a:lnTo>
                    <a:pt x="9131" y="22263"/>
                  </a:lnTo>
                  <a:lnTo>
                    <a:pt x="10121" y="22263"/>
                  </a:lnTo>
                  <a:lnTo>
                    <a:pt x="11150" y="21272"/>
                  </a:lnTo>
                  <a:lnTo>
                    <a:pt x="12141" y="21272"/>
                  </a:lnTo>
                  <a:lnTo>
                    <a:pt x="12141" y="20243"/>
                  </a:lnTo>
                  <a:lnTo>
                    <a:pt x="13169" y="20243"/>
                  </a:lnTo>
                  <a:lnTo>
                    <a:pt x="15201" y="18211"/>
                  </a:lnTo>
                  <a:lnTo>
                    <a:pt x="16192" y="18211"/>
                  </a:lnTo>
                  <a:lnTo>
                    <a:pt x="16192" y="17221"/>
                  </a:lnTo>
                  <a:lnTo>
                    <a:pt x="17221" y="17221"/>
                  </a:lnTo>
                  <a:lnTo>
                    <a:pt x="18211" y="16192"/>
                  </a:lnTo>
                  <a:lnTo>
                    <a:pt x="18211" y="72859"/>
                  </a:lnTo>
                  <a:lnTo>
                    <a:pt x="26314" y="72859"/>
                  </a:lnTo>
                  <a:lnTo>
                    <a:pt x="26314" y="0"/>
                  </a:lnTo>
                  <a:close/>
                </a:path>
                <a:path w="152400" h="74295">
                  <a:moveTo>
                    <a:pt x="96113" y="46532"/>
                  </a:moveTo>
                  <a:lnTo>
                    <a:pt x="95123" y="45542"/>
                  </a:lnTo>
                  <a:lnTo>
                    <a:pt x="95123" y="43510"/>
                  </a:lnTo>
                  <a:lnTo>
                    <a:pt x="93103" y="41490"/>
                  </a:lnTo>
                  <a:lnTo>
                    <a:pt x="93103" y="40462"/>
                  </a:lnTo>
                  <a:lnTo>
                    <a:pt x="92062" y="39471"/>
                  </a:lnTo>
                  <a:lnTo>
                    <a:pt x="91071" y="38430"/>
                  </a:lnTo>
                  <a:lnTo>
                    <a:pt x="91071" y="37439"/>
                  </a:lnTo>
                  <a:lnTo>
                    <a:pt x="90043" y="37439"/>
                  </a:lnTo>
                  <a:lnTo>
                    <a:pt x="89052" y="36410"/>
                  </a:lnTo>
                  <a:lnTo>
                    <a:pt x="88023" y="36410"/>
                  </a:lnTo>
                  <a:lnTo>
                    <a:pt x="88023" y="35420"/>
                  </a:lnTo>
                  <a:lnTo>
                    <a:pt x="87020" y="35420"/>
                  </a:lnTo>
                  <a:lnTo>
                    <a:pt x="87020" y="46532"/>
                  </a:lnTo>
                  <a:lnTo>
                    <a:pt x="87020" y="56654"/>
                  </a:lnTo>
                  <a:lnTo>
                    <a:pt x="85991" y="57683"/>
                  </a:lnTo>
                  <a:lnTo>
                    <a:pt x="85991" y="59702"/>
                  </a:lnTo>
                  <a:lnTo>
                    <a:pt x="85001" y="59702"/>
                  </a:lnTo>
                  <a:lnTo>
                    <a:pt x="85001" y="60693"/>
                  </a:lnTo>
                  <a:lnTo>
                    <a:pt x="81940" y="63754"/>
                  </a:lnTo>
                  <a:lnTo>
                    <a:pt x="80949" y="63754"/>
                  </a:lnTo>
                  <a:lnTo>
                    <a:pt x="79921" y="64744"/>
                  </a:lnTo>
                  <a:lnTo>
                    <a:pt x="78930" y="65773"/>
                  </a:lnTo>
                  <a:lnTo>
                    <a:pt x="74879" y="65773"/>
                  </a:lnTo>
                  <a:lnTo>
                    <a:pt x="73850" y="66763"/>
                  </a:lnTo>
                  <a:lnTo>
                    <a:pt x="71831" y="66763"/>
                  </a:lnTo>
                  <a:lnTo>
                    <a:pt x="70840" y="65773"/>
                  </a:lnTo>
                  <a:lnTo>
                    <a:pt x="67779" y="65773"/>
                  </a:lnTo>
                  <a:lnTo>
                    <a:pt x="66789" y="64744"/>
                  </a:lnTo>
                  <a:lnTo>
                    <a:pt x="64757" y="64744"/>
                  </a:lnTo>
                  <a:lnTo>
                    <a:pt x="64757" y="63754"/>
                  </a:lnTo>
                  <a:lnTo>
                    <a:pt x="63728" y="63754"/>
                  </a:lnTo>
                  <a:lnTo>
                    <a:pt x="62738" y="62725"/>
                  </a:lnTo>
                  <a:lnTo>
                    <a:pt x="62738" y="61734"/>
                  </a:lnTo>
                  <a:lnTo>
                    <a:pt x="61747" y="61734"/>
                  </a:lnTo>
                  <a:lnTo>
                    <a:pt x="60718" y="60693"/>
                  </a:lnTo>
                  <a:lnTo>
                    <a:pt x="60718" y="59702"/>
                  </a:lnTo>
                  <a:lnTo>
                    <a:pt x="59728" y="58674"/>
                  </a:lnTo>
                  <a:lnTo>
                    <a:pt x="59728" y="57683"/>
                  </a:lnTo>
                  <a:lnTo>
                    <a:pt x="58686" y="56654"/>
                  </a:lnTo>
                  <a:lnTo>
                    <a:pt x="58686" y="52603"/>
                  </a:lnTo>
                  <a:lnTo>
                    <a:pt x="57696" y="51612"/>
                  </a:lnTo>
                  <a:lnTo>
                    <a:pt x="57696" y="50584"/>
                  </a:lnTo>
                  <a:lnTo>
                    <a:pt x="58686" y="49580"/>
                  </a:lnTo>
                  <a:lnTo>
                    <a:pt x="58686" y="46532"/>
                  </a:lnTo>
                  <a:lnTo>
                    <a:pt x="59728" y="45542"/>
                  </a:lnTo>
                  <a:lnTo>
                    <a:pt x="59728" y="44500"/>
                  </a:lnTo>
                  <a:lnTo>
                    <a:pt x="60718" y="43510"/>
                  </a:lnTo>
                  <a:lnTo>
                    <a:pt x="60718" y="42481"/>
                  </a:lnTo>
                  <a:lnTo>
                    <a:pt x="61747" y="42481"/>
                  </a:lnTo>
                  <a:lnTo>
                    <a:pt x="62738" y="41490"/>
                  </a:lnTo>
                  <a:lnTo>
                    <a:pt x="62738" y="40462"/>
                  </a:lnTo>
                  <a:lnTo>
                    <a:pt x="63728" y="40462"/>
                  </a:lnTo>
                  <a:lnTo>
                    <a:pt x="63728" y="39471"/>
                  </a:lnTo>
                  <a:lnTo>
                    <a:pt x="64757" y="39471"/>
                  </a:lnTo>
                  <a:lnTo>
                    <a:pt x="65760" y="38430"/>
                  </a:lnTo>
                  <a:lnTo>
                    <a:pt x="67779" y="38430"/>
                  </a:lnTo>
                  <a:lnTo>
                    <a:pt x="68808" y="37439"/>
                  </a:lnTo>
                  <a:lnTo>
                    <a:pt x="76911" y="37439"/>
                  </a:lnTo>
                  <a:lnTo>
                    <a:pt x="77901" y="38430"/>
                  </a:lnTo>
                  <a:lnTo>
                    <a:pt x="78930" y="38430"/>
                  </a:lnTo>
                  <a:lnTo>
                    <a:pt x="79921" y="39471"/>
                  </a:lnTo>
                  <a:lnTo>
                    <a:pt x="80949" y="39471"/>
                  </a:lnTo>
                  <a:lnTo>
                    <a:pt x="85001" y="43510"/>
                  </a:lnTo>
                  <a:lnTo>
                    <a:pt x="85001" y="44500"/>
                  </a:lnTo>
                  <a:lnTo>
                    <a:pt x="85991" y="45542"/>
                  </a:lnTo>
                  <a:lnTo>
                    <a:pt x="85991" y="46532"/>
                  </a:lnTo>
                  <a:lnTo>
                    <a:pt x="87020" y="46532"/>
                  </a:lnTo>
                  <a:lnTo>
                    <a:pt x="87020" y="35420"/>
                  </a:lnTo>
                  <a:lnTo>
                    <a:pt x="85991" y="34391"/>
                  </a:lnTo>
                  <a:lnTo>
                    <a:pt x="85001" y="34391"/>
                  </a:lnTo>
                  <a:lnTo>
                    <a:pt x="83972" y="33401"/>
                  </a:lnTo>
                  <a:lnTo>
                    <a:pt x="85001" y="32397"/>
                  </a:lnTo>
                  <a:lnTo>
                    <a:pt x="85991" y="32397"/>
                  </a:lnTo>
                  <a:lnTo>
                    <a:pt x="87020" y="31369"/>
                  </a:lnTo>
                  <a:lnTo>
                    <a:pt x="88023" y="31369"/>
                  </a:lnTo>
                  <a:lnTo>
                    <a:pt x="88023" y="30378"/>
                  </a:lnTo>
                  <a:lnTo>
                    <a:pt x="89052" y="29349"/>
                  </a:lnTo>
                  <a:lnTo>
                    <a:pt x="90043" y="29349"/>
                  </a:lnTo>
                  <a:lnTo>
                    <a:pt x="90043" y="28359"/>
                  </a:lnTo>
                  <a:lnTo>
                    <a:pt x="91071" y="27317"/>
                  </a:lnTo>
                  <a:lnTo>
                    <a:pt x="91071" y="26327"/>
                  </a:lnTo>
                  <a:lnTo>
                    <a:pt x="92062" y="26327"/>
                  </a:lnTo>
                  <a:lnTo>
                    <a:pt x="92062" y="25298"/>
                  </a:lnTo>
                  <a:lnTo>
                    <a:pt x="93103" y="24307"/>
                  </a:lnTo>
                  <a:lnTo>
                    <a:pt x="93103" y="14185"/>
                  </a:lnTo>
                  <a:lnTo>
                    <a:pt x="92062" y="13157"/>
                  </a:lnTo>
                  <a:lnTo>
                    <a:pt x="92062" y="11137"/>
                  </a:lnTo>
                  <a:lnTo>
                    <a:pt x="90043" y="9105"/>
                  </a:lnTo>
                  <a:lnTo>
                    <a:pt x="90043" y="8115"/>
                  </a:lnTo>
                  <a:lnTo>
                    <a:pt x="89052" y="7086"/>
                  </a:lnTo>
                  <a:lnTo>
                    <a:pt x="88023" y="6096"/>
                  </a:lnTo>
                  <a:lnTo>
                    <a:pt x="87020" y="5054"/>
                  </a:lnTo>
                  <a:lnTo>
                    <a:pt x="85991" y="5054"/>
                  </a:lnTo>
                  <a:lnTo>
                    <a:pt x="85991" y="4064"/>
                  </a:lnTo>
                  <a:lnTo>
                    <a:pt x="85001" y="4064"/>
                  </a:lnTo>
                  <a:lnTo>
                    <a:pt x="83972" y="3035"/>
                  </a:lnTo>
                  <a:lnTo>
                    <a:pt x="83972" y="15176"/>
                  </a:lnTo>
                  <a:lnTo>
                    <a:pt x="83972" y="23279"/>
                  </a:lnTo>
                  <a:lnTo>
                    <a:pt x="82981" y="23279"/>
                  </a:lnTo>
                  <a:lnTo>
                    <a:pt x="82981" y="24307"/>
                  </a:lnTo>
                  <a:lnTo>
                    <a:pt x="81940" y="25298"/>
                  </a:lnTo>
                  <a:lnTo>
                    <a:pt x="81940" y="26327"/>
                  </a:lnTo>
                  <a:lnTo>
                    <a:pt x="80949" y="27317"/>
                  </a:lnTo>
                  <a:lnTo>
                    <a:pt x="79921" y="27317"/>
                  </a:lnTo>
                  <a:lnTo>
                    <a:pt x="78930" y="28359"/>
                  </a:lnTo>
                  <a:lnTo>
                    <a:pt x="77901" y="29349"/>
                  </a:lnTo>
                  <a:lnTo>
                    <a:pt x="75869" y="29349"/>
                  </a:lnTo>
                  <a:lnTo>
                    <a:pt x="74879" y="30378"/>
                  </a:lnTo>
                  <a:lnTo>
                    <a:pt x="69799" y="30378"/>
                  </a:lnTo>
                  <a:lnTo>
                    <a:pt x="68808" y="29349"/>
                  </a:lnTo>
                  <a:lnTo>
                    <a:pt x="67779" y="29349"/>
                  </a:lnTo>
                  <a:lnTo>
                    <a:pt x="66789" y="28359"/>
                  </a:lnTo>
                  <a:lnTo>
                    <a:pt x="65760" y="28359"/>
                  </a:lnTo>
                  <a:lnTo>
                    <a:pt x="64757" y="27317"/>
                  </a:lnTo>
                  <a:lnTo>
                    <a:pt x="63728" y="26327"/>
                  </a:lnTo>
                  <a:lnTo>
                    <a:pt x="62738" y="25298"/>
                  </a:lnTo>
                  <a:lnTo>
                    <a:pt x="62738" y="24307"/>
                  </a:lnTo>
                  <a:lnTo>
                    <a:pt x="61747" y="23279"/>
                  </a:lnTo>
                  <a:lnTo>
                    <a:pt x="61747" y="21247"/>
                  </a:lnTo>
                  <a:lnTo>
                    <a:pt x="60718" y="20256"/>
                  </a:lnTo>
                  <a:lnTo>
                    <a:pt x="60718" y="17208"/>
                  </a:lnTo>
                  <a:lnTo>
                    <a:pt x="61747" y="16217"/>
                  </a:lnTo>
                  <a:lnTo>
                    <a:pt x="61747" y="14185"/>
                  </a:lnTo>
                  <a:lnTo>
                    <a:pt x="62738" y="13157"/>
                  </a:lnTo>
                  <a:lnTo>
                    <a:pt x="62738" y="12166"/>
                  </a:lnTo>
                  <a:lnTo>
                    <a:pt x="63728" y="11137"/>
                  </a:lnTo>
                  <a:lnTo>
                    <a:pt x="64757" y="11137"/>
                  </a:lnTo>
                  <a:lnTo>
                    <a:pt x="64757" y="10134"/>
                  </a:lnTo>
                  <a:lnTo>
                    <a:pt x="65760" y="10134"/>
                  </a:lnTo>
                  <a:lnTo>
                    <a:pt x="65760" y="9105"/>
                  </a:lnTo>
                  <a:lnTo>
                    <a:pt x="66789" y="9105"/>
                  </a:lnTo>
                  <a:lnTo>
                    <a:pt x="67779" y="8115"/>
                  </a:lnTo>
                  <a:lnTo>
                    <a:pt x="76911" y="8115"/>
                  </a:lnTo>
                  <a:lnTo>
                    <a:pt x="77901" y="9105"/>
                  </a:lnTo>
                  <a:lnTo>
                    <a:pt x="78930" y="9105"/>
                  </a:lnTo>
                  <a:lnTo>
                    <a:pt x="79921" y="10134"/>
                  </a:lnTo>
                  <a:lnTo>
                    <a:pt x="80949" y="11137"/>
                  </a:lnTo>
                  <a:lnTo>
                    <a:pt x="81940" y="12166"/>
                  </a:lnTo>
                  <a:lnTo>
                    <a:pt x="82981" y="12166"/>
                  </a:lnTo>
                  <a:lnTo>
                    <a:pt x="82981" y="14185"/>
                  </a:lnTo>
                  <a:lnTo>
                    <a:pt x="83972" y="15176"/>
                  </a:lnTo>
                  <a:lnTo>
                    <a:pt x="83972" y="3035"/>
                  </a:lnTo>
                  <a:lnTo>
                    <a:pt x="82981" y="3035"/>
                  </a:lnTo>
                  <a:lnTo>
                    <a:pt x="81940" y="2044"/>
                  </a:lnTo>
                  <a:lnTo>
                    <a:pt x="80949" y="2044"/>
                  </a:lnTo>
                  <a:lnTo>
                    <a:pt x="79921" y="1016"/>
                  </a:lnTo>
                  <a:lnTo>
                    <a:pt x="75869" y="1016"/>
                  </a:lnTo>
                  <a:lnTo>
                    <a:pt x="74879" y="25"/>
                  </a:lnTo>
                  <a:lnTo>
                    <a:pt x="69799" y="25"/>
                  </a:lnTo>
                  <a:lnTo>
                    <a:pt x="68808" y="1016"/>
                  </a:lnTo>
                  <a:lnTo>
                    <a:pt x="64757" y="1016"/>
                  </a:lnTo>
                  <a:lnTo>
                    <a:pt x="63728" y="2044"/>
                  </a:lnTo>
                  <a:lnTo>
                    <a:pt x="62738" y="2044"/>
                  </a:lnTo>
                  <a:lnTo>
                    <a:pt x="61747" y="3035"/>
                  </a:lnTo>
                  <a:lnTo>
                    <a:pt x="60718" y="3035"/>
                  </a:lnTo>
                  <a:lnTo>
                    <a:pt x="59728" y="4064"/>
                  </a:lnTo>
                  <a:lnTo>
                    <a:pt x="58686" y="4064"/>
                  </a:lnTo>
                  <a:lnTo>
                    <a:pt x="58686" y="5054"/>
                  </a:lnTo>
                  <a:lnTo>
                    <a:pt x="57696" y="6096"/>
                  </a:lnTo>
                  <a:lnTo>
                    <a:pt x="56667" y="6096"/>
                  </a:lnTo>
                  <a:lnTo>
                    <a:pt x="55676" y="7086"/>
                  </a:lnTo>
                  <a:lnTo>
                    <a:pt x="55676" y="8115"/>
                  </a:lnTo>
                  <a:lnTo>
                    <a:pt x="54648" y="9105"/>
                  </a:lnTo>
                  <a:lnTo>
                    <a:pt x="53657" y="10134"/>
                  </a:lnTo>
                  <a:lnTo>
                    <a:pt x="53657" y="12166"/>
                  </a:lnTo>
                  <a:lnTo>
                    <a:pt x="52616" y="13157"/>
                  </a:lnTo>
                  <a:lnTo>
                    <a:pt x="52616" y="16217"/>
                  </a:lnTo>
                  <a:lnTo>
                    <a:pt x="51625" y="17208"/>
                  </a:lnTo>
                  <a:lnTo>
                    <a:pt x="51625" y="20256"/>
                  </a:lnTo>
                  <a:lnTo>
                    <a:pt x="52616" y="21247"/>
                  </a:lnTo>
                  <a:lnTo>
                    <a:pt x="52616" y="24307"/>
                  </a:lnTo>
                  <a:lnTo>
                    <a:pt x="53657" y="25298"/>
                  </a:lnTo>
                  <a:lnTo>
                    <a:pt x="53657" y="27317"/>
                  </a:lnTo>
                  <a:lnTo>
                    <a:pt x="54648" y="27317"/>
                  </a:lnTo>
                  <a:lnTo>
                    <a:pt x="54648" y="28359"/>
                  </a:lnTo>
                  <a:lnTo>
                    <a:pt x="55676" y="28359"/>
                  </a:lnTo>
                  <a:lnTo>
                    <a:pt x="55676" y="29349"/>
                  </a:lnTo>
                  <a:lnTo>
                    <a:pt x="56667" y="30378"/>
                  </a:lnTo>
                  <a:lnTo>
                    <a:pt x="57696" y="30378"/>
                  </a:lnTo>
                  <a:lnTo>
                    <a:pt x="57696" y="31369"/>
                  </a:lnTo>
                  <a:lnTo>
                    <a:pt x="58686" y="31369"/>
                  </a:lnTo>
                  <a:lnTo>
                    <a:pt x="59728" y="32397"/>
                  </a:lnTo>
                  <a:lnTo>
                    <a:pt x="60718" y="32397"/>
                  </a:lnTo>
                  <a:lnTo>
                    <a:pt x="61747" y="33401"/>
                  </a:lnTo>
                  <a:lnTo>
                    <a:pt x="60718" y="34391"/>
                  </a:lnTo>
                  <a:lnTo>
                    <a:pt x="59728" y="34391"/>
                  </a:lnTo>
                  <a:lnTo>
                    <a:pt x="58686" y="35420"/>
                  </a:lnTo>
                  <a:lnTo>
                    <a:pt x="57696" y="35420"/>
                  </a:lnTo>
                  <a:lnTo>
                    <a:pt x="56667" y="36410"/>
                  </a:lnTo>
                  <a:lnTo>
                    <a:pt x="55676" y="36410"/>
                  </a:lnTo>
                  <a:lnTo>
                    <a:pt x="55676" y="37439"/>
                  </a:lnTo>
                  <a:lnTo>
                    <a:pt x="54648" y="37439"/>
                  </a:lnTo>
                  <a:lnTo>
                    <a:pt x="53657" y="38430"/>
                  </a:lnTo>
                  <a:lnTo>
                    <a:pt x="53657" y="39471"/>
                  </a:lnTo>
                  <a:lnTo>
                    <a:pt x="52616" y="39471"/>
                  </a:lnTo>
                  <a:lnTo>
                    <a:pt x="52616" y="40462"/>
                  </a:lnTo>
                  <a:lnTo>
                    <a:pt x="51625" y="41490"/>
                  </a:lnTo>
                  <a:lnTo>
                    <a:pt x="50596" y="42481"/>
                  </a:lnTo>
                  <a:lnTo>
                    <a:pt x="50596" y="44500"/>
                  </a:lnTo>
                  <a:lnTo>
                    <a:pt x="49606" y="45542"/>
                  </a:lnTo>
                  <a:lnTo>
                    <a:pt x="49606" y="58674"/>
                  </a:lnTo>
                  <a:lnTo>
                    <a:pt x="50596" y="59702"/>
                  </a:lnTo>
                  <a:lnTo>
                    <a:pt x="51625" y="60693"/>
                  </a:lnTo>
                  <a:lnTo>
                    <a:pt x="51625" y="62725"/>
                  </a:lnTo>
                  <a:lnTo>
                    <a:pt x="52616" y="63754"/>
                  </a:lnTo>
                  <a:lnTo>
                    <a:pt x="52616" y="64744"/>
                  </a:lnTo>
                  <a:lnTo>
                    <a:pt x="53657" y="64744"/>
                  </a:lnTo>
                  <a:lnTo>
                    <a:pt x="54648" y="65773"/>
                  </a:lnTo>
                  <a:lnTo>
                    <a:pt x="54648" y="66763"/>
                  </a:lnTo>
                  <a:lnTo>
                    <a:pt x="55676" y="66763"/>
                  </a:lnTo>
                  <a:lnTo>
                    <a:pt x="55676" y="67805"/>
                  </a:lnTo>
                  <a:lnTo>
                    <a:pt x="56667" y="67805"/>
                  </a:lnTo>
                  <a:lnTo>
                    <a:pt x="56667" y="68795"/>
                  </a:lnTo>
                  <a:lnTo>
                    <a:pt x="57696" y="68795"/>
                  </a:lnTo>
                  <a:lnTo>
                    <a:pt x="58686" y="69824"/>
                  </a:lnTo>
                  <a:lnTo>
                    <a:pt x="59728" y="69824"/>
                  </a:lnTo>
                  <a:lnTo>
                    <a:pt x="61747" y="71843"/>
                  </a:lnTo>
                  <a:lnTo>
                    <a:pt x="63728" y="71843"/>
                  </a:lnTo>
                  <a:lnTo>
                    <a:pt x="64757" y="72847"/>
                  </a:lnTo>
                  <a:lnTo>
                    <a:pt x="68808" y="72847"/>
                  </a:lnTo>
                  <a:lnTo>
                    <a:pt x="69799" y="73875"/>
                  </a:lnTo>
                  <a:lnTo>
                    <a:pt x="75869" y="73875"/>
                  </a:lnTo>
                  <a:lnTo>
                    <a:pt x="76911" y="72847"/>
                  </a:lnTo>
                  <a:lnTo>
                    <a:pt x="80949" y="72847"/>
                  </a:lnTo>
                  <a:lnTo>
                    <a:pt x="81940" y="71843"/>
                  </a:lnTo>
                  <a:lnTo>
                    <a:pt x="83972" y="71843"/>
                  </a:lnTo>
                  <a:lnTo>
                    <a:pt x="85991" y="69824"/>
                  </a:lnTo>
                  <a:lnTo>
                    <a:pt x="87020" y="69824"/>
                  </a:lnTo>
                  <a:lnTo>
                    <a:pt x="88023" y="68795"/>
                  </a:lnTo>
                  <a:lnTo>
                    <a:pt x="89052" y="67805"/>
                  </a:lnTo>
                  <a:lnTo>
                    <a:pt x="90043" y="67805"/>
                  </a:lnTo>
                  <a:lnTo>
                    <a:pt x="90043" y="66763"/>
                  </a:lnTo>
                  <a:lnTo>
                    <a:pt x="91071" y="65773"/>
                  </a:lnTo>
                  <a:lnTo>
                    <a:pt x="92062" y="65773"/>
                  </a:lnTo>
                  <a:lnTo>
                    <a:pt x="92062" y="64744"/>
                  </a:lnTo>
                  <a:lnTo>
                    <a:pt x="93103" y="63754"/>
                  </a:lnTo>
                  <a:lnTo>
                    <a:pt x="93103" y="62725"/>
                  </a:lnTo>
                  <a:lnTo>
                    <a:pt x="95123" y="60693"/>
                  </a:lnTo>
                  <a:lnTo>
                    <a:pt x="95123" y="57683"/>
                  </a:lnTo>
                  <a:lnTo>
                    <a:pt x="96113" y="56654"/>
                  </a:lnTo>
                  <a:lnTo>
                    <a:pt x="96113" y="46532"/>
                  </a:lnTo>
                  <a:close/>
                </a:path>
                <a:path w="152400" h="74295">
                  <a:moveTo>
                    <a:pt x="151790" y="28359"/>
                  </a:moveTo>
                  <a:lnTo>
                    <a:pt x="150761" y="27317"/>
                  </a:lnTo>
                  <a:lnTo>
                    <a:pt x="150761" y="21247"/>
                  </a:lnTo>
                  <a:lnTo>
                    <a:pt x="149771" y="21247"/>
                  </a:lnTo>
                  <a:lnTo>
                    <a:pt x="149771" y="17208"/>
                  </a:lnTo>
                  <a:lnTo>
                    <a:pt x="148729" y="16217"/>
                  </a:lnTo>
                  <a:lnTo>
                    <a:pt x="148729" y="15176"/>
                  </a:lnTo>
                  <a:lnTo>
                    <a:pt x="147739" y="14185"/>
                  </a:lnTo>
                  <a:lnTo>
                    <a:pt x="147739" y="12166"/>
                  </a:lnTo>
                  <a:lnTo>
                    <a:pt x="146710" y="12166"/>
                  </a:lnTo>
                  <a:lnTo>
                    <a:pt x="146710" y="11137"/>
                  </a:lnTo>
                  <a:lnTo>
                    <a:pt x="145719" y="10134"/>
                  </a:lnTo>
                  <a:lnTo>
                    <a:pt x="145719" y="9105"/>
                  </a:lnTo>
                  <a:lnTo>
                    <a:pt x="144691" y="8115"/>
                  </a:lnTo>
                  <a:lnTo>
                    <a:pt x="143700" y="7086"/>
                  </a:lnTo>
                  <a:lnTo>
                    <a:pt x="142659" y="6096"/>
                  </a:lnTo>
                  <a:lnTo>
                    <a:pt x="142659" y="26327"/>
                  </a:lnTo>
                  <a:lnTo>
                    <a:pt x="142659" y="46532"/>
                  </a:lnTo>
                  <a:lnTo>
                    <a:pt x="141668" y="47561"/>
                  </a:lnTo>
                  <a:lnTo>
                    <a:pt x="141668" y="53632"/>
                  </a:lnTo>
                  <a:lnTo>
                    <a:pt x="140639" y="54622"/>
                  </a:lnTo>
                  <a:lnTo>
                    <a:pt x="140639" y="56654"/>
                  </a:lnTo>
                  <a:lnTo>
                    <a:pt x="139649" y="57683"/>
                  </a:lnTo>
                  <a:lnTo>
                    <a:pt x="139649" y="59702"/>
                  </a:lnTo>
                  <a:lnTo>
                    <a:pt x="138620" y="59702"/>
                  </a:lnTo>
                  <a:lnTo>
                    <a:pt x="138620" y="60693"/>
                  </a:lnTo>
                  <a:lnTo>
                    <a:pt x="137629" y="60693"/>
                  </a:lnTo>
                  <a:lnTo>
                    <a:pt x="137629" y="61734"/>
                  </a:lnTo>
                  <a:lnTo>
                    <a:pt x="136588" y="62725"/>
                  </a:lnTo>
                  <a:lnTo>
                    <a:pt x="135597" y="63754"/>
                  </a:lnTo>
                  <a:lnTo>
                    <a:pt x="134569" y="64744"/>
                  </a:lnTo>
                  <a:lnTo>
                    <a:pt x="133578" y="64744"/>
                  </a:lnTo>
                  <a:lnTo>
                    <a:pt x="132549" y="65773"/>
                  </a:lnTo>
                  <a:lnTo>
                    <a:pt x="130517" y="65773"/>
                  </a:lnTo>
                  <a:lnTo>
                    <a:pt x="129527" y="66763"/>
                  </a:lnTo>
                  <a:lnTo>
                    <a:pt x="127508" y="66763"/>
                  </a:lnTo>
                  <a:lnTo>
                    <a:pt x="126466" y="65773"/>
                  </a:lnTo>
                  <a:lnTo>
                    <a:pt x="124447" y="65773"/>
                  </a:lnTo>
                  <a:lnTo>
                    <a:pt x="123456" y="64744"/>
                  </a:lnTo>
                  <a:lnTo>
                    <a:pt x="122428" y="64744"/>
                  </a:lnTo>
                  <a:lnTo>
                    <a:pt x="121437" y="63754"/>
                  </a:lnTo>
                  <a:lnTo>
                    <a:pt x="120396" y="63754"/>
                  </a:lnTo>
                  <a:lnTo>
                    <a:pt x="120396" y="62725"/>
                  </a:lnTo>
                  <a:lnTo>
                    <a:pt x="119405" y="61734"/>
                  </a:lnTo>
                  <a:lnTo>
                    <a:pt x="118376" y="61734"/>
                  </a:lnTo>
                  <a:lnTo>
                    <a:pt x="118376" y="60693"/>
                  </a:lnTo>
                  <a:lnTo>
                    <a:pt x="117386" y="59702"/>
                  </a:lnTo>
                  <a:lnTo>
                    <a:pt x="117386" y="58674"/>
                  </a:lnTo>
                  <a:lnTo>
                    <a:pt x="116357" y="57683"/>
                  </a:lnTo>
                  <a:lnTo>
                    <a:pt x="116357" y="55664"/>
                  </a:lnTo>
                  <a:lnTo>
                    <a:pt x="115366" y="54622"/>
                  </a:lnTo>
                  <a:lnTo>
                    <a:pt x="115366" y="51612"/>
                  </a:lnTo>
                  <a:lnTo>
                    <a:pt x="114325" y="50584"/>
                  </a:lnTo>
                  <a:lnTo>
                    <a:pt x="114325" y="24307"/>
                  </a:lnTo>
                  <a:lnTo>
                    <a:pt x="115366" y="23279"/>
                  </a:lnTo>
                  <a:lnTo>
                    <a:pt x="115366" y="19227"/>
                  </a:lnTo>
                  <a:lnTo>
                    <a:pt x="116357" y="18237"/>
                  </a:lnTo>
                  <a:lnTo>
                    <a:pt x="116357" y="16217"/>
                  </a:lnTo>
                  <a:lnTo>
                    <a:pt x="117386" y="16217"/>
                  </a:lnTo>
                  <a:lnTo>
                    <a:pt x="117386" y="14185"/>
                  </a:lnTo>
                  <a:lnTo>
                    <a:pt x="118376" y="13157"/>
                  </a:lnTo>
                  <a:lnTo>
                    <a:pt x="119405" y="12166"/>
                  </a:lnTo>
                  <a:lnTo>
                    <a:pt x="119405" y="11137"/>
                  </a:lnTo>
                  <a:lnTo>
                    <a:pt x="120396" y="10134"/>
                  </a:lnTo>
                  <a:lnTo>
                    <a:pt x="121437" y="10134"/>
                  </a:lnTo>
                  <a:lnTo>
                    <a:pt x="121437" y="9105"/>
                  </a:lnTo>
                  <a:lnTo>
                    <a:pt x="122428" y="9105"/>
                  </a:lnTo>
                  <a:lnTo>
                    <a:pt x="123456" y="8115"/>
                  </a:lnTo>
                  <a:lnTo>
                    <a:pt x="132549" y="8115"/>
                  </a:lnTo>
                  <a:lnTo>
                    <a:pt x="133578" y="9105"/>
                  </a:lnTo>
                  <a:lnTo>
                    <a:pt x="134569" y="9105"/>
                  </a:lnTo>
                  <a:lnTo>
                    <a:pt x="134569" y="10134"/>
                  </a:lnTo>
                  <a:lnTo>
                    <a:pt x="135597" y="10134"/>
                  </a:lnTo>
                  <a:lnTo>
                    <a:pt x="138620" y="13157"/>
                  </a:lnTo>
                  <a:lnTo>
                    <a:pt x="138620" y="14185"/>
                  </a:lnTo>
                  <a:lnTo>
                    <a:pt x="139649" y="15176"/>
                  </a:lnTo>
                  <a:lnTo>
                    <a:pt x="139649" y="16217"/>
                  </a:lnTo>
                  <a:lnTo>
                    <a:pt x="140639" y="16217"/>
                  </a:lnTo>
                  <a:lnTo>
                    <a:pt x="140639" y="20256"/>
                  </a:lnTo>
                  <a:lnTo>
                    <a:pt x="141668" y="20256"/>
                  </a:lnTo>
                  <a:lnTo>
                    <a:pt x="141668" y="25298"/>
                  </a:lnTo>
                  <a:lnTo>
                    <a:pt x="142659" y="26327"/>
                  </a:lnTo>
                  <a:lnTo>
                    <a:pt x="142659" y="6096"/>
                  </a:lnTo>
                  <a:lnTo>
                    <a:pt x="142659" y="5054"/>
                  </a:lnTo>
                  <a:lnTo>
                    <a:pt x="141668" y="5054"/>
                  </a:lnTo>
                  <a:lnTo>
                    <a:pt x="140639" y="4064"/>
                  </a:lnTo>
                  <a:lnTo>
                    <a:pt x="139649" y="4064"/>
                  </a:lnTo>
                  <a:lnTo>
                    <a:pt x="139649" y="3035"/>
                  </a:lnTo>
                  <a:lnTo>
                    <a:pt x="138620" y="3035"/>
                  </a:lnTo>
                  <a:lnTo>
                    <a:pt x="137629" y="2044"/>
                  </a:lnTo>
                  <a:lnTo>
                    <a:pt x="136588" y="2044"/>
                  </a:lnTo>
                  <a:lnTo>
                    <a:pt x="135597" y="1016"/>
                  </a:lnTo>
                  <a:lnTo>
                    <a:pt x="131546" y="1016"/>
                  </a:lnTo>
                  <a:lnTo>
                    <a:pt x="130517" y="25"/>
                  </a:lnTo>
                  <a:lnTo>
                    <a:pt x="125476" y="25"/>
                  </a:lnTo>
                  <a:lnTo>
                    <a:pt x="124447" y="1016"/>
                  </a:lnTo>
                  <a:lnTo>
                    <a:pt x="121437" y="1016"/>
                  </a:lnTo>
                  <a:lnTo>
                    <a:pt x="120396" y="2044"/>
                  </a:lnTo>
                  <a:lnTo>
                    <a:pt x="118376" y="2044"/>
                  </a:lnTo>
                  <a:lnTo>
                    <a:pt x="117386" y="3035"/>
                  </a:lnTo>
                  <a:lnTo>
                    <a:pt x="116357" y="3035"/>
                  </a:lnTo>
                  <a:lnTo>
                    <a:pt x="116357" y="4064"/>
                  </a:lnTo>
                  <a:lnTo>
                    <a:pt x="115366" y="5054"/>
                  </a:lnTo>
                  <a:lnTo>
                    <a:pt x="114325" y="5054"/>
                  </a:lnTo>
                  <a:lnTo>
                    <a:pt x="113334" y="6096"/>
                  </a:lnTo>
                  <a:lnTo>
                    <a:pt x="113334" y="7086"/>
                  </a:lnTo>
                  <a:lnTo>
                    <a:pt x="112306" y="7086"/>
                  </a:lnTo>
                  <a:lnTo>
                    <a:pt x="111315" y="8115"/>
                  </a:lnTo>
                  <a:lnTo>
                    <a:pt x="111315" y="9105"/>
                  </a:lnTo>
                  <a:lnTo>
                    <a:pt x="110286" y="10134"/>
                  </a:lnTo>
                  <a:lnTo>
                    <a:pt x="110286" y="11137"/>
                  </a:lnTo>
                  <a:lnTo>
                    <a:pt x="109283" y="11137"/>
                  </a:lnTo>
                  <a:lnTo>
                    <a:pt x="109283" y="12166"/>
                  </a:lnTo>
                  <a:lnTo>
                    <a:pt x="108254" y="13157"/>
                  </a:lnTo>
                  <a:lnTo>
                    <a:pt x="108254" y="15176"/>
                  </a:lnTo>
                  <a:lnTo>
                    <a:pt x="107264" y="16217"/>
                  </a:lnTo>
                  <a:lnTo>
                    <a:pt x="107264" y="18237"/>
                  </a:lnTo>
                  <a:lnTo>
                    <a:pt x="106235" y="19227"/>
                  </a:lnTo>
                  <a:lnTo>
                    <a:pt x="106235" y="24307"/>
                  </a:lnTo>
                  <a:lnTo>
                    <a:pt x="105244" y="25298"/>
                  </a:lnTo>
                  <a:lnTo>
                    <a:pt x="105244" y="48552"/>
                  </a:lnTo>
                  <a:lnTo>
                    <a:pt x="106235" y="49580"/>
                  </a:lnTo>
                  <a:lnTo>
                    <a:pt x="106235" y="53632"/>
                  </a:lnTo>
                  <a:lnTo>
                    <a:pt x="107264" y="54622"/>
                  </a:lnTo>
                  <a:lnTo>
                    <a:pt x="107264" y="57683"/>
                  </a:lnTo>
                  <a:lnTo>
                    <a:pt x="108254" y="58674"/>
                  </a:lnTo>
                  <a:lnTo>
                    <a:pt x="108254" y="59702"/>
                  </a:lnTo>
                  <a:lnTo>
                    <a:pt x="109283" y="60693"/>
                  </a:lnTo>
                  <a:lnTo>
                    <a:pt x="109283" y="62725"/>
                  </a:lnTo>
                  <a:lnTo>
                    <a:pt x="110286" y="62725"/>
                  </a:lnTo>
                  <a:lnTo>
                    <a:pt x="110286" y="64744"/>
                  </a:lnTo>
                  <a:lnTo>
                    <a:pt x="111315" y="64744"/>
                  </a:lnTo>
                  <a:lnTo>
                    <a:pt x="111315" y="65773"/>
                  </a:lnTo>
                  <a:lnTo>
                    <a:pt x="112306" y="65773"/>
                  </a:lnTo>
                  <a:lnTo>
                    <a:pt x="112306" y="66763"/>
                  </a:lnTo>
                  <a:lnTo>
                    <a:pt x="115366" y="69824"/>
                  </a:lnTo>
                  <a:lnTo>
                    <a:pt x="116357" y="69824"/>
                  </a:lnTo>
                  <a:lnTo>
                    <a:pt x="117386" y="70815"/>
                  </a:lnTo>
                  <a:lnTo>
                    <a:pt x="118376" y="71843"/>
                  </a:lnTo>
                  <a:lnTo>
                    <a:pt x="120396" y="71843"/>
                  </a:lnTo>
                  <a:lnTo>
                    <a:pt x="121437" y="72847"/>
                  </a:lnTo>
                  <a:lnTo>
                    <a:pt x="124447" y="72847"/>
                  </a:lnTo>
                  <a:lnTo>
                    <a:pt x="125476" y="73875"/>
                  </a:lnTo>
                  <a:lnTo>
                    <a:pt x="130517" y="73875"/>
                  </a:lnTo>
                  <a:lnTo>
                    <a:pt x="131546" y="72847"/>
                  </a:lnTo>
                  <a:lnTo>
                    <a:pt x="135597" y="72847"/>
                  </a:lnTo>
                  <a:lnTo>
                    <a:pt x="136588" y="71843"/>
                  </a:lnTo>
                  <a:lnTo>
                    <a:pt x="138620" y="71843"/>
                  </a:lnTo>
                  <a:lnTo>
                    <a:pt x="138620" y="70815"/>
                  </a:lnTo>
                  <a:lnTo>
                    <a:pt x="139649" y="70815"/>
                  </a:lnTo>
                  <a:lnTo>
                    <a:pt x="140639" y="69824"/>
                  </a:lnTo>
                  <a:lnTo>
                    <a:pt x="141668" y="69824"/>
                  </a:lnTo>
                  <a:lnTo>
                    <a:pt x="141668" y="68795"/>
                  </a:lnTo>
                  <a:lnTo>
                    <a:pt x="142659" y="68795"/>
                  </a:lnTo>
                  <a:lnTo>
                    <a:pt x="142659" y="67805"/>
                  </a:lnTo>
                  <a:lnTo>
                    <a:pt x="143700" y="66763"/>
                  </a:lnTo>
                  <a:lnTo>
                    <a:pt x="144691" y="66763"/>
                  </a:lnTo>
                  <a:lnTo>
                    <a:pt x="144691" y="65773"/>
                  </a:lnTo>
                  <a:lnTo>
                    <a:pt x="145719" y="64744"/>
                  </a:lnTo>
                  <a:lnTo>
                    <a:pt x="145719" y="63754"/>
                  </a:lnTo>
                  <a:lnTo>
                    <a:pt x="146710" y="62725"/>
                  </a:lnTo>
                  <a:lnTo>
                    <a:pt x="147739" y="61734"/>
                  </a:lnTo>
                  <a:lnTo>
                    <a:pt x="147739" y="60693"/>
                  </a:lnTo>
                  <a:lnTo>
                    <a:pt x="148729" y="59702"/>
                  </a:lnTo>
                  <a:lnTo>
                    <a:pt x="148729" y="56654"/>
                  </a:lnTo>
                  <a:lnTo>
                    <a:pt x="149771" y="55664"/>
                  </a:lnTo>
                  <a:lnTo>
                    <a:pt x="149771" y="53632"/>
                  </a:lnTo>
                  <a:lnTo>
                    <a:pt x="150761" y="52603"/>
                  </a:lnTo>
                  <a:lnTo>
                    <a:pt x="150761" y="47561"/>
                  </a:lnTo>
                  <a:lnTo>
                    <a:pt x="151790" y="45542"/>
                  </a:lnTo>
                  <a:lnTo>
                    <a:pt x="151790" y="2835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6" name="object 1796"/>
            <p:cNvSpPr/>
            <p:nvPr/>
          </p:nvSpPr>
          <p:spPr>
            <a:xfrm>
              <a:off x="14129875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97" name="object 1797"/>
          <p:cNvGrpSpPr/>
          <p:nvPr/>
        </p:nvGrpSpPr>
        <p:grpSpPr>
          <a:xfrm>
            <a:off x="13899151" y="8319589"/>
            <a:ext cx="255270" cy="323215"/>
            <a:chOff x="13899151" y="8319589"/>
            <a:chExt cx="255270" cy="323215"/>
          </a:xfrm>
        </p:grpSpPr>
        <p:sp>
          <p:nvSpPr>
            <p:cNvPr id="1798" name="object 1798"/>
            <p:cNvSpPr/>
            <p:nvPr/>
          </p:nvSpPr>
          <p:spPr>
            <a:xfrm>
              <a:off x="13923438" y="8319589"/>
              <a:ext cx="0" cy="323215"/>
            </a:xfrm>
            <a:custGeom>
              <a:avLst/>
              <a:gdLst/>
              <a:ahLst/>
              <a:cxnLst/>
              <a:rect l="l" t="t" r="r" b="b"/>
              <a:pathLst>
                <a:path h="323215">
                  <a:moveTo>
                    <a:pt x="0" y="0"/>
                  </a:moveTo>
                  <a:lnTo>
                    <a:pt x="0" y="322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9" name="object 1799"/>
            <p:cNvSpPr/>
            <p:nvPr/>
          </p:nvSpPr>
          <p:spPr>
            <a:xfrm>
              <a:off x="13899151" y="8619126"/>
              <a:ext cx="255270" cy="0"/>
            </a:xfrm>
            <a:custGeom>
              <a:avLst/>
              <a:gdLst/>
              <a:ahLst/>
              <a:cxnLst/>
              <a:rect l="l" t="t" r="r" b="b"/>
              <a:pathLst>
                <a:path w="255269">
                  <a:moveTo>
                    <a:pt x="25501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0" name="object 1800"/>
            <p:cNvPicPr/>
            <p:nvPr/>
          </p:nvPicPr>
          <p:blipFill>
            <a:blip r:embed="rId124" cstate="print"/>
            <a:stretch>
              <a:fillRect/>
            </a:stretch>
          </p:blipFill>
          <p:spPr>
            <a:xfrm>
              <a:off x="13904231" y="8533110"/>
              <a:ext cx="245863" cy="105242"/>
            </a:xfrm>
            <a:prstGeom prst="rect">
              <a:avLst/>
            </a:prstGeom>
          </p:spPr>
        </p:pic>
      </p:grpSp>
      <p:sp>
        <p:nvSpPr>
          <p:cNvPr id="1801" name="object 1801"/>
          <p:cNvSpPr/>
          <p:nvPr/>
        </p:nvSpPr>
        <p:spPr>
          <a:xfrm>
            <a:off x="14618648" y="8319589"/>
            <a:ext cx="0" cy="490220"/>
          </a:xfrm>
          <a:custGeom>
            <a:avLst/>
            <a:gdLst/>
            <a:ahLst/>
            <a:cxnLst/>
            <a:rect l="l" t="t" r="r" b="b"/>
            <a:pathLst>
              <a:path h="490220">
                <a:moveTo>
                  <a:pt x="0" y="0"/>
                </a:moveTo>
                <a:lnTo>
                  <a:pt x="0" y="48978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02" name="object 1802"/>
          <p:cNvGrpSpPr/>
          <p:nvPr/>
        </p:nvGrpSpPr>
        <p:grpSpPr>
          <a:xfrm>
            <a:off x="13899171" y="8319589"/>
            <a:ext cx="744220" cy="490220"/>
            <a:chOff x="13899171" y="8319589"/>
            <a:chExt cx="744220" cy="490220"/>
          </a:xfrm>
        </p:grpSpPr>
        <p:sp>
          <p:nvSpPr>
            <p:cNvPr id="1803" name="object 1803"/>
            <p:cNvSpPr/>
            <p:nvPr/>
          </p:nvSpPr>
          <p:spPr>
            <a:xfrm>
              <a:off x="13923438" y="8319589"/>
              <a:ext cx="0" cy="490220"/>
            </a:xfrm>
            <a:custGeom>
              <a:avLst/>
              <a:gdLst/>
              <a:ahLst/>
              <a:cxnLst/>
              <a:rect l="l" t="t" r="r" b="b"/>
              <a:pathLst>
                <a:path h="490220">
                  <a:moveTo>
                    <a:pt x="0" y="0"/>
                  </a:moveTo>
                  <a:lnTo>
                    <a:pt x="0" y="4897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4" name="object 1804"/>
            <p:cNvSpPr/>
            <p:nvPr/>
          </p:nvSpPr>
          <p:spPr>
            <a:xfrm>
              <a:off x="13899171" y="8786098"/>
              <a:ext cx="744220" cy="0"/>
            </a:xfrm>
            <a:custGeom>
              <a:avLst/>
              <a:gdLst/>
              <a:ahLst/>
              <a:cxnLst/>
              <a:rect l="l" t="t" r="r" b="b"/>
              <a:pathLst>
                <a:path w="744219">
                  <a:moveTo>
                    <a:pt x="743764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5" name="object 1805"/>
            <p:cNvSpPr/>
            <p:nvPr/>
          </p:nvSpPr>
          <p:spPr>
            <a:xfrm>
              <a:off x="14598409" y="8765859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6" name="object 1806"/>
            <p:cNvSpPr/>
            <p:nvPr/>
          </p:nvSpPr>
          <p:spPr>
            <a:xfrm>
              <a:off x="14598409" y="8765859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0" y="36430"/>
                  </a:moveTo>
                  <a:lnTo>
                    <a:pt x="4047" y="39445"/>
                  </a:lnTo>
                  <a:lnTo>
                    <a:pt x="36430" y="0"/>
                  </a:lnTo>
                  <a:lnTo>
                    <a:pt x="0" y="36430"/>
                  </a:lnTo>
                  <a:close/>
                </a:path>
                <a:path w="40640" h="40004">
                  <a:moveTo>
                    <a:pt x="4047" y="39445"/>
                  </a:moveTo>
                  <a:lnTo>
                    <a:pt x="36430" y="0"/>
                  </a:lnTo>
                  <a:lnTo>
                    <a:pt x="40478" y="4047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7" name="object 1807"/>
            <p:cNvSpPr/>
            <p:nvPr/>
          </p:nvSpPr>
          <p:spPr>
            <a:xfrm>
              <a:off x="13904231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8" name="object 1808"/>
            <p:cNvSpPr/>
            <p:nvPr/>
          </p:nvSpPr>
          <p:spPr>
            <a:xfrm>
              <a:off x="13904231" y="8765859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09" name="object 1809"/>
            <p:cNvPicPr/>
            <p:nvPr/>
          </p:nvPicPr>
          <p:blipFill>
            <a:blip r:embed="rId125" cstate="print"/>
            <a:stretch>
              <a:fillRect/>
            </a:stretch>
          </p:blipFill>
          <p:spPr>
            <a:xfrm>
              <a:off x="14163291" y="8701094"/>
              <a:ext cx="145700" cy="72860"/>
            </a:xfrm>
            <a:prstGeom prst="rect">
              <a:avLst/>
            </a:prstGeom>
          </p:spPr>
        </p:pic>
        <p:sp>
          <p:nvSpPr>
            <p:cNvPr id="1810" name="object 1810"/>
            <p:cNvSpPr/>
            <p:nvPr/>
          </p:nvSpPr>
          <p:spPr>
            <a:xfrm>
              <a:off x="14332266" y="8701094"/>
              <a:ext cx="46990" cy="73025"/>
            </a:xfrm>
            <a:custGeom>
              <a:avLst/>
              <a:gdLst/>
              <a:ahLst/>
              <a:cxnLst/>
              <a:rect l="l" t="t" r="r" b="b"/>
              <a:pathLst>
                <a:path w="46990" h="73025">
                  <a:moveTo>
                    <a:pt x="28334" y="71828"/>
                  </a:moveTo>
                  <a:lnTo>
                    <a:pt x="17182" y="71828"/>
                  </a:lnTo>
                  <a:lnTo>
                    <a:pt x="18215" y="72860"/>
                  </a:lnTo>
                  <a:lnTo>
                    <a:pt x="27302" y="72860"/>
                  </a:lnTo>
                  <a:lnTo>
                    <a:pt x="28334" y="71828"/>
                  </a:lnTo>
                  <a:close/>
                </a:path>
                <a:path w="46990" h="73025">
                  <a:moveTo>
                    <a:pt x="32382" y="70836"/>
                  </a:moveTo>
                  <a:lnTo>
                    <a:pt x="14167" y="70836"/>
                  </a:lnTo>
                  <a:lnTo>
                    <a:pt x="15159" y="71828"/>
                  </a:lnTo>
                  <a:lnTo>
                    <a:pt x="31350" y="71828"/>
                  </a:lnTo>
                  <a:lnTo>
                    <a:pt x="32382" y="70836"/>
                  </a:lnTo>
                  <a:close/>
                </a:path>
                <a:path w="46990" h="73025">
                  <a:moveTo>
                    <a:pt x="33374" y="69804"/>
                  </a:moveTo>
                  <a:lnTo>
                    <a:pt x="12143" y="69804"/>
                  </a:lnTo>
                  <a:lnTo>
                    <a:pt x="12143" y="70836"/>
                  </a:lnTo>
                  <a:lnTo>
                    <a:pt x="33374" y="70836"/>
                  </a:lnTo>
                  <a:lnTo>
                    <a:pt x="33374" y="69804"/>
                  </a:lnTo>
                  <a:close/>
                </a:path>
                <a:path w="46990" h="73025">
                  <a:moveTo>
                    <a:pt x="35398" y="68812"/>
                  </a:moveTo>
                  <a:lnTo>
                    <a:pt x="10119" y="68812"/>
                  </a:lnTo>
                  <a:lnTo>
                    <a:pt x="11111" y="69804"/>
                  </a:lnTo>
                  <a:lnTo>
                    <a:pt x="34406" y="69804"/>
                  </a:lnTo>
                  <a:lnTo>
                    <a:pt x="35398" y="68812"/>
                  </a:lnTo>
                  <a:close/>
                </a:path>
                <a:path w="46990" h="73025">
                  <a:moveTo>
                    <a:pt x="37421" y="66788"/>
                  </a:moveTo>
                  <a:lnTo>
                    <a:pt x="8095" y="66788"/>
                  </a:lnTo>
                  <a:lnTo>
                    <a:pt x="9087" y="67780"/>
                  </a:lnTo>
                  <a:lnTo>
                    <a:pt x="9087" y="68812"/>
                  </a:lnTo>
                  <a:lnTo>
                    <a:pt x="36430" y="68812"/>
                  </a:lnTo>
                  <a:lnTo>
                    <a:pt x="36430" y="67780"/>
                  </a:lnTo>
                  <a:lnTo>
                    <a:pt x="37421" y="67780"/>
                  </a:lnTo>
                  <a:lnTo>
                    <a:pt x="37421" y="66788"/>
                  </a:lnTo>
                  <a:close/>
                </a:path>
                <a:path w="46990" h="73025">
                  <a:moveTo>
                    <a:pt x="34406" y="2023"/>
                  </a:moveTo>
                  <a:lnTo>
                    <a:pt x="12143" y="2023"/>
                  </a:lnTo>
                  <a:lnTo>
                    <a:pt x="9087" y="5079"/>
                  </a:lnTo>
                  <a:lnTo>
                    <a:pt x="8095" y="5079"/>
                  </a:lnTo>
                  <a:lnTo>
                    <a:pt x="8095" y="6071"/>
                  </a:lnTo>
                  <a:lnTo>
                    <a:pt x="5039" y="9127"/>
                  </a:lnTo>
                  <a:lnTo>
                    <a:pt x="5039" y="10119"/>
                  </a:lnTo>
                  <a:lnTo>
                    <a:pt x="4047" y="11151"/>
                  </a:lnTo>
                  <a:lnTo>
                    <a:pt x="4047" y="12143"/>
                  </a:lnTo>
                  <a:lnTo>
                    <a:pt x="3015" y="13175"/>
                  </a:lnTo>
                  <a:lnTo>
                    <a:pt x="3015" y="15199"/>
                  </a:lnTo>
                  <a:lnTo>
                    <a:pt x="2023" y="16191"/>
                  </a:lnTo>
                  <a:lnTo>
                    <a:pt x="2023" y="18215"/>
                  </a:lnTo>
                  <a:lnTo>
                    <a:pt x="991" y="19247"/>
                  </a:lnTo>
                  <a:lnTo>
                    <a:pt x="991" y="22262"/>
                  </a:lnTo>
                  <a:lnTo>
                    <a:pt x="0" y="23295"/>
                  </a:lnTo>
                  <a:lnTo>
                    <a:pt x="0" y="48573"/>
                  </a:lnTo>
                  <a:lnTo>
                    <a:pt x="991" y="49565"/>
                  </a:lnTo>
                  <a:lnTo>
                    <a:pt x="991" y="53613"/>
                  </a:lnTo>
                  <a:lnTo>
                    <a:pt x="2023" y="54645"/>
                  </a:lnTo>
                  <a:lnTo>
                    <a:pt x="2023" y="56669"/>
                  </a:lnTo>
                  <a:lnTo>
                    <a:pt x="3015" y="57660"/>
                  </a:lnTo>
                  <a:lnTo>
                    <a:pt x="3015" y="59684"/>
                  </a:lnTo>
                  <a:lnTo>
                    <a:pt x="4047" y="60717"/>
                  </a:lnTo>
                  <a:lnTo>
                    <a:pt x="4047" y="61708"/>
                  </a:lnTo>
                  <a:lnTo>
                    <a:pt x="5039" y="62740"/>
                  </a:lnTo>
                  <a:lnTo>
                    <a:pt x="5039" y="63732"/>
                  </a:lnTo>
                  <a:lnTo>
                    <a:pt x="7063" y="65756"/>
                  </a:lnTo>
                  <a:lnTo>
                    <a:pt x="7063" y="66788"/>
                  </a:lnTo>
                  <a:lnTo>
                    <a:pt x="38454" y="66788"/>
                  </a:lnTo>
                  <a:lnTo>
                    <a:pt x="39445" y="65756"/>
                  </a:lnTo>
                  <a:lnTo>
                    <a:pt x="20239" y="65756"/>
                  </a:lnTo>
                  <a:lnTo>
                    <a:pt x="19206" y="64764"/>
                  </a:lnTo>
                  <a:lnTo>
                    <a:pt x="18215" y="64764"/>
                  </a:lnTo>
                  <a:lnTo>
                    <a:pt x="17182" y="63732"/>
                  </a:lnTo>
                  <a:lnTo>
                    <a:pt x="16191" y="63732"/>
                  </a:lnTo>
                  <a:lnTo>
                    <a:pt x="15159" y="62740"/>
                  </a:lnTo>
                  <a:lnTo>
                    <a:pt x="14167" y="61708"/>
                  </a:lnTo>
                  <a:lnTo>
                    <a:pt x="13135" y="60717"/>
                  </a:lnTo>
                  <a:lnTo>
                    <a:pt x="13135" y="59684"/>
                  </a:lnTo>
                  <a:lnTo>
                    <a:pt x="12143" y="58693"/>
                  </a:lnTo>
                  <a:lnTo>
                    <a:pt x="12143" y="57660"/>
                  </a:lnTo>
                  <a:lnTo>
                    <a:pt x="11111" y="57660"/>
                  </a:lnTo>
                  <a:lnTo>
                    <a:pt x="11111" y="55637"/>
                  </a:lnTo>
                  <a:lnTo>
                    <a:pt x="10119" y="54645"/>
                  </a:lnTo>
                  <a:lnTo>
                    <a:pt x="10119" y="50597"/>
                  </a:lnTo>
                  <a:lnTo>
                    <a:pt x="9087" y="49565"/>
                  </a:lnTo>
                  <a:lnTo>
                    <a:pt x="9087" y="23295"/>
                  </a:lnTo>
                  <a:lnTo>
                    <a:pt x="10119" y="22262"/>
                  </a:lnTo>
                  <a:lnTo>
                    <a:pt x="10119" y="18215"/>
                  </a:lnTo>
                  <a:lnTo>
                    <a:pt x="11111" y="17223"/>
                  </a:lnTo>
                  <a:lnTo>
                    <a:pt x="11111" y="15199"/>
                  </a:lnTo>
                  <a:lnTo>
                    <a:pt x="12143" y="14167"/>
                  </a:lnTo>
                  <a:lnTo>
                    <a:pt x="12143" y="13175"/>
                  </a:lnTo>
                  <a:lnTo>
                    <a:pt x="13135" y="13175"/>
                  </a:lnTo>
                  <a:lnTo>
                    <a:pt x="13135" y="12143"/>
                  </a:lnTo>
                  <a:lnTo>
                    <a:pt x="14167" y="11151"/>
                  </a:lnTo>
                  <a:lnTo>
                    <a:pt x="15159" y="10119"/>
                  </a:lnTo>
                  <a:lnTo>
                    <a:pt x="16191" y="9127"/>
                  </a:lnTo>
                  <a:lnTo>
                    <a:pt x="17182" y="8095"/>
                  </a:lnTo>
                  <a:lnTo>
                    <a:pt x="18215" y="8095"/>
                  </a:lnTo>
                  <a:lnTo>
                    <a:pt x="19206" y="7103"/>
                  </a:lnTo>
                  <a:lnTo>
                    <a:pt x="39445" y="7103"/>
                  </a:lnTo>
                  <a:lnTo>
                    <a:pt x="38454" y="6071"/>
                  </a:lnTo>
                  <a:lnTo>
                    <a:pt x="37421" y="5079"/>
                  </a:lnTo>
                  <a:lnTo>
                    <a:pt x="36430" y="4047"/>
                  </a:lnTo>
                  <a:lnTo>
                    <a:pt x="35398" y="4047"/>
                  </a:lnTo>
                  <a:lnTo>
                    <a:pt x="34406" y="3056"/>
                  </a:lnTo>
                  <a:lnTo>
                    <a:pt x="34406" y="2023"/>
                  </a:lnTo>
                  <a:close/>
                </a:path>
                <a:path w="46990" h="73025">
                  <a:moveTo>
                    <a:pt x="39445" y="7103"/>
                  </a:moveTo>
                  <a:lnTo>
                    <a:pt x="26310" y="7103"/>
                  </a:lnTo>
                  <a:lnTo>
                    <a:pt x="27302" y="8095"/>
                  </a:lnTo>
                  <a:lnTo>
                    <a:pt x="28334" y="8095"/>
                  </a:lnTo>
                  <a:lnTo>
                    <a:pt x="29326" y="9127"/>
                  </a:lnTo>
                  <a:lnTo>
                    <a:pt x="30358" y="10119"/>
                  </a:lnTo>
                  <a:lnTo>
                    <a:pt x="31350" y="10119"/>
                  </a:lnTo>
                  <a:lnTo>
                    <a:pt x="32382" y="11151"/>
                  </a:lnTo>
                  <a:lnTo>
                    <a:pt x="32382" y="12143"/>
                  </a:lnTo>
                  <a:lnTo>
                    <a:pt x="33374" y="13175"/>
                  </a:lnTo>
                  <a:lnTo>
                    <a:pt x="34406" y="14167"/>
                  </a:lnTo>
                  <a:lnTo>
                    <a:pt x="34406" y="16191"/>
                  </a:lnTo>
                  <a:lnTo>
                    <a:pt x="35398" y="17223"/>
                  </a:lnTo>
                  <a:lnTo>
                    <a:pt x="35398" y="19247"/>
                  </a:lnTo>
                  <a:lnTo>
                    <a:pt x="36430" y="20239"/>
                  </a:lnTo>
                  <a:lnTo>
                    <a:pt x="36430" y="26310"/>
                  </a:lnTo>
                  <a:lnTo>
                    <a:pt x="37421" y="27342"/>
                  </a:lnTo>
                  <a:lnTo>
                    <a:pt x="37421" y="45517"/>
                  </a:lnTo>
                  <a:lnTo>
                    <a:pt x="36430" y="47541"/>
                  </a:lnTo>
                  <a:lnTo>
                    <a:pt x="36430" y="52621"/>
                  </a:lnTo>
                  <a:lnTo>
                    <a:pt x="35398" y="52621"/>
                  </a:lnTo>
                  <a:lnTo>
                    <a:pt x="35398" y="56669"/>
                  </a:lnTo>
                  <a:lnTo>
                    <a:pt x="34406" y="56669"/>
                  </a:lnTo>
                  <a:lnTo>
                    <a:pt x="34406" y="58693"/>
                  </a:lnTo>
                  <a:lnTo>
                    <a:pt x="33374" y="58693"/>
                  </a:lnTo>
                  <a:lnTo>
                    <a:pt x="33374" y="59684"/>
                  </a:lnTo>
                  <a:lnTo>
                    <a:pt x="32382" y="60717"/>
                  </a:lnTo>
                  <a:lnTo>
                    <a:pt x="32382" y="61708"/>
                  </a:lnTo>
                  <a:lnTo>
                    <a:pt x="31350" y="61708"/>
                  </a:lnTo>
                  <a:lnTo>
                    <a:pt x="30358" y="62740"/>
                  </a:lnTo>
                  <a:lnTo>
                    <a:pt x="30358" y="63732"/>
                  </a:lnTo>
                  <a:lnTo>
                    <a:pt x="29326" y="63732"/>
                  </a:lnTo>
                  <a:lnTo>
                    <a:pt x="28334" y="64764"/>
                  </a:lnTo>
                  <a:lnTo>
                    <a:pt x="26310" y="64764"/>
                  </a:lnTo>
                  <a:lnTo>
                    <a:pt x="25278" y="65756"/>
                  </a:lnTo>
                  <a:lnTo>
                    <a:pt x="39445" y="65756"/>
                  </a:lnTo>
                  <a:lnTo>
                    <a:pt x="39445" y="64764"/>
                  </a:lnTo>
                  <a:lnTo>
                    <a:pt x="41469" y="62740"/>
                  </a:lnTo>
                  <a:lnTo>
                    <a:pt x="41469" y="61708"/>
                  </a:lnTo>
                  <a:lnTo>
                    <a:pt x="42501" y="60717"/>
                  </a:lnTo>
                  <a:lnTo>
                    <a:pt x="42501" y="59684"/>
                  </a:lnTo>
                  <a:lnTo>
                    <a:pt x="43493" y="58693"/>
                  </a:lnTo>
                  <a:lnTo>
                    <a:pt x="43493" y="56669"/>
                  </a:lnTo>
                  <a:lnTo>
                    <a:pt x="44525" y="55637"/>
                  </a:lnTo>
                  <a:lnTo>
                    <a:pt x="44525" y="51589"/>
                  </a:lnTo>
                  <a:lnTo>
                    <a:pt x="45517" y="51589"/>
                  </a:lnTo>
                  <a:lnTo>
                    <a:pt x="45517" y="45517"/>
                  </a:lnTo>
                  <a:lnTo>
                    <a:pt x="46549" y="44525"/>
                  </a:lnTo>
                  <a:lnTo>
                    <a:pt x="46549" y="28334"/>
                  </a:lnTo>
                  <a:lnTo>
                    <a:pt x="45517" y="27342"/>
                  </a:lnTo>
                  <a:lnTo>
                    <a:pt x="45517" y="21271"/>
                  </a:lnTo>
                  <a:lnTo>
                    <a:pt x="44525" y="20239"/>
                  </a:lnTo>
                  <a:lnTo>
                    <a:pt x="44525" y="17223"/>
                  </a:lnTo>
                  <a:lnTo>
                    <a:pt x="43493" y="16191"/>
                  </a:lnTo>
                  <a:lnTo>
                    <a:pt x="43493" y="14167"/>
                  </a:lnTo>
                  <a:lnTo>
                    <a:pt x="42501" y="14167"/>
                  </a:lnTo>
                  <a:lnTo>
                    <a:pt x="42501" y="12143"/>
                  </a:lnTo>
                  <a:lnTo>
                    <a:pt x="41469" y="11151"/>
                  </a:lnTo>
                  <a:lnTo>
                    <a:pt x="41469" y="10119"/>
                  </a:lnTo>
                  <a:lnTo>
                    <a:pt x="39445" y="8095"/>
                  </a:lnTo>
                  <a:lnTo>
                    <a:pt x="39445" y="7103"/>
                  </a:lnTo>
                  <a:close/>
                </a:path>
                <a:path w="46990" h="73025">
                  <a:moveTo>
                    <a:pt x="31350" y="1032"/>
                  </a:moveTo>
                  <a:lnTo>
                    <a:pt x="14167" y="1032"/>
                  </a:lnTo>
                  <a:lnTo>
                    <a:pt x="13135" y="2023"/>
                  </a:lnTo>
                  <a:lnTo>
                    <a:pt x="32382" y="2023"/>
                  </a:lnTo>
                  <a:lnTo>
                    <a:pt x="31350" y="1032"/>
                  </a:lnTo>
                  <a:close/>
                </a:path>
                <a:path w="46990" h="73025">
                  <a:moveTo>
                    <a:pt x="29326" y="0"/>
                  </a:moveTo>
                  <a:lnTo>
                    <a:pt x="17182" y="0"/>
                  </a:lnTo>
                  <a:lnTo>
                    <a:pt x="16191" y="1032"/>
                  </a:lnTo>
                  <a:lnTo>
                    <a:pt x="30358" y="1032"/>
                  </a:lnTo>
                  <a:lnTo>
                    <a:pt x="293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811" name="object 1811"/>
          <p:cNvSpPr/>
          <p:nvPr/>
        </p:nvSpPr>
        <p:spPr>
          <a:xfrm>
            <a:off x="16876312" y="8147557"/>
            <a:ext cx="0" cy="662305"/>
          </a:xfrm>
          <a:custGeom>
            <a:avLst/>
            <a:gdLst/>
            <a:ahLst/>
            <a:cxnLst/>
            <a:rect l="l" t="t" r="r" b="b"/>
            <a:pathLst>
              <a:path h="662304">
                <a:moveTo>
                  <a:pt x="0" y="0"/>
                </a:moveTo>
                <a:lnTo>
                  <a:pt x="0" y="661816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812" name="object 1812"/>
          <p:cNvGrpSpPr/>
          <p:nvPr/>
        </p:nvGrpSpPr>
        <p:grpSpPr>
          <a:xfrm>
            <a:off x="11662739" y="2471522"/>
            <a:ext cx="5703570" cy="6685280"/>
            <a:chOff x="11662739" y="2471522"/>
            <a:chExt cx="5703570" cy="6685280"/>
          </a:xfrm>
        </p:grpSpPr>
        <p:sp>
          <p:nvSpPr>
            <p:cNvPr id="1813" name="object 1813"/>
            <p:cNvSpPr/>
            <p:nvPr/>
          </p:nvSpPr>
          <p:spPr>
            <a:xfrm>
              <a:off x="14790680" y="8147557"/>
              <a:ext cx="0" cy="662305"/>
            </a:xfrm>
            <a:custGeom>
              <a:avLst/>
              <a:gdLst/>
              <a:ahLst/>
              <a:cxnLst/>
              <a:rect l="l" t="t" r="r" b="b"/>
              <a:pathLst>
                <a:path h="662304">
                  <a:moveTo>
                    <a:pt x="0" y="0"/>
                  </a:moveTo>
                  <a:lnTo>
                    <a:pt x="0" y="6618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4" name="object 1814"/>
            <p:cNvSpPr/>
            <p:nvPr/>
          </p:nvSpPr>
          <p:spPr>
            <a:xfrm>
              <a:off x="14766414" y="8786098"/>
              <a:ext cx="2134235" cy="0"/>
            </a:xfrm>
            <a:custGeom>
              <a:avLst/>
              <a:gdLst/>
              <a:ahLst/>
              <a:cxnLst/>
              <a:rect l="l" t="t" r="r" b="b"/>
              <a:pathLst>
                <a:path w="2134234">
                  <a:moveTo>
                    <a:pt x="213418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5" name="object 1815"/>
            <p:cNvSpPr/>
            <p:nvPr/>
          </p:nvSpPr>
          <p:spPr>
            <a:xfrm>
              <a:off x="16857085" y="876586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6" name="object 1816"/>
            <p:cNvSpPr/>
            <p:nvPr/>
          </p:nvSpPr>
          <p:spPr>
            <a:xfrm>
              <a:off x="16857085" y="876586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6430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5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7" name="object 1817"/>
            <p:cNvSpPr/>
            <p:nvPr/>
          </p:nvSpPr>
          <p:spPr>
            <a:xfrm>
              <a:off x="14770441" y="8765860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8" name="object 1818"/>
            <p:cNvSpPr/>
            <p:nvPr/>
          </p:nvSpPr>
          <p:spPr>
            <a:xfrm>
              <a:off x="14770441" y="8765860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19" name="object 1819"/>
            <p:cNvPicPr/>
            <p:nvPr/>
          </p:nvPicPr>
          <p:blipFill>
            <a:blip r:embed="rId126" cstate="print"/>
            <a:stretch>
              <a:fillRect/>
            </a:stretch>
          </p:blipFill>
          <p:spPr>
            <a:xfrm>
              <a:off x="15726755" y="8701095"/>
              <a:ext cx="213501" cy="72860"/>
            </a:xfrm>
            <a:prstGeom prst="rect">
              <a:avLst/>
            </a:prstGeom>
          </p:spPr>
        </p:pic>
        <p:pic>
          <p:nvPicPr>
            <p:cNvPr id="1820" name="object 1820"/>
            <p:cNvPicPr/>
            <p:nvPr/>
          </p:nvPicPr>
          <p:blipFill>
            <a:blip r:embed="rId127" cstate="print"/>
            <a:stretch>
              <a:fillRect/>
            </a:stretch>
          </p:blipFill>
          <p:spPr>
            <a:xfrm>
              <a:off x="11662739" y="2471522"/>
              <a:ext cx="5703357" cy="6665723"/>
            </a:xfrm>
            <a:prstGeom prst="rect">
              <a:avLst/>
            </a:prstGeom>
          </p:spPr>
        </p:pic>
        <p:sp>
          <p:nvSpPr>
            <p:cNvPr id="1821" name="object 1821"/>
            <p:cNvSpPr/>
            <p:nvPr/>
          </p:nvSpPr>
          <p:spPr>
            <a:xfrm>
              <a:off x="13547001" y="9070478"/>
              <a:ext cx="139065" cy="86360"/>
            </a:xfrm>
            <a:custGeom>
              <a:avLst/>
              <a:gdLst/>
              <a:ahLst/>
              <a:cxnLst/>
              <a:rect l="l" t="t" r="r" b="b"/>
              <a:pathLst>
                <a:path w="139065" h="86359">
                  <a:moveTo>
                    <a:pt x="57670" y="55664"/>
                  </a:moveTo>
                  <a:lnTo>
                    <a:pt x="46520" y="55664"/>
                  </a:lnTo>
                  <a:lnTo>
                    <a:pt x="46520" y="18199"/>
                  </a:lnTo>
                  <a:lnTo>
                    <a:pt x="46520" y="1016"/>
                  </a:lnTo>
                  <a:lnTo>
                    <a:pt x="37426" y="1016"/>
                  </a:lnTo>
                  <a:lnTo>
                    <a:pt x="35407" y="3975"/>
                  </a:lnTo>
                  <a:lnTo>
                    <a:pt x="35407" y="18199"/>
                  </a:lnTo>
                  <a:lnTo>
                    <a:pt x="35407" y="55664"/>
                  </a:lnTo>
                  <a:lnTo>
                    <a:pt x="10121" y="55664"/>
                  </a:lnTo>
                  <a:lnTo>
                    <a:pt x="35407" y="18199"/>
                  </a:lnTo>
                  <a:lnTo>
                    <a:pt x="35407" y="3975"/>
                  </a:lnTo>
                  <a:lnTo>
                    <a:pt x="0" y="55664"/>
                  </a:lnTo>
                  <a:lnTo>
                    <a:pt x="0" y="64744"/>
                  </a:lnTo>
                  <a:lnTo>
                    <a:pt x="35407" y="64744"/>
                  </a:lnTo>
                  <a:lnTo>
                    <a:pt x="35407" y="84988"/>
                  </a:lnTo>
                  <a:lnTo>
                    <a:pt x="46520" y="84988"/>
                  </a:lnTo>
                  <a:lnTo>
                    <a:pt x="46520" y="64744"/>
                  </a:lnTo>
                  <a:lnTo>
                    <a:pt x="57670" y="64744"/>
                  </a:lnTo>
                  <a:lnTo>
                    <a:pt x="57670" y="55664"/>
                  </a:lnTo>
                  <a:close/>
                </a:path>
                <a:path w="139065" h="86359">
                  <a:moveTo>
                    <a:pt x="95110" y="0"/>
                  </a:moveTo>
                  <a:lnTo>
                    <a:pt x="87007" y="0"/>
                  </a:lnTo>
                  <a:lnTo>
                    <a:pt x="62725" y="86004"/>
                  </a:lnTo>
                  <a:lnTo>
                    <a:pt x="70827" y="86004"/>
                  </a:lnTo>
                  <a:lnTo>
                    <a:pt x="95110" y="0"/>
                  </a:lnTo>
                  <a:close/>
                </a:path>
                <a:path w="139065" h="86359">
                  <a:moveTo>
                    <a:pt x="138620" y="1016"/>
                  </a:moveTo>
                  <a:lnTo>
                    <a:pt x="132549" y="1016"/>
                  </a:lnTo>
                  <a:lnTo>
                    <a:pt x="132549" y="2006"/>
                  </a:lnTo>
                  <a:lnTo>
                    <a:pt x="131559" y="2006"/>
                  </a:lnTo>
                  <a:lnTo>
                    <a:pt x="131559" y="3035"/>
                  </a:lnTo>
                  <a:lnTo>
                    <a:pt x="130530" y="4038"/>
                  </a:lnTo>
                  <a:lnTo>
                    <a:pt x="129540" y="5067"/>
                  </a:lnTo>
                  <a:lnTo>
                    <a:pt x="129540" y="6057"/>
                  </a:lnTo>
                  <a:lnTo>
                    <a:pt x="127508" y="8077"/>
                  </a:lnTo>
                  <a:lnTo>
                    <a:pt x="127508" y="9118"/>
                  </a:lnTo>
                  <a:lnTo>
                    <a:pt x="126479" y="9118"/>
                  </a:lnTo>
                  <a:lnTo>
                    <a:pt x="123469" y="12128"/>
                  </a:lnTo>
                  <a:lnTo>
                    <a:pt x="122428" y="12128"/>
                  </a:lnTo>
                  <a:lnTo>
                    <a:pt x="122428" y="13157"/>
                  </a:lnTo>
                  <a:lnTo>
                    <a:pt x="120408" y="15189"/>
                  </a:lnTo>
                  <a:lnTo>
                    <a:pt x="119418" y="15189"/>
                  </a:lnTo>
                  <a:lnTo>
                    <a:pt x="118389" y="16179"/>
                  </a:lnTo>
                  <a:lnTo>
                    <a:pt x="117386" y="17208"/>
                  </a:lnTo>
                  <a:lnTo>
                    <a:pt x="116357" y="17208"/>
                  </a:lnTo>
                  <a:lnTo>
                    <a:pt x="115366" y="18199"/>
                  </a:lnTo>
                  <a:lnTo>
                    <a:pt x="114338" y="18199"/>
                  </a:lnTo>
                  <a:lnTo>
                    <a:pt x="113347" y="19227"/>
                  </a:lnTo>
                  <a:lnTo>
                    <a:pt x="112306" y="20218"/>
                  </a:lnTo>
                  <a:lnTo>
                    <a:pt x="111315" y="20218"/>
                  </a:lnTo>
                  <a:lnTo>
                    <a:pt x="110286" y="21259"/>
                  </a:lnTo>
                  <a:lnTo>
                    <a:pt x="109296" y="21259"/>
                  </a:lnTo>
                  <a:lnTo>
                    <a:pt x="108267" y="22250"/>
                  </a:lnTo>
                  <a:lnTo>
                    <a:pt x="108267" y="31369"/>
                  </a:lnTo>
                  <a:lnTo>
                    <a:pt x="110286" y="31369"/>
                  </a:lnTo>
                  <a:lnTo>
                    <a:pt x="111315" y="30340"/>
                  </a:lnTo>
                  <a:lnTo>
                    <a:pt x="112306" y="30340"/>
                  </a:lnTo>
                  <a:lnTo>
                    <a:pt x="113347" y="29349"/>
                  </a:lnTo>
                  <a:lnTo>
                    <a:pt x="114338" y="29349"/>
                  </a:lnTo>
                  <a:lnTo>
                    <a:pt x="115366" y="28321"/>
                  </a:lnTo>
                  <a:lnTo>
                    <a:pt x="116357" y="28321"/>
                  </a:lnTo>
                  <a:lnTo>
                    <a:pt x="118389" y="27330"/>
                  </a:lnTo>
                  <a:lnTo>
                    <a:pt x="120408" y="25298"/>
                  </a:lnTo>
                  <a:lnTo>
                    <a:pt x="121437" y="25298"/>
                  </a:lnTo>
                  <a:lnTo>
                    <a:pt x="122428" y="24269"/>
                  </a:lnTo>
                  <a:lnTo>
                    <a:pt x="123469" y="23279"/>
                  </a:lnTo>
                  <a:lnTo>
                    <a:pt x="124460" y="23279"/>
                  </a:lnTo>
                  <a:lnTo>
                    <a:pt x="126479" y="21259"/>
                  </a:lnTo>
                  <a:lnTo>
                    <a:pt x="127508" y="21259"/>
                  </a:lnTo>
                  <a:lnTo>
                    <a:pt x="128498" y="20218"/>
                  </a:lnTo>
                  <a:lnTo>
                    <a:pt x="128498" y="84988"/>
                  </a:lnTo>
                  <a:lnTo>
                    <a:pt x="138620" y="84988"/>
                  </a:lnTo>
                  <a:lnTo>
                    <a:pt x="138620" y="19227"/>
                  </a:lnTo>
                  <a:lnTo>
                    <a:pt x="138620" y="101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22" name="object 1822"/>
          <p:cNvGrpSpPr/>
          <p:nvPr/>
        </p:nvGrpSpPr>
        <p:grpSpPr>
          <a:xfrm>
            <a:off x="2195934" y="1751013"/>
            <a:ext cx="14016990" cy="6350"/>
            <a:chOff x="2195934" y="1751013"/>
            <a:chExt cx="14016990" cy="6350"/>
          </a:xfrm>
        </p:grpSpPr>
        <p:sp>
          <p:nvSpPr>
            <p:cNvPr id="1823" name="object 1823"/>
            <p:cNvSpPr/>
            <p:nvPr/>
          </p:nvSpPr>
          <p:spPr>
            <a:xfrm>
              <a:off x="2195934" y="1754048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0" y="0"/>
                  </a:moveTo>
                  <a:lnTo>
                    <a:pt x="23778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4" name="object 1824"/>
            <p:cNvSpPr/>
            <p:nvPr/>
          </p:nvSpPr>
          <p:spPr>
            <a:xfrm>
              <a:off x="2460053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5" name="object 1825"/>
            <p:cNvSpPr/>
            <p:nvPr/>
          </p:nvSpPr>
          <p:spPr>
            <a:xfrm>
              <a:off x="2491424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6" name="object 1826"/>
            <p:cNvSpPr/>
            <p:nvPr/>
          </p:nvSpPr>
          <p:spPr>
            <a:xfrm>
              <a:off x="274643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7" name="object 1827"/>
            <p:cNvSpPr/>
            <p:nvPr/>
          </p:nvSpPr>
          <p:spPr>
            <a:xfrm>
              <a:off x="2778818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8" name="object 1828"/>
            <p:cNvSpPr/>
            <p:nvPr/>
          </p:nvSpPr>
          <p:spPr>
            <a:xfrm>
              <a:off x="3033830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9" name="object 1829"/>
            <p:cNvSpPr/>
            <p:nvPr/>
          </p:nvSpPr>
          <p:spPr>
            <a:xfrm>
              <a:off x="3065200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0" name="object 1830"/>
            <p:cNvSpPr/>
            <p:nvPr/>
          </p:nvSpPr>
          <p:spPr>
            <a:xfrm>
              <a:off x="3320212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1" name="object 1831"/>
            <p:cNvSpPr/>
            <p:nvPr/>
          </p:nvSpPr>
          <p:spPr>
            <a:xfrm>
              <a:off x="3352594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2" name="object 1832"/>
            <p:cNvSpPr/>
            <p:nvPr/>
          </p:nvSpPr>
          <p:spPr>
            <a:xfrm>
              <a:off x="3607606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3" name="object 1833"/>
            <p:cNvSpPr/>
            <p:nvPr/>
          </p:nvSpPr>
          <p:spPr>
            <a:xfrm>
              <a:off x="3638977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4" name="object 1834"/>
            <p:cNvSpPr/>
            <p:nvPr/>
          </p:nvSpPr>
          <p:spPr>
            <a:xfrm>
              <a:off x="3893988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5" name="object 1835"/>
            <p:cNvSpPr/>
            <p:nvPr/>
          </p:nvSpPr>
          <p:spPr>
            <a:xfrm>
              <a:off x="3925359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6" name="object 1836"/>
            <p:cNvSpPr/>
            <p:nvPr/>
          </p:nvSpPr>
          <p:spPr>
            <a:xfrm>
              <a:off x="4181382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7" name="object 1837"/>
            <p:cNvSpPr/>
            <p:nvPr/>
          </p:nvSpPr>
          <p:spPr>
            <a:xfrm>
              <a:off x="4212753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8" name="object 1838"/>
            <p:cNvSpPr/>
            <p:nvPr/>
          </p:nvSpPr>
          <p:spPr>
            <a:xfrm>
              <a:off x="446776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9" name="object 1839"/>
            <p:cNvSpPr/>
            <p:nvPr/>
          </p:nvSpPr>
          <p:spPr>
            <a:xfrm>
              <a:off x="4499135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0" name="object 1840"/>
            <p:cNvSpPr/>
            <p:nvPr/>
          </p:nvSpPr>
          <p:spPr>
            <a:xfrm>
              <a:off x="4754147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1" name="object 1841"/>
            <p:cNvSpPr/>
            <p:nvPr/>
          </p:nvSpPr>
          <p:spPr>
            <a:xfrm>
              <a:off x="4786529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2" name="object 1842"/>
            <p:cNvSpPr/>
            <p:nvPr/>
          </p:nvSpPr>
          <p:spPr>
            <a:xfrm>
              <a:off x="5041541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3" name="object 1843"/>
            <p:cNvSpPr/>
            <p:nvPr/>
          </p:nvSpPr>
          <p:spPr>
            <a:xfrm>
              <a:off x="5072912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4" name="object 1844"/>
            <p:cNvSpPr/>
            <p:nvPr/>
          </p:nvSpPr>
          <p:spPr>
            <a:xfrm>
              <a:off x="5327923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5" name="object 1845"/>
            <p:cNvSpPr/>
            <p:nvPr/>
          </p:nvSpPr>
          <p:spPr>
            <a:xfrm>
              <a:off x="5360306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6" name="object 1846"/>
            <p:cNvSpPr/>
            <p:nvPr/>
          </p:nvSpPr>
          <p:spPr>
            <a:xfrm>
              <a:off x="5615317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7" name="object 1847"/>
            <p:cNvSpPr/>
            <p:nvPr/>
          </p:nvSpPr>
          <p:spPr>
            <a:xfrm>
              <a:off x="5646688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8" name="object 1848"/>
            <p:cNvSpPr/>
            <p:nvPr/>
          </p:nvSpPr>
          <p:spPr>
            <a:xfrm>
              <a:off x="5901700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9" name="object 1849"/>
            <p:cNvSpPr/>
            <p:nvPr/>
          </p:nvSpPr>
          <p:spPr>
            <a:xfrm>
              <a:off x="5934082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0" name="object 1850"/>
            <p:cNvSpPr/>
            <p:nvPr/>
          </p:nvSpPr>
          <p:spPr>
            <a:xfrm>
              <a:off x="6189094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1" name="object 1851"/>
            <p:cNvSpPr/>
            <p:nvPr/>
          </p:nvSpPr>
          <p:spPr>
            <a:xfrm>
              <a:off x="6220464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2" name="object 1852"/>
            <p:cNvSpPr/>
            <p:nvPr/>
          </p:nvSpPr>
          <p:spPr>
            <a:xfrm>
              <a:off x="6475476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3" name="object 1853"/>
            <p:cNvSpPr/>
            <p:nvPr/>
          </p:nvSpPr>
          <p:spPr>
            <a:xfrm>
              <a:off x="6507859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4" name="object 1854"/>
            <p:cNvSpPr/>
            <p:nvPr/>
          </p:nvSpPr>
          <p:spPr>
            <a:xfrm>
              <a:off x="6762870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5" name="object 1855"/>
            <p:cNvSpPr/>
            <p:nvPr/>
          </p:nvSpPr>
          <p:spPr>
            <a:xfrm>
              <a:off x="6794241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6" name="object 1856"/>
            <p:cNvSpPr/>
            <p:nvPr/>
          </p:nvSpPr>
          <p:spPr>
            <a:xfrm>
              <a:off x="7049252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7" name="object 1857"/>
            <p:cNvSpPr/>
            <p:nvPr/>
          </p:nvSpPr>
          <p:spPr>
            <a:xfrm>
              <a:off x="7081635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8" name="object 1858"/>
            <p:cNvSpPr/>
            <p:nvPr/>
          </p:nvSpPr>
          <p:spPr>
            <a:xfrm>
              <a:off x="7336647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9" name="object 1859"/>
            <p:cNvSpPr/>
            <p:nvPr/>
          </p:nvSpPr>
          <p:spPr>
            <a:xfrm>
              <a:off x="7368017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0" name="object 1860"/>
            <p:cNvSpPr/>
            <p:nvPr/>
          </p:nvSpPr>
          <p:spPr>
            <a:xfrm>
              <a:off x="7623029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1" name="object 1861"/>
            <p:cNvSpPr/>
            <p:nvPr/>
          </p:nvSpPr>
          <p:spPr>
            <a:xfrm>
              <a:off x="7654400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2" name="object 1862"/>
            <p:cNvSpPr/>
            <p:nvPr/>
          </p:nvSpPr>
          <p:spPr>
            <a:xfrm>
              <a:off x="7910423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3" name="object 1863"/>
            <p:cNvSpPr/>
            <p:nvPr/>
          </p:nvSpPr>
          <p:spPr>
            <a:xfrm>
              <a:off x="7941794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4" name="object 1864"/>
            <p:cNvSpPr/>
            <p:nvPr/>
          </p:nvSpPr>
          <p:spPr>
            <a:xfrm>
              <a:off x="819680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5" name="object 1865"/>
            <p:cNvSpPr/>
            <p:nvPr/>
          </p:nvSpPr>
          <p:spPr>
            <a:xfrm>
              <a:off x="8228176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6" name="object 1866"/>
            <p:cNvSpPr/>
            <p:nvPr/>
          </p:nvSpPr>
          <p:spPr>
            <a:xfrm>
              <a:off x="8483188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7" name="object 1867"/>
            <p:cNvSpPr/>
            <p:nvPr/>
          </p:nvSpPr>
          <p:spPr>
            <a:xfrm>
              <a:off x="8515570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8" name="object 1868"/>
            <p:cNvSpPr/>
            <p:nvPr/>
          </p:nvSpPr>
          <p:spPr>
            <a:xfrm>
              <a:off x="8770581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9" name="object 1869"/>
            <p:cNvSpPr/>
            <p:nvPr/>
          </p:nvSpPr>
          <p:spPr>
            <a:xfrm>
              <a:off x="8801952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0" name="object 1870"/>
            <p:cNvSpPr/>
            <p:nvPr/>
          </p:nvSpPr>
          <p:spPr>
            <a:xfrm>
              <a:off x="9056964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1" name="object 1871"/>
            <p:cNvSpPr/>
            <p:nvPr/>
          </p:nvSpPr>
          <p:spPr>
            <a:xfrm>
              <a:off x="9089346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2" name="object 1872"/>
            <p:cNvSpPr/>
            <p:nvPr/>
          </p:nvSpPr>
          <p:spPr>
            <a:xfrm>
              <a:off x="9344358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3" name="object 1873"/>
            <p:cNvSpPr/>
            <p:nvPr/>
          </p:nvSpPr>
          <p:spPr>
            <a:xfrm>
              <a:off x="9375729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4" name="object 1874"/>
            <p:cNvSpPr/>
            <p:nvPr/>
          </p:nvSpPr>
          <p:spPr>
            <a:xfrm>
              <a:off x="9630741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5" name="object 1875"/>
            <p:cNvSpPr/>
            <p:nvPr/>
          </p:nvSpPr>
          <p:spPr>
            <a:xfrm>
              <a:off x="9663123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6" name="object 1876"/>
            <p:cNvSpPr/>
            <p:nvPr/>
          </p:nvSpPr>
          <p:spPr>
            <a:xfrm>
              <a:off x="991813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7" name="object 1877"/>
            <p:cNvSpPr/>
            <p:nvPr/>
          </p:nvSpPr>
          <p:spPr>
            <a:xfrm>
              <a:off x="9949505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8" name="object 1878"/>
            <p:cNvSpPr/>
            <p:nvPr/>
          </p:nvSpPr>
          <p:spPr>
            <a:xfrm>
              <a:off x="10204517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9" name="object 1879"/>
            <p:cNvSpPr/>
            <p:nvPr/>
          </p:nvSpPr>
          <p:spPr>
            <a:xfrm>
              <a:off x="10236899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0" name="object 1880"/>
            <p:cNvSpPr/>
            <p:nvPr/>
          </p:nvSpPr>
          <p:spPr>
            <a:xfrm>
              <a:off x="10491911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1" name="object 1881"/>
            <p:cNvSpPr/>
            <p:nvPr/>
          </p:nvSpPr>
          <p:spPr>
            <a:xfrm>
              <a:off x="10523281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2" name="object 1882"/>
            <p:cNvSpPr/>
            <p:nvPr/>
          </p:nvSpPr>
          <p:spPr>
            <a:xfrm>
              <a:off x="10778293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3" name="object 1883"/>
            <p:cNvSpPr/>
            <p:nvPr/>
          </p:nvSpPr>
          <p:spPr>
            <a:xfrm>
              <a:off x="10810675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4" name="object 1884"/>
            <p:cNvSpPr/>
            <p:nvPr/>
          </p:nvSpPr>
          <p:spPr>
            <a:xfrm>
              <a:off x="11065687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5" name="object 1885"/>
            <p:cNvSpPr/>
            <p:nvPr/>
          </p:nvSpPr>
          <p:spPr>
            <a:xfrm>
              <a:off x="11097058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6" name="object 1886"/>
            <p:cNvSpPr/>
            <p:nvPr/>
          </p:nvSpPr>
          <p:spPr>
            <a:xfrm>
              <a:off x="11352070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7" name="object 1887"/>
            <p:cNvSpPr/>
            <p:nvPr/>
          </p:nvSpPr>
          <p:spPr>
            <a:xfrm>
              <a:off x="11383440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8" name="object 1888"/>
            <p:cNvSpPr/>
            <p:nvPr/>
          </p:nvSpPr>
          <p:spPr>
            <a:xfrm>
              <a:off x="11639464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9" name="object 1889"/>
            <p:cNvSpPr/>
            <p:nvPr/>
          </p:nvSpPr>
          <p:spPr>
            <a:xfrm>
              <a:off x="11670835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0" name="object 1890"/>
            <p:cNvSpPr/>
            <p:nvPr/>
          </p:nvSpPr>
          <p:spPr>
            <a:xfrm>
              <a:off x="11925846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1" name="object 1891"/>
            <p:cNvSpPr/>
            <p:nvPr/>
          </p:nvSpPr>
          <p:spPr>
            <a:xfrm>
              <a:off x="11957216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2" name="object 1892"/>
            <p:cNvSpPr/>
            <p:nvPr/>
          </p:nvSpPr>
          <p:spPr>
            <a:xfrm>
              <a:off x="12212228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3" name="object 1893"/>
            <p:cNvSpPr/>
            <p:nvPr/>
          </p:nvSpPr>
          <p:spPr>
            <a:xfrm>
              <a:off x="12244610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4" name="object 1894"/>
            <p:cNvSpPr/>
            <p:nvPr/>
          </p:nvSpPr>
          <p:spPr>
            <a:xfrm>
              <a:off x="12499623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5" name="object 1895"/>
            <p:cNvSpPr/>
            <p:nvPr/>
          </p:nvSpPr>
          <p:spPr>
            <a:xfrm>
              <a:off x="12530993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6" name="object 1896"/>
            <p:cNvSpPr/>
            <p:nvPr/>
          </p:nvSpPr>
          <p:spPr>
            <a:xfrm>
              <a:off x="1278600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7" name="object 1897"/>
            <p:cNvSpPr/>
            <p:nvPr/>
          </p:nvSpPr>
          <p:spPr>
            <a:xfrm>
              <a:off x="12818387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8" name="object 1898"/>
            <p:cNvSpPr/>
            <p:nvPr/>
          </p:nvSpPr>
          <p:spPr>
            <a:xfrm>
              <a:off x="13073399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9" name="object 1899"/>
            <p:cNvSpPr/>
            <p:nvPr/>
          </p:nvSpPr>
          <p:spPr>
            <a:xfrm>
              <a:off x="13104770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0" name="object 1900"/>
            <p:cNvSpPr/>
            <p:nvPr/>
          </p:nvSpPr>
          <p:spPr>
            <a:xfrm>
              <a:off x="13359781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1" name="object 1901"/>
            <p:cNvSpPr/>
            <p:nvPr/>
          </p:nvSpPr>
          <p:spPr>
            <a:xfrm>
              <a:off x="13392164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2" name="object 1902"/>
            <p:cNvSpPr/>
            <p:nvPr/>
          </p:nvSpPr>
          <p:spPr>
            <a:xfrm>
              <a:off x="1364717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3" name="object 1903"/>
            <p:cNvSpPr/>
            <p:nvPr/>
          </p:nvSpPr>
          <p:spPr>
            <a:xfrm>
              <a:off x="13678545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4" name="object 1904"/>
            <p:cNvSpPr/>
            <p:nvPr/>
          </p:nvSpPr>
          <p:spPr>
            <a:xfrm>
              <a:off x="13933558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5" name="object 1905"/>
            <p:cNvSpPr/>
            <p:nvPr/>
          </p:nvSpPr>
          <p:spPr>
            <a:xfrm>
              <a:off x="13965940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6" name="object 1906"/>
            <p:cNvSpPr/>
            <p:nvPr/>
          </p:nvSpPr>
          <p:spPr>
            <a:xfrm>
              <a:off x="14220952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7" name="object 1907"/>
            <p:cNvSpPr/>
            <p:nvPr/>
          </p:nvSpPr>
          <p:spPr>
            <a:xfrm>
              <a:off x="14252322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8" name="object 1908"/>
            <p:cNvSpPr/>
            <p:nvPr/>
          </p:nvSpPr>
          <p:spPr>
            <a:xfrm>
              <a:off x="14507334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9" name="object 1909"/>
            <p:cNvSpPr/>
            <p:nvPr/>
          </p:nvSpPr>
          <p:spPr>
            <a:xfrm>
              <a:off x="14539716" y="1754048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0" name="object 1910"/>
            <p:cNvSpPr/>
            <p:nvPr/>
          </p:nvSpPr>
          <p:spPr>
            <a:xfrm>
              <a:off x="14794728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1" name="object 1911"/>
            <p:cNvSpPr/>
            <p:nvPr/>
          </p:nvSpPr>
          <p:spPr>
            <a:xfrm>
              <a:off x="14826099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2" name="object 1912"/>
            <p:cNvSpPr/>
            <p:nvPr/>
          </p:nvSpPr>
          <p:spPr>
            <a:xfrm>
              <a:off x="15081110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3" name="object 1913"/>
            <p:cNvSpPr/>
            <p:nvPr/>
          </p:nvSpPr>
          <p:spPr>
            <a:xfrm>
              <a:off x="15112481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4" name="object 1914"/>
            <p:cNvSpPr/>
            <p:nvPr/>
          </p:nvSpPr>
          <p:spPr>
            <a:xfrm>
              <a:off x="15368505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5" name="object 1915"/>
            <p:cNvSpPr/>
            <p:nvPr/>
          </p:nvSpPr>
          <p:spPr>
            <a:xfrm>
              <a:off x="15399875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6" name="object 1916"/>
            <p:cNvSpPr/>
            <p:nvPr/>
          </p:nvSpPr>
          <p:spPr>
            <a:xfrm>
              <a:off x="15654886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7" name="object 1917"/>
            <p:cNvSpPr/>
            <p:nvPr/>
          </p:nvSpPr>
          <p:spPr>
            <a:xfrm>
              <a:off x="15686258" y="1754048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8" name="object 1918"/>
            <p:cNvSpPr/>
            <p:nvPr/>
          </p:nvSpPr>
          <p:spPr>
            <a:xfrm>
              <a:off x="15942281" y="1751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9" name="object 1919"/>
            <p:cNvSpPr/>
            <p:nvPr/>
          </p:nvSpPr>
          <p:spPr>
            <a:xfrm>
              <a:off x="15973651" y="1754048"/>
              <a:ext cx="239395" cy="0"/>
            </a:xfrm>
            <a:custGeom>
              <a:avLst/>
              <a:gdLst/>
              <a:ahLst/>
              <a:cxnLst/>
              <a:rect l="l" t="t" r="r" b="b"/>
              <a:pathLst>
                <a:path w="239394">
                  <a:moveTo>
                    <a:pt x="0" y="0"/>
                  </a:moveTo>
                  <a:lnTo>
                    <a:pt x="23882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20" name="object 1920"/>
          <p:cNvGrpSpPr/>
          <p:nvPr/>
        </p:nvGrpSpPr>
        <p:grpSpPr>
          <a:xfrm>
            <a:off x="2195934" y="6075081"/>
            <a:ext cx="10270490" cy="6350"/>
            <a:chOff x="2195934" y="6075081"/>
            <a:chExt cx="10270490" cy="6350"/>
          </a:xfrm>
        </p:grpSpPr>
        <p:sp>
          <p:nvSpPr>
            <p:cNvPr id="1921" name="object 1921"/>
            <p:cNvSpPr/>
            <p:nvPr/>
          </p:nvSpPr>
          <p:spPr>
            <a:xfrm>
              <a:off x="2195934" y="6078116"/>
              <a:ext cx="198755" cy="0"/>
            </a:xfrm>
            <a:custGeom>
              <a:avLst/>
              <a:gdLst/>
              <a:ahLst/>
              <a:cxnLst/>
              <a:rect l="l" t="t" r="r" b="b"/>
              <a:pathLst>
                <a:path w="198755">
                  <a:moveTo>
                    <a:pt x="0" y="0"/>
                  </a:moveTo>
                  <a:lnTo>
                    <a:pt x="19834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2" name="object 1922"/>
            <p:cNvSpPr/>
            <p:nvPr/>
          </p:nvSpPr>
          <p:spPr>
            <a:xfrm>
              <a:off x="2420587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3" name="object 1923"/>
            <p:cNvSpPr/>
            <p:nvPr/>
          </p:nvSpPr>
          <p:spPr>
            <a:xfrm>
              <a:off x="2451958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4" name="object 1924"/>
            <p:cNvSpPr/>
            <p:nvPr/>
          </p:nvSpPr>
          <p:spPr>
            <a:xfrm>
              <a:off x="2706969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5" name="object 1925"/>
            <p:cNvSpPr/>
            <p:nvPr/>
          </p:nvSpPr>
          <p:spPr>
            <a:xfrm>
              <a:off x="2739352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6" name="object 1926"/>
            <p:cNvSpPr/>
            <p:nvPr/>
          </p:nvSpPr>
          <p:spPr>
            <a:xfrm>
              <a:off x="2994363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7" name="object 1927"/>
            <p:cNvSpPr/>
            <p:nvPr/>
          </p:nvSpPr>
          <p:spPr>
            <a:xfrm>
              <a:off x="3025734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8" name="object 1928"/>
            <p:cNvSpPr/>
            <p:nvPr/>
          </p:nvSpPr>
          <p:spPr>
            <a:xfrm>
              <a:off x="3280746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9" name="object 1929"/>
            <p:cNvSpPr/>
            <p:nvPr/>
          </p:nvSpPr>
          <p:spPr>
            <a:xfrm>
              <a:off x="3313128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0" name="object 1930"/>
            <p:cNvSpPr/>
            <p:nvPr/>
          </p:nvSpPr>
          <p:spPr>
            <a:xfrm>
              <a:off x="3568140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1" name="object 1931"/>
            <p:cNvSpPr/>
            <p:nvPr/>
          </p:nvSpPr>
          <p:spPr>
            <a:xfrm>
              <a:off x="3599510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2" name="object 1932"/>
            <p:cNvSpPr/>
            <p:nvPr/>
          </p:nvSpPr>
          <p:spPr>
            <a:xfrm>
              <a:off x="3854522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3" name="object 1933"/>
            <p:cNvSpPr/>
            <p:nvPr/>
          </p:nvSpPr>
          <p:spPr>
            <a:xfrm>
              <a:off x="3885893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4" name="object 1934"/>
            <p:cNvSpPr/>
            <p:nvPr/>
          </p:nvSpPr>
          <p:spPr>
            <a:xfrm>
              <a:off x="4141916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5" name="object 1935"/>
            <p:cNvSpPr/>
            <p:nvPr/>
          </p:nvSpPr>
          <p:spPr>
            <a:xfrm>
              <a:off x="4173287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6" name="object 1936"/>
            <p:cNvSpPr/>
            <p:nvPr/>
          </p:nvSpPr>
          <p:spPr>
            <a:xfrm>
              <a:off x="4428299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7" name="object 1937"/>
            <p:cNvSpPr/>
            <p:nvPr/>
          </p:nvSpPr>
          <p:spPr>
            <a:xfrm>
              <a:off x="4459669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8" name="object 1938"/>
            <p:cNvSpPr/>
            <p:nvPr/>
          </p:nvSpPr>
          <p:spPr>
            <a:xfrm>
              <a:off x="4714681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9" name="object 1939"/>
            <p:cNvSpPr/>
            <p:nvPr/>
          </p:nvSpPr>
          <p:spPr>
            <a:xfrm>
              <a:off x="4747063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0" name="object 1940"/>
            <p:cNvSpPr/>
            <p:nvPr/>
          </p:nvSpPr>
          <p:spPr>
            <a:xfrm>
              <a:off x="5002075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1" name="object 1941"/>
            <p:cNvSpPr/>
            <p:nvPr/>
          </p:nvSpPr>
          <p:spPr>
            <a:xfrm>
              <a:off x="5033445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2" name="object 1942"/>
            <p:cNvSpPr/>
            <p:nvPr/>
          </p:nvSpPr>
          <p:spPr>
            <a:xfrm>
              <a:off x="5288457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3" name="object 1943"/>
            <p:cNvSpPr/>
            <p:nvPr/>
          </p:nvSpPr>
          <p:spPr>
            <a:xfrm>
              <a:off x="5320840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4" name="object 1944"/>
            <p:cNvSpPr/>
            <p:nvPr/>
          </p:nvSpPr>
          <p:spPr>
            <a:xfrm>
              <a:off x="5575851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5" name="object 1945"/>
            <p:cNvSpPr/>
            <p:nvPr/>
          </p:nvSpPr>
          <p:spPr>
            <a:xfrm>
              <a:off x="5607222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6" name="object 1946"/>
            <p:cNvSpPr/>
            <p:nvPr/>
          </p:nvSpPr>
          <p:spPr>
            <a:xfrm>
              <a:off x="5862234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7" name="object 1947"/>
            <p:cNvSpPr/>
            <p:nvPr/>
          </p:nvSpPr>
          <p:spPr>
            <a:xfrm>
              <a:off x="5894616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8" name="object 1948"/>
            <p:cNvSpPr/>
            <p:nvPr/>
          </p:nvSpPr>
          <p:spPr>
            <a:xfrm>
              <a:off x="6149628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9" name="object 1949"/>
            <p:cNvSpPr/>
            <p:nvPr/>
          </p:nvSpPr>
          <p:spPr>
            <a:xfrm>
              <a:off x="6180998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0" name="object 1950"/>
            <p:cNvSpPr/>
            <p:nvPr/>
          </p:nvSpPr>
          <p:spPr>
            <a:xfrm>
              <a:off x="6436010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1" name="object 1951"/>
            <p:cNvSpPr/>
            <p:nvPr/>
          </p:nvSpPr>
          <p:spPr>
            <a:xfrm>
              <a:off x="6468392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2" name="object 1952"/>
            <p:cNvSpPr/>
            <p:nvPr/>
          </p:nvSpPr>
          <p:spPr>
            <a:xfrm>
              <a:off x="6723404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3" name="object 1953"/>
            <p:cNvSpPr/>
            <p:nvPr/>
          </p:nvSpPr>
          <p:spPr>
            <a:xfrm>
              <a:off x="6754775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4" name="object 1954"/>
            <p:cNvSpPr/>
            <p:nvPr/>
          </p:nvSpPr>
          <p:spPr>
            <a:xfrm>
              <a:off x="7009787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5" name="object 1955"/>
            <p:cNvSpPr/>
            <p:nvPr/>
          </p:nvSpPr>
          <p:spPr>
            <a:xfrm>
              <a:off x="7042169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6" name="object 1956"/>
            <p:cNvSpPr/>
            <p:nvPr/>
          </p:nvSpPr>
          <p:spPr>
            <a:xfrm>
              <a:off x="7297181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7" name="object 1957"/>
            <p:cNvSpPr/>
            <p:nvPr/>
          </p:nvSpPr>
          <p:spPr>
            <a:xfrm>
              <a:off x="7328551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8" name="object 1958"/>
            <p:cNvSpPr/>
            <p:nvPr/>
          </p:nvSpPr>
          <p:spPr>
            <a:xfrm>
              <a:off x="7583563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9" name="object 1959"/>
            <p:cNvSpPr/>
            <p:nvPr/>
          </p:nvSpPr>
          <p:spPr>
            <a:xfrm>
              <a:off x="7614933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0" name="object 1960"/>
            <p:cNvSpPr/>
            <p:nvPr/>
          </p:nvSpPr>
          <p:spPr>
            <a:xfrm>
              <a:off x="7870957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1" name="object 1961"/>
            <p:cNvSpPr/>
            <p:nvPr/>
          </p:nvSpPr>
          <p:spPr>
            <a:xfrm>
              <a:off x="7902327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2" name="object 1962"/>
            <p:cNvSpPr/>
            <p:nvPr/>
          </p:nvSpPr>
          <p:spPr>
            <a:xfrm>
              <a:off x="8157339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3" name="object 1963"/>
            <p:cNvSpPr/>
            <p:nvPr/>
          </p:nvSpPr>
          <p:spPr>
            <a:xfrm>
              <a:off x="8188710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4" name="object 1964"/>
            <p:cNvSpPr/>
            <p:nvPr/>
          </p:nvSpPr>
          <p:spPr>
            <a:xfrm>
              <a:off x="8444733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5" name="object 1965"/>
            <p:cNvSpPr/>
            <p:nvPr/>
          </p:nvSpPr>
          <p:spPr>
            <a:xfrm>
              <a:off x="8476104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6" name="object 1966"/>
            <p:cNvSpPr/>
            <p:nvPr/>
          </p:nvSpPr>
          <p:spPr>
            <a:xfrm>
              <a:off x="8731116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7" name="object 1967"/>
            <p:cNvSpPr/>
            <p:nvPr/>
          </p:nvSpPr>
          <p:spPr>
            <a:xfrm>
              <a:off x="8762486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8" name="object 1968"/>
            <p:cNvSpPr/>
            <p:nvPr/>
          </p:nvSpPr>
          <p:spPr>
            <a:xfrm>
              <a:off x="9017498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9" name="object 1969"/>
            <p:cNvSpPr/>
            <p:nvPr/>
          </p:nvSpPr>
          <p:spPr>
            <a:xfrm>
              <a:off x="9049881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0" name="object 1970"/>
            <p:cNvSpPr/>
            <p:nvPr/>
          </p:nvSpPr>
          <p:spPr>
            <a:xfrm>
              <a:off x="9304892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1" name="object 1971"/>
            <p:cNvSpPr/>
            <p:nvPr/>
          </p:nvSpPr>
          <p:spPr>
            <a:xfrm>
              <a:off x="9336262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2" name="object 1972"/>
            <p:cNvSpPr/>
            <p:nvPr/>
          </p:nvSpPr>
          <p:spPr>
            <a:xfrm>
              <a:off x="9591274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3" name="object 1973"/>
            <p:cNvSpPr/>
            <p:nvPr/>
          </p:nvSpPr>
          <p:spPr>
            <a:xfrm>
              <a:off x="9623656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4" name="object 1974"/>
            <p:cNvSpPr/>
            <p:nvPr/>
          </p:nvSpPr>
          <p:spPr>
            <a:xfrm>
              <a:off x="9878669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5" name="object 1975"/>
            <p:cNvSpPr/>
            <p:nvPr/>
          </p:nvSpPr>
          <p:spPr>
            <a:xfrm>
              <a:off x="9910039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6" name="object 1976"/>
            <p:cNvSpPr/>
            <p:nvPr/>
          </p:nvSpPr>
          <p:spPr>
            <a:xfrm>
              <a:off x="10165051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7" name="object 1977"/>
            <p:cNvSpPr/>
            <p:nvPr/>
          </p:nvSpPr>
          <p:spPr>
            <a:xfrm>
              <a:off x="10197433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8" name="object 1978"/>
            <p:cNvSpPr/>
            <p:nvPr/>
          </p:nvSpPr>
          <p:spPr>
            <a:xfrm>
              <a:off x="10452445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9" name="object 1979"/>
            <p:cNvSpPr/>
            <p:nvPr/>
          </p:nvSpPr>
          <p:spPr>
            <a:xfrm>
              <a:off x="10483816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0" name="object 1980"/>
            <p:cNvSpPr/>
            <p:nvPr/>
          </p:nvSpPr>
          <p:spPr>
            <a:xfrm>
              <a:off x="10738827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1" name="object 1981"/>
            <p:cNvSpPr/>
            <p:nvPr/>
          </p:nvSpPr>
          <p:spPr>
            <a:xfrm>
              <a:off x="10771210" y="607811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2" name="object 1982"/>
            <p:cNvSpPr/>
            <p:nvPr/>
          </p:nvSpPr>
          <p:spPr>
            <a:xfrm>
              <a:off x="11026221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3" name="object 1983"/>
            <p:cNvSpPr/>
            <p:nvPr/>
          </p:nvSpPr>
          <p:spPr>
            <a:xfrm>
              <a:off x="11057591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4" name="object 1984"/>
            <p:cNvSpPr/>
            <p:nvPr/>
          </p:nvSpPr>
          <p:spPr>
            <a:xfrm>
              <a:off x="11312604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5" name="object 1985"/>
            <p:cNvSpPr/>
            <p:nvPr/>
          </p:nvSpPr>
          <p:spPr>
            <a:xfrm>
              <a:off x="11343974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6" name="object 1986"/>
            <p:cNvSpPr/>
            <p:nvPr/>
          </p:nvSpPr>
          <p:spPr>
            <a:xfrm>
              <a:off x="11599998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7" name="object 1987"/>
            <p:cNvSpPr/>
            <p:nvPr/>
          </p:nvSpPr>
          <p:spPr>
            <a:xfrm>
              <a:off x="11631368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8" name="object 1988"/>
            <p:cNvSpPr/>
            <p:nvPr/>
          </p:nvSpPr>
          <p:spPr>
            <a:xfrm>
              <a:off x="11886380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9" name="object 1989"/>
            <p:cNvSpPr/>
            <p:nvPr/>
          </p:nvSpPr>
          <p:spPr>
            <a:xfrm>
              <a:off x="11917751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0" name="object 1990"/>
            <p:cNvSpPr/>
            <p:nvPr/>
          </p:nvSpPr>
          <p:spPr>
            <a:xfrm>
              <a:off x="12173774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1" name="object 1991"/>
            <p:cNvSpPr/>
            <p:nvPr/>
          </p:nvSpPr>
          <p:spPr>
            <a:xfrm>
              <a:off x="12205145" y="607811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2" name="object 1992"/>
            <p:cNvSpPr/>
            <p:nvPr/>
          </p:nvSpPr>
          <p:spPr>
            <a:xfrm>
              <a:off x="12460156" y="60750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93" name="object 1993"/>
          <p:cNvGrpSpPr/>
          <p:nvPr/>
        </p:nvGrpSpPr>
        <p:grpSpPr>
          <a:xfrm>
            <a:off x="3869701" y="1631602"/>
            <a:ext cx="6350" cy="7622540"/>
            <a:chOff x="3869701" y="1631602"/>
            <a:chExt cx="6350" cy="7622540"/>
          </a:xfrm>
        </p:grpSpPr>
        <p:sp>
          <p:nvSpPr>
            <p:cNvPr id="1994" name="object 1994"/>
            <p:cNvSpPr/>
            <p:nvPr/>
          </p:nvSpPr>
          <p:spPr>
            <a:xfrm>
              <a:off x="3872737" y="1631602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5" name="object 1995"/>
            <p:cNvSpPr/>
            <p:nvPr/>
          </p:nvSpPr>
          <p:spPr>
            <a:xfrm>
              <a:off x="3869701" y="17904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6" name="object 1996"/>
            <p:cNvSpPr/>
            <p:nvPr/>
          </p:nvSpPr>
          <p:spPr>
            <a:xfrm>
              <a:off x="3872737" y="182184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7" name="object 1997"/>
            <p:cNvSpPr/>
            <p:nvPr/>
          </p:nvSpPr>
          <p:spPr>
            <a:xfrm>
              <a:off x="3869701" y="207686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8" name="object 1998"/>
            <p:cNvSpPr/>
            <p:nvPr/>
          </p:nvSpPr>
          <p:spPr>
            <a:xfrm>
              <a:off x="3872737" y="210823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9" name="object 1999"/>
            <p:cNvSpPr/>
            <p:nvPr/>
          </p:nvSpPr>
          <p:spPr>
            <a:xfrm>
              <a:off x="3869701" y="23632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0" name="object 2000"/>
            <p:cNvSpPr/>
            <p:nvPr/>
          </p:nvSpPr>
          <p:spPr>
            <a:xfrm>
              <a:off x="3872737" y="239562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1" name="object 2001"/>
            <p:cNvSpPr/>
            <p:nvPr/>
          </p:nvSpPr>
          <p:spPr>
            <a:xfrm>
              <a:off x="3869701" y="26506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2" name="object 2002"/>
            <p:cNvSpPr/>
            <p:nvPr/>
          </p:nvSpPr>
          <p:spPr>
            <a:xfrm>
              <a:off x="3872737" y="268200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3" name="object 2003"/>
            <p:cNvSpPr/>
            <p:nvPr/>
          </p:nvSpPr>
          <p:spPr>
            <a:xfrm>
              <a:off x="3869701" y="29370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4" name="object 2004"/>
            <p:cNvSpPr/>
            <p:nvPr/>
          </p:nvSpPr>
          <p:spPr>
            <a:xfrm>
              <a:off x="3872737" y="296940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5" name="object 2005"/>
            <p:cNvSpPr/>
            <p:nvPr/>
          </p:nvSpPr>
          <p:spPr>
            <a:xfrm>
              <a:off x="3869701" y="32244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6" name="object 2006"/>
            <p:cNvSpPr/>
            <p:nvPr/>
          </p:nvSpPr>
          <p:spPr>
            <a:xfrm>
              <a:off x="3872737" y="32557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7" name="object 2007"/>
            <p:cNvSpPr/>
            <p:nvPr/>
          </p:nvSpPr>
          <p:spPr>
            <a:xfrm>
              <a:off x="3869701" y="35107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8" name="object 2008"/>
            <p:cNvSpPr/>
            <p:nvPr/>
          </p:nvSpPr>
          <p:spPr>
            <a:xfrm>
              <a:off x="3872737" y="354317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9" name="object 2009"/>
            <p:cNvSpPr/>
            <p:nvPr/>
          </p:nvSpPr>
          <p:spPr>
            <a:xfrm>
              <a:off x="3869701" y="37981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0" name="object 2010"/>
            <p:cNvSpPr/>
            <p:nvPr/>
          </p:nvSpPr>
          <p:spPr>
            <a:xfrm>
              <a:off x="3872737" y="382956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1" name="object 2011"/>
            <p:cNvSpPr/>
            <p:nvPr/>
          </p:nvSpPr>
          <p:spPr>
            <a:xfrm>
              <a:off x="3869701" y="40845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2" name="object 2012"/>
            <p:cNvSpPr/>
            <p:nvPr/>
          </p:nvSpPr>
          <p:spPr>
            <a:xfrm>
              <a:off x="3872737" y="411695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3" name="object 2013"/>
            <p:cNvSpPr/>
            <p:nvPr/>
          </p:nvSpPr>
          <p:spPr>
            <a:xfrm>
              <a:off x="3869701" y="43719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4" name="object 2014"/>
            <p:cNvSpPr/>
            <p:nvPr/>
          </p:nvSpPr>
          <p:spPr>
            <a:xfrm>
              <a:off x="3872737" y="440333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5" name="object 2015"/>
            <p:cNvSpPr/>
            <p:nvPr/>
          </p:nvSpPr>
          <p:spPr>
            <a:xfrm>
              <a:off x="3869701" y="46583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6" name="object 2016"/>
            <p:cNvSpPr/>
            <p:nvPr/>
          </p:nvSpPr>
          <p:spPr>
            <a:xfrm>
              <a:off x="3872737" y="468971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7" name="object 2017"/>
            <p:cNvSpPr/>
            <p:nvPr/>
          </p:nvSpPr>
          <p:spPr>
            <a:xfrm>
              <a:off x="3869701" y="49457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8" name="object 2018"/>
            <p:cNvSpPr/>
            <p:nvPr/>
          </p:nvSpPr>
          <p:spPr>
            <a:xfrm>
              <a:off x="3872737" y="497711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9" name="object 2019"/>
            <p:cNvSpPr/>
            <p:nvPr/>
          </p:nvSpPr>
          <p:spPr>
            <a:xfrm>
              <a:off x="3869701" y="52321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0" name="object 2020"/>
            <p:cNvSpPr/>
            <p:nvPr/>
          </p:nvSpPr>
          <p:spPr>
            <a:xfrm>
              <a:off x="3872737" y="526349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1" name="object 2021"/>
            <p:cNvSpPr/>
            <p:nvPr/>
          </p:nvSpPr>
          <p:spPr>
            <a:xfrm>
              <a:off x="3869701" y="55185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2" name="object 2022"/>
            <p:cNvSpPr/>
            <p:nvPr/>
          </p:nvSpPr>
          <p:spPr>
            <a:xfrm>
              <a:off x="3872737" y="555089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3" name="object 2023"/>
            <p:cNvSpPr/>
            <p:nvPr/>
          </p:nvSpPr>
          <p:spPr>
            <a:xfrm>
              <a:off x="3869701" y="58059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4" name="object 2024"/>
            <p:cNvSpPr/>
            <p:nvPr/>
          </p:nvSpPr>
          <p:spPr>
            <a:xfrm>
              <a:off x="3872737" y="583727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5" name="object 2025"/>
            <p:cNvSpPr/>
            <p:nvPr/>
          </p:nvSpPr>
          <p:spPr>
            <a:xfrm>
              <a:off x="3869701" y="60922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6" name="object 2026"/>
            <p:cNvSpPr/>
            <p:nvPr/>
          </p:nvSpPr>
          <p:spPr>
            <a:xfrm>
              <a:off x="3872737" y="612466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7" name="object 2027"/>
            <p:cNvSpPr/>
            <p:nvPr/>
          </p:nvSpPr>
          <p:spPr>
            <a:xfrm>
              <a:off x="3869701" y="63796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8" name="object 2028"/>
            <p:cNvSpPr/>
            <p:nvPr/>
          </p:nvSpPr>
          <p:spPr>
            <a:xfrm>
              <a:off x="3872737" y="641104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9" name="object 2029"/>
            <p:cNvSpPr/>
            <p:nvPr/>
          </p:nvSpPr>
          <p:spPr>
            <a:xfrm>
              <a:off x="3869701" y="66660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0" name="object 2030"/>
            <p:cNvSpPr/>
            <p:nvPr/>
          </p:nvSpPr>
          <p:spPr>
            <a:xfrm>
              <a:off x="3872737" y="669844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1" name="object 2031"/>
            <p:cNvSpPr/>
            <p:nvPr/>
          </p:nvSpPr>
          <p:spPr>
            <a:xfrm>
              <a:off x="3869701" y="69534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2" name="object 2032"/>
            <p:cNvSpPr/>
            <p:nvPr/>
          </p:nvSpPr>
          <p:spPr>
            <a:xfrm>
              <a:off x="3872737" y="69848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3" name="object 2033"/>
            <p:cNvSpPr/>
            <p:nvPr/>
          </p:nvSpPr>
          <p:spPr>
            <a:xfrm>
              <a:off x="3869701" y="72398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4" name="object 2034"/>
            <p:cNvSpPr/>
            <p:nvPr/>
          </p:nvSpPr>
          <p:spPr>
            <a:xfrm>
              <a:off x="3872737" y="727221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5" name="object 2035"/>
            <p:cNvSpPr/>
            <p:nvPr/>
          </p:nvSpPr>
          <p:spPr>
            <a:xfrm>
              <a:off x="3869701" y="75272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6" name="object 2036"/>
            <p:cNvSpPr/>
            <p:nvPr/>
          </p:nvSpPr>
          <p:spPr>
            <a:xfrm>
              <a:off x="3872737" y="755860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7" name="object 2037"/>
            <p:cNvSpPr/>
            <p:nvPr/>
          </p:nvSpPr>
          <p:spPr>
            <a:xfrm>
              <a:off x="3869701" y="78136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8" name="object 2038"/>
            <p:cNvSpPr/>
            <p:nvPr/>
          </p:nvSpPr>
          <p:spPr>
            <a:xfrm>
              <a:off x="3872737" y="78449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9" name="object 2039"/>
            <p:cNvSpPr/>
            <p:nvPr/>
          </p:nvSpPr>
          <p:spPr>
            <a:xfrm>
              <a:off x="3869701" y="810100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0" name="object 2040"/>
            <p:cNvSpPr/>
            <p:nvPr/>
          </p:nvSpPr>
          <p:spPr>
            <a:xfrm>
              <a:off x="3872737" y="813237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1" name="object 2041"/>
            <p:cNvSpPr/>
            <p:nvPr/>
          </p:nvSpPr>
          <p:spPr>
            <a:xfrm>
              <a:off x="3869701" y="83873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2" name="object 2042"/>
            <p:cNvSpPr/>
            <p:nvPr/>
          </p:nvSpPr>
          <p:spPr>
            <a:xfrm>
              <a:off x="3872737" y="841876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3" name="object 2043"/>
            <p:cNvSpPr/>
            <p:nvPr/>
          </p:nvSpPr>
          <p:spPr>
            <a:xfrm>
              <a:off x="3869701" y="86737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4" name="object 2044"/>
            <p:cNvSpPr/>
            <p:nvPr/>
          </p:nvSpPr>
          <p:spPr>
            <a:xfrm>
              <a:off x="3872737" y="870615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5" name="object 2045"/>
            <p:cNvSpPr/>
            <p:nvPr/>
          </p:nvSpPr>
          <p:spPr>
            <a:xfrm>
              <a:off x="3869701" y="89611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6" name="object 2046"/>
            <p:cNvSpPr/>
            <p:nvPr/>
          </p:nvSpPr>
          <p:spPr>
            <a:xfrm>
              <a:off x="3872737" y="899253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7" name="object 2047"/>
            <p:cNvSpPr/>
            <p:nvPr/>
          </p:nvSpPr>
          <p:spPr>
            <a:xfrm>
              <a:off x="3869701" y="92475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48" name="object 2048"/>
          <p:cNvGrpSpPr/>
          <p:nvPr/>
        </p:nvGrpSpPr>
        <p:grpSpPr>
          <a:xfrm>
            <a:off x="2195934" y="4580428"/>
            <a:ext cx="10309860" cy="6350"/>
            <a:chOff x="2195934" y="4580428"/>
            <a:chExt cx="10309860" cy="6350"/>
          </a:xfrm>
        </p:grpSpPr>
        <p:sp>
          <p:nvSpPr>
            <p:cNvPr id="2049" name="object 2049"/>
            <p:cNvSpPr/>
            <p:nvPr/>
          </p:nvSpPr>
          <p:spPr>
            <a:xfrm>
              <a:off x="2195934" y="4583464"/>
              <a:ext cx="238125" cy="0"/>
            </a:xfrm>
            <a:custGeom>
              <a:avLst/>
              <a:gdLst/>
              <a:ahLst/>
              <a:cxnLst/>
              <a:rect l="l" t="t" r="r" b="b"/>
              <a:pathLst>
                <a:path w="238125">
                  <a:moveTo>
                    <a:pt x="0" y="0"/>
                  </a:moveTo>
                  <a:lnTo>
                    <a:pt x="23778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0" name="object 2050"/>
            <p:cNvSpPr/>
            <p:nvPr/>
          </p:nvSpPr>
          <p:spPr>
            <a:xfrm>
              <a:off x="2460053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1" name="object 2051"/>
            <p:cNvSpPr/>
            <p:nvPr/>
          </p:nvSpPr>
          <p:spPr>
            <a:xfrm>
              <a:off x="2491424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2" name="object 2052"/>
            <p:cNvSpPr/>
            <p:nvPr/>
          </p:nvSpPr>
          <p:spPr>
            <a:xfrm>
              <a:off x="2746435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3" name="object 2053"/>
            <p:cNvSpPr/>
            <p:nvPr/>
          </p:nvSpPr>
          <p:spPr>
            <a:xfrm>
              <a:off x="2778818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4" name="object 2054"/>
            <p:cNvSpPr/>
            <p:nvPr/>
          </p:nvSpPr>
          <p:spPr>
            <a:xfrm>
              <a:off x="3033830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5" name="object 2055"/>
            <p:cNvSpPr/>
            <p:nvPr/>
          </p:nvSpPr>
          <p:spPr>
            <a:xfrm>
              <a:off x="3065200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6" name="object 2056"/>
            <p:cNvSpPr/>
            <p:nvPr/>
          </p:nvSpPr>
          <p:spPr>
            <a:xfrm>
              <a:off x="3320212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7" name="object 2057"/>
            <p:cNvSpPr/>
            <p:nvPr/>
          </p:nvSpPr>
          <p:spPr>
            <a:xfrm>
              <a:off x="3352594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8" name="object 2058"/>
            <p:cNvSpPr/>
            <p:nvPr/>
          </p:nvSpPr>
          <p:spPr>
            <a:xfrm>
              <a:off x="3607606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9" name="object 2059"/>
            <p:cNvSpPr/>
            <p:nvPr/>
          </p:nvSpPr>
          <p:spPr>
            <a:xfrm>
              <a:off x="3638977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0" name="object 2060"/>
            <p:cNvSpPr/>
            <p:nvPr/>
          </p:nvSpPr>
          <p:spPr>
            <a:xfrm>
              <a:off x="3893988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1" name="object 2061"/>
            <p:cNvSpPr/>
            <p:nvPr/>
          </p:nvSpPr>
          <p:spPr>
            <a:xfrm>
              <a:off x="3925359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2" name="object 2062"/>
            <p:cNvSpPr/>
            <p:nvPr/>
          </p:nvSpPr>
          <p:spPr>
            <a:xfrm>
              <a:off x="4181382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3" name="object 2063"/>
            <p:cNvSpPr/>
            <p:nvPr/>
          </p:nvSpPr>
          <p:spPr>
            <a:xfrm>
              <a:off x="4212753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4" name="object 2064"/>
            <p:cNvSpPr/>
            <p:nvPr/>
          </p:nvSpPr>
          <p:spPr>
            <a:xfrm>
              <a:off x="4467765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5" name="object 2065"/>
            <p:cNvSpPr/>
            <p:nvPr/>
          </p:nvSpPr>
          <p:spPr>
            <a:xfrm>
              <a:off x="4499135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6" name="object 2066"/>
            <p:cNvSpPr/>
            <p:nvPr/>
          </p:nvSpPr>
          <p:spPr>
            <a:xfrm>
              <a:off x="4754147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7" name="object 2067"/>
            <p:cNvSpPr/>
            <p:nvPr/>
          </p:nvSpPr>
          <p:spPr>
            <a:xfrm>
              <a:off x="4786529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8" name="object 2068"/>
            <p:cNvSpPr/>
            <p:nvPr/>
          </p:nvSpPr>
          <p:spPr>
            <a:xfrm>
              <a:off x="5041541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9" name="object 2069"/>
            <p:cNvSpPr/>
            <p:nvPr/>
          </p:nvSpPr>
          <p:spPr>
            <a:xfrm>
              <a:off x="5072912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0" name="object 2070"/>
            <p:cNvSpPr/>
            <p:nvPr/>
          </p:nvSpPr>
          <p:spPr>
            <a:xfrm>
              <a:off x="5327923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1" name="object 2071"/>
            <p:cNvSpPr/>
            <p:nvPr/>
          </p:nvSpPr>
          <p:spPr>
            <a:xfrm>
              <a:off x="5360306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2" name="object 2072"/>
            <p:cNvSpPr/>
            <p:nvPr/>
          </p:nvSpPr>
          <p:spPr>
            <a:xfrm>
              <a:off x="5615317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3" name="object 2073"/>
            <p:cNvSpPr/>
            <p:nvPr/>
          </p:nvSpPr>
          <p:spPr>
            <a:xfrm>
              <a:off x="5646688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4" name="object 2074"/>
            <p:cNvSpPr/>
            <p:nvPr/>
          </p:nvSpPr>
          <p:spPr>
            <a:xfrm>
              <a:off x="5901700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5" name="object 2075"/>
            <p:cNvSpPr/>
            <p:nvPr/>
          </p:nvSpPr>
          <p:spPr>
            <a:xfrm>
              <a:off x="5934082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6" name="object 2076"/>
            <p:cNvSpPr/>
            <p:nvPr/>
          </p:nvSpPr>
          <p:spPr>
            <a:xfrm>
              <a:off x="6189094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7" name="object 2077"/>
            <p:cNvSpPr/>
            <p:nvPr/>
          </p:nvSpPr>
          <p:spPr>
            <a:xfrm>
              <a:off x="6220464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8" name="object 2078"/>
            <p:cNvSpPr/>
            <p:nvPr/>
          </p:nvSpPr>
          <p:spPr>
            <a:xfrm>
              <a:off x="6475476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9" name="object 2079"/>
            <p:cNvSpPr/>
            <p:nvPr/>
          </p:nvSpPr>
          <p:spPr>
            <a:xfrm>
              <a:off x="6507859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0" name="object 2080"/>
            <p:cNvSpPr/>
            <p:nvPr/>
          </p:nvSpPr>
          <p:spPr>
            <a:xfrm>
              <a:off x="6762870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1" name="object 2081"/>
            <p:cNvSpPr/>
            <p:nvPr/>
          </p:nvSpPr>
          <p:spPr>
            <a:xfrm>
              <a:off x="6794241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2" name="object 2082"/>
            <p:cNvSpPr/>
            <p:nvPr/>
          </p:nvSpPr>
          <p:spPr>
            <a:xfrm>
              <a:off x="7049252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3" name="object 2083"/>
            <p:cNvSpPr/>
            <p:nvPr/>
          </p:nvSpPr>
          <p:spPr>
            <a:xfrm>
              <a:off x="7081635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4" name="object 2084"/>
            <p:cNvSpPr/>
            <p:nvPr/>
          </p:nvSpPr>
          <p:spPr>
            <a:xfrm>
              <a:off x="7336647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5" name="object 2085"/>
            <p:cNvSpPr/>
            <p:nvPr/>
          </p:nvSpPr>
          <p:spPr>
            <a:xfrm>
              <a:off x="7368017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6" name="object 2086"/>
            <p:cNvSpPr/>
            <p:nvPr/>
          </p:nvSpPr>
          <p:spPr>
            <a:xfrm>
              <a:off x="7623029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7" name="object 2087"/>
            <p:cNvSpPr/>
            <p:nvPr/>
          </p:nvSpPr>
          <p:spPr>
            <a:xfrm>
              <a:off x="7654400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8" name="object 2088"/>
            <p:cNvSpPr/>
            <p:nvPr/>
          </p:nvSpPr>
          <p:spPr>
            <a:xfrm>
              <a:off x="7910423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9" name="object 2089"/>
            <p:cNvSpPr/>
            <p:nvPr/>
          </p:nvSpPr>
          <p:spPr>
            <a:xfrm>
              <a:off x="7941794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0" name="object 2090"/>
            <p:cNvSpPr/>
            <p:nvPr/>
          </p:nvSpPr>
          <p:spPr>
            <a:xfrm>
              <a:off x="8196805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1" name="object 2091"/>
            <p:cNvSpPr/>
            <p:nvPr/>
          </p:nvSpPr>
          <p:spPr>
            <a:xfrm>
              <a:off x="8228176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2" name="object 2092"/>
            <p:cNvSpPr/>
            <p:nvPr/>
          </p:nvSpPr>
          <p:spPr>
            <a:xfrm>
              <a:off x="8483188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3" name="object 2093"/>
            <p:cNvSpPr/>
            <p:nvPr/>
          </p:nvSpPr>
          <p:spPr>
            <a:xfrm>
              <a:off x="8515570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4" name="object 2094"/>
            <p:cNvSpPr/>
            <p:nvPr/>
          </p:nvSpPr>
          <p:spPr>
            <a:xfrm>
              <a:off x="8770581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5" name="object 2095"/>
            <p:cNvSpPr/>
            <p:nvPr/>
          </p:nvSpPr>
          <p:spPr>
            <a:xfrm>
              <a:off x="8801952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6" name="object 2096"/>
            <p:cNvSpPr/>
            <p:nvPr/>
          </p:nvSpPr>
          <p:spPr>
            <a:xfrm>
              <a:off x="9056964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7" name="object 2097"/>
            <p:cNvSpPr/>
            <p:nvPr/>
          </p:nvSpPr>
          <p:spPr>
            <a:xfrm>
              <a:off x="9089346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8" name="object 2098"/>
            <p:cNvSpPr/>
            <p:nvPr/>
          </p:nvSpPr>
          <p:spPr>
            <a:xfrm>
              <a:off x="9344358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9" name="object 2099"/>
            <p:cNvSpPr/>
            <p:nvPr/>
          </p:nvSpPr>
          <p:spPr>
            <a:xfrm>
              <a:off x="9375729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0" name="object 2100"/>
            <p:cNvSpPr/>
            <p:nvPr/>
          </p:nvSpPr>
          <p:spPr>
            <a:xfrm>
              <a:off x="9630741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1" name="object 2101"/>
            <p:cNvSpPr/>
            <p:nvPr/>
          </p:nvSpPr>
          <p:spPr>
            <a:xfrm>
              <a:off x="9663123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2" name="object 2102"/>
            <p:cNvSpPr/>
            <p:nvPr/>
          </p:nvSpPr>
          <p:spPr>
            <a:xfrm>
              <a:off x="9918135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3" name="object 2103"/>
            <p:cNvSpPr/>
            <p:nvPr/>
          </p:nvSpPr>
          <p:spPr>
            <a:xfrm>
              <a:off x="9949505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4" name="object 2104"/>
            <p:cNvSpPr/>
            <p:nvPr/>
          </p:nvSpPr>
          <p:spPr>
            <a:xfrm>
              <a:off x="10204517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5" name="object 2105"/>
            <p:cNvSpPr/>
            <p:nvPr/>
          </p:nvSpPr>
          <p:spPr>
            <a:xfrm>
              <a:off x="10236899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6" name="object 2106"/>
            <p:cNvSpPr/>
            <p:nvPr/>
          </p:nvSpPr>
          <p:spPr>
            <a:xfrm>
              <a:off x="10491911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7" name="object 2107"/>
            <p:cNvSpPr/>
            <p:nvPr/>
          </p:nvSpPr>
          <p:spPr>
            <a:xfrm>
              <a:off x="10523281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8" name="object 2108"/>
            <p:cNvSpPr/>
            <p:nvPr/>
          </p:nvSpPr>
          <p:spPr>
            <a:xfrm>
              <a:off x="10778293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9" name="object 2109"/>
            <p:cNvSpPr/>
            <p:nvPr/>
          </p:nvSpPr>
          <p:spPr>
            <a:xfrm>
              <a:off x="10810675" y="458346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0" name="object 2110"/>
            <p:cNvSpPr/>
            <p:nvPr/>
          </p:nvSpPr>
          <p:spPr>
            <a:xfrm>
              <a:off x="11065687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1" name="object 2111"/>
            <p:cNvSpPr/>
            <p:nvPr/>
          </p:nvSpPr>
          <p:spPr>
            <a:xfrm>
              <a:off x="11097058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2" name="object 2112"/>
            <p:cNvSpPr/>
            <p:nvPr/>
          </p:nvSpPr>
          <p:spPr>
            <a:xfrm>
              <a:off x="11352070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3" name="object 2113"/>
            <p:cNvSpPr/>
            <p:nvPr/>
          </p:nvSpPr>
          <p:spPr>
            <a:xfrm>
              <a:off x="11383440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4" name="object 2114"/>
            <p:cNvSpPr/>
            <p:nvPr/>
          </p:nvSpPr>
          <p:spPr>
            <a:xfrm>
              <a:off x="11639464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5" name="object 2115"/>
            <p:cNvSpPr/>
            <p:nvPr/>
          </p:nvSpPr>
          <p:spPr>
            <a:xfrm>
              <a:off x="11670835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6" name="object 2116"/>
            <p:cNvSpPr/>
            <p:nvPr/>
          </p:nvSpPr>
          <p:spPr>
            <a:xfrm>
              <a:off x="11925846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7" name="object 2117"/>
            <p:cNvSpPr/>
            <p:nvPr/>
          </p:nvSpPr>
          <p:spPr>
            <a:xfrm>
              <a:off x="11957216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8" name="object 2118"/>
            <p:cNvSpPr/>
            <p:nvPr/>
          </p:nvSpPr>
          <p:spPr>
            <a:xfrm>
              <a:off x="12212228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19" name="object 2119"/>
            <p:cNvSpPr/>
            <p:nvPr/>
          </p:nvSpPr>
          <p:spPr>
            <a:xfrm>
              <a:off x="12244610" y="458346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0" name="object 2120"/>
            <p:cNvSpPr/>
            <p:nvPr/>
          </p:nvSpPr>
          <p:spPr>
            <a:xfrm>
              <a:off x="12499623" y="4580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21" name="object 2121"/>
          <p:cNvGrpSpPr/>
          <p:nvPr/>
        </p:nvGrpSpPr>
        <p:grpSpPr>
          <a:xfrm>
            <a:off x="2195934" y="3184948"/>
            <a:ext cx="10007600" cy="6350"/>
            <a:chOff x="2195934" y="3184948"/>
            <a:chExt cx="10007600" cy="6350"/>
          </a:xfrm>
        </p:grpSpPr>
        <p:sp>
          <p:nvSpPr>
            <p:cNvPr id="2122" name="object 2122"/>
            <p:cNvSpPr/>
            <p:nvPr/>
          </p:nvSpPr>
          <p:spPr>
            <a:xfrm>
              <a:off x="2195934" y="3187984"/>
              <a:ext cx="222885" cy="0"/>
            </a:xfrm>
            <a:custGeom>
              <a:avLst/>
              <a:gdLst/>
              <a:ahLst/>
              <a:cxnLst/>
              <a:rect l="l" t="t" r="r" b="b"/>
              <a:pathLst>
                <a:path w="222885">
                  <a:moveTo>
                    <a:pt x="0" y="0"/>
                  </a:moveTo>
                  <a:lnTo>
                    <a:pt x="22262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3" name="object 2123"/>
            <p:cNvSpPr/>
            <p:nvPr/>
          </p:nvSpPr>
          <p:spPr>
            <a:xfrm>
              <a:off x="2443862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4" name="object 2124"/>
            <p:cNvSpPr/>
            <p:nvPr/>
          </p:nvSpPr>
          <p:spPr>
            <a:xfrm>
              <a:off x="2476244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5" name="object 2125"/>
            <p:cNvSpPr/>
            <p:nvPr/>
          </p:nvSpPr>
          <p:spPr>
            <a:xfrm>
              <a:off x="2731256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6" name="object 2126"/>
            <p:cNvSpPr/>
            <p:nvPr/>
          </p:nvSpPr>
          <p:spPr>
            <a:xfrm>
              <a:off x="2762627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7" name="object 2127"/>
            <p:cNvSpPr/>
            <p:nvPr/>
          </p:nvSpPr>
          <p:spPr>
            <a:xfrm>
              <a:off x="3017638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8" name="object 2128"/>
            <p:cNvSpPr/>
            <p:nvPr/>
          </p:nvSpPr>
          <p:spPr>
            <a:xfrm>
              <a:off x="3050021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9" name="object 2129"/>
            <p:cNvSpPr/>
            <p:nvPr/>
          </p:nvSpPr>
          <p:spPr>
            <a:xfrm>
              <a:off x="3305033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0" name="object 2130"/>
            <p:cNvSpPr/>
            <p:nvPr/>
          </p:nvSpPr>
          <p:spPr>
            <a:xfrm>
              <a:off x="3336403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1" name="object 2131"/>
            <p:cNvSpPr/>
            <p:nvPr/>
          </p:nvSpPr>
          <p:spPr>
            <a:xfrm>
              <a:off x="3591415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2" name="object 2132"/>
            <p:cNvSpPr/>
            <p:nvPr/>
          </p:nvSpPr>
          <p:spPr>
            <a:xfrm>
              <a:off x="3623797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3" name="object 2133"/>
            <p:cNvSpPr/>
            <p:nvPr/>
          </p:nvSpPr>
          <p:spPr>
            <a:xfrm>
              <a:off x="3878809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4" name="object 2134"/>
            <p:cNvSpPr/>
            <p:nvPr/>
          </p:nvSpPr>
          <p:spPr>
            <a:xfrm>
              <a:off x="3910179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5" name="object 2135"/>
            <p:cNvSpPr/>
            <p:nvPr/>
          </p:nvSpPr>
          <p:spPr>
            <a:xfrm>
              <a:off x="4165191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6" name="object 2136"/>
            <p:cNvSpPr/>
            <p:nvPr/>
          </p:nvSpPr>
          <p:spPr>
            <a:xfrm>
              <a:off x="4197574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7" name="object 2137"/>
            <p:cNvSpPr/>
            <p:nvPr/>
          </p:nvSpPr>
          <p:spPr>
            <a:xfrm>
              <a:off x="4452585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8" name="object 2138"/>
            <p:cNvSpPr/>
            <p:nvPr/>
          </p:nvSpPr>
          <p:spPr>
            <a:xfrm>
              <a:off x="4483956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9" name="object 2139"/>
            <p:cNvSpPr/>
            <p:nvPr/>
          </p:nvSpPr>
          <p:spPr>
            <a:xfrm>
              <a:off x="4738968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0" name="object 2140"/>
            <p:cNvSpPr/>
            <p:nvPr/>
          </p:nvSpPr>
          <p:spPr>
            <a:xfrm>
              <a:off x="4770338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1" name="object 2141"/>
            <p:cNvSpPr/>
            <p:nvPr/>
          </p:nvSpPr>
          <p:spPr>
            <a:xfrm>
              <a:off x="5026362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2" name="object 2142"/>
            <p:cNvSpPr/>
            <p:nvPr/>
          </p:nvSpPr>
          <p:spPr>
            <a:xfrm>
              <a:off x="5057732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3" name="object 2143"/>
            <p:cNvSpPr/>
            <p:nvPr/>
          </p:nvSpPr>
          <p:spPr>
            <a:xfrm>
              <a:off x="5312744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4" name="object 2144"/>
            <p:cNvSpPr/>
            <p:nvPr/>
          </p:nvSpPr>
          <p:spPr>
            <a:xfrm>
              <a:off x="5344115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5" name="object 2145"/>
            <p:cNvSpPr/>
            <p:nvPr/>
          </p:nvSpPr>
          <p:spPr>
            <a:xfrm>
              <a:off x="5600138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6" name="object 2146"/>
            <p:cNvSpPr/>
            <p:nvPr/>
          </p:nvSpPr>
          <p:spPr>
            <a:xfrm>
              <a:off x="5631509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7" name="object 2147"/>
            <p:cNvSpPr/>
            <p:nvPr/>
          </p:nvSpPr>
          <p:spPr>
            <a:xfrm>
              <a:off x="5886520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8" name="object 2148"/>
            <p:cNvSpPr/>
            <p:nvPr/>
          </p:nvSpPr>
          <p:spPr>
            <a:xfrm>
              <a:off x="5917891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9" name="object 2149"/>
            <p:cNvSpPr/>
            <p:nvPr/>
          </p:nvSpPr>
          <p:spPr>
            <a:xfrm>
              <a:off x="6172903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0" name="object 2150"/>
            <p:cNvSpPr/>
            <p:nvPr/>
          </p:nvSpPr>
          <p:spPr>
            <a:xfrm>
              <a:off x="6205285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1" name="object 2151"/>
            <p:cNvSpPr/>
            <p:nvPr/>
          </p:nvSpPr>
          <p:spPr>
            <a:xfrm>
              <a:off x="6460297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2" name="object 2152"/>
            <p:cNvSpPr/>
            <p:nvPr/>
          </p:nvSpPr>
          <p:spPr>
            <a:xfrm>
              <a:off x="6491667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3" name="object 2153"/>
            <p:cNvSpPr/>
            <p:nvPr/>
          </p:nvSpPr>
          <p:spPr>
            <a:xfrm>
              <a:off x="6746679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4" name="object 2154"/>
            <p:cNvSpPr/>
            <p:nvPr/>
          </p:nvSpPr>
          <p:spPr>
            <a:xfrm>
              <a:off x="6779061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5" name="object 2155"/>
            <p:cNvSpPr/>
            <p:nvPr/>
          </p:nvSpPr>
          <p:spPr>
            <a:xfrm>
              <a:off x="7034073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6" name="object 2156"/>
            <p:cNvSpPr/>
            <p:nvPr/>
          </p:nvSpPr>
          <p:spPr>
            <a:xfrm>
              <a:off x="7065444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7" name="object 2157"/>
            <p:cNvSpPr/>
            <p:nvPr/>
          </p:nvSpPr>
          <p:spPr>
            <a:xfrm>
              <a:off x="7320456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8" name="object 2158"/>
            <p:cNvSpPr/>
            <p:nvPr/>
          </p:nvSpPr>
          <p:spPr>
            <a:xfrm>
              <a:off x="7352838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9" name="object 2159"/>
            <p:cNvSpPr/>
            <p:nvPr/>
          </p:nvSpPr>
          <p:spPr>
            <a:xfrm>
              <a:off x="7607850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0" name="object 2160"/>
            <p:cNvSpPr/>
            <p:nvPr/>
          </p:nvSpPr>
          <p:spPr>
            <a:xfrm>
              <a:off x="7639220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1" name="object 2161"/>
            <p:cNvSpPr/>
            <p:nvPr/>
          </p:nvSpPr>
          <p:spPr>
            <a:xfrm>
              <a:off x="7894232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2" name="object 2162"/>
            <p:cNvSpPr/>
            <p:nvPr/>
          </p:nvSpPr>
          <p:spPr>
            <a:xfrm>
              <a:off x="7926614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3" name="object 2163"/>
            <p:cNvSpPr/>
            <p:nvPr/>
          </p:nvSpPr>
          <p:spPr>
            <a:xfrm>
              <a:off x="8181626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4" name="object 2164"/>
            <p:cNvSpPr/>
            <p:nvPr/>
          </p:nvSpPr>
          <p:spPr>
            <a:xfrm>
              <a:off x="8212996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5" name="object 2165"/>
            <p:cNvSpPr/>
            <p:nvPr/>
          </p:nvSpPr>
          <p:spPr>
            <a:xfrm>
              <a:off x="8468008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6" name="object 2166"/>
            <p:cNvSpPr/>
            <p:nvPr/>
          </p:nvSpPr>
          <p:spPr>
            <a:xfrm>
              <a:off x="8499379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7" name="object 2167"/>
            <p:cNvSpPr/>
            <p:nvPr/>
          </p:nvSpPr>
          <p:spPr>
            <a:xfrm>
              <a:off x="8755402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8" name="object 2168"/>
            <p:cNvSpPr/>
            <p:nvPr/>
          </p:nvSpPr>
          <p:spPr>
            <a:xfrm>
              <a:off x="8786773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9" name="object 2169"/>
            <p:cNvSpPr/>
            <p:nvPr/>
          </p:nvSpPr>
          <p:spPr>
            <a:xfrm>
              <a:off x="9041785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0" name="object 2170"/>
            <p:cNvSpPr/>
            <p:nvPr/>
          </p:nvSpPr>
          <p:spPr>
            <a:xfrm>
              <a:off x="9073155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1" name="object 2171"/>
            <p:cNvSpPr/>
            <p:nvPr/>
          </p:nvSpPr>
          <p:spPr>
            <a:xfrm>
              <a:off x="9329179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2" name="object 2172"/>
            <p:cNvSpPr/>
            <p:nvPr/>
          </p:nvSpPr>
          <p:spPr>
            <a:xfrm>
              <a:off x="9360549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3" name="object 2173"/>
            <p:cNvSpPr/>
            <p:nvPr/>
          </p:nvSpPr>
          <p:spPr>
            <a:xfrm>
              <a:off x="9615561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4" name="object 2174"/>
            <p:cNvSpPr/>
            <p:nvPr/>
          </p:nvSpPr>
          <p:spPr>
            <a:xfrm>
              <a:off x="9646932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5" name="object 2175"/>
            <p:cNvSpPr/>
            <p:nvPr/>
          </p:nvSpPr>
          <p:spPr>
            <a:xfrm>
              <a:off x="9901943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6" name="object 2176"/>
            <p:cNvSpPr/>
            <p:nvPr/>
          </p:nvSpPr>
          <p:spPr>
            <a:xfrm>
              <a:off x="9934326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7" name="object 2177"/>
            <p:cNvSpPr/>
            <p:nvPr/>
          </p:nvSpPr>
          <p:spPr>
            <a:xfrm>
              <a:off x="10189337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8" name="object 2178"/>
            <p:cNvSpPr/>
            <p:nvPr/>
          </p:nvSpPr>
          <p:spPr>
            <a:xfrm>
              <a:off x="10220708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9" name="object 2179"/>
            <p:cNvSpPr/>
            <p:nvPr/>
          </p:nvSpPr>
          <p:spPr>
            <a:xfrm>
              <a:off x="10475720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0" name="object 2180"/>
            <p:cNvSpPr/>
            <p:nvPr/>
          </p:nvSpPr>
          <p:spPr>
            <a:xfrm>
              <a:off x="10508102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1" name="object 2181"/>
            <p:cNvSpPr/>
            <p:nvPr/>
          </p:nvSpPr>
          <p:spPr>
            <a:xfrm>
              <a:off x="10763114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2" name="object 2182"/>
            <p:cNvSpPr/>
            <p:nvPr/>
          </p:nvSpPr>
          <p:spPr>
            <a:xfrm>
              <a:off x="10794484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3" name="object 2183"/>
            <p:cNvSpPr/>
            <p:nvPr/>
          </p:nvSpPr>
          <p:spPr>
            <a:xfrm>
              <a:off x="11049496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4" name="object 2184"/>
            <p:cNvSpPr/>
            <p:nvPr/>
          </p:nvSpPr>
          <p:spPr>
            <a:xfrm>
              <a:off x="11081878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5" name="object 2185"/>
            <p:cNvSpPr/>
            <p:nvPr/>
          </p:nvSpPr>
          <p:spPr>
            <a:xfrm>
              <a:off x="11336891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6" name="object 2186"/>
            <p:cNvSpPr/>
            <p:nvPr/>
          </p:nvSpPr>
          <p:spPr>
            <a:xfrm>
              <a:off x="11368261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7" name="object 2187"/>
            <p:cNvSpPr/>
            <p:nvPr/>
          </p:nvSpPr>
          <p:spPr>
            <a:xfrm>
              <a:off x="11623272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8" name="object 2188"/>
            <p:cNvSpPr/>
            <p:nvPr/>
          </p:nvSpPr>
          <p:spPr>
            <a:xfrm>
              <a:off x="11655655" y="31879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9" name="object 2189"/>
            <p:cNvSpPr/>
            <p:nvPr/>
          </p:nvSpPr>
          <p:spPr>
            <a:xfrm>
              <a:off x="11910666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0" name="object 2190"/>
            <p:cNvSpPr/>
            <p:nvPr/>
          </p:nvSpPr>
          <p:spPr>
            <a:xfrm>
              <a:off x="11942037" y="31879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1" name="object 2191"/>
            <p:cNvSpPr/>
            <p:nvPr/>
          </p:nvSpPr>
          <p:spPr>
            <a:xfrm>
              <a:off x="12197049" y="3184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92" name="object 2192"/>
          <p:cNvSpPr/>
          <p:nvPr/>
        </p:nvSpPr>
        <p:spPr>
          <a:xfrm>
            <a:off x="6706201" y="9735329"/>
            <a:ext cx="55880" cy="86360"/>
          </a:xfrm>
          <a:custGeom>
            <a:avLst/>
            <a:gdLst/>
            <a:ahLst/>
            <a:cxnLst/>
            <a:rect l="l" t="t" r="r" b="b"/>
            <a:pathLst>
              <a:path w="55879" h="86359">
                <a:moveTo>
                  <a:pt x="34406" y="84963"/>
                </a:moveTo>
                <a:lnTo>
                  <a:pt x="24286" y="84963"/>
                </a:lnTo>
                <a:lnTo>
                  <a:pt x="26310" y="85995"/>
                </a:lnTo>
                <a:lnTo>
                  <a:pt x="33414" y="85995"/>
                </a:lnTo>
                <a:lnTo>
                  <a:pt x="34406" y="84963"/>
                </a:lnTo>
                <a:close/>
              </a:path>
              <a:path w="55879" h="86359">
                <a:moveTo>
                  <a:pt x="38454" y="83971"/>
                </a:moveTo>
                <a:lnTo>
                  <a:pt x="20239" y="83971"/>
                </a:lnTo>
                <a:lnTo>
                  <a:pt x="21271" y="84963"/>
                </a:lnTo>
                <a:lnTo>
                  <a:pt x="37462" y="84963"/>
                </a:lnTo>
                <a:lnTo>
                  <a:pt x="38454" y="83971"/>
                </a:lnTo>
                <a:close/>
              </a:path>
              <a:path w="55879" h="86359">
                <a:moveTo>
                  <a:pt x="40478" y="82939"/>
                </a:moveTo>
                <a:lnTo>
                  <a:pt x="17223" y="82939"/>
                </a:lnTo>
                <a:lnTo>
                  <a:pt x="18215" y="83971"/>
                </a:lnTo>
                <a:lnTo>
                  <a:pt x="39486" y="83971"/>
                </a:lnTo>
                <a:lnTo>
                  <a:pt x="40478" y="82939"/>
                </a:lnTo>
                <a:close/>
              </a:path>
              <a:path w="55879" h="86359">
                <a:moveTo>
                  <a:pt x="42501" y="81947"/>
                </a:moveTo>
                <a:lnTo>
                  <a:pt x="15199" y="81947"/>
                </a:lnTo>
                <a:lnTo>
                  <a:pt x="16191" y="82939"/>
                </a:lnTo>
                <a:lnTo>
                  <a:pt x="41510" y="82939"/>
                </a:lnTo>
                <a:lnTo>
                  <a:pt x="42501" y="81947"/>
                </a:lnTo>
                <a:close/>
              </a:path>
              <a:path w="55879" h="86359">
                <a:moveTo>
                  <a:pt x="44525" y="4047"/>
                </a:moveTo>
                <a:lnTo>
                  <a:pt x="16191" y="4047"/>
                </a:lnTo>
                <a:lnTo>
                  <a:pt x="15199" y="5039"/>
                </a:lnTo>
                <a:lnTo>
                  <a:pt x="14167" y="5039"/>
                </a:lnTo>
                <a:lnTo>
                  <a:pt x="13175" y="6071"/>
                </a:lnTo>
                <a:lnTo>
                  <a:pt x="12143" y="7063"/>
                </a:lnTo>
                <a:lnTo>
                  <a:pt x="11151" y="8095"/>
                </a:lnTo>
                <a:lnTo>
                  <a:pt x="10119" y="9087"/>
                </a:lnTo>
                <a:lnTo>
                  <a:pt x="9127" y="10119"/>
                </a:lnTo>
                <a:lnTo>
                  <a:pt x="9127" y="11111"/>
                </a:lnTo>
                <a:lnTo>
                  <a:pt x="8095" y="12143"/>
                </a:lnTo>
                <a:lnTo>
                  <a:pt x="7103" y="12143"/>
                </a:lnTo>
                <a:lnTo>
                  <a:pt x="7103" y="14167"/>
                </a:lnTo>
                <a:lnTo>
                  <a:pt x="6071" y="15159"/>
                </a:lnTo>
                <a:lnTo>
                  <a:pt x="6071" y="16191"/>
                </a:lnTo>
                <a:lnTo>
                  <a:pt x="5079" y="16191"/>
                </a:lnTo>
                <a:lnTo>
                  <a:pt x="5079" y="17182"/>
                </a:lnTo>
                <a:lnTo>
                  <a:pt x="4047" y="18215"/>
                </a:lnTo>
                <a:lnTo>
                  <a:pt x="4047" y="20239"/>
                </a:lnTo>
                <a:lnTo>
                  <a:pt x="3056" y="21319"/>
                </a:lnTo>
                <a:lnTo>
                  <a:pt x="3056" y="24246"/>
                </a:lnTo>
                <a:lnTo>
                  <a:pt x="2023" y="25278"/>
                </a:lnTo>
                <a:lnTo>
                  <a:pt x="2023" y="29326"/>
                </a:lnTo>
                <a:lnTo>
                  <a:pt x="1032" y="30318"/>
                </a:lnTo>
                <a:lnTo>
                  <a:pt x="1032" y="39445"/>
                </a:lnTo>
                <a:lnTo>
                  <a:pt x="0" y="40437"/>
                </a:lnTo>
                <a:lnTo>
                  <a:pt x="0" y="49565"/>
                </a:lnTo>
                <a:lnTo>
                  <a:pt x="1032" y="50557"/>
                </a:lnTo>
                <a:lnTo>
                  <a:pt x="1032" y="59684"/>
                </a:lnTo>
                <a:lnTo>
                  <a:pt x="2023" y="60676"/>
                </a:lnTo>
                <a:lnTo>
                  <a:pt x="2023" y="63732"/>
                </a:lnTo>
                <a:lnTo>
                  <a:pt x="3056" y="65756"/>
                </a:lnTo>
                <a:lnTo>
                  <a:pt x="3056" y="67780"/>
                </a:lnTo>
                <a:lnTo>
                  <a:pt x="5079" y="69804"/>
                </a:lnTo>
                <a:lnTo>
                  <a:pt x="5079" y="71828"/>
                </a:lnTo>
                <a:lnTo>
                  <a:pt x="6071" y="72820"/>
                </a:lnTo>
                <a:lnTo>
                  <a:pt x="6071" y="73852"/>
                </a:lnTo>
                <a:lnTo>
                  <a:pt x="7103" y="73852"/>
                </a:lnTo>
                <a:lnTo>
                  <a:pt x="7103" y="74843"/>
                </a:lnTo>
                <a:lnTo>
                  <a:pt x="8095" y="75876"/>
                </a:lnTo>
                <a:lnTo>
                  <a:pt x="9127" y="76867"/>
                </a:lnTo>
                <a:lnTo>
                  <a:pt x="10119" y="77900"/>
                </a:lnTo>
                <a:lnTo>
                  <a:pt x="11151" y="78891"/>
                </a:lnTo>
                <a:lnTo>
                  <a:pt x="12143" y="79923"/>
                </a:lnTo>
                <a:lnTo>
                  <a:pt x="13175" y="80915"/>
                </a:lnTo>
                <a:lnTo>
                  <a:pt x="14167" y="81947"/>
                </a:lnTo>
                <a:lnTo>
                  <a:pt x="43534" y="81947"/>
                </a:lnTo>
                <a:lnTo>
                  <a:pt x="44525" y="80915"/>
                </a:lnTo>
                <a:lnTo>
                  <a:pt x="45558" y="80915"/>
                </a:lnTo>
                <a:lnTo>
                  <a:pt x="45558" y="79923"/>
                </a:lnTo>
                <a:lnTo>
                  <a:pt x="46549" y="78891"/>
                </a:lnTo>
                <a:lnTo>
                  <a:pt x="47581" y="78891"/>
                </a:lnTo>
                <a:lnTo>
                  <a:pt x="48573" y="77900"/>
                </a:lnTo>
                <a:lnTo>
                  <a:pt x="48573" y="76867"/>
                </a:lnTo>
                <a:lnTo>
                  <a:pt x="24286" y="76867"/>
                </a:lnTo>
                <a:lnTo>
                  <a:pt x="23295" y="75876"/>
                </a:lnTo>
                <a:lnTo>
                  <a:pt x="22262" y="75876"/>
                </a:lnTo>
                <a:lnTo>
                  <a:pt x="21271" y="74843"/>
                </a:lnTo>
                <a:lnTo>
                  <a:pt x="20239" y="74843"/>
                </a:lnTo>
                <a:lnTo>
                  <a:pt x="18215" y="72820"/>
                </a:lnTo>
                <a:lnTo>
                  <a:pt x="18215" y="71828"/>
                </a:lnTo>
                <a:lnTo>
                  <a:pt x="17223" y="71828"/>
                </a:lnTo>
                <a:lnTo>
                  <a:pt x="15199" y="69804"/>
                </a:lnTo>
                <a:lnTo>
                  <a:pt x="15199" y="68772"/>
                </a:lnTo>
                <a:lnTo>
                  <a:pt x="14167" y="67780"/>
                </a:lnTo>
                <a:lnTo>
                  <a:pt x="14167" y="66748"/>
                </a:lnTo>
                <a:lnTo>
                  <a:pt x="13175" y="64724"/>
                </a:lnTo>
                <a:lnTo>
                  <a:pt x="13175" y="62700"/>
                </a:lnTo>
                <a:lnTo>
                  <a:pt x="12143" y="61708"/>
                </a:lnTo>
                <a:lnTo>
                  <a:pt x="12143" y="52580"/>
                </a:lnTo>
                <a:lnTo>
                  <a:pt x="13175" y="51589"/>
                </a:lnTo>
                <a:lnTo>
                  <a:pt x="13175" y="49565"/>
                </a:lnTo>
                <a:lnTo>
                  <a:pt x="14167" y="48533"/>
                </a:lnTo>
                <a:lnTo>
                  <a:pt x="14167" y="47541"/>
                </a:lnTo>
                <a:lnTo>
                  <a:pt x="15199" y="46509"/>
                </a:lnTo>
                <a:lnTo>
                  <a:pt x="15199" y="45517"/>
                </a:lnTo>
                <a:lnTo>
                  <a:pt x="16191" y="44485"/>
                </a:lnTo>
                <a:lnTo>
                  <a:pt x="17223" y="44485"/>
                </a:lnTo>
                <a:lnTo>
                  <a:pt x="17223" y="43493"/>
                </a:lnTo>
                <a:lnTo>
                  <a:pt x="18215" y="42461"/>
                </a:lnTo>
                <a:lnTo>
                  <a:pt x="19247" y="42461"/>
                </a:lnTo>
                <a:lnTo>
                  <a:pt x="20239" y="41469"/>
                </a:lnTo>
                <a:lnTo>
                  <a:pt x="10119" y="41469"/>
                </a:lnTo>
                <a:lnTo>
                  <a:pt x="11151" y="39445"/>
                </a:lnTo>
                <a:lnTo>
                  <a:pt x="11151" y="29326"/>
                </a:lnTo>
                <a:lnTo>
                  <a:pt x="12143" y="28294"/>
                </a:lnTo>
                <a:lnTo>
                  <a:pt x="12143" y="24246"/>
                </a:lnTo>
                <a:lnTo>
                  <a:pt x="13175" y="23254"/>
                </a:lnTo>
                <a:lnTo>
                  <a:pt x="13175" y="22222"/>
                </a:lnTo>
                <a:lnTo>
                  <a:pt x="14078" y="21319"/>
                </a:lnTo>
                <a:lnTo>
                  <a:pt x="14167" y="20239"/>
                </a:lnTo>
                <a:lnTo>
                  <a:pt x="15199" y="19206"/>
                </a:lnTo>
                <a:lnTo>
                  <a:pt x="15199" y="18215"/>
                </a:lnTo>
                <a:lnTo>
                  <a:pt x="16191" y="17182"/>
                </a:lnTo>
                <a:lnTo>
                  <a:pt x="16191" y="16191"/>
                </a:lnTo>
                <a:lnTo>
                  <a:pt x="18215" y="14167"/>
                </a:lnTo>
                <a:lnTo>
                  <a:pt x="19247" y="14167"/>
                </a:lnTo>
                <a:lnTo>
                  <a:pt x="19247" y="13135"/>
                </a:lnTo>
                <a:lnTo>
                  <a:pt x="21271" y="11111"/>
                </a:lnTo>
                <a:lnTo>
                  <a:pt x="22262" y="11111"/>
                </a:lnTo>
                <a:lnTo>
                  <a:pt x="23295" y="10119"/>
                </a:lnTo>
                <a:lnTo>
                  <a:pt x="24286" y="10119"/>
                </a:lnTo>
                <a:lnTo>
                  <a:pt x="25319" y="9087"/>
                </a:lnTo>
                <a:lnTo>
                  <a:pt x="49605" y="9087"/>
                </a:lnTo>
                <a:lnTo>
                  <a:pt x="48573" y="8095"/>
                </a:lnTo>
                <a:lnTo>
                  <a:pt x="48573" y="7063"/>
                </a:lnTo>
                <a:lnTo>
                  <a:pt x="47581" y="7063"/>
                </a:lnTo>
                <a:lnTo>
                  <a:pt x="46549" y="6071"/>
                </a:lnTo>
                <a:lnTo>
                  <a:pt x="45558" y="5039"/>
                </a:lnTo>
                <a:lnTo>
                  <a:pt x="44525" y="4047"/>
                </a:lnTo>
                <a:close/>
              </a:path>
              <a:path w="55879" h="86359">
                <a:moveTo>
                  <a:pt x="49605" y="39445"/>
                </a:moveTo>
                <a:lnTo>
                  <a:pt x="33414" y="39445"/>
                </a:lnTo>
                <a:lnTo>
                  <a:pt x="34406" y="40437"/>
                </a:lnTo>
                <a:lnTo>
                  <a:pt x="36430" y="40437"/>
                </a:lnTo>
                <a:lnTo>
                  <a:pt x="40478" y="44485"/>
                </a:lnTo>
                <a:lnTo>
                  <a:pt x="41510" y="44485"/>
                </a:lnTo>
                <a:lnTo>
                  <a:pt x="41510" y="45517"/>
                </a:lnTo>
                <a:lnTo>
                  <a:pt x="42501" y="46509"/>
                </a:lnTo>
                <a:lnTo>
                  <a:pt x="42501" y="47541"/>
                </a:lnTo>
                <a:lnTo>
                  <a:pt x="43534" y="48533"/>
                </a:lnTo>
                <a:lnTo>
                  <a:pt x="43534" y="49565"/>
                </a:lnTo>
                <a:lnTo>
                  <a:pt x="44525" y="50557"/>
                </a:lnTo>
                <a:lnTo>
                  <a:pt x="44525" y="55637"/>
                </a:lnTo>
                <a:lnTo>
                  <a:pt x="45558" y="56628"/>
                </a:lnTo>
                <a:lnTo>
                  <a:pt x="45558" y="59684"/>
                </a:lnTo>
                <a:lnTo>
                  <a:pt x="44525" y="60676"/>
                </a:lnTo>
                <a:lnTo>
                  <a:pt x="44525" y="65756"/>
                </a:lnTo>
                <a:lnTo>
                  <a:pt x="43534" y="66748"/>
                </a:lnTo>
                <a:lnTo>
                  <a:pt x="43534" y="67780"/>
                </a:lnTo>
                <a:lnTo>
                  <a:pt x="42501" y="68772"/>
                </a:lnTo>
                <a:lnTo>
                  <a:pt x="42501" y="69804"/>
                </a:lnTo>
                <a:lnTo>
                  <a:pt x="41510" y="70796"/>
                </a:lnTo>
                <a:lnTo>
                  <a:pt x="41510" y="71828"/>
                </a:lnTo>
                <a:lnTo>
                  <a:pt x="40478" y="71828"/>
                </a:lnTo>
                <a:lnTo>
                  <a:pt x="40478" y="72820"/>
                </a:lnTo>
                <a:lnTo>
                  <a:pt x="39486" y="72820"/>
                </a:lnTo>
                <a:lnTo>
                  <a:pt x="37462" y="74843"/>
                </a:lnTo>
                <a:lnTo>
                  <a:pt x="36430" y="74843"/>
                </a:lnTo>
                <a:lnTo>
                  <a:pt x="35438" y="75876"/>
                </a:lnTo>
                <a:lnTo>
                  <a:pt x="34406" y="75876"/>
                </a:lnTo>
                <a:lnTo>
                  <a:pt x="33414" y="76867"/>
                </a:lnTo>
                <a:lnTo>
                  <a:pt x="48573" y="76867"/>
                </a:lnTo>
                <a:lnTo>
                  <a:pt x="49605" y="75876"/>
                </a:lnTo>
                <a:lnTo>
                  <a:pt x="50597" y="74843"/>
                </a:lnTo>
                <a:lnTo>
                  <a:pt x="50597" y="73852"/>
                </a:lnTo>
                <a:lnTo>
                  <a:pt x="52621" y="71828"/>
                </a:lnTo>
                <a:lnTo>
                  <a:pt x="52621" y="70796"/>
                </a:lnTo>
                <a:lnTo>
                  <a:pt x="53653" y="69804"/>
                </a:lnTo>
                <a:lnTo>
                  <a:pt x="53653" y="67780"/>
                </a:lnTo>
                <a:lnTo>
                  <a:pt x="54645" y="66748"/>
                </a:lnTo>
                <a:lnTo>
                  <a:pt x="54645" y="62700"/>
                </a:lnTo>
                <a:lnTo>
                  <a:pt x="55637" y="61708"/>
                </a:lnTo>
                <a:lnTo>
                  <a:pt x="55637" y="51589"/>
                </a:lnTo>
                <a:lnTo>
                  <a:pt x="54645" y="50557"/>
                </a:lnTo>
                <a:lnTo>
                  <a:pt x="54645" y="48533"/>
                </a:lnTo>
                <a:lnTo>
                  <a:pt x="53653" y="46509"/>
                </a:lnTo>
                <a:lnTo>
                  <a:pt x="53653" y="44485"/>
                </a:lnTo>
                <a:lnTo>
                  <a:pt x="52621" y="43493"/>
                </a:lnTo>
                <a:lnTo>
                  <a:pt x="52621" y="42461"/>
                </a:lnTo>
                <a:lnTo>
                  <a:pt x="51629" y="42461"/>
                </a:lnTo>
                <a:lnTo>
                  <a:pt x="51629" y="41469"/>
                </a:lnTo>
                <a:lnTo>
                  <a:pt x="49605" y="39445"/>
                </a:lnTo>
                <a:close/>
              </a:path>
              <a:path w="55879" h="86359">
                <a:moveTo>
                  <a:pt x="46549" y="35398"/>
                </a:moveTo>
                <a:lnTo>
                  <a:pt x="15199" y="35398"/>
                </a:lnTo>
                <a:lnTo>
                  <a:pt x="14167" y="36389"/>
                </a:lnTo>
                <a:lnTo>
                  <a:pt x="13175" y="37421"/>
                </a:lnTo>
                <a:lnTo>
                  <a:pt x="13175" y="38413"/>
                </a:lnTo>
                <a:lnTo>
                  <a:pt x="10119" y="41469"/>
                </a:lnTo>
                <a:lnTo>
                  <a:pt x="21271" y="41469"/>
                </a:lnTo>
                <a:lnTo>
                  <a:pt x="22262" y="40437"/>
                </a:lnTo>
                <a:lnTo>
                  <a:pt x="23295" y="40437"/>
                </a:lnTo>
                <a:lnTo>
                  <a:pt x="24286" y="39445"/>
                </a:lnTo>
                <a:lnTo>
                  <a:pt x="49605" y="39445"/>
                </a:lnTo>
                <a:lnTo>
                  <a:pt x="49605" y="38413"/>
                </a:lnTo>
                <a:lnTo>
                  <a:pt x="48573" y="37421"/>
                </a:lnTo>
                <a:lnTo>
                  <a:pt x="47581" y="36389"/>
                </a:lnTo>
                <a:lnTo>
                  <a:pt x="46549" y="35398"/>
                </a:lnTo>
                <a:close/>
              </a:path>
              <a:path w="55879" h="86359">
                <a:moveTo>
                  <a:pt x="43534" y="33374"/>
                </a:moveTo>
                <a:lnTo>
                  <a:pt x="18215" y="33374"/>
                </a:lnTo>
                <a:lnTo>
                  <a:pt x="16191" y="35398"/>
                </a:lnTo>
                <a:lnTo>
                  <a:pt x="45558" y="35398"/>
                </a:lnTo>
                <a:lnTo>
                  <a:pt x="43534" y="33374"/>
                </a:lnTo>
                <a:close/>
              </a:path>
              <a:path w="55879" h="86359">
                <a:moveTo>
                  <a:pt x="41510" y="32341"/>
                </a:moveTo>
                <a:lnTo>
                  <a:pt x="19247" y="32341"/>
                </a:lnTo>
                <a:lnTo>
                  <a:pt x="19247" y="33374"/>
                </a:lnTo>
                <a:lnTo>
                  <a:pt x="42501" y="33374"/>
                </a:lnTo>
                <a:lnTo>
                  <a:pt x="41510" y="32341"/>
                </a:lnTo>
                <a:close/>
              </a:path>
              <a:path w="55879" h="86359">
                <a:moveTo>
                  <a:pt x="39486" y="31350"/>
                </a:moveTo>
                <a:lnTo>
                  <a:pt x="23295" y="31350"/>
                </a:lnTo>
                <a:lnTo>
                  <a:pt x="22262" y="32341"/>
                </a:lnTo>
                <a:lnTo>
                  <a:pt x="40478" y="32341"/>
                </a:lnTo>
                <a:lnTo>
                  <a:pt x="39486" y="31350"/>
                </a:lnTo>
                <a:close/>
              </a:path>
              <a:path w="55879" h="86359">
                <a:moveTo>
                  <a:pt x="36430" y="30318"/>
                </a:moveTo>
                <a:lnTo>
                  <a:pt x="25319" y="30318"/>
                </a:lnTo>
                <a:lnTo>
                  <a:pt x="24286" y="31350"/>
                </a:lnTo>
                <a:lnTo>
                  <a:pt x="37462" y="31350"/>
                </a:lnTo>
                <a:lnTo>
                  <a:pt x="36430" y="30318"/>
                </a:lnTo>
                <a:close/>
              </a:path>
              <a:path w="55879" h="86359">
                <a:moveTo>
                  <a:pt x="49605" y="9087"/>
                </a:moveTo>
                <a:lnTo>
                  <a:pt x="34406" y="9087"/>
                </a:lnTo>
                <a:lnTo>
                  <a:pt x="35438" y="10119"/>
                </a:lnTo>
                <a:lnTo>
                  <a:pt x="36430" y="10119"/>
                </a:lnTo>
                <a:lnTo>
                  <a:pt x="37462" y="11111"/>
                </a:lnTo>
                <a:lnTo>
                  <a:pt x="38454" y="12143"/>
                </a:lnTo>
                <a:lnTo>
                  <a:pt x="39486" y="12143"/>
                </a:lnTo>
                <a:lnTo>
                  <a:pt x="40478" y="13135"/>
                </a:lnTo>
                <a:lnTo>
                  <a:pt x="40478" y="14167"/>
                </a:lnTo>
                <a:lnTo>
                  <a:pt x="41510" y="15159"/>
                </a:lnTo>
                <a:lnTo>
                  <a:pt x="41510" y="16191"/>
                </a:lnTo>
                <a:lnTo>
                  <a:pt x="42501" y="17182"/>
                </a:lnTo>
                <a:lnTo>
                  <a:pt x="42501" y="18215"/>
                </a:lnTo>
                <a:lnTo>
                  <a:pt x="43534" y="19206"/>
                </a:lnTo>
                <a:lnTo>
                  <a:pt x="43534" y="22222"/>
                </a:lnTo>
                <a:lnTo>
                  <a:pt x="53653" y="21319"/>
                </a:lnTo>
                <a:lnTo>
                  <a:pt x="53653" y="17182"/>
                </a:lnTo>
                <a:lnTo>
                  <a:pt x="52621" y="16191"/>
                </a:lnTo>
                <a:lnTo>
                  <a:pt x="52621" y="14167"/>
                </a:lnTo>
                <a:lnTo>
                  <a:pt x="51629" y="13135"/>
                </a:lnTo>
                <a:lnTo>
                  <a:pt x="51629" y="12143"/>
                </a:lnTo>
                <a:lnTo>
                  <a:pt x="50597" y="11111"/>
                </a:lnTo>
                <a:lnTo>
                  <a:pt x="50597" y="10119"/>
                </a:lnTo>
                <a:lnTo>
                  <a:pt x="49605" y="9087"/>
                </a:lnTo>
                <a:close/>
              </a:path>
              <a:path w="55879" h="86359">
                <a:moveTo>
                  <a:pt x="42501" y="3015"/>
                </a:moveTo>
                <a:lnTo>
                  <a:pt x="18215" y="3015"/>
                </a:lnTo>
                <a:lnTo>
                  <a:pt x="17223" y="4047"/>
                </a:lnTo>
                <a:lnTo>
                  <a:pt x="43534" y="4047"/>
                </a:lnTo>
                <a:lnTo>
                  <a:pt x="42501" y="3015"/>
                </a:lnTo>
                <a:close/>
              </a:path>
              <a:path w="55879" h="86359">
                <a:moveTo>
                  <a:pt x="40478" y="2023"/>
                </a:moveTo>
                <a:lnTo>
                  <a:pt x="20239" y="2023"/>
                </a:lnTo>
                <a:lnTo>
                  <a:pt x="19247" y="3015"/>
                </a:lnTo>
                <a:lnTo>
                  <a:pt x="41510" y="3015"/>
                </a:lnTo>
                <a:lnTo>
                  <a:pt x="40478" y="2023"/>
                </a:lnTo>
                <a:close/>
              </a:path>
              <a:path w="55879" h="86359">
                <a:moveTo>
                  <a:pt x="37462" y="991"/>
                </a:moveTo>
                <a:lnTo>
                  <a:pt x="23295" y="991"/>
                </a:lnTo>
                <a:lnTo>
                  <a:pt x="22262" y="2023"/>
                </a:lnTo>
                <a:lnTo>
                  <a:pt x="38454" y="2023"/>
                </a:lnTo>
                <a:lnTo>
                  <a:pt x="37462" y="991"/>
                </a:lnTo>
                <a:close/>
              </a:path>
              <a:path w="55879" h="86359">
                <a:moveTo>
                  <a:pt x="33414" y="0"/>
                </a:moveTo>
                <a:lnTo>
                  <a:pt x="29366" y="0"/>
                </a:lnTo>
                <a:lnTo>
                  <a:pt x="27342" y="991"/>
                </a:lnTo>
                <a:lnTo>
                  <a:pt x="34406" y="991"/>
                </a:lnTo>
                <a:lnTo>
                  <a:pt x="3341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193" name="object 2193"/>
          <p:cNvGrpSpPr/>
          <p:nvPr/>
        </p:nvGrpSpPr>
        <p:grpSpPr>
          <a:xfrm>
            <a:off x="16086990" y="1662973"/>
            <a:ext cx="6350" cy="1009015"/>
            <a:chOff x="16086990" y="1662973"/>
            <a:chExt cx="6350" cy="1009015"/>
          </a:xfrm>
        </p:grpSpPr>
        <p:sp>
          <p:nvSpPr>
            <p:cNvPr id="2194" name="object 2194"/>
            <p:cNvSpPr/>
            <p:nvPr/>
          </p:nvSpPr>
          <p:spPr>
            <a:xfrm>
              <a:off x="16090026" y="1662973"/>
              <a:ext cx="0" cy="117475"/>
            </a:xfrm>
            <a:custGeom>
              <a:avLst/>
              <a:gdLst/>
              <a:ahLst/>
              <a:cxnLst/>
              <a:rect l="l" t="t" r="r" b="b"/>
              <a:pathLst>
                <a:path h="117475">
                  <a:moveTo>
                    <a:pt x="0" y="0"/>
                  </a:moveTo>
                  <a:lnTo>
                    <a:pt x="0" y="11738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5" name="object 2195"/>
            <p:cNvSpPr/>
            <p:nvPr/>
          </p:nvSpPr>
          <p:spPr>
            <a:xfrm>
              <a:off x="16086990" y="18056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6" name="object 2196"/>
            <p:cNvSpPr/>
            <p:nvPr/>
          </p:nvSpPr>
          <p:spPr>
            <a:xfrm>
              <a:off x="16090026" y="18370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7" name="object 2197"/>
            <p:cNvSpPr/>
            <p:nvPr/>
          </p:nvSpPr>
          <p:spPr>
            <a:xfrm>
              <a:off x="16086990" y="20920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8" name="object 2198"/>
            <p:cNvSpPr/>
            <p:nvPr/>
          </p:nvSpPr>
          <p:spPr>
            <a:xfrm>
              <a:off x="16090026" y="212442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9" name="object 2199"/>
            <p:cNvSpPr/>
            <p:nvPr/>
          </p:nvSpPr>
          <p:spPr>
            <a:xfrm>
              <a:off x="16086990" y="2379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0" name="object 2200"/>
            <p:cNvSpPr/>
            <p:nvPr/>
          </p:nvSpPr>
          <p:spPr>
            <a:xfrm>
              <a:off x="16090026" y="241080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1" name="object 2201"/>
            <p:cNvSpPr/>
            <p:nvPr/>
          </p:nvSpPr>
          <p:spPr>
            <a:xfrm>
              <a:off x="16086990" y="26658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02" name="object 2202"/>
          <p:cNvGrpSpPr/>
          <p:nvPr/>
        </p:nvGrpSpPr>
        <p:grpSpPr>
          <a:xfrm>
            <a:off x="16036393" y="8721334"/>
            <a:ext cx="112395" cy="1102360"/>
            <a:chOff x="16036393" y="8721334"/>
            <a:chExt cx="112395" cy="1102360"/>
          </a:xfrm>
        </p:grpSpPr>
        <p:sp>
          <p:nvSpPr>
            <p:cNvPr id="2203" name="object 2203"/>
            <p:cNvSpPr/>
            <p:nvPr/>
          </p:nvSpPr>
          <p:spPr>
            <a:xfrm>
              <a:off x="16090026" y="872133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4" name="object 2204"/>
            <p:cNvSpPr/>
            <p:nvPr/>
          </p:nvSpPr>
          <p:spPr>
            <a:xfrm>
              <a:off x="16086990" y="897634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5" name="object 2205"/>
            <p:cNvSpPr/>
            <p:nvPr/>
          </p:nvSpPr>
          <p:spPr>
            <a:xfrm>
              <a:off x="16090026" y="900872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6" name="object 2206"/>
            <p:cNvSpPr/>
            <p:nvPr/>
          </p:nvSpPr>
          <p:spPr>
            <a:xfrm>
              <a:off x="16086990" y="92637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7" name="object 2207"/>
            <p:cNvSpPr/>
            <p:nvPr/>
          </p:nvSpPr>
          <p:spPr>
            <a:xfrm>
              <a:off x="16090026" y="92951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8" name="object 2208"/>
            <p:cNvSpPr/>
            <p:nvPr/>
          </p:nvSpPr>
          <p:spPr>
            <a:xfrm>
              <a:off x="16086990" y="95501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9" name="object 2209"/>
            <p:cNvSpPr/>
            <p:nvPr/>
          </p:nvSpPr>
          <p:spPr>
            <a:xfrm>
              <a:off x="16090026" y="9582504"/>
              <a:ext cx="0" cy="116839"/>
            </a:xfrm>
            <a:custGeom>
              <a:avLst/>
              <a:gdLst/>
              <a:ahLst/>
              <a:cxnLst/>
              <a:rect l="l" t="t" r="r" b="b"/>
              <a:pathLst>
                <a:path h="116840">
                  <a:moveTo>
                    <a:pt x="0" y="0"/>
                  </a:moveTo>
                  <a:lnTo>
                    <a:pt x="0" y="1163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0" name="object 2210"/>
            <p:cNvSpPr/>
            <p:nvPr/>
          </p:nvSpPr>
          <p:spPr>
            <a:xfrm>
              <a:off x="16036392" y="9737343"/>
              <a:ext cx="112395" cy="86360"/>
            </a:xfrm>
            <a:custGeom>
              <a:avLst/>
              <a:gdLst/>
              <a:ahLst/>
              <a:cxnLst/>
              <a:rect l="l" t="t" r="r" b="b"/>
              <a:pathLst>
                <a:path w="112394" h="86359">
                  <a:moveTo>
                    <a:pt x="30353" y="12"/>
                  </a:moveTo>
                  <a:lnTo>
                    <a:pt x="24282" y="12"/>
                  </a:lnTo>
                  <a:lnTo>
                    <a:pt x="24282" y="1003"/>
                  </a:lnTo>
                  <a:lnTo>
                    <a:pt x="23291" y="2044"/>
                  </a:lnTo>
                  <a:lnTo>
                    <a:pt x="23291" y="3035"/>
                  </a:lnTo>
                  <a:lnTo>
                    <a:pt x="22263" y="3035"/>
                  </a:lnTo>
                  <a:lnTo>
                    <a:pt x="21272" y="4064"/>
                  </a:lnTo>
                  <a:lnTo>
                    <a:pt x="21272" y="5054"/>
                  </a:lnTo>
                  <a:lnTo>
                    <a:pt x="19240" y="7073"/>
                  </a:lnTo>
                  <a:lnTo>
                    <a:pt x="19240" y="8115"/>
                  </a:lnTo>
                  <a:lnTo>
                    <a:pt x="18211" y="9105"/>
                  </a:lnTo>
                  <a:lnTo>
                    <a:pt x="17221" y="10134"/>
                  </a:lnTo>
                  <a:lnTo>
                    <a:pt x="16192" y="10134"/>
                  </a:lnTo>
                  <a:lnTo>
                    <a:pt x="11150" y="15176"/>
                  </a:lnTo>
                  <a:lnTo>
                    <a:pt x="10109" y="15176"/>
                  </a:lnTo>
                  <a:lnTo>
                    <a:pt x="9118" y="16205"/>
                  </a:lnTo>
                  <a:lnTo>
                    <a:pt x="8089" y="17195"/>
                  </a:lnTo>
                  <a:lnTo>
                    <a:pt x="7099" y="17195"/>
                  </a:lnTo>
                  <a:lnTo>
                    <a:pt x="6070" y="18237"/>
                  </a:lnTo>
                  <a:lnTo>
                    <a:pt x="5080" y="18237"/>
                  </a:lnTo>
                  <a:lnTo>
                    <a:pt x="4038" y="19227"/>
                  </a:lnTo>
                  <a:lnTo>
                    <a:pt x="3048" y="19227"/>
                  </a:lnTo>
                  <a:lnTo>
                    <a:pt x="1028" y="21247"/>
                  </a:lnTo>
                  <a:lnTo>
                    <a:pt x="0" y="21247"/>
                  </a:lnTo>
                  <a:lnTo>
                    <a:pt x="0" y="31369"/>
                  </a:lnTo>
                  <a:lnTo>
                    <a:pt x="1028" y="30378"/>
                  </a:lnTo>
                  <a:lnTo>
                    <a:pt x="3048" y="30378"/>
                  </a:lnTo>
                  <a:lnTo>
                    <a:pt x="4038" y="29337"/>
                  </a:lnTo>
                  <a:lnTo>
                    <a:pt x="5080" y="29337"/>
                  </a:lnTo>
                  <a:lnTo>
                    <a:pt x="6070" y="28346"/>
                  </a:lnTo>
                  <a:lnTo>
                    <a:pt x="7099" y="28346"/>
                  </a:lnTo>
                  <a:lnTo>
                    <a:pt x="8089" y="27317"/>
                  </a:lnTo>
                  <a:lnTo>
                    <a:pt x="10109" y="26327"/>
                  </a:lnTo>
                  <a:lnTo>
                    <a:pt x="11150" y="26327"/>
                  </a:lnTo>
                  <a:lnTo>
                    <a:pt x="11150" y="25298"/>
                  </a:lnTo>
                  <a:lnTo>
                    <a:pt x="12141" y="25298"/>
                  </a:lnTo>
                  <a:lnTo>
                    <a:pt x="13169" y="24307"/>
                  </a:lnTo>
                  <a:lnTo>
                    <a:pt x="14160" y="23266"/>
                  </a:lnTo>
                  <a:lnTo>
                    <a:pt x="15189" y="23266"/>
                  </a:lnTo>
                  <a:lnTo>
                    <a:pt x="17221" y="21247"/>
                  </a:lnTo>
                  <a:lnTo>
                    <a:pt x="18211" y="21247"/>
                  </a:lnTo>
                  <a:lnTo>
                    <a:pt x="19240" y="20256"/>
                  </a:lnTo>
                  <a:lnTo>
                    <a:pt x="20231" y="19227"/>
                  </a:lnTo>
                  <a:lnTo>
                    <a:pt x="20231" y="83985"/>
                  </a:lnTo>
                  <a:lnTo>
                    <a:pt x="30353" y="83985"/>
                  </a:lnTo>
                  <a:lnTo>
                    <a:pt x="30353" y="12"/>
                  </a:lnTo>
                  <a:close/>
                </a:path>
                <a:path w="112394" h="86359">
                  <a:moveTo>
                    <a:pt x="112306" y="57696"/>
                  </a:moveTo>
                  <a:lnTo>
                    <a:pt x="111315" y="56667"/>
                  </a:lnTo>
                  <a:lnTo>
                    <a:pt x="111315" y="51625"/>
                  </a:lnTo>
                  <a:lnTo>
                    <a:pt x="110274" y="50596"/>
                  </a:lnTo>
                  <a:lnTo>
                    <a:pt x="110274" y="49606"/>
                  </a:lnTo>
                  <a:lnTo>
                    <a:pt x="109283" y="48564"/>
                  </a:lnTo>
                  <a:lnTo>
                    <a:pt x="109283" y="47574"/>
                  </a:lnTo>
                  <a:lnTo>
                    <a:pt x="105232" y="43535"/>
                  </a:lnTo>
                  <a:lnTo>
                    <a:pt x="103212" y="41503"/>
                  </a:lnTo>
                  <a:lnTo>
                    <a:pt x="102184" y="41503"/>
                  </a:lnTo>
                  <a:lnTo>
                    <a:pt x="101193" y="40474"/>
                  </a:lnTo>
                  <a:lnTo>
                    <a:pt x="100152" y="40474"/>
                  </a:lnTo>
                  <a:lnTo>
                    <a:pt x="99161" y="39484"/>
                  </a:lnTo>
                  <a:lnTo>
                    <a:pt x="96113" y="39484"/>
                  </a:lnTo>
                  <a:lnTo>
                    <a:pt x="97142" y="38455"/>
                  </a:lnTo>
                  <a:lnTo>
                    <a:pt x="98132" y="38455"/>
                  </a:lnTo>
                  <a:lnTo>
                    <a:pt x="99161" y="37452"/>
                  </a:lnTo>
                  <a:lnTo>
                    <a:pt x="100152" y="36423"/>
                  </a:lnTo>
                  <a:lnTo>
                    <a:pt x="101193" y="36423"/>
                  </a:lnTo>
                  <a:lnTo>
                    <a:pt x="103212" y="34404"/>
                  </a:lnTo>
                  <a:lnTo>
                    <a:pt x="103212" y="33413"/>
                  </a:lnTo>
                  <a:lnTo>
                    <a:pt x="104203" y="32372"/>
                  </a:lnTo>
                  <a:lnTo>
                    <a:pt x="105232" y="32372"/>
                  </a:lnTo>
                  <a:lnTo>
                    <a:pt x="105232" y="31381"/>
                  </a:lnTo>
                  <a:lnTo>
                    <a:pt x="106235" y="30353"/>
                  </a:lnTo>
                  <a:lnTo>
                    <a:pt x="106235" y="28333"/>
                  </a:lnTo>
                  <a:lnTo>
                    <a:pt x="107264" y="27343"/>
                  </a:lnTo>
                  <a:lnTo>
                    <a:pt x="107264" y="24282"/>
                  </a:lnTo>
                  <a:lnTo>
                    <a:pt x="108254" y="23291"/>
                  </a:lnTo>
                  <a:lnTo>
                    <a:pt x="108254" y="21272"/>
                  </a:lnTo>
                  <a:lnTo>
                    <a:pt x="107264" y="20231"/>
                  </a:lnTo>
                  <a:lnTo>
                    <a:pt x="107264" y="15201"/>
                  </a:lnTo>
                  <a:lnTo>
                    <a:pt x="106235" y="14160"/>
                  </a:lnTo>
                  <a:lnTo>
                    <a:pt x="106235" y="13169"/>
                  </a:lnTo>
                  <a:lnTo>
                    <a:pt x="105232" y="12141"/>
                  </a:lnTo>
                  <a:lnTo>
                    <a:pt x="105232" y="11150"/>
                  </a:lnTo>
                  <a:lnTo>
                    <a:pt x="104203" y="11150"/>
                  </a:lnTo>
                  <a:lnTo>
                    <a:pt x="104203" y="10121"/>
                  </a:lnTo>
                  <a:lnTo>
                    <a:pt x="103212" y="9118"/>
                  </a:lnTo>
                  <a:lnTo>
                    <a:pt x="101193" y="7099"/>
                  </a:lnTo>
                  <a:lnTo>
                    <a:pt x="101193" y="6070"/>
                  </a:lnTo>
                  <a:lnTo>
                    <a:pt x="100152" y="6070"/>
                  </a:lnTo>
                  <a:lnTo>
                    <a:pt x="98132" y="4038"/>
                  </a:lnTo>
                  <a:lnTo>
                    <a:pt x="97142" y="4038"/>
                  </a:lnTo>
                  <a:lnTo>
                    <a:pt x="96113" y="3048"/>
                  </a:lnTo>
                  <a:lnTo>
                    <a:pt x="94081" y="3048"/>
                  </a:lnTo>
                  <a:lnTo>
                    <a:pt x="93091" y="2019"/>
                  </a:lnTo>
                  <a:lnTo>
                    <a:pt x="92062" y="2019"/>
                  </a:lnTo>
                  <a:lnTo>
                    <a:pt x="91071" y="1028"/>
                  </a:lnTo>
                  <a:lnTo>
                    <a:pt x="87020" y="1028"/>
                  </a:lnTo>
                  <a:lnTo>
                    <a:pt x="85991" y="0"/>
                  </a:lnTo>
                  <a:lnTo>
                    <a:pt x="80949" y="0"/>
                  </a:lnTo>
                  <a:lnTo>
                    <a:pt x="79921" y="1028"/>
                  </a:lnTo>
                  <a:lnTo>
                    <a:pt x="75869" y="1028"/>
                  </a:lnTo>
                  <a:lnTo>
                    <a:pt x="74879" y="2019"/>
                  </a:lnTo>
                  <a:lnTo>
                    <a:pt x="71818" y="2019"/>
                  </a:lnTo>
                  <a:lnTo>
                    <a:pt x="70827" y="3048"/>
                  </a:lnTo>
                  <a:lnTo>
                    <a:pt x="69799" y="4038"/>
                  </a:lnTo>
                  <a:lnTo>
                    <a:pt x="68808" y="5080"/>
                  </a:lnTo>
                  <a:lnTo>
                    <a:pt x="67779" y="5080"/>
                  </a:lnTo>
                  <a:lnTo>
                    <a:pt x="62738" y="10121"/>
                  </a:lnTo>
                  <a:lnTo>
                    <a:pt x="62738" y="11150"/>
                  </a:lnTo>
                  <a:lnTo>
                    <a:pt x="61709" y="12141"/>
                  </a:lnTo>
                  <a:lnTo>
                    <a:pt x="60706" y="13169"/>
                  </a:lnTo>
                  <a:lnTo>
                    <a:pt x="60706" y="15201"/>
                  </a:lnTo>
                  <a:lnTo>
                    <a:pt x="59677" y="16192"/>
                  </a:lnTo>
                  <a:lnTo>
                    <a:pt x="59677" y="17221"/>
                  </a:lnTo>
                  <a:lnTo>
                    <a:pt x="58686" y="18211"/>
                  </a:lnTo>
                  <a:lnTo>
                    <a:pt x="58686" y="21272"/>
                  </a:lnTo>
                  <a:lnTo>
                    <a:pt x="57658" y="22263"/>
                  </a:lnTo>
                  <a:lnTo>
                    <a:pt x="68808" y="24282"/>
                  </a:lnTo>
                  <a:lnTo>
                    <a:pt x="68808" y="20231"/>
                  </a:lnTo>
                  <a:lnTo>
                    <a:pt x="69799" y="19240"/>
                  </a:lnTo>
                  <a:lnTo>
                    <a:pt x="69799" y="18211"/>
                  </a:lnTo>
                  <a:lnTo>
                    <a:pt x="70827" y="17221"/>
                  </a:lnTo>
                  <a:lnTo>
                    <a:pt x="70827" y="16192"/>
                  </a:lnTo>
                  <a:lnTo>
                    <a:pt x="71818" y="15201"/>
                  </a:lnTo>
                  <a:lnTo>
                    <a:pt x="71818" y="14160"/>
                  </a:lnTo>
                  <a:lnTo>
                    <a:pt x="72859" y="13169"/>
                  </a:lnTo>
                  <a:lnTo>
                    <a:pt x="73850" y="12141"/>
                  </a:lnTo>
                  <a:lnTo>
                    <a:pt x="74879" y="11150"/>
                  </a:lnTo>
                  <a:lnTo>
                    <a:pt x="75869" y="11150"/>
                  </a:lnTo>
                  <a:lnTo>
                    <a:pt x="76898" y="10121"/>
                  </a:lnTo>
                  <a:lnTo>
                    <a:pt x="77889" y="10121"/>
                  </a:lnTo>
                  <a:lnTo>
                    <a:pt x="78930" y="9118"/>
                  </a:lnTo>
                  <a:lnTo>
                    <a:pt x="88011" y="9118"/>
                  </a:lnTo>
                  <a:lnTo>
                    <a:pt x="89052" y="10121"/>
                  </a:lnTo>
                  <a:lnTo>
                    <a:pt x="91071" y="10121"/>
                  </a:lnTo>
                  <a:lnTo>
                    <a:pt x="92062" y="11150"/>
                  </a:lnTo>
                  <a:lnTo>
                    <a:pt x="93091" y="12141"/>
                  </a:lnTo>
                  <a:lnTo>
                    <a:pt x="94081" y="13169"/>
                  </a:lnTo>
                  <a:lnTo>
                    <a:pt x="95123" y="14160"/>
                  </a:lnTo>
                  <a:lnTo>
                    <a:pt x="96113" y="15201"/>
                  </a:lnTo>
                  <a:lnTo>
                    <a:pt x="96113" y="17221"/>
                  </a:lnTo>
                  <a:lnTo>
                    <a:pt x="97142" y="18211"/>
                  </a:lnTo>
                  <a:lnTo>
                    <a:pt x="97142" y="25311"/>
                  </a:lnTo>
                  <a:lnTo>
                    <a:pt x="96113" y="26301"/>
                  </a:lnTo>
                  <a:lnTo>
                    <a:pt x="96113" y="28333"/>
                  </a:lnTo>
                  <a:lnTo>
                    <a:pt x="95123" y="29362"/>
                  </a:lnTo>
                  <a:lnTo>
                    <a:pt x="94081" y="30353"/>
                  </a:lnTo>
                  <a:lnTo>
                    <a:pt x="94081" y="31381"/>
                  </a:lnTo>
                  <a:lnTo>
                    <a:pt x="93091" y="31381"/>
                  </a:lnTo>
                  <a:lnTo>
                    <a:pt x="92062" y="32372"/>
                  </a:lnTo>
                  <a:lnTo>
                    <a:pt x="91071" y="33413"/>
                  </a:lnTo>
                  <a:lnTo>
                    <a:pt x="90043" y="33413"/>
                  </a:lnTo>
                  <a:lnTo>
                    <a:pt x="89052" y="34404"/>
                  </a:lnTo>
                  <a:lnTo>
                    <a:pt x="87020" y="34404"/>
                  </a:lnTo>
                  <a:lnTo>
                    <a:pt x="85991" y="35433"/>
                  </a:lnTo>
                  <a:lnTo>
                    <a:pt x="78930" y="35433"/>
                  </a:lnTo>
                  <a:lnTo>
                    <a:pt x="76898" y="44526"/>
                  </a:lnTo>
                  <a:lnTo>
                    <a:pt x="79921" y="44526"/>
                  </a:lnTo>
                  <a:lnTo>
                    <a:pt x="81940" y="43535"/>
                  </a:lnTo>
                  <a:lnTo>
                    <a:pt x="89052" y="43535"/>
                  </a:lnTo>
                  <a:lnTo>
                    <a:pt x="90043" y="44526"/>
                  </a:lnTo>
                  <a:lnTo>
                    <a:pt x="91071" y="44526"/>
                  </a:lnTo>
                  <a:lnTo>
                    <a:pt x="92062" y="45554"/>
                  </a:lnTo>
                  <a:lnTo>
                    <a:pt x="93091" y="45554"/>
                  </a:lnTo>
                  <a:lnTo>
                    <a:pt x="94081" y="46545"/>
                  </a:lnTo>
                  <a:lnTo>
                    <a:pt x="95123" y="46545"/>
                  </a:lnTo>
                  <a:lnTo>
                    <a:pt x="95123" y="47574"/>
                  </a:lnTo>
                  <a:lnTo>
                    <a:pt x="96113" y="48564"/>
                  </a:lnTo>
                  <a:lnTo>
                    <a:pt x="97142" y="48564"/>
                  </a:lnTo>
                  <a:lnTo>
                    <a:pt x="97142" y="49606"/>
                  </a:lnTo>
                  <a:lnTo>
                    <a:pt x="100152" y="52616"/>
                  </a:lnTo>
                  <a:lnTo>
                    <a:pt x="100152" y="55676"/>
                  </a:lnTo>
                  <a:lnTo>
                    <a:pt x="101193" y="56667"/>
                  </a:lnTo>
                  <a:lnTo>
                    <a:pt x="101193" y="63728"/>
                  </a:lnTo>
                  <a:lnTo>
                    <a:pt x="100152" y="64757"/>
                  </a:lnTo>
                  <a:lnTo>
                    <a:pt x="100152" y="66789"/>
                  </a:lnTo>
                  <a:lnTo>
                    <a:pt x="99161" y="67779"/>
                  </a:lnTo>
                  <a:lnTo>
                    <a:pt x="99161" y="68808"/>
                  </a:lnTo>
                  <a:lnTo>
                    <a:pt x="98132" y="69799"/>
                  </a:lnTo>
                  <a:lnTo>
                    <a:pt x="97142" y="70827"/>
                  </a:lnTo>
                  <a:lnTo>
                    <a:pt x="97142" y="71818"/>
                  </a:lnTo>
                  <a:lnTo>
                    <a:pt x="96113" y="71818"/>
                  </a:lnTo>
                  <a:lnTo>
                    <a:pt x="95123" y="72859"/>
                  </a:lnTo>
                  <a:lnTo>
                    <a:pt x="94081" y="73850"/>
                  </a:lnTo>
                  <a:lnTo>
                    <a:pt x="93091" y="74879"/>
                  </a:lnTo>
                  <a:lnTo>
                    <a:pt x="92062" y="74879"/>
                  </a:lnTo>
                  <a:lnTo>
                    <a:pt x="91071" y="75869"/>
                  </a:lnTo>
                  <a:lnTo>
                    <a:pt x="90043" y="75869"/>
                  </a:lnTo>
                  <a:lnTo>
                    <a:pt x="89052" y="76898"/>
                  </a:lnTo>
                  <a:lnTo>
                    <a:pt x="78930" y="76898"/>
                  </a:lnTo>
                  <a:lnTo>
                    <a:pt x="77889" y="75869"/>
                  </a:lnTo>
                  <a:lnTo>
                    <a:pt x="75869" y="75869"/>
                  </a:lnTo>
                  <a:lnTo>
                    <a:pt x="70827" y="70827"/>
                  </a:lnTo>
                  <a:lnTo>
                    <a:pt x="70827" y="69799"/>
                  </a:lnTo>
                  <a:lnTo>
                    <a:pt x="69799" y="68808"/>
                  </a:lnTo>
                  <a:lnTo>
                    <a:pt x="69799" y="67779"/>
                  </a:lnTo>
                  <a:lnTo>
                    <a:pt x="68808" y="66789"/>
                  </a:lnTo>
                  <a:lnTo>
                    <a:pt x="68808" y="64757"/>
                  </a:lnTo>
                  <a:lnTo>
                    <a:pt x="67779" y="63728"/>
                  </a:lnTo>
                  <a:lnTo>
                    <a:pt x="67779" y="60718"/>
                  </a:lnTo>
                  <a:lnTo>
                    <a:pt x="56667" y="62738"/>
                  </a:lnTo>
                  <a:lnTo>
                    <a:pt x="57658" y="63728"/>
                  </a:lnTo>
                  <a:lnTo>
                    <a:pt x="57658" y="66789"/>
                  </a:lnTo>
                  <a:lnTo>
                    <a:pt x="58686" y="67779"/>
                  </a:lnTo>
                  <a:lnTo>
                    <a:pt x="58686" y="69799"/>
                  </a:lnTo>
                  <a:lnTo>
                    <a:pt x="59677" y="70827"/>
                  </a:lnTo>
                  <a:lnTo>
                    <a:pt x="59677" y="71818"/>
                  </a:lnTo>
                  <a:lnTo>
                    <a:pt x="60706" y="72859"/>
                  </a:lnTo>
                  <a:lnTo>
                    <a:pt x="60706" y="73850"/>
                  </a:lnTo>
                  <a:lnTo>
                    <a:pt x="61709" y="74879"/>
                  </a:lnTo>
                  <a:lnTo>
                    <a:pt x="62738" y="75869"/>
                  </a:lnTo>
                  <a:lnTo>
                    <a:pt x="62738" y="76898"/>
                  </a:lnTo>
                  <a:lnTo>
                    <a:pt x="64757" y="78930"/>
                  </a:lnTo>
                  <a:lnTo>
                    <a:pt x="65747" y="78930"/>
                  </a:lnTo>
                  <a:lnTo>
                    <a:pt x="65747" y="79921"/>
                  </a:lnTo>
                  <a:lnTo>
                    <a:pt x="66789" y="79921"/>
                  </a:lnTo>
                  <a:lnTo>
                    <a:pt x="67779" y="80949"/>
                  </a:lnTo>
                  <a:lnTo>
                    <a:pt x="68808" y="81940"/>
                  </a:lnTo>
                  <a:lnTo>
                    <a:pt x="69799" y="81940"/>
                  </a:lnTo>
                  <a:lnTo>
                    <a:pt x="71818" y="83972"/>
                  </a:lnTo>
                  <a:lnTo>
                    <a:pt x="74879" y="83972"/>
                  </a:lnTo>
                  <a:lnTo>
                    <a:pt x="75869" y="85001"/>
                  </a:lnTo>
                  <a:lnTo>
                    <a:pt x="78930" y="85001"/>
                  </a:lnTo>
                  <a:lnTo>
                    <a:pt x="79921" y="85991"/>
                  </a:lnTo>
                  <a:lnTo>
                    <a:pt x="88011" y="85991"/>
                  </a:lnTo>
                  <a:lnTo>
                    <a:pt x="89052" y="85001"/>
                  </a:lnTo>
                  <a:lnTo>
                    <a:pt x="92062" y="85001"/>
                  </a:lnTo>
                  <a:lnTo>
                    <a:pt x="93091" y="83972"/>
                  </a:lnTo>
                  <a:lnTo>
                    <a:pt x="96113" y="83972"/>
                  </a:lnTo>
                  <a:lnTo>
                    <a:pt x="97142" y="82981"/>
                  </a:lnTo>
                  <a:lnTo>
                    <a:pt x="98132" y="82981"/>
                  </a:lnTo>
                  <a:lnTo>
                    <a:pt x="98132" y="81940"/>
                  </a:lnTo>
                  <a:lnTo>
                    <a:pt x="99161" y="81940"/>
                  </a:lnTo>
                  <a:lnTo>
                    <a:pt x="101193" y="79921"/>
                  </a:lnTo>
                  <a:lnTo>
                    <a:pt x="102184" y="79921"/>
                  </a:lnTo>
                  <a:lnTo>
                    <a:pt x="103212" y="78930"/>
                  </a:lnTo>
                  <a:lnTo>
                    <a:pt x="104203" y="77901"/>
                  </a:lnTo>
                  <a:lnTo>
                    <a:pt x="105232" y="76898"/>
                  </a:lnTo>
                  <a:lnTo>
                    <a:pt x="106235" y="75869"/>
                  </a:lnTo>
                  <a:lnTo>
                    <a:pt x="106235" y="74879"/>
                  </a:lnTo>
                  <a:lnTo>
                    <a:pt x="107264" y="74879"/>
                  </a:lnTo>
                  <a:lnTo>
                    <a:pt x="108254" y="73850"/>
                  </a:lnTo>
                  <a:lnTo>
                    <a:pt x="108254" y="72859"/>
                  </a:lnTo>
                  <a:lnTo>
                    <a:pt x="109283" y="71818"/>
                  </a:lnTo>
                  <a:lnTo>
                    <a:pt x="109283" y="70827"/>
                  </a:lnTo>
                  <a:lnTo>
                    <a:pt x="110274" y="69799"/>
                  </a:lnTo>
                  <a:lnTo>
                    <a:pt x="110274" y="67779"/>
                  </a:lnTo>
                  <a:lnTo>
                    <a:pt x="111315" y="66789"/>
                  </a:lnTo>
                  <a:lnTo>
                    <a:pt x="111315" y="62738"/>
                  </a:lnTo>
                  <a:lnTo>
                    <a:pt x="112306" y="61747"/>
                  </a:lnTo>
                  <a:lnTo>
                    <a:pt x="112306" y="5769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11" name="object 2211"/>
          <p:cNvGrpSpPr/>
          <p:nvPr/>
        </p:nvGrpSpPr>
        <p:grpSpPr>
          <a:xfrm>
            <a:off x="6663699" y="1631602"/>
            <a:ext cx="6350" cy="7901305"/>
            <a:chOff x="6663699" y="1631602"/>
            <a:chExt cx="6350" cy="7901305"/>
          </a:xfrm>
        </p:grpSpPr>
        <p:sp>
          <p:nvSpPr>
            <p:cNvPr id="2212" name="object 2212"/>
            <p:cNvSpPr/>
            <p:nvPr/>
          </p:nvSpPr>
          <p:spPr>
            <a:xfrm>
              <a:off x="6666735" y="1631602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0"/>
                  </a:moveTo>
                  <a:lnTo>
                    <a:pt x="0" y="193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3" name="object 2213"/>
            <p:cNvSpPr/>
            <p:nvPr/>
          </p:nvSpPr>
          <p:spPr>
            <a:xfrm>
              <a:off x="6663699" y="18501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4" name="object 2214"/>
            <p:cNvSpPr/>
            <p:nvPr/>
          </p:nvSpPr>
          <p:spPr>
            <a:xfrm>
              <a:off x="6666735" y="188155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5" name="object 2215"/>
            <p:cNvSpPr/>
            <p:nvPr/>
          </p:nvSpPr>
          <p:spPr>
            <a:xfrm>
              <a:off x="6663699" y="21365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6" name="object 2216"/>
            <p:cNvSpPr/>
            <p:nvPr/>
          </p:nvSpPr>
          <p:spPr>
            <a:xfrm>
              <a:off x="6666735" y="216894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7" name="object 2217"/>
            <p:cNvSpPr/>
            <p:nvPr/>
          </p:nvSpPr>
          <p:spPr>
            <a:xfrm>
              <a:off x="6663699" y="24239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8" name="object 2218"/>
            <p:cNvSpPr/>
            <p:nvPr/>
          </p:nvSpPr>
          <p:spPr>
            <a:xfrm>
              <a:off x="6666735" y="245533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9" name="object 2219"/>
            <p:cNvSpPr/>
            <p:nvPr/>
          </p:nvSpPr>
          <p:spPr>
            <a:xfrm>
              <a:off x="6663699" y="27103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0" name="object 2220"/>
            <p:cNvSpPr/>
            <p:nvPr/>
          </p:nvSpPr>
          <p:spPr>
            <a:xfrm>
              <a:off x="6666735" y="27427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1" name="object 2221"/>
            <p:cNvSpPr/>
            <p:nvPr/>
          </p:nvSpPr>
          <p:spPr>
            <a:xfrm>
              <a:off x="6663699" y="29977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2" name="object 2222"/>
            <p:cNvSpPr/>
            <p:nvPr/>
          </p:nvSpPr>
          <p:spPr>
            <a:xfrm>
              <a:off x="6666735" y="302910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3" name="object 2223"/>
            <p:cNvSpPr/>
            <p:nvPr/>
          </p:nvSpPr>
          <p:spPr>
            <a:xfrm>
              <a:off x="6663699" y="32841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4" name="object 2224"/>
            <p:cNvSpPr/>
            <p:nvPr/>
          </p:nvSpPr>
          <p:spPr>
            <a:xfrm>
              <a:off x="6666735" y="331650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5" name="object 2225"/>
            <p:cNvSpPr/>
            <p:nvPr/>
          </p:nvSpPr>
          <p:spPr>
            <a:xfrm>
              <a:off x="6663699" y="35715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6" name="object 2226"/>
            <p:cNvSpPr/>
            <p:nvPr/>
          </p:nvSpPr>
          <p:spPr>
            <a:xfrm>
              <a:off x="6666735" y="36028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7" name="object 2227"/>
            <p:cNvSpPr/>
            <p:nvPr/>
          </p:nvSpPr>
          <p:spPr>
            <a:xfrm>
              <a:off x="6663699" y="38578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8" name="object 2228"/>
            <p:cNvSpPr/>
            <p:nvPr/>
          </p:nvSpPr>
          <p:spPr>
            <a:xfrm>
              <a:off x="6666735" y="389027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9" name="object 2229"/>
            <p:cNvSpPr/>
            <p:nvPr/>
          </p:nvSpPr>
          <p:spPr>
            <a:xfrm>
              <a:off x="6663699" y="41452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0" name="object 2230"/>
            <p:cNvSpPr/>
            <p:nvPr/>
          </p:nvSpPr>
          <p:spPr>
            <a:xfrm>
              <a:off x="6666735" y="417666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1" name="object 2231"/>
            <p:cNvSpPr/>
            <p:nvPr/>
          </p:nvSpPr>
          <p:spPr>
            <a:xfrm>
              <a:off x="6663699" y="4431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2" name="object 2232"/>
            <p:cNvSpPr/>
            <p:nvPr/>
          </p:nvSpPr>
          <p:spPr>
            <a:xfrm>
              <a:off x="6666735" y="446304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3" name="object 2233"/>
            <p:cNvSpPr/>
            <p:nvPr/>
          </p:nvSpPr>
          <p:spPr>
            <a:xfrm>
              <a:off x="6663699" y="47190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4" name="object 2234"/>
            <p:cNvSpPr/>
            <p:nvPr/>
          </p:nvSpPr>
          <p:spPr>
            <a:xfrm>
              <a:off x="6666735" y="47504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5" name="object 2235"/>
            <p:cNvSpPr/>
            <p:nvPr/>
          </p:nvSpPr>
          <p:spPr>
            <a:xfrm>
              <a:off x="6663699" y="50054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6" name="object 2236"/>
            <p:cNvSpPr/>
            <p:nvPr/>
          </p:nvSpPr>
          <p:spPr>
            <a:xfrm>
              <a:off x="6666735" y="503681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7" name="object 2237"/>
            <p:cNvSpPr/>
            <p:nvPr/>
          </p:nvSpPr>
          <p:spPr>
            <a:xfrm>
              <a:off x="6663699" y="52918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8" name="object 2238"/>
            <p:cNvSpPr/>
            <p:nvPr/>
          </p:nvSpPr>
          <p:spPr>
            <a:xfrm>
              <a:off x="6666735" y="532421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9" name="object 2239"/>
            <p:cNvSpPr/>
            <p:nvPr/>
          </p:nvSpPr>
          <p:spPr>
            <a:xfrm>
              <a:off x="6663699" y="55792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0" name="object 2240"/>
            <p:cNvSpPr/>
            <p:nvPr/>
          </p:nvSpPr>
          <p:spPr>
            <a:xfrm>
              <a:off x="6666735" y="561059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1" name="object 2241"/>
            <p:cNvSpPr/>
            <p:nvPr/>
          </p:nvSpPr>
          <p:spPr>
            <a:xfrm>
              <a:off x="6663699" y="58656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2" name="object 2242"/>
            <p:cNvSpPr/>
            <p:nvPr/>
          </p:nvSpPr>
          <p:spPr>
            <a:xfrm>
              <a:off x="6666735" y="589798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3" name="object 2243"/>
            <p:cNvSpPr/>
            <p:nvPr/>
          </p:nvSpPr>
          <p:spPr>
            <a:xfrm>
              <a:off x="6663699" y="61530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4" name="object 2244"/>
            <p:cNvSpPr/>
            <p:nvPr/>
          </p:nvSpPr>
          <p:spPr>
            <a:xfrm>
              <a:off x="6666735" y="618437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5" name="object 2245"/>
            <p:cNvSpPr/>
            <p:nvPr/>
          </p:nvSpPr>
          <p:spPr>
            <a:xfrm>
              <a:off x="6663699" y="64393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6" name="object 2246"/>
            <p:cNvSpPr/>
            <p:nvPr/>
          </p:nvSpPr>
          <p:spPr>
            <a:xfrm>
              <a:off x="6666735" y="647176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7" name="object 2247"/>
            <p:cNvSpPr/>
            <p:nvPr/>
          </p:nvSpPr>
          <p:spPr>
            <a:xfrm>
              <a:off x="6663699" y="67267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8" name="object 2248"/>
            <p:cNvSpPr/>
            <p:nvPr/>
          </p:nvSpPr>
          <p:spPr>
            <a:xfrm>
              <a:off x="6666735" y="675814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9" name="object 2249"/>
            <p:cNvSpPr/>
            <p:nvPr/>
          </p:nvSpPr>
          <p:spPr>
            <a:xfrm>
              <a:off x="6663699" y="7013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0" name="object 2250"/>
            <p:cNvSpPr/>
            <p:nvPr/>
          </p:nvSpPr>
          <p:spPr>
            <a:xfrm>
              <a:off x="6666735" y="704554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1" name="object 2251"/>
            <p:cNvSpPr/>
            <p:nvPr/>
          </p:nvSpPr>
          <p:spPr>
            <a:xfrm>
              <a:off x="6663699" y="73005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2" name="object 2252"/>
            <p:cNvSpPr/>
            <p:nvPr/>
          </p:nvSpPr>
          <p:spPr>
            <a:xfrm>
              <a:off x="6666735" y="733192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3" name="object 2253"/>
            <p:cNvSpPr/>
            <p:nvPr/>
          </p:nvSpPr>
          <p:spPr>
            <a:xfrm>
              <a:off x="6663699" y="75869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4" name="object 2254"/>
            <p:cNvSpPr/>
            <p:nvPr/>
          </p:nvSpPr>
          <p:spPr>
            <a:xfrm>
              <a:off x="6666735" y="761830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5" name="object 2255"/>
            <p:cNvSpPr/>
            <p:nvPr/>
          </p:nvSpPr>
          <p:spPr>
            <a:xfrm>
              <a:off x="6663699" y="78743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6" name="object 2256"/>
            <p:cNvSpPr/>
            <p:nvPr/>
          </p:nvSpPr>
          <p:spPr>
            <a:xfrm>
              <a:off x="6666735" y="790570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7" name="object 2257"/>
            <p:cNvSpPr/>
            <p:nvPr/>
          </p:nvSpPr>
          <p:spPr>
            <a:xfrm>
              <a:off x="6663699" y="81607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8" name="object 2258"/>
            <p:cNvSpPr/>
            <p:nvPr/>
          </p:nvSpPr>
          <p:spPr>
            <a:xfrm>
              <a:off x="6666735" y="819208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9" name="object 2259"/>
            <p:cNvSpPr/>
            <p:nvPr/>
          </p:nvSpPr>
          <p:spPr>
            <a:xfrm>
              <a:off x="6663699" y="8447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0" name="object 2260"/>
            <p:cNvSpPr/>
            <p:nvPr/>
          </p:nvSpPr>
          <p:spPr>
            <a:xfrm>
              <a:off x="6666735" y="847947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1" name="object 2261"/>
            <p:cNvSpPr/>
            <p:nvPr/>
          </p:nvSpPr>
          <p:spPr>
            <a:xfrm>
              <a:off x="6663699" y="8734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2" name="object 2262"/>
            <p:cNvSpPr/>
            <p:nvPr/>
          </p:nvSpPr>
          <p:spPr>
            <a:xfrm>
              <a:off x="6666735" y="876585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3" name="object 2263"/>
            <p:cNvSpPr/>
            <p:nvPr/>
          </p:nvSpPr>
          <p:spPr>
            <a:xfrm>
              <a:off x="6663699" y="9020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4" name="object 2264"/>
            <p:cNvSpPr/>
            <p:nvPr/>
          </p:nvSpPr>
          <p:spPr>
            <a:xfrm>
              <a:off x="6666735" y="90532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5" name="object 2265"/>
            <p:cNvSpPr/>
            <p:nvPr/>
          </p:nvSpPr>
          <p:spPr>
            <a:xfrm>
              <a:off x="6663699" y="93082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6" name="object 2266"/>
            <p:cNvSpPr/>
            <p:nvPr/>
          </p:nvSpPr>
          <p:spPr>
            <a:xfrm>
              <a:off x="6666735" y="9339636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0"/>
                  </a:moveTo>
                  <a:lnTo>
                    <a:pt x="0" y="193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67" name="object 2267"/>
          <p:cNvGrpSpPr/>
          <p:nvPr/>
        </p:nvGrpSpPr>
        <p:grpSpPr>
          <a:xfrm>
            <a:off x="2195934" y="7986657"/>
            <a:ext cx="1287780" cy="6350"/>
            <a:chOff x="2195934" y="7986657"/>
            <a:chExt cx="1287780" cy="6350"/>
          </a:xfrm>
        </p:grpSpPr>
        <p:sp>
          <p:nvSpPr>
            <p:cNvPr id="2268" name="object 2268"/>
            <p:cNvSpPr/>
            <p:nvPr/>
          </p:nvSpPr>
          <p:spPr>
            <a:xfrm>
              <a:off x="2195934" y="7989693"/>
              <a:ext cx="140970" cy="0"/>
            </a:xfrm>
            <a:custGeom>
              <a:avLst/>
              <a:gdLst/>
              <a:ahLst/>
              <a:cxnLst/>
              <a:rect l="l" t="t" r="r" b="b"/>
              <a:pathLst>
                <a:path w="140969">
                  <a:moveTo>
                    <a:pt x="0" y="0"/>
                  </a:moveTo>
                  <a:lnTo>
                    <a:pt x="1406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9" name="object 2269"/>
            <p:cNvSpPr/>
            <p:nvPr/>
          </p:nvSpPr>
          <p:spPr>
            <a:xfrm>
              <a:off x="2361894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0" name="object 2270"/>
            <p:cNvSpPr/>
            <p:nvPr/>
          </p:nvSpPr>
          <p:spPr>
            <a:xfrm>
              <a:off x="2393264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1" name="object 2271"/>
            <p:cNvSpPr/>
            <p:nvPr/>
          </p:nvSpPr>
          <p:spPr>
            <a:xfrm>
              <a:off x="2648276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2" name="object 2272"/>
            <p:cNvSpPr/>
            <p:nvPr/>
          </p:nvSpPr>
          <p:spPr>
            <a:xfrm>
              <a:off x="2680659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3" name="object 2273"/>
            <p:cNvSpPr/>
            <p:nvPr/>
          </p:nvSpPr>
          <p:spPr>
            <a:xfrm>
              <a:off x="2935670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4" name="object 2274"/>
            <p:cNvSpPr/>
            <p:nvPr/>
          </p:nvSpPr>
          <p:spPr>
            <a:xfrm>
              <a:off x="2967041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5" name="object 2275"/>
            <p:cNvSpPr/>
            <p:nvPr/>
          </p:nvSpPr>
          <p:spPr>
            <a:xfrm>
              <a:off x="3222053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6" name="object 2276"/>
            <p:cNvSpPr/>
            <p:nvPr/>
          </p:nvSpPr>
          <p:spPr>
            <a:xfrm>
              <a:off x="3254435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77" name="object 2277"/>
          <p:cNvGrpSpPr/>
          <p:nvPr/>
        </p:nvGrpSpPr>
        <p:grpSpPr>
          <a:xfrm>
            <a:off x="3540817" y="7986657"/>
            <a:ext cx="8580755" cy="6350"/>
            <a:chOff x="3540817" y="7986657"/>
            <a:chExt cx="8580755" cy="6350"/>
          </a:xfrm>
        </p:grpSpPr>
        <p:sp>
          <p:nvSpPr>
            <p:cNvPr id="2278" name="object 2278"/>
            <p:cNvSpPr/>
            <p:nvPr/>
          </p:nvSpPr>
          <p:spPr>
            <a:xfrm>
              <a:off x="3540817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9" name="object 2279"/>
            <p:cNvSpPr/>
            <p:nvPr/>
          </p:nvSpPr>
          <p:spPr>
            <a:xfrm>
              <a:off x="3795829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0" name="object 2280"/>
            <p:cNvSpPr/>
            <p:nvPr/>
          </p:nvSpPr>
          <p:spPr>
            <a:xfrm>
              <a:off x="3828211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1" name="object 2281"/>
            <p:cNvSpPr/>
            <p:nvPr/>
          </p:nvSpPr>
          <p:spPr>
            <a:xfrm>
              <a:off x="4083223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2" name="object 2282"/>
            <p:cNvSpPr/>
            <p:nvPr/>
          </p:nvSpPr>
          <p:spPr>
            <a:xfrm>
              <a:off x="4114197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3" name="object 2283"/>
            <p:cNvSpPr/>
            <p:nvPr/>
          </p:nvSpPr>
          <p:spPr>
            <a:xfrm>
              <a:off x="4369605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4" name="object 2284"/>
            <p:cNvSpPr/>
            <p:nvPr/>
          </p:nvSpPr>
          <p:spPr>
            <a:xfrm>
              <a:off x="4401988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5" name="object 2285"/>
            <p:cNvSpPr/>
            <p:nvPr/>
          </p:nvSpPr>
          <p:spPr>
            <a:xfrm>
              <a:off x="4656999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6" name="object 2286"/>
            <p:cNvSpPr/>
            <p:nvPr/>
          </p:nvSpPr>
          <p:spPr>
            <a:xfrm>
              <a:off x="4688370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7" name="object 2287"/>
            <p:cNvSpPr/>
            <p:nvPr/>
          </p:nvSpPr>
          <p:spPr>
            <a:xfrm>
              <a:off x="4943382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8" name="object 2288"/>
            <p:cNvSpPr/>
            <p:nvPr/>
          </p:nvSpPr>
          <p:spPr>
            <a:xfrm>
              <a:off x="4974752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9" name="object 2289"/>
            <p:cNvSpPr/>
            <p:nvPr/>
          </p:nvSpPr>
          <p:spPr>
            <a:xfrm>
              <a:off x="5230776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0" name="object 2290"/>
            <p:cNvSpPr/>
            <p:nvPr/>
          </p:nvSpPr>
          <p:spPr>
            <a:xfrm>
              <a:off x="5262146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1" name="object 2291"/>
            <p:cNvSpPr/>
            <p:nvPr/>
          </p:nvSpPr>
          <p:spPr>
            <a:xfrm>
              <a:off x="5517158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2" name="object 2292"/>
            <p:cNvSpPr/>
            <p:nvPr/>
          </p:nvSpPr>
          <p:spPr>
            <a:xfrm>
              <a:off x="5548528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3" name="object 2293"/>
            <p:cNvSpPr/>
            <p:nvPr/>
          </p:nvSpPr>
          <p:spPr>
            <a:xfrm>
              <a:off x="5803540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4" name="object 2294"/>
            <p:cNvSpPr/>
            <p:nvPr/>
          </p:nvSpPr>
          <p:spPr>
            <a:xfrm>
              <a:off x="5835923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5" name="object 2295"/>
            <p:cNvSpPr/>
            <p:nvPr/>
          </p:nvSpPr>
          <p:spPr>
            <a:xfrm>
              <a:off x="6090934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6" name="object 2296"/>
            <p:cNvSpPr/>
            <p:nvPr/>
          </p:nvSpPr>
          <p:spPr>
            <a:xfrm>
              <a:off x="6122305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7" name="object 2297"/>
            <p:cNvSpPr/>
            <p:nvPr/>
          </p:nvSpPr>
          <p:spPr>
            <a:xfrm>
              <a:off x="6377317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8" name="object 2298"/>
            <p:cNvSpPr/>
            <p:nvPr/>
          </p:nvSpPr>
          <p:spPr>
            <a:xfrm>
              <a:off x="6409699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9" name="object 2299"/>
            <p:cNvSpPr/>
            <p:nvPr/>
          </p:nvSpPr>
          <p:spPr>
            <a:xfrm>
              <a:off x="6664711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0" name="object 2300"/>
            <p:cNvSpPr/>
            <p:nvPr/>
          </p:nvSpPr>
          <p:spPr>
            <a:xfrm>
              <a:off x="6696081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1" name="object 2301"/>
            <p:cNvSpPr/>
            <p:nvPr/>
          </p:nvSpPr>
          <p:spPr>
            <a:xfrm>
              <a:off x="6951093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2" name="object 2302"/>
            <p:cNvSpPr/>
            <p:nvPr/>
          </p:nvSpPr>
          <p:spPr>
            <a:xfrm>
              <a:off x="6983476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3" name="object 2303"/>
            <p:cNvSpPr/>
            <p:nvPr/>
          </p:nvSpPr>
          <p:spPr>
            <a:xfrm>
              <a:off x="7238487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4" name="object 2304"/>
            <p:cNvSpPr/>
            <p:nvPr/>
          </p:nvSpPr>
          <p:spPr>
            <a:xfrm>
              <a:off x="7269858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5" name="object 2305"/>
            <p:cNvSpPr/>
            <p:nvPr/>
          </p:nvSpPr>
          <p:spPr>
            <a:xfrm>
              <a:off x="7524870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6" name="object 2306"/>
            <p:cNvSpPr/>
            <p:nvPr/>
          </p:nvSpPr>
          <p:spPr>
            <a:xfrm>
              <a:off x="7557252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7" name="object 2307"/>
            <p:cNvSpPr/>
            <p:nvPr/>
          </p:nvSpPr>
          <p:spPr>
            <a:xfrm>
              <a:off x="7812264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8" name="object 2308"/>
            <p:cNvSpPr/>
            <p:nvPr/>
          </p:nvSpPr>
          <p:spPr>
            <a:xfrm>
              <a:off x="7843634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9" name="object 2309"/>
            <p:cNvSpPr/>
            <p:nvPr/>
          </p:nvSpPr>
          <p:spPr>
            <a:xfrm>
              <a:off x="8098646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0" name="object 2310"/>
            <p:cNvSpPr/>
            <p:nvPr/>
          </p:nvSpPr>
          <p:spPr>
            <a:xfrm>
              <a:off x="8131028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1" name="object 2311"/>
            <p:cNvSpPr/>
            <p:nvPr/>
          </p:nvSpPr>
          <p:spPr>
            <a:xfrm>
              <a:off x="8386040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2" name="object 2312"/>
            <p:cNvSpPr/>
            <p:nvPr/>
          </p:nvSpPr>
          <p:spPr>
            <a:xfrm>
              <a:off x="8417411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3" name="object 2313"/>
            <p:cNvSpPr/>
            <p:nvPr/>
          </p:nvSpPr>
          <p:spPr>
            <a:xfrm>
              <a:off x="8672422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4" name="object 2314"/>
            <p:cNvSpPr/>
            <p:nvPr/>
          </p:nvSpPr>
          <p:spPr>
            <a:xfrm>
              <a:off x="8703793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5" name="object 2315"/>
            <p:cNvSpPr/>
            <p:nvPr/>
          </p:nvSpPr>
          <p:spPr>
            <a:xfrm>
              <a:off x="8959817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6" name="object 2316"/>
            <p:cNvSpPr/>
            <p:nvPr/>
          </p:nvSpPr>
          <p:spPr>
            <a:xfrm>
              <a:off x="8991187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7" name="object 2317"/>
            <p:cNvSpPr/>
            <p:nvPr/>
          </p:nvSpPr>
          <p:spPr>
            <a:xfrm>
              <a:off x="9246199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8" name="object 2318"/>
            <p:cNvSpPr/>
            <p:nvPr/>
          </p:nvSpPr>
          <p:spPr>
            <a:xfrm>
              <a:off x="9277569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9" name="object 2319"/>
            <p:cNvSpPr/>
            <p:nvPr/>
          </p:nvSpPr>
          <p:spPr>
            <a:xfrm>
              <a:off x="9532581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0" name="object 2320"/>
            <p:cNvSpPr/>
            <p:nvPr/>
          </p:nvSpPr>
          <p:spPr>
            <a:xfrm>
              <a:off x="9564963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1" name="object 2321"/>
            <p:cNvSpPr/>
            <p:nvPr/>
          </p:nvSpPr>
          <p:spPr>
            <a:xfrm>
              <a:off x="9819975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2" name="object 2322"/>
            <p:cNvSpPr/>
            <p:nvPr/>
          </p:nvSpPr>
          <p:spPr>
            <a:xfrm>
              <a:off x="9851345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3" name="object 2323"/>
            <p:cNvSpPr/>
            <p:nvPr/>
          </p:nvSpPr>
          <p:spPr>
            <a:xfrm>
              <a:off x="10106357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4" name="object 2324"/>
            <p:cNvSpPr/>
            <p:nvPr/>
          </p:nvSpPr>
          <p:spPr>
            <a:xfrm>
              <a:off x="10138740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5" name="object 2325"/>
            <p:cNvSpPr/>
            <p:nvPr/>
          </p:nvSpPr>
          <p:spPr>
            <a:xfrm>
              <a:off x="10393752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6" name="object 2326"/>
            <p:cNvSpPr/>
            <p:nvPr/>
          </p:nvSpPr>
          <p:spPr>
            <a:xfrm>
              <a:off x="10425122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7" name="object 2327"/>
            <p:cNvSpPr/>
            <p:nvPr/>
          </p:nvSpPr>
          <p:spPr>
            <a:xfrm>
              <a:off x="10680134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8" name="object 2328"/>
            <p:cNvSpPr/>
            <p:nvPr/>
          </p:nvSpPr>
          <p:spPr>
            <a:xfrm>
              <a:off x="10712517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9" name="object 2329"/>
            <p:cNvSpPr/>
            <p:nvPr/>
          </p:nvSpPr>
          <p:spPr>
            <a:xfrm>
              <a:off x="10967528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0" name="object 2330"/>
            <p:cNvSpPr/>
            <p:nvPr/>
          </p:nvSpPr>
          <p:spPr>
            <a:xfrm>
              <a:off x="10998898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1" name="object 2331"/>
            <p:cNvSpPr/>
            <p:nvPr/>
          </p:nvSpPr>
          <p:spPr>
            <a:xfrm>
              <a:off x="11253910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2" name="object 2332"/>
            <p:cNvSpPr/>
            <p:nvPr/>
          </p:nvSpPr>
          <p:spPr>
            <a:xfrm>
              <a:off x="11286292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3" name="object 2333"/>
            <p:cNvSpPr/>
            <p:nvPr/>
          </p:nvSpPr>
          <p:spPr>
            <a:xfrm>
              <a:off x="11541305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4" name="object 2334"/>
            <p:cNvSpPr/>
            <p:nvPr/>
          </p:nvSpPr>
          <p:spPr>
            <a:xfrm>
              <a:off x="11572675" y="798969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5" name="object 2335"/>
            <p:cNvSpPr/>
            <p:nvPr/>
          </p:nvSpPr>
          <p:spPr>
            <a:xfrm>
              <a:off x="11827686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6" name="object 2336"/>
            <p:cNvSpPr/>
            <p:nvPr/>
          </p:nvSpPr>
          <p:spPr>
            <a:xfrm>
              <a:off x="11860069" y="798969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7" name="object 2337"/>
            <p:cNvSpPr/>
            <p:nvPr/>
          </p:nvSpPr>
          <p:spPr>
            <a:xfrm>
              <a:off x="12115081" y="798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38" name="object 2338"/>
          <p:cNvGrpSpPr/>
          <p:nvPr/>
        </p:nvGrpSpPr>
        <p:grpSpPr>
          <a:xfrm>
            <a:off x="2195934" y="8158688"/>
            <a:ext cx="1653539" cy="6350"/>
            <a:chOff x="2195934" y="8158688"/>
            <a:chExt cx="1653539" cy="6350"/>
          </a:xfrm>
        </p:grpSpPr>
        <p:sp>
          <p:nvSpPr>
            <p:cNvPr id="2339" name="object 2339"/>
            <p:cNvSpPr/>
            <p:nvPr/>
          </p:nvSpPr>
          <p:spPr>
            <a:xfrm>
              <a:off x="2195934" y="8161724"/>
              <a:ext cx="219710" cy="0"/>
            </a:xfrm>
            <a:custGeom>
              <a:avLst/>
              <a:gdLst/>
              <a:ahLst/>
              <a:cxnLst/>
              <a:rect l="l" t="t" r="r" b="b"/>
              <a:pathLst>
                <a:path w="219710">
                  <a:moveTo>
                    <a:pt x="0" y="0"/>
                  </a:moveTo>
                  <a:lnTo>
                    <a:pt x="219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0" name="object 2340"/>
            <p:cNvSpPr/>
            <p:nvPr/>
          </p:nvSpPr>
          <p:spPr>
            <a:xfrm>
              <a:off x="2440826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1" name="object 2341"/>
            <p:cNvSpPr/>
            <p:nvPr/>
          </p:nvSpPr>
          <p:spPr>
            <a:xfrm>
              <a:off x="2473209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2" name="object 2342"/>
            <p:cNvSpPr/>
            <p:nvPr/>
          </p:nvSpPr>
          <p:spPr>
            <a:xfrm>
              <a:off x="2728220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3" name="object 2343"/>
            <p:cNvSpPr/>
            <p:nvPr/>
          </p:nvSpPr>
          <p:spPr>
            <a:xfrm>
              <a:off x="2759591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4" name="object 2344"/>
            <p:cNvSpPr/>
            <p:nvPr/>
          </p:nvSpPr>
          <p:spPr>
            <a:xfrm>
              <a:off x="3014603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5" name="object 2345"/>
            <p:cNvSpPr/>
            <p:nvPr/>
          </p:nvSpPr>
          <p:spPr>
            <a:xfrm>
              <a:off x="3046985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6" name="object 2346"/>
            <p:cNvSpPr/>
            <p:nvPr/>
          </p:nvSpPr>
          <p:spPr>
            <a:xfrm>
              <a:off x="3301997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7" name="object 2347"/>
            <p:cNvSpPr/>
            <p:nvPr/>
          </p:nvSpPr>
          <p:spPr>
            <a:xfrm>
              <a:off x="3333367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8" name="object 2348"/>
            <p:cNvSpPr/>
            <p:nvPr/>
          </p:nvSpPr>
          <p:spPr>
            <a:xfrm>
              <a:off x="3588379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9" name="object 2349"/>
            <p:cNvSpPr/>
            <p:nvPr/>
          </p:nvSpPr>
          <p:spPr>
            <a:xfrm>
              <a:off x="3620761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50" name="object 2350"/>
          <p:cNvGrpSpPr/>
          <p:nvPr/>
        </p:nvGrpSpPr>
        <p:grpSpPr>
          <a:xfrm>
            <a:off x="4193526" y="8158688"/>
            <a:ext cx="7720330" cy="6350"/>
            <a:chOff x="4193526" y="8158688"/>
            <a:chExt cx="7720330" cy="6350"/>
          </a:xfrm>
        </p:grpSpPr>
        <p:sp>
          <p:nvSpPr>
            <p:cNvPr id="2351" name="object 2351"/>
            <p:cNvSpPr/>
            <p:nvPr/>
          </p:nvSpPr>
          <p:spPr>
            <a:xfrm>
              <a:off x="4193526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2" name="object 2352"/>
            <p:cNvSpPr/>
            <p:nvPr/>
          </p:nvSpPr>
          <p:spPr>
            <a:xfrm>
              <a:off x="4449549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3" name="object 2353"/>
            <p:cNvSpPr/>
            <p:nvPr/>
          </p:nvSpPr>
          <p:spPr>
            <a:xfrm>
              <a:off x="4480920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4" name="object 2354"/>
            <p:cNvSpPr/>
            <p:nvPr/>
          </p:nvSpPr>
          <p:spPr>
            <a:xfrm>
              <a:off x="4735932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5" name="object 2355"/>
            <p:cNvSpPr/>
            <p:nvPr/>
          </p:nvSpPr>
          <p:spPr>
            <a:xfrm>
              <a:off x="4767302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6" name="object 2356"/>
            <p:cNvSpPr/>
            <p:nvPr/>
          </p:nvSpPr>
          <p:spPr>
            <a:xfrm>
              <a:off x="5022314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7" name="object 2357"/>
            <p:cNvSpPr/>
            <p:nvPr/>
          </p:nvSpPr>
          <p:spPr>
            <a:xfrm>
              <a:off x="5054696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8" name="object 2358"/>
            <p:cNvSpPr/>
            <p:nvPr/>
          </p:nvSpPr>
          <p:spPr>
            <a:xfrm>
              <a:off x="5309708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9" name="object 2359"/>
            <p:cNvSpPr/>
            <p:nvPr/>
          </p:nvSpPr>
          <p:spPr>
            <a:xfrm>
              <a:off x="5341079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0" name="object 2360"/>
            <p:cNvSpPr/>
            <p:nvPr/>
          </p:nvSpPr>
          <p:spPr>
            <a:xfrm>
              <a:off x="5596090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1" name="object 2361"/>
            <p:cNvSpPr/>
            <p:nvPr/>
          </p:nvSpPr>
          <p:spPr>
            <a:xfrm>
              <a:off x="5628473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2" name="object 2362"/>
            <p:cNvSpPr/>
            <p:nvPr/>
          </p:nvSpPr>
          <p:spPr>
            <a:xfrm>
              <a:off x="5883484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3" name="object 2363"/>
            <p:cNvSpPr/>
            <p:nvPr/>
          </p:nvSpPr>
          <p:spPr>
            <a:xfrm>
              <a:off x="5914855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4" name="object 2364"/>
            <p:cNvSpPr/>
            <p:nvPr/>
          </p:nvSpPr>
          <p:spPr>
            <a:xfrm>
              <a:off x="6169867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5" name="object 2365"/>
            <p:cNvSpPr/>
            <p:nvPr/>
          </p:nvSpPr>
          <p:spPr>
            <a:xfrm>
              <a:off x="6202249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6" name="object 2366"/>
            <p:cNvSpPr/>
            <p:nvPr/>
          </p:nvSpPr>
          <p:spPr>
            <a:xfrm>
              <a:off x="6457261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7" name="object 2367"/>
            <p:cNvSpPr/>
            <p:nvPr/>
          </p:nvSpPr>
          <p:spPr>
            <a:xfrm>
              <a:off x="6488631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8" name="object 2368"/>
            <p:cNvSpPr/>
            <p:nvPr/>
          </p:nvSpPr>
          <p:spPr>
            <a:xfrm>
              <a:off x="6743643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9" name="object 2369"/>
            <p:cNvSpPr/>
            <p:nvPr/>
          </p:nvSpPr>
          <p:spPr>
            <a:xfrm>
              <a:off x="6776025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0" name="object 2370"/>
            <p:cNvSpPr/>
            <p:nvPr/>
          </p:nvSpPr>
          <p:spPr>
            <a:xfrm>
              <a:off x="7031037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1" name="object 2371"/>
            <p:cNvSpPr/>
            <p:nvPr/>
          </p:nvSpPr>
          <p:spPr>
            <a:xfrm>
              <a:off x="7062408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2" name="object 2372"/>
            <p:cNvSpPr/>
            <p:nvPr/>
          </p:nvSpPr>
          <p:spPr>
            <a:xfrm>
              <a:off x="7317420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3" name="object 2373"/>
            <p:cNvSpPr/>
            <p:nvPr/>
          </p:nvSpPr>
          <p:spPr>
            <a:xfrm>
              <a:off x="7349802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4" name="object 2374"/>
            <p:cNvSpPr/>
            <p:nvPr/>
          </p:nvSpPr>
          <p:spPr>
            <a:xfrm>
              <a:off x="7604814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5" name="object 2375"/>
            <p:cNvSpPr/>
            <p:nvPr/>
          </p:nvSpPr>
          <p:spPr>
            <a:xfrm>
              <a:off x="7636184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6" name="object 2376"/>
            <p:cNvSpPr/>
            <p:nvPr/>
          </p:nvSpPr>
          <p:spPr>
            <a:xfrm>
              <a:off x="7891196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7" name="object 2377"/>
            <p:cNvSpPr/>
            <p:nvPr/>
          </p:nvSpPr>
          <p:spPr>
            <a:xfrm>
              <a:off x="7922566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8" name="object 2378"/>
            <p:cNvSpPr/>
            <p:nvPr/>
          </p:nvSpPr>
          <p:spPr>
            <a:xfrm>
              <a:off x="8178590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9" name="object 2379"/>
            <p:cNvSpPr/>
            <p:nvPr/>
          </p:nvSpPr>
          <p:spPr>
            <a:xfrm>
              <a:off x="8209960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0" name="object 2380"/>
            <p:cNvSpPr/>
            <p:nvPr/>
          </p:nvSpPr>
          <p:spPr>
            <a:xfrm>
              <a:off x="8464972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1" name="object 2381"/>
            <p:cNvSpPr/>
            <p:nvPr/>
          </p:nvSpPr>
          <p:spPr>
            <a:xfrm>
              <a:off x="8496343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2" name="object 2382"/>
            <p:cNvSpPr/>
            <p:nvPr/>
          </p:nvSpPr>
          <p:spPr>
            <a:xfrm>
              <a:off x="8752366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3" name="object 2383"/>
            <p:cNvSpPr/>
            <p:nvPr/>
          </p:nvSpPr>
          <p:spPr>
            <a:xfrm>
              <a:off x="8783737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4" name="object 2384"/>
            <p:cNvSpPr/>
            <p:nvPr/>
          </p:nvSpPr>
          <p:spPr>
            <a:xfrm>
              <a:off x="9038749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5" name="object 2385"/>
            <p:cNvSpPr/>
            <p:nvPr/>
          </p:nvSpPr>
          <p:spPr>
            <a:xfrm>
              <a:off x="9070119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6" name="object 2386"/>
            <p:cNvSpPr/>
            <p:nvPr/>
          </p:nvSpPr>
          <p:spPr>
            <a:xfrm>
              <a:off x="9325131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7" name="object 2387"/>
            <p:cNvSpPr/>
            <p:nvPr/>
          </p:nvSpPr>
          <p:spPr>
            <a:xfrm>
              <a:off x="9357513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8" name="object 2388"/>
            <p:cNvSpPr/>
            <p:nvPr/>
          </p:nvSpPr>
          <p:spPr>
            <a:xfrm>
              <a:off x="9612525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9" name="object 2389"/>
            <p:cNvSpPr/>
            <p:nvPr/>
          </p:nvSpPr>
          <p:spPr>
            <a:xfrm>
              <a:off x="9643896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0" name="object 2390"/>
            <p:cNvSpPr/>
            <p:nvPr/>
          </p:nvSpPr>
          <p:spPr>
            <a:xfrm>
              <a:off x="9898907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1" name="object 2391"/>
            <p:cNvSpPr/>
            <p:nvPr/>
          </p:nvSpPr>
          <p:spPr>
            <a:xfrm>
              <a:off x="9931290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2" name="object 2392"/>
            <p:cNvSpPr/>
            <p:nvPr/>
          </p:nvSpPr>
          <p:spPr>
            <a:xfrm>
              <a:off x="10186301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3" name="object 2393"/>
            <p:cNvSpPr/>
            <p:nvPr/>
          </p:nvSpPr>
          <p:spPr>
            <a:xfrm>
              <a:off x="10217672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4" name="object 2394"/>
            <p:cNvSpPr/>
            <p:nvPr/>
          </p:nvSpPr>
          <p:spPr>
            <a:xfrm>
              <a:off x="10472684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5" name="object 2395"/>
            <p:cNvSpPr/>
            <p:nvPr/>
          </p:nvSpPr>
          <p:spPr>
            <a:xfrm>
              <a:off x="10505066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6" name="object 2396"/>
            <p:cNvSpPr/>
            <p:nvPr/>
          </p:nvSpPr>
          <p:spPr>
            <a:xfrm>
              <a:off x="10760078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7" name="object 2397"/>
            <p:cNvSpPr/>
            <p:nvPr/>
          </p:nvSpPr>
          <p:spPr>
            <a:xfrm>
              <a:off x="10791449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8" name="object 2398"/>
            <p:cNvSpPr/>
            <p:nvPr/>
          </p:nvSpPr>
          <p:spPr>
            <a:xfrm>
              <a:off x="11046460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9" name="object 2399"/>
            <p:cNvSpPr/>
            <p:nvPr/>
          </p:nvSpPr>
          <p:spPr>
            <a:xfrm>
              <a:off x="11078843" y="81617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0" name="object 2400"/>
            <p:cNvSpPr/>
            <p:nvPr/>
          </p:nvSpPr>
          <p:spPr>
            <a:xfrm>
              <a:off x="11333854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1" name="object 2401"/>
            <p:cNvSpPr/>
            <p:nvPr/>
          </p:nvSpPr>
          <p:spPr>
            <a:xfrm>
              <a:off x="11365225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2" name="object 2402"/>
            <p:cNvSpPr/>
            <p:nvPr/>
          </p:nvSpPr>
          <p:spPr>
            <a:xfrm>
              <a:off x="11620237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3" name="object 2403"/>
            <p:cNvSpPr/>
            <p:nvPr/>
          </p:nvSpPr>
          <p:spPr>
            <a:xfrm>
              <a:off x="11651607" y="81617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4" name="object 2404"/>
            <p:cNvSpPr/>
            <p:nvPr/>
          </p:nvSpPr>
          <p:spPr>
            <a:xfrm>
              <a:off x="11907631" y="81586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05" name="object 2405"/>
          <p:cNvGrpSpPr/>
          <p:nvPr/>
        </p:nvGrpSpPr>
        <p:grpSpPr>
          <a:xfrm>
            <a:off x="3204849" y="5955670"/>
            <a:ext cx="6350" cy="2130425"/>
            <a:chOff x="3204849" y="5955670"/>
            <a:chExt cx="6350" cy="2130425"/>
          </a:xfrm>
        </p:grpSpPr>
        <p:sp>
          <p:nvSpPr>
            <p:cNvPr id="2406" name="object 2406"/>
            <p:cNvSpPr/>
            <p:nvPr/>
          </p:nvSpPr>
          <p:spPr>
            <a:xfrm>
              <a:off x="3207885" y="5955670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4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7" name="object 2407"/>
            <p:cNvSpPr/>
            <p:nvPr/>
          </p:nvSpPr>
          <p:spPr>
            <a:xfrm>
              <a:off x="3204849" y="61034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8" name="object 2408"/>
            <p:cNvSpPr/>
            <p:nvPr/>
          </p:nvSpPr>
          <p:spPr>
            <a:xfrm>
              <a:off x="3207885" y="613478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9" name="object 2409"/>
            <p:cNvSpPr/>
            <p:nvPr/>
          </p:nvSpPr>
          <p:spPr>
            <a:xfrm>
              <a:off x="3204849" y="63897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0" name="object 2410"/>
            <p:cNvSpPr/>
            <p:nvPr/>
          </p:nvSpPr>
          <p:spPr>
            <a:xfrm>
              <a:off x="3207885" y="64221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1" name="object 2411"/>
            <p:cNvSpPr/>
            <p:nvPr/>
          </p:nvSpPr>
          <p:spPr>
            <a:xfrm>
              <a:off x="3204849" y="66771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2" name="object 2412"/>
            <p:cNvSpPr/>
            <p:nvPr/>
          </p:nvSpPr>
          <p:spPr>
            <a:xfrm>
              <a:off x="3207885" y="67085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3" name="object 2413"/>
            <p:cNvSpPr/>
            <p:nvPr/>
          </p:nvSpPr>
          <p:spPr>
            <a:xfrm>
              <a:off x="3204849" y="69635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4" name="object 2414"/>
            <p:cNvSpPr/>
            <p:nvPr/>
          </p:nvSpPr>
          <p:spPr>
            <a:xfrm>
              <a:off x="3207885" y="699595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5" name="object 2415"/>
            <p:cNvSpPr/>
            <p:nvPr/>
          </p:nvSpPr>
          <p:spPr>
            <a:xfrm>
              <a:off x="3204849" y="72509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6" name="object 2416"/>
            <p:cNvSpPr/>
            <p:nvPr/>
          </p:nvSpPr>
          <p:spPr>
            <a:xfrm>
              <a:off x="3207885" y="728233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7" name="object 2417"/>
            <p:cNvSpPr/>
            <p:nvPr/>
          </p:nvSpPr>
          <p:spPr>
            <a:xfrm>
              <a:off x="3204849" y="75373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8" name="object 2418"/>
            <p:cNvSpPr/>
            <p:nvPr/>
          </p:nvSpPr>
          <p:spPr>
            <a:xfrm>
              <a:off x="3207885" y="756973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9" name="object 2419"/>
            <p:cNvSpPr/>
            <p:nvPr/>
          </p:nvSpPr>
          <p:spPr>
            <a:xfrm>
              <a:off x="3204849" y="78247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0" name="object 2420"/>
            <p:cNvSpPr/>
            <p:nvPr/>
          </p:nvSpPr>
          <p:spPr>
            <a:xfrm>
              <a:off x="3207885" y="78561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21" name="object 2421"/>
          <p:cNvGrpSpPr/>
          <p:nvPr/>
        </p:nvGrpSpPr>
        <p:grpSpPr>
          <a:xfrm>
            <a:off x="3204849" y="8143509"/>
            <a:ext cx="6350" cy="1121410"/>
            <a:chOff x="3204849" y="8143509"/>
            <a:chExt cx="6350" cy="1121410"/>
          </a:xfrm>
        </p:grpSpPr>
        <p:sp>
          <p:nvSpPr>
            <p:cNvPr id="2422" name="object 2422"/>
            <p:cNvSpPr/>
            <p:nvPr/>
          </p:nvSpPr>
          <p:spPr>
            <a:xfrm>
              <a:off x="3207885" y="814350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3" name="object 2423"/>
            <p:cNvSpPr/>
            <p:nvPr/>
          </p:nvSpPr>
          <p:spPr>
            <a:xfrm>
              <a:off x="3204849" y="83985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4" name="object 2424"/>
            <p:cNvSpPr/>
            <p:nvPr/>
          </p:nvSpPr>
          <p:spPr>
            <a:xfrm>
              <a:off x="3207885" y="842989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5" name="object 2425"/>
            <p:cNvSpPr/>
            <p:nvPr/>
          </p:nvSpPr>
          <p:spPr>
            <a:xfrm>
              <a:off x="3204849" y="86849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6" name="object 2426"/>
            <p:cNvSpPr/>
            <p:nvPr/>
          </p:nvSpPr>
          <p:spPr>
            <a:xfrm>
              <a:off x="3207885" y="871627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7" name="object 2427"/>
            <p:cNvSpPr/>
            <p:nvPr/>
          </p:nvSpPr>
          <p:spPr>
            <a:xfrm>
              <a:off x="3204849" y="89722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8" name="object 2428"/>
            <p:cNvSpPr/>
            <p:nvPr/>
          </p:nvSpPr>
          <p:spPr>
            <a:xfrm>
              <a:off x="3207885" y="90036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9" name="object 2429"/>
            <p:cNvSpPr/>
            <p:nvPr/>
          </p:nvSpPr>
          <p:spPr>
            <a:xfrm>
              <a:off x="3204849" y="92586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0" name="object 2430"/>
          <p:cNvGrpSpPr/>
          <p:nvPr/>
        </p:nvGrpSpPr>
        <p:grpSpPr>
          <a:xfrm>
            <a:off x="16751842" y="8716274"/>
            <a:ext cx="6350" cy="982980"/>
            <a:chOff x="16751842" y="8716274"/>
            <a:chExt cx="6350" cy="982980"/>
          </a:xfrm>
        </p:grpSpPr>
        <p:sp>
          <p:nvSpPr>
            <p:cNvPr id="2431" name="object 2431"/>
            <p:cNvSpPr/>
            <p:nvPr/>
          </p:nvSpPr>
          <p:spPr>
            <a:xfrm>
              <a:off x="16754878" y="871627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2" name="object 2432"/>
            <p:cNvSpPr/>
            <p:nvPr/>
          </p:nvSpPr>
          <p:spPr>
            <a:xfrm>
              <a:off x="16751842" y="89722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3" name="object 2433"/>
            <p:cNvSpPr/>
            <p:nvPr/>
          </p:nvSpPr>
          <p:spPr>
            <a:xfrm>
              <a:off x="16754878" y="90036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4" name="object 2434"/>
            <p:cNvSpPr/>
            <p:nvPr/>
          </p:nvSpPr>
          <p:spPr>
            <a:xfrm>
              <a:off x="16751842" y="92586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5" name="object 2435"/>
            <p:cNvSpPr/>
            <p:nvPr/>
          </p:nvSpPr>
          <p:spPr>
            <a:xfrm>
              <a:off x="16754878" y="92900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6" name="object 2436"/>
            <p:cNvSpPr/>
            <p:nvPr/>
          </p:nvSpPr>
          <p:spPr>
            <a:xfrm>
              <a:off x="16751842" y="95450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7" name="object 2437"/>
            <p:cNvSpPr/>
            <p:nvPr/>
          </p:nvSpPr>
          <p:spPr>
            <a:xfrm>
              <a:off x="16754878" y="957744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8" name="object 2438"/>
          <p:cNvGrpSpPr/>
          <p:nvPr/>
        </p:nvGrpSpPr>
        <p:grpSpPr>
          <a:xfrm>
            <a:off x="2195934" y="4731209"/>
            <a:ext cx="1864360" cy="6350"/>
            <a:chOff x="2195934" y="4731209"/>
            <a:chExt cx="1864360" cy="6350"/>
          </a:xfrm>
        </p:grpSpPr>
        <p:sp>
          <p:nvSpPr>
            <p:cNvPr id="2439" name="object 2439"/>
            <p:cNvSpPr/>
            <p:nvPr/>
          </p:nvSpPr>
          <p:spPr>
            <a:xfrm>
              <a:off x="2195934" y="4734245"/>
              <a:ext cx="142875" cy="0"/>
            </a:xfrm>
            <a:custGeom>
              <a:avLst/>
              <a:gdLst/>
              <a:ahLst/>
              <a:cxnLst/>
              <a:rect l="l" t="t" r="r" b="b"/>
              <a:pathLst>
                <a:path w="142875">
                  <a:moveTo>
                    <a:pt x="0" y="0"/>
                  </a:moveTo>
                  <a:lnTo>
                    <a:pt x="1426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0" name="object 2440"/>
            <p:cNvSpPr/>
            <p:nvPr/>
          </p:nvSpPr>
          <p:spPr>
            <a:xfrm>
              <a:off x="2363918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1" name="object 2441"/>
            <p:cNvSpPr/>
            <p:nvPr/>
          </p:nvSpPr>
          <p:spPr>
            <a:xfrm>
              <a:off x="2396300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2" name="object 2442"/>
            <p:cNvSpPr/>
            <p:nvPr/>
          </p:nvSpPr>
          <p:spPr>
            <a:xfrm>
              <a:off x="2651312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3" name="object 2443"/>
            <p:cNvSpPr/>
            <p:nvPr/>
          </p:nvSpPr>
          <p:spPr>
            <a:xfrm>
              <a:off x="2682682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4" name="object 2444"/>
            <p:cNvSpPr/>
            <p:nvPr/>
          </p:nvSpPr>
          <p:spPr>
            <a:xfrm>
              <a:off x="2937694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5" name="object 2445"/>
            <p:cNvSpPr/>
            <p:nvPr/>
          </p:nvSpPr>
          <p:spPr>
            <a:xfrm>
              <a:off x="2970077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6" name="object 2446"/>
            <p:cNvSpPr/>
            <p:nvPr/>
          </p:nvSpPr>
          <p:spPr>
            <a:xfrm>
              <a:off x="3225088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7" name="object 2447"/>
            <p:cNvSpPr/>
            <p:nvPr/>
          </p:nvSpPr>
          <p:spPr>
            <a:xfrm>
              <a:off x="3256459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8" name="object 2448"/>
            <p:cNvSpPr/>
            <p:nvPr/>
          </p:nvSpPr>
          <p:spPr>
            <a:xfrm>
              <a:off x="3511471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9" name="object 2449"/>
            <p:cNvSpPr/>
            <p:nvPr/>
          </p:nvSpPr>
          <p:spPr>
            <a:xfrm>
              <a:off x="3542841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0" name="object 2450"/>
            <p:cNvSpPr/>
            <p:nvPr/>
          </p:nvSpPr>
          <p:spPr>
            <a:xfrm>
              <a:off x="3798865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1" name="object 2451"/>
            <p:cNvSpPr/>
            <p:nvPr/>
          </p:nvSpPr>
          <p:spPr>
            <a:xfrm>
              <a:off x="3830235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52" name="object 2452"/>
          <p:cNvSpPr/>
          <p:nvPr/>
        </p:nvSpPr>
        <p:spPr>
          <a:xfrm>
            <a:off x="4404012" y="4734245"/>
            <a:ext cx="229870" cy="0"/>
          </a:xfrm>
          <a:custGeom>
            <a:avLst/>
            <a:gdLst/>
            <a:ahLst/>
            <a:cxnLst/>
            <a:rect l="l" t="t" r="r" b="b"/>
            <a:pathLst>
              <a:path w="229870">
                <a:moveTo>
                  <a:pt x="0" y="0"/>
                </a:moveTo>
                <a:lnTo>
                  <a:pt x="22969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53" name="object 2453"/>
          <p:cNvSpPr/>
          <p:nvPr/>
        </p:nvSpPr>
        <p:spPr>
          <a:xfrm>
            <a:off x="4977788" y="4734245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664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454" name="object 2454"/>
          <p:cNvGrpSpPr/>
          <p:nvPr/>
        </p:nvGrpSpPr>
        <p:grpSpPr>
          <a:xfrm>
            <a:off x="5336019" y="4731209"/>
            <a:ext cx="6301740" cy="6350"/>
            <a:chOff x="5336019" y="4731209"/>
            <a:chExt cx="6301740" cy="6350"/>
          </a:xfrm>
        </p:grpSpPr>
        <p:sp>
          <p:nvSpPr>
            <p:cNvPr id="2455" name="object 2455"/>
            <p:cNvSpPr/>
            <p:nvPr/>
          </p:nvSpPr>
          <p:spPr>
            <a:xfrm>
              <a:off x="5336019" y="4734245"/>
              <a:ext cx="246379" cy="0"/>
            </a:xfrm>
            <a:custGeom>
              <a:avLst/>
              <a:gdLst/>
              <a:ahLst/>
              <a:cxnLst/>
              <a:rect l="l" t="t" r="r" b="b"/>
              <a:pathLst>
                <a:path w="246379">
                  <a:moveTo>
                    <a:pt x="0" y="0"/>
                  </a:moveTo>
                  <a:lnTo>
                    <a:pt x="24588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6" name="object 2456"/>
            <p:cNvSpPr/>
            <p:nvPr/>
          </p:nvSpPr>
          <p:spPr>
            <a:xfrm>
              <a:off x="5607222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7" name="object 2457"/>
            <p:cNvSpPr/>
            <p:nvPr/>
          </p:nvSpPr>
          <p:spPr>
            <a:xfrm>
              <a:off x="5639604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8" name="object 2458"/>
            <p:cNvSpPr/>
            <p:nvPr/>
          </p:nvSpPr>
          <p:spPr>
            <a:xfrm>
              <a:off x="5894616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9" name="object 2459"/>
            <p:cNvSpPr/>
            <p:nvPr/>
          </p:nvSpPr>
          <p:spPr>
            <a:xfrm>
              <a:off x="5925986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0" name="object 2460"/>
            <p:cNvSpPr/>
            <p:nvPr/>
          </p:nvSpPr>
          <p:spPr>
            <a:xfrm>
              <a:off x="6180998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1" name="object 2461"/>
            <p:cNvSpPr/>
            <p:nvPr/>
          </p:nvSpPr>
          <p:spPr>
            <a:xfrm>
              <a:off x="6213381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2" name="object 2462"/>
            <p:cNvSpPr/>
            <p:nvPr/>
          </p:nvSpPr>
          <p:spPr>
            <a:xfrm>
              <a:off x="6468392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3" name="object 2463"/>
            <p:cNvSpPr/>
            <p:nvPr/>
          </p:nvSpPr>
          <p:spPr>
            <a:xfrm>
              <a:off x="6499763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4" name="object 2464"/>
            <p:cNvSpPr/>
            <p:nvPr/>
          </p:nvSpPr>
          <p:spPr>
            <a:xfrm>
              <a:off x="6754775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5" name="object 2465"/>
            <p:cNvSpPr/>
            <p:nvPr/>
          </p:nvSpPr>
          <p:spPr>
            <a:xfrm>
              <a:off x="6787157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6" name="object 2466"/>
            <p:cNvSpPr/>
            <p:nvPr/>
          </p:nvSpPr>
          <p:spPr>
            <a:xfrm>
              <a:off x="7042169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7" name="object 2467"/>
            <p:cNvSpPr/>
            <p:nvPr/>
          </p:nvSpPr>
          <p:spPr>
            <a:xfrm>
              <a:off x="7073539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8" name="object 2468"/>
            <p:cNvSpPr/>
            <p:nvPr/>
          </p:nvSpPr>
          <p:spPr>
            <a:xfrm>
              <a:off x="7328551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9" name="object 2469"/>
            <p:cNvSpPr/>
            <p:nvPr/>
          </p:nvSpPr>
          <p:spPr>
            <a:xfrm>
              <a:off x="7359921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0" name="object 2470"/>
            <p:cNvSpPr/>
            <p:nvPr/>
          </p:nvSpPr>
          <p:spPr>
            <a:xfrm>
              <a:off x="7615945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1" name="object 2471"/>
            <p:cNvSpPr/>
            <p:nvPr/>
          </p:nvSpPr>
          <p:spPr>
            <a:xfrm>
              <a:off x="7647316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2" name="object 2472"/>
            <p:cNvSpPr/>
            <p:nvPr/>
          </p:nvSpPr>
          <p:spPr>
            <a:xfrm>
              <a:off x="7902327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3" name="object 2473"/>
            <p:cNvSpPr/>
            <p:nvPr/>
          </p:nvSpPr>
          <p:spPr>
            <a:xfrm>
              <a:off x="7933698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4" name="object 2474"/>
            <p:cNvSpPr/>
            <p:nvPr/>
          </p:nvSpPr>
          <p:spPr>
            <a:xfrm>
              <a:off x="8188710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5" name="object 2475"/>
            <p:cNvSpPr/>
            <p:nvPr/>
          </p:nvSpPr>
          <p:spPr>
            <a:xfrm>
              <a:off x="8221092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6" name="object 2476"/>
            <p:cNvSpPr/>
            <p:nvPr/>
          </p:nvSpPr>
          <p:spPr>
            <a:xfrm>
              <a:off x="8476104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7" name="object 2477"/>
            <p:cNvSpPr/>
            <p:nvPr/>
          </p:nvSpPr>
          <p:spPr>
            <a:xfrm>
              <a:off x="8507474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8" name="object 2478"/>
            <p:cNvSpPr/>
            <p:nvPr/>
          </p:nvSpPr>
          <p:spPr>
            <a:xfrm>
              <a:off x="8762486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9" name="object 2479"/>
            <p:cNvSpPr/>
            <p:nvPr/>
          </p:nvSpPr>
          <p:spPr>
            <a:xfrm>
              <a:off x="8794868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0" name="object 2480"/>
            <p:cNvSpPr/>
            <p:nvPr/>
          </p:nvSpPr>
          <p:spPr>
            <a:xfrm>
              <a:off x="9049880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1" name="object 2481"/>
            <p:cNvSpPr/>
            <p:nvPr/>
          </p:nvSpPr>
          <p:spPr>
            <a:xfrm>
              <a:off x="9081251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2" name="object 2482"/>
            <p:cNvSpPr/>
            <p:nvPr/>
          </p:nvSpPr>
          <p:spPr>
            <a:xfrm>
              <a:off x="9336263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3" name="object 2483"/>
            <p:cNvSpPr/>
            <p:nvPr/>
          </p:nvSpPr>
          <p:spPr>
            <a:xfrm>
              <a:off x="9368645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4" name="object 2484"/>
            <p:cNvSpPr/>
            <p:nvPr/>
          </p:nvSpPr>
          <p:spPr>
            <a:xfrm>
              <a:off x="9623657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5" name="object 2485"/>
            <p:cNvSpPr/>
            <p:nvPr/>
          </p:nvSpPr>
          <p:spPr>
            <a:xfrm>
              <a:off x="9655027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6" name="object 2486"/>
            <p:cNvSpPr/>
            <p:nvPr/>
          </p:nvSpPr>
          <p:spPr>
            <a:xfrm>
              <a:off x="9910039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7" name="object 2487"/>
            <p:cNvSpPr/>
            <p:nvPr/>
          </p:nvSpPr>
          <p:spPr>
            <a:xfrm>
              <a:off x="9942421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8" name="object 2488"/>
            <p:cNvSpPr/>
            <p:nvPr/>
          </p:nvSpPr>
          <p:spPr>
            <a:xfrm>
              <a:off x="10197433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9" name="object 2489"/>
            <p:cNvSpPr/>
            <p:nvPr/>
          </p:nvSpPr>
          <p:spPr>
            <a:xfrm>
              <a:off x="10228803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0" name="object 2490"/>
            <p:cNvSpPr/>
            <p:nvPr/>
          </p:nvSpPr>
          <p:spPr>
            <a:xfrm>
              <a:off x="10483815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1" name="object 2491"/>
            <p:cNvSpPr/>
            <p:nvPr/>
          </p:nvSpPr>
          <p:spPr>
            <a:xfrm>
              <a:off x="10516198" y="473424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2" name="object 2492"/>
            <p:cNvSpPr/>
            <p:nvPr/>
          </p:nvSpPr>
          <p:spPr>
            <a:xfrm>
              <a:off x="10771209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3" name="object 2493"/>
            <p:cNvSpPr/>
            <p:nvPr/>
          </p:nvSpPr>
          <p:spPr>
            <a:xfrm>
              <a:off x="10802580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4" name="object 2494"/>
            <p:cNvSpPr/>
            <p:nvPr/>
          </p:nvSpPr>
          <p:spPr>
            <a:xfrm>
              <a:off x="11057592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5" name="object 2495"/>
            <p:cNvSpPr/>
            <p:nvPr/>
          </p:nvSpPr>
          <p:spPr>
            <a:xfrm>
              <a:off x="11088962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6" name="object 2496"/>
            <p:cNvSpPr/>
            <p:nvPr/>
          </p:nvSpPr>
          <p:spPr>
            <a:xfrm>
              <a:off x="11344986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7" name="object 2497"/>
            <p:cNvSpPr/>
            <p:nvPr/>
          </p:nvSpPr>
          <p:spPr>
            <a:xfrm>
              <a:off x="11376356" y="473424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8" name="object 2498"/>
            <p:cNvSpPr/>
            <p:nvPr/>
          </p:nvSpPr>
          <p:spPr>
            <a:xfrm>
              <a:off x="11631368" y="47312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99" name="object 2499"/>
          <p:cNvGrpSpPr/>
          <p:nvPr/>
        </p:nvGrpSpPr>
        <p:grpSpPr>
          <a:xfrm>
            <a:off x="6405652" y="6975717"/>
            <a:ext cx="6350" cy="2557780"/>
            <a:chOff x="6405652" y="6975717"/>
            <a:chExt cx="6350" cy="2557780"/>
          </a:xfrm>
        </p:grpSpPr>
        <p:sp>
          <p:nvSpPr>
            <p:cNvPr id="2500" name="object 2500"/>
            <p:cNvSpPr/>
            <p:nvPr/>
          </p:nvSpPr>
          <p:spPr>
            <a:xfrm>
              <a:off x="6408687" y="6975717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0"/>
                  </a:moveTo>
                  <a:lnTo>
                    <a:pt x="0" y="245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1" name="object 2501"/>
            <p:cNvSpPr/>
            <p:nvPr/>
          </p:nvSpPr>
          <p:spPr>
            <a:xfrm>
              <a:off x="6405652" y="72469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2" name="object 2502"/>
            <p:cNvSpPr/>
            <p:nvPr/>
          </p:nvSpPr>
          <p:spPr>
            <a:xfrm>
              <a:off x="6408687" y="727930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3" name="object 2503"/>
            <p:cNvSpPr/>
            <p:nvPr/>
          </p:nvSpPr>
          <p:spPr>
            <a:xfrm>
              <a:off x="6405652" y="75343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4" name="object 2504"/>
            <p:cNvSpPr/>
            <p:nvPr/>
          </p:nvSpPr>
          <p:spPr>
            <a:xfrm>
              <a:off x="6408687" y="756568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5" name="object 2505"/>
            <p:cNvSpPr/>
            <p:nvPr/>
          </p:nvSpPr>
          <p:spPr>
            <a:xfrm>
              <a:off x="6405652" y="78206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6" name="object 2506"/>
            <p:cNvSpPr/>
            <p:nvPr/>
          </p:nvSpPr>
          <p:spPr>
            <a:xfrm>
              <a:off x="6408687" y="785206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7" name="object 2507"/>
            <p:cNvSpPr/>
            <p:nvPr/>
          </p:nvSpPr>
          <p:spPr>
            <a:xfrm>
              <a:off x="6405652" y="81080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8" name="object 2508"/>
            <p:cNvSpPr/>
            <p:nvPr/>
          </p:nvSpPr>
          <p:spPr>
            <a:xfrm>
              <a:off x="6408687" y="813946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9" name="object 2509"/>
            <p:cNvSpPr/>
            <p:nvPr/>
          </p:nvSpPr>
          <p:spPr>
            <a:xfrm>
              <a:off x="6405652" y="839447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0" name="object 2510"/>
            <p:cNvSpPr/>
            <p:nvPr/>
          </p:nvSpPr>
          <p:spPr>
            <a:xfrm>
              <a:off x="6408687" y="842584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1" name="object 2511"/>
            <p:cNvSpPr/>
            <p:nvPr/>
          </p:nvSpPr>
          <p:spPr>
            <a:xfrm>
              <a:off x="6405652" y="86818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2" name="object 2512"/>
            <p:cNvSpPr/>
            <p:nvPr/>
          </p:nvSpPr>
          <p:spPr>
            <a:xfrm>
              <a:off x="6408687" y="871323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3" name="object 2513"/>
            <p:cNvSpPr/>
            <p:nvPr/>
          </p:nvSpPr>
          <p:spPr>
            <a:xfrm>
              <a:off x="6405652" y="89682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4" name="object 2514"/>
            <p:cNvSpPr/>
            <p:nvPr/>
          </p:nvSpPr>
          <p:spPr>
            <a:xfrm>
              <a:off x="6408687" y="899962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5" name="object 2515"/>
            <p:cNvSpPr/>
            <p:nvPr/>
          </p:nvSpPr>
          <p:spPr>
            <a:xfrm>
              <a:off x="6405652" y="92546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6" name="object 2516"/>
            <p:cNvSpPr/>
            <p:nvPr/>
          </p:nvSpPr>
          <p:spPr>
            <a:xfrm>
              <a:off x="6408687" y="9287014"/>
              <a:ext cx="0" cy="246379"/>
            </a:xfrm>
            <a:custGeom>
              <a:avLst/>
              <a:gdLst/>
              <a:ahLst/>
              <a:cxnLst/>
              <a:rect l="l" t="t" r="r" b="b"/>
              <a:pathLst>
                <a:path h="246379">
                  <a:moveTo>
                    <a:pt x="0" y="0"/>
                  </a:moveTo>
                  <a:lnTo>
                    <a:pt x="0" y="24588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17" name="object 2517"/>
          <p:cNvSpPr/>
          <p:nvPr/>
        </p:nvSpPr>
        <p:spPr>
          <a:xfrm>
            <a:off x="6314596" y="9735329"/>
            <a:ext cx="57785" cy="84455"/>
          </a:xfrm>
          <a:custGeom>
            <a:avLst/>
            <a:gdLst/>
            <a:ahLst/>
            <a:cxnLst/>
            <a:rect l="l" t="t" r="r" b="b"/>
            <a:pathLst>
              <a:path w="57785" h="84454">
                <a:moveTo>
                  <a:pt x="46509" y="63732"/>
                </a:moveTo>
                <a:lnTo>
                  <a:pt x="35398" y="63732"/>
                </a:lnTo>
                <a:lnTo>
                  <a:pt x="35398" y="83971"/>
                </a:lnTo>
                <a:lnTo>
                  <a:pt x="46509" y="83971"/>
                </a:lnTo>
                <a:lnTo>
                  <a:pt x="46509" y="63732"/>
                </a:lnTo>
                <a:close/>
              </a:path>
              <a:path w="57785" h="84454">
                <a:moveTo>
                  <a:pt x="46509" y="0"/>
                </a:moveTo>
                <a:lnTo>
                  <a:pt x="37421" y="0"/>
                </a:lnTo>
                <a:lnTo>
                  <a:pt x="0" y="54645"/>
                </a:lnTo>
                <a:lnTo>
                  <a:pt x="0" y="63732"/>
                </a:lnTo>
                <a:lnTo>
                  <a:pt x="57660" y="63732"/>
                </a:lnTo>
                <a:lnTo>
                  <a:pt x="57660" y="54645"/>
                </a:lnTo>
                <a:lnTo>
                  <a:pt x="10119" y="54645"/>
                </a:lnTo>
                <a:lnTo>
                  <a:pt x="35398" y="17182"/>
                </a:lnTo>
                <a:lnTo>
                  <a:pt x="46509" y="17182"/>
                </a:lnTo>
                <a:lnTo>
                  <a:pt x="46509" y="0"/>
                </a:lnTo>
                <a:close/>
              </a:path>
              <a:path w="57785" h="84454">
                <a:moveTo>
                  <a:pt x="46509" y="17182"/>
                </a:moveTo>
                <a:lnTo>
                  <a:pt x="35398" y="17182"/>
                </a:lnTo>
                <a:lnTo>
                  <a:pt x="35398" y="54645"/>
                </a:lnTo>
                <a:lnTo>
                  <a:pt x="46509" y="54645"/>
                </a:lnTo>
                <a:lnTo>
                  <a:pt x="46509" y="171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18" name="object 2518"/>
          <p:cNvSpPr/>
          <p:nvPr/>
        </p:nvSpPr>
        <p:spPr>
          <a:xfrm>
            <a:off x="7256702" y="9736321"/>
            <a:ext cx="53975" cy="83185"/>
          </a:xfrm>
          <a:custGeom>
            <a:avLst/>
            <a:gdLst/>
            <a:ahLst/>
            <a:cxnLst/>
            <a:rect l="l" t="t" r="r" b="b"/>
            <a:pathLst>
              <a:path w="53975" h="83184">
                <a:moveTo>
                  <a:pt x="53613" y="0"/>
                </a:moveTo>
                <a:lnTo>
                  <a:pt x="0" y="0"/>
                </a:lnTo>
                <a:lnTo>
                  <a:pt x="0" y="10119"/>
                </a:lnTo>
                <a:lnTo>
                  <a:pt x="40478" y="10119"/>
                </a:lnTo>
                <a:lnTo>
                  <a:pt x="40478" y="11111"/>
                </a:lnTo>
                <a:lnTo>
                  <a:pt x="39445" y="12143"/>
                </a:lnTo>
                <a:lnTo>
                  <a:pt x="38454" y="12143"/>
                </a:lnTo>
                <a:lnTo>
                  <a:pt x="38454" y="13135"/>
                </a:lnTo>
                <a:lnTo>
                  <a:pt x="36430" y="15159"/>
                </a:lnTo>
                <a:lnTo>
                  <a:pt x="36430" y="16191"/>
                </a:lnTo>
                <a:lnTo>
                  <a:pt x="35398" y="17182"/>
                </a:lnTo>
                <a:lnTo>
                  <a:pt x="34406" y="18215"/>
                </a:lnTo>
                <a:lnTo>
                  <a:pt x="33374" y="19206"/>
                </a:lnTo>
                <a:lnTo>
                  <a:pt x="32382" y="20239"/>
                </a:lnTo>
                <a:lnTo>
                  <a:pt x="32382" y="21230"/>
                </a:lnTo>
                <a:lnTo>
                  <a:pt x="30358" y="23254"/>
                </a:lnTo>
                <a:lnTo>
                  <a:pt x="30358" y="24286"/>
                </a:lnTo>
                <a:lnTo>
                  <a:pt x="29326" y="25278"/>
                </a:lnTo>
                <a:lnTo>
                  <a:pt x="29326" y="26310"/>
                </a:lnTo>
                <a:lnTo>
                  <a:pt x="28334" y="27302"/>
                </a:lnTo>
                <a:lnTo>
                  <a:pt x="27302" y="29326"/>
                </a:lnTo>
                <a:lnTo>
                  <a:pt x="27302" y="30358"/>
                </a:lnTo>
                <a:lnTo>
                  <a:pt x="26310" y="31350"/>
                </a:lnTo>
                <a:lnTo>
                  <a:pt x="26310" y="32382"/>
                </a:lnTo>
                <a:lnTo>
                  <a:pt x="25278" y="33374"/>
                </a:lnTo>
                <a:lnTo>
                  <a:pt x="24286" y="34406"/>
                </a:lnTo>
                <a:lnTo>
                  <a:pt x="24286" y="35398"/>
                </a:lnTo>
                <a:lnTo>
                  <a:pt x="23254" y="36430"/>
                </a:lnTo>
                <a:lnTo>
                  <a:pt x="23254" y="37421"/>
                </a:lnTo>
                <a:lnTo>
                  <a:pt x="22262" y="38454"/>
                </a:lnTo>
                <a:lnTo>
                  <a:pt x="22262" y="39445"/>
                </a:lnTo>
                <a:lnTo>
                  <a:pt x="21230" y="40478"/>
                </a:lnTo>
                <a:lnTo>
                  <a:pt x="21230" y="42501"/>
                </a:lnTo>
                <a:lnTo>
                  <a:pt x="20239" y="43493"/>
                </a:lnTo>
                <a:lnTo>
                  <a:pt x="20239" y="44525"/>
                </a:lnTo>
                <a:lnTo>
                  <a:pt x="19206" y="45517"/>
                </a:lnTo>
                <a:lnTo>
                  <a:pt x="19206" y="47541"/>
                </a:lnTo>
                <a:lnTo>
                  <a:pt x="18215" y="48573"/>
                </a:lnTo>
                <a:lnTo>
                  <a:pt x="18215" y="50597"/>
                </a:lnTo>
                <a:lnTo>
                  <a:pt x="17182" y="51589"/>
                </a:lnTo>
                <a:lnTo>
                  <a:pt x="17182" y="53613"/>
                </a:lnTo>
                <a:lnTo>
                  <a:pt x="16191" y="54645"/>
                </a:lnTo>
                <a:lnTo>
                  <a:pt x="16191" y="56669"/>
                </a:lnTo>
                <a:lnTo>
                  <a:pt x="15159" y="57660"/>
                </a:lnTo>
                <a:lnTo>
                  <a:pt x="15159" y="60717"/>
                </a:lnTo>
                <a:lnTo>
                  <a:pt x="14167" y="61708"/>
                </a:lnTo>
                <a:lnTo>
                  <a:pt x="14167" y="63732"/>
                </a:lnTo>
                <a:lnTo>
                  <a:pt x="13135" y="65756"/>
                </a:lnTo>
                <a:lnTo>
                  <a:pt x="13135" y="69804"/>
                </a:lnTo>
                <a:lnTo>
                  <a:pt x="12143" y="71828"/>
                </a:lnTo>
                <a:lnTo>
                  <a:pt x="12143" y="76908"/>
                </a:lnTo>
                <a:lnTo>
                  <a:pt x="11111" y="77900"/>
                </a:lnTo>
                <a:lnTo>
                  <a:pt x="11111" y="82980"/>
                </a:lnTo>
                <a:lnTo>
                  <a:pt x="22262" y="82980"/>
                </a:lnTo>
                <a:lnTo>
                  <a:pt x="22262" y="74884"/>
                </a:lnTo>
                <a:lnTo>
                  <a:pt x="23254" y="72860"/>
                </a:lnTo>
                <a:lnTo>
                  <a:pt x="23254" y="68812"/>
                </a:lnTo>
                <a:lnTo>
                  <a:pt x="24286" y="67780"/>
                </a:lnTo>
                <a:lnTo>
                  <a:pt x="24286" y="64764"/>
                </a:lnTo>
                <a:lnTo>
                  <a:pt x="25278" y="62740"/>
                </a:lnTo>
                <a:lnTo>
                  <a:pt x="25278" y="59684"/>
                </a:lnTo>
                <a:lnTo>
                  <a:pt x="26310" y="59684"/>
                </a:lnTo>
                <a:lnTo>
                  <a:pt x="26310" y="56669"/>
                </a:lnTo>
                <a:lnTo>
                  <a:pt x="27302" y="55637"/>
                </a:lnTo>
                <a:lnTo>
                  <a:pt x="27302" y="54645"/>
                </a:lnTo>
                <a:lnTo>
                  <a:pt x="28334" y="53613"/>
                </a:lnTo>
                <a:lnTo>
                  <a:pt x="28334" y="51589"/>
                </a:lnTo>
                <a:lnTo>
                  <a:pt x="29326" y="50597"/>
                </a:lnTo>
                <a:lnTo>
                  <a:pt x="29326" y="49565"/>
                </a:lnTo>
                <a:lnTo>
                  <a:pt x="30358" y="47541"/>
                </a:lnTo>
                <a:lnTo>
                  <a:pt x="30358" y="45517"/>
                </a:lnTo>
                <a:lnTo>
                  <a:pt x="31350" y="44525"/>
                </a:lnTo>
                <a:lnTo>
                  <a:pt x="31350" y="43493"/>
                </a:lnTo>
                <a:lnTo>
                  <a:pt x="32382" y="42501"/>
                </a:lnTo>
                <a:lnTo>
                  <a:pt x="32382" y="41469"/>
                </a:lnTo>
                <a:lnTo>
                  <a:pt x="33374" y="40478"/>
                </a:lnTo>
                <a:lnTo>
                  <a:pt x="33374" y="39445"/>
                </a:lnTo>
                <a:lnTo>
                  <a:pt x="34406" y="38454"/>
                </a:lnTo>
                <a:lnTo>
                  <a:pt x="34406" y="37421"/>
                </a:lnTo>
                <a:lnTo>
                  <a:pt x="35398" y="36430"/>
                </a:lnTo>
                <a:lnTo>
                  <a:pt x="35398" y="35398"/>
                </a:lnTo>
                <a:lnTo>
                  <a:pt x="36430" y="34406"/>
                </a:lnTo>
                <a:lnTo>
                  <a:pt x="36430" y="33374"/>
                </a:lnTo>
                <a:lnTo>
                  <a:pt x="37421" y="32382"/>
                </a:lnTo>
                <a:lnTo>
                  <a:pt x="37421" y="31350"/>
                </a:lnTo>
                <a:lnTo>
                  <a:pt x="38454" y="30358"/>
                </a:lnTo>
                <a:lnTo>
                  <a:pt x="39445" y="29326"/>
                </a:lnTo>
                <a:lnTo>
                  <a:pt x="39445" y="28334"/>
                </a:lnTo>
                <a:lnTo>
                  <a:pt x="40478" y="26310"/>
                </a:lnTo>
                <a:lnTo>
                  <a:pt x="41469" y="25278"/>
                </a:lnTo>
                <a:lnTo>
                  <a:pt x="41469" y="24286"/>
                </a:lnTo>
                <a:lnTo>
                  <a:pt x="43493" y="22262"/>
                </a:lnTo>
                <a:lnTo>
                  <a:pt x="43493" y="21230"/>
                </a:lnTo>
                <a:lnTo>
                  <a:pt x="44525" y="20239"/>
                </a:lnTo>
                <a:lnTo>
                  <a:pt x="45517" y="19206"/>
                </a:lnTo>
                <a:lnTo>
                  <a:pt x="45517" y="18215"/>
                </a:lnTo>
                <a:lnTo>
                  <a:pt x="46549" y="17182"/>
                </a:lnTo>
                <a:lnTo>
                  <a:pt x="46549" y="16191"/>
                </a:lnTo>
                <a:lnTo>
                  <a:pt x="47541" y="16191"/>
                </a:lnTo>
                <a:lnTo>
                  <a:pt x="48573" y="15159"/>
                </a:lnTo>
                <a:lnTo>
                  <a:pt x="48573" y="14167"/>
                </a:lnTo>
                <a:lnTo>
                  <a:pt x="49565" y="13135"/>
                </a:lnTo>
                <a:lnTo>
                  <a:pt x="50597" y="12143"/>
                </a:lnTo>
                <a:lnTo>
                  <a:pt x="50597" y="11111"/>
                </a:lnTo>
                <a:lnTo>
                  <a:pt x="51589" y="11111"/>
                </a:lnTo>
                <a:lnTo>
                  <a:pt x="52621" y="10119"/>
                </a:lnTo>
                <a:lnTo>
                  <a:pt x="52621" y="9127"/>
                </a:lnTo>
                <a:lnTo>
                  <a:pt x="53613" y="8095"/>
                </a:lnTo>
                <a:lnTo>
                  <a:pt x="536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19" name="object 2519"/>
          <p:cNvGrpSpPr/>
          <p:nvPr/>
        </p:nvGrpSpPr>
        <p:grpSpPr>
          <a:xfrm>
            <a:off x="7280989" y="3065537"/>
            <a:ext cx="6350" cy="6633845"/>
            <a:chOff x="7280989" y="3065537"/>
            <a:chExt cx="6350" cy="6633845"/>
          </a:xfrm>
        </p:grpSpPr>
        <p:sp>
          <p:nvSpPr>
            <p:cNvPr id="2520" name="object 2520"/>
            <p:cNvSpPr/>
            <p:nvPr/>
          </p:nvSpPr>
          <p:spPr>
            <a:xfrm>
              <a:off x="7284025" y="3065537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4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1" name="object 2521"/>
            <p:cNvSpPr/>
            <p:nvPr/>
          </p:nvSpPr>
          <p:spPr>
            <a:xfrm>
              <a:off x="7280989" y="32244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2" name="object 2522"/>
            <p:cNvSpPr/>
            <p:nvPr/>
          </p:nvSpPr>
          <p:spPr>
            <a:xfrm>
              <a:off x="7284025" y="32557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3" name="object 2523"/>
            <p:cNvSpPr/>
            <p:nvPr/>
          </p:nvSpPr>
          <p:spPr>
            <a:xfrm>
              <a:off x="7280989" y="35107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4" name="object 2524"/>
            <p:cNvSpPr/>
            <p:nvPr/>
          </p:nvSpPr>
          <p:spPr>
            <a:xfrm>
              <a:off x="7284025" y="354317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5" name="object 2525"/>
            <p:cNvSpPr/>
            <p:nvPr/>
          </p:nvSpPr>
          <p:spPr>
            <a:xfrm>
              <a:off x="7280989" y="37981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6" name="object 2526"/>
            <p:cNvSpPr/>
            <p:nvPr/>
          </p:nvSpPr>
          <p:spPr>
            <a:xfrm>
              <a:off x="7284025" y="382956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7" name="object 2527"/>
            <p:cNvSpPr/>
            <p:nvPr/>
          </p:nvSpPr>
          <p:spPr>
            <a:xfrm>
              <a:off x="7280989" y="40845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8" name="object 2528"/>
            <p:cNvSpPr/>
            <p:nvPr/>
          </p:nvSpPr>
          <p:spPr>
            <a:xfrm>
              <a:off x="7284025" y="411695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9" name="object 2529"/>
            <p:cNvSpPr/>
            <p:nvPr/>
          </p:nvSpPr>
          <p:spPr>
            <a:xfrm>
              <a:off x="7280989" y="437196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0" name="object 2530"/>
            <p:cNvSpPr/>
            <p:nvPr/>
          </p:nvSpPr>
          <p:spPr>
            <a:xfrm>
              <a:off x="7284025" y="440333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1" name="object 2531"/>
            <p:cNvSpPr/>
            <p:nvPr/>
          </p:nvSpPr>
          <p:spPr>
            <a:xfrm>
              <a:off x="7280989" y="46583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2" name="object 2532"/>
            <p:cNvSpPr/>
            <p:nvPr/>
          </p:nvSpPr>
          <p:spPr>
            <a:xfrm>
              <a:off x="7284025" y="468971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3" name="object 2533"/>
            <p:cNvSpPr/>
            <p:nvPr/>
          </p:nvSpPr>
          <p:spPr>
            <a:xfrm>
              <a:off x="7280989" y="49457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4" name="object 2534"/>
            <p:cNvSpPr/>
            <p:nvPr/>
          </p:nvSpPr>
          <p:spPr>
            <a:xfrm>
              <a:off x="7284025" y="497711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5" name="object 2535"/>
            <p:cNvSpPr/>
            <p:nvPr/>
          </p:nvSpPr>
          <p:spPr>
            <a:xfrm>
              <a:off x="7280989" y="52321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6" name="object 2536"/>
            <p:cNvSpPr/>
            <p:nvPr/>
          </p:nvSpPr>
          <p:spPr>
            <a:xfrm>
              <a:off x="7284025" y="526349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7" name="object 2537"/>
            <p:cNvSpPr/>
            <p:nvPr/>
          </p:nvSpPr>
          <p:spPr>
            <a:xfrm>
              <a:off x="7280989" y="55185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8" name="object 2538"/>
            <p:cNvSpPr/>
            <p:nvPr/>
          </p:nvSpPr>
          <p:spPr>
            <a:xfrm>
              <a:off x="7284025" y="555089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9" name="object 2539"/>
            <p:cNvSpPr/>
            <p:nvPr/>
          </p:nvSpPr>
          <p:spPr>
            <a:xfrm>
              <a:off x="7280989" y="58059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0" name="object 2540"/>
            <p:cNvSpPr/>
            <p:nvPr/>
          </p:nvSpPr>
          <p:spPr>
            <a:xfrm>
              <a:off x="7284025" y="583727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1" name="object 2541"/>
            <p:cNvSpPr/>
            <p:nvPr/>
          </p:nvSpPr>
          <p:spPr>
            <a:xfrm>
              <a:off x="7280989" y="60922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2" name="object 2542"/>
            <p:cNvSpPr/>
            <p:nvPr/>
          </p:nvSpPr>
          <p:spPr>
            <a:xfrm>
              <a:off x="7284025" y="612466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3" name="object 2543"/>
            <p:cNvSpPr/>
            <p:nvPr/>
          </p:nvSpPr>
          <p:spPr>
            <a:xfrm>
              <a:off x="7280989" y="63796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4" name="object 2544"/>
            <p:cNvSpPr/>
            <p:nvPr/>
          </p:nvSpPr>
          <p:spPr>
            <a:xfrm>
              <a:off x="7284025" y="641104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5" name="object 2545"/>
            <p:cNvSpPr/>
            <p:nvPr/>
          </p:nvSpPr>
          <p:spPr>
            <a:xfrm>
              <a:off x="7280989" y="66660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6" name="object 2546"/>
            <p:cNvSpPr/>
            <p:nvPr/>
          </p:nvSpPr>
          <p:spPr>
            <a:xfrm>
              <a:off x="7284025" y="669844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7" name="object 2547"/>
            <p:cNvSpPr/>
            <p:nvPr/>
          </p:nvSpPr>
          <p:spPr>
            <a:xfrm>
              <a:off x="7280989" y="69534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8" name="object 2548"/>
            <p:cNvSpPr/>
            <p:nvPr/>
          </p:nvSpPr>
          <p:spPr>
            <a:xfrm>
              <a:off x="7284025" y="69848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9" name="object 2549"/>
            <p:cNvSpPr/>
            <p:nvPr/>
          </p:nvSpPr>
          <p:spPr>
            <a:xfrm>
              <a:off x="7280989" y="72398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0" name="object 2550"/>
            <p:cNvSpPr/>
            <p:nvPr/>
          </p:nvSpPr>
          <p:spPr>
            <a:xfrm>
              <a:off x="7284025" y="727221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1" name="object 2551"/>
            <p:cNvSpPr/>
            <p:nvPr/>
          </p:nvSpPr>
          <p:spPr>
            <a:xfrm>
              <a:off x="7280989" y="75272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2" name="object 2552"/>
            <p:cNvSpPr/>
            <p:nvPr/>
          </p:nvSpPr>
          <p:spPr>
            <a:xfrm>
              <a:off x="7284025" y="755860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3" name="object 2553"/>
            <p:cNvSpPr/>
            <p:nvPr/>
          </p:nvSpPr>
          <p:spPr>
            <a:xfrm>
              <a:off x="7280989" y="78136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4" name="object 2554"/>
            <p:cNvSpPr/>
            <p:nvPr/>
          </p:nvSpPr>
          <p:spPr>
            <a:xfrm>
              <a:off x="7284025" y="78449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5" name="object 2555"/>
            <p:cNvSpPr/>
            <p:nvPr/>
          </p:nvSpPr>
          <p:spPr>
            <a:xfrm>
              <a:off x="7280989" y="81010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6" name="object 2556"/>
            <p:cNvSpPr/>
            <p:nvPr/>
          </p:nvSpPr>
          <p:spPr>
            <a:xfrm>
              <a:off x="7284025" y="813237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7" name="object 2557"/>
            <p:cNvSpPr/>
            <p:nvPr/>
          </p:nvSpPr>
          <p:spPr>
            <a:xfrm>
              <a:off x="7280989" y="83873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8" name="object 2558"/>
            <p:cNvSpPr/>
            <p:nvPr/>
          </p:nvSpPr>
          <p:spPr>
            <a:xfrm>
              <a:off x="7284025" y="841876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9" name="object 2559"/>
            <p:cNvSpPr/>
            <p:nvPr/>
          </p:nvSpPr>
          <p:spPr>
            <a:xfrm>
              <a:off x="7280989" y="86737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0" name="object 2560"/>
            <p:cNvSpPr/>
            <p:nvPr/>
          </p:nvSpPr>
          <p:spPr>
            <a:xfrm>
              <a:off x="7284025" y="870615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1" name="object 2561"/>
            <p:cNvSpPr/>
            <p:nvPr/>
          </p:nvSpPr>
          <p:spPr>
            <a:xfrm>
              <a:off x="7280989" y="89611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2" name="object 2562"/>
            <p:cNvSpPr/>
            <p:nvPr/>
          </p:nvSpPr>
          <p:spPr>
            <a:xfrm>
              <a:off x="7284025" y="89925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3" name="object 2563"/>
            <p:cNvSpPr/>
            <p:nvPr/>
          </p:nvSpPr>
          <p:spPr>
            <a:xfrm>
              <a:off x="7280989" y="92475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4" name="object 2564"/>
            <p:cNvSpPr/>
            <p:nvPr/>
          </p:nvSpPr>
          <p:spPr>
            <a:xfrm>
              <a:off x="7284025" y="927993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5" name="object 2565"/>
            <p:cNvSpPr/>
            <p:nvPr/>
          </p:nvSpPr>
          <p:spPr>
            <a:xfrm>
              <a:off x="7280989" y="95349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6" name="object 2566"/>
            <p:cNvSpPr/>
            <p:nvPr/>
          </p:nvSpPr>
          <p:spPr>
            <a:xfrm>
              <a:off x="7284025" y="9566313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5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67" name="object 2567"/>
          <p:cNvSpPr/>
          <p:nvPr/>
        </p:nvSpPr>
        <p:spPr>
          <a:xfrm>
            <a:off x="12651415" y="9735346"/>
            <a:ext cx="55880" cy="86360"/>
          </a:xfrm>
          <a:custGeom>
            <a:avLst/>
            <a:gdLst/>
            <a:ahLst/>
            <a:cxnLst/>
            <a:rect l="l" t="t" r="r" b="b"/>
            <a:pathLst>
              <a:path w="55879" h="86359">
                <a:moveTo>
                  <a:pt x="32382" y="84962"/>
                </a:moveTo>
                <a:lnTo>
                  <a:pt x="21230" y="84962"/>
                </a:lnTo>
                <a:lnTo>
                  <a:pt x="22262" y="85978"/>
                </a:lnTo>
                <a:lnTo>
                  <a:pt x="31350" y="85978"/>
                </a:lnTo>
                <a:lnTo>
                  <a:pt x="32382" y="84962"/>
                </a:lnTo>
                <a:close/>
              </a:path>
              <a:path w="55879" h="86359">
                <a:moveTo>
                  <a:pt x="38454" y="84073"/>
                </a:moveTo>
                <a:lnTo>
                  <a:pt x="17182" y="84073"/>
                </a:lnTo>
                <a:lnTo>
                  <a:pt x="18215" y="84962"/>
                </a:lnTo>
                <a:lnTo>
                  <a:pt x="37421" y="84962"/>
                </a:lnTo>
                <a:lnTo>
                  <a:pt x="38454" y="84073"/>
                </a:lnTo>
                <a:close/>
              </a:path>
              <a:path w="55879" h="86359">
                <a:moveTo>
                  <a:pt x="40478" y="82930"/>
                </a:moveTo>
                <a:lnTo>
                  <a:pt x="15199" y="82930"/>
                </a:lnTo>
                <a:lnTo>
                  <a:pt x="16191" y="84073"/>
                </a:lnTo>
                <a:lnTo>
                  <a:pt x="39445" y="84073"/>
                </a:lnTo>
                <a:lnTo>
                  <a:pt x="40478" y="82930"/>
                </a:lnTo>
                <a:close/>
              </a:path>
              <a:path w="55879" h="86359">
                <a:moveTo>
                  <a:pt x="42501" y="82041"/>
                </a:moveTo>
                <a:lnTo>
                  <a:pt x="13175" y="82041"/>
                </a:lnTo>
                <a:lnTo>
                  <a:pt x="14167" y="82930"/>
                </a:lnTo>
                <a:lnTo>
                  <a:pt x="41469" y="82930"/>
                </a:lnTo>
                <a:lnTo>
                  <a:pt x="42501" y="82041"/>
                </a:lnTo>
                <a:close/>
              </a:path>
              <a:path w="55879" h="86359">
                <a:moveTo>
                  <a:pt x="44525" y="81025"/>
                </a:moveTo>
                <a:lnTo>
                  <a:pt x="11151" y="81025"/>
                </a:lnTo>
                <a:lnTo>
                  <a:pt x="12143" y="82041"/>
                </a:lnTo>
                <a:lnTo>
                  <a:pt x="43493" y="82041"/>
                </a:lnTo>
                <a:lnTo>
                  <a:pt x="44525" y="81025"/>
                </a:lnTo>
                <a:close/>
              </a:path>
              <a:path w="55879" h="86359">
                <a:moveTo>
                  <a:pt x="46549" y="78993"/>
                </a:moveTo>
                <a:lnTo>
                  <a:pt x="9127" y="78993"/>
                </a:lnTo>
                <a:lnTo>
                  <a:pt x="9127" y="80009"/>
                </a:lnTo>
                <a:lnTo>
                  <a:pt x="10119" y="81025"/>
                </a:lnTo>
                <a:lnTo>
                  <a:pt x="45517" y="81025"/>
                </a:lnTo>
                <a:lnTo>
                  <a:pt x="45517" y="80009"/>
                </a:lnTo>
                <a:lnTo>
                  <a:pt x="46549" y="78993"/>
                </a:lnTo>
                <a:close/>
              </a:path>
              <a:path w="55879" h="86359">
                <a:moveTo>
                  <a:pt x="46549" y="42544"/>
                </a:moveTo>
                <a:lnTo>
                  <a:pt x="8095" y="42544"/>
                </a:lnTo>
                <a:lnTo>
                  <a:pt x="7103" y="43560"/>
                </a:lnTo>
                <a:lnTo>
                  <a:pt x="6071" y="44576"/>
                </a:lnTo>
                <a:lnTo>
                  <a:pt x="5079" y="45592"/>
                </a:lnTo>
                <a:lnTo>
                  <a:pt x="4047" y="46608"/>
                </a:lnTo>
                <a:lnTo>
                  <a:pt x="4047" y="47624"/>
                </a:lnTo>
                <a:lnTo>
                  <a:pt x="3056" y="47624"/>
                </a:lnTo>
                <a:lnTo>
                  <a:pt x="3056" y="48640"/>
                </a:lnTo>
                <a:lnTo>
                  <a:pt x="2023" y="49656"/>
                </a:lnTo>
                <a:lnTo>
                  <a:pt x="2023" y="50545"/>
                </a:lnTo>
                <a:lnTo>
                  <a:pt x="1032" y="51688"/>
                </a:lnTo>
                <a:lnTo>
                  <a:pt x="1032" y="54609"/>
                </a:lnTo>
                <a:lnTo>
                  <a:pt x="0" y="55625"/>
                </a:lnTo>
                <a:lnTo>
                  <a:pt x="0" y="64769"/>
                </a:lnTo>
                <a:lnTo>
                  <a:pt x="1032" y="65785"/>
                </a:lnTo>
                <a:lnTo>
                  <a:pt x="1032" y="67817"/>
                </a:lnTo>
                <a:lnTo>
                  <a:pt x="2023" y="68833"/>
                </a:lnTo>
                <a:lnTo>
                  <a:pt x="2023" y="70865"/>
                </a:lnTo>
                <a:lnTo>
                  <a:pt x="3056" y="71881"/>
                </a:lnTo>
                <a:lnTo>
                  <a:pt x="3056" y="72897"/>
                </a:lnTo>
                <a:lnTo>
                  <a:pt x="4047" y="73913"/>
                </a:lnTo>
                <a:lnTo>
                  <a:pt x="5079" y="74929"/>
                </a:lnTo>
                <a:lnTo>
                  <a:pt x="5079" y="75945"/>
                </a:lnTo>
                <a:lnTo>
                  <a:pt x="8095" y="78993"/>
                </a:lnTo>
                <a:lnTo>
                  <a:pt x="47541" y="78993"/>
                </a:lnTo>
                <a:lnTo>
                  <a:pt x="48573" y="77977"/>
                </a:lnTo>
                <a:lnTo>
                  <a:pt x="48573" y="76961"/>
                </a:lnTo>
                <a:lnTo>
                  <a:pt x="22262" y="76961"/>
                </a:lnTo>
                <a:lnTo>
                  <a:pt x="21230" y="75945"/>
                </a:lnTo>
                <a:lnTo>
                  <a:pt x="20239" y="75945"/>
                </a:lnTo>
                <a:lnTo>
                  <a:pt x="19206" y="74929"/>
                </a:lnTo>
                <a:lnTo>
                  <a:pt x="18215" y="74929"/>
                </a:lnTo>
                <a:lnTo>
                  <a:pt x="17182" y="73913"/>
                </a:lnTo>
                <a:lnTo>
                  <a:pt x="16191" y="72897"/>
                </a:lnTo>
                <a:lnTo>
                  <a:pt x="15199" y="72897"/>
                </a:lnTo>
                <a:lnTo>
                  <a:pt x="14167" y="71881"/>
                </a:lnTo>
                <a:lnTo>
                  <a:pt x="14167" y="70865"/>
                </a:lnTo>
                <a:lnTo>
                  <a:pt x="13175" y="69849"/>
                </a:lnTo>
                <a:lnTo>
                  <a:pt x="13175" y="68833"/>
                </a:lnTo>
                <a:lnTo>
                  <a:pt x="12143" y="67817"/>
                </a:lnTo>
                <a:lnTo>
                  <a:pt x="12143" y="66801"/>
                </a:lnTo>
                <a:lnTo>
                  <a:pt x="11151" y="65785"/>
                </a:lnTo>
                <a:lnTo>
                  <a:pt x="11151" y="61721"/>
                </a:lnTo>
                <a:lnTo>
                  <a:pt x="10119" y="60705"/>
                </a:lnTo>
                <a:lnTo>
                  <a:pt x="11151" y="59689"/>
                </a:lnTo>
                <a:lnTo>
                  <a:pt x="11151" y="54609"/>
                </a:lnTo>
                <a:lnTo>
                  <a:pt x="12143" y="53720"/>
                </a:lnTo>
                <a:lnTo>
                  <a:pt x="12143" y="52577"/>
                </a:lnTo>
                <a:lnTo>
                  <a:pt x="13175" y="51688"/>
                </a:lnTo>
                <a:lnTo>
                  <a:pt x="13175" y="50545"/>
                </a:lnTo>
                <a:lnTo>
                  <a:pt x="16191" y="47624"/>
                </a:lnTo>
                <a:lnTo>
                  <a:pt x="17182" y="46608"/>
                </a:lnTo>
                <a:lnTo>
                  <a:pt x="18215" y="46608"/>
                </a:lnTo>
                <a:lnTo>
                  <a:pt x="18215" y="45592"/>
                </a:lnTo>
                <a:lnTo>
                  <a:pt x="19206" y="45592"/>
                </a:lnTo>
                <a:lnTo>
                  <a:pt x="20239" y="44576"/>
                </a:lnTo>
                <a:lnTo>
                  <a:pt x="22262" y="44576"/>
                </a:lnTo>
                <a:lnTo>
                  <a:pt x="24286" y="43560"/>
                </a:lnTo>
                <a:lnTo>
                  <a:pt x="47541" y="43560"/>
                </a:lnTo>
                <a:lnTo>
                  <a:pt x="46549" y="42544"/>
                </a:lnTo>
                <a:close/>
              </a:path>
              <a:path w="55879" h="86359">
                <a:moveTo>
                  <a:pt x="50597" y="74929"/>
                </a:moveTo>
                <a:lnTo>
                  <a:pt x="36430" y="74929"/>
                </a:lnTo>
                <a:lnTo>
                  <a:pt x="35398" y="75945"/>
                </a:lnTo>
                <a:lnTo>
                  <a:pt x="34406" y="75945"/>
                </a:lnTo>
                <a:lnTo>
                  <a:pt x="33374" y="76961"/>
                </a:lnTo>
                <a:lnTo>
                  <a:pt x="48573" y="76961"/>
                </a:lnTo>
                <a:lnTo>
                  <a:pt x="50597" y="74929"/>
                </a:lnTo>
                <a:close/>
              </a:path>
              <a:path w="55879" h="86359">
                <a:moveTo>
                  <a:pt x="49565" y="44576"/>
                </a:moveTo>
                <a:lnTo>
                  <a:pt x="34406" y="44576"/>
                </a:lnTo>
                <a:lnTo>
                  <a:pt x="35398" y="45592"/>
                </a:lnTo>
                <a:lnTo>
                  <a:pt x="36430" y="45592"/>
                </a:lnTo>
                <a:lnTo>
                  <a:pt x="37421" y="46608"/>
                </a:lnTo>
                <a:lnTo>
                  <a:pt x="38454" y="46608"/>
                </a:lnTo>
                <a:lnTo>
                  <a:pt x="38454" y="47624"/>
                </a:lnTo>
                <a:lnTo>
                  <a:pt x="40478" y="49656"/>
                </a:lnTo>
                <a:lnTo>
                  <a:pt x="41469" y="49656"/>
                </a:lnTo>
                <a:lnTo>
                  <a:pt x="41469" y="50545"/>
                </a:lnTo>
                <a:lnTo>
                  <a:pt x="42501" y="51688"/>
                </a:lnTo>
                <a:lnTo>
                  <a:pt x="42501" y="52577"/>
                </a:lnTo>
                <a:lnTo>
                  <a:pt x="43493" y="53720"/>
                </a:lnTo>
                <a:lnTo>
                  <a:pt x="43493" y="54609"/>
                </a:lnTo>
                <a:lnTo>
                  <a:pt x="44525" y="55625"/>
                </a:lnTo>
                <a:lnTo>
                  <a:pt x="44525" y="64769"/>
                </a:lnTo>
                <a:lnTo>
                  <a:pt x="43493" y="65785"/>
                </a:lnTo>
                <a:lnTo>
                  <a:pt x="43493" y="67817"/>
                </a:lnTo>
                <a:lnTo>
                  <a:pt x="42501" y="68833"/>
                </a:lnTo>
                <a:lnTo>
                  <a:pt x="42501" y="69849"/>
                </a:lnTo>
                <a:lnTo>
                  <a:pt x="41469" y="70865"/>
                </a:lnTo>
                <a:lnTo>
                  <a:pt x="40478" y="71881"/>
                </a:lnTo>
                <a:lnTo>
                  <a:pt x="39445" y="72897"/>
                </a:lnTo>
                <a:lnTo>
                  <a:pt x="38454" y="73913"/>
                </a:lnTo>
                <a:lnTo>
                  <a:pt x="37421" y="74929"/>
                </a:lnTo>
                <a:lnTo>
                  <a:pt x="51589" y="74929"/>
                </a:lnTo>
                <a:lnTo>
                  <a:pt x="51589" y="73913"/>
                </a:lnTo>
                <a:lnTo>
                  <a:pt x="52621" y="72897"/>
                </a:lnTo>
                <a:lnTo>
                  <a:pt x="52621" y="71881"/>
                </a:lnTo>
                <a:lnTo>
                  <a:pt x="53613" y="70865"/>
                </a:lnTo>
                <a:lnTo>
                  <a:pt x="53613" y="68833"/>
                </a:lnTo>
                <a:lnTo>
                  <a:pt x="54645" y="67817"/>
                </a:lnTo>
                <a:lnTo>
                  <a:pt x="54645" y="62737"/>
                </a:lnTo>
                <a:lnTo>
                  <a:pt x="55637" y="61721"/>
                </a:lnTo>
                <a:lnTo>
                  <a:pt x="55637" y="59689"/>
                </a:lnTo>
                <a:lnTo>
                  <a:pt x="54645" y="58673"/>
                </a:lnTo>
                <a:lnTo>
                  <a:pt x="54645" y="54609"/>
                </a:lnTo>
                <a:lnTo>
                  <a:pt x="53613" y="52577"/>
                </a:lnTo>
                <a:lnTo>
                  <a:pt x="53613" y="50545"/>
                </a:lnTo>
                <a:lnTo>
                  <a:pt x="52621" y="49656"/>
                </a:lnTo>
                <a:lnTo>
                  <a:pt x="52621" y="48640"/>
                </a:lnTo>
                <a:lnTo>
                  <a:pt x="51589" y="48640"/>
                </a:lnTo>
                <a:lnTo>
                  <a:pt x="51589" y="47624"/>
                </a:lnTo>
                <a:lnTo>
                  <a:pt x="50597" y="46608"/>
                </a:lnTo>
                <a:lnTo>
                  <a:pt x="49565" y="45592"/>
                </a:lnTo>
                <a:lnTo>
                  <a:pt x="49565" y="44576"/>
                </a:lnTo>
                <a:close/>
              </a:path>
              <a:path w="55879" h="86359">
                <a:moveTo>
                  <a:pt x="47541" y="43560"/>
                </a:moveTo>
                <a:lnTo>
                  <a:pt x="31350" y="43560"/>
                </a:lnTo>
                <a:lnTo>
                  <a:pt x="32382" y="44576"/>
                </a:lnTo>
                <a:lnTo>
                  <a:pt x="48573" y="44576"/>
                </a:lnTo>
                <a:lnTo>
                  <a:pt x="47541" y="43560"/>
                </a:lnTo>
                <a:close/>
              </a:path>
              <a:path w="55879" h="86359">
                <a:moveTo>
                  <a:pt x="43493" y="40512"/>
                </a:moveTo>
                <a:lnTo>
                  <a:pt x="11151" y="40512"/>
                </a:lnTo>
                <a:lnTo>
                  <a:pt x="9127" y="42544"/>
                </a:lnTo>
                <a:lnTo>
                  <a:pt x="45517" y="42544"/>
                </a:lnTo>
                <a:lnTo>
                  <a:pt x="43493" y="40512"/>
                </a:lnTo>
                <a:close/>
              </a:path>
              <a:path w="55879" h="86359">
                <a:moveTo>
                  <a:pt x="41469" y="39496"/>
                </a:moveTo>
                <a:lnTo>
                  <a:pt x="13175" y="39496"/>
                </a:lnTo>
                <a:lnTo>
                  <a:pt x="12143" y="40512"/>
                </a:lnTo>
                <a:lnTo>
                  <a:pt x="42501" y="40512"/>
                </a:lnTo>
                <a:lnTo>
                  <a:pt x="41469" y="39496"/>
                </a:lnTo>
                <a:close/>
              </a:path>
              <a:path w="55879" h="86359">
                <a:moveTo>
                  <a:pt x="40478" y="38480"/>
                </a:moveTo>
                <a:lnTo>
                  <a:pt x="15199" y="38480"/>
                </a:lnTo>
                <a:lnTo>
                  <a:pt x="16191" y="39496"/>
                </a:lnTo>
                <a:lnTo>
                  <a:pt x="39445" y="39496"/>
                </a:lnTo>
                <a:lnTo>
                  <a:pt x="40478" y="38480"/>
                </a:lnTo>
                <a:close/>
              </a:path>
              <a:path w="55879" h="86359">
                <a:moveTo>
                  <a:pt x="43493" y="36448"/>
                </a:moveTo>
                <a:lnTo>
                  <a:pt x="11151" y="36448"/>
                </a:lnTo>
                <a:lnTo>
                  <a:pt x="13175" y="38480"/>
                </a:lnTo>
                <a:lnTo>
                  <a:pt x="41469" y="38480"/>
                </a:lnTo>
                <a:lnTo>
                  <a:pt x="43493" y="36448"/>
                </a:lnTo>
                <a:close/>
              </a:path>
              <a:path w="55879" h="86359">
                <a:moveTo>
                  <a:pt x="46549" y="34416"/>
                </a:moveTo>
                <a:lnTo>
                  <a:pt x="31350" y="34416"/>
                </a:lnTo>
                <a:lnTo>
                  <a:pt x="30358" y="35432"/>
                </a:lnTo>
                <a:lnTo>
                  <a:pt x="10119" y="35432"/>
                </a:lnTo>
                <a:lnTo>
                  <a:pt x="10119" y="36448"/>
                </a:lnTo>
                <a:lnTo>
                  <a:pt x="44525" y="36448"/>
                </a:lnTo>
                <a:lnTo>
                  <a:pt x="45517" y="35432"/>
                </a:lnTo>
                <a:lnTo>
                  <a:pt x="46549" y="34416"/>
                </a:lnTo>
                <a:close/>
              </a:path>
              <a:path w="55879" h="86359">
                <a:moveTo>
                  <a:pt x="19206" y="32384"/>
                </a:moveTo>
                <a:lnTo>
                  <a:pt x="7103" y="32384"/>
                </a:lnTo>
                <a:lnTo>
                  <a:pt x="7103" y="33400"/>
                </a:lnTo>
                <a:lnTo>
                  <a:pt x="8095" y="34416"/>
                </a:lnTo>
                <a:lnTo>
                  <a:pt x="9127" y="35432"/>
                </a:lnTo>
                <a:lnTo>
                  <a:pt x="25278" y="35432"/>
                </a:lnTo>
                <a:lnTo>
                  <a:pt x="24286" y="34416"/>
                </a:lnTo>
                <a:lnTo>
                  <a:pt x="22262" y="34416"/>
                </a:lnTo>
                <a:lnTo>
                  <a:pt x="21230" y="33400"/>
                </a:lnTo>
                <a:lnTo>
                  <a:pt x="20239" y="33400"/>
                </a:lnTo>
                <a:lnTo>
                  <a:pt x="19206" y="32384"/>
                </a:lnTo>
                <a:close/>
              </a:path>
              <a:path w="55879" h="86359">
                <a:moveTo>
                  <a:pt x="47561" y="9143"/>
                </a:moveTo>
                <a:lnTo>
                  <a:pt x="31350" y="9143"/>
                </a:lnTo>
                <a:lnTo>
                  <a:pt x="32382" y="10159"/>
                </a:lnTo>
                <a:lnTo>
                  <a:pt x="33374" y="10159"/>
                </a:lnTo>
                <a:lnTo>
                  <a:pt x="34406" y="11175"/>
                </a:lnTo>
                <a:lnTo>
                  <a:pt x="35398" y="11175"/>
                </a:lnTo>
                <a:lnTo>
                  <a:pt x="40478" y="16255"/>
                </a:lnTo>
                <a:lnTo>
                  <a:pt x="40478" y="19303"/>
                </a:lnTo>
                <a:lnTo>
                  <a:pt x="41469" y="20319"/>
                </a:lnTo>
                <a:lnTo>
                  <a:pt x="41469" y="24383"/>
                </a:lnTo>
                <a:lnTo>
                  <a:pt x="40478" y="25272"/>
                </a:lnTo>
                <a:lnTo>
                  <a:pt x="40478" y="27304"/>
                </a:lnTo>
                <a:lnTo>
                  <a:pt x="38454" y="29336"/>
                </a:lnTo>
                <a:lnTo>
                  <a:pt x="38454" y="30352"/>
                </a:lnTo>
                <a:lnTo>
                  <a:pt x="37421" y="31368"/>
                </a:lnTo>
                <a:lnTo>
                  <a:pt x="36430" y="32384"/>
                </a:lnTo>
                <a:lnTo>
                  <a:pt x="35398" y="33400"/>
                </a:lnTo>
                <a:lnTo>
                  <a:pt x="34406" y="33400"/>
                </a:lnTo>
                <a:lnTo>
                  <a:pt x="33374" y="34416"/>
                </a:lnTo>
                <a:lnTo>
                  <a:pt x="47541" y="34416"/>
                </a:lnTo>
                <a:lnTo>
                  <a:pt x="48573" y="33400"/>
                </a:lnTo>
                <a:lnTo>
                  <a:pt x="48573" y="32384"/>
                </a:lnTo>
                <a:lnTo>
                  <a:pt x="49565" y="31368"/>
                </a:lnTo>
                <a:lnTo>
                  <a:pt x="49565" y="30352"/>
                </a:lnTo>
                <a:lnTo>
                  <a:pt x="50597" y="29336"/>
                </a:lnTo>
                <a:lnTo>
                  <a:pt x="50597" y="28320"/>
                </a:lnTo>
                <a:lnTo>
                  <a:pt x="51589" y="27304"/>
                </a:lnTo>
                <a:lnTo>
                  <a:pt x="51589" y="17271"/>
                </a:lnTo>
                <a:lnTo>
                  <a:pt x="50597" y="16255"/>
                </a:lnTo>
                <a:lnTo>
                  <a:pt x="50597" y="14223"/>
                </a:lnTo>
                <a:lnTo>
                  <a:pt x="49565" y="13207"/>
                </a:lnTo>
                <a:lnTo>
                  <a:pt x="49565" y="12191"/>
                </a:lnTo>
                <a:lnTo>
                  <a:pt x="48573" y="11175"/>
                </a:lnTo>
                <a:lnTo>
                  <a:pt x="48573" y="10159"/>
                </a:lnTo>
                <a:lnTo>
                  <a:pt x="47561" y="9143"/>
                </a:lnTo>
                <a:close/>
              </a:path>
              <a:path w="55879" h="86359">
                <a:moveTo>
                  <a:pt x="46549" y="8127"/>
                </a:moveTo>
                <a:lnTo>
                  <a:pt x="8095" y="8127"/>
                </a:lnTo>
                <a:lnTo>
                  <a:pt x="7103" y="9143"/>
                </a:lnTo>
                <a:lnTo>
                  <a:pt x="7103" y="10159"/>
                </a:lnTo>
                <a:lnTo>
                  <a:pt x="6071" y="11175"/>
                </a:lnTo>
                <a:lnTo>
                  <a:pt x="6071" y="12191"/>
                </a:lnTo>
                <a:lnTo>
                  <a:pt x="5079" y="13207"/>
                </a:lnTo>
                <a:lnTo>
                  <a:pt x="5079" y="14223"/>
                </a:lnTo>
                <a:lnTo>
                  <a:pt x="4047" y="15239"/>
                </a:lnTo>
                <a:lnTo>
                  <a:pt x="4047" y="18287"/>
                </a:lnTo>
                <a:lnTo>
                  <a:pt x="3056" y="19303"/>
                </a:lnTo>
                <a:lnTo>
                  <a:pt x="3056" y="24383"/>
                </a:lnTo>
                <a:lnTo>
                  <a:pt x="4047" y="25272"/>
                </a:lnTo>
                <a:lnTo>
                  <a:pt x="4047" y="28320"/>
                </a:lnTo>
                <a:lnTo>
                  <a:pt x="5079" y="29336"/>
                </a:lnTo>
                <a:lnTo>
                  <a:pt x="5079" y="30352"/>
                </a:lnTo>
                <a:lnTo>
                  <a:pt x="6071" y="31368"/>
                </a:lnTo>
                <a:lnTo>
                  <a:pt x="6071" y="32384"/>
                </a:lnTo>
                <a:lnTo>
                  <a:pt x="18215" y="32384"/>
                </a:lnTo>
                <a:lnTo>
                  <a:pt x="18215" y="31368"/>
                </a:lnTo>
                <a:lnTo>
                  <a:pt x="17182" y="31368"/>
                </a:lnTo>
                <a:lnTo>
                  <a:pt x="16191" y="30352"/>
                </a:lnTo>
                <a:lnTo>
                  <a:pt x="16191" y="29336"/>
                </a:lnTo>
                <a:lnTo>
                  <a:pt x="15199" y="28320"/>
                </a:lnTo>
                <a:lnTo>
                  <a:pt x="15199" y="27304"/>
                </a:lnTo>
                <a:lnTo>
                  <a:pt x="14167" y="26415"/>
                </a:lnTo>
                <a:lnTo>
                  <a:pt x="14167" y="17271"/>
                </a:lnTo>
                <a:lnTo>
                  <a:pt x="15199" y="16255"/>
                </a:lnTo>
                <a:lnTo>
                  <a:pt x="15199" y="15239"/>
                </a:lnTo>
                <a:lnTo>
                  <a:pt x="17182" y="13207"/>
                </a:lnTo>
                <a:lnTo>
                  <a:pt x="18215" y="12191"/>
                </a:lnTo>
                <a:lnTo>
                  <a:pt x="19206" y="11175"/>
                </a:lnTo>
                <a:lnTo>
                  <a:pt x="20239" y="11175"/>
                </a:lnTo>
                <a:lnTo>
                  <a:pt x="21230" y="10159"/>
                </a:lnTo>
                <a:lnTo>
                  <a:pt x="22262" y="10159"/>
                </a:lnTo>
                <a:lnTo>
                  <a:pt x="23254" y="9143"/>
                </a:lnTo>
                <a:lnTo>
                  <a:pt x="47561" y="9143"/>
                </a:lnTo>
                <a:lnTo>
                  <a:pt x="46549" y="8127"/>
                </a:lnTo>
                <a:close/>
              </a:path>
              <a:path w="55879" h="86359">
                <a:moveTo>
                  <a:pt x="43493" y="5079"/>
                </a:moveTo>
                <a:lnTo>
                  <a:pt x="11151" y="5079"/>
                </a:lnTo>
                <a:lnTo>
                  <a:pt x="11151" y="6095"/>
                </a:lnTo>
                <a:lnTo>
                  <a:pt x="10119" y="7111"/>
                </a:lnTo>
                <a:lnTo>
                  <a:pt x="9127" y="8127"/>
                </a:lnTo>
                <a:lnTo>
                  <a:pt x="45517" y="8127"/>
                </a:lnTo>
                <a:lnTo>
                  <a:pt x="45517" y="7111"/>
                </a:lnTo>
                <a:lnTo>
                  <a:pt x="43493" y="5079"/>
                </a:lnTo>
                <a:close/>
              </a:path>
              <a:path w="55879" h="86359">
                <a:moveTo>
                  <a:pt x="39445" y="3047"/>
                </a:moveTo>
                <a:lnTo>
                  <a:pt x="14167" y="3047"/>
                </a:lnTo>
                <a:lnTo>
                  <a:pt x="13175" y="4063"/>
                </a:lnTo>
                <a:lnTo>
                  <a:pt x="12143" y="5079"/>
                </a:lnTo>
                <a:lnTo>
                  <a:pt x="42501" y="5079"/>
                </a:lnTo>
                <a:lnTo>
                  <a:pt x="41469" y="4063"/>
                </a:lnTo>
                <a:lnTo>
                  <a:pt x="40478" y="4063"/>
                </a:lnTo>
                <a:lnTo>
                  <a:pt x="39445" y="3047"/>
                </a:lnTo>
                <a:close/>
              </a:path>
              <a:path w="55879" h="86359">
                <a:moveTo>
                  <a:pt x="37421" y="2031"/>
                </a:moveTo>
                <a:lnTo>
                  <a:pt x="16191" y="2031"/>
                </a:lnTo>
                <a:lnTo>
                  <a:pt x="15199" y="3047"/>
                </a:lnTo>
                <a:lnTo>
                  <a:pt x="38454" y="3047"/>
                </a:lnTo>
                <a:lnTo>
                  <a:pt x="37421" y="2031"/>
                </a:lnTo>
                <a:close/>
              </a:path>
              <a:path w="55879" h="86359">
                <a:moveTo>
                  <a:pt x="35398" y="1015"/>
                </a:moveTo>
                <a:lnTo>
                  <a:pt x="19206" y="1015"/>
                </a:lnTo>
                <a:lnTo>
                  <a:pt x="18215" y="2031"/>
                </a:lnTo>
                <a:lnTo>
                  <a:pt x="36430" y="2031"/>
                </a:lnTo>
                <a:lnTo>
                  <a:pt x="35398" y="1015"/>
                </a:lnTo>
                <a:close/>
              </a:path>
              <a:path w="55879" h="86359">
                <a:moveTo>
                  <a:pt x="30358" y="0"/>
                </a:moveTo>
                <a:lnTo>
                  <a:pt x="25278" y="0"/>
                </a:lnTo>
                <a:lnTo>
                  <a:pt x="24286" y="1015"/>
                </a:lnTo>
                <a:lnTo>
                  <a:pt x="31350" y="1015"/>
                </a:lnTo>
                <a:lnTo>
                  <a:pt x="30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68" name="object 2568"/>
          <p:cNvGrpSpPr/>
          <p:nvPr/>
        </p:nvGrpSpPr>
        <p:grpSpPr>
          <a:xfrm>
            <a:off x="12675702" y="8706154"/>
            <a:ext cx="6350" cy="993140"/>
            <a:chOff x="12675702" y="8706154"/>
            <a:chExt cx="6350" cy="993140"/>
          </a:xfrm>
        </p:grpSpPr>
        <p:sp>
          <p:nvSpPr>
            <p:cNvPr id="2569" name="object 2569"/>
            <p:cNvSpPr/>
            <p:nvPr/>
          </p:nvSpPr>
          <p:spPr>
            <a:xfrm>
              <a:off x="12678738" y="870615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0" name="object 2570"/>
            <p:cNvSpPr/>
            <p:nvPr/>
          </p:nvSpPr>
          <p:spPr>
            <a:xfrm>
              <a:off x="12675702" y="89611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1" name="object 2571"/>
            <p:cNvSpPr/>
            <p:nvPr/>
          </p:nvSpPr>
          <p:spPr>
            <a:xfrm>
              <a:off x="12678738" y="89925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2" name="object 2572"/>
            <p:cNvSpPr/>
            <p:nvPr/>
          </p:nvSpPr>
          <p:spPr>
            <a:xfrm>
              <a:off x="12675702" y="92475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3" name="object 2573"/>
            <p:cNvSpPr/>
            <p:nvPr/>
          </p:nvSpPr>
          <p:spPr>
            <a:xfrm>
              <a:off x="12678738" y="927993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4" name="object 2574"/>
            <p:cNvSpPr/>
            <p:nvPr/>
          </p:nvSpPr>
          <p:spPr>
            <a:xfrm>
              <a:off x="12675702" y="95349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5" name="object 2575"/>
            <p:cNvSpPr/>
            <p:nvPr/>
          </p:nvSpPr>
          <p:spPr>
            <a:xfrm>
              <a:off x="12678738" y="9566313"/>
              <a:ext cx="0" cy="132715"/>
            </a:xfrm>
            <a:custGeom>
              <a:avLst/>
              <a:gdLst/>
              <a:ahLst/>
              <a:cxnLst/>
              <a:rect l="l" t="t" r="r" b="b"/>
              <a:pathLst>
                <a:path h="132715">
                  <a:moveTo>
                    <a:pt x="0" y="0"/>
                  </a:moveTo>
                  <a:lnTo>
                    <a:pt x="0" y="1325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76" name="object 2576"/>
          <p:cNvGrpSpPr/>
          <p:nvPr/>
        </p:nvGrpSpPr>
        <p:grpSpPr>
          <a:xfrm>
            <a:off x="13292993" y="1662973"/>
            <a:ext cx="6350" cy="782320"/>
            <a:chOff x="13292993" y="1662973"/>
            <a:chExt cx="6350" cy="782320"/>
          </a:xfrm>
        </p:grpSpPr>
        <p:sp>
          <p:nvSpPr>
            <p:cNvPr id="2577" name="object 2577"/>
            <p:cNvSpPr/>
            <p:nvPr/>
          </p:nvSpPr>
          <p:spPr>
            <a:xfrm>
              <a:off x="13296029" y="1662973"/>
              <a:ext cx="0" cy="177165"/>
            </a:xfrm>
            <a:custGeom>
              <a:avLst/>
              <a:gdLst/>
              <a:ahLst/>
              <a:cxnLst/>
              <a:rect l="l" t="t" r="r" b="b"/>
              <a:pathLst>
                <a:path h="177164">
                  <a:moveTo>
                    <a:pt x="0" y="0"/>
                  </a:moveTo>
                  <a:lnTo>
                    <a:pt x="0" y="177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8" name="object 2578"/>
            <p:cNvSpPr/>
            <p:nvPr/>
          </p:nvSpPr>
          <p:spPr>
            <a:xfrm>
              <a:off x="13292993" y="18653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9" name="object 2579"/>
            <p:cNvSpPr/>
            <p:nvPr/>
          </p:nvSpPr>
          <p:spPr>
            <a:xfrm>
              <a:off x="13296029" y="18977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0" name="object 2580"/>
            <p:cNvSpPr/>
            <p:nvPr/>
          </p:nvSpPr>
          <p:spPr>
            <a:xfrm>
              <a:off x="13292993" y="21527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1" name="object 2581"/>
            <p:cNvSpPr/>
            <p:nvPr/>
          </p:nvSpPr>
          <p:spPr>
            <a:xfrm>
              <a:off x="13296029" y="21841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2" name="object 2582"/>
            <p:cNvSpPr/>
            <p:nvPr/>
          </p:nvSpPr>
          <p:spPr>
            <a:xfrm>
              <a:off x="13292993" y="24391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83" name="object 2583"/>
          <p:cNvGrpSpPr/>
          <p:nvPr/>
        </p:nvGrpSpPr>
        <p:grpSpPr>
          <a:xfrm>
            <a:off x="13292993" y="8782050"/>
            <a:ext cx="6350" cy="548005"/>
            <a:chOff x="13292993" y="8782050"/>
            <a:chExt cx="6350" cy="548005"/>
          </a:xfrm>
        </p:grpSpPr>
        <p:sp>
          <p:nvSpPr>
            <p:cNvPr id="2584" name="object 2584"/>
            <p:cNvSpPr/>
            <p:nvPr/>
          </p:nvSpPr>
          <p:spPr>
            <a:xfrm>
              <a:off x="13296029" y="878205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5" name="object 2585"/>
            <p:cNvSpPr/>
            <p:nvPr/>
          </p:nvSpPr>
          <p:spPr>
            <a:xfrm>
              <a:off x="13292993" y="90370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6" name="object 2586"/>
            <p:cNvSpPr/>
            <p:nvPr/>
          </p:nvSpPr>
          <p:spPr>
            <a:xfrm>
              <a:off x="13296029" y="906843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7" name="object 2587"/>
            <p:cNvSpPr/>
            <p:nvPr/>
          </p:nvSpPr>
          <p:spPr>
            <a:xfrm>
              <a:off x="13292993" y="93234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88" name="object 2588"/>
          <p:cNvGrpSpPr/>
          <p:nvPr/>
        </p:nvGrpSpPr>
        <p:grpSpPr>
          <a:xfrm>
            <a:off x="13551041" y="8999620"/>
            <a:ext cx="6350" cy="261620"/>
            <a:chOff x="13551041" y="8999620"/>
            <a:chExt cx="6350" cy="261620"/>
          </a:xfrm>
        </p:grpSpPr>
        <p:sp>
          <p:nvSpPr>
            <p:cNvPr id="2589" name="object 2589"/>
            <p:cNvSpPr/>
            <p:nvPr/>
          </p:nvSpPr>
          <p:spPr>
            <a:xfrm>
              <a:off x="13554076" y="899962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0" name="object 2590"/>
            <p:cNvSpPr/>
            <p:nvPr/>
          </p:nvSpPr>
          <p:spPr>
            <a:xfrm>
              <a:off x="13551041" y="925463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91" name="object 2591"/>
          <p:cNvSpPr/>
          <p:nvPr/>
        </p:nvSpPr>
        <p:spPr>
          <a:xfrm>
            <a:off x="13973035" y="9737342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1356" y="12"/>
                </a:moveTo>
                <a:lnTo>
                  <a:pt x="24295" y="12"/>
                </a:lnTo>
                <a:lnTo>
                  <a:pt x="24295" y="2044"/>
                </a:lnTo>
                <a:lnTo>
                  <a:pt x="23253" y="3035"/>
                </a:lnTo>
                <a:lnTo>
                  <a:pt x="22263" y="4064"/>
                </a:lnTo>
                <a:lnTo>
                  <a:pt x="21234" y="5054"/>
                </a:lnTo>
                <a:lnTo>
                  <a:pt x="21234" y="6083"/>
                </a:lnTo>
                <a:lnTo>
                  <a:pt x="17183" y="10134"/>
                </a:lnTo>
                <a:lnTo>
                  <a:pt x="16192" y="10134"/>
                </a:lnTo>
                <a:lnTo>
                  <a:pt x="15163" y="11125"/>
                </a:lnTo>
                <a:lnTo>
                  <a:pt x="15163" y="12153"/>
                </a:lnTo>
                <a:lnTo>
                  <a:pt x="14173" y="12153"/>
                </a:lnTo>
                <a:lnTo>
                  <a:pt x="13131" y="13157"/>
                </a:lnTo>
                <a:lnTo>
                  <a:pt x="12141" y="14185"/>
                </a:lnTo>
                <a:lnTo>
                  <a:pt x="11112" y="15176"/>
                </a:lnTo>
                <a:lnTo>
                  <a:pt x="10121" y="15176"/>
                </a:lnTo>
                <a:lnTo>
                  <a:pt x="10121" y="16205"/>
                </a:lnTo>
                <a:lnTo>
                  <a:pt x="9093" y="17195"/>
                </a:lnTo>
                <a:lnTo>
                  <a:pt x="8102" y="17195"/>
                </a:lnTo>
                <a:lnTo>
                  <a:pt x="7061" y="18237"/>
                </a:lnTo>
                <a:lnTo>
                  <a:pt x="6070" y="18237"/>
                </a:lnTo>
                <a:lnTo>
                  <a:pt x="5041" y="19227"/>
                </a:lnTo>
                <a:lnTo>
                  <a:pt x="4051" y="19227"/>
                </a:lnTo>
                <a:lnTo>
                  <a:pt x="3022" y="20256"/>
                </a:lnTo>
                <a:lnTo>
                  <a:pt x="990" y="21247"/>
                </a:lnTo>
                <a:lnTo>
                  <a:pt x="0" y="21247"/>
                </a:lnTo>
                <a:lnTo>
                  <a:pt x="0" y="31369"/>
                </a:lnTo>
                <a:lnTo>
                  <a:pt x="990" y="31369"/>
                </a:lnTo>
                <a:lnTo>
                  <a:pt x="2032" y="30378"/>
                </a:lnTo>
                <a:lnTo>
                  <a:pt x="4051" y="30378"/>
                </a:lnTo>
                <a:lnTo>
                  <a:pt x="5041" y="29337"/>
                </a:lnTo>
                <a:lnTo>
                  <a:pt x="6070" y="29337"/>
                </a:lnTo>
                <a:lnTo>
                  <a:pt x="7061" y="28346"/>
                </a:lnTo>
                <a:lnTo>
                  <a:pt x="8102" y="28346"/>
                </a:lnTo>
                <a:lnTo>
                  <a:pt x="9093" y="27317"/>
                </a:lnTo>
                <a:lnTo>
                  <a:pt x="10121" y="26327"/>
                </a:lnTo>
                <a:lnTo>
                  <a:pt x="11112" y="26327"/>
                </a:lnTo>
                <a:lnTo>
                  <a:pt x="11112" y="25298"/>
                </a:lnTo>
                <a:lnTo>
                  <a:pt x="13131" y="25298"/>
                </a:lnTo>
                <a:lnTo>
                  <a:pt x="14173" y="24307"/>
                </a:lnTo>
                <a:lnTo>
                  <a:pt x="15163" y="23266"/>
                </a:lnTo>
                <a:lnTo>
                  <a:pt x="16192" y="23266"/>
                </a:lnTo>
                <a:lnTo>
                  <a:pt x="20243" y="19227"/>
                </a:lnTo>
                <a:lnTo>
                  <a:pt x="21234" y="19227"/>
                </a:lnTo>
                <a:lnTo>
                  <a:pt x="21234" y="83985"/>
                </a:lnTo>
                <a:lnTo>
                  <a:pt x="31356" y="83985"/>
                </a:lnTo>
                <a:lnTo>
                  <a:pt x="31356" y="12"/>
                </a:lnTo>
                <a:close/>
              </a:path>
              <a:path w="111759" h="84454">
                <a:moveTo>
                  <a:pt x="111302" y="18211"/>
                </a:moveTo>
                <a:lnTo>
                  <a:pt x="110299" y="17221"/>
                </a:lnTo>
                <a:lnTo>
                  <a:pt x="110299" y="15201"/>
                </a:lnTo>
                <a:lnTo>
                  <a:pt x="109270" y="14160"/>
                </a:lnTo>
                <a:lnTo>
                  <a:pt x="109270" y="13169"/>
                </a:lnTo>
                <a:lnTo>
                  <a:pt x="108280" y="12141"/>
                </a:lnTo>
                <a:lnTo>
                  <a:pt x="108280" y="11150"/>
                </a:lnTo>
                <a:lnTo>
                  <a:pt x="106260" y="9118"/>
                </a:lnTo>
                <a:lnTo>
                  <a:pt x="101180" y="4038"/>
                </a:lnTo>
                <a:lnTo>
                  <a:pt x="100190" y="4038"/>
                </a:lnTo>
                <a:lnTo>
                  <a:pt x="99148" y="3048"/>
                </a:lnTo>
                <a:lnTo>
                  <a:pt x="98158" y="3048"/>
                </a:lnTo>
                <a:lnTo>
                  <a:pt x="97129" y="2019"/>
                </a:lnTo>
                <a:lnTo>
                  <a:pt x="95110" y="2019"/>
                </a:lnTo>
                <a:lnTo>
                  <a:pt x="94119" y="1028"/>
                </a:lnTo>
                <a:lnTo>
                  <a:pt x="89039" y="1028"/>
                </a:lnTo>
                <a:lnTo>
                  <a:pt x="88036" y="0"/>
                </a:lnTo>
                <a:lnTo>
                  <a:pt x="82956" y="0"/>
                </a:lnTo>
                <a:lnTo>
                  <a:pt x="81965" y="1028"/>
                </a:lnTo>
                <a:lnTo>
                  <a:pt x="76885" y="1028"/>
                </a:lnTo>
                <a:lnTo>
                  <a:pt x="75895" y="2019"/>
                </a:lnTo>
                <a:lnTo>
                  <a:pt x="73875" y="2019"/>
                </a:lnTo>
                <a:lnTo>
                  <a:pt x="72847" y="3048"/>
                </a:lnTo>
                <a:lnTo>
                  <a:pt x="71856" y="3048"/>
                </a:lnTo>
                <a:lnTo>
                  <a:pt x="70815" y="4038"/>
                </a:lnTo>
                <a:lnTo>
                  <a:pt x="69824" y="4038"/>
                </a:lnTo>
                <a:lnTo>
                  <a:pt x="68795" y="5080"/>
                </a:lnTo>
                <a:lnTo>
                  <a:pt x="67805" y="5080"/>
                </a:lnTo>
                <a:lnTo>
                  <a:pt x="66776" y="6070"/>
                </a:lnTo>
                <a:lnTo>
                  <a:pt x="65773" y="7099"/>
                </a:lnTo>
                <a:lnTo>
                  <a:pt x="64744" y="8089"/>
                </a:lnTo>
                <a:lnTo>
                  <a:pt x="63754" y="9118"/>
                </a:lnTo>
                <a:lnTo>
                  <a:pt x="62725" y="10121"/>
                </a:lnTo>
                <a:lnTo>
                  <a:pt x="62725" y="11150"/>
                </a:lnTo>
                <a:lnTo>
                  <a:pt x="61734" y="12141"/>
                </a:lnTo>
                <a:lnTo>
                  <a:pt x="61734" y="13169"/>
                </a:lnTo>
                <a:lnTo>
                  <a:pt x="60693" y="14160"/>
                </a:lnTo>
                <a:lnTo>
                  <a:pt x="60693" y="15201"/>
                </a:lnTo>
                <a:lnTo>
                  <a:pt x="59702" y="16192"/>
                </a:lnTo>
                <a:lnTo>
                  <a:pt x="59702" y="18211"/>
                </a:lnTo>
                <a:lnTo>
                  <a:pt x="58674" y="19240"/>
                </a:lnTo>
                <a:lnTo>
                  <a:pt x="58674" y="23291"/>
                </a:lnTo>
                <a:lnTo>
                  <a:pt x="57683" y="24282"/>
                </a:lnTo>
                <a:lnTo>
                  <a:pt x="68795" y="25311"/>
                </a:lnTo>
                <a:lnTo>
                  <a:pt x="68795" y="21272"/>
                </a:lnTo>
                <a:lnTo>
                  <a:pt x="69824" y="20231"/>
                </a:lnTo>
                <a:lnTo>
                  <a:pt x="69824" y="17221"/>
                </a:lnTo>
                <a:lnTo>
                  <a:pt x="70815" y="17221"/>
                </a:lnTo>
                <a:lnTo>
                  <a:pt x="70815" y="16192"/>
                </a:lnTo>
                <a:lnTo>
                  <a:pt x="71856" y="15201"/>
                </a:lnTo>
                <a:lnTo>
                  <a:pt x="72847" y="14160"/>
                </a:lnTo>
                <a:lnTo>
                  <a:pt x="72847" y="13169"/>
                </a:lnTo>
                <a:lnTo>
                  <a:pt x="73875" y="13169"/>
                </a:lnTo>
                <a:lnTo>
                  <a:pt x="74866" y="12141"/>
                </a:lnTo>
                <a:lnTo>
                  <a:pt x="74866" y="11150"/>
                </a:lnTo>
                <a:lnTo>
                  <a:pt x="75895" y="11150"/>
                </a:lnTo>
                <a:lnTo>
                  <a:pt x="76885" y="10121"/>
                </a:lnTo>
                <a:lnTo>
                  <a:pt x="78917" y="10121"/>
                </a:lnTo>
                <a:lnTo>
                  <a:pt x="79946" y="9118"/>
                </a:lnTo>
                <a:lnTo>
                  <a:pt x="90068" y="9118"/>
                </a:lnTo>
                <a:lnTo>
                  <a:pt x="91059" y="10121"/>
                </a:lnTo>
                <a:lnTo>
                  <a:pt x="93078" y="10121"/>
                </a:lnTo>
                <a:lnTo>
                  <a:pt x="94119" y="11150"/>
                </a:lnTo>
                <a:lnTo>
                  <a:pt x="95110" y="11150"/>
                </a:lnTo>
                <a:lnTo>
                  <a:pt x="96139" y="12141"/>
                </a:lnTo>
                <a:lnTo>
                  <a:pt x="96139" y="13169"/>
                </a:lnTo>
                <a:lnTo>
                  <a:pt x="99148" y="16192"/>
                </a:lnTo>
                <a:lnTo>
                  <a:pt x="99148" y="17221"/>
                </a:lnTo>
                <a:lnTo>
                  <a:pt x="100190" y="18211"/>
                </a:lnTo>
                <a:lnTo>
                  <a:pt x="100190" y="21272"/>
                </a:lnTo>
                <a:lnTo>
                  <a:pt x="101180" y="22263"/>
                </a:lnTo>
                <a:lnTo>
                  <a:pt x="101180" y="25311"/>
                </a:lnTo>
                <a:lnTo>
                  <a:pt x="100190" y="26301"/>
                </a:lnTo>
                <a:lnTo>
                  <a:pt x="100190" y="29362"/>
                </a:lnTo>
                <a:lnTo>
                  <a:pt x="99148" y="30353"/>
                </a:lnTo>
                <a:lnTo>
                  <a:pt x="99148" y="31381"/>
                </a:lnTo>
                <a:lnTo>
                  <a:pt x="97129" y="33413"/>
                </a:lnTo>
                <a:lnTo>
                  <a:pt x="97129" y="34404"/>
                </a:lnTo>
                <a:lnTo>
                  <a:pt x="96139" y="35433"/>
                </a:lnTo>
                <a:lnTo>
                  <a:pt x="95110" y="36423"/>
                </a:lnTo>
                <a:lnTo>
                  <a:pt x="94119" y="37452"/>
                </a:lnTo>
                <a:lnTo>
                  <a:pt x="94119" y="38455"/>
                </a:lnTo>
                <a:lnTo>
                  <a:pt x="93078" y="38455"/>
                </a:lnTo>
                <a:lnTo>
                  <a:pt x="93078" y="39484"/>
                </a:lnTo>
                <a:lnTo>
                  <a:pt x="87007" y="45554"/>
                </a:lnTo>
                <a:lnTo>
                  <a:pt x="86017" y="45554"/>
                </a:lnTo>
                <a:lnTo>
                  <a:pt x="84988" y="46545"/>
                </a:lnTo>
                <a:lnTo>
                  <a:pt x="83997" y="47574"/>
                </a:lnTo>
                <a:lnTo>
                  <a:pt x="82956" y="48564"/>
                </a:lnTo>
                <a:lnTo>
                  <a:pt x="81965" y="49606"/>
                </a:lnTo>
                <a:lnTo>
                  <a:pt x="80937" y="50596"/>
                </a:lnTo>
                <a:lnTo>
                  <a:pt x="79946" y="51625"/>
                </a:lnTo>
                <a:lnTo>
                  <a:pt x="78917" y="52616"/>
                </a:lnTo>
                <a:lnTo>
                  <a:pt x="77927" y="53644"/>
                </a:lnTo>
                <a:lnTo>
                  <a:pt x="76885" y="54635"/>
                </a:lnTo>
                <a:lnTo>
                  <a:pt x="75895" y="54635"/>
                </a:lnTo>
                <a:lnTo>
                  <a:pt x="70815" y="59715"/>
                </a:lnTo>
                <a:lnTo>
                  <a:pt x="69824" y="59715"/>
                </a:lnTo>
                <a:lnTo>
                  <a:pt x="68795" y="60718"/>
                </a:lnTo>
                <a:lnTo>
                  <a:pt x="67805" y="61747"/>
                </a:lnTo>
                <a:lnTo>
                  <a:pt x="67805" y="62738"/>
                </a:lnTo>
                <a:lnTo>
                  <a:pt x="66776" y="62738"/>
                </a:lnTo>
                <a:lnTo>
                  <a:pt x="65773" y="63766"/>
                </a:lnTo>
                <a:lnTo>
                  <a:pt x="65773" y="64757"/>
                </a:lnTo>
                <a:lnTo>
                  <a:pt x="64744" y="65798"/>
                </a:lnTo>
                <a:lnTo>
                  <a:pt x="63754" y="65798"/>
                </a:lnTo>
                <a:lnTo>
                  <a:pt x="63754" y="66789"/>
                </a:lnTo>
                <a:lnTo>
                  <a:pt x="62725" y="67818"/>
                </a:lnTo>
                <a:lnTo>
                  <a:pt x="62725" y="68808"/>
                </a:lnTo>
                <a:lnTo>
                  <a:pt x="61734" y="68808"/>
                </a:lnTo>
                <a:lnTo>
                  <a:pt x="60693" y="69837"/>
                </a:lnTo>
                <a:lnTo>
                  <a:pt x="60693" y="70827"/>
                </a:lnTo>
                <a:lnTo>
                  <a:pt x="59702" y="71869"/>
                </a:lnTo>
                <a:lnTo>
                  <a:pt x="59702" y="72859"/>
                </a:lnTo>
                <a:lnTo>
                  <a:pt x="58674" y="73888"/>
                </a:lnTo>
                <a:lnTo>
                  <a:pt x="58674" y="74879"/>
                </a:lnTo>
                <a:lnTo>
                  <a:pt x="57683" y="75869"/>
                </a:lnTo>
                <a:lnTo>
                  <a:pt x="57683" y="77901"/>
                </a:lnTo>
                <a:lnTo>
                  <a:pt x="56654" y="78930"/>
                </a:lnTo>
                <a:lnTo>
                  <a:pt x="56654" y="83972"/>
                </a:lnTo>
                <a:lnTo>
                  <a:pt x="111302" y="83972"/>
                </a:lnTo>
                <a:lnTo>
                  <a:pt x="111302" y="74879"/>
                </a:lnTo>
                <a:lnTo>
                  <a:pt x="70815" y="74879"/>
                </a:lnTo>
                <a:lnTo>
                  <a:pt x="70815" y="73888"/>
                </a:lnTo>
                <a:lnTo>
                  <a:pt x="72847" y="71869"/>
                </a:lnTo>
                <a:lnTo>
                  <a:pt x="72847" y="70827"/>
                </a:lnTo>
                <a:lnTo>
                  <a:pt x="73875" y="69837"/>
                </a:lnTo>
                <a:lnTo>
                  <a:pt x="74866" y="68808"/>
                </a:lnTo>
                <a:lnTo>
                  <a:pt x="75895" y="67818"/>
                </a:lnTo>
                <a:lnTo>
                  <a:pt x="76885" y="66789"/>
                </a:lnTo>
                <a:lnTo>
                  <a:pt x="77927" y="65798"/>
                </a:lnTo>
                <a:lnTo>
                  <a:pt x="78917" y="64757"/>
                </a:lnTo>
                <a:lnTo>
                  <a:pt x="79946" y="63766"/>
                </a:lnTo>
                <a:lnTo>
                  <a:pt x="80937" y="63766"/>
                </a:lnTo>
                <a:lnTo>
                  <a:pt x="84988" y="59715"/>
                </a:lnTo>
                <a:lnTo>
                  <a:pt x="87007" y="58686"/>
                </a:lnTo>
                <a:lnTo>
                  <a:pt x="87007" y="57696"/>
                </a:lnTo>
                <a:lnTo>
                  <a:pt x="88036" y="56667"/>
                </a:lnTo>
                <a:lnTo>
                  <a:pt x="90068" y="55676"/>
                </a:lnTo>
                <a:lnTo>
                  <a:pt x="91059" y="54635"/>
                </a:lnTo>
                <a:lnTo>
                  <a:pt x="92087" y="53644"/>
                </a:lnTo>
                <a:lnTo>
                  <a:pt x="93078" y="52616"/>
                </a:lnTo>
                <a:lnTo>
                  <a:pt x="94119" y="52616"/>
                </a:lnTo>
                <a:lnTo>
                  <a:pt x="95110" y="51625"/>
                </a:lnTo>
                <a:lnTo>
                  <a:pt x="95110" y="50596"/>
                </a:lnTo>
                <a:lnTo>
                  <a:pt x="96139" y="49606"/>
                </a:lnTo>
                <a:lnTo>
                  <a:pt x="97129" y="48564"/>
                </a:lnTo>
                <a:lnTo>
                  <a:pt x="98158" y="48564"/>
                </a:lnTo>
                <a:lnTo>
                  <a:pt x="99148" y="47574"/>
                </a:lnTo>
                <a:lnTo>
                  <a:pt x="99148" y="46545"/>
                </a:lnTo>
                <a:lnTo>
                  <a:pt x="100190" y="46545"/>
                </a:lnTo>
                <a:lnTo>
                  <a:pt x="101180" y="45554"/>
                </a:lnTo>
                <a:lnTo>
                  <a:pt x="101180" y="44526"/>
                </a:lnTo>
                <a:lnTo>
                  <a:pt x="102209" y="44526"/>
                </a:lnTo>
                <a:lnTo>
                  <a:pt x="102209" y="43535"/>
                </a:lnTo>
                <a:lnTo>
                  <a:pt x="103200" y="43535"/>
                </a:lnTo>
                <a:lnTo>
                  <a:pt x="104228" y="42494"/>
                </a:lnTo>
                <a:lnTo>
                  <a:pt x="104228" y="41503"/>
                </a:lnTo>
                <a:lnTo>
                  <a:pt x="105219" y="40474"/>
                </a:lnTo>
                <a:lnTo>
                  <a:pt x="106260" y="39484"/>
                </a:lnTo>
                <a:lnTo>
                  <a:pt x="107251" y="38455"/>
                </a:lnTo>
                <a:lnTo>
                  <a:pt x="107251" y="37452"/>
                </a:lnTo>
                <a:lnTo>
                  <a:pt x="108280" y="36423"/>
                </a:lnTo>
                <a:lnTo>
                  <a:pt x="108280" y="35433"/>
                </a:lnTo>
                <a:lnTo>
                  <a:pt x="109270" y="34404"/>
                </a:lnTo>
                <a:lnTo>
                  <a:pt x="109270" y="32372"/>
                </a:lnTo>
                <a:lnTo>
                  <a:pt x="110299" y="31381"/>
                </a:lnTo>
                <a:lnTo>
                  <a:pt x="110299" y="29362"/>
                </a:lnTo>
                <a:lnTo>
                  <a:pt x="111302" y="28333"/>
                </a:lnTo>
                <a:lnTo>
                  <a:pt x="111302" y="1821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92" name="object 2592"/>
          <p:cNvGrpSpPr/>
          <p:nvPr/>
        </p:nvGrpSpPr>
        <p:grpSpPr>
          <a:xfrm>
            <a:off x="14024633" y="9162544"/>
            <a:ext cx="6350" cy="536575"/>
            <a:chOff x="14024633" y="9162544"/>
            <a:chExt cx="6350" cy="536575"/>
          </a:xfrm>
        </p:grpSpPr>
        <p:sp>
          <p:nvSpPr>
            <p:cNvPr id="2593" name="object 2593"/>
            <p:cNvSpPr/>
            <p:nvPr/>
          </p:nvSpPr>
          <p:spPr>
            <a:xfrm>
              <a:off x="14027669" y="91625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4" name="object 2594"/>
            <p:cNvSpPr/>
            <p:nvPr/>
          </p:nvSpPr>
          <p:spPr>
            <a:xfrm>
              <a:off x="14024633" y="94175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5" name="object 2595"/>
            <p:cNvSpPr/>
            <p:nvPr/>
          </p:nvSpPr>
          <p:spPr>
            <a:xfrm>
              <a:off x="14027669" y="9448926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90">
                  <a:moveTo>
                    <a:pt x="0" y="0"/>
                  </a:moveTo>
                  <a:lnTo>
                    <a:pt x="0" y="249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96" name="object 2596"/>
          <p:cNvGrpSpPr/>
          <p:nvPr/>
        </p:nvGrpSpPr>
        <p:grpSpPr>
          <a:xfrm>
            <a:off x="5907771" y="5987041"/>
            <a:ext cx="55244" cy="3834765"/>
            <a:chOff x="5907771" y="5987041"/>
            <a:chExt cx="55244" cy="3834765"/>
          </a:xfrm>
        </p:grpSpPr>
        <p:sp>
          <p:nvSpPr>
            <p:cNvPr id="2597" name="object 2597"/>
            <p:cNvSpPr/>
            <p:nvPr/>
          </p:nvSpPr>
          <p:spPr>
            <a:xfrm>
              <a:off x="5936106" y="5987041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89">
                  <a:moveTo>
                    <a:pt x="0" y="0"/>
                  </a:moveTo>
                  <a:lnTo>
                    <a:pt x="0" y="249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8" name="object 2598"/>
            <p:cNvSpPr/>
            <p:nvPr/>
          </p:nvSpPr>
          <p:spPr>
            <a:xfrm>
              <a:off x="5933070" y="62622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9" name="object 2599"/>
            <p:cNvSpPr/>
            <p:nvPr/>
          </p:nvSpPr>
          <p:spPr>
            <a:xfrm>
              <a:off x="5936106" y="62936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0" name="object 2600"/>
            <p:cNvSpPr/>
            <p:nvPr/>
          </p:nvSpPr>
          <p:spPr>
            <a:xfrm>
              <a:off x="5933070" y="65496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1" name="object 2601"/>
            <p:cNvSpPr/>
            <p:nvPr/>
          </p:nvSpPr>
          <p:spPr>
            <a:xfrm>
              <a:off x="5936106" y="658105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2" name="object 2602"/>
            <p:cNvSpPr/>
            <p:nvPr/>
          </p:nvSpPr>
          <p:spPr>
            <a:xfrm>
              <a:off x="5933070" y="68360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3" name="object 2603"/>
            <p:cNvSpPr/>
            <p:nvPr/>
          </p:nvSpPr>
          <p:spPr>
            <a:xfrm>
              <a:off x="5936106" y="686743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4" name="object 2604"/>
            <p:cNvSpPr/>
            <p:nvPr/>
          </p:nvSpPr>
          <p:spPr>
            <a:xfrm>
              <a:off x="5933070" y="71224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5" name="object 2605"/>
            <p:cNvSpPr/>
            <p:nvPr/>
          </p:nvSpPr>
          <p:spPr>
            <a:xfrm>
              <a:off x="5936106" y="715483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6" name="object 2606"/>
            <p:cNvSpPr/>
            <p:nvPr/>
          </p:nvSpPr>
          <p:spPr>
            <a:xfrm>
              <a:off x="5933070" y="74098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7" name="object 2607"/>
            <p:cNvSpPr/>
            <p:nvPr/>
          </p:nvSpPr>
          <p:spPr>
            <a:xfrm>
              <a:off x="5936106" y="74412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8" name="object 2608"/>
            <p:cNvSpPr/>
            <p:nvPr/>
          </p:nvSpPr>
          <p:spPr>
            <a:xfrm>
              <a:off x="5933070" y="7696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9" name="object 2609"/>
            <p:cNvSpPr/>
            <p:nvPr/>
          </p:nvSpPr>
          <p:spPr>
            <a:xfrm>
              <a:off x="5936106" y="772860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0" name="object 2610"/>
            <p:cNvSpPr/>
            <p:nvPr/>
          </p:nvSpPr>
          <p:spPr>
            <a:xfrm>
              <a:off x="5933070" y="79836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1" name="object 2611"/>
            <p:cNvSpPr/>
            <p:nvPr/>
          </p:nvSpPr>
          <p:spPr>
            <a:xfrm>
              <a:off x="5936106" y="801499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2" name="object 2612"/>
            <p:cNvSpPr/>
            <p:nvPr/>
          </p:nvSpPr>
          <p:spPr>
            <a:xfrm>
              <a:off x="5933070" y="8270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3" name="object 2613"/>
            <p:cNvSpPr/>
            <p:nvPr/>
          </p:nvSpPr>
          <p:spPr>
            <a:xfrm>
              <a:off x="5936106" y="830238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4" name="object 2614"/>
            <p:cNvSpPr/>
            <p:nvPr/>
          </p:nvSpPr>
          <p:spPr>
            <a:xfrm>
              <a:off x="5933070" y="85573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5" name="object 2615"/>
            <p:cNvSpPr/>
            <p:nvPr/>
          </p:nvSpPr>
          <p:spPr>
            <a:xfrm>
              <a:off x="5936106" y="85887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6" name="object 2616"/>
            <p:cNvSpPr/>
            <p:nvPr/>
          </p:nvSpPr>
          <p:spPr>
            <a:xfrm>
              <a:off x="5933070" y="88437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7" name="object 2617"/>
            <p:cNvSpPr/>
            <p:nvPr/>
          </p:nvSpPr>
          <p:spPr>
            <a:xfrm>
              <a:off x="5936106" y="887616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8" name="object 2618"/>
            <p:cNvSpPr/>
            <p:nvPr/>
          </p:nvSpPr>
          <p:spPr>
            <a:xfrm>
              <a:off x="5933070" y="91311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9" name="object 2619"/>
            <p:cNvSpPr/>
            <p:nvPr/>
          </p:nvSpPr>
          <p:spPr>
            <a:xfrm>
              <a:off x="5936106" y="91625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0" name="object 2620"/>
            <p:cNvSpPr/>
            <p:nvPr/>
          </p:nvSpPr>
          <p:spPr>
            <a:xfrm>
              <a:off x="5933070" y="94175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1" name="object 2621"/>
            <p:cNvSpPr/>
            <p:nvPr/>
          </p:nvSpPr>
          <p:spPr>
            <a:xfrm>
              <a:off x="5936106" y="9448927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90">
                  <a:moveTo>
                    <a:pt x="0" y="0"/>
                  </a:moveTo>
                  <a:lnTo>
                    <a:pt x="0" y="249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2" name="object 2622"/>
            <p:cNvSpPr/>
            <p:nvPr/>
          </p:nvSpPr>
          <p:spPr>
            <a:xfrm>
              <a:off x="5907771" y="9735309"/>
              <a:ext cx="55244" cy="86360"/>
            </a:xfrm>
            <a:custGeom>
              <a:avLst/>
              <a:gdLst/>
              <a:ahLst/>
              <a:cxnLst/>
              <a:rect l="l" t="t" r="r" b="b"/>
              <a:pathLst>
                <a:path w="55245" h="86359">
                  <a:moveTo>
                    <a:pt x="32382" y="85003"/>
                  </a:moveTo>
                  <a:lnTo>
                    <a:pt x="21230" y="85003"/>
                  </a:lnTo>
                  <a:lnTo>
                    <a:pt x="22262" y="85995"/>
                  </a:lnTo>
                  <a:lnTo>
                    <a:pt x="31350" y="85995"/>
                  </a:lnTo>
                  <a:lnTo>
                    <a:pt x="32382" y="85003"/>
                  </a:lnTo>
                  <a:close/>
                </a:path>
                <a:path w="55245" h="86359">
                  <a:moveTo>
                    <a:pt x="36430" y="83971"/>
                  </a:moveTo>
                  <a:lnTo>
                    <a:pt x="16191" y="83971"/>
                  </a:lnTo>
                  <a:lnTo>
                    <a:pt x="17182" y="85003"/>
                  </a:lnTo>
                  <a:lnTo>
                    <a:pt x="35398" y="85003"/>
                  </a:lnTo>
                  <a:lnTo>
                    <a:pt x="36430" y="83971"/>
                  </a:lnTo>
                  <a:close/>
                </a:path>
                <a:path w="55245" h="86359">
                  <a:moveTo>
                    <a:pt x="39445" y="82980"/>
                  </a:moveTo>
                  <a:lnTo>
                    <a:pt x="14167" y="82980"/>
                  </a:lnTo>
                  <a:lnTo>
                    <a:pt x="15159" y="83971"/>
                  </a:lnTo>
                  <a:lnTo>
                    <a:pt x="38454" y="83971"/>
                  </a:lnTo>
                  <a:lnTo>
                    <a:pt x="39445" y="82980"/>
                  </a:lnTo>
                  <a:close/>
                </a:path>
                <a:path w="55245" h="86359">
                  <a:moveTo>
                    <a:pt x="44525" y="79923"/>
                  </a:moveTo>
                  <a:lnTo>
                    <a:pt x="10119" y="79923"/>
                  </a:lnTo>
                  <a:lnTo>
                    <a:pt x="11111" y="80956"/>
                  </a:lnTo>
                  <a:lnTo>
                    <a:pt x="12143" y="81947"/>
                  </a:lnTo>
                  <a:lnTo>
                    <a:pt x="13135" y="82980"/>
                  </a:lnTo>
                  <a:lnTo>
                    <a:pt x="40478" y="82980"/>
                  </a:lnTo>
                  <a:lnTo>
                    <a:pt x="41469" y="81947"/>
                  </a:lnTo>
                  <a:lnTo>
                    <a:pt x="42501" y="81947"/>
                  </a:lnTo>
                  <a:lnTo>
                    <a:pt x="44525" y="79923"/>
                  </a:lnTo>
                  <a:close/>
                </a:path>
                <a:path w="55245" h="86359">
                  <a:moveTo>
                    <a:pt x="10119" y="60717"/>
                  </a:moveTo>
                  <a:lnTo>
                    <a:pt x="0" y="62740"/>
                  </a:lnTo>
                  <a:lnTo>
                    <a:pt x="0" y="63732"/>
                  </a:lnTo>
                  <a:lnTo>
                    <a:pt x="991" y="64764"/>
                  </a:lnTo>
                  <a:lnTo>
                    <a:pt x="991" y="67780"/>
                  </a:lnTo>
                  <a:lnTo>
                    <a:pt x="2023" y="68812"/>
                  </a:lnTo>
                  <a:lnTo>
                    <a:pt x="2023" y="69804"/>
                  </a:lnTo>
                  <a:lnTo>
                    <a:pt x="3015" y="70836"/>
                  </a:lnTo>
                  <a:lnTo>
                    <a:pt x="3015" y="71828"/>
                  </a:lnTo>
                  <a:lnTo>
                    <a:pt x="4047" y="72860"/>
                  </a:lnTo>
                  <a:lnTo>
                    <a:pt x="4047" y="73852"/>
                  </a:lnTo>
                  <a:lnTo>
                    <a:pt x="5039" y="74884"/>
                  </a:lnTo>
                  <a:lnTo>
                    <a:pt x="6071" y="75876"/>
                  </a:lnTo>
                  <a:lnTo>
                    <a:pt x="6071" y="76908"/>
                  </a:lnTo>
                  <a:lnTo>
                    <a:pt x="8095" y="78932"/>
                  </a:lnTo>
                  <a:lnTo>
                    <a:pt x="9087" y="78932"/>
                  </a:lnTo>
                  <a:lnTo>
                    <a:pt x="9087" y="79923"/>
                  </a:lnTo>
                  <a:lnTo>
                    <a:pt x="45517" y="79923"/>
                  </a:lnTo>
                  <a:lnTo>
                    <a:pt x="46549" y="78932"/>
                  </a:lnTo>
                  <a:lnTo>
                    <a:pt x="47541" y="77900"/>
                  </a:lnTo>
                  <a:lnTo>
                    <a:pt x="48573" y="76908"/>
                  </a:lnTo>
                  <a:lnTo>
                    <a:pt x="21230" y="76908"/>
                  </a:lnTo>
                  <a:lnTo>
                    <a:pt x="20239" y="75876"/>
                  </a:lnTo>
                  <a:lnTo>
                    <a:pt x="19206" y="75876"/>
                  </a:lnTo>
                  <a:lnTo>
                    <a:pt x="17182" y="73852"/>
                  </a:lnTo>
                  <a:lnTo>
                    <a:pt x="16191" y="73852"/>
                  </a:lnTo>
                  <a:lnTo>
                    <a:pt x="16191" y="72860"/>
                  </a:lnTo>
                  <a:lnTo>
                    <a:pt x="14167" y="70836"/>
                  </a:lnTo>
                  <a:lnTo>
                    <a:pt x="14167" y="69804"/>
                  </a:lnTo>
                  <a:lnTo>
                    <a:pt x="13135" y="68812"/>
                  </a:lnTo>
                  <a:lnTo>
                    <a:pt x="13135" y="67780"/>
                  </a:lnTo>
                  <a:lnTo>
                    <a:pt x="12143" y="66788"/>
                  </a:lnTo>
                  <a:lnTo>
                    <a:pt x="12143" y="65756"/>
                  </a:lnTo>
                  <a:lnTo>
                    <a:pt x="11111" y="64764"/>
                  </a:lnTo>
                  <a:lnTo>
                    <a:pt x="11111" y="62740"/>
                  </a:lnTo>
                  <a:lnTo>
                    <a:pt x="10119" y="60717"/>
                  </a:lnTo>
                  <a:close/>
                </a:path>
                <a:path w="55245" h="86359">
                  <a:moveTo>
                    <a:pt x="49565" y="74884"/>
                  </a:moveTo>
                  <a:lnTo>
                    <a:pt x="35398" y="74884"/>
                  </a:lnTo>
                  <a:lnTo>
                    <a:pt x="34406" y="75876"/>
                  </a:lnTo>
                  <a:lnTo>
                    <a:pt x="33374" y="75876"/>
                  </a:lnTo>
                  <a:lnTo>
                    <a:pt x="32382" y="76908"/>
                  </a:lnTo>
                  <a:lnTo>
                    <a:pt x="48573" y="76908"/>
                  </a:lnTo>
                  <a:lnTo>
                    <a:pt x="48573" y="75876"/>
                  </a:lnTo>
                  <a:lnTo>
                    <a:pt x="49565" y="74884"/>
                  </a:lnTo>
                  <a:close/>
                </a:path>
                <a:path w="55245" h="86359">
                  <a:moveTo>
                    <a:pt x="48573" y="43534"/>
                  </a:moveTo>
                  <a:lnTo>
                    <a:pt x="30358" y="43534"/>
                  </a:lnTo>
                  <a:lnTo>
                    <a:pt x="31350" y="44525"/>
                  </a:lnTo>
                  <a:lnTo>
                    <a:pt x="34406" y="44525"/>
                  </a:lnTo>
                  <a:lnTo>
                    <a:pt x="35398" y="45558"/>
                  </a:lnTo>
                  <a:lnTo>
                    <a:pt x="36430" y="45558"/>
                  </a:lnTo>
                  <a:lnTo>
                    <a:pt x="41469" y="50597"/>
                  </a:lnTo>
                  <a:lnTo>
                    <a:pt x="41469" y="51629"/>
                  </a:lnTo>
                  <a:lnTo>
                    <a:pt x="42501" y="52621"/>
                  </a:lnTo>
                  <a:lnTo>
                    <a:pt x="42501" y="53653"/>
                  </a:lnTo>
                  <a:lnTo>
                    <a:pt x="43493" y="54645"/>
                  </a:lnTo>
                  <a:lnTo>
                    <a:pt x="43493" y="56669"/>
                  </a:lnTo>
                  <a:lnTo>
                    <a:pt x="44525" y="57701"/>
                  </a:lnTo>
                  <a:lnTo>
                    <a:pt x="44525" y="62740"/>
                  </a:lnTo>
                  <a:lnTo>
                    <a:pt x="43493" y="63732"/>
                  </a:lnTo>
                  <a:lnTo>
                    <a:pt x="43493" y="65756"/>
                  </a:lnTo>
                  <a:lnTo>
                    <a:pt x="42501" y="66788"/>
                  </a:lnTo>
                  <a:lnTo>
                    <a:pt x="42501" y="67780"/>
                  </a:lnTo>
                  <a:lnTo>
                    <a:pt x="41469" y="68812"/>
                  </a:lnTo>
                  <a:lnTo>
                    <a:pt x="41469" y="69804"/>
                  </a:lnTo>
                  <a:lnTo>
                    <a:pt x="40478" y="70836"/>
                  </a:lnTo>
                  <a:lnTo>
                    <a:pt x="40478" y="71828"/>
                  </a:lnTo>
                  <a:lnTo>
                    <a:pt x="39445" y="72860"/>
                  </a:lnTo>
                  <a:lnTo>
                    <a:pt x="38454" y="72860"/>
                  </a:lnTo>
                  <a:lnTo>
                    <a:pt x="37421" y="73852"/>
                  </a:lnTo>
                  <a:lnTo>
                    <a:pt x="36430" y="74884"/>
                  </a:lnTo>
                  <a:lnTo>
                    <a:pt x="50597" y="74884"/>
                  </a:lnTo>
                  <a:lnTo>
                    <a:pt x="50597" y="73852"/>
                  </a:lnTo>
                  <a:lnTo>
                    <a:pt x="52621" y="71828"/>
                  </a:lnTo>
                  <a:lnTo>
                    <a:pt x="52621" y="70836"/>
                  </a:lnTo>
                  <a:lnTo>
                    <a:pt x="53613" y="69804"/>
                  </a:lnTo>
                  <a:lnTo>
                    <a:pt x="53613" y="67780"/>
                  </a:lnTo>
                  <a:lnTo>
                    <a:pt x="54645" y="66788"/>
                  </a:lnTo>
                  <a:lnTo>
                    <a:pt x="54645" y="52621"/>
                  </a:lnTo>
                  <a:lnTo>
                    <a:pt x="53613" y="51629"/>
                  </a:lnTo>
                  <a:lnTo>
                    <a:pt x="53613" y="49605"/>
                  </a:lnTo>
                  <a:lnTo>
                    <a:pt x="52621" y="48573"/>
                  </a:lnTo>
                  <a:lnTo>
                    <a:pt x="52621" y="47581"/>
                  </a:lnTo>
                  <a:lnTo>
                    <a:pt x="51589" y="47581"/>
                  </a:lnTo>
                  <a:lnTo>
                    <a:pt x="50597" y="46549"/>
                  </a:lnTo>
                  <a:lnTo>
                    <a:pt x="50597" y="45558"/>
                  </a:lnTo>
                  <a:lnTo>
                    <a:pt x="48573" y="43534"/>
                  </a:lnTo>
                  <a:close/>
                </a:path>
                <a:path w="55245" h="86359">
                  <a:moveTo>
                    <a:pt x="46549" y="33414"/>
                  </a:moveTo>
                  <a:lnTo>
                    <a:pt x="33374" y="33414"/>
                  </a:lnTo>
                  <a:lnTo>
                    <a:pt x="32382" y="34406"/>
                  </a:lnTo>
                  <a:lnTo>
                    <a:pt x="30358" y="34406"/>
                  </a:lnTo>
                  <a:lnTo>
                    <a:pt x="29326" y="35438"/>
                  </a:lnTo>
                  <a:lnTo>
                    <a:pt x="21230" y="35438"/>
                  </a:lnTo>
                  <a:lnTo>
                    <a:pt x="21122" y="36430"/>
                  </a:lnTo>
                  <a:lnTo>
                    <a:pt x="21009" y="37462"/>
                  </a:lnTo>
                  <a:lnTo>
                    <a:pt x="20901" y="38454"/>
                  </a:lnTo>
                  <a:lnTo>
                    <a:pt x="20788" y="39486"/>
                  </a:lnTo>
                  <a:lnTo>
                    <a:pt x="20680" y="40478"/>
                  </a:lnTo>
                  <a:lnTo>
                    <a:pt x="20568" y="41510"/>
                  </a:lnTo>
                  <a:lnTo>
                    <a:pt x="20459" y="42501"/>
                  </a:lnTo>
                  <a:lnTo>
                    <a:pt x="20347" y="43534"/>
                  </a:lnTo>
                  <a:lnTo>
                    <a:pt x="20239" y="44525"/>
                  </a:lnTo>
                  <a:lnTo>
                    <a:pt x="23254" y="44525"/>
                  </a:lnTo>
                  <a:lnTo>
                    <a:pt x="24286" y="43534"/>
                  </a:lnTo>
                  <a:lnTo>
                    <a:pt x="48573" y="43534"/>
                  </a:lnTo>
                  <a:lnTo>
                    <a:pt x="47541" y="42501"/>
                  </a:lnTo>
                  <a:lnTo>
                    <a:pt x="46549" y="42501"/>
                  </a:lnTo>
                  <a:lnTo>
                    <a:pt x="45517" y="41510"/>
                  </a:lnTo>
                  <a:lnTo>
                    <a:pt x="44525" y="40478"/>
                  </a:lnTo>
                  <a:lnTo>
                    <a:pt x="42501" y="40478"/>
                  </a:lnTo>
                  <a:lnTo>
                    <a:pt x="41469" y="39486"/>
                  </a:lnTo>
                  <a:lnTo>
                    <a:pt x="39445" y="39486"/>
                  </a:lnTo>
                  <a:lnTo>
                    <a:pt x="40478" y="38454"/>
                  </a:lnTo>
                  <a:lnTo>
                    <a:pt x="41469" y="38454"/>
                  </a:lnTo>
                  <a:lnTo>
                    <a:pt x="42501" y="37462"/>
                  </a:lnTo>
                  <a:lnTo>
                    <a:pt x="43493" y="36430"/>
                  </a:lnTo>
                  <a:lnTo>
                    <a:pt x="44525" y="36430"/>
                  </a:lnTo>
                  <a:lnTo>
                    <a:pt x="46549" y="34406"/>
                  </a:lnTo>
                  <a:lnTo>
                    <a:pt x="46549" y="33414"/>
                  </a:lnTo>
                  <a:close/>
                </a:path>
                <a:path w="55245" h="86359">
                  <a:moveTo>
                    <a:pt x="46549" y="9127"/>
                  </a:moveTo>
                  <a:lnTo>
                    <a:pt x="31350" y="9127"/>
                  </a:lnTo>
                  <a:lnTo>
                    <a:pt x="32382" y="10119"/>
                  </a:lnTo>
                  <a:lnTo>
                    <a:pt x="34406" y="10119"/>
                  </a:lnTo>
                  <a:lnTo>
                    <a:pt x="35398" y="11151"/>
                  </a:lnTo>
                  <a:lnTo>
                    <a:pt x="35398" y="12143"/>
                  </a:lnTo>
                  <a:lnTo>
                    <a:pt x="36430" y="12143"/>
                  </a:lnTo>
                  <a:lnTo>
                    <a:pt x="36430" y="13175"/>
                  </a:lnTo>
                  <a:lnTo>
                    <a:pt x="37421" y="13175"/>
                  </a:lnTo>
                  <a:lnTo>
                    <a:pt x="38454" y="14167"/>
                  </a:lnTo>
                  <a:lnTo>
                    <a:pt x="38454" y="15199"/>
                  </a:lnTo>
                  <a:lnTo>
                    <a:pt x="39445" y="16191"/>
                  </a:lnTo>
                  <a:lnTo>
                    <a:pt x="39445" y="17223"/>
                  </a:lnTo>
                  <a:lnTo>
                    <a:pt x="40478" y="18215"/>
                  </a:lnTo>
                  <a:lnTo>
                    <a:pt x="40478" y="25319"/>
                  </a:lnTo>
                  <a:lnTo>
                    <a:pt x="39445" y="26310"/>
                  </a:lnTo>
                  <a:lnTo>
                    <a:pt x="39445" y="27342"/>
                  </a:lnTo>
                  <a:lnTo>
                    <a:pt x="38454" y="28334"/>
                  </a:lnTo>
                  <a:lnTo>
                    <a:pt x="38454" y="29366"/>
                  </a:lnTo>
                  <a:lnTo>
                    <a:pt x="37421" y="30358"/>
                  </a:lnTo>
                  <a:lnTo>
                    <a:pt x="36430" y="31390"/>
                  </a:lnTo>
                  <a:lnTo>
                    <a:pt x="35398" y="32382"/>
                  </a:lnTo>
                  <a:lnTo>
                    <a:pt x="34406" y="33414"/>
                  </a:lnTo>
                  <a:lnTo>
                    <a:pt x="47541" y="33414"/>
                  </a:lnTo>
                  <a:lnTo>
                    <a:pt x="48573" y="32382"/>
                  </a:lnTo>
                  <a:lnTo>
                    <a:pt x="48573" y="31390"/>
                  </a:lnTo>
                  <a:lnTo>
                    <a:pt x="49565" y="30358"/>
                  </a:lnTo>
                  <a:lnTo>
                    <a:pt x="49565" y="29366"/>
                  </a:lnTo>
                  <a:lnTo>
                    <a:pt x="50597" y="28334"/>
                  </a:lnTo>
                  <a:lnTo>
                    <a:pt x="50597" y="16191"/>
                  </a:lnTo>
                  <a:lnTo>
                    <a:pt x="49565" y="15199"/>
                  </a:lnTo>
                  <a:lnTo>
                    <a:pt x="49565" y="13175"/>
                  </a:lnTo>
                  <a:lnTo>
                    <a:pt x="48573" y="12143"/>
                  </a:lnTo>
                  <a:lnTo>
                    <a:pt x="47541" y="11151"/>
                  </a:lnTo>
                  <a:lnTo>
                    <a:pt x="46549" y="10119"/>
                  </a:lnTo>
                  <a:lnTo>
                    <a:pt x="46549" y="9127"/>
                  </a:lnTo>
                  <a:close/>
                </a:path>
                <a:path w="55245" h="86359">
                  <a:moveTo>
                    <a:pt x="41469" y="4047"/>
                  </a:moveTo>
                  <a:lnTo>
                    <a:pt x="12143" y="4047"/>
                  </a:lnTo>
                  <a:lnTo>
                    <a:pt x="12143" y="5079"/>
                  </a:lnTo>
                  <a:lnTo>
                    <a:pt x="11111" y="5079"/>
                  </a:lnTo>
                  <a:lnTo>
                    <a:pt x="8095" y="8095"/>
                  </a:lnTo>
                  <a:lnTo>
                    <a:pt x="7063" y="8095"/>
                  </a:lnTo>
                  <a:lnTo>
                    <a:pt x="7063" y="9127"/>
                  </a:lnTo>
                  <a:lnTo>
                    <a:pt x="5039" y="11151"/>
                  </a:lnTo>
                  <a:lnTo>
                    <a:pt x="5039" y="12143"/>
                  </a:lnTo>
                  <a:lnTo>
                    <a:pt x="4047" y="13175"/>
                  </a:lnTo>
                  <a:lnTo>
                    <a:pt x="4047" y="14167"/>
                  </a:lnTo>
                  <a:lnTo>
                    <a:pt x="3015" y="15199"/>
                  </a:lnTo>
                  <a:lnTo>
                    <a:pt x="3015" y="17223"/>
                  </a:lnTo>
                  <a:lnTo>
                    <a:pt x="2023" y="18215"/>
                  </a:lnTo>
                  <a:lnTo>
                    <a:pt x="2023" y="21271"/>
                  </a:lnTo>
                  <a:lnTo>
                    <a:pt x="991" y="22262"/>
                  </a:lnTo>
                  <a:lnTo>
                    <a:pt x="11111" y="24286"/>
                  </a:lnTo>
                  <a:lnTo>
                    <a:pt x="12143" y="22262"/>
                  </a:lnTo>
                  <a:lnTo>
                    <a:pt x="12143" y="20239"/>
                  </a:lnTo>
                  <a:lnTo>
                    <a:pt x="13135" y="19247"/>
                  </a:lnTo>
                  <a:lnTo>
                    <a:pt x="13135" y="18215"/>
                  </a:lnTo>
                  <a:lnTo>
                    <a:pt x="14167" y="17223"/>
                  </a:lnTo>
                  <a:lnTo>
                    <a:pt x="14167" y="16191"/>
                  </a:lnTo>
                  <a:lnTo>
                    <a:pt x="15159" y="15199"/>
                  </a:lnTo>
                  <a:lnTo>
                    <a:pt x="15159" y="14167"/>
                  </a:lnTo>
                  <a:lnTo>
                    <a:pt x="16191" y="13175"/>
                  </a:lnTo>
                  <a:lnTo>
                    <a:pt x="17182" y="12143"/>
                  </a:lnTo>
                  <a:lnTo>
                    <a:pt x="18215" y="11151"/>
                  </a:lnTo>
                  <a:lnTo>
                    <a:pt x="19206" y="11151"/>
                  </a:lnTo>
                  <a:lnTo>
                    <a:pt x="20239" y="10119"/>
                  </a:lnTo>
                  <a:lnTo>
                    <a:pt x="21230" y="10119"/>
                  </a:lnTo>
                  <a:lnTo>
                    <a:pt x="22262" y="9127"/>
                  </a:lnTo>
                  <a:lnTo>
                    <a:pt x="46549" y="9127"/>
                  </a:lnTo>
                  <a:lnTo>
                    <a:pt x="44525" y="7103"/>
                  </a:lnTo>
                  <a:lnTo>
                    <a:pt x="43493" y="7103"/>
                  </a:lnTo>
                  <a:lnTo>
                    <a:pt x="43493" y="6071"/>
                  </a:lnTo>
                  <a:lnTo>
                    <a:pt x="41469" y="4047"/>
                  </a:lnTo>
                  <a:close/>
                </a:path>
                <a:path w="55245" h="86359">
                  <a:moveTo>
                    <a:pt x="39445" y="3056"/>
                  </a:moveTo>
                  <a:lnTo>
                    <a:pt x="14167" y="3056"/>
                  </a:lnTo>
                  <a:lnTo>
                    <a:pt x="13135" y="4047"/>
                  </a:lnTo>
                  <a:lnTo>
                    <a:pt x="40478" y="4047"/>
                  </a:lnTo>
                  <a:lnTo>
                    <a:pt x="39445" y="3056"/>
                  </a:lnTo>
                  <a:close/>
                </a:path>
                <a:path w="55245" h="86359">
                  <a:moveTo>
                    <a:pt x="36430" y="2023"/>
                  </a:moveTo>
                  <a:lnTo>
                    <a:pt x="16191" y="2023"/>
                  </a:lnTo>
                  <a:lnTo>
                    <a:pt x="15159" y="3056"/>
                  </a:lnTo>
                  <a:lnTo>
                    <a:pt x="37421" y="3056"/>
                  </a:lnTo>
                  <a:lnTo>
                    <a:pt x="36430" y="2023"/>
                  </a:lnTo>
                  <a:close/>
                </a:path>
                <a:path w="55245" h="86359">
                  <a:moveTo>
                    <a:pt x="33374" y="1032"/>
                  </a:moveTo>
                  <a:lnTo>
                    <a:pt x="18215" y="1032"/>
                  </a:lnTo>
                  <a:lnTo>
                    <a:pt x="17182" y="2023"/>
                  </a:lnTo>
                  <a:lnTo>
                    <a:pt x="34406" y="2023"/>
                  </a:lnTo>
                  <a:lnTo>
                    <a:pt x="33374" y="1032"/>
                  </a:lnTo>
                  <a:close/>
                </a:path>
                <a:path w="55245" h="86359">
                  <a:moveTo>
                    <a:pt x="29326" y="0"/>
                  </a:moveTo>
                  <a:lnTo>
                    <a:pt x="24286" y="0"/>
                  </a:lnTo>
                  <a:lnTo>
                    <a:pt x="23254" y="1032"/>
                  </a:lnTo>
                  <a:lnTo>
                    <a:pt x="30358" y="1032"/>
                  </a:lnTo>
                  <a:lnTo>
                    <a:pt x="2932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23" name="object 2623"/>
          <p:cNvSpPr/>
          <p:nvPr/>
        </p:nvSpPr>
        <p:spPr>
          <a:xfrm>
            <a:off x="6488631" y="9737353"/>
            <a:ext cx="55880" cy="83185"/>
          </a:xfrm>
          <a:custGeom>
            <a:avLst/>
            <a:gdLst/>
            <a:ahLst/>
            <a:cxnLst/>
            <a:rect l="l" t="t" r="r" b="b"/>
            <a:pathLst>
              <a:path w="55879" h="83184">
                <a:moveTo>
                  <a:pt x="35398" y="81947"/>
                </a:moveTo>
                <a:lnTo>
                  <a:pt x="19206" y="81947"/>
                </a:lnTo>
                <a:lnTo>
                  <a:pt x="20239" y="82939"/>
                </a:lnTo>
                <a:lnTo>
                  <a:pt x="34406" y="82939"/>
                </a:lnTo>
                <a:lnTo>
                  <a:pt x="35398" y="81947"/>
                </a:lnTo>
                <a:close/>
              </a:path>
              <a:path w="55879" h="83184">
                <a:moveTo>
                  <a:pt x="38454" y="80915"/>
                </a:moveTo>
                <a:lnTo>
                  <a:pt x="15159" y="80915"/>
                </a:lnTo>
                <a:lnTo>
                  <a:pt x="16191" y="81947"/>
                </a:lnTo>
                <a:lnTo>
                  <a:pt x="37421" y="81947"/>
                </a:lnTo>
                <a:lnTo>
                  <a:pt x="38454" y="80915"/>
                </a:lnTo>
                <a:close/>
              </a:path>
              <a:path w="55879" h="83184">
                <a:moveTo>
                  <a:pt x="40478" y="79923"/>
                </a:moveTo>
                <a:lnTo>
                  <a:pt x="13135" y="79923"/>
                </a:lnTo>
                <a:lnTo>
                  <a:pt x="13135" y="80915"/>
                </a:lnTo>
                <a:lnTo>
                  <a:pt x="39445" y="80915"/>
                </a:lnTo>
                <a:lnTo>
                  <a:pt x="40478" y="79923"/>
                </a:lnTo>
                <a:close/>
              </a:path>
              <a:path w="55879" h="83184">
                <a:moveTo>
                  <a:pt x="11111" y="59684"/>
                </a:moveTo>
                <a:lnTo>
                  <a:pt x="0" y="59684"/>
                </a:lnTo>
                <a:lnTo>
                  <a:pt x="0" y="61708"/>
                </a:lnTo>
                <a:lnTo>
                  <a:pt x="991" y="62700"/>
                </a:lnTo>
                <a:lnTo>
                  <a:pt x="991" y="65756"/>
                </a:lnTo>
                <a:lnTo>
                  <a:pt x="2023" y="66748"/>
                </a:lnTo>
                <a:lnTo>
                  <a:pt x="2023" y="67780"/>
                </a:lnTo>
                <a:lnTo>
                  <a:pt x="3015" y="68772"/>
                </a:lnTo>
                <a:lnTo>
                  <a:pt x="3015" y="69804"/>
                </a:lnTo>
                <a:lnTo>
                  <a:pt x="4047" y="70796"/>
                </a:lnTo>
                <a:lnTo>
                  <a:pt x="4047" y="71828"/>
                </a:lnTo>
                <a:lnTo>
                  <a:pt x="5039" y="72820"/>
                </a:lnTo>
                <a:lnTo>
                  <a:pt x="5039" y="73852"/>
                </a:lnTo>
                <a:lnTo>
                  <a:pt x="6071" y="74843"/>
                </a:lnTo>
                <a:lnTo>
                  <a:pt x="7063" y="75876"/>
                </a:lnTo>
                <a:lnTo>
                  <a:pt x="8095" y="75876"/>
                </a:lnTo>
                <a:lnTo>
                  <a:pt x="9087" y="76867"/>
                </a:lnTo>
                <a:lnTo>
                  <a:pt x="9087" y="77900"/>
                </a:lnTo>
                <a:lnTo>
                  <a:pt x="10119" y="77900"/>
                </a:lnTo>
                <a:lnTo>
                  <a:pt x="12143" y="79923"/>
                </a:lnTo>
                <a:lnTo>
                  <a:pt x="41469" y="79923"/>
                </a:lnTo>
                <a:lnTo>
                  <a:pt x="42501" y="78891"/>
                </a:lnTo>
                <a:lnTo>
                  <a:pt x="43493" y="78891"/>
                </a:lnTo>
                <a:lnTo>
                  <a:pt x="44525" y="77900"/>
                </a:lnTo>
                <a:lnTo>
                  <a:pt x="45517" y="76867"/>
                </a:lnTo>
                <a:lnTo>
                  <a:pt x="46549" y="76867"/>
                </a:lnTo>
                <a:lnTo>
                  <a:pt x="46549" y="75876"/>
                </a:lnTo>
                <a:lnTo>
                  <a:pt x="47541" y="74843"/>
                </a:lnTo>
                <a:lnTo>
                  <a:pt x="23254" y="74843"/>
                </a:lnTo>
                <a:lnTo>
                  <a:pt x="22262" y="73852"/>
                </a:lnTo>
                <a:lnTo>
                  <a:pt x="20239" y="73852"/>
                </a:lnTo>
                <a:lnTo>
                  <a:pt x="19206" y="72820"/>
                </a:lnTo>
                <a:lnTo>
                  <a:pt x="18215" y="72820"/>
                </a:lnTo>
                <a:lnTo>
                  <a:pt x="17182" y="71828"/>
                </a:lnTo>
                <a:lnTo>
                  <a:pt x="17182" y="70796"/>
                </a:lnTo>
                <a:lnTo>
                  <a:pt x="16191" y="70796"/>
                </a:lnTo>
                <a:lnTo>
                  <a:pt x="15159" y="69804"/>
                </a:lnTo>
                <a:lnTo>
                  <a:pt x="15159" y="68772"/>
                </a:lnTo>
                <a:lnTo>
                  <a:pt x="14167" y="67780"/>
                </a:lnTo>
                <a:lnTo>
                  <a:pt x="14167" y="66748"/>
                </a:lnTo>
                <a:lnTo>
                  <a:pt x="13135" y="66748"/>
                </a:lnTo>
                <a:lnTo>
                  <a:pt x="13135" y="64724"/>
                </a:lnTo>
                <a:lnTo>
                  <a:pt x="12143" y="63732"/>
                </a:lnTo>
                <a:lnTo>
                  <a:pt x="12143" y="62700"/>
                </a:lnTo>
                <a:lnTo>
                  <a:pt x="11111" y="61708"/>
                </a:lnTo>
                <a:lnTo>
                  <a:pt x="11111" y="59684"/>
                </a:lnTo>
                <a:close/>
              </a:path>
              <a:path w="55879" h="83184">
                <a:moveTo>
                  <a:pt x="49565" y="35398"/>
                </a:moveTo>
                <a:lnTo>
                  <a:pt x="30358" y="35398"/>
                </a:lnTo>
                <a:lnTo>
                  <a:pt x="31350" y="36430"/>
                </a:lnTo>
                <a:lnTo>
                  <a:pt x="33374" y="36430"/>
                </a:lnTo>
                <a:lnTo>
                  <a:pt x="34406" y="37421"/>
                </a:lnTo>
                <a:lnTo>
                  <a:pt x="35398" y="37421"/>
                </a:lnTo>
                <a:lnTo>
                  <a:pt x="36430" y="38454"/>
                </a:lnTo>
                <a:lnTo>
                  <a:pt x="37421" y="38454"/>
                </a:lnTo>
                <a:lnTo>
                  <a:pt x="38454" y="39445"/>
                </a:lnTo>
                <a:lnTo>
                  <a:pt x="39445" y="39445"/>
                </a:lnTo>
                <a:lnTo>
                  <a:pt x="40478" y="40478"/>
                </a:lnTo>
                <a:lnTo>
                  <a:pt x="40478" y="41469"/>
                </a:lnTo>
                <a:lnTo>
                  <a:pt x="41469" y="42501"/>
                </a:lnTo>
                <a:lnTo>
                  <a:pt x="42501" y="43493"/>
                </a:lnTo>
                <a:lnTo>
                  <a:pt x="42501" y="44525"/>
                </a:lnTo>
                <a:lnTo>
                  <a:pt x="43493" y="45517"/>
                </a:lnTo>
                <a:lnTo>
                  <a:pt x="43493" y="47541"/>
                </a:lnTo>
                <a:lnTo>
                  <a:pt x="44525" y="48573"/>
                </a:lnTo>
                <a:lnTo>
                  <a:pt x="44525" y="60676"/>
                </a:lnTo>
                <a:lnTo>
                  <a:pt x="43493" y="61708"/>
                </a:lnTo>
                <a:lnTo>
                  <a:pt x="43493" y="63732"/>
                </a:lnTo>
                <a:lnTo>
                  <a:pt x="42501" y="64724"/>
                </a:lnTo>
                <a:lnTo>
                  <a:pt x="42501" y="65756"/>
                </a:lnTo>
                <a:lnTo>
                  <a:pt x="41469" y="66748"/>
                </a:lnTo>
                <a:lnTo>
                  <a:pt x="41469" y="67780"/>
                </a:lnTo>
                <a:lnTo>
                  <a:pt x="37421" y="71828"/>
                </a:lnTo>
                <a:lnTo>
                  <a:pt x="36430" y="71828"/>
                </a:lnTo>
                <a:lnTo>
                  <a:pt x="35398" y="72820"/>
                </a:lnTo>
                <a:lnTo>
                  <a:pt x="34406" y="72820"/>
                </a:lnTo>
                <a:lnTo>
                  <a:pt x="33374" y="73852"/>
                </a:lnTo>
                <a:lnTo>
                  <a:pt x="32382" y="73852"/>
                </a:lnTo>
                <a:lnTo>
                  <a:pt x="31350" y="74843"/>
                </a:lnTo>
                <a:lnTo>
                  <a:pt x="47541" y="74843"/>
                </a:lnTo>
                <a:lnTo>
                  <a:pt x="48573" y="73852"/>
                </a:lnTo>
                <a:lnTo>
                  <a:pt x="49565" y="72820"/>
                </a:lnTo>
                <a:lnTo>
                  <a:pt x="50597" y="71828"/>
                </a:lnTo>
                <a:lnTo>
                  <a:pt x="50597" y="70796"/>
                </a:lnTo>
                <a:lnTo>
                  <a:pt x="51589" y="69804"/>
                </a:lnTo>
                <a:lnTo>
                  <a:pt x="51589" y="68772"/>
                </a:lnTo>
                <a:lnTo>
                  <a:pt x="52621" y="67780"/>
                </a:lnTo>
                <a:lnTo>
                  <a:pt x="52621" y="66748"/>
                </a:lnTo>
                <a:lnTo>
                  <a:pt x="53613" y="65756"/>
                </a:lnTo>
                <a:lnTo>
                  <a:pt x="53613" y="64724"/>
                </a:lnTo>
                <a:lnTo>
                  <a:pt x="54645" y="63732"/>
                </a:lnTo>
                <a:lnTo>
                  <a:pt x="54645" y="60676"/>
                </a:lnTo>
                <a:lnTo>
                  <a:pt x="55637" y="59684"/>
                </a:lnTo>
                <a:lnTo>
                  <a:pt x="55637" y="47541"/>
                </a:lnTo>
                <a:lnTo>
                  <a:pt x="54645" y="46549"/>
                </a:lnTo>
                <a:lnTo>
                  <a:pt x="54645" y="44525"/>
                </a:lnTo>
                <a:lnTo>
                  <a:pt x="53613" y="43493"/>
                </a:lnTo>
                <a:lnTo>
                  <a:pt x="53613" y="41469"/>
                </a:lnTo>
                <a:lnTo>
                  <a:pt x="52621" y="40478"/>
                </a:lnTo>
                <a:lnTo>
                  <a:pt x="52621" y="39445"/>
                </a:lnTo>
                <a:lnTo>
                  <a:pt x="51589" y="38454"/>
                </a:lnTo>
                <a:lnTo>
                  <a:pt x="51589" y="37421"/>
                </a:lnTo>
                <a:lnTo>
                  <a:pt x="49565" y="35398"/>
                </a:lnTo>
                <a:close/>
              </a:path>
              <a:path w="55879" h="83184">
                <a:moveTo>
                  <a:pt x="51589" y="0"/>
                </a:moveTo>
                <a:lnTo>
                  <a:pt x="10119" y="0"/>
                </a:lnTo>
                <a:lnTo>
                  <a:pt x="2023" y="42501"/>
                </a:lnTo>
                <a:lnTo>
                  <a:pt x="12143" y="43493"/>
                </a:lnTo>
                <a:lnTo>
                  <a:pt x="13135" y="42501"/>
                </a:lnTo>
                <a:lnTo>
                  <a:pt x="13135" y="41469"/>
                </a:lnTo>
                <a:lnTo>
                  <a:pt x="14167" y="40478"/>
                </a:lnTo>
                <a:lnTo>
                  <a:pt x="15159" y="39445"/>
                </a:lnTo>
                <a:lnTo>
                  <a:pt x="16191" y="39445"/>
                </a:lnTo>
                <a:lnTo>
                  <a:pt x="18215" y="37421"/>
                </a:lnTo>
                <a:lnTo>
                  <a:pt x="19206" y="37421"/>
                </a:lnTo>
                <a:lnTo>
                  <a:pt x="20239" y="36430"/>
                </a:lnTo>
                <a:lnTo>
                  <a:pt x="23254" y="36430"/>
                </a:lnTo>
                <a:lnTo>
                  <a:pt x="24286" y="35398"/>
                </a:lnTo>
                <a:lnTo>
                  <a:pt x="48573" y="35398"/>
                </a:lnTo>
                <a:lnTo>
                  <a:pt x="48573" y="34406"/>
                </a:lnTo>
                <a:lnTo>
                  <a:pt x="45517" y="31350"/>
                </a:lnTo>
                <a:lnTo>
                  <a:pt x="14167" y="31350"/>
                </a:lnTo>
                <a:lnTo>
                  <a:pt x="18215" y="9087"/>
                </a:lnTo>
                <a:lnTo>
                  <a:pt x="51589" y="9087"/>
                </a:lnTo>
                <a:lnTo>
                  <a:pt x="51589" y="0"/>
                </a:lnTo>
                <a:close/>
              </a:path>
              <a:path w="55879" h="83184">
                <a:moveTo>
                  <a:pt x="43493" y="30358"/>
                </a:moveTo>
                <a:lnTo>
                  <a:pt x="16191" y="30358"/>
                </a:lnTo>
                <a:lnTo>
                  <a:pt x="15159" y="31350"/>
                </a:lnTo>
                <a:lnTo>
                  <a:pt x="44525" y="31350"/>
                </a:lnTo>
                <a:lnTo>
                  <a:pt x="43493" y="30358"/>
                </a:lnTo>
                <a:close/>
              </a:path>
              <a:path w="55879" h="83184">
                <a:moveTo>
                  <a:pt x="41469" y="29326"/>
                </a:moveTo>
                <a:lnTo>
                  <a:pt x="18215" y="29326"/>
                </a:lnTo>
                <a:lnTo>
                  <a:pt x="17182" y="30358"/>
                </a:lnTo>
                <a:lnTo>
                  <a:pt x="42501" y="30358"/>
                </a:lnTo>
                <a:lnTo>
                  <a:pt x="41469" y="29326"/>
                </a:lnTo>
                <a:close/>
              </a:path>
              <a:path w="55879" h="83184">
                <a:moveTo>
                  <a:pt x="39445" y="28334"/>
                </a:moveTo>
                <a:lnTo>
                  <a:pt x="20239" y="28334"/>
                </a:lnTo>
                <a:lnTo>
                  <a:pt x="19206" y="29326"/>
                </a:lnTo>
                <a:lnTo>
                  <a:pt x="40478" y="29326"/>
                </a:lnTo>
                <a:lnTo>
                  <a:pt x="39445" y="28334"/>
                </a:lnTo>
                <a:close/>
              </a:path>
              <a:path w="55879" h="83184">
                <a:moveTo>
                  <a:pt x="37421" y="27302"/>
                </a:moveTo>
                <a:lnTo>
                  <a:pt x="22262" y="27302"/>
                </a:lnTo>
                <a:lnTo>
                  <a:pt x="21230" y="28334"/>
                </a:lnTo>
                <a:lnTo>
                  <a:pt x="38454" y="28334"/>
                </a:lnTo>
                <a:lnTo>
                  <a:pt x="37421" y="27302"/>
                </a:lnTo>
                <a:close/>
              </a:path>
              <a:path w="55879" h="83184">
                <a:moveTo>
                  <a:pt x="33374" y="26310"/>
                </a:moveTo>
                <a:lnTo>
                  <a:pt x="26310" y="26310"/>
                </a:lnTo>
                <a:lnTo>
                  <a:pt x="25278" y="27302"/>
                </a:lnTo>
                <a:lnTo>
                  <a:pt x="34406" y="27302"/>
                </a:lnTo>
                <a:lnTo>
                  <a:pt x="33374" y="26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24" name="object 2624"/>
          <p:cNvGrpSpPr/>
          <p:nvPr/>
        </p:nvGrpSpPr>
        <p:grpSpPr>
          <a:xfrm>
            <a:off x="6513931" y="4553106"/>
            <a:ext cx="6350" cy="536575"/>
            <a:chOff x="6513931" y="4553106"/>
            <a:chExt cx="6350" cy="536575"/>
          </a:xfrm>
        </p:grpSpPr>
        <p:sp>
          <p:nvSpPr>
            <p:cNvPr id="2625" name="object 2625"/>
            <p:cNvSpPr/>
            <p:nvPr/>
          </p:nvSpPr>
          <p:spPr>
            <a:xfrm>
              <a:off x="6516966" y="4553106"/>
              <a:ext cx="0" cy="249554"/>
            </a:xfrm>
            <a:custGeom>
              <a:avLst/>
              <a:gdLst/>
              <a:ahLst/>
              <a:cxnLst/>
              <a:rect l="l" t="t" r="r" b="b"/>
              <a:pathLst>
                <a:path h="249554">
                  <a:moveTo>
                    <a:pt x="0" y="0"/>
                  </a:moveTo>
                  <a:lnTo>
                    <a:pt x="0" y="2489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6" name="object 2626"/>
            <p:cNvSpPr/>
            <p:nvPr/>
          </p:nvSpPr>
          <p:spPr>
            <a:xfrm>
              <a:off x="6513931" y="48283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7" name="object 2627"/>
            <p:cNvSpPr/>
            <p:nvPr/>
          </p:nvSpPr>
          <p:spPr>
            <a:xfrm>
              <a:off x="6516966" y="48597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28" name="object 2628"/>
          <p:cNvSpPr/>
          <p:nvPr/>
        </p:nvSpPr>
        <p:spPr>
          <a:xfrm>
            <a:off x="6516966" y="5433504"/>
            <a:ext cx="0" cy="229870"/>
          </a:xfrm>
          <a:custGeom>
            <a:avLst/>
            <a:gdLst/>
            <a:ahLst/>
            <a:cxnLst/>
            <a:rect l="l" t="t" r="r" b="b"/>
            <a:pathLst>
              <a:path h="229870">
                <a:moveTo>
                  <a:pt x="0" y="0"/>
                </a:moveTo>
                <a:lnTo>
                  <a:pt x="0" y="229692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29" name="object 2629"/>
          <p:cNvGrpSpPr/>
          <p:nvPr/>
        </p:nvGrpSpPr>
        <p:grpSpPr>
          <a:xfrm>
            <a:off x="6513931" y="5720898"/>
            <a:ext cx="6350" cy="835025"/>
            <a:chOff x="6513931" y="5720898"/>
            <a:chExt cx="6350" cy="835025"/>
          </a:xfrm>
        </p:grpSpPr>
        <p:sp>
          <p:nvSpPr>
            <p:cNvPr id="2630" name="object 2630"/>
            <p:cNvSpPr/>
            <p:nvPr/>
          </p:nvSpPr>
          <p:spPr>
            <a:xfrm>
              <a:off x="6516966" y="572089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1" name="object 2631"/>
            <p:cNvSpPr/>
            <p:nvPr/>
          </p:nvSpPr>
          <p:spPr>
            <a:xfrm>
              <a:off x="6513931" y="59759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2" name="object 2632"/>
            <p:cNvSpPr/>
            <p:nvPr/>
          </p:nvSpPr>
          <p:spPr>
            <a:xfrm>
              <a:off x="6516966" y="60072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3" name="object 2633"/>
            <p:cNvSpPr/>
            <p:nvPr/>
          </p:nvSpPr>
          <p:spPr>
            <a:xfrm>
              <a:off x="6513931" y="62622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4" name="object 2634"/>
            <p:cNvSpPr/>
            <p:nvPr/>
          </p:nvSpPr>
          <p:spPr>
            <a:xfrm>
              <a:off x="6516966" y="62936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5" name="object 2635"/>
            <p:cNvSpPr/>
            <p:nvPr/>
          </p:nvSpPr>
          <p:spPr>
            <a:xfrm>
              <a:off x="6513931" y="65496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636" name="object 2636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3121890" y="9279931"/>
            <a:ext cx="837875" cy="588959"/>
          </a:xfrm>
          <a:prstGeom prst="rect">
            <a:avLst/>
          </a:prstGeom>
        </p:spPr>
      </p:pic>
      <p:grpSp>
        <p:nvGrpSpPr>
          <p:cNvPr id="2637" name="object 2637"/>
          <p:cNvGrpSpPr/>
          <p:nvPr/>
        </p:nvGrpSpPr>
        <p:grpSpPr>
          <a:xfrm>
            <a:off x="6513931" y="6581057"/>
            <a:ext cx="6350" cy="3117850"/>
            <a:chOff x="6513931" y="6581057"/>
            <a:chExt cx="6350" cy="3117850"/>
          </a:xfrm>
        </p:grpSpPr>
        <p:sp>
          <p:nvSpPr>
            <p:cNvPr id="2638" name="object 2638"/>
            <p:cNvSpPr/>
            <p:nvPr/>
          </p:nvSpPr>
          <p:spPr>
            <a:xfrm>
              <a:off x="6516966" y="65810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9" name="object 2639"/>
            <p:cNvSpPr/>
            <p:nvPr/>
          </p:nvSpPr>
          <p:spPr>
            <a:xfrm>
              <a:off x="6513931" y="68360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0" name="object 2640"/>
            <p:cNvSpPr/>
            <p:nvPr/>
          </p:nvSpPr>
          <p:spPr>
            <a:xfrm>
              <a:off x="6516966" y="686743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1" name="object 2641"/>
            <p:cNvSpPr/>
            <p:nvPr/>
          </p:nvSpPr>
          <p:spPr>
            <a:xfrm>
              <a:off x="6513931" y="71224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2" name="object 2642"/>
            <p:cNvSpPr/>
            <p:nvPr/>
          </p:nvSpPr>
          <p:spPr>
            <a:xfrm>
              <a:off x="6516966" y="715483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3" name="object 2643"/>
            <p:cNvSpPr/>
            <p:nvPr/>
          </p:nvSpPr>
          <p:spPr>
            <a:xfrm>
              <a:off x="6513931" y="74098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4" name="object 2644"/>
            <p:cNvSpPr/>
            <p:nvPr/>
          </p:nvSpPr>
          <p:spPr>
            <a:xfrm>
              <a:off x="6516966" y="74412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5" name="object 2645"/>
            <p:cNvSpPr/>
            <p:nvPr/>
          </p:nvSpPr>
          <p:spPr>
            <a:xfrm>
              <a:off x="6513931" y="76962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6" name="object 2646"/>
            <p:cNvSpPr/>
            <p:nvPr/>
          </p:nvSpPr>
          <p:spPr>
            <a:xfrm>
              <a:off x="6516966" y="772861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7" name="object 2647"/>
            <p:cNvSpPr/>
            <p:nvPr/>
          </p:nvSpPr>
          <p:spPr>
            <a:xfrm>
              <a:off x="6513931" y="79836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8" name="object 2648"/>
            <p:cNvSpPr/>
            <p:nvPr/>
          </p:nvSpPr>
          <p:spPr>
            <a:xfrm>
              <a:off x="6516966" y="801499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9" name="object 2649"/>
            <p:cNvSpPr/>
            <p:nvPr/>
          </p:nvSpPr>
          <p:spPr>
            <a:xfrm>
              <a:off x="6513931" y="82700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0" name="object 2650"/>
            <p:cNvSpPr/>
            <p:nvPr/>
          </p:nvSpPr>
          <p:spPr>
            <a:xfrm>
              <a:off x="6516966" y="830238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1" name="object 2651"/>
            <p:cNvSpPr/>
            <p:nvPr/>
          </p:nvSpPr>
          <p:spPr>
            <a:xfrm>
              <a:off x="6513931" y="85573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2" name="object 2652"/>
            <p:cNvSpPr/>
            <p:nvPr/>
          </p:nvSpPr>
          <p:spPr>
            <a:xfrm>
              <a:off x="6516966" y="85887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3" name="object 2653"/>
            <p:cNvSpPr/>
            <p:nvPr/>
          </p:nvSpPr>
          <p:spPr>
            <a:xfrm>
              <a:off x="6513931" y="88437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4" name="object 2654"/>
            <p:cNvSpPr/>
            <p:nvPr/>
          </p:nvSpPr>
          <p:spPr>
            <a:xfrm>
              <a:off x="6516966" y="887616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5" name="object 2655"/>
            <p:cNvSpPr/>
            <p:nvPr/>
          </p:nvSpPr>
          <p:spPr>
            <a:xfrm>
              <a:off x="6513931" y="91311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6" name="object 2656"/>
            <p:cNvSpPr/>
            <p:nvPr/>
          </p:nvSpPr>
          <p:spPr>
            <a:xfrm>
              <a:off x="6516966" y="91625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7" name="object 2657"/>
            <p:cNvSpPr/>
            <p:nvPr/>
          </p:nvSpPr>
          <p:spPr>
            <a:xfrm>
              <a:off x="6513931" y="94175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8" name="object 2658"/>
            <p:cNvSpPr/>
            <p:nvPr/>
          </p:nvSpPr>
          <p:spPr>
            <a:xfrm>
              <a:off x="6516966" y="9448927"/>
              <a:ext cx="0" cy="250190"/>
            </a:xfrm>
            <a:custGeom>
              <a:avLst/>
              <a:gdLst/>
              <a:ahLst/>
              <a:cxnLst/>
              <a:rect l="l" t="t" r="r" b="b"/>
              <a:pathLst>
                <a:path h="250190">
                  <a:moveTo>
                    <a:pt x="0" y="0"/>
                  </a:moveTo>
                  <a:lnTo>
                    <a:pt x="0" y="24993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59" name="object 2659"/>
          <p:cNvGrpSpPr/>
          <p:nvPr/>
        </p:nvGrpSpPr>
        <p:grpSpPr>
          <a:xfrm>
            <a:off x="13142231" y="9162544"/>
            <a:ext cx="565785" cy="707390"/>
            <a:chOff x="13142231" y="9162544"/>
            <a:chExt cx="565785" cy="707390"/>
          </a:xfrm>
        </p:grpSpPr>
        <p:sp>
          <p:nvSpPr>
            <p:cNvPr id="2660" name="object 2660"/>
            <p:cNvSpPr/>
            <p:nvPr/>
          </p:nvSpPr>
          <p:spPr>
            <a:xfrm>
              <a:off x="13446809" y="916254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1" name="object 2661"/>
            <p:cNvSpPr/>
            <p:nvPr/>
          </p:nvSpPr>
          <p:spPr>
            <a:xfrm>
              <a:off x="13443773" y="94175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62" name="object 2662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3142231" y="9287014"/>
              <a:ext cx="565660" cy="582887"/>
            </a:xfrm>
            <a:prstGeom prst="rect">
              <a:avLst/>
            </a:prstGeom>
          </p:spPr>
        </p:pic>
      </p:grpSp>
      <p:sp>
        <p:nvSpPr>
          <p:cNvPr id="2663" name="object 2663"/>
          <p:cNvSpPr/>
          <p:nvPr/>
        </p:nvSpPr>
        <p:spPr>
          <a:xfrm>
            <a:off x="16701237" y="9737356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0365" y="0"/>
                </a:moveTo>
                <a:lnTo>
                  <a:pt x="24295" y="0"/>
                </a:lnTo>
                <a:lnTo>
                  <a:pt x="23291" y="990"/>
                </a:lnTo>
                <a:lnTo>
                  <a:pt x="23291" y="2032"/>
                </a:lnTo>
                <a:lnTo>
                  <a:pt x="22263" y="3022"/>
                </a:lnTo>
                <a:lnTo>
                  <a:pt x="21272" y="4051"/>
                </a:lnTo>
                <a:lnTo>
                  <a:pt x="21272" y="5041"/>
                </a:lnTo>
                <a:lnTo>
                  <a:pt x="14173" y="12141"/>
                </a:lnTo>
                <a:lnTo>
                  <a:pt x="13182" y="12141"/>
                </a:lnTo>
                <a:lnTo>
                  <a:pt x="12141" y="13144"/>
                </a:lnTo>
                <a:lnTo>
                  <a:pt x="12141" y="14173"/>
                </a:lnTo>
                <a:lnTo>
                  <a:pt x="11150" y="15163"/>
                </a:lnTo>
                <a:lnTo>
                  <a:pt x="10121" y="15163"/>
                </a:lnTo>
                <a:lnTo>
                  <a:pt x="9131" y="16192"/>
                </a:lnTo>
                <a:lnTo>
                  <a:pt x="8102" y="17183"/>
                </a:lnTo>
                <a:lnTo>
                  <a:pt x="7112" y="17183"/>
                </a:lnTo>
                <a:lnTo>
                  <a:pt x="6070" y="18224"/>
                </a:lnTo>
                <a:lnTo>
                  <a:pt x="5080" y="18224"/>
                </a:lnTo>
                <a:lnTo>
                  <a:pt x="4051" y="19215"/>
                </a:lnTo>
                <a:lnTo>
                  <a:pt x="3060" y="19215"/>
                </a:lnTo>
                <a:lnTo>
                  <a:pt x="1028" y="21234"/>
                </a:lnTo>
                <a:lnTo>
                  <a:pt x="0" y="21234"/>
                </a:lnTo>
                <a:lnTo>
                  <a:pt x="0" y="31356"/>
                </a:lnTo>
                <a:lnTo>
                  <a:pt x="1028" y="30365"/>
                </a:lnTo>
                <a:lnTo>
                  <a:pt x="3060" y="30365"/>
                </a:lnTo>
                <a:lnTo>
                  <a:pt x="4051" y="29324"/>
                </a:lnTo>
                <a:lnTo>
                  <a:pt x="5080" y="29324"/>
                </a:lnTo>
                <a:lnTo>
                  <a:pt x="6070" y="28333"/>
                </a:lnTo>
                <a:lnTo>
                  <a:pt x="7112" y="28333"/>
                </a:lnTo>
                <a:lnTo>
                  <a:pt x="8102" y="27305"/>
                </a:lnTo>
                <a:lnTo>
                  <a:pt x="9131" y="26314"/>
                </a:lnTo>
                <a:lnTo>
                  <a:pt x="10121" y="26314"/>
                </a:lnTo>
                <a:lnTo>
                  <a:pt x="11150" y="25285"/>
                </a:lnTo>
                <a:lnTo>
                  <a:pt x="12141" y="25285"/>
                </a:lnTo>
                <a:lnTo>
                  <a:pt x="13182" y="24295"/>
                </a:lnTo>
                <a:lnTo>
                  <a:pt x="14173" y="23253"/>
                </a:lnTo>
                <a:lnTo>
                  <a:pt x="15201" y="23253"/>
                </a:lnTo>
                <a:lnTo>
                  <a:pt x="17221" y="21234"/>
                </a:lnTo>
                <a:lnTo>
                  <a:pt x="18211" y="21234"/>
                </a:lnTo>
                <a:lnTo>
                  <a:pt x="18211" y="20243"/>
                </a:lnTo>
                <a:lnTo>
                  <a:pt x="19253" y="19215"/>
                </a:lnTo>
                <a:lnTo>
                  <a:pt x="20243" y="19215"/>
                </a:lnTo>
                <a:lnTo>
                  <a:pt x="20243" y="83972"/>
                </a:lnTo>
                <a:lnTo>
                  <a:pt x="30365" y="83972"/>
                </a:lnTo>
                <a:lnTo>
                  <a:pt x="30365" y="0"/>
                </a:lnTo>
                <a:close/>
              </a:path>
              <a:path w="111759" h="84454">
                <a:moveTo>
                  <a:pt x="111290" y="54648"/>
                </a:moveTo>
                <a:lnTo>
                  <a:pt x="100190" y="54648"/>
                </a:lnTo>
                <a:lnTo>
                  <a:pt x="100190" y="17183"/>
                </a:lnTo>
                <a:lnTo>
                  <a:pt x="100190" y="990"/>
                </a:lnTo>
                <a:lnTo>
                  <a:pt x="92087" y="990"/>
                </a:lnTo>
                <a:lnTo>
                  <a:pt x="90068" y="3810"/>
                </a:lnTo>
                <a:lnTo>
                  <a:pt x="90068" y="17183"/>
                </a:lnTo>
                <a:lnTo>
                  <a:pt x="90068" y="54648"/>
                </a:lnTo>
                <a:lnTo>
                  <a:pt x="63754" y="54648"/>
                </a:lnTo>
                <a:lnTo>
                  <a:pt x="90068" y="17183"/>
                </a:lnTo>
                <a:lnTo>
                  <a:pt x="90068" y="3810"/>
                </a:lnTo>
                <a:lnTo>
                  <a:pt x="53632" y="54648"/>
                </a:lnTo>
                <a:lnTo>
                  <a:pt x="53632" y="64770"/>
                </a:lnTo>
                <a:lnTo>
                  <a:pt x="90068" y="64770"/>
                </a:lnTo>
                <a:lnTo>
                  <a:pt x="90068" y="83972"/>
                </a:lnTo>
                <a:lnTo>
                  <a:pt x="100190" y="83972"/>
                </a:lnTo>
                <a:lnTo>
                  <a:pt x="100190" y="64770"/>
                </a:lnTo>
                <a:lnTo>
                  <a:pt x="111290" y="64770"/>
                </a:lnTo>
                <a:lnTo>
                  <a:pt x="111290" y="546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4" name="object 2664"/>
          <p:cNvSpPr/>
          <p:nvPr/>
        </p:nvSpPr>
        <p:spPr>
          <a:xfrm>
            <a:off x="5853146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4" h="167004">
                <a:moveTo>
                  <a:pt x="166951" y="83465"/>
                </a:moveTo>
                <a:lnTo>
                  <a:pt x="160393" y="50973"/>
                </a:lnTo>
                <a:lnTo>
                  <a:pt x="142508" y="24443"/>
                </a:lnTo>
                <a:lnTo>
                  <a:pt x="115977" y="6558"/>
                </a:lnTo>
                <a:lnTo>
                  <a:pt x="83485" y="0"/>
                </a:lnTo>
                <a:lnTo>
                  <a:pt x="50973" y="6558"/>
                </a:lnTo>
                <a:lnTo>
                  <a:pt x="24438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8" y="142515"/>
                </a:lnTo>
                <a:lnTo>
                  <a:pt x="50973" y="160410"/>
                </a:lnTo>
                <a:lnTo>
                  <a:pt x="83485" y="166971"/>
                </a:lnTo>
                <a:lnTo>
                  <a:pt x="115977" y="160410"/>
                </a:lnTo>
                <a:lnTo>
                  <a:pt x="142508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65" name="object 2665"/>
          <p:cNvGrpSpPr/>
          <p:nvPr/>
        </p:nvGrpSpPr>
        <p:grpSpPr>
          <a:xfrm>
            <a:off x="6255903" y="9695846"/>
            <a:ext cx="348615" cy="174625"/>
            <a:chOff x="6255903" y="9695846"/>
            <a:chExt cx="348615" cy="174625"/>
          </a:xfrm>
        </p:grpSpPr>
        <p:sp>
          <p:nvSpPr>
            <p:cNvPr id="2666" name="object 2666"/>
            <p:cNvSpPr/>
            <p:nvPr/>
          </p:nvSpPr>
          <p:spPr>
            <a:xfrm>
              <a:off x="6258939" y="9699893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4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8" y="24443"/>
                  </a:lnTo>
                  <a:lnTo>
                    <a:pt x="115977" y="6558"/>
                  </a:lnTo>
                  <a:lnTo>
                    <a:pt x="83485" y="0"/>
                  </a:lnTo>
                  <a:lnTo>
                    <a:pt x="50973" y="6558"/>
                  </a:lnTo>
                  <a:lnTo>
                    <a:pt x="24438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8" y="142515"/>
                  </a:lnTo>
                  <a:lnTo>
                    <a:pt x="50973" y="160410"/>
                  </a:lnTo>
                  <a:lnTo>
                    <a:pt x="83485" y="166971"/>
                  </a:lnTo>
                  <a:lnTo>
                    <a:pt x="115977" y="160410"/>
                  </a:lnTo>
                  <a:lnTo>
                    <a:pt x="142508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7" name="object 2667"/>
            <p:cNvSpPr/>
            <p:nvPr/>
          </p:nvSpPr>
          <p:spPr>
            <a:xfrm>
              <a:off x="6434006" y="9698882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4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8" y="24443"/>
                  </a:lnTo>
                  <a:lnTo>
                    <a:pt x="115977" y="6558"/>
                  </a:lnTo>
                  <a:lnTo>
                    <a:pt x="83485" y="0"/>
                  </a:lnTo>
                  <a:lnTo>
                    <a:pt x="50973" y="6558"/>
                  </a:lnTo>
                  <a:lnTo>
                    <a:pt x="24438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8" y="142515"/>
                  </a:lnTo>
                  <a:lnTo>
                    <a:pt x="50973" y="160410"/>
                  </a:lnTo>
                  <a:lnTo>
                    <a:pt x="83485" y="166971"/>
                  </a:lnTo>
                  <a:lnTo>
                    <a:pt x="115977" y="160410"/>
                  </a:lnTo>
                  <a:lnTo>
                    <a:pt x="142508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68" name="object 2668"/>
          <p:cNvSpPr/>
          <p:nvPr/>
        </p:nvSpPr>
        <p:spPr>
          <a:xfrm>
            <a:off x="6651576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4" h="167004">
                <a:moveTo>
                  <a:pt x="166951" y="83465"/>
                </a:moveTo>
                <a:lnTo>
                  <a:pt x="160393" y="50973"/>
                </a:lnTo>
                <a:lnTo>
                  <a:pt x="142508" y="24443"/>
                </a:lnTo>
                <a:lnTo>
                  <a:pt x="115977" y="6558"/>
                </a:lnTo>
                <a:lnTo>
                  <a:pt x="83485" y="0"/>
                </a:lnTo>
                <a:lnTo>
                  <a:pt x="50973" y="6558"/>
                </a:lnTo>
                <a:lnTo>
                  <a:pt x="24438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8" y="142515"/>
                </a:lnTo>
                <a:lnTo>
                  <a:pt x="50973" y="160410"/>
                </a:lnTo>
                <a:lnTo>
                  <a:pt x="83485" y="166971"/>
                </a:lnTo>
                <a:lnTo>
                  <a:pt x="115977" y="160410"/>
                </a:lnTo>
                <a:lnTo>
                  <a:pt x="142508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69" name="object 2669"/>
          <p:cNvSpPr/>
          <p:nvPr/>
        </p:nvSpPr>
        <p:spPr>
          <a:xfrm>
            <a:off x="7201065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4" h="167004">
                <a:moveTo>
                  <a:pt x="166951" y="83465"/>
                </a:moveTo>
                <a:lnTo>
                  <a:pt x="160393" y="50973"/>
                </a:lnTo>
                <a:lnTo>
                  <a:pt x="142508" y="24443"/>
                </a:lnTo>
                <a:lnTo>
                  <a:pt x="115977" y="6558"/>
                </a:lnTo>
                <a:lnTo>
                  <a:pt x="83485" y="0"/>
                </a:lnTo>
                <a:lnTo>
                  <a:pt x="50973" y="6558"/>
                </a:lnTo>
                <a:lnTo>
                  <a:pt x="24438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8" y="142515"/>
                </a:lnTo>
                <a:lnTo>
                  <a:pt x="50973" y="160410"/>
                </a:lnTo>
                <a:lnTo>
                  <a:pt x="83485" y="166971"/>
                </a:lnTo>
                <a:lnTo>
                  <a:pt x="115977" y="160410"/>
                </a:lnTo>
                <a:lnTo>
                  <a:pt x="142508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0" name="object 2670"/>
          <p:cNvSpPr/>
          <p:nvPr/>
        </p:nvSpPr>
        <p:spPr>
          <a:xfrm>
            <a:off x="12595778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4" h="167004">
                <a:moveTo>
                  <a:pt x="166951" y="83465"/>
                </a:moveTo>
                <a:lnTo>
                  <a:pt x="160393" y="50973"/>
                </a:lnTo>
                <a:lnTo>
                  <a:pt x="142505" y="24443"/>
                </a:lnTo>
                <a:lnTo>
                  <a:pt x="115969" y="6558"/>
                </a:lnTo>
                <a:lnTo>
                  <a:pt x="83465" y="0"/>
                </a:lnTo>
                <a:lnTo>
                  <a:pt x="50965" y="6558"/>
                </a:lnTo>
                <a:lnTo>
                  <a:pt x="24436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6" y="142515"/>
                </a:lnTo>
                <a:lnTo>
                  <a:pt x="50965" y="160410"/>
                </a:lnTo>
                <a:lnTo>
                  <a:pt x="83465" y="166971"/>
                </a:lnTo>
                <a:lnTo>
                  <a:pt x="115969" y="160410"/>
                </a:lnTo>
                <a:lnTo>
                  <a:pt x="142505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1" name="object 2671"/>
          <p:cNvSpPr/>
          <p:nvPr/>
        </p:nvSpPr>
        <p:spPr>
          <a:xfrm>
            <a:off x="13944710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5" h="167004">
                <a:moveTo>
                  <a:pt x="166951" y="83465"/>
                </a:moveTo>
                <a:lnTo>
                  <a:pt x="160393" y="50973"/>
                </a:lnTo>
                <a:lnTo>
                  <a:pt x="142505" y="24443"/>
                </a:lnTo>
                <a:lnTo>
                  <a:pt x="115969" y="6558"/>
                </a:lnTo>
                <a:lnTo>
                  <a:pt x="83465" y="0"/>
                </a:lnTo>
                <a:lnTo>
                  <a:pt x="50965" y="6558"/>
                </a:lnTo>
                <a:lnTo>
                  <a:pt x="24436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6" y="142515"/>
                </a:lnTo>
                <a:lnTo>
                  <a:pt x="50965" y="160410"/>
                </a:lnTo>
                <a:lnTo>
                  <a:pt x="83465" y="166971"/>
                </a:lnTo>
                <a:lnTo>
                  <a:pt x="115969" y="160410"/>
                </a:lnTo>
                <a:lnTo>
                  <a:pt x="142505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2" name="object 2672"/>
          <p:cNvSpPr/>
          <p:nvPr/>
        </p:nvSpPr>
        <p:spPr>
          <a:xfrm>
            <a:off x="16007066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5" h="167004">
                <a:moveTo>
                  <a:pt x="166951" y="83465"/>
                </a:moveTo>
                <a:lnTo>
                  <a:pt x="160393" y="50973"/>
                </a:lnTo>
                <a:lnTo>
                  <a:pt x="142505" y="24443"/>
                </a:lnTo>
                <a:lnTo>
                  <a:pt x="115969" y="6558"/>
                </a:lnTo>
                <a:lnTo>
                  <a:pt x="83465" y="0"/>
                </a:lnTo>
                <a:lnTo>
                  <a:pt x="50965" y="6558"/>
                </a:lnTo>
                <a:lnTo>
                  <a:pt x="24436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6" y="142515"/>
                </a:lnTo>
                <a:lnTo>
                  <a:pt x="50965" y="160410"/>
                </a:lnTo>
                <a:lnTo>
                  <a:pt x="83465" y="166971"/>
                </a:lnTo>
                <a:lnTo>
                  <a:pt x="115969" y="160410"/>
                </a:lnTo>
                <a:lnTo>
                  <a:pt x="142505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3" name="object 2673"/>
          <p:cNvSpPr/>
          <p:nvPr/>
        </p:nvSpPr>
        <p:spPr>
          <a:xfrm>
            <a:off x="16671918" y="9698882"/>
            <a:ext cx="167005" cy="167005"/>
          </a:xfrm>
          <a:custGeom>
            <a:avLst/>
            <a:gdLst/>
            <a:ahLst/>
            <a:cxnLst/>
            <a:rect l="l" t="t" r="r" b="b"/>
            <a:pathLst>
              <a:path w="167005" h="167004">
                <a:moveTo>
                  <a:pt x="166951" y="83465"/>
                </a:moveTo>
                <a:lnTo>
                  <a:pt x="160393" y="50973"/>
                </a:lnTo>
                <a:lnTo>
                  <a:pt x="142505" y="24443"/>
                </a:lnTo>
                <a:lnTo>
                  <a:pt x="115969" y="6558"/>
                </a:lnTo>
                <a:lnTo>
                  <a:pt x="83465" y="0"/>
                </a:lnTo>
                <a:lnTo>
                  <a:pt x="50965" y="6558"/>
                </a:lnTo>
                <a:lnTo>
                  <a:pt x="24436" y="24443"/>
                </a:lnTo>
                <a:lnTo>
                  <a:pt x="6555" y="50973"/>
                </a:lnTo>
                <a:lnTo>
                  <a:pt x="0" y="83465"/>
                </a:lnTo>
                <a:lnTo>
                  <a:pt x="6555" y="115972"/>
                </a:lnTo>
                <a:lnTo>
                  <a:pt x="24436" y="142515"/>
                </a:lnTo>
                <a:lnTo>
                  <a:pt x="50965" y="160410"/>
                </a:lnTo>
                <a:lnTo>
                  <a:pt x="83465" y="166971"/>
                </a:lnTo>
                <a:lnTo>
                  <a:pt x="115969" y="160410"/>
                </a:lnTo>
                <a:lnTo>
                  <a:pt x="142505" y="142515"/>
                </a:lnTo>
                <a:lnTo>
                  <a:pt x="160393" y="115972"/>
                </a:lnTo>
                <a:lnTo>
                  <a:pt x="166951" y="8346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4" name="object 2674"/>
          <p:cNvGrpSpPr/>
          <p:nvPr/>
        </p:nvGrpSpPr>
        <p:grpSpPr>
          <a:xfrm>
            <a:off x="2025946" y="8074700"/>
            <a:ext cx="173355" cy="173355"/>
            <a:chOff x="2025946" y="8074700"/>
            <a:chExt cx="173355" cy="173355"/>
          </a:xfrm>
        </p:grpSpPr>
        <p:sp>
          <p:nvSpPr>
            <p:cNvPr id="2675" name="object 2675"/>
            <p:cNvSpPr/>
            <p:nvPr/>
          </p:nvSpPr>
          <p:spPr>
            <a:xfrm>
              <a:off x="2072476" y="8112159"/>
              <a:ext cx="79375" cy="84455"/>
            </a:xfrm>
            <a:custGeom>
              <a:avLst/>
              <a:gdLst/>
              <a:ahLst/>
              <a:cxnLst/>
              <a:rect l="l" t="t" r="r" b="b"/>
              <a:pathLst>
                <a:path w="79375" h="84454">
                  <a:moveTo>
                    <a:pt x="44525" y="0"/>
                  </a:moveTo>
                  <a:lnTo>
                    <a:pt x="32382" y="0"/>
                  </a:lnTo>
                  <a:lnTo>
                    <a:pt x="0" y="83971"/>
                  </a:lnTo>
                  <a:lnTo>
                    <a:pt x="12143" y="83971"/>
                  </a:lnTo>
                  <a:lnTo>
                    <a:pt x="21230" y="58693"/>
                  </a:lnTo>
                  <a:lnTo>
                    <a:pt x="68574" y="58693"/>
                  </a:lnTo>
                  <a:lnTo>
                    <a:pt x="64834" y="49565"/>
                  </a:lnTo>
                  <a:lnTo>
                    <a:pt x="24286" y="49565"/>
                  </a:lnTo>
                  <a:lnTo>
                    <a:pt x="33374" y="25278"/>
                  </a:lnTo>
                  <a:lnTo>
                    <a:pt x="34406" y="24286"/>
                  </a:lnTo>
                  <a:lnTo>
                    <a:pt x="34406" y="22262"/>
                  </a:lnTo>
                  <a:lnTo>
                    <a:pt x="35398" y="21230"/>
                  </a:lnTo>
                  <a:lnTo>
                    <a:pt x="35398" y="19206"/>
                  </a:lnTo>
                  <a:lnTo>
                    <a:pt x="36430" y="18215"/>
                  </a:lnTo>
                  <a:lnTo>
                    <a:pt x="36430" y="15159"/>
                  </a:lnTo>
                  <a:lnTo>
                    <a:pt x="37421" y="14167"/>
                  </a:lnTo>
                  <a:lnTo>
                    <a:pt x="37421" y="10119"/>
                  </a:lnTo>
                  <a:lnTo>
                    <a:pt x="38454" y="9087"/>
                  </a:lnTo>
                  <a:lnTo>
                    <a:pt x="48249" y="9087"/>
                  </a:lnTo>
                  <a:lnTo>
                    <a:pt x="44525" y="0"/>
                  </a:lnTo>
                  <a:close/>
                </a:path>
                <a:path w="79375" h="84454">
                  <a:moveTo>
                    <a:pt x="68574" y="58693"/>
                  </a:moveTo>
                  <a:lnTo>
                    <a:pt x="56669" y="58693"/>
                  </a:lnTo>
                  <a:lnTo>
                    <a:pt x="65756" y="83971"/>
                  </a:lnTo>
                  <a:lnTo>
                    <a:pt x="78932" y="83971"/>
                  </a:lnTo>
                  <a:lnTo>
                    <a:pt x="68574" y="58693"/>
                  </a:lnTo>
                  <a:close/>
                </a:path>
                <a:path w="79375" h="84454">
                  <a:moveTo>
                    <a:pt x="48249" y="9087"/>
                  </a:moveTo>
                  <a:lnTo>
                    <a:pt x="38454" y="9087"/>
                  </a:lnTo>
                  <a:lnTo>
                    <a:pt x="38454" y="12143"/>
                  </a:lnTo>
                  <a:lnTo>
                    <a:pt x="39445" y="13135"/>
                  </a:lnTo>
                  <a:lnTo>
                    <a:pt x="39445" y="15159"/>
                  </a:lnTo>
                  <a:lnTo>
                    <a:pt x="40478" y="16191"/>
                  </a:lnTo>
                  <a:lnTo>
                    <a:pt x="40478" y="18215"/>
                  </a:lnTo>
                  <a:lnTo>
                    <a:pt x="41469" y="19206"/>
                  </a:lnTo>
                  <a:lnTo>
                    <a:pt x="41469" y="20239"/>
                  </a:lnTo>
                  <a:lnTo>
                    <a:pt x="42501" y="21230"/>
                  </a:lnTo>
                  <a:lnTo>
                    <a:pt x="42501" y="22262"/>
                  </a:lnTo>
                  <a:lnTo>
                    <a:pt x="43493" y="24286"/>
                  </a:lnTo>
                  <a:lnTo>
                    <a:pt x="43493" y="25278"/>
                  </a:lnTo>
                  <a:lnTo>
                    <a:pt x="44525" y="26310"/>
                  </a:lnTo>
                  <a:lnTo>
                    <a:pt x="52621" y="49565"/>
                  </a:lnTo>
                  <a:lnTo>
                    <a:pt x="64834" y="49565"/>
                  </a:lnTo>
                  <a:lnTo>
                    <a:pt x="48249" y="908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6" name="object 2676"/>
            <p:cNvSpPr/>
            <p:nvPr/>
          </p:nvSpPr>
          <p:spPr>
            <a:xfrm>
              <a:off x="2028982" y="8077736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6" y="142515"/>
                  </a:lnTo>
                  <a:lnTo>
                    <a:pt x="50965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77" name="object 2677"/>
          <p:cNvSpPr/>
          <p:nvPr/>
        </p:nvSpPr>
        <p:spPr>
          <a:xfrm>
            <a:off x="6363170" y="9532918"/>
            <a:ext cx="45720" cy="170180"/>
          </a:xfrm>
          <a:custGeom>
            <a:avLst/>
            <a:gdLst/>
            <a:ahLst/>
            <a:cxnLst/>
            <a:rect l="l" t="t" r="r" b="b"/>
            <a:pathLst>
              <a:path w="45720" h="170179">
                <a:moveTo>
                  <a:pt x="45517" y="0"/>
                </a:moveTo>
                <a:lnTo>
                  <a:pt x="0" y="170007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78" name="object 2678"/>
          <p:cNvSpPr/>
          <p:nvPr/>
        </p:nvSpPr>
        <p:spPr>
          <a:xfrm>
            <a:off x="6666735" y="9532918"/>
            <a:ext cx="45720" cy="169545"/>
          </a:xfrm>
          <a:custGeom>
            <a:avLst/>
            <a:gdLst/>
            <a:ahLst/>
            <a:cxnLst/>
            <a:rect l="l" t="t" r="r" b="b"/>
            <a:pathLst>
              <a:path w="45720" h="169545">
                <a:moveTo>
                  <a:pt x="0" y="0"/>
                </a:moveTo>
                <a:lnTo>
                  <a:pt x="45517" y="16897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679" name="object 2679"/>
          <p:cNvGrpSpPr/>
          <p:nvPr/>
        </p:nvGrpSpPr>
        <p:grpSpPr>
          <a:xfrm>
            <a:off x="2025946" y="7902668"/>
            <a:ext cx="173355" cy="173355"/>
            <a:chOff x="2025946" y="7902668"/>
            <a:chExt cx="173355" cy="173355"/>
          </a:xfrm>
        </p:grpSpPr>
        <p:sp>
          <p:nvSpPr>
            <p:cNvPr id="2680" name="object 2680"/>
            <p:cNvSpPr/>
            <p:nvPr/>
          </p:nvSpPr>
          <p:spPr>
            <a:xfrm>
              <a:off x="2073488" y="7940107"/>
              <a:ext cx="62865" cy="84455"/>
            </a:xfrm>
            <a:custGeom>
              <a:avLst/>
              <a:gdLst/>
              <a:ahLst/>
              <a:cxnLst/>
              <a:rect l="l" t="t" r="r" b="b"/>
              <a:pathLst>
                <a:path w="62864" h="84454">
                  <a:moveTo>
                    <a:pt x="53613" y="0"/>
                  </a:moveTo>
                  <a:lnTo>
                    <a:pt x="0" y="0"/>
                  </a:lnTo>
                  <a:lnTo>
                    <a:pt x="0" y="83971"/>
                  </a:lnTo>
                  <a:lnTo>
                    <a:pt x="42501" y="83971"/>
                  </a:lnTo>
                  <a:lnTo>
                    <a:pt x="43493" y="82980"/>
                  </a:lnTo>
                  <a:lnTo>
                    <a:pt x="46549" y="82980"/>
                  </a:lnTo>
                  <a:lnTo>
                    <a:pt x="47541" y="81947"/>
                  </a:lnTo>
                  <a:lnTo>
                    <a:pt x="49565" y="81947"/>
                  </a:lnTo>
                  <a:lnTo>
                    <a:pt x="49565" y="80956"/>
                  </a:lnTo>
                  <a:lnTo>
                    <a:pt x="51589" y="80956"/>
                  </a:lnTo>
                  <a:lnTo>
                    <a:pt x="53613" y="78932"/>
                  </a:lnTo>
                  <a:lnTo>
                    <a:pt x="54645" y="78932"/>
                  </a:lnTo>
                  <a:lnTo>
                    <a:pt x="54645" y="77900"/>
                  </a:lnTo>
                  <a:lnTo>
                    <a:pt x="56669" y="75876"/>
                  </a:lnTo>
                  <a:lnTo>
                    <a:pt x="57660" y="75876"/>
                  </a:lnTo>
                  <a:lnTo>
                    <a:pt x="57660" y="74884"/>
                  </a:lnTo>
                  <a:lnTo>
                    <a:pt x="11111" y="74884"/>
                  </a:lnTo>
                  <a:lnTo>
                    <a:pt x="11111" y="45517"/>
                  </a:lnTo>
                  <a:lnTo>
                    <a:pt x="58693" y="45517"/>
                  </a:lnTo>
                  <a:lnTo>
                    <a:pt x="57660" y="44525"/>
                  </a:lnTo>
                  <a:lnTo>
                    <a:pt x="56669" y="43493"/>
                  </a:lnTo>
                  <a:lnTo>
                    <a:pt x="55637" y="42501"/>
                  </a:lnTo>
                  <a:lnTo>
                    <a:pt x="54645" y="41469"/>
                  </a:lnTo>
                  <a:lnTo>
                    <a:pt x="53613" y="40478"/>
                  </a:lnTo>
                  <a:lnTo>
                    <a:pt x="52621" y="40478"/>
                  </a:lnTo>
                  <a:lnTo>
                    <a:pt x="51589" y="39445"/>
                  </a:lnTo>
                  <a:lnTo>
                    <a:pt x="50597" y="39445"/>
                  </a:lnTo>
                  <a:lnTo>
                    <a:pt x="49565" y="38454"/>
                  </a:lnTo>
                  <a:lnTo>
                    <a:pt x="47541" y="38454"/>
                  </a:lnTo>
                  <a:lnTo>
                    <a:pt x="47541" y="37421"/>
                  </a:lnTo>
                  <a:lnTo>
                    <a:pt x="43493" y="37421"/>
                  </a:lnTo>
                  <a:lnTo>
                    <a:pt x="42501" y="36430"/>
                  </a:lnTo>
                  <a:lnTo>
                    <a:pt x="11111" y="36430"/>
                  </a:lnTo>
                  <a:lnTo>
                    <a:pt x="11111" y="10119"/>
                  </a:lnTo>
                  <a:lnTo>
                    <a:pt x="53613" y="10119"/>
                  </a:lnTo>
                  <a:lnTo>
                    <a:pt x="53613" y="0"/>
                  </a:lnTo>
                  <a:close/>
                </a:path>
                <a:path w="62864" h="84454">
                  <a:moveTo>
                    <a:pt x="60717" y="48573"/>
                  </a:moveTo>
                  <a:lnTo>
                    <a:pt x="45517" y="48573"/>
                  </a:lnTo>
                  <a:lnTo>
                    <a:pt x="46549" y="49565"/>
                  </a:lnTo>
                  <a:lnTo>
                    <a:pt x="47541" y="50597"/>
                  </a:lnTo>
                  <a:lnTo>
                    <a:pt x="48573" y="51589"/>
                  </a:lnTo>
                  <a:lnTo>
                    <a:pt x="48573" y="52621"/>
                  </a:lnTo>
                  <a:lnTo>
                    <a:pt x="49565" y="53613"/>
                  </a:lnTo>
                  <a:lnTo>
                    <a:pt x="49565" y="54645"/>
                  </a:lnTo>
                  <a:lnTo>
                    <a:pt x="50597" y="55637"/>
                  </a:lnTo>
                  <a:lnTo>
                    <a:pt x="50597" y="64764"/>
                  </a:lnTo>
                  <a:lnTo>
                    <a:pt x="49565" y="65756"/>
                  </a:lnTo>
                  <a:lnTo>
                    <a:pt x="49565" y="66788"/>
                  </a:lnTo>
                  <a:lnTo>
                    <a:pt x="48573" y="67780"/>
                  </a:lnTo>
                  <a:lnTo>
                    <a:pt x="48573" y="68812"/>
                  </a:lnTo>
                  <a:lnTo>
                    <a:pt x="47541" y="69804"/>
                  </a:lnTo>
                  <a:lnTo>
                    <a:pt x="47541" y="70836"/>
                  </a:lnTo>
                  <a:lnTo>
                    <a:pt x="45517" y="70836"/>
                  </a:lnTo>
                  <a:lnTo>
                    <a:pt x="45517" y="71828"/>
                  </a:lnTo>
                  <a:lnTo>
                    <a:pt x="44525" y="71828"/>
                  </a:lnTo>
                  <a:lnTo>
                    <a:pt x="43493" y="72860"/>
                  </a:lnTo>
                  <a:lnTo>
                    <a:pt x="42501" y="72860"/>
                  </a:lnTo>
                  <a:lnTo>
                    <a:pt x="41469" y="73852"/>
                  </a:lnTo>
                  <a:lnTo>
                    <a:pt x="38454" y="73852"/>
                  </a:lnTo>
                  <a:lnTo>
                    <a:pt x="37421" y="74884"/>
                  </a:lnTo>
                  <a:lnTo>
                    <a:pt x="57660" y="74884"/>
                  </a:lnTo>
                  <a:lnTo>
                    <a:pt x="59684" y="72860"/>
                  </a:lnTo>
                  <a:lnTo>
                    <a:pt x="59684" y="71828"/>
                  </a:lnTo>
                  <a:lnTo>
                    <a:pt x="60717" y="70836"/>
                  </a:lnTo>
                  <a:lnTo>
                    <a:pt x="60717" y="68812"/>
                  </a:lnTo>
                  <a:lnTo>
                    <a:pt x="61708" y="67780"/>
                  </a:lnTo>
                  <a:lnTo>
                    <a:pt x="61708" y="65756"/>
                  </a:lnTo>
                  <a:lnTo>
                    <a:pt x="62740" y="64764"/>
                  </a:lnTo>
                  <a:lnTo>
                    <a:pt x="62740" y="55637"/>
                  </a:lnTo>
                  <a:lnTo>
                    <a:pt x="61708" y="54645"/>
                  </a:lnTo>
                  <a:lnTo>
                    <a:pt x="61708" y="51589"/>
                  </a:lnTo>
                  <a:lnTo>
                    <a:pt x="60717" y="50597"/>
                  </a:lnTo>
                  <a:lnTo>
                    <a:pt x="60717" y="48573"/>
                  </a:lnTo>
                  <a:close/>
                </a:path>
                <a:path w="62864" h="84454">
                  <a:moveTo>
                    <a:pt x="58693" y="45517"/>
                  </a:moveTo>
                  <a:lnTo>
                    <a:pt x="35398" y="45517"/>
                  </a:lnTo>
                  <a:lnTo>
                    <a:pt x="36430" y="46549"/>
                  </a:lnTo>
                  <a:lnTo>
                    <a:pt x="41469" y="46549"/>
                  </a:lnTo>
                  <a:lnTo>
                    <a:pt x="42501" y="47541"/>
                  </a:lnTo>
                  <a:lnTo>
                    <a:pt x="43493" y="47541"/>
                  </a:lnTo>
                  <a:lnTo>
                    <a:pt x="44525" y="48573"/>
                  </a:lnTo>
                  <a:lnTo>
                    <a:pt x="59684" y="48573"/>
                  </a:lnTo>
                  <a:lnTo>
                    <a:pt x="59684" y="47541"/>
                  </a:lnTo>
                  <a:lnTo>
                    <a:pt x="58693" y="46549"/>
                  </a:lnTo>
                  <a:lnTo>
                    <a:pt x="58693" y="4551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1" name="object 2681"/>
            <p:cNvSpPr/>
            <p:nvPr/>
          </p:nvSpPr>
          <p:spPr>
            <a:xfrm>
              <a:off x="2028982" y="7905704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6" y="142515"/>
                  </a:lnTo>
                  <a:lnTo>
                    <a:pt x="50965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82" name="object 2682"/>
          <p:cNvGrpSpPr/>
          <p:nvPr/>
        </p:nvGrpSpPr>
        <p:grpSpPr>
          <a:xfrm>
            <a:off x="2025946" y="5991092"/>
            <a:ext cx="173355" cy="173355"/>
            <a:chOff x="2025946" y="5991092"/>
            <a:chExt cx="173355" cy="173355"/>
          </a:xfrm>
        </p:grpSpPr>
        <p:sp>
          <p:nvSpPr>
            <p:cNvPr id="2683" name="object 2683"/>
            <p:cNvSpPr/>
            <p:nvPr/>
          </p:nvSpPr>
          <p:spPr>
            <a:xfrm>
              <a:off x="2073488" y="6028531"/>
              <a:ext cx="62865" cy="83185"/>
            </a:xfrm>
            <a:custGeom>
              <a:avLst/>
              <a:gdLst/>
              <a:ahLst/>
              <a:cxnLst/>
              <a:rect l="l" t="t" r="r" b="b"/>
              <a:pathLst>
                <a:path w="62864" h="83185">
                  <a:moveTo>
                    <a:pt x="39445" y="0"/>
                  </a:moveTo>
                  <a:lnTo>
                    <a:pt x="0" y="0"/>
                  </a:lnTo>
                  <a:lnTo>
                    <a:pt x="0" y="82980"/>
                  </a:lnTo>
                  <a:lnTo>
                    <a:pt x="42501" y="82980"/>
                  </a:lnTo>
                  <a:lnTo>
                    <a:pt x="43493" y="81988"/>
                  </a:lnTo>
                  <a:lnTo>
                    <a:pt x="45517" y="81988"/>
                  </a:lnTo>
                  <a:lnTo>
                    <a:pt x="47541" y="80956"/>
                  </a:lnTo>
                  <a:lnTo>
                    <a:pt x="49565" y="80956"/>
                  </a:lnTo>
                  <a:lnTo>
                    <a:pt x="50597" y="79964"/>
                  </a:lnTo>
                  <a:lnTo>
                    <a:pt x="51589" y="79964"/>
                  </a:lnTo>
                  <a:lnTo>
                    <a:pt x="52621" y="78932"/>
                  </a:lnTo>
                  <a:lnTo>
                    <a:pt x="53613" y="78932"/>
                  </a:lnTo>
                  <a:lnTo>
                    <a:pt x="54645" y="77940"/>
                  </a:lnTo>
                  <a:lnTo>
                    <a:pt x="55637" y="76908"/>
                  </a:lnTo>
                  <a:lnTo>
                    <a:pt x="56669" y="75916"/>
                  </a:lnTo>
                  <a:lnTo>
                    <a:pt x="56669" y="74884"/>
                  </a:lnTo>
                  <a:lnTo>
                    <a:pt x="57660" y="73892"/>
                  </a:lnTo>
                  <a:lnTo>
                    <a:pt x="11111" y="73892"/>
                  </a:lnTo>
                  <a:lnTo>
                    <a:pt x="11111" y="44525"/>
                  </a:lnTo>
                  <a:lnTo>
                    <a:pt x="56669" y="44525"/>
                  </a:lnTo>
                  <a:lnTo>
                    <a:pt x="56669" y="43534"/>
                  </a:lnTo>
                  <a:lnTo>
                    <a:pt x="55637" y="43534"/>
                  </a:lnTo>
                  <a:lnTo>
                    <a:pt x="54645" y="42501"/>
                  </a:lnTo>
                  <a:lnTo>
                    <a:pt x="53613" y="41510"/>
                  </a:lnTo>
                  <a:lnTo>
                    <a:pt x="52621" y="41510"/>
                  </a:lnTo>
                  <a:lnTo>
                    <a:pt x="51589" y="40478"/>
                  </a:lnTo>
                  <a:lnTo>
                    <a:pt x="50597" y="40478"/>
                  </a:lnTo>
                  <a:lnTo>
                    <a:pt x="49565" y="39486"/>
                  </a:lnTo>
                  <a:lnTo>
                    <a:pt x="48573" y="39486"/>
                  </a:lnTo>
                  <a:lnTo>
                    <a:pt x="47541" y="38454"/>
                  </a:lnTo>
                  <a:lnTo>
                    <a:pt x="48573" y="38454"/>
                  </a:lnTo>
                  <a:lnTo>
                    <a:pt x="50597" y="36430"/>
                  </a:lnTo>
                  <a:lnTo>
                    <a:pt x="51589" y="36430"/>
                  </a:lnTo>
                  <a:lnTo>
                    <a:pt x="52621" y="35438"/>
                  </a:lnTo>
                  <a:lnTo>
                    <a:pt x="53613" y="34406"/>
                  </a:lnTo>
                  <a:lnTo>
                    <a:pt x="11111" y="34406"/>
                  </a:lnTo>
                  <a:lnTo>
                    <a:pt x="11111" y="9127"/>
                  </a:lnTo>
                  <a:lnTo>
                    <a:pt x="55637" y="9127"/>
                  </a:lnTo>
                  <a:lnTo>
                    <a:pt x="54645" y="8095"/>
                  </a:lnTo>
                  <a:lnTo>
                    <a:pt x="53613" y="8095"/>
                  </a:lnTo>
                  <a:lnTo>
                    <a:pt x="52621" y="7103"/>
                  </a:lnTo>
                  <a:lnTo>
                    <a:pt x="52621" y="6071"/>
                  </a:lnTo>
                  <a:lnTo>
                    <a:pt x="51589" y="5079"/>
                  </a:lnTo>
                  <a:lnTo>
                    <a:pt x="50597" y="5079"/>
                  </a:lnTo>
                  <a:lnTo>
                    <a:pt x="48573" y="3056"/>
                  </a:lnTo>
                  <a:lnTo>
                    <a:pt x="47541" y="3056"/>
                  </a:lnTo>
                  <a:lnTo>
                    <a:pt x="46549" y="2023"/>
                  </a:lnTo>
                  <a:lnTo>
                    <a:pt x="45517" y="2023"/>
                  </a:lnTo>
                  <a:lnTo>
                    <a:pt x="44525" y="1032"/>
                  </a:lnTo>
                  <a:lnTo>
                    <a:pt x="41469" y="1032"/>
                  </a:lnTo>
                  <a:lnTo>
                    <a:pt x="39445" y="0"/>
                  </a:lnTo>
                  <a:close/>
                </a:path>
                <a:path w="62864" h="83185">
                  <a:moveTo>
                    <a:pt x="56669" y="44525"/>
                  </a:moveTo>
                  <a:lnTo>
                    <a:pt x="36430" y="44525"/>
                  </a:lnTo>
                  <a:lnTo>
                    <a:pt x="37421" y="45558"/>
                  </a:lnTo>
                  <a:lnTo>
                    <a:pt x="41469" y="45558"/>
                  </a:lnTo>
                  <a:lnTo>
                    <a:pt x="42501" y="46549"/>
                  </a:lnTo>
                  <a:lnTo>
                    <a:pt x="43493" y="46549"/>
                  </a:lnTo>
                  <a:lnTo>
                    <a:pt x="44525" y="47581"/>
                  </a:lnTo>
                  <a:lnTo>
                    <a:pt x="45517" y="47581"/>
                  </a:lnTo>
                  <a:lnTo>
                    <a:pt x="46549" y="48573"/>
                  </a:lnTo>
                  <a:lnTo>
                    <a:pt x="47541" y="49605"/>
                  </a:lnTo>
                  <a:lnTo>
                    <a:pt x="48573" y="49605"/>
                  </a:lnTo>
                  <a:lnTo>
                    <a:pt x="48573" y="50597"/>
                  </a:lnTo>
                  <a:lnTo>
                    <a:pt x="49565" y="51629"/>
                  </a:lnTo>
                  <a:lnTo>
                    <a:pt x="49565" y="52621"/>
                  </a:lnTo>
                  <a:lnTo>
                    <a:pt x="50597" y="53653"/>
                  </a:lnTo>
                  <a:lnTo>
                    <a:pt x="50597" y="55677"/>
                  </a:lnTo>
                  <a:lnTo>
                    <a:pt x="51589" y="56669"/>
                  </a:lnTo>
                  <a:lnTo>
                    <a:pt x="51589" y="61749"/>
                  </a:lnTo>
                  <a:lnTo>
                    <a:pt x="50597" y="62740"/>
                  </a:lnTo>
                  <a:lnTo>
                    <a:pt x="50597" y="64764"/>
                  </a:lnTo>
                  <a:lnTo>
                    <a:pt x="49565" y="65797"/>
                  </a:lnTo>
                  <a:lnTo>
                    <a:pt x="49565" y="66788"/>
                  </a:lnTo>
                  <a:lnTo>
                    <a:pt x="48573" y="67820"/>
                  </a:lnTo>
                  <a:lnTo>
                    <a:pt x="47541" y="68812"/>
                  </a:lnTo>
                  <a:lnTo>
                    <a:pt x="47541" y="69844"/>
                  </a:lnTo>
                  <a:lnTo>
                    <a:pt x="46549" y="69844"/>
                  </a:lnTo>
                  <a:lnTo>
                    <a:pt x="45517" y="70836"/>
                  </a:lnTo>
                  <a:lnTo>
                    <a:pt x="44525" y="70836"/>
                  </a:lnTo>
                  <a:lnTo>
                    <a:pt x="43493" y="71868"/>
                  </a:lnTo>
                  <a:lnTo>
                    <a:pt x="42501" y="71868"/>
                  </a:lnTo>
                  <a:lnTo>
                    <a:pt x="41469" y="72860"/>
                  </a:lnTo>
                  <a:lnTo>
                    <a:pt x="37421" y="72860"/>
                  </a:lnTo>
                  <a:lnTo>
                    <a:pt x="37421" y="73892"/>
                  </a:lnTo>
                  <a:lnTo>
                    <a:pt x="57660" y="73892"/>
                  </a:lnTo>
                  <a:lnTo>
                    <a:pt x="58693" y="72860"/>
                  </a:lnTo>
                  <a:lnTo>
                    <a:pt x="58693" y="71868"/>
                  </a:lnTo>
                  <a:lnTo>
                    <a:pt x="59684" y="70836"/>
                  </a:lnTo>
                  <a:lnTo>
                    <a:pt x="60717" y="69844"/>
                  </a:lnTo>
                  <a:lnTo>
                    <a:pt x="60717" y="67820"/>
                  </a:lnTo>
                  <a:lnTo>
                    <a:pt x="61708" y="66788"/>
                  </a:lnTo>
                  <a:lnTo>
                    <a:pt x="61708" y="64764"/>
                  </a:lnTo>
                  <a:lnTo>
                    <a:pt x="62740" y="63773"/>
                  </a:lnTo>
                  <a:lnTo>
                    <a:pt x="62740" y="54645"/>
                  </a:lnTo>
                  <a:lnTo>
                    <a:pt x="61708" y="53653"/>
                  </a:lnTo>
                  <a:lnTo>
                    <a:pt x="61708" y="51629"/>
                  </a:lnTo>
                  <a:lnTo>
                    <a:pt x="60717" y="50597"/>
                  </a:lnTo>
                  <a:lnTo>
                    <a:pt x="60717" y="49605"/>
                  </a:lnTo>
                  <a:lnTo>
                    <a:pt x="59684" y="48573"/>
                  </a:lnTo>
                  <a:lnTo>
                    <a:pt x="59684" y="47581"/>
                  </a:lnTo>
                  <a:lnTo>
                    <a:pt x="58693" y="46549"/>
                  </a:lnTo>
                  <a:lnTo>
                    <a:pt x="57660" y="45558"/>
                  </a:lnTo>
                  <a:lnTo>
                    <a:pt x="56669" y="44525"/>
                  </a:lnTo>
                  <a:close/>
                </a:path>
                <a:path w="62864" h="83185">
                  <a:moveTo>
                    <a:pt x="53613" y="33414"/>
                  </a:moveTo>
                  <a:lnTo>
                    <a:pt x="40478" y="33414"/>
                  </a:lnTo>
                  <a:lnTo>
                    <a:pt x="39445" y="34406"/>
                  </a:lnTo>
                  <a:lnTo>
                    <a:pt x="53613" y="34406"/>
                  </a:lnTo>
                  <a:lnTo>
                    <a:pt x="53613" y="33414"/>
                  </a:lnTo>
                  <a:close/>
                </a:path>
                <a:path w="62864" h="83185">
                  <a:moveTo>
                    <a:pt x="55637" y="9127"/>
                  </a:moveTo>
                  <a:lnTo>
                    <a:pt x="27302" y="9127"/>
                  </a:lnTo>
                  <a:lnTo>
                    <a:pt x="29326" y="10119"/>
                  </a:lnTo>
                  <a:lnTo>
                    <a:pt x="39445" y="10119"/>
                  </a:lnTo>
                  <a:lnTo>
                    <a:pt x="40478" y="11151"/>
                  </a:lnTo>
                  <a:lnTo>
                    <a:pt x="41469" y="11151"/>
                  </a:lnTo>
                  <a:lnTo>
                    <a:pt x="42501" y="12143"/>
                  </a:lnTo>
                  <a:lnTo>
                    <a:pt x="43493" y="12143"/>
                  </a:lnTo>
                  <a:lnTo>
                    <a:pt x="45517" y="14167"/>
                  </a:lnTo>
                  <a:lnTo>
                    <a:pt x="45517" y="15199"/>
                  </a:lnTo>
                  <a:lnTo>
                    <a:pt x="46549" y="16191"/>
                  </a:lnTo>
                  <a:lnTo>
                    <a:pt x="46549" y="17223"/>
                  </a:lnTo>
                  <a:lnTo>
                    <a:pt x="47541" y="18215"/>
                  </a:lnTo>
                  <a:lnTo>
                    <a:pt x="47541" y="27342"/>
                  </a:lnTo>
                  <a:lnTo>
                    <a:pt x="46549" y="28334"/>
                  </a:lnTo>
                  <a:lnTo>
                    <a:pt x="46549" y="29366"/>
                  </a:lnTo>
                  <a:lnTo>
                    <a:pt x="45517" y="29366"/>
                  </a:lnTo>
                  <a:lnTo>
                    <a:pt x="45517" y="30358"/>
                  </a:lnTo>
                  <a:lnTo>
                    <a:pt x="44525" y="31390"/>
                  </a:lnTo>
                  <a:lnTo>
                    <a:pt x="43493" y="31390"/>
                  </a:lnTo>
                  <a:lnTo>
                    <a:pt x="41469" y="33414"/>
                  </a:lnTo>
                  <a:lnTo>
                    <a:pt x="54645" y="33414"/>
                  </a:lnTo>
                  <a:lnTo>
                    <a:pt x="55637" y="32382"/>
                  </a:lnTo>
                  <a:lnTo>
                    <a:pt x="55637" y="31390"/>
                  </a:lnTo>
                  <a:lnTo>
                    <a:pt x="56669" y="30358"/>
                  </a:lnTo>
                  <a:lnTo>
                    <a:pt x="56669" y="29366"/>
                  </a:lnTo>
                  <a:lnTo>
                    <a:pt x="57660" y="28334"/>
                  </a:lnTo>
                  <a:lnTo>
                    <a:pt x="57660" y="26310"/>
                  </a:lnTo>
                  <a:lnTo>
                    <a:pt x="58693" y="25319"/>
                  </a:lnTo>
                  <a:lnTo>
                    <a:pt x="58693" y="16191"/>
                  </a:lnTo>
                  <a:lnTo>
                    <a:pt x="57660" y="15199"/>
                  </a:lnTo>
                  <a:lnTo>
                    <a:pt x="57660" y="14167"/>
                  </a:lnTo>
                  <a:lnTo>
                    <a:pt x="56669" y="13175"/>
                  </a:lnTo>
                  <a:lnTo>
                    <a:pt x="56669" y="12143"/>
                  </a:lnTo>
                  <a:lnTo>
                    <a:pt x="55637" y="11151"/>
                  </a:lnTo>
                  <a:lnTo>
                    <a:pt x="55637" y="91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4" name="object 2684"/>
            <p:cNvSpPr/>
            <p:nvPr/>
          </p:nvSpPr>
          <p:spPr>
            <a:xfrm>
              <a:off x="2028982" y="5994128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65"/>
                  </a:moveTo>
                  <a:lnTo>
                    <a:pt x="160393" y="50973"/>
                  </a:lnTo>
                  <a:lnTo>
                    <a:pt x="142505" y="24443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3"/>
                  </a:lnTo>
                  <a:lnTo>
                    <a:pt x="6555" y="50973"/>
                  </a:lnTo>
                  <a:lnTo>
                    <a:pt x="0" y="83465"/>
                  </a:lnTo>
                  <a:lnTo>
                    <a:pt x="6555" y="115972"/>
                  </a:lnTo>
                  <a:lnTo>
                    <a:pt x="24436" y="142515"/>
                  </a:lnTo>
                  <a:lnTo>
                    <a:pt x="50965" y="160410"/>
                  </a:lnTo>
                  <a:lnTo>
                    <a:pt x="83465" y="166971"/>
                  </a:lnTo>
                  <a:lnTo>
                    <a:pt x="115969" y="160410"/>
                  </a:lnTo>
                  <a:lnTo>
                    <a:pt x="142505" y="142515"/>
                  </a:lnTo>
                  <a:lnTo>
                    <a:pt x="160393" y="115972"/>
                  </a:lnTo>
                  <a:lnTo>
                    <a:pt x="166951" y="8346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85" name="object 2685"/>
          <p:cNvGrpSpPr/>
          <p:nvPr/>
        </p:nvGrpSpPr>
        <p:grpSpPr>
          <a:xfrm>
            <a:off x="2025946" y="4496437"/>
            <a:ext cx="173355" cy="323850"/>
            <a:chOff x="2025946" y="4496437"/>
            <a:chExt cx="173355" cy="323850"/>
          </a:xfrm>
        </p:grpSpPr>
        <p:sp>
          <p:nvSpPr>
            <p:cNvPr id="2686" name="object 2686"/>
            <p:cNvSpPr/>
            <p:nvPr/>
          </p:nvSpPr>
          <p:spPr>
            <a:xfrm>
              <a:off x="2073488" y="4684660"/>
              <a:ext cx="53975" cy="84455"/>
            </a:xfrm>
            <a:custGeom>
              <a:avLst/>
              <a:gdLst/>
              <a:ahLst/>
              <a:cxnLst/>
              <a:rect l="l" t="t" r="r" b="b"/>
              <a:pathLst>
                <a:path w="53975" h="84454">
                  <a:moveTo>
                    <a:pt x="53613" y="0"/>
                  </a:moveTo>
                  <a:lnTo>
                    <a:pt x="0" y="0"/>
                  </a:lnTo>
                  <a:lnTo>
                    <a:pt x="0" y="83971"/>
                  </a:lnTo>
                  <a:lnTo>
                    <a:pt x="11111" y="83971"/>
                  </a:lnTo>
                  <a:lnTo>
                    <a:pt x="11111" y="10119"/>
                  </a:lnTo>
                  <a:lnTo>
                    <a:pt x="53613" y="10119"/>
                  </a:lnTo>
                  <a:lnTo>
                    <a:pt x="5361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7" name="object 2687"/>
            <p:cNvSpPr/>
            <p:nvPr/>
          </p:nvSpPr>
          <p:spPr>
            <a:xfrm>
              <a:off x="2028982" y="4650253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85"/>
                  </a:moveTo>
                  <a:lnTo>
                    <a:pt x="160393" y="50982"/>
                  </a:lnTo>
                  <a:lnTo>
                    <a:pt x="142505" y="24446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6"/>
                  </a:lnTo>
                  <a:lnTo>
                    <a:pt x="6555" y="50982"/>
                  </a:lnTo>
                  <a:lnTo>
                    <a:pt x="0" y="83485"/>
                  </a:lnTo>
                  <a:lnTo>
                    <a:pt x="6555" y="115989"/>
                  </a:lnTo>
                  <a:lnTo>
                    <a:pt x="24436" y="142525"/>
                  </a:lnTo>
                  <a:lnTo>
                    <a:pt x="50965" y="160413"/>
                  </a:lnTo>
                  <a:lnTo>
                    <a:pt x="83465" y="166971"/>
                  </a:lnTo>
                  <a:lnTo>
                    <a:pt x="115969" y="160413"/>
                  </a:lnTo>
                  <a:lnTo>
                    <a:pt x="142505" y="142525"/>
                  </a:lnTo>
                  <a:lnTo>
                    <a:pt x="160393" y="115989"/>
                  </a:lnTo>
                  <a:lnTo>
                    <a:pt x="166951" y="834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8" name="object 2688"/>
            <p:cNvSpPr/>
            <p:nvPr/>
          </p:nvSpPr>
          <p:spPr>
            <a:xfrm>
              <a:off x="2073488" y="4533879"/>
              <a:ext cx="74930" cy="103505"/>
            </a:xfrm>
            <a:custGeom>
              <a:avLst/>
              <a:gdLst/>
              <a:ahLst/>
              <a:cxnLst/>
              <a:rect l="l" t="t" r="r" b="b"/>
              <a:pathLst>
                <a:path w="74930" h="103504">
                  <a:moveTo>
                    <a:pt x="74884" y="73852"/>
                  </a:moveTo>
                  <a:lnTo>
                    <a:pt x="0" y="73852"/>
                  </a:lnTo>
                  <a:lnTo>
                    <a:pt x="0" y="103219"/>
                  </a:lnTo>
                  <a:lnTo>
                    <a:pt x="9127" y="103219"/>
                  </a:lnTo>
                  <a:lnTo>
                    <a:pt x="9127" y="83971"/>
                  </a:lnTo>
                  <a:lnTo>
                    <a:pt x="74884" y="83971"/>
                  </a:lnTo>
                  <a:lnTo>
                    <a:pt x="74884" y="73852"/>
                  </a:lnTo>
                  <a:close/>
                </a:path>
                <a:path w="74930" h="103504">
                  <a:moveTo>
                    <a:pt x="74884" y="83971"/>
                  </a:moveTo>
                  <a:lnTo>
                    <a:pt x="64764" y="83971"/>
                  </a:lnTo>
                  <a:lnTo>
                    <a:pt x="64764" y="103219"/>
                  </a:lnTo>
                  <a:lnTo>
                    <a:pt x="74884" y="103219"/>
                  </a:lnTo>
                  <a:lnTo>
                    <a:pt x="74884" y="83971"/>
                  </a:lnTo>
                  <a:close/>
                </a:path>
                <a:path w="74930" h="103504">
                  <a:moveTo>
                    <a:pt x="66788" y="0"/>
                  </a:moveTo>
                  <a:lnTo>
                    <a:pt x="16191" y="0"/>
                  </a:lnTo>
                  <a:lnTo>
                    <a:pt x="16191" y="32382"/>
                  </a:lnTo>
                  <a:lnTo>
                    <a:pt x="15199" y="34406"/>
                  </a:lnTo>
                  <a:lnTo>
                    <a:pt x="15199" y="43493"/>
                  </a:lnTo>
                  <a:lnTo>
                    <a:pt x="14167" y="44525"/>
                  </a:lnTo>
                  <a:lnTo>
                    <a:pt x="14167" y="51589"/>
                  </a:lnTo>
                  <a:lnTo>
                    <a:pt x="13175" y="52621"/>
                  </a:lnTo>
                  <a:lnTo>
                    <a:pt x="13175" y="55637"/>
                  </a:lnTo>
                  <a:lnTo>
                    <a:pt x="12143" y="56669"/>
                  </a:lnTo>
                  <a:lnTo>
                    <a:pt x="12143" y="60717"/>
                  </a:lnTo>
                  <a:lnTo>
                    <a:pt x="11151" y="61708"/>
                  </a:lnTo>
                  <a:lnTo>
                    <a:pt x="11151" y="64764"/>
                  </a:lnTo>
                  <a:lnTo>
                    <a:pt x="10119" y="64764"/>
                  </a:lnTo>
                  <a:lnTo>
                    <a:pt x="10119" y="66788"/>
                  </a:lnTo>
                  <a:lnTo>
                    <a:pt x="9127" y="67780"/>
                  </a:lnTo>
                  <a:lnTo>
                    <a:pt x="9127" y="68812"/>
                  </a:lnTo>
                  <a:lnTo>
                    <a:pt x="8095" y="69804"/>
                  </a:lnTo>
                  <a:lnTo>
                    <a:pt x="8095" y="70836"/>
                  </a:lnTo>
                  <a:lnTo>
                    <a:pt x="7103" y="71828"/>
                  </a:lnTo>
                  <a:lnTo>
                    <a:pt x="7103" y="72860"/>
                  </a:lnTo>
                  <a:lnTo>
                    <a:pt x="6071" y="73852"/>
                  </a:lnTo>
                  <a:lnTo>
                    <a:pt x="17182" y="73852"/>
                  </a:lnTo>
                  <a:lnTo>
                    <a:pt x="18215" y="72860"/>
                  </a:lnTo>
                  <a:lnTo>
                    <a:pt x="18215" y="71828"/>
                  </a:lnTo>
                  <a:lnTo>
                    <a:pt x="19206" y="71828"/>
                  </a:lnTo>
                  <a:lnTo>
                    <a:pt x="19206" y="69804"/>
                  </a:lnTo>
                  <a:lnTo>
                    <a:pt x="20239" y="68812"/>
                  </a:lnTo>
                  <a:lnTo>
                    <a:pt x="20239" y="66788"/>
                  </a:lnTo>
                  <a:lnTo>
                    <a:pt x="21230" y="65756"/>
                  </a:lnTo>
                  <a:lnTo>
                    <a:pt x="21230" y="63732"/>
                  </a:lnTo>
                  <a:lnTo>
                    <a:pt x="22262" y="61708"/>
                  </a:lnTo>
                  <a:lnTo>
                    <a:pt x="22262" y="58693"/>
                  </a:lnTo>
                  <a:lnTo>
                    <a:pt x="23254" y="57660"/>
                  </a:lnTo>
                  <a:lnTo>
                    <a:pt x="23254" y="53613"/>
                  </a:lnTo>
                  <a:lnTo>
                    <a:pt x="24286" y="52621"/>
                  </a:lnTo>
                  <a:lnTo>
                    <a:pt x="24286" y="46549"/>
                  </a:lnTo>
                  <a:lnTo>
                    <a:pt x="25278" y="45517"/>
                  </a:lnTo>
                  <a:lnTo>
                    <a:pt x="25278" y="36430"/>
                  </a:lnTo>
                  <a:lnTo>
                    <a:pt x="26310" y="35398"/>
                  </a:lnTo>
                  <a:lnTo>
                    <a:pt x="26310" y="21230"/>
                  </a:lnTo>
                  <a:lnTo>
                    <a:pt x="27302" y="20239"/>
                  </a:lnTo>
                  <a:lnTo>
                    <a:pt x="27302" y="10119"/>
                  </a:lnTo>
                  <a:lnTo>
                    <a:pt x="66788" y="10119"/>
                  </a:lnTo>
                  <a:lnTo>
                    <a:pt x="66788" y="0"/>
                  </a:lnTo>
                  <a:close/>
                </a:path>
                <a:path w="74930" h="103504">
                  <a:moveTo>
                    <a:pt x="66788" y="10119"/>
                  </a:moveTo>
                  <a:lnTo>
                    <a:pt x="55637" y="10119"/>
                  </a:lnTo>
                  <a:lnTo>
                    <a:pt x="55637" y="73852"/>
                  </a:lnTo>
                  <a:lnTo>
                    <a:pt x="66788" y="73852"/>
                  </a:lnTo>
                  <a:lnTo>
                    <a:pt x="66788" y="1011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9" name="object 2689"/>
            <p:cNvSpPr/>
            <p:nvPr/>
          </p:nvSpPr>
          <p:spPr>
            <a:xfrm>
              <a:off x="2028982" y="4499473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85"/>
                  </a:moveTo>
                  <a:lnTo>
                    <a:pt x="160393" y="50982"/>
                  </a:lnTo>
                  <a:lnTo>
                    <a:pt x="142505" y="24446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6"/>
                  </a:lnTo>
                  <a:lnTo>
                    <a:pt x="6555" y="50982"/>
                  </a:lnTo>
                  <a:lnTo>
                    <a:pt x="0" y="83485"/>
                  </a:lnTo>
                  <a:lnTo>
                    <a:pt x="6555" y="115989"/>
                  </a:lnTo>
                  <a:lnTo>
                    <a:pt x="24436" y="142525"/>
                  </a:lnTo>
                  <a:lnTo>
                    <a:pt x="50965" y="160413"/>
                  </a:lnTo>
                  <a:lnTo>
                    <a:pt x="83465" y="166971"/>
                  </a:lnTo>
                  <a:lnTo>
                    <a:pt x="115969" y="160413"/>
                  </a:lnTo>
                  <a:lnTo>
                    <a:pt x="142505" y="142525"/>
                  </a:lnTo>
                  <a:lnTo>
                    <a:pt x="160393" y="115989"/>
                  </a:lnTo>
                  <a:lnTo>
                    <a:pt x="166951" y="834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90" name="object 2690"/>
          <p:cNvGrpSpPr/>
          <p:nvPr/>
        </p:nvGrpSpPr>
        <p:grpSpPr>
          <a:xfrm>
            <a:off x="2025946" y="3100956"/>
            <a:ext cx="173355" cy="173355"/>
            <a:chOff x="2025946" y="3100956"/>
            <a:chExt cx="173355" cy="173355"/>
          </a:xfrm>
        </p:grpSpPr>
        <p:sp>
          <p:nvSpPr>
            <p:cNvPr id="2691" name="object 2691"/>
            <p:cNvSpPr/>
            <p:nvPr/>
          </p:nvSpPr>
          <p:spPr>
            <a:xfrm>
              <a:off x="2073488" y="3138398"/>
              <a:ext cx="74295" cy="86360"/>
            </a:xfrm>
            <a:custGeom>
              <a:avLst/>
              <a:gdLst/>
              <a:ahLst/>
              <a:cxnLst/>
              <a:rect l="l" t="t" r="r" b="b"/>
              <a:pathLst>
                <a:path w="74294" h="86360">
                  <a:moveTo>
                    <a:pt x="48573" y="85003"/>
                  </a:moveTo>
                  <a:lnTo>
                    <a:pt x="27342" y="85003"/>
                  </a:lnTo>
                  <a:lnTo>
                    <a:pt x="29366" y="85995"/>
                  </a:lnTo>
                  <a:lnTo>
                    <a:pt x="47541" y="85995"/>
                  </a:lnTo>
                  <a:lnTo>
                    <a:pt x="48573" y="85003"/>
                  </a:lnTo>
                  <a:close/>
                </a:path>
                <a:path w="74294" h="86360">
                  <a:moveTo>
                    <a:pt x="51589" y="83971"/>
                  </a:moveTo>
                  <a:lnTo>
                    <a:pt x="24286" y="83971"/>
                  </a:lnTo>
                  <a:lnTo>
                    <a:pt x="25319" y="85003"/>
                  </a:lnTo>
                  <a:lnTo>
                    <a:pt x="50597" y="85003"/>
                  </a:lnTo>
                  <a:lnTo>
                    <a:pt x="51589" y="83971"/>
                  </a:lnTo>
                  <a:close/>
                </a:path>
                <a:path w="74294" h="86360">
                  <a:moveTo>
                    <a:pt x="54645" y="82980"/>
                  </a:moveTo>
                  <a:lnTo>
                    <a:pt x="21271" y="82980"/>
                  </a:lnTo>
                  <a:lnTo>
                    <a:pt x="22262" y="83971"/>
                  </a:lnTo>
                  <a:lnTo>
                    <a:pt x="53613" y="83971"/>
                  </a:lnTo>
                  <a:lnTo>
                    <a:pt x="54645" y="82980"/>
                  </a:lnTo>
                  <a:close/>
                </a:path>
                <a:path w="74294" h="86360">
                  <a:moveTo>
                    <a:pt x="57660" y="81947"/>
                  </a:moveTo>
                  <a:lnTo>
                    <a:pt x="19247" y="81947"/>
                  </a:lnTo>
                  <a:lnTo>
                    <a:pt x="20239" y="82980"/>
                  </a:lnTo>
                  <a:lnTo>
                    <a:pt x="56669" y="82980"/>
                  </a:lnTo>
                  <a:lnTo>
                    <a:pt x="57660" y="81947"/>
                  </a:lnTo>
                  <a:close/>
                </a:path>
                <a:path w="74294" h="86360">
                  <a:moveTo>
                    <a:pt x="61708" y="78932"/>
                  </a:moveTo>
                  <a:lnTo>
                    <a:pt x="15199" y="78932"/>
                  </a:lnTo>
                  <a:lnTo>
                    <a:pt x="18215" y="81947"/>
                  </a:lnTo>
                  <a:lnTo>
                    <a:pt x="58693" y="81947"/>
                  </a:lnTo>
                  <a:lnTo>
                    <a:pt x="59684" y="80956"/>
                  </a:lnTo>
                  <a:lnTo>
                    <a:pt x="59684" y="79923"/>
                  </a:lnTo>
                  <a:lnTo>
                    <a:pt x="60717" y="79923"/>
                  </a:lnTo>
                  <a:lnTo>
                    <a:pt x="61708" y="78932"/>
                  </a:lnTo>
                  <a:close/>
                </a:path>
                <a:path w="74294" h="86360">
                  <a:moveTo>
                    <a:pt x="25319" y="73852"/>
                  </a:moveTo>
                  <a:lnTo>
                    <a:pt x="10119" y="73852"/>
                  </a:lnTo>
                  <a:lnTo>
                    <a:pt x="10119" y="74884"/>
                  </a:lnTo>
                  <a:lnTo>
                    <a:pt x="11151" y="75876"/>
                  </a:lnTo>
                  <a:lnTo>
                    <a:pt x="12143" y="76908"/>
                  </a:lnTo>
                  <a:lnTo>
                    <a:pt x="13175" y="77900"/>
                  </a:lnTo>
                  <a:lnTo>
                    <a:pt x="14167" y="78932"/>
                  </a:lnTo>
                  <a:lnTo>
                    <a:pt x="62740" y="78932"/>
                  </a:lnTo>
                  <a:lnTo>
                    <a:pt x="62740" y="77900"/>
                  </a:lnTo>
                  <a:lnTo>
                    <a:pt x="63732" y="76908"/>
                  </a:lnTo>
                  <a:lnTo>
                    <a:pt x="31390" y="76908"/>
                  </a:lnTo>
                  <a:lnTo>
                    <a:pt x="30358" y="75876"/>
                  </a:lnTo>
                  <a:lnTo>
                    <a:pt x="28334" y="75876"/>
                  </a:lnTo>
                  <a:lnTo>
                    <a:pt x="27342" y="74884"/>
                  </a:lnTo>
                  <a:lnTo>
                    <a:pt x="26310" y="74884"/>
                  </a:lnTo>
                  <a:lnTo>
                    <a:pt x="25319" y="73852"/>
                  </a:lnTo>
                  <a:close/>
                </a:path>
                <a:path w="74294" h="86360">
                  <a:moveTo>
                    <a:pt x="62740" y="55637"/>
                  </a:moveTo>
                  <a:lnTo>
                    <a:pt x="62740" y="58693"/>
                  </a:lnTo>
                  <a:lnTo>
                    <a:pt x="61708" y="59684"/>
                  </a:lnTo>
                  <a:lnTo>
                    <a:pt x="61708" y="60717"/>
                  </a:lnTo>
                  <a:lnTo>
                    <a:pt x="60717" y="61708"/>
                  </a:lnTo>
                  <a:lnTo>
                    <a:pt x="60717" y="62740"/>
                  </a:lnTo>
                  <a:lnTo>
                    <a:pt x="59684" y="63732"/>
                  </a:lnTo>
                  <a:lnTo>
                    <a:pt x="59684" y="64764"/>
                  </a:lnTo>
                  <a:lnTo>
                    <a:pt x="58693" y="65756"/>
                  </a:lnTo>
                  <a:lnTo>
                    <a:pt x="58693" y="66788"/>
                  </a:lnTo>
                  <a:lnTo>
                    <a:pt x="57660" y="67780"/>
                  </a:lnTo>
                  <a:lnTo>
                    <a:pt x="57660" y="68812"/>
                  </a:lnTo>
                  <a:lnTo>
                    <a:pt x="56669" y="69804"/>
                  </a:lnTo>
                  <a:lnTo>
                    <a:pt x="55637" y="69804"/>
                  </a:lnTo>
                  <a:lnTo>
                    <a:pt x="55637" y="70836"/>
                  </a:lnTo>
                  <a:lnTo>
                    <a:pt x="54645" y="71828"/>
                  </a:lnTo>
                  <a:lnTo>
                    <a:pt x="53613" y="71828"/>
                  </a:lnTo>
                  <a:lnTo>
                    <a:pt x="52621" y="72860"/>
                  </a:lnTo>
                  <a:lnTo>
                    <a:pt x="52621" y="73852"/>
                  </a:lnTo>
                  <a:lnTo>
                    <a:pt x="51589" y="73852"/>
                  </a:lnTo>
                  <a:lnTo>
                    <a:pt x="50597" y="74884"/>
                  </a:lnTo>
                  <a:lnTo>
                    <a:pt x="48573" y="74884"/>
                  </a:lnTo>
                  <a:lnTo>
                    <a:pt x="47541" y="75876"/>
                  </a:lnTo>
                  <a:lnTo>
                    <a:pt x="45517" y="75876"/>
                  </a:lnTo>
                  <a:lnTo>
                    <a:pt x="44525" y="76908"/>
                  </a:lnTo>
                  <a:lnTo>
                    <a:pt x="64764" y="76908"/>
                  </a:lnTo>
                  <a:lnTo>
                    <a:pt x="65756" y="75876"/>
                  </a:lnTo>
                  <a:lnTo>
                    <a:pt x="65756" y="74884"/>
                  </a:lnTo>
                  <a:lnTo>
                    <a:pt x="66788" y="73852"/>
                  </a:lnTo>
                  <a:lnTo>
                    <a:pt x="66788" y="72860"/>
                  </a:lnTo>
                  <a:lnTo>
                    <a:pt x="67780" y="72860"/>
                  </a:lnTo>
                  <a:lnTo>
                    <a:pt x="68812" y="71828"/>
                  </a:lnTo>
                  <a:lnTo>
                    <a:pt x="68812" y="70836"/>
                  </a:lnTo>
                  <a:lnTo>
                    <a:pt x="69804" y="69804"/>
                  </a:lnTo>
                  <a:lnTo>
                    <a:pt x="69804" y="68812"/>
                  </a:lnTo>
                  <a:lnTo>
                    <a:pt x="70836" y="67780"/>
                  </a:lnTo>
                  <a:lnTo>
                    <a:pt x="70836" y="66788"/>
                  </a:lnTo>
                  <a:lnTo>
                    <a:pt x="71828" y="65756"/>
                  </a:lnTo>
                  <a:lnTo>
                    <a:pt x="71828" y="63732"/>
                  </a:lnTo>
                  <a:lnTo>
                    <a:pt x="72860" y="62740"/>
                  </a:lnTo>
                  <a:lnTo>
                    <a:pt x="72860" y="60717"/>
                  </a:lnTo>
                  <a:lnTo>
                    <a:pt x="73852" y="59684"/>
                  </a:lnTo>
                  <a:lnTo>
                    <a:pt x="73852" y="58693"/>
                  </a:lnTo>
                  <a:lnTo>
                    <a:pt x="62740" y="55637"/>
                  </a:lnTo>
                  <a:close/>
                </a:path>
                <a:path w="74294" h="86360">
                  <a:moveTo>
                    <a:pt x="57660" y="4047"/>
                  </a:moveTo>
                  <a:lnTo>
                    <a:pt x="20239" y="4047"/>
                  </a:lnTo>
                  <a:lnTo>
                    <a:pt x="19247" y="5079"/>
                  </a:lnTo>
                  <a:lnTo>
                    <a:pt x="18215" y="6071"/>
                  </a:lnTo>
                  <a:lnTo>
                    <a:pt x="17223" y="7103"/>
                  </a:lnTo>
                  <a:lnTo>
                    <a:pt x="16191" y="7103"/>
                  </a:lnTo>
                  <a:lnTo>
                    <a:pt x="14167" y="9127"/>
                  </a:lnTo>
                  <a:lnTo>
                    <a:pt x="13175" y="9127"/>
                  </a:lnTo>
                  <a:lnTo>
                    <a:pt x="12143" y="10119"/>
                  </a:lnTo>
                  <a:lnTo>
                    <a:pt x="12143" y="11151"/>
                  </a:lnTo>
                  <a:lnTo>
                    <a:pt x="7103" y="16191"/>
                  </a:lnTo>
                  <a:lnTo>
                    <a:pt x="7103" y="17223"/>
                  </a:lnTo>
                  <a:lnTo>
                    <a:pt x="6071" y="18215"/>
                  </a:lnTo>
                  <a:lnTo>
                    <a:pt x="6071" y="19247"/>
                  </a:lnTo>
                  <a:lnTo>
                    <a:pt x="5079" y="20239"/>
                  </a:lnTo>
                  <a:lnTo>
                    <a:pt x="5079" y="21271"/>
                  </a:lnTo>
                  <a:lnTo>
                    <a:pt x="4047" y="22262"/>
                  </a:lnTo>
                  <a:lnTo>
                    <a:pt x="4047" y="23295"/>
                  </a:lnTo>
                  <a:lnTo>
                    <a:pt x="3056" y="24286"/>
                  </a:lnTo>
                  <a:lnTo>
                    <a:pt x="3056" y="26310"/>
                  </a:lnTo>
                  <a:lnTo>
                    <a:pt x="2023" y="27342"/>
                  </a:lnTo>
                  <a:lnTo>
                    <a:pt x="2023" y="30358"/>
                  </a:lnTo>
                  <a:lnTo>
                    <a:pt x="1032" y="31390"/>
                  </a:lnTo>
                  <a:lnTo>
                    <a:pt x="1032" y="36430"/>
                  </a:lnTo>
                  <a:lnTo>
                    <a:pt x="0" y="37421"/>
                  </a:lnTo>
                  <a:lnTo>
                    <a:pt x="0" y="49565"/>
                  </a:lnTo>
                  <a:lnTo>
                    <a:pt x="1032" y="50597"/>
                  </a:lnTo>
                  <a:lnTo>
                    <a:pt x="1032" y="55637"/>
                  </a:lnTo>
                  <a:lnTo>
                    <a:pt x="2023" y="56669"/>
                  </a:lnTo>
                  <a:lnTo>
                    <a:pt x="2023" y="59684"/>
                  </a:lnTo>
                  <a:lnTo>
                    <a:pt x="3056" y="60717"/>
                  </a:lnTo>
                  <a:lnTo>
                    <a:pt x="3056" y="62740"/>
                  </a:lnTo>
                  <a:lnTo>
                    <a:pt x="4047" y="63732"/>
                  </a:lnTo>
                  <a:lnTo>
                    <a:pt x="4047" y="64764"/>
                  </a:lnTo>
                  <a:lnTo>
                    <a:pt x="5079" y="65756"/>
                  </a:lnTo>
                  <a:lnTo>
                    <a:pt x="5079" y="66788"/>
                  </a:lnTo>
                  <a:lnTo>
                    <a:pt x="6071" y="67780"/>
                  </a:lnTo>
                  <a:lnTo>
                    <a:pt x="6071" y="68812"/>
                  </a:lnTo>
                  <a:lnTo>
                    <a:pt x="7103" y="69804"/>
                  </a:lnTo>
                  <a:lnTo>
                    <a:pt x="7103" y="70836"/>
                  </a:lnTo>
                  <a:lnTo>
                    <a:pt x="9127" y="72860"/>
                  </a:lnTo>
                  <a:lnTo>
                    <a:pt x="9127" y="73852"/>
                  </a:lnTo>
                  <a:lnTo>
                    <a:pt x="24286" y="73852"/>
                  </a:lnTo>
                  <a:lnTo>
                    <a:pt x="23295" y="72860"/>
                  </a:lnTo>
                  <a:lnTo>
                    <a:pt x="23295" y="71828"/>
                  </a:lnTo>
                  <a:lnTo>
                    <a:pt x="22262" y="71828"/>
                  </a:lnTo>
                  <a:lnTo>
                    <a:pt x="19247" y="68812"/>
                  </a:lnTo>
                  <a:lnTo>
                    <a:pt x="19247" y="67780"/>
                  </a:lnTo>
                  <a:lnTo>
                    <a:pt x="18215" y="67780"/>
                  </a:lnTo>
                  <a:lnTo>
                    <a:pt x="17223" y="66788"/>
                  </a:lnTo>
                  <a:lnTo>
                    <a:pt x="17223" y="65756"/>
                  </a:lnTo>
                  <a:lnTo>
                    <a:pt x="16191" y="64764"/>
                  </a:lnTo>
                  <a:lnTo>
                    <a:pt x="16191" y="63732"/>
                  </a:lnTo>
                  <a:lnTo>
                    <a:pt x="15199" y="62740"/>
                  </a:lnTo>
                  <a:lnTo>
                    <a:pt x="15199" y="61708"/>
                  </a:lnTo>
                  <a:lnTo>
                    <a:pt x="14167" y="60717"/>
                  </a:lnTo>
                  <a:lnTo>
                    <a:pt x="14167" y="58693"/>
                  </a:lnTo>
                  <a:lnTo>
                    <a:pt x="13175" y="57660"/>
                  </a:lnTo>
                  <a:lnTo>
                    <a:pt x="13175" y="55637"/>
                  </a:lnTo>
                  <a:lnTo>
                    <a:pt x="12143" y="54645"/>
                  </a:lnTo>
                  <a:lnTo>
                    <a:pt x="12143" y="46549"/>
                  </a:lnTo>
                  <a:lnTo>
                    <a:pt x="42501" y="46549"/>
                  </a:lnTo>
                  <a:lnTo>
                    <a:pt x="42501" y="36430"/>
                  </a:lnTo>
                  <a:lnTo>
                    <a:pt x="12143" y="36430"/>
                  </a:lnTo>
                  <a:lnTo>
                    <a:pt x="12143" y="33414"/>
                  </a:lnTo>
                  <a:lnTo>
                    <a:pt x="13175" y="31390"/>
                  </a:lnTo>
                  <a:lnTo>
                    <a:pt x="13175" y="28334"/>
                  </a:lnTo>
                  <a:lnTo>
                    <a:pt x="14167" y="27342"/>
                  </a:lnTo>
                  <a:lnTo>
                    <a:pt x="14167" y="26310"/>
                  </a:lnTo>
                  <a:lnTo>
                    <a:pt x="15199" y="25319"/>
                  </a:lnTo>
                  <a:lnTo>
                    <a:pt x="15199" y="23295"/>
                  </a:lnTo>
                  <a:lnTo>
                    <a:pt x="16191" y="22262"/>
                  </a:lnTo>
                  <a:lnTo>
                    <a:pt x="16191" y="21271"/>
                  </a:lnTo>
                  <a:lnTo>
                    <a:pt x="18215" y="19247"/>
                  </a:lnTo>
                  <a:lnTo>
                    <a:pt x="18215" y="18215"/>
                  </a:lnTo>
                  <a:lnTo>
                    <a:pt x="19247" y="18215"/>
                  </a:lnTo>
                  <a:lnTo>
                    <a:pt x="20239" y="17223"/>
                  </a:lnTo>
                  <a:lnTo>
                    <a:pt x="20239" y="16191"/>
                  </a:lnTo>
                  <a:lnTo>
                    <a:pt x="21271" y="16191"/>
                  </a:lnTo>
                  <a:lnTo>
                    <a:pt x="22262" y="15199"/>
                  </a:lnTo>
                  <a:lnTo>
                    <a:pt x="22262" y="14167"/>
                  </a:lnTo>
                  <a:lnTo>
                    <a:pt x="23295" y="14167"/>
                  </a:lnTo>
                  <a:lnTo>
                    <a:pt x="24286" y="13175"/>
                  </a:lnTo>
                  <a:lnTo>
                    <a:pt x="25319" y="13175"/>
                  </a:lnTo>
                  <a:lnTo>
                    <a:pt x="26310" y="12143"/>
                  </a:lnTo>
                  <a:lnTo>
                    <a:pt x="27342" y="12143"/>
                  </a:lnTo>
                  <a:lnTo>
                    <a:pt x="28334" y="11151"/>
                  </a:lnTo>
                  <a:lnTo>
                    <a:pt x="30358" y="11151"/>
                  </a:lnTo>
                  <a:lnTo>
                    <a:pt x="31390" y="10119"/>
                  </a:lnTo>
                  <a:lnTo>
                    <a:pt x="64764" y="10119"/>
                  </a:lnTo>
                  <a:lnTo>
                    <a:pt x="63732" y="9127"/>
                  </a:lnTo>
                  <a:lnTo>
                    <a:pt x="63732" y="8095"/>
                  </a:lnTo>
                  <a:lnTo>
                    <a:pt x="62740" y="8095"/>
                  </a:lnTo>
                  <a:lnTo>
                    <a:pt x="61708" y="7103"/>
                  </a:lnTo>
                  <a:lnTo>
                    <a:pt x="60717" y="6071"/>
                  </a:lnTo>
                  <a:lnTo>
                    <a:pt x="59684" y="6071"/>
                  </a:lnTo>
                  <a:lnTo>
                    <a:pt x="57660" y="4047"/>
                  </a:lnTo>
                  <a:close/>
                </a:path>
                <a:path w="74294" h="86360">
                  <a:moveTo>
                    <a:pt x="64764" y="10119"/>
                  </a:moveTo>
                  <a:lnTo>
                    <a:pt x="45517" y="10119"/>
                  </a:lnTo>
                  <a:lnTo>
                    <a:pt x="46549" y="11151"/>
                  </a:lnTo>
                  <a:lnTo>
                    <a:pt x="48573" y="11151"/>
                  </a:lnTo>
                  <a:lnTo>
                    <a:pt x="49565" y="12143"/>
                  </a:lnTo>
                  <a:lnTo>
                    <a:pt x="51589" y="12143"/>
                  </a:lnTo>
                  <a:lnTo>
                    <a:pt x="54645" y="15199"/>
                  </a:lnTo>
                  <a:lnTo>
                    <a:pt x="55637" y="15199"/>
                  </a:lnTo>
                  <a:lnTo>
                    <a:pt x="56669" y="16191"/>
                  </a:lnTo>
                  <a:lnTo>
                    <a:pt x="56669" y="17223"/>
                  </a:lnTo>
                  <a:lnTo>
                    <a:pt x="57660" y="18215"/>
                  </a:lnTo>
                  <a:lnTo>
                    <a:pt x="57660" y="19247"/>
                  </a:lnTo>
                  <a:lnTo>
                    <a:pt x="58693" y="19247"/>
                  </a:lnTo>
                  <a:lnTo>
                    <a:pt x="59684" y="20239"/>
                  </a:lnTo>
                  <a:lnTo>
                    <a:pt x="59684" y="21271"/>
                  </a:lnTo>
                  <a:lnTo>
                    <a:pt x="60717" y="22262"/>
                  </a:lnTo>
                  <a:lnTo>
                    <a:pt x="60717" y="25319"/>
                  </a:lnTo>
                  <a:lnTo>
                    <a:pt x="61708" y="26310"/>
                  </a:lnTo>
                  <a:lnTo>
                    <a:pt x="61708" y="27342"/>
                  </a:lnTo>
                  <a:lnTo>
                    <a:pt x="72860" y="24286"/>
                  </a:lnTo>
                  <a:lnTo>
                    <a:pt x="71828" y="23295"/>
                  </a:lnTo>
                  <a:lnTo>
                    <a:pt x="71828" y="20239"/>
                  </a:lnTo>
                  <a:lnTo>
                    <a:pt x="70836" y="19247"/>
                  </a:lnTo>
                  <a:lnTo>
                    <a:pt x="70836" y="18215"/>
                  </a:lnTo>
                  <a:lnTo>
                    <a:pt x="69804" y="17223"/>
                  </a:lnTo>
                  <a:lnTo>
                    <a:pt x="69804" y="16191"/>
                  </a:lnTo>
                  <a:lnTo>
                    <a:pt x="68812" y="15199"/>
                  </a:lnTo>
                  <a:lnTo>
                    <a:pt x="68812" y="14167"/>
                  </a:lnTo>
                  <a:lnTo>
                    <a:pt x="67780" y="13175"/>
                  </a:lnTo>
                  <a:lnTo>
                    <a:pt x="66788" y="13175"/>
                  </a:lnTo>
                  <a:lnTo>
                    <a:pt x="66788" y="12143"/>
                  </a:lnTo>
                  <a:lnTo>
                    <a:pt x="65756" y="11151"/>
                  </a:lnTo>
                  <a:lnTo>
                    <a:pt x="64764" y="10119"/>
                  </a:lnTo>
                  <a:close/>
                </a:path>
                <a:path w="74294" h="86360">
                  <a:moveTo>
                    <a:pt x="55637" y="3056"/>
                  </a:moveTo>
                  <a:lnTo>
                    <a:pt x="22262" y="3056"/>
                  </a:lnTo>
                  <a:lnTo>
                    <a:pt x="21271" y="4047"/>
                  </a:lnTo>
                  <a:lnTo>
                    <a:pt x="56669" y="4047"/>
                  </a:lnTo>
                  <a:lnTo>
                    <a:pt x="55637" y="3056"/>
                  </a:lnTo>
                  <a:close/>
                </a:path>
                <a:path w="74294" h="86360">
                  <a:moveTo>
                    <a:pt x="52621" y="2023"/>
                  </a:moveTo>
                  <a:lnTo>
                    <a:pt x="24286" y="2023"/>
                  </a:lnTo>
                  <a:lnTo>
                    <a:pt x="23295" y="3056"/>
                  </a:lnTo>
                  <a:lnTo>
                    <a:pt x="53613" y="3056"/>
                  </a:lnTo>
                  <a:lnTo>
                    <a:pt x="52621" y="2023"/>
                  </a:lnTo>
                  <a:close/>
                </a:path>
                <a:path w="74294" h="86360">
                  <a:moveTo>
                    <a:pt x="49565" y="1032"/>
                  </a:moveTo>
                  <a:lnTo>
                    <a:pt x="28334" y="1032"/>
                  </a:lnTo>
                  <a:lnTo>
                    <a:pt x="26310" y="2023"/>
                  </a:lnTo>
                  <a:lnTo>
                    <a:pt x="50597" y="2023"/>
                  </a:lnTo>
                  <a:lnTo>
                    <a:pt x="49565" y="1032"/>
                  </a:lnTo>
                  <a:close/>
                </a:path>
                <a:path w="74294" h="86360">
                  <a:moveTo>
                    <a:pt x="45517" y="0"/>
                  </a:moveTo>
                  <a:lnTo>
                    <a:pt x="32382" y="0"/>
                  </a:lnTo>
                  <a:lnTo>
                    <a:pt x="31390" y="1032"/>
                  </a:lnTo>
                  <a:lnTo>
                    <a:pt x="46549" y="1032"/>
                  </a:lnTo>
                  <a:lnTo>
                    <a:pt x="45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2" name="object 2692"/>
            <p:cNvSpPr/>
            <p:nvPr/>
          </p:nvSpPr>
          <p:spPr>
            <a:xfrm>
              <a:off x="2028982" y="3103992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4">
                  <a:moveTo>
                    <a:pt x="166951" y="83485"/>
                  </a:moveTo>
                  <a:lnTo>
                    <a:pt x="160393" y="50982"/>
                  </a:lnTo>
                  <a:lnTo>
                    <a:pt x="142505" y="24446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6"/>
                  </a:lnTo>
                  <a:lnTo>
                    <a:pt x="6555" y="50982"/>
                  </a:lnTo>
                  <a:lnTo>
                    <a:pt x="0" y="83485"/>
                  </a:lnTo>
                  <a:lnTo>
                    <a:pt x="6555" y="115989"/>
                  </a:lnTo>
                  <a:lnTo>
                    <a:pt x="24436" y="142525"/>
                  </a:lnTo>
                  <a:lnTo>
                    <a:pt x="50965" y="160413"/>
                  </a:lnTo>
                  <a:lnTo>
                    <a:pt x="83465" y="166971"/>
                  </a:lnTo>
                  <a:lnTo>
                    <a:pt x="115969" y="160413"/>
                  </a:lnTo>
                  <a:lnTo>
                    <a:pt x="142505" y="142525"/>
                  </a:lnTo>
                  <a:lnTo>
                    <a:pt x="160393" y="115989"/>
                  </a:lnTo>
                  <a:lnTo>
                    <a:pt x="166951" y="834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93" name="object 2693"/>
          <p:cNvGrpSpPr/>
          <p:nvPr/>
        </p:nvGrpSpPr>
        <p:grpSpPr>
          <a:xfrm>
            <a:off x="2025946" y="1667021"/>
            <a:ext cx="173355" cy="173355"/>
            <a:chOff x="2025946" y="1667021"/>
            <a:chExt cx="173355" cy="173355"/>
          </a:xfrm>
        </p:grpSpPr>
        <p:sp>
          <p:nvSpPr>
            <p:cNvPr id="2694" name="object 2694"/>
            <p:cNvSpPr/>
            <p:nvPr/>
          </p:nvSpPr>
          <p:spPr>
            <a:xfrm>
              <a:off x="2062356" y="1704463"/>
              <a:ext cx="107314" cy="83185"/>
            </a:xfrm>
            <a:custGeom>
              <a:avLst/>
              <a:gdLst/>
              <a:ahLst/>
              <a:cxnLst/>
              <a:rect l="l" t="t" r="r" b="b"/>
              <a:pathLst>
                <a:path w="107314" h="83185">
                  <a:moveTo>
                    <a:pt x="78932" y="42501"/>
                  </a:moveTo>
                  <a:lnTo>
                    <a:pt x="28334" y="42501"/>
                  </a:lnTo>
                  <a:lnTo>
                    <a:pt x="27342" y="43493"/>
                  </a:lnTo>
                  <a:lnTo>
                    <a:pt x="26310" y="43493"/>
                  </a:lnTo>
                  <a:lnTo>
                    <a:pt x="26310" y="44525"/>
                  </a:lnTo>
                  <a:lnTo>
                    <a:pt x="24286" y="46549"/>
                  </a:lnTo>
                  <a:lnTo>
                    <a:pt x="23295" y="46549"/>
                  </a:lnTo>
                  <a:lnTo>
                    <a:pt x="22262" y="47541"/>
                  </a:lnTo>
                  <a:lnTo>
                    <a:pt x="22262" y="48573"/>
                  </a:lnTo>
                  <a:lnTo>
                    <a:pt x="18215" y="52621"/>
                  </a:lnTo>
                  <a:lnTo>
                    <a:pt x="18215" y="54645"/>
                  </a:lnTo>
                  <a:lnTo>
                    <a:pt x="17223" y="55637"/>
                  </a:lnTo>
                  <a:lnTo>
                    <a:pt x="0" y="82980"/>
                  </a:lnTo>
                  <a:lnTo>
                    <a:pt x="13175" y="82980"/>
                  </a:lnTo>
                  <a:lnTo>
                    <a:pt x="27342" y="60717"/>
                  </a:lnTo>
                  <a:lnTo>
                    <a:pt x="28334" y="59684"/>
                  </a:lnTo>
                  <a:lnTo>
                    <a:pt x="28334" y="58693"/>
                  </a:lnTo>
                  <a:lnTo>
                    <a:pt x="29366" y="57660"/>
                  </a:lnTo>
                  <a:lnTo>
                    <a:pt x="30358" y="55637"/>
                  </a:lnTo>
                  <a:lnTo>
                    <a:pt x="31390" y="54645"/>
                  </a:lnTo>
                  <a:lnTo>
                    <a:pt x="32382" y="53613"/>
                  </a:lnTo>
                  <a:lnTo>
                    <a:pt x="32382" y="52621"/>
                  </a:lnTo>
                  <a:lnTo>
                    <a:pt x="34406" y="50597"/>
                  </a:lnTo>
                  <a:lnTo>
                    <a:pt x="34406" y="49565"/>
                  </a:lnTo>
                  <a:lnTo>
                    <a:pt x="35438" y="49565"/>
                  </a:lnTo>
                  <a:lnTo>
                    <a:pt x="37462" y="47541"/>
                  </a:lnTo>
                  <a:lnTo>
                    <a:pt x="38454" y="47541"/>
                  </a:lnTo>
                  <a:lnTo>
                    <a:pt x="38454" y="46549"/>
                  </a:lnTo>
                  <a:lnTo>
                    <a:pt x="39486" y="45517"/>
                  </a:lnTo>
                  <a:lnTo>
                    <a:pt x="41510" y="45517"/>
                  </a:lnTo>
                  <a:lnTo>
                    <a:pt x="42501" y="44525"/>
                  </a:lnTo>
                  <a:lnTo>
                    <a:pt x="79923" y="44525"/>
                  </a:lnTo>
                  <a:lnTo>
                    <a:pt x="79923" y="43493"/>
                  </a:lnTo>
                  <a:lnTo>
                    <a:pt x="78932" y="42501"/>
                  </a:lnTo>
                  <a:close/>
                </a:path>
                <a:path w="107314" h="83185">
                  <a:moveTo>
                    <a:pt x="58693" y="44525"/>
                  </a:moveTo>
                  <a:lnTo>
                    <a:pt x="47581" y="44525"/>
                  </a:lnTo>
                  <a:lnTo>
                    <a:pt x="47581" y="82980"/>
                  </a:lnTo>
                  <a:lnTo>
                    <a:pt x="58693" y="82980"/>
                  </a:lnTo>
                  <a:lnTo>
                    <a:pt x="58693" y="44525"/>
                  </a:lnTo>
                  <a:close/>
                </a:path>
                <a:path w="107314" h="83185">
                  <a:moveTo>
                    <a:pt x="80956" y="44525"/>
                  </a:moveTo>
                  <a:lnTo>
                    <a:pt x="63732" y="44525"/>
                  </a:lnTo>
                  <a:lnTo>
                    <a:pt x="65756" y="45517"/>
                  </a:lnTo>
                  <a:lnTo>
                    <a:pt x="66788" y="45517"/>
                  </a:lnTo>
                  <a:lnTo>
                    <a:pt x="66788" y="46549"/>
                  </a:lnTo>
                  <a:lnTo>
                    <a:pt x="67780" y="46549"/>
                  </a:lnTo>
                  <a:lnTo>
                    <a:pt x="68812" y="47541"/>
                  </a:lnTo>
                  <a:lnTo>
                    <a:pt x="69804" y="47541"/>
                  </a:lnTo>
                  <a:lnTo>
                    <a:pt x="69804" y="48573"/>
                  </a:lnTo>
                  <a:lnTo>
                    <a:pt x="70836" y="48573"/>
                  </a:lnTo>
                  <a:lnTo>
                    <a:pt x="70836" y="49565"/>
                  </a:lnTo>
                  <a:lnTo>
                    <a:pt x="71828" y="50597"/>
                  </a:lnTo>
                  <a:lnTo>
                    <a:pt x="72860" y="50597"/>
                  </a:lnTo>
                  <a:lnTo>
                    <a:pt x="72860" y="51589"/>
                  </a:lnTo>
                  <a:lnTo>
                    <a:pt x="73852" y="52621"/>
                  </a:lnTo>
                  <a:lnTo>
                    <a:pt x="74884" y="53613"/>
                  </a:lnTo>
                  <a:lnTo>
                    <a:pt x="74884" y="54645"/>
                  </a:lnTo>
                  <a:lnTo>
                    <a:pt x="77900" y="57660"/>
                  </a:lnTo>
                  <a:lnTo>
                    <a:pt x="77900" y="59684"/>
                  </a:lnTo>
                  <a:lnTo>
                    <a:pt x="78932" y="60717"/>
                  </a:lnTo>
                  <a:lnTo>
                    <a:pt x="93099" y="82980"/>
                  </a:lnTo>
                  <a:lnTo>
                    <a:pt x="107266" y="82980"/>
                  </a:lnTo>
                  <a:lnTo>
                    <a:pt x="90043" y="55637"/>
                  </a:lnTo>
                  <a:lnTo>
                    <a:pt x="88019" y="53613"/>
                  </a:lnTo>
                  <a:lnTo>
                    <a:pt x="88019" y="52621"/>
                  </a:lnTo>
                  <a:lnTo>
                    <a:pt x="87027" y="51589"/>
                  </a:lnTo>
                  <a:lnTo>
                    <a:pt x="85995" y="50597"/>
                  </a:lnTo>
                  <a:lnTo>
                    <a:pt x="85003" y="49565"/>
                  </a:lnTo>
                  <a:lnTo>
                    <a:pt x="83971" y="48573"/>
                  </a:lnTo>
                  <a:lnTo>
                    <a:pt x="83971" y="47541"/>
                  </a:lnTo>
                  <a:lnTo>
                    <a:pt x="80956" y="44525"/>
                  </a:lnTo>
                  <a:close/>
                </a:path>
                <a:path w="107314" h="83185">
                  <a:moveTo>
                    <a:pt x="76908" y="41469"/>
                  </a:moveTo>
                  <a:lnTo>
                    <a:pt x="30358" y="41469"/>
                  </a:lnTo>
                  <a:lnTo>
                    <a:pt x="29366" y="42501"/>
                  </a:lnTo>
                  <a:lnTo>
                    <a:pt x="77900" y="42501"/>
                  </a:lnTo>
                  <a:lnTo>
                    <a:pt x="76908" y="41469"/>
                  </a:lnTo>
                  <a:close/>
                </a:path>
                <a:path w="107314" h="83185">
                  <a:moveTo>
                    <a:pt x="74884" y="40478"/>
                  </a:moveTo>
                  <a:lnTo>
                    <a:pt x="32382" y="40478"/>
                  </a:lnTo>
                  <a:lnTo>
                    <a:pt x="31390" y="41469"/>
                  </a:lnTo>
                  <a:lnTo>
                    <a:pt x="74884" y="41469"/>
                  </a:lnTo>
                  <a:lnTo>
                    <a:pt x="74884" y="40478"/>
                  </a:lnTo>
                  <a:close/>
                </a:path>
                <a:path w="107314" h="83185">
                  <a:moveTo>
                    <a:pt x="74884" y="39445"/>
                  </a:moveTo>
                  <a:lnTo>
                    <a:pt x="30358" y="39445"/>
                  </a:lnTo>
                  <a:lnTo>
                    <a:pt x="31390" y="40478"/>
                  </a:lnTo>
                  <a:lnTo>
                    <a:pt x="73852" y="40478"/>
                  </a:lnTo>
                  <a:lnTo>
                    <a:pt x="74884" y="39445"/>
                  </a:lnTo>
                  <a:close/>
                </a:path>
                <a:path w="107314" h="83185">
                  <a:moveTo>
                    <a:pt x="13175" y="0"/>
                  </a:moveTo>
                  <a:lnTo>
                    <a:pt x="1032" y="0"/>
                  </a:lnTo>
                  <a:lnTo>
                    <a:pt x="1032" y="9087"/>
                  </a:lnTo>
                  <a:lnTo>
                    <a:pt x="8095" y="9087"/>
                  </a:lnTo>
                  <a:lnTo>
                    <a:pt x="9127" y="10119"/>
                  </a:lnTo>
                  <a:lnTo>
                    <a:pt x="11151" y="10119"/>
                  </a:lnTo>
                  <a:lnTo>
                    <a:pt x="12143" y="11111"/>
                  </a:lnTo>
                  <a:lnTo>
                    <a:pt x="13175" y="11111"/>
                  </a:lnTo>
                  <a:lnTo>
                    <a:pt x="13175" y="12143"/>
                  </a:lnTo>
                  <a:lnTo>
                    <a:pt x="15199" y="14167"/>
                  </a:lnTo>
                  <a:lnTo>
                    <a:pt x="15199" y="15159"/>
                  </a:lnTo>
                  <a:lnTo>
                    <a:pt x="16191" y="16191"/>
                  </a:lnTo>
                  <a:lnTo>
                    <a:pt x="16191" y="17182"/>
                  </a:lnTo>
                  <a:lnTo>
                    <a:pt x="17223" y="18215"/>
                  </a:lnTo>
                  <a:lnTo>
                    <a:pt x="17223" y="20239"/>
                  </a:lnTo>
                  <a:lnTo>
                    <a:pt x="18215" y="21230"/>
                  </a:lnTo>
                  <a:lnTo>
                    <a:pt x="19247" y="23254"/>
                  </a:lnTo>
                  <a:lnTo>
                    <a:pt x="20239" y="25278"/>
                  </a:lnTo>
                  <a:lnTo>
                    <a:pt x="20239" y="26310"/>
                  </a:lnTo>
                  <a:lnTo>
                    <a:pt x="21271" y="28334"/>
                  </a:lnTo>
                  <a:lnTo>
                    <a:pt x="21271" y="29326"/>
                  </a:lnTo>
                  <a:lnTo>
                    <a:pt x="22262" y="30358"/>
                  </a:lnTo>
                  <a:lnTo>
                    <a:pt x="22262" y="31350"/>
                  </a:lnTo>
                  <a:lnTo>
                    <a:pt x="23295" y="32382"/>
                  </a:lnTo>
                  <a:lnTo>
                    <a:pt x="23295" y="33374"/>
                  </a:lnTo>
                  <a:lnTo>
                    <a:pt x="24286" y="33374"/>
                  </a:lnTo>
                  <a:lnTo>
                    <a:pt x="24286" y="34406"/>
                  </a:lnTo>
                  <a:lnTo>
                    <a:pt x="25319" y="35398"/>
                  </a:lnTo>
                  <a:lnTo>
                    <a:pt x="26310" y="36430"/>
                  </a:lnTo>
                  <a:lnTo>
                    <a:pt x="27342" y="37421"/>
                  </a:lnTo>
                  <a:lnTo>
                    <a:pt x="28334" y="37421"/>
                  </a:lnTo>
                  <a:lnTo>
                    <a:pt x="28334" y="38454"/>
                  </a:lnTo>
                  <a:lnTo>
                    <a:pt x="29366" y="39445"/>
                  </a:lnTo>
                  <a:lnTo>
                    <a:pt x="75876" y="39445"/>
                  </a:lnTo>
                  <a:lnTo>
                    <a:pt x="76908" y="38454"/>
                  </a:lnTo>
                  <a:lnTo>
                    <a:pt x="77900" y="38454"/>
                  </a:lnTo>
                  <a:lnTo>
                    <a:pt x="79923" y="36430"/>
                  </a:lnTo>
                  <a:lnTo>
                    <a:pt x="42501" y="36430"/>
                  </a:lnTo>
                  <a:lnTo>
                    <a:pt x="41510" y="35398"/>
                  </a:lnTo>
                  <a:lnTo>
                    <a:pt x="39486" y="35398"/>
                  </a:lnTo>
                  <a:lnTo>
                    <a:pt x="38454" y="34406"/>
                  </a:lnTo>
                  <a:lnTo>
                    <a:pt x="37462" y="34406"/>
                  </a:lnTo>
                  <a:lnTo>
                    <a:pt x="35438" y="32382"/>
                  </a:lnTo>
                  <a:lnTo>
                    <a:pt x="35438" y="31350"/>
                  </a:lnTo>
                  <a:lnTo>
                    <a:pt x="34406" y="31350"/>
                  </a:lnTo>
                  <a:lnTo>
                    <a:pt x="34406" y="30358"/>
                  </a:lnTo>
                  <a:lnTo>
                    <a:pt x="33414" y="29326"/>
                  </a:lnTo>
                  <a:lnTo>
                    <a:pt x="33414" y="28334"/>
                  </a:lnTo>
                  <a:lnTo>
                    <a:pt x="31390" y="26310"/>
                  </a:lnTo>
                  <a:lnTo>
                    <a:pt x="31390" y="25278"/>
                  </a:lnTo>
                  <a:lnTo>
                    <a:pt x="30358" y="23254"/>
                  </a:lnTo>
                  <a:lnTo>
                    <a:pt x="30358" y="22262"/>
                  </a:lnTo>
                  <a:lnTo>
                    <a:pt x="29366" y="21230"/>
                  </a:lnTo>
                  <a:lnTo>
                    <a:pt x="28334" y="19206"/>
                  </a:lnTo>
                  <a:lnTo>
                    <a:pt x="28334" y="17182"/>
                  </a:lnTo>
                  <a:lnTo>
                    <a:pt x="26310" y="15159"/>
                  </a:lnTo>
                  <a:lnTo>
                    <a:pt x="26310" y="14167"/>
                  </a:lnTo>
                  <a:lnTo>
                    <a:pt x="25319" y="12143"/>
                  </a:lnTo>
                  <a:lnTo>
                    <a:pt x="25319" y="11111"/>
                  </a:lnTo>
                  <a:lnTo>
                    <a:pt x="24286" y="10119"/>
                  </a:lnTo>
                  <a:lnTo>
                    <a:pt x="23295" y="9087"/>
                  </a:lnTo>
                  <a:lnTo>
                    <a:pt x="23295" y="7063"/>
                  </a:lnTo>
                  <a:lnTo>
                    <a:pt x="22262" y="7063"/>
                  </a:lnTo>
                  <a:lnTo>
                    <a:pt x="22262" y="6071"/>
                  </a:lnTo>
                  <a:lnTo>
                    <a:pt x="21271" y="5039"/>
                  </a:lnTo>
                  <a:lnTo>
                    <a:pt x="20239" y="5039"/>
                  </a:lnTo>
                  <a:lnTo>
                    <a:pt x="17223" y="2023"/>
                  </a:lnTo>
                  <a:lnTo>
                    <a:pt x="16191" y="2023"/>
                  </a:lnTo>
                  <a:lnTo>
                    <a:pt x="15199" y="991"/>
                  </a:lnTo>
                  <a:lnTo>
                    <a:pt x="14167" y="991"/>
                  </a:lnTo>
                  <a:lnTo>
                    <a:pt x="13175" y="0"/>
                  </a:lnTo>
                  <a:close/>
                </a:path>
                <a:path w="107314" h="83185">
                  <a:moveTo>
                    <a:pt x="58693" y="0"/>
                  </a:moveTo>
                  <a:lnTo>
                    <a:pt x="47581" y="0"/>
                  </a:lnTo>
                  <a:lnTo>
                    <a:pt x="47581" y="36430"/>
                  </a:lnTo>
                  <a:lnTo>
                    <a:pt x="58693" y="36430"/>
                  </a:lnTo>
                  <a:lnTo>
                    <a:pt x="58693" y="0"/>
                  </a:lnTo>
                  <a:close/>
                </a:path>
                <a:path w="107314" h="83185">
                  <a:moveTo>
                    <a:pt x="106234" y="0"/>
                  </a:moveTo>
                  <a:lnTo>
                    <a:pt x="94091" y="0"/>
                  </a:lnTo>
                  <a:lnTo>
                    <a:pt x="93099" y="991"/>
                  </a:lnTo>
                  <a:lnTo>
                    <a:pt x="91075" y="991"/>
                  </a:lnTo>
                  <a:lnTo>
                    <a:pt x="88019" y="4047"/>
                  </a:lnTo>
                  <a:lnTo>
                    <a:pt x="87027" y="4047"/>
                  </a:lnTo>
                  <a:lnTo>
                    <a:pt x="85995" y="5039"/>
                  </a:lnTo>
                  <a:lnTo>
                    <a:pt x="85003" y="6071"/>
                  </a:lnTo>
                  <a:lnTo>
                    <a:pt x="83971" y="7063"/>
                  </a:lnTo>
                  <a:lnTo>
                    <a:pt x="83971" y="8095"/>
                  </a:lnTo>
                  <a:lnTo>
                    <a:pt x="82980" y="8095"/>
                  </a:lnTo>
                  <a:lnTo>
                    <a:pt x="82980" y="9087"/>
                  </a:lnTo>
                  <a:lnTo>
                    <a:pt x="81947" y="10119"/>
                  </a:lnTo>
                  <a:lnTo>
                    <a:pt x="81947" y="11111"/>
                  </a:lnTo>
                  <a:lnTo>
                    <a:pt x="80956" y="12143"/>
                  </a:lnTo>
                  <a:lnTo>
                    <a:pt x="80956" y="13135"/>
                  </a:lnTo>
                  <a:lnTo>
                    <a:pt x="79923" y="14167"/>
                  </a:lnTo>
                  <a:lnTo>
                    <a:pt x="79923" y="15159"/>
                  </a:lnTo>
                  <a:lnTo>
                    <a:pt x="78932" y="16191"/>
                  </a:lnTo>
                  <a:lnTo>
                    <a:pt x="78932" y="18215"/>
                  </a:lnTo>
                  <a:lnTo>
                    <a:pt x="77900" y="19206"/>
                  </a:lnTo>
                  <a:lnTo>
                    <a:pt x="77900" y="20239"/>
                  </a:lnTo>
                  <a:lnTo>
                    <a:pt x="76908" y="22262"/>
                  </a:lnTo>
                  <a:lnTo>
                    <a:pt x="75876" y="23254"/>
                  </a:lnTo>
                  <a:lnTo>
                    <a:pt x="75876" y="25278"/>
                  </a:lnTo>
                  <a:lnTo>
                    <a:pt x="74884" y="26310"/>
                  </a:lnTo>
                  <a:lnTo>
                    <a:pt x="73852" y="27302"/>
                  </a:lnTo>
                  <a:lnTo>
                    <a:pt x="73852" y="28334"/>
                  </a:lnTo>
                  <a:lnTo>
                    <a:pt x="72860" y="29326"/>
                  </a:lnTo>
                  <a:lnTo>
                    <a:pt x="72860" y="30358"/>
                  </a:lnTo>
                  <a:lnTo>
                    <a:pt x="71828" y="31350"/>
                  </a:lnTo>
                  <a:lnTo>
                    <a:pt x="70836" y="32382"/>
                  </a:lnTo>
                  <a:lnTo>
                    <a:pt x="69804" y="33374"/>
                  </a:lnTo>
                  <a:lnTo>
                    <a:pt x="68812" y="34406"/>
                  </a:lnTo>
                  <a:lnTo>
                    <a:pt x="67780" y="35398"/>
                  </a:lnTo>
                  <a:lnTo>
                    <a:pt x="64764" y="35398"/>
                  </a:lnTo>
                  <a:lnTo>
                    <a:pt x="63732" y="36430"/>
                  </a:lnTo>
                  <a:lnTo>
                    <a:pt x="79923" y="36430"/>
                  </a:lnTo>
                  <a:lnTo>
                    <a:pt x="81947" y="34406"/>
                  </a:lnTo>
                  <a:lnTo>
                    <a:pt x="81947" y="33374"/>
                  </a:lnTo>
                  <a:lnTo>
                    <a:pt x="82980" y="33374"/>
                  </a:lnTo>
                  <a:lnTo>
                    <a:pt x="82980" y="32382"/>
                  </a:lnTo>
                  <a:lnTo>
                    <a:pt x="83971" y="31350"/>
                  </a:lnTo>
                  <a:lnTo>
                    <a:pt x="83971" y="30358"/>
                  </a:lnTo>
                  <a:lnTo>
                    <a:pt x="85003" y="29326"/>
                  </a:lnTo>
                  <a:lnTo>
                    <a:pt x="85003" y="28334"/>
                  </a:lnTo>
                  <a:lnTo>
                    <a:pt x="85995" y="27302"/>
                  </a:lnTo>
                  <a:lnTo>
                    <a:pt x="87027" y="25278"/>
                  </a:lnTo>
                  <a:lnTo>
                    <a:pt x="87027" y="24286"/>
                  </a:lnTo>
                  <a:lnTo>
                    <a:pt x="88019" y="23254"/>
                  </a:lnTo>
                  <a:lnTo>
                    <a:pt x="88019" y="21230"/>
                  </a:lnTo>
                  <a:lnTo>
                    <a:pt x="89051" y="20239"/>
                  </a:lnTo>
                  <a:lnTo>
                    <a:pt x="89051" y="19206"/>
                  </a:lnTo>
                  <a:lnTo>
                    <a:pt x="90043" y="17182"/>
                  </a:lnTo>
                  <a:lnTo>
                    <a:pt x="91075" y="16191"/>
                  </a:lnTo>
                  <a:lnTo>
                    <a:pt x="91075" y="15159"/>
                  </a:lnTo>
                  <a:lnTo>
                    <a:pt x="93099" y="13135"/>
                  </a:lnTo>
                  <a:lnTo>
                    <a:pt x="93099" y="12143"/>
                  </a:lnTo>
                  <a:lnTo>
                    <a:pt x="94091" y="12143"/>
                  </a:lnTo>
                  <a:lnTo>
                    <a:pt x="94091" y="11111"/>
                  </a:lnTo>
                  <a:lnTo>
                    <a:pt x="95123" y="11111"/>
                  </a:lnTo>
                  <a:lnTo>
                    <a:pt x="96115" y="10119"/>
                  </a:lnTo>
                  <a:lnTo>
                    <a:pt x="98139" y="10119"/>
                  </a:lnTo>
                  <a:lnTo>
                    <a:pt x="99171" y="9087"/>
                  </a:lnTo>
                  <a:lnTo>
                    <a:pt x="106234" y="9087"/>
                  </a:lnTo>
                  <a:lnTo>
                    <a:pt x="10623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5" name="object 2695"/>
            <p:cNvSpPr/>
            <p:nvPr/>
          </p:nvSpPr>
          <p:spPr>
            <a:xfrm>
              <a:off x="2028982" y="1670056"/>
              <a:ext cx="167005" cy="167005"/>
            </a:xfrm>
            <a:custGeom>
              <a:avLst/>
              <a:gdLst/>
              <a:ahLst/>
              <a:cxnLst/>
              <a:rect l="l" t="t" r="r" b="b"/>
              <a:pathLst>
                <a:path w="167005" h="167005">
                  <a:moveTo>
                    <a:pt x="166951" y="83485"/>
                  </a:moveTo>
                  <a:lnTo>
                    <a:pt x="160393" y="50982"/>
                  </a:lnTo>
                  <a:lnTo>
                    <a:pt x="142505" y="24446"/>
                  </a:lnTo>
                  <a:lnTo>
                    <a:pt x="115969" y="6558"/>
                  </a:lnTo>
                  <a:lnTo>
                    <a:pt x="83465" y="0"/>
                  </a:lnTo>
                  <a:lnTo>
                    <a:pt x="50965" y="6558"/>
                  </a:lnTo>
                  <a:lnTo>
                    <a:pt x="24436" y="24446"/>
                  </a:lnTo>
                  <a:lnTo>
                    <a:pt x="6555" y="50982"/>
                  </a:lnTo>
                  <a:lnTo>
                    <a:pt x="0" y="83485"/>
                  </a:lnTo>
                  <a:lnTo>
                    <a:pt x="6555" y="115989"/>
                  </a:lnTo>
                  <a:lnTo>
                    <a:pt x="24436" y="142525"/>
                  </a:lnTo>
                  <a:lnTo>
                    <a:pt x="50965" y="160413"/>
                  </a:lnTo>
                  <a:lnTo>
                    <a:pt x="83465" y="166971"/>
                  </a:lnTo>
                  <a:lnTo>
                    <a:pt x="115969" y="160413"/>
                  </a:lnTo>
                  <a:lnTo>
                    <a:pt x="142505" y="142525"/>
                  </a:lnTo>
                  <a:lnTo>
                    <a:pt x="160393" y="115989"/>
                  </a:lnTo>
                  <a:lnTo>
                    <a:pt x="166951" y="834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96" name="object 2696"/>
          <p:cNvGrpSpPr/>
          <p:nvPr/>
        </p:nvGrpSpPr>
        <p:grpSpPr>
          <a:xfrm>
            <a:off x="3848451" y="9180759"/>
            <a:ext cx="3458845" cy="483234"/>
            <a:chOff x="3848451" y="9180759"/>
            <a:chExt cx="3458845" cy="483234"/>
          </a:xfrm>
        </p:grpSpPr>
        <p:sp>
          <p:nvSpPr>
            <p:cNvPr id="2697" name="object 2697"/>
            <p:cNvSpPr/>
            <p:nvPr/>
          </p:nvSpPr>
          <p:spPr>
            <a:xfrm>
              <a:off x="5936106" y="9441863"/>
              <a:ext cx="0" cy="221615"/>
            </a:xfrm>
            <a:custGeom>
              <a:avLst/>
              <a:gdLst/>
              <a:ahLst/>
              <a:cxnLst/>
              <a:rect l="l" t="t" r="r" b="b"/>
              <a:pathLst>
                <a:path h="221615">
                  <a:moveTo>
                    <a:pt x="0" y="22159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8" name="object 2698"/>
            <p:cNvSpPr/>
            <p:nvPr/>
          </p:nvSpPr>
          <p:spPr>
            <a:xfrm>
              <a:off x="3848451" y="9466130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>
                  <a:moveTo>
                    <a:pt x="0" y="0"/>
                  </a:moveTo>
                  <a:lnTo>
                    <a:pt x="21109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9" name="object 2699"/>
            <p:cNvSpPr/>
            <p:nvPr/>
          </p:nvSpPr>
          <p:spPr>
            <a:xfrm>
              <a:off x="3852498" y="9445891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0" name="object 2700"/>
            <p:cNvSpPr/>
            <p:nvPr/>
          </p:nvSpPr>
          <p:spPr>
            <a:xfrm>
              <a:off x="3852498" y="9445891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40478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4047"/>
                  </a:lnTo>
                  <a:close/>
                </a:path>
                <a:path w="40639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01" name="object 2701"/>
            <p:cNvPicPr/>
            <p:nvPr/>
          </p:nvPicPr>
          <p:blipFill>
            <a:blip r:embed="rId130" cstate="print"/>
            <a:stretch>
              <a:fillRect/>
            </a:stretch>
          </p:blipFill>
          <p:spPr>
            <a:xfrm>
              <a:off x="4797681" y="9381126"/>
              <a:ext cx="213501" cy="72860"/>
            </a:xfrm>
            <a:prstGeom prst="rect">
              <a:avLst/>
            </a:prstGeom>
          </p:spPr>
        </p:pic>
        <p:pic>
          <p:nvPicPr>
            <p:cNvPr id="2702" name="object 2702"/>
            <p:cNvPicPr/>
            <p:nvPr/>
          </p:nvPicPr>
          <p:blipFill>
            <a:blip r:embed="rId131" cstate="print"/>
            <a:stretch>
              <a:fillRect/>
            </a:stretch>
          </p:blipFill>
          <p:spPr>
            <a:xfrm>
              <a:off x="5911819" y="9180759"/>
              <a:ext cx="1395480" cy="482700"/>
            </a:xfrm>
            <a:prstGeom prst="rect">
              <a:avLst/>
            </a:prstGeom>
          </p:spPr>
        </p:pic>
      </p:grpSp>
      <p:grpSp>
        <p:nvGrpSpPr>
          <p:cNvPr id="2703" name="object 2703"/>
          <p:cNvGrpSpPr/>
          <p:nvPr/>
        </p:nvGrpSpPr>
        <p:grpSpPr>
          <a:xfrm>
            <a:off x="7259739" y="9180759"/>
            <a:ext cx="6474460" cy="483234"/>
            <a:chOff x="7259739" y="9180759"/>
            <a:chExt cx="6474460" cy="483234"/>
          </a:xfrm>
        </p:grpSpPr>
        <p:sp>
          <p:nvSpPr>
            <p:cNvPr id="2704" name="object 2704"/>
            <p:cNvSpPr/>
            <p:nvPr/>
          </p:nvSpPr>
          <p:spPr>
            <a:xfrm>
              <a:off x="12678738" y="9441863"/>
              <a:ext cx="0" cy="221615"/>
            </a:xfrm>
            <a:custGeom>
              <a:avLst/>
              <a:gdLst/>
              <a:ahLst/>
              <a:cxnLst/>
              <a:rect l="l" t="t" r="r" b="b"/>
              <a:pathLst>
                <a:path h="221615">
                  <a:moveTo>
                    <a:pt x="0" y="22159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5" name="object 2705"/>
            <p:cNvSpPr/>
            <p:nvPr/>
          </p:nvSpPr>
          <p:spPr>
            <a:xfrm>
              <a:off x="7259739" y="9466130"/>
              <a:ext cx="5443855" cy="0"/>
            </a:xfrm>
            <a:custGeom>
              <a:avLst/>
              <a:gdLst/>
              <a:ahLst/>
              <a:cxnLst/>
              <a:rect l="l" t="t" r="r" b="b"/>
              <a:pathLst>
                <a:path w="5443855">
                  <a:moveTo>
                    <a:pt x="0" y="0"/>
                  </a:moveTo>
                  <a:lnTo>
                    <a:pt x="544326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6" name="object 2706"/>
            <p:cNvSpPr/>
            <p:nvPr/>
          </p:nvSpPr>
          <p:spPr>
            <a:xfrm>
              <a:off x="7263807" y="944589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6430" y="0"/>
                  </a:moveTo>
                  <a:lnTo>
                    <a:pt x="0" y="36430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39445" y="4047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7" name="object 2707"/>
            <p:cNvSpPr/>
            <p:nvPr/>
          </p:nvSpPr>
          <p:spPr>
            <a:xfrm>
              <a:off x="7263807" y="944589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39445" y="4047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39445" y="4047"/>
                  </a:lnTo>
                  <a:close/>
                </a:path>
                <a:path w="40004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6430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08" name="object 2708"/>
            <p:cNvPicPr/>
            <p:nvPr/>
          </p:nvPicPr>
          <p:blipFill>
            <a:blip r:embed="rId132" cstate="print"/>
            <a:stretch>
              <a:fillRect/>
            </a:stretch>
          </p:blipFill>
          <p:spPr>
            <a:xfrm>
              <a:off x="9846306" y="9381126"/>
              <a:ext cx="270170" cy="72860"/>
            </a:xfrm>
            <a:prstGeom prst="rect">
              <a:avLst/>
            </a:prstGeom>
          </p:spPr>
        </p:pic>
        <p:pic>
          <p:nvPicPr>
            <p:cNvPr id="2709" name="object 2709"/>
            <p:cNvPicPr/>
            <p:nvPr/>
          </p:nvPicPr>
          <p:blipFill>
            <a:blip r:embed="rId133" cstate="print"/>
            <a:stretch>
              <a:fillRect/>
            </a:stretch>
          </p:blipFill>
          <p:spPr>
            <a:xfrm>
              <a:off x="12655463" y="9180759"/>
              <a:ext cx="1078740" cy="482700"/>
            </a:xfrm>
            <a:prstGeom prst="rect">
              <a:avLst/>
            </a:prstGeom>
          </p:spPr>
        </p:pic>
      </p:grpSp>
      <p:sp>
        <p:nvSpPr>
          <p:cNvPr id="2710" name="object 2710"/>
          <p:cNvSpPr/>
          <p:nvPr/>
        </p:nvSpPr>
        <p:spPr>
          <a:xfrm>
            <a:off x="14027669" y="9441863"/>
            <a:ext cx="0" cy="221615"/>
          </a:xfrm>
          <a:custGeom>
            <a:avLst/>
            <a:gdLst/>
            <a:ahLst/>
            <a:cxnLst/>
            <a:rect l="l" t="t" r="r" b="b"/>
            <a:pathLst>
              <a:path h="221615">
                <a:moveTo>
                  <a:pt x="0" y="221597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11" name="object 2711"/>
          <p:cNvGrpSpPr/>
          <p:nvPr/>
        </p:nvGrpSpPr>
        <p:grpSpPr>
          <a:xfrm>
            <a:off x="13529789" y="9381126"/>
            <a:ext cx="3248660" cy="135890"/>
            <a:chOff x="13529789" y="9381126"/>
            <a:chExt cx="3248660" cy="135890"/>
          </a:xfrm>
        </p:grpSpPr>
        <p:sp>
          <p:nvSpPr>
            <p:cNvPr id="2712" name="object 2712"/>
            <p:cNvSpPr/>
            <p:nvPr/>
          </p:nvSpPr>
          <p:spPr>
            <a:xfrm>
              <a:off x="16090026" y="9429700"/>
              <a:ext cx="0" cy="12700"/>
            </a:xfrm>
            <a:custGeom>
              <a:avLst/>
              <a:gdLst/>
              <a:ahLst/>
              <a:cxnLst/>
              <a:rect l="l" t="t" r="r" b="b"/>
              <a:pathLst>
                <a:path h="12700">
                  <a:moveTo>
                    <a:pt x="0" y="0"/>
                  </a:moveTo>
                  <a:lnTo>
                    <a:pt x="0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3" name="object 2713"/>
            <p:cNvSpPr/>
            <p:nvPr/>
          </p:nvSpPr>
          <p:spPr>
            <a:xfrm>
              <a:off x="14003382" y="9466130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>
                  <a:moveTo>
                    <a:pt x="0" y="0"/>
                  </a:moveTo>
                  <a:lnTo>
                    <a:pt x="21109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14" name="object 2714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4951581" y="9381126"/>
              <a:ext cx="214513" cy="72860"/>
            </a:xfrm>
            <a:prstGeom prst="rect">
              <a:avLst/>
            </a:prstGeom>
          </p:spPr>
        </p:pic>
        <p:pic>
          <p:nvPicPr>
            <p:cNvPr id="2715" name="object 2715"/>
            <p:cNvPicPr/>
            <p:nvPr/>
          </p:nvPicPr>
          <p:blipFill>
            <a:blip r:embed="rId135" cstate="print"/>
            <a:stretch>
              <a:fillRect/>
            </a:stretch>
          </p:blipFill>
          <p:spPr>
            <a:xfrm>
              <a:off x="16066751" y="9381126"/>
              <a:ext cx="711381" cy="104210"/>
            </a:xfrm>
            <a:prstGeom prst="rect">
              <a:avLst/>
            </a:prstGeom>
          </p:spPr>
        </p:pic>
        <p:pic>
          <p:nvPicPr>
            <p:cNvPr id="2716" name="object 2716"/>
            <p:cNvPicPr/>
            <p:nvPr/>
          </p:nvPicPr>
          <p:blipFill>
            <a:blip r:embed="rId136" cstate="print"/>
            <a:stretch>
              <a:fillRect/>
            </a:stretch>
          </p:blipFill>
          <p:spPr>
            <a:xfrm>
              <a:off x="13529789" y="9381126"/>
              <a:ext cx="521134" cy="135601"/>
            </a:xfrm>
            <a:prstGeom prst="rect">
              <a:avLst/>
            </a:prstGeom>
          </p:spPr>
        </p:pic>
      </p:grpSp>
      <p:sp>
        <p:nvSpPr>
          <p:cNvPr id="2717" name="object 2717"/>
          <p:cNvSpPr/>
          <p:nvPr/>
        </p:nvSpPr>
        <p:spPr>
          <a:xfrm>
            <a:off x="2355822" y="7989692"/>
            <a:ext cx="42545" cy="0"/>
          </a:xfrm>
          <a:custGeom>
            <a:avLst/>
            <a:gdLst/>
            <a:ahLst/>
            <a:cxnLst/>
            <a:rect l="l" t="t" r="r" b="b"/>
            <a:pathLst>
              <a:path w="42544">
                <a:moveTo>
                  <a:pt x="0" y="0"/>
                </a:moveTo>
                <a:lnTo>
                  <a:pt x="4250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18" name="object 2718"/>
          <p:cNvGrpSpPr/>
          <p:nvPr/>
        </p:nvGrpSpPr>
        <p:grpSpPr>
          <a:xfrm>
            <a:off x="2289033" y="1729762"/>
            <a:ext cx="109855" cy="6284595"/>
            <a:chOff x="2289033" y="1729762"/>
            <a:chExt cx="109855" cy="6284595"/>
          </a:xfrm>
        </p:grpSpPr>
        <p:sp>
          <p:nvSpPr>
            <p:cNvPr id="2719" name="object 2719"/>
            <p:cNvSpPr/>
            <p:nvPr/>
          </p:nvSpPr>
          <p:spPr>
            <a:xfrm>
              <a:off x="2355822" y="6078117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4">
                  <a:moveTo>
                    <a:pt x="0" y="0"/>
                  </a:moveTo>
                  <a:lnTo>
                    <a:pt x="425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0" name="object 2720"/>
            <p:cNvSpPr/>
            <p:nvPr/>
          </p:nvSpPr>
          <p:spPr>
            <a:xfrm>
              <a:off x="2375049" y="6053850"/>
              <a:ext cx="0" cy="1960245"/>
            </a:xfrm>
            <a:custGeom>
              <a:avLst/>
              <a:gdLst/>
              <a:ahLst/>
              <a:cxnLst/>
              <a:rect l="l" t="t" r="r" b="b"/>
              <a:pathLst>
                <a:path h="1960245">
                  <a:moveTo>
                    <a:pt x="0" y="196012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1" name="object 2721"/>
            <p:cNvSpPr/>
            <p:nvPr/>
          </p:nvSpPr>
          <p:spPr>
            <a:xfrm>
              <a:off x="2354810" y="797046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2" name="object 2722"/>
            <p:cNvSpPr/>
            <p:nvPr/>
          </p:nvSpPr>
          <p:spPr>
            <a:xfrm>
              <a:off x="2354810" y="797046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3015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23" name="object 2723"/>
            <p:cNvPicPr/>
            <p:nvPr/>
          </p:nvPicPr>
          <p:blipFill>
            <a:blip r:embed="rId137" cstate="print"/>
            <a:stretch>
              <a:fillRect/>
            </a:stretch>
          </p:blipFill>
          <p:spPr>
            <a:xfrm>
              <a:off x="2289054" y="6927144"/>
              <a:ext cx="73852" cy="213501"/>
            </a:xfrm>
            <a:prstGeom prst="rect">
              <a:avLst/>
            </a:prstGeom>
          </p:spPr>
        </p:pic>
        <p:pic>
          <p:nvPicPr>
            <p:cNvPr id="2724" name="object 2724"/>
            <p:cNvPicPr/>
            <p:nvPr/>
          </p:nvPicPr>
          <p:blipFill>
            <a:blip r:embed="rId138" cstate="print"/>
            <a:stretch>
              <a:fillRect/>
            </a:stretch>
          </p:blipFill>
          <p:spPr>
            <a:xfrm>
              <a:off x="2289033" y="1729762"/>
              <a:ext cx="109290" cy="4371629"/>
            </a:xfrm>
            <a:prstGeom prst="rect">
              <a:avLst/>
            </a:prstGeom>
          </p:spPr>
        </p:pic>
      </p:grpSp>
      <p:pic>
        <p:nvPicPr>
          <p:cNvPr id="2725" name="object 2725"/>
          <p:cNvPicPr/>
          <p:nvPr/>
        </p:nvPicPr>
        <p:blipFill>
          <a:blip r:embed="rId139" cstate="print"/>
          <a:stretch>
            <a:fillRect/>
          </a:stretch>
        </p:blipFill>
        <p:spPr>
          <a:xfrm>
            <a:off x="13292993" y="4058262"/>
            <a:ext cx="776166" cy="518119"/>
          </a:xfrm>
          <a:prstGeom prst="rect">
            <a:avLst/>
          </a:prstGeom>
        </p:spPr>
      </p:pic>
      <p:pic>
        <p:nvPicPr>
          <p:cNvPr id="2726" name="object 2726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13292993" y="3218258"/>
            <a:ext cx="979568" cy="481773"/>
          </a:xfrm>
          <a:prstGeom prst="rect">
            <a:avLst/>
          </a:prstGeom>
        </p:spPr>
      </p:pic>
      <p:pic>
        <p:nvPicPr>
          <p:cNvPr id="2727" name="object 2727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15859321" y="6980780"/>
            <a:ext cx="134569" cy="134589"/>
          </a:xfrm>
          <a:prstGeom prst="rect">
            <a:avLst/>
          </a:prstGeom>
        </p:spPr>
      </p:pic>
      <p:pic>
        <p:nvPicPr>
          <p:cNvPr id="2728" name="object 2728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15516269" y="5448683"/>
            <a:ext cx="134569" cy="134589"/>
          </a:xfrm>
          <a:prstGeom prst="rect">
            <a:avLst/>
          </a:prstGeom>
        </p:spPr>
      </p:pic>
      <p:pic>
        <p:nvPicPr>
          <p:cNvPr id="2729" name="object 2729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4639920" y="5665241"/>
            <a:ext cx="134569" cy="134589"/>
          </a:xfrm>
          <a:prstGeom prst="rect">
            <a:avLst/>
          </a:prstGeom>
        </p:spPr>
      </p:pic>
      <p:pic>
        <p:nvPicPr>
          <p:cNvPr id="2730" name="object 2730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12866981" y="4789902"/>
            <a:ext cx="134569" cy="134589"/>
          </a:xfrm>
          <a:prstGeom prst="rect">
            <a:avLst/>
          </a:prstGeom>
        </p:spPr>
      </p:pic>
      <p:pic>
        <p:nvPicPr>
          <p:cNvPr id="2731" name="object 2731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12394400" y="5515472"/>
            <a:ext cx="134569" cy="134589"/>
          </a:xfrm>
          <a:prstGeom prst="rect">
            <a:avLst/>
          </a:prstGeom>
        </p:spPr>
      </p:pic>
      <p:pic>
        <p:nvPicPr>
          <p:cNvPr id="2732" name="object 2732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12333682" y="4734245"/>
            <a:ext cx="134569" cy="134589"/>
          </a:xfrm>
          <a:prstGeom prst="rect">
            <a:avLst/>
          </a:prstGeom>
        </p:spPr>
      </p:pic>
      <p:pic>
        <p:nvPicPr>
          <p:cNvPr id="2733" name="object 2733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11081899" y="5233137"/>
            <a:ext cx="134569" cy="134589"/>
          </a:xfrm>
          <a:prstGeom prst="rect">
            <a:avLst/>
          </a:prstGeom>
        </p:spPr>
      </p:pic>
      <p:pic>
        <p:nvPicPr>
          <p:cNvPr id="2734" name="object 2734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9079247" y="5216946"/>
            <a:ext cx="134569" cy="134589"/>
          </a:xfrm>
          <a:prstGeom prst="rect">
            <a:avLst/>
          </a:prstGeom>
        </p:spPr>
      </p:pic>
      <p:pic>
        <p:nvPicPr>
          <p:cNvPr id="2735" name="object 2735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7514770" y="5454755"/>
            <a:ext cx="134569" cy="134589"/>
          </a:xfrm>
          <a:prstGeom prst="rect">
            <a:avLst/>
          </a:prstGeom>
        </p:spPr>
      </p:pic>
      <p:pic>
        <p:nvPicPr>
          <p:cNvPr id="2736" name="object 2736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8102694" y="5586308"/>
            <a:ext cx="132039" cy="400712"/>
          </a:xfrm>
          <a:prstGeom prst="rect">
            <a:avLst/>
          </a:prstGeom>
        </p:spPr>
      </p:pic>
      <p:pic>
        <p:nvPicPr>
          <p:cNvPr id="2737" name="object 2737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5127577" y="5041879"/>
            <a:ext cx="134569" cy="134589"/>
          </a:xfrm>
          <a:prstGeom prst="rect">
            <a:avLst/>
          </a:prstGeom>
        </p:spPr>
      </p:pic>
      <p:pic>
        <p:nvPicPr>
          <p:cNvPr id="2738" name="object 2738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6436030" y="4331489"/>
            <a:ext cx="134569" cy="134589"/>
          </a:xfrm>
          <a:prstGeom prst="rect">
            <a:avLst/>
          </a:prstGeom>
        </p:spPr>
      </p:pic>
      <p:pic>
        <p:nvPicPr>
          <p:cNvPr id="2739" name="object 2739"/>
          <p:cNvPicPr/>
          <p:nvPr/>
        </p:nvPicPr>
        <p:blipFill>
          <a:blip r:embed="rId153" cstate="print"/>
          <a:stretch>
            <a:fillRect/>
          </a:stretch>
        </p:blipFill>
        <p:spPr>
          <a:xfrm>
            <a:off x="6145600" y="3701043"/>
            <a:ext cx="134569" cy="134589"/>
          </a:xfrm>
          <a:prstGeom prst="rect">
            <a:avLst/>
          </a:prstGeom>
        </p:spPr>
      </p:pic>
      <p:sp>
        <p:nvSpPr>
          <p:cNvPr id="2740" name="object 2740"/>
          <p:cNvSpPr/>
          <p:nvPr/>
        </p:nvSpPr>
        <p:spPr>
          <a:xfrm>
            <a:off x="13183702" y="5987041"/>
            <a:ext cx="0" cy="153035"/>
          </a:xfrm>
          <a:custGeom>
            <a:avLst/>
            <a:gdLst/>
            <a:ahLst/>
            <a:cxnLst/>
            <a:rect l="l" t="t" r="r" b="b"/>
            <a:pathLst>
              <a:path h="153035">
                <a:moveTo>
                  <a:pt x="0" y="0"/>
                </a:moveTo>
                <a:lnTo>
                  <a:pt x="0" y="1527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41" name="object 2741"/>
          <p:cNvGrpSpPr/>
          <p:nvPr/>
        </p:nvGrpSpPr>
        <p:grpSpPr>
          <a:xfrm>
            <a:off x="12764754" y="5984005"/>
            <a:ext cx="490855" cy="158115"/>
            <a:chOff x="12764754" y="5984005"/>
            <a:chExt cx="490855" cy="158115"/>
          </a:xfrm>
        </p:grpSpPr>
        <p:sp>
          <p:nvSpPr>
            <p:cNvPr id="2742" name="object 2742"/>
            <p:cNvSpPr/>
            <p:nvPr/>
          </p:nvSpPr>
          <p:spPr>
            <a:xfrm>
              <a:off x="12836602" y="5987041"/>
              <a:ext cx="0" cy="153035"/>
            </a:xfrm>
            <a:custGeom>
              <a:avLst/>
              <a:gdLst/>
              <a:ahLst/>
              <a:cxnLst/>
              <a:rect l="l" t="t" r="r" b="b"/>
              <a:pathLst>
                <a:path h="153035">
                  <a:moveTo>
                    <a:pt x="0" y="0"/>
                  </a:moveTo>
                  <a:lnTo>
                    <a:pt x="0" y="15278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3" name="object 2743"/>
            <p:cNvSpPr/>
            <p:nvPr/>
          </p:nvSpPr>
          <p:spPr>
            <a:xfrm>
              <a:off x="12850770" y="6111511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74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4" name="object 2744"/>
            <p:cNvSpPr/>
            <p:nvPr/>
          </p:nvSpPr>
          <p:spPr>
            <a:xfrm>
              <a:off x="12850770" y="6097344"/>
              <a:ext cx="318770" cy="0"/>
            </a:xfrm>
            <a:custGeom>
              <a:avLst/>
              <a:gdLst/>
              <a:ahLst/>
              <a:cxnLst/>
              <a:rect l="l" t="t" r="r" b="b"/>
              <a:pathLst>
                <a:path w="318769">
                  <a:moveTo>
                    <a:pt x="0" y="0"/>
                  </a:moveTo>
                  <a:lnTo>
                    <a:pt x="318744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5" name="object 2745"/>
            <p:cNvSpPr/>
            <p:nvPr/>
          </p:nvSpPr>
          <p:spPr>
            <a:xfrm>
              <a:off x="12836602" y="6139846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4">
                  <a:moveTo>
                    <a:pt x="0" y="0"/>
                  </a:moveTo>
                  <a:lnTo>
                    <a:pt x="3470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6" name="object 2746"/>
            <p:cNvSpPr/>
            <p:nvPr/>
          </p:nvSpPr>
          <p:spPr>
            <a:xfrm>
              <a:off x="13169534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7" name="object 2747"/>
            <p:cNvSpPr/>
            <p:nvPr/>
          </p:nvSpPr>
          <p:spPr>
            <a:xfrm>
              <a:off x="12836602" y="6097344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4" h="14604">
                  <a:moveTo>
                    <a:pt x="14167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4167" y="0"/>
                  </a:lnTo>
                  <a:lnTo>
                    <a:pt x="14167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8" name="object 2748"/>
            <p:cNvSpPr/>
            <p:nvPr/>
          </p:nvSpPr>
          <p:spPr>
            <a:xfrm>
              <a:off x="12850770" y="6104427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9" name="object 2749"/>
            <p:cNvSpPr/>
            <p:nvPr/>
          </p:nvSpPr>
          <p:spPr>
            <a:xfrm>
              <a:off x="13017742" y="6104427"/>
              <a:ext cx="152400" cy="0"/>
            </a:xfrm>
            <a:custGeom>
              <a:avLst/>
              <a:gdLst/>
              <a:ahLst/>
              <a:cxnLst/>
              <a:rect l="l" t="t" r="r" b="b"/>
              <a:pathLst>
                <a:path w="152400">
                  <a:moveTo>
                    <a:pt x="0" y="0"/>
                  </a:moveTo>
                  <a:lnTo>
                    <a:pt x="151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0" name="object 2750"/>
            <p:cNvSpPr/>
            <p:nvPr/>
          </p:nvSpPr>
          <p:spPr>
            <a:xfrm>
              <a:off x="12836602" y="5987041"/>
              <a:ext cx="347345" cy="0"/>
            </a:xfrm>
            <a:custGeom>
              <a:avLst/>
              <a:gdLst/>
              <a:ahLst/>
              <a:cxnLst/>
              <a:rect l="l" t="t" r="r" b="b"/>
              <a:pathLst>
                <a:path w="347344">
                  <a:moveTo>
                    <a:pt x="0" y="0"/>
                  </a:moveTo>
                  <a:lnTo>
                    <a:pt x="347079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1" name="object 2751"/>
            <p:cNvSpPr/>
            <p:nvPr/>
          </p:nvSpPr>
          <p:spPr>
            <a:xfrm>
              <a:off x="13002582" y="6097344"/>
              <a:ext cx="15240" cy="14604"/>
            </a:xfrm>
            <a:custGeom>
              <a:avLst/>
              <a:gdLst/>
              <a:ahLst/>
              <a:cxnLst/>
              <a:rect l="l" t="t" r="r" b="b"/>
              <a:pathLst>
                <a:path w="15240" h="14604">
                  <a:moveTo>
                    <a:pt x="15159" y="14167"/>
                  </a:moveTo>
                  <a:lnTo>
                    <a:pt x="0" y="14167"/>
                  </a:lnTo>
                  <a:lnTo>
                    <a:pt x="0" y="0"/>
                  </a:lnTo>
                  <a:lnTo>
                    <a:pt x="15159" y="0"/>
                  </a:lnTo>
                  <a:lnTo>
                    <a:pt x="15159" y="14167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2" name="object 2752"/>
            <p:cNvSpPr/>
            <p:nvPr/>
          </p:nvSpPr>
          <p:spPr>
            <a:xfrm>
              <a:off x="13183702" y="6076093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0" y="32382"/>
                  </a:move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3" name="object 2753"/>
            <p:cNvSpPr/>
            <p:nvPr/>
          </p:nvSpPr>
          <p:spPr>
            <a:xfrm>
              <a:off x="13183702" y="6040674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0" y="32382"/>
                  </a:move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4" name="object 2754"/>
            <p:cNvSpPr/>
            <p:nvPr/>
          </p:nvSpPr>
          <p:spPr>
            <a:xfrm>
              <a:off x="13183702" y="6004244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0" y="32382"/>
                  </a:move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5" name="object 2755"/>
            <p:cNvSpPr/>
            <p:nvPr/>
          </p:nvSpPr>
          <p:spPr>
            <a:xfrm>
              <a:off x="13183702" y="5987041"/>
              <a:ext cx="30480" cy="14604"/>
            </a:xfrm>
            <a:custGeom>
              <a:avLst/>
              <a:gdLst/>
              <a:ahLst/>
              <a:cxnLst/>
              <a:rect l="l" t="t" r="r" b="b"/>
              <a:pathLst>
                <a:path w="30480" h="14604">
                  <a:moveTo>
                    <a:pt x="0" y="14167"/>
                  </a:move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6" name="object 2756"/>
            <p:cNvSpPr/>
            <p:nvPr/>
          </p:nvSpPr>
          <p:spPr>
            <a:xfrm>
              <a:off x="12767790" y="6076093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0" y="32382"/>
                  </a:move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7" name="object 2757"/>
            <p:cNvSpPr/>
            <p:nvPr/>
          </p:nvSpPr>
          <p:spPr>
            <a:xfrm>
              <a:off x="12767790" y="6040674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0" y="32382"/>
                  </a:move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8" name="object 2758"/>
            <p:cNvSpPr/>
            <p:nvPr/>
          </p:nvSpPr>
          <p:spPr>
            <a:xfrm>
              <a:off x="12767790" y="6004244"/>
              <a:ext cx="69215" cy="32384"/>
            </a:xfrm>
            <a:custGeom>
              <a:avLst/>
              <a:gdLst/>
              <a:ahLst/>
              <a:cxnLst/>
              <a:rect l="l" t="t" r="r" b="b"/>
              <a:pathLst>
                <a:path w="69215" h="32385">
                  <a:moveTo>
                    <a:pt x="0" y="32382"/>
                  </a:moveTo>
                  <a:lnTo>
                    <a:pt x="688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9" name="object 2759"/>
            <p:cNvSpPr/>
            <p:nvPr/>
          </p:nvSpPr>
          <p:spPr>
            <a:xfrm>
              <a:off x="12767790" y="5987041"/>
              <a:ext cx="30480" cy="14604"/>
            </a:xfrm>
            <a:custGeom>
              <a:avLst/>
              <a:gdLst/>
              <a:ahLst/>
              <a:cxnLst/>
              <a:rect l="l" t="t" r="r" b="b"/>
              <a:pathLst>
                <a:path w="30479" h="14604">
                  <a:moveTo>
                    <a:pt x="0" y="14167"/>
                  </a:move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60" name="object 2760"/>
          <p:cNvSpPr/>
          <p:nvPr/>
        </p:nvSpPr>
        <p:spPr>
          <a:xfrm>
            <a:off x="15260226" y="6018432"/>
            <a:ext cx="0" cy="90170"/>
          </a:xfrm>
          <a:custGeom>
            <a:avLst/>
            <a:gdLst/>
            <a:ahLst/>
            <a:cxnLst/>
            <a:rect l="l" t="t" r="r" b="b"/>
            <a:pathLst>
              <a:path h="90170">
                <a:moveTo>
                  <a:pt x="0" y="90043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61" name="object 2761"/>
          <p:cNvSpPr/>
          <p:nvPr/>
        </p:nvSpPr>
        <p:spPr>
          <a:xfrm>
            <a:off x="14842290" y="4553106"/>
            <a:ext cx="0" cy="272415"/>
          </a:xfrm>
          <a:custGeom>
            <a:avLst/>
            <a:gdLst/>
            <a:ahLst/>
            <a:cxnLst/>
            <a:rect l="l" t="t" r="r" b="b"/>
            <a:pathLst>
              <a:path h="272414">
                <a:moveTo>
                  <a:pt x="0" y="0"/>
                </a:moveTo>
                <a:lnTo>
                  <a:pt x="0" y="27219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62" name="object 2762"/>
          <p:cNvPicPr/>
          <p:nvPr/>
        </p:nvPicPr>
        <p:blipFill>
          <a:blip r:embed="rId154" cstate="print"/>
          <a:stretch>
            <a:fillRect/>
          </a:stretch>
        </p:blipFill>
        <p:spPr>
          <a:xfrm>
            <a:off x="12120141" y="4975090"/>
            <a:ext cx="565660" cy="109270"/>
          </a:xfrm>
          <a:prstGeom prst="rect">
            <a:avLst/>
          </a:prstGeom>
        </p:spPr>
      </p:pic>
      <p:grpSp>
        <p:nvGrpSpPr>
          <p:cNvPr id="2763" name="object 2763"/>
          <p:cNvGrpSpPr/>
          <p:nvPr/>
        </p:nvGrpSpPr>
        <p:grpSpPr>
          <a:xfrm>
            <a:off x="14038800" y="4417504"/>
            <a:ext cx="2044700" cy="105410"/>
            <a:chOff x="14038800" y="4417504"/>
            <a:chExt cx="2044700" cy="105410"/>
          </a:xfrm>
        </p:grpSpPr>
        <p:sp>
          <p:nvSpPr>
            <p:cNvPr id="2764" name="object 2764"/>
            <p:cNvSpPr/>
            <p:nvPr/>
          </p:nvSpPr>
          <p:spPr>
            <a:xfrm>
              <a:off x="16058655" y="447822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5" name="object 2765"/>
            <p:cNvSpPr/>
            <p:nvPr/>
          </p:nvSpPr>
          <p:spPr>
            <a:xfrm>
              <a:off x="14038800" y="4502508"/>
              <a:ext cx="2044700" cy="0"/>
            </a:xfrm>
            <a:custGeom>
              <a:avLst/>
              <a:gdLst/>
              <a:ahLst/>
              <a:cxnLst/>
              <a:rect l="l" t="t" r="r" b="b"/>
              <a:pathLst>
                <a:path w="2044700">
                  <a:moveTo>
                    <a:pt x="204414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6" name="object 2766"/>
            <p:cNvSpPr/>
            <p:nvPr/>
          </p:nvSpPr>
          <p:spPr>
            <a:xfrm>
              <a:off x="16039428" y="44833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4047" y="39445"/>
                  </a:lnTo>
                  <a:lnTo>
                    <a:pt x="39445" y="3015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7" name="object 2767"/>
            <p:cNvSpPr/>
            <p:nvPr/>
          </p:nvSpPr>
          <p:spPr>
            <a:xfrm>
              <a:off x="16039428" y="448330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5398"/>
                  </a:moveTo>
                  <a:lnTo>
                    <a:pt x="4047" y="39445"/>
                  </a:lnTo>
                  <a:lnTo>
                    <a:pt x="35398" y="0"/>
                  </a:lnTo>
                  <a:lnTo>
                    <a:pt x="0" y="35398"/>
                  </a:lnTo>
                  <a:close/>
                </a:path>
                <a:path w="40005" h="40004">
                  <a:moveTo>
                    <a:pt x="4047" y="39445"/>
                  </a:moveTo>
                  <a:lnTo>
                    <a:pt x="35398" y="0"/>
                  </a:lnTo>
                  <a:lnTo>
                    <a:pt x="39445" y="3015"/>
                  </a:lnTo>
                  <a:lnTo>
                    <a:pt x="4047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8" name="object 2768"/>
            <p:cNvSpPr/>
            <p:nvPr/>
          </p:nvSpPr>
          <p:spPr>
            <a:xfrm>
              <a:off x="14042848" y="4483301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36430" y="0"/>
                  </a:moveTo>
                  <a:lnTo>
                    <a:pt x="0" y="35398"/>
                  </a:lnTo>
                  <a:lnTo>
                    <a:pt x="4047" y="39445"/>
                  </a:lnTo>
                  <a:lnTo>
                    <a:pt x="36430" y="0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40478" y="3015"/>
                  </a:lnTo>
                  <a:lnTo>
                    <a:pt x="3643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9" name="object 2769"/>
            <p:cNvSpPr/>
            <p:nvPr/>
          </p:nvSpPr>
          <p:spPr>
            <a:xfrm>
              <a:off x="14042848" y="4483301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3015"/>
                  </a:moveTo>
                  <a:lnTo>
                    <a:pt x="36430" y="0"/>
                  </a:lnTo>
                  <a:lnTo>
                    <a:pt x="4047" y="39445"/>
                  </a:lnTo>
                  <a:lnTo>
                    <a:pt x="40478" y="3015"/>
                  </a:lnTo>
                  <a:close/>
                </a:path>
                <a:path w="40640" h="40004">
                  <a:moveTo>
                    <a:pt x="36430" y="0"/>
                  </a:moveTo>
                  <a:lnTo>
                    <a:pt x="4047" y="39445"/>
                  </a:lnTo>
                  <a:lnTo>
                    <a:pt x="0" y="35398"/>
                  </a:lnTo>
                  <a:lnTo>
                    <a:pt x="36430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70" name="object 2770"/>
            <p:cNvPicPr/>
            <p:nvPr/>
          </p:nvPicPr>
          <p:blipFill>
            <a:blip r:embed="rId155" cstate="print"/>
            <a:stretch>
              <a:fillRect/>
            </a:stretch>
          </p:blipFill>
          <p:spPr>
            <a:xfrm>
              <a:off x="14954636" y="4417504"/>
              <a:ext cx="213501" cy="72860"/>
            </a:xfrm>
            <a:prstGeom prst="rect">
              <a:avLst/>
            </a:prstGeom>
          </p:spPr>
        </p:pic>
      </p:grpSp>
      <p:sp>
        <p:nvSpPr>
          <p:cNvPr id="2771" name="object 2771"/>
          <p:cNvSpPr/>
          <p:nvPr/>
        </p:nvSpPr>
        <p:spPr>
          <a:xfrm>
            <a:off x="6566551" y="7097152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5">
                <a:moveTo>
                  <a:pt x="0" y="0"/>
                </a:moveTo>
                <a:lnTo>
                  <a:pt x="32279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72" name="object 2772"/>
          <p:cNvGrpSpPr/>
          <p:nvPr/>
        </p:nvGrpSpPr>
        <p:grpSpPr>
          <a:xfrm>
            <a:off x="6566551" y="6115559"/>
            <a:ext cx="323215" cy="1006475"/>
            <a:chOff x="6566551" y="6115559"/>
            <a:chExt cx="323215" cy="1006475"/>
          </a:xfrm>
        </p:grpSpPr>
        <p:sp>
          <p:nvSpPr>
            <p:cNvPr id="2773" name="object 2773"/>
            <p:cNvSpPr/>
            <p:nvPr/>
          </p:nvSpPr>
          <p:spPr>
            <a:xfrm>
              <a:off x="6566551" y="6139846"/>
              <a:ext cx="323215" cy="0"/>
            </a:xfrm>
            <a:custGeom>
              <a:avLst/>
              <a:gdLst/>
              <a:ahLst/>
              <a:cxnLst/>
              <a:rect l="l" t="t" r="r" b="b"/>
              <a:pathLst>
                <a:path w="323215">
                  <a:moveTo>
                    <a:pt x="0" y="0"/>
                  </a:moveTo>
                  <a:lnTo>
                    <a:pt x="3227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4" name="object 2774"/>
            <p:cNvSpPr/>
            <p:nvPr/>
          </p:nvSpPr>
          <p:spPr>
            <a:xfrm>
              <a:off x="6865077" y="6115559"/>
              <a:ext cx="0" cy="1006475"/>
            </a:xfrm>
            <a:custGeom>
              <a:avLst/>
              <a:gdLst/>
              <a:ahLst/>
              <a:cxnLst/>
              <a:rect l="l" t="t" r="r" b="b"/>
              <a:pathLst>
                <a:path h="1006475">
                  <a:moveTo>
                    <a:pt x="0" y="100587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5" name="object 2775"/>
            <p:cNvSpPr/>
            <p:nvPr/>
          </p:nvSpPr>
          <p:spPr>
            <a:xfrm>
              <a:off x="6845850" y="70779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6" name="object 2776"/>
            <p:cNvSpPr/>
            <p:nvPr/>
          </p:nvSpPr>
          <p:spPr>
            <a:xfrm>
              <a:off x="6845850" y="70779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4" h="40004">
                  <a:moveTo>
                    <a:pt x="0" y="3015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7" name="object 2777"/>
            <p:cNvSpPr/>
            <p:nvPr/>
          </p:nvSpPr>
          <p:spPr>
            <a:xfrm>
              <a:off x="6845870" y="611960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4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8" name="object 2778"/>
            <p:cNvSpPr/>
            <p:nvPr/>
          </p:nvSpPr>
          <p:spPr>
            <a:xfrm>
              <a:off x="6845870" y="611960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5398" y="40478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40478"/>
                  </a:lnTo>
                  <a:close/>
                </a:path>
                <a:path w="40004" h="40639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79" name="object 2779"/>
            <p:cNvPicPr/>
            <p:nvPr/>
          </p:nvPicPr>
          <p:blipFill>
            <a:blip r:embed="rId156" cstate="print"/>
            <a:stretch>
              <a:fillRect/>
            </a:stretch>
          </p:blipFill>
          <p:spPr>
            <a:xfrm>
              <a:off x="6780073" y="6580044"/>
              <a:ext cx="73852" cy="146732"/>
            </a:xfrm>
            <a:prstGeom prst="rect">
              <a:avLst/>
            </a:prstGeom>
          </p:spPr>
        </p:pic>
        <p:sp>
          <p:nvSpPr>
            <p:cNvPr id="2780" name="object 2780"/>
            <p:cNvSpPr/>
            <p:nvPr/>
          </p:nvSpPr>
          <p:spPr>
            <a:xfrm>
              <a:off x="6780073" y="6510220"/>
              <a:ext cx="74295" cy="46990"/>
            </a:xfrm>
            <a:custGeom>
              <a:avLst/>
              <a:gdLst/>
              <a:ahLst/>
              <a:cxnLst/>
              <a:rect l="l" t="t" r="r" b="b"/>
              <a:pathLst>
                <a:path w="74295" h="46990">
                  <a:moveTo>
                    <a:pt x="49565" y="45558"/>
                  </a:moveTo>
                  <a:lnTo>
                    <a:pt x="24286" y="45558"/>
                  </a:lnTo>
                  <a:lnTo>
                    <a:pt x="25319" y="46549"/>
                  </a:lnTo>
                  <a:lnTo>
                    <a:pt x="48573" y="46549"/>
                  </a:lnTo>
                  <a:lnTo>
                    <a:pt x="49565" y="45558"/>
                  </a:lnTo>
                  <a:close/>
                </a:path>
                <a:path w="74295" h="46990">
                  <a:moveTo>
                    <a:pt x="54645" y="44525"/>
                  </a:moveTo>
                  <a:lnTo>
                    <a:pt x="18215" y="44525"/>
                  </a:lnTo>
                  <a:lnTo>
                    <a:pt x="19247" y="45558"/>
                  </a:lnTo>
                  <a:lnTo>
                    <a:pt x="53613" y="45558"/>
                  </a:lnTo>
                  <a:lnTo>
                    <a:pt x="54645" y="44525"/>
                  </a:lnTo>
                  <a:close/>
                </a:path>
                <a:path w="74295" h="46990">
                  <a:moveTo>
                    <a:pt x="58693" y="43534"/>
                  </a:moveTo>
                  <a:lnTo>
                    <a:pt x="15199" y="43534"/>
                  </a:lnTo>
                  <a:lnTo>
                    <a:pt x="16191" y="44525"/>
                  </a:lnTo>
                  <a:lnTo>
                    <a:pt x="57660" y="44525"/>
                  </a:lnTo>
                  <a:lnTo>
                    <a:pt x="58693" y="43534"/>
                  </a:lnTo>
                  <a:close/>
                </a:path>
                <a:path w="74295" h="46990">
                  <a:moveTo>
                    <a:pt x="60717" y="42501"/>
                  </a:moveTo>
                  <a:lnTo>
                    <a:pt x="12143" y="42501"/>
                  </a:lnTo>
                  <a:lnTo>
                    <a:pt x="13175" y="43534"/>
                  </a:lnTo>
                  <a:lnTo>
                    <a:pt x="59684" y="43534"/>
                  </a:lnTo>
                  <a:lnTo>
                    <a:pt x="60717" y="42501"/>
                  </a:lnTo>
                  <a:close/>
                </a:path>
                <a:path w="74295" h="46990">
                  <a:moveTo>
                    <a:pt x="62740" y="41510"/>
                  </a:moveTo>
                  <a:lnTo>
                    <a:pt x="11151" y="41510"/>
                  </a:lnTo>
                  <a:lnTo>
                    <a:pt x="11151" y="42501"/>
                  </a:lnTo>
                  <a:lnTo>
                    <a:pt x="61708" y="42501"/>
                  </a:lnTo>
                  <a:lnTo>
                    <a:pt x="62740" y="41510"/>
                  </a:lnTo>
                  <a:close/>
                </a:path>
                <a:path w="74295" h="46990">
                  <a:moveTo>
                    <a:pt x="64764" y="40478"/>
                  </a:moveTo>
                  <a:lnTo>
                    <a:pt x="9127" y="40478"/>
                  </a:lnTo>
                  <a:lnTo>
                    <a:pt x="10119" y="41510"/>
                  </a:lnTo>
                  <a:lnTo>
                    <a:pt x="63732" y="41510"/>
                  </a:lnTo>
                  <a:lnTo>
                    <a:pt x="64764" y="40478"/>
                  </a:lnTo>
                  <a:close/>
                </a:path>
                <a:path w="74295" h="46990">
                  <a:moveTo>
                    <a:pt x="23295" y="36430"/>
                  </a:moveTo>
                  <a:lnTo>
                    <a:pt x="5079" y="36430"/>
                  </a:lnTo>
                  <a:lnTo>
                    <a:pt x="5079" y="37462"/>
                  </a:lnTo>
                  <a:lnTo>
                    <a:pt x="6071" y="38454"/>
                  </a:lnTo>
                  <a:lnTo>
                    <a:pt x="7103" y="38454"/>
                  </a:lnTo>
                  <a:lnTo>
                    <a:pt x="7103" y="39486"/>
                  </a:lnTo>
                  <a:lnTo>
                    <a:pt x="8095" y="40478"/>
                  </a:lnTo>
                  <a:lnTo>
                    <a:pt x="65756" y="40478"/>
                  </a:lnTo>
                  <a:lnTo>
                    <a:pt x="65756" y="39486"/>
                  </a:lnTo>
                  <a:lnTo>
                    <a:pt x="66788" y="39486"/>
                  </a:lnTo>
                  <a:lnTo>
                    <a:pt x="67780" y="38454"/>
                  </a:lnTo>
                  <a:lnTo>
                    <a:pt x="68812" y="37462"/>
                  </a:lnTo>
                  <a:lnTo>
                    <a:pt x="24286" y="37462"/>
                  </a:lnTo>
                  <a:lnTo>
                    <a:pt x="23295" y="36430"/>
                  </a:lnTo>
                  <a:close/>
                </a:path>
                <a:path w="74295" h="46990">
                  <a:moveTo>
                    <a:pt x="70836" y="33414"/>
                  </a:moveTo>
                  <a:lnTo>
                    <a:pt x="59684" y="33414"/>
                  </a:lnTo>
                  <a:lnTo>
                    <a:pt x="59684" y="34406"/>
                  </a:lnTo>
                  <a:lnTo>
                    <a:pt x="58693" y="34406"/>
                  </a:lnTo>
                  <a:lnTo>
                    <a:pt x="57660" y="35438"/>
                  </a:lnTo>
                  <a:lnTo>
                    <a:pt x="55637" y="35438"/>
                  </a:lnTo>
                  <a:lnTo>
                    <a:pt x="54645" y="36430"/>
                  </a:lnTo>
                  <a:lnTo>
                    <a:pt x="51589" y="36430"/>
                  </a:lnTo>
                  <a:lnTo>
                    <a:pt x="50597" y="37462"/>
                  </a:lnTo>
                  <a:lnTo>
                    <a:pt x="68812" y="37462"/>
                  </a:lnTo>
                  <a:lnTo>
                    <a:pt x="69804" y="36430"/>
                  </a:lnTo>
                  <a:lnTo>
                    <a:pt x="69804" y="35438"/>
                  </a:lnTo>
                  <a:lnTo>
                    <a:pt x="70836" y="34406"/>
                  </a:lnTo>
                  <a:lnTo>
                    <a:pt x="70836" y="33414"/>
                  </a:lnTo>
                  <a:close/>
                </a:path>
                <a:path w="74295" h="46990">
                  <a:moveTo>
                    <a:pt x="19247" y="35438"/>
                  </a:moveTo>
                  <a:lnTo>
                    <a:pt x="4047" y="35438"/>
                  </a:lnTo>
                  <a:lnTo>
                    <a:pt x="4047" y="36430"/>
                  </a:lnTo>
                  <a:lnTo>
                    <a:pt x="19247" y="36430"/>
                  </a:lnTo>
                  <a:lnTo>
                    <a:pt x="19247" y="35438"/>
                  </a:lnTo>
                  <a:close/>
                </a:path>
                <a:path w="74295" h="46990">
                  <a:moveTo>
                    <a:pt x="15199" y="12143"/>
                  </a:moveTo>
                  <a:lnTo>
                    <a:pt x="3056" y="12143"/>
                  </a:lnTo>
                  <a:lnTo>
                    <a:pt x="3056" y="13175"/>
                  </a:lnTo>
                  <a:lnTo>
                    <a:pt x="2023" y="14167"/>
                  </a:lnTo>
                  <a:lnTo>
                    <a:pt x="2023" y="15199"/>
                  </a:lnTo>
                  <a:lnTo>
                    <a:pt x="1032" y="16191"/>
                  </a:lnTo>
                  <a:lnTo>
                    <a:pt x="1032" y="19247"/>
                  </a:lnTo>
                  <a:lnTo>
                    <a:pt x="0" y="20239"/>
                  </a:lnTo>
                  <a:lnTo>
                    <a:pt x="0" y="27342"/>
                  </a:lnTo>
                  <a:lnTo>
                    <a:pt x="1032" y="27342"/>
                  </a:lnTo>
                  <a:lnTo>
                    <a:pt x="1032" y="30358"/>
                  </a:lnTo>
                  <a:lnTo>
                    <a:pt x="2023" y="31390"/>
                  </a:lnTo>
                  <a:lnTo>
                    <a:pt x="2023" y="33414"/>
                  </a:lnTo>
                  <a:lnTo>
                    <a:pt x="3056" y="34406"/>
                  </a:lnTo>
                  <a:lnTo>
                    <a:pt x="3056" y="35438"/>
                  </a:lnTo>
                  <a:lnTo>
                    <a:pt x="16191" y="35438"/>
                  </a:lnTo>
                  <a:lnTo>
                    <a:pt x="16191" y="34406"/>
                  </a:lnTo>
                  <a:lnTo>
                    <a:pt x="14167" y="34406"/>
                  </a:lnTo>
                  <a:lnTo>
                    <a:pt x="12143" y="32382"/>
                  </a:lnTo>
                  <a:lnTo>
                    <a:pt x="11151" y="32382"/>
                  </a:lnTo>
                  <a:lnTo>
                    <a:pt x="10119" y="31390"/>
                  </a:lnTo>
                  <a:lnTo>
                    <a:pt x="10119" y="30358"/>
                  </a:lnTo>
                  <a:lnTo>
                    <a:pt x="9127" y="30358"/>
                  </a:lnTo>
                  <a:lnTo>
                    <a:pt x="9127" y="29366"/>
                  </a:lnTo>
                  <a:lnTo>
                    <a:pt x="8095" y="28334"/>
                  </a:lnTo>
                  <a:lnTo>
                    <a:pt x="8095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8095" y="19247"/>
                  </a:lnTo>
                  <a:lnTo>
                    <a:pt x="9127" y="18215"/>
                  </a:lnTo>
                  <a:lnTo>
                    <a:pt x="9127" y="17223"/>
                  </a:lnTo>
                  <a:lnTo>
                    <a:pt x="10119" y="17223"/>
                  </a:lnTo>
                  <a:lnTo>
                    <a:pt x="10119" y="16191"/>
                  </a:lnTo>
                  <a:lnTo>
                    <a:pt x="11151" y="15199"/>
                  </a:lnTo>
                  <a:lnTo>
                    <a:pt x="12143" y="14167"/>
                  </a:lnTo>
                  <a:lnTo>
                    <a:pt x="13175" y="13175"/>
                  </a:lnTo>
                  <a:lnTo>
                    <a:pt x="14167" y="13175"/>
                  </a:lnTo>
                  <a:lnTo>
                    <a:pt x="15199" y="12143"/>
                  </a:lnTo>
                  <a:close/>
                </a:path>
                <a:path w="74295" h="46990">
                  <a:moveTo>
                    <a:pt x="64764" y="6071"/>
                  </a:moveTo>
                  <a:lnTo>
                    <a:pt x="9127" y="6071"/>
                  </a:lnTo>
                  <a:lnTo>
                    <a:pt x="6071" y="9127"/>
                  </a:lnTo>
                  <a:lnTo>
                    <a:pt x="46549" y="9127"/>
                  </a:lnTo>
                  <a:lnTo>
                    <a:pt x="47541" y="10119"/>
                  </a:lnTo>
                  <a:lnTo>
                    <a:pt x="53613" y="10119"/>
                  </a:lnTo>
                  <a:lnTo>
                    <a:pt x="54645" y="11151"/>
                  </a:lnTo>
                  <a:lnTo>
                    <a:pt x="56669" y="11151"/>
                  </a:lnTo>
                  <a:lnTo>
                    <a:pt x="57660" y="12143"/>
                  </a:lnTo>
                  <a:lnTo>
                    <a:pt x="59684" y="12143"/>
                  </a:lnTo>
                  <a:lnTo>
                    <a:pt x="59684" y="13175"/>
                  </a:lnTo>
                  <a:lnTo>
                    <a:pt x="60717" y="13175"/>
                  </a:lnTo>
                  <a:lnTo>
                    <a:pt x="60717" y="14167"/>
                  </a:lnTo>
                  <a:lnTo>
                    <a:pt x="61708" y="14167"/>
                  </a:lnTo>
                  <a:lnTo>
                    <a:pt x="64764" y="17223"/>
                  </a:lnTo>
                  <a:lnTo>
                    <a:pt x="64764" y="18215"/>
                  </a:lnTo>
                  <a:lnTo>
                    <a:pt x="65756" y="19247"/>
                  </a:lnTo>
                  <a:lnTo>
                    <a:pt x="65756" y="27342"/>
                  </a:lnTo>
                  <a:lnTo>
                    <a:pt x="64764" y="28334"/>
                  </a:lnTo>
                  <a:lnTo>
                    <a:pt x="64764" y="29366"/>
                  </a:lnTo>
                  <a:lnTo>
                    <a:pt x="63732" y="30358"/>
                  </a:lnTo>
                  <a:lnTo>
                    <a:pt x="62740" y="31390"/>
                  </a:lnTo>
                  <a:lnTo>
                    <a:pt x="61708" y="32382"/>
                  </a:lnTo>
                  <a:lnTo>
                    <a:pt x="61708" y="33414"/>
                  </a:lnTo>
                  <a:lnTo>
                    <a:pt x="71828" y="33414"/>
                  </a:lnTo>
                  <a:lnTo>
                    <a:pt x="71828" y="31390"/>
                  </a:lnTo>
                  <a:lnTo>
                    <a:pt x="72860" y="30358"/>
                  </a:lnTo>
                  <a:lnTo>
                    <a:pt x="72860" y="26310"/>
                  </a:lnTo>
                  <a:lnTo>
                    <a:pt x="73852" y="25319"/>
                  </a:lnTo>
                  <a:lnTo>
                    <a:pt x="73852" y="21271"/>
                  </a:lnTo>
                  <a:lnTo>
                    <a:pt x="72860" y="20239"/>
                  </a:lnTo>
                  <a:lnTo>
                    <a:pt x="72860" y="16191"/>
                  </a:lnTo>
                  <a:lnTo>
                    <a:pt x="71828" y="15199"/>
                  </a:lnTo>
                  <a:lnTo>
                    <a:pt x="71828" y="14167"/>
                  </a:lnTo>
                  <a:lnTo>
                    <a:pt x="70836" y="13175"/>
                  </a:lnTo>
                  <a:lnTo>
                    <a:pt x="70836" y="12143"/>
                  </a:lnTo>
                  <a:lnTo>
                    <a:pt x="69804" y="11151"/>
                  </a:lnTo>
                  <a:lnTo>
                    <a:pt x="68812" y="10119"/>
                  </a:lnTo>
                  <a:lnTo>
                    <a:pt x="67780" y="9127"/>
                  </a:lnTo>
                  <a:lnTo>
                    <a:pt x="66788" y="8095"/>
                  </a:lnTo>
                  <a:lnTo>
                    <a:pt x="65756" y="7103"/>
                  </a:lnTo>
                  <a:lnTo>
                    <a:pt x="64764" y="6071"/>
                  </a:lnTo>
                  <a:close/>
                </a:path>
                <a:path w="74295" h="46990">
                  <a:moveTo>
                    <a:pt x="26310" y="9127"/>
                  </a:moveTo>
                  <a:lnTo>
                    <a:pt x="5079" y="9127"/>
                  </a:lnTo>
                  <a:lnTo>
                    <a:pt x="5079" y="10119"/>
                  </a:lnTo>
                  <a:lnTo>
                    <a:pt x="4047" y="11151"/>
                  </a:lnTo>
                  <a:lnTo>
                    <a:pt x="4047" y="12143"/>
                  </a:lnTo>
                  <a:lnTo>
                    <a:pt x="16191" y="12143"/>
                  </a:lnTo>
                  <a:lnTo>
                    <a:pt x="16191" y="11151"/>
                  </a:lnTo>
                  <a:lnTo>
                    <a:pt x="19247" y="11151"/>
                  </a:lnTo>
                  <a:lnTo>
                    <a:pt x="20239" y="10119"/>
                  </a:lnTo>
                  <a:lnTo>
                    <a:pt x="25319" y="10119"/>
                  </a:lnTo>
                  <a:lnTo>
                    <a:pt x="26310" y="9127"/>
                  </a:lnTo>
                  <a:close/>
                </a:path>
                <a:path w="74295" h="46990">
                  <a:moveTo>
                    <a:pt x="62740" y="5079"/>
                  </a:moveTo>
                  <a:lnTo>
                    <a:pt x="11151" y="5079"/>
                  </a:lnTo>
                  <a:lnTo>
                    <a:pt x="10119" y="6071"/>
                  </a:lnTo>
                  <a:lnTo>
                    <a:pt x="63732" y="6071"/>
                  </a:lnTo>
                  <a:lnTo>
                    <a:pt x="62740" y="5079"/>
                  </a:lnTo>
                  <a:close/>
                </a:path>
                <a:path w="74295" h="46990">
                  <a:moveTo>
                    <a:pt x="61708" y="4047"/>
                  </a:moveTo>
                  <a:lnTo>
                    <a:pt x="12143" y="4047"/>
                  </a:lnTo>
                  <a:lnTo>
                    <a:pt x="12143" y="5079"/>
                  </a:lnTo>
                  <a:lnTo>
                    <a:pt x="61708" y="5079"/>
                  </a:lnTo>
                  <a:lnTo>
                    <a:pt x="61708" y="4047"/>
                  </a:lnTo>
                  <a:close/>
                </a:path>
                <a:path w="74295" h="46990">
                  <a:moveTo>
                    <a:pt x="59684" y="3056"/>
                  </a:moveTo>
                  <a:lnTo>
                    <a:pt x="14167" y="3056"/>
                  </a:lnTo>
                  <a:lnTo>
                    <a:pt x="13175" y="4047"/>
                  </a:lnTo>
                  <a:lnTo>
                    <a:pt x="60717" y="4047"/>
                  </a:lnTo>
                  <a:lnTo>
                    <a:pt x="59684" y="3056"/>
                  </a:lnTo>
                  <a:close/>
                </a:path>
                <a:path w="74295" h="46990">
                  <a:moveTo>
                    <a:pt x="56669" y="2023"/>
                  </a:moveTo>
                  <a:lnTo>
                    <a:pt x="17223" y="2023"/>
                  </a:lnTo>
                  <a:lnTo>
                    <a:pt x="16191" y="3056"/>
                  </a:lnTo>
                  <a:lnTo>
                    <a:pt x="57660" y="3056"/>
                  </a:lnTo>
                  <a:lnTo>
                    <a:pt x="56669" y="2023"/>
                  </a:lnTo>
                  <a:close/>
                </a:path>
                <a:path w="74295" h="46990">
                  <a:moveTo>
                    <a:pt x="52621" y="1032"/>
                  </a:moveTo>
                  <a:lnTo>
                    <a:pt x="20239" y="1032"/>
                  </a:lnTo>
                  <a:lnTo>
                    <a:pt x="20239" y="2023"/>
                  </a:lnTo>
                  <a:lnTo>
                    <a:pt x="53613" y="2023"/>
                  </a:lnTo>
                  <a:lnTo>
                    <a:pt x="52621" y="1032"/>
                  </a:lnTo>
                  <a:close/>
                </a:path>
                <a:path w="74295" h="46990">
                  <a:moveTo>
                    <a:pt x="45517" y="0"/>
                  </a:moveTo>
                  <a:lnTo>
                    <a:pt x="27342" y="0"/>
                  </a:lnTo>
                  <a:lnTo>
                    <a:pt x="26310" y="1032"/>
                  </a:lnTo>
                  <a:lnTo>
                    <a:pt x="46549" y="1032"/>
                  </a:lnTo>
                  <a:lnTo>
                    <a:pt x="45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81" name="object 2781"/>
          <p:cNvSpPr/>
          <p:nvPr/>
        </p:nvSpPr>
        <p:spPr>
          <a:xfrm>
            <a:off x="13073419" y="7097152"/>
            <a:ext cx="323215" cy="0"/>
          </a:xfrm>
          <a:custGeom>
            <a:avLst/>
            <a:gdLst/>
            <a:ahLst/>
            <a:cxnLst/>
            <a:rect l="l" t="t" r="r" b="b"/>
            <a:pathLst>
              <a:path w="323215">
                <a:moveTo>
                  <a:pt x="32279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82" name="object 2782"/>
          <p:cNvGrpSpPr/>
          <p:nvPr/>
        </p:nvGrpSpPr>
        <p:grpSpPr>
          <a:xfrm>
            <a:off x="13012681" y="6115559"/>
            <a:ext cx="383540" cy="1006475"/>
            <a:chOff x="13012681" y="6115559"/>
            <a:chExt cx="383540" cy="1006475"/>
          </a:xfrm>
        </p:grpSpPr>
        <p:sp>
          <p:nvSpPr>
            <p:cNvPr id="2783" name="object 2783"/>
            <p:cNvSpPr/>
            <p:nvPr/>
          </p:nvSpPr>
          <p:spPr>
            <a:xfrm>
              <a:off x="13073419" y="6139846"/>
              <a:ext cx="323215" cy="0"/>
            </a:xfrm>
            <a:custGeom>
              <a:avLst/>
              <a:gdLst/>
              <a:ahLst/>
              <a:cxnLst/>
              <a:rect l="l" t="t" r="r" b="b"/>
              <a:pathLst>
                <a:path w="323215">
                  <a:moveTo>
                    <a:pt x="32279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4" name="object 2784"/>
            <p:cNvSpPr/>
            <p:nvPr/>
          </p:nvSpPr>
          <p:spPr>
            <a:xfrm>
              <a:off x="13097685" y="6115559"/>
              <a:ext cx="0" cy="1006475"/>
            </a:xfrm>
            <a:custGeom>
              <a:avLst/>
              <a:gdLst/>
              <a:ahLst/>
              <a:cxnLst/>
              <a:rect l="l" t="t" r="r" b="b"/>
              <a:pathLst>
                <a:path h="1006475">
                  <a:moveTo>
                    <a:pt x="0" y="100587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5" name="object 2785"/>
            <p:cNvSpPr/>
            <p:nvPr/>
          </p:nvSpPr>
          <p:spPr>
            <a:xfrm>
              <a:off x="13077446" y="70779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6430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6" name="object 2786"/>
            <p:cNvSpPr/>
            <p:nvPr/>
          </p:nvSpPr>
          <p:spPr>
            <a:xfrm>
              <a:off x="13077446" y="70779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3015"/>
                  </a:moveTo>
                  <a:lnTo>
                    <a:pt x="39445" y="35398"/>
                  </a:lnTo>
                  <a:lnTo>
                    <a:pt x="36430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7" name="object 2787"/>
            <p:cNvSpPr/>
            <p:nvPr/>
          </p:nvSpPr>
          <p:spPr>
            <a:xfrm>
              <a:off x="13077446" y="611960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0" y="4047"/>
                  </a:moveTo>
                  <a:lnTo>
                    <a:pt x="36430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8" name="object 2788"/>
            <p:cNvSpPr/>
            <p:nvPr/>
          </p:nvSpPr>
          <p:spPr>
            <a:xfrm>
              <a:off x="13077446" y="611960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36430" y="40478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6430" y="40478"/>
                  </a:lnTo>
                  <a:close/>
                </a:path>
                <a:path w="40005" h="40639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89" name="object 2789"/>
            <p:cNvPicPr/>
            <p:nvPr/>
          </p:nvPicPr>
          <p:blipFill>
            <a:blip r:embed="rId157" cstate="print"/>
            <a:stretch>
              <a:fillRect/>
            </a:stretch>
          </p:blipFill>
          <p:spPr>
            <a:xfrm>
              <a:off x="13012681" y="6580044"/>
              <a:ext cx="72860" cy="146732"/>
            </a:xfrm>
            <a:prstGeom prst="rect">
              <a:avLst/>
            </a:prstGeom>
          </p:spPr>
        </p:pic>
        <p:sp>
          <p:nvSpPr>
            <p:cNvPr id="2790" name="object 2790"/>
            <p:cNvSpPr/>
            <p:nvPr/>
          </p:nvSpPr>
          <p:spPr>
            <a:xfrm>
              <a:off x="13012681" y="6510220"/>
              <a:ext cx="73025" cy="46990"/>
            </a:xfrm>
            <a:custGeom>
              <a:avLst/>
              <a:gdLst/>
              <a:ahLst/>
              <a:cxnLst/>
              <a:rect l="l" t="t" r="r" b="b"/>
              <a:pathLst>
                <a:path w="73025" h="46990">
                  <a:moveTo>
                    <a:pt x="49565" y="45558"/>
                  </a:moveTo>
                  <a:lnTo>
                    <a:pt x="23295" y="45558"/>
                  </a:lnTo>
                  <a:lnTo>
                    <a:pt x="24286" y="46549"/>
                  </a:lnTo>
                  <a:lnTo>
                    <a:pt x="48573" y="46549"/>
                  </a:lnTo>
                  <a:lnTo>
                    <a:pt x="49565" y="45558"/>
                  </a:lnTo>
                  <a:close/>
                </a:path>
                <a:path w="73025" h="46990">
                  <a:moveTo>
                    <a:pt x="53613" y="44525"/>
                  </a:moveTo>
                  <a:lnTo>
                    <a:pt x="18215" y="44525"/>
                  </a:lnTo>
                  <a:lnTo>
                    <a:pt x="18215" y="45558"/>
                  </a:lnTo>
                  <a:lnTo>
                    <a:pt x="52621" y="45558"/>
                  </a:lnTo>
                  <a:lnTo>
                    <a:pt x="53613" y="44525"/>
                  </a:lnTo>
                  <a:close/>
                </a:path>
                <a:path w="73025" h="46990">
                  <a:moveTo>
                    <a:pt x="57660" y="43534"/>
                  </a:moveTo>
                  <a:lnTo>
                    <a:pt x="14167" y="43534"/>
                  </a:lnTo>
                  <a:lnTo>
                    <a:pt x="16191" y="44525"/>
                  </a:lnTo>
                  <a:lnTo>
                    <a:pt x="56669" y="44525"/>
                  </a:lnTo>
                  <a:lnTo>
                    <a:pt x="57660" y="43534"/>
                  </a:lnTo>
                  <a:close/>
                </a:path>
                <a:path w="73025" h="46990">
                  <a:moveTo>
                    <a:pt x="59684" y="42501"/>
                  </a:moveTo>
                  <a:lnTo>
                    <a:pt x="12143" y="42501"/>
                  </a:lnTo>
                  <a:lnTo>
                    <a:pt x="13175" y="43534"/>
                  </a:lnTo>
                  <a:lnTo>
                    <a:pt x="59684" y="43534"/>
                  </a:lnTo>
                  <a:lnTo>
                    <a:pt x="59684" y="42501"/>
                  </a:lnTo>
                  <a:close/>
                </a:path>
                <a:path w="73025" h="46990">
                  <a:moveTo>
                    <a:pt x="61708" y="41510"/>
                  </a:moveTo>
                  <a:lnTo>
                    <a:pt x="10119" y="41510"/>
                  </a:lnTo>
                  <a:lnTo>
                    <a:pt x="11151" y="42501"/>
                  </a:lnTo>
                  <a:lnTo>
                    <a:pt x="61708" y="42501"/>
                  </a:lnTo>
                  <a:lnTo>
                    <a:pt x="61708" y="41510"/>
                  </a:lnTo>
                  <a:close/>
                </a:path>
                <a:path w="73025" h="46990">
                  <a:moveTo>
                    <a:pt x="63732" y="40478"/>
                  </a:moveTo>
                  <a:lnTo>
                    <a:pt x="8095" y="40478"/>
                  </a:lnTo>
                  <a:lnTo>
                    <a:pt x="9127" y="41510"/>
                  </a:lnTo>
                  <a:lnTo>
                    <a:pt x="63732" y="41510"/>
                  </a:lnTo>
                  <a:lnTo>
                    <a:pt x="63732" y="40478"/>
                  </a:lnTo>
                  <a:close/>
                </a:path>
                <a:path w="73025" h="46990">
                  <a:moveTo>
                    <a:pt x="11151" y="14167"/>
                  </a:moveTo>
                  <a:lnTo>
                    <a:pt x="1032" y="14167"/>
                  </a:lnTo>
                  <a:lnTo>
                    <a:pt x="1032" y="16191"/>
                  </a:lnTo>
                  <a:lnTo>
                    <a:pt x="0" y="17223"/>
                  </a:lnTo>
                  <a:lnTo>
                    <a:pt x="0" y="29366"/>
                  </a:lnTo>
                  <a:lnTo>
                    <a:pt x="1032" y="30358"/>
                  </a:lnTo>
                  <a:lnTo>
                    <a:pt x="1032" y="32382"/>
                  </a:lnTo>
                  <a:lnTo>
                    <a:pt x="2023" y="33414"/>
                  </a:lnTo>
                  <a:lnTo>
                    <a:pt x="2023" y="34406"/>
                  </a:lnTo>
                  <a:lnTo>
                    <a:pt x="5079" y="37462"/>
                  </a:lnTo>
                  <a:lnTo>
                    <a:pt x="5079" y="38454"/>
                  </a:lnTo>
                  <a:lnTo>
                    <a:pt x="6071" y="38454"/>
                  </a:lnTo>
                  <a:lnTo>
                    <a:pt x="7103" y="39486"/>
                  </a:lnTo>
                  <a:lnTo>
                    <a:pt x="7103" y="40478"/>
                  </a:lnTo>
                  <a:lnTo>
                    <a:pt x="64764" y="40478"/>
                  </a:lnTo>
                  <a:lnTo>
                    <a:pt x="67780" y="37462"/>
                  </a:lnTo>
                  <a:lnTo>
                    <a:pt x="23295" y="37462"/>
                  </a:lnTo>
                  <a:lnTo>
                    <a:pt x="22262" y="36430"/>
                  </a:lnTo>
                  <a:lnTo>
                    <a:pt x="19247" y="36430"/>
                  </a:lnTo>
                  <a:lnTo>
                    <a:pt x="18215" y="35438"/>
                  </a:lnTo>
                  <a:lnTo>
                    <a:pt x="16191" y="35438"/>
                  </a:lnTo>
                  <a:lnTo>
                    <a:pt x="15199" y="34406"/>
                  </a:lnTo>
                  <a:lnTo>
                    <a:pt x="13175" y="34406"/>
                  </a:lnTo>
                  <a:lnTo>
                    <a:pt x="12143" y="33414"/>
                  </a:lnTo>
                  <a:lnTo>
                    <a:pt x="11151" y="32382"/>
                  </a:lnTo>
                  <a:lnTo>
                    <a:pt x="10119" y="32382"/>
                  </a:lnTo>
                  <a:lnTo>
                    <a:pt x="10119" y="31390"/>
                  </a:lnTo>
                  <a:lnTo>
                    <a:pt x="9127" y="30358"/>
                  </a:lnTo>
                  <a:lnTo>
                    <a:pt x="8095" y="29366"/>
                  </a:lnTo>
                  <a:lnTo>
                    <a:pt x="8095" y="28334"/>
                  </a:lnTo>
                  <a:lnTo>
                    <a:pt x="7103" y="27342"/>
                  </a:lnTo>
                  <a:lnTo>
                    <a:pt x="7103" y="20239"/>
                  </a:lnTo>
                  <a:lnTo>
                    <a:pt x="8095" y="19247"/>
                  </a:lnTo>
                  <a:lnTo>
                    <a:pt x="8095" y="17223"/>
                  </a:lnTo>
                  <a:lnTo>
                    <a:pt x="9127" y="17223"/>
                  </a:lnTo>
                  <a:lnTo>
                    <a:pt x="9127" y="16191"/>
                  </a:lnTo>
                  <a:lnTo>
                    <a:pt x="11151" y="14167"/>
                  </a:lnTo>
                  <a:close/>
                </a:path>
                <a:path w="73025" h="46990">
                  <a:moveTo>
                    <a:pt x="70836" y="13175"/>
                  </a:moveTo>
                  <a:lnTo>
                    <a:pt x="59684" y="13175"/>
                  </a:lnTo>
                  <a:lnTo>
                    <a:pt x="60717" y="14167"/>
                  </a:lnTo>
                  <a:lnTo>
                    <a:pt x="61708" y="15199"/>
                  </a:lnTo>
                  <a:lnTo>
                    <a:pt x="62740" y="16191"/>
                  </a:lnTo>
                  <a:lnTo>
                    <a:pt x="63732" y="17223"/>
                  </a:lnTo>
                  <a:lnTo>
                    <a:pt x="63732" y="18215"/>
                  </a:lnTo>
                  <a:lnTo>
                    <a:pt x="64764" y="19247"/>
                  </a:lnTo>
                  <a:lnTo>
                    <a:pt x="64764" y="20239"/>
                  </a:lnTo>
                  <a:lnTo>
                    <a:pt x="65756" y="21271"/>
                  </a:lnTo>
                  <a:lnTo>
                    <a:pt x="65756" y="26310"/>
                  </a:lnTo>
                  <a:lnTo>
                    <a:pt x="64764" y="27342"/>
                  </a:lnTo>
                  <a:lnTo>
                    <a:pt x="64764" y="28334"/>
                  </a:lnTo>
                  <a:lnTo>
                    <a:pt x="63732" y="29366"/>
                  </a:lnTo>
                  <a:lnTo>
                    <a:pt x="63732" y="30358"/>
                  </a:lnTo>
                  <a:lnTo>
                    <a:pt x="62740" y="30358"/>
                  </a:lnTo>
                  <a:lnTo>
                    <a:pt x="61708" y="31390"/>
                  </a:lnTo>
                  <a:lnTo>
                    <a:pt x="61708" y="32382"/>
                  </a:lnTo>
                  <a:lnTo>
                    <a:pt x="60717" y="33414"/>
                  </a:lnTo>
                  <a:lnTo>
                    <a:pt x="59684" y="33414"/>
                  </a:lnTo>
                  <a:lnTo>
                    <a:pt x="58693" y="34406"/>
                  </a:lnTo>
                  <a:lnTo>
                    <a:pt x="57660" y="34406"/>
                  </a:lnTo>
                  <a:lnTo>
                    <a:pt x="56669" y="35438"/>
                  </a:lnTo>
                  <a:lnTo>
                    <a:pt x="54645" y="35438"/>
                  </a:lnTo>
                  <a:lnTo>
                    <a:pt x="54645" y="36430"/>
                  </a:lnTo>
                  <a:lnTo>
                    <a:pt x="50597" y="36430"/>
                  </a:lnTo>
                  <a:lnTo>
                    <a:pt x="49565" y="37462"/>
                  </a:lnTo>
                  <a:lnTo>
                    <a:pt x="67780" y="37462"/>
                  </a:lnTo>
                  <a:lnTo>
                    <a:pt x="69804" y="35438"/>
                  </a:lnTo>
                  <a:lnTo>
                    <a:pt x="69804" y="34406"/>
                  </a:lnTo>
                  <a:lnTo>
                    <a:pt x="70836" y="33414"/>
                  </a:lnTo>
                  <a:lnTo>
                    <a:pt x="70836" y="32382"/>
                  </a:lnTo>
                  <a:lnTo>
                    <a:pt x="71828" y="31390"/>
                  </a:lnTo>
                  <a:lnTo>
                    <a:pt x="71828" y="28334"/>
                  </a:lnTo>
                  <a:lnTo>
                    <a:pt x="72860" y="27342"/>
                  </a:lnTo>
                  <a:lnTo>
                    <a:pt x="72860" y="19247"/>
                  </a:lnTo>
                  <a:lnTo>
                    <a:pt x="71828" y="18215"/>
                  </a:lnTo>
                  <a:lnTo>
                    <a:pt x="71828" y="15199"/>
                  </a:lnTo>
                  <a:lnTo>
                    <a:pt x="70836" y="14167"/>
                  </a:lnTo>
                  <a:lnTo>
                    <a:pt x="70836" y="13175"/>
                  </a:lnTo>
                  <a:close/>
                </a:path>
                <a:path w="73025" h="46990">
                  <a:moveTo>
                    <a:pt x="14167" y="12143"/>
                  </a:moveTo>
                  <a:lnTo>
                    <a:pt x="2023" y="12143"/>
                  </a:lnTo>
                  <a:lnTo>
                    <a:pt x="2023" y="14167"/>
                  </a:lnTo>
                  <a:lnTo>
                    <a:pt x="12143" y="14167"/>
                  </a:lnTo>
                  <a:lnTo>
                    <a:pt x="13175" y="13175"/>
                  </a:lnTo>
                  <a:lnTo>
                    <a:pt x="14167" y="12143"/>
                  </a:lnTo>
                  <a:close/>
                </a:path>
                <a:path w="73025" h="46990">
                  <a:moveTo>
                    <a:pt x="68812" y="10119"/>
                  </a:moveTo>
                  <a:lnTo>
                    <a:pt x="52621" y="10119"/>
                  </a:lnTo>
                  <a:lnTo>
                    <a:pt x="53613" y="11151"/>
                  </a:lnTo>
                  <a:lnTo>
                    <a:pt x="55637" y="11151"/>
                  </a:lnTo>
                  <a:lnTo>
                    <a:pt x="56669" y="12143"/>
                  </a:lnTo>
                  <a:lnTo>
                    <a:pt x="58693" y="12143"/>
                  </a:lnTo>
                  <a:lnTo>
                    <a:pt x="58693" y="13175"/>
                  </a:lnTo>
                  <a:lnTo>
                    <a:pt x="69804" y="13175"/>
                  </a:lnTo>
                  <a:lnTo>
                    <a:pt x="69804" y="12143"/>
                  </a:lnTo>
                  <a:lnTo>
                    <a:pt x="68812" y="11151"/>
                  </a:lnTo>
                  <a:lnTo>
                    <a:pt x="68812" y="10119"/>
                  </a:lnTo>
                  <a:close/>
                </a:path>
                <a:path w="73025" h="46990">
                  <a:moveTo>
                    <a:pt x="65756" y="7103"/>
                  </a:moveTo>
                  <a:lnTo>
                    <a:pt x="7103" y="7103"/>
                  </a:lnTo>
                  <a:lnTo>
                    <a:pt x="6071" y="8095"/>
                  </a:lnTo>
                  <a:lnTo>
                    <a:pt x="5079" y="9127"/>
                  </a:lnTo>
                  <a:lnTo>
                    <a:pt x="4047" y="10119"/>
                  </a:lnTo>
                  <a:lnTo>
                    <a:pt x="3056" y="11151"/>
                  </a:lnTo>
                  <a:lnTo>
                    <a:pt x="3056" y="12143"/>
                  </a:lnTo>
                  <a:lnTo>
                    <a:pt x="15199" y="12143"/>
                  </a:lnTo>
                  <a:lnTo>
                    <a:pt x="16191" y="11151"/>
                  </a:lnTo>
                  <a:lnTo>
                    <a:pt x="19247" y="11151"/>
                  </a:lnTo>
                  <a:lnTo>
                    <a:pt x="20239" y="10119"/>
                  </a:lnTo>
                  <a:lnTo>
                    <a:pt x="24286" y="10119"/>
                  </a:lnTo>
                  <a:lnTo>
                    <a:pt x="26310" y="9127"/>
                  </a:lnTo>
                  <a:lnTo>
                    <a:pt x="66788" y="9127"/>
                  </a:lnTo>
                  <a:lnTo>
                    <a:pt x="65756" y="8095"/>
                  </a:lnTo>
                  <a:lnTo>
                    <a:pt x="65756" y="7103"/>
                  </a:lnTo>
                  <a:close/>
                </a:path>
                <a:path w="73025" h="46990">
                  <a:moveTo>
                    <a:pt x="67780" y="9127"/>
                  </a:moveTo>
                  <a:lnTo>
                    <a:pt x="45517" y="9127"/>
                  </a:lnTo>
                  <a:lnTo>
                    <a:pt x="46549" y="10119"/>
                  </a:lnTo>
                  <a:lnTo>
                    <a:pt x="67780" y="10119"/>
                  </a:lnTo>
                  <a:lnTo>
                    <a:pt x="67780" y="9127"/>
                  </a:lnTo>
                  <a:close/>
                </a:path>
                <a:path w="73025" h="46990">
                  <a:moveTo>
                    <a:pt x="63732" y="6071"/>
                  </a:moveTo>
                  <a:lnTo>
                    <a:pt x="8095" y="6071"/>
                  </a:lnTo>
                  <a:lnTo>
                    <a:pt x="8095" y="7103"/>
                  </a:lnTo>
                  <a:lnTo>
                    <a:pt x="64764" y="7103"/>
                  </a:lnTo>
                  <a:lnTo>
                    <a:pt x="63732" y="6071"/>
                  </a:lnTo>
                  <a:close/>
                </a:path>
                <a:path w="73025" h="46990">
                  <a:moveTo>
                    <a:pt x="62740" y="5079"/>
                  </a:moveTo>
                  <a:lnTo>
                    <a:pt x="10119" y="5079"/>
                  </a:lnTo>
                  <a:lnTo>
                    <a:pt x="9127" y="6071"/>
                  </a:lnTo>
                  <a:lnTo>
                    <a:pt x="62740" y="6071"/>
                  </a:lnTo>
                  <a:lnTo>
                    <a:pt x="62740" y="5079"/>
                  </a:lnTo>
                  <a:close/>
                </a:path>
                <a:path w="73025" h="46990">
                  <a:moveTo>
                    <a:pt x="60717" y="4047"/>
                  </a:moveTo>
                  <a:lnTo>
                    <a:pt x="12143" y="4047"/>
                  </a:lnTo>
                  <a:lnTo>
                    <a:pt x="11151" y="5079"/>
                  </a:lnTo>
                  <a:lnTo>
                    <a:pt x="61708" y="5079"/>
                  </a:lnTo>
                  <a:lnTo>
                    <a:pt x="60717" y="4047"/>
                  </a:lnTo>
                  <a:close/>
                </a:path>
                <a:path w="73025" h="46990">
                  <a:moveTo>
                    <a:pt x="58693" y="3056"/>
                  </a:moveTo>
                  <a:lnTo>
                    <a:pt x="13175" y="3056"/>
                  </a:lnTo>
                  <a:lnTo>
                    <a:pt x="13175" y="4047"/>
                  </a:lnTo>
                  <a:lnTo>
                    <a:pt x="59684" y="4047"/>
                  </a:lnTo>
                  <a:lnTo>
                    <a:pt x="58693" y="3056"/>
                  </a:lnTo>
                  <a:close/>
                </a:path>
                <a:path w="73025" h="46990">
                  <a:moveTo>
                    <a:pt x="55637" y="2023"/>
                  </a:moveTo>
                  <a:lnTo>
                    <a:pt x="16191" y="2023"/>
                  </a:lnTo>
                  <a:lnTo>
                    <a:pt x="15199" y="3056"/>
                  </a:lnTo>
                  <a:lnTo>
                    <a:pt x="56669" y="3056"/>
                  </a:lnTo>
                  <a:lnTo>
                    <a:pt x="55637" y="2023"/>
                  </a:lnTo>
                  <a:close/>
                </a:path>
                <a:path w="73025" h="46990">
                  <a:moveTo>
                    <a:pt x="51589" y="1032"/>
                  </a:moveTo>
                  <a:lnTo>
                    <a:pt x="20239" y="1032"/>
                  </a:lnTo>
                  <a:lnTo>
                    <a:pt x="19247" y="2023"/>
                  </a:lnTo>
                  <a:lnTo>
                    <a:pt x="52621" y="2023"/>
                  </a:lnTo>
                  <a:lnTo>
                    <a:pt x="51589" y="1032"/>
                  </a:lnTo>
                  <a:close/>
                </a:path>
                <a:path w="73025" h="46990">
                  <a:moveTo>
                    <a:pt x="45517" y="0"/>
                  </a:moveTo>
                  <a:lnTo>
                    <a:pt x="27342" y="0"/>
                  </a:lnTo>
                  <a:lnTo>
                    <a:pt x="26310" y="1032"/>
                  </a:lnTo>
                  <a:lnTo>
                    <a:pt x="46549" y="1032"/>
                  </a:lnTo>
                  <a:lnTo>
                    <a:pt x="45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791" name="object 2791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5668951" y="6085200"/>
            <a:ext cx="199354" cy="626377"/>
          </a:xfrm>
          <a:prstGeom prst="rect">
            <a:avLst/>
          </a:prstGeom>
        </p:spPr>
      </p:pic>
      <p:pic>
        <p:nvPicPr>
          <p:cNvPr id="2792" name="object 2792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3402180" y="7966418"/>
            <a:ext cx="109290" cy="363270"/>
          </a:xfrm>
          <a:prstGeom prst="rect">
            <a:avLst/>
          </a:prstGeom>
        </p:spPr>
      </p:pic>
      <p:pic>
        <p:nvPicPr>
          <p:cNvPr id="2793" name="object 2793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3532721" y="4262676"/>
            <a:ext cx="581851" cy="160900"/>
          </a:xfrm>
          <a:prstGeom prst="rect">
            <a:avLst/>
          </a:prstGeom>
        </p:spPr>
      </p:pic>
      <p:pic>
        <p:nvPicPr>
          <p:cNvPr id="2794" name="object 2794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6420831" y="1413041"/>
            <a:ext cx="119410" cy="395652"/>
          </a:xfrm>
          <a:prstGeom prst="rect">
            <a:avLst/>
          </a:prstGeom>
        </p:spPr>
      </p:pic>
      <p:pic>
        <p:nvPicPr>
          <p:cNvPr id="2795" name="object 2795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6358090" y="2240797"/>
            <a:ext cx="394661" cy="109270"/>
          </a:xfrm>
          <a:prstGeom prst="rect">
            <a:avLst/>
          </a:prstGeom>
        </p:spPr>
      </p:pic>
      <p:pic>
        <p:nvPicPr>
          <p:cNvPr id="2796" name="object 2796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12485455" y="2847968"/>
            <a:ext cx="133577" cy="394661"/>
          </a:xfrm>
          <a:prstGeom prst="rect">
            <a:avLst/>
          </a:prstGeom>
        </p:spPr>
      </p:pic>
      <p:pic>
        <p:nvPicPr>
          <p:cNvPr id="2797" name="object 2797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2038172" y="2847988"/>
            <a:ext cx="109270" cy="581831"/>
          </a:xfrm>
          <a:prstGeom prst="rect">
            <a:avLst/>
          </a:prstGeom>
        </p:spPr>
      </p:pic>
      <p:pic>
        <p:nvPicPr>
          <p:cNvPr id="2798" name="object 2798"/>
          <p:cNvPicPr/>
          <p:nvPr/>
        </p:nvPicPr>
        <p:blipFill>
          <a:blip r:embed="rId165" cstate="print"/>
          <a:stretch>
            <a:fillRect/>
          </a:stretch>
        </p:blipFill>
        <p:spPr>
          <a:xfrm>
            <a:off x="13210012" y="2333897"/>
            <a:ext cx="394661" cy="109270"/>
          </a:xfrm>
          <a:prstGeom prst="rect">
            <a:avLst/>
          </a:prstGeom>
        </p:spPr>
      </p:pic>
      <p:pic>
        <p:nvPicPr>
          <p:cNvPr id="2799" name="object 2799"/>
          <p:cNvPicPr/>
          <p:nvPr/>
        </p:nvPicPr>
        <p:blipFill>
          <a:blip r:embed="rId166" cstate="print"/>
          <a:stretch>
            <a:fillRect/>
          </a:stretch>
        </p:blipFill>
        <p:spPr>
          <a:xfrm>
            <a:off x="13053179" y="5363679"/>
            <a:ext cx="551473" cy="109290"/>
          </a:xfrm>
          <a:prstGeom prst="rect">
            <a:avLst/>
          </a:prstGeom>
        </p:spPr>
      </p:pic>
      <p:grpSp>
        <p:nvGrpSpPr>
          <p:cNvPr id="2800" name="object 2800"/>
          <p:cNvGrpSpPr/>
          <p:nvPr/>
        </p:nvGrpSpPr>
        <p:grpSpPr>
          <a:xfrm>
            <a:off x="13686662" y="6085200"/>
            <a:ext cx="1626235" cy="1898014"/>
            <a:chOff x="13686662" y="6085200"/>
            <a:chExt cx="1626235" cy="1898014"/>
          </a:xfrm>
        </p:grpSpPr>
        <p:pic>
          <p:nvPicPr>
            <p:cNvPr id="2801" name="object 2801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3686662" y="6488969"/>
              <a:ext cx="395652" cy="127505"/>
            </a:xfrm>
            <a:prstGeom prst="rect">
              <a:avLst/>
            </a:prstGeom>
          </p:spPr>
        </p:pic>
        <p:pic>
          <p:nvPicPr>
            <p:cNvPr id="2802" name="object 2802"/>
            <p:cNvPicPr/>
            <p:nvPr/>
          </p:nvPicPr>
          <p:blipFill>
            <a:blip r:embed="rId168" cstate="print"/>
            <a:stretch>
              <a:fillRect/>
            </a:stretch>
          </p:blipFill>
          <p:spPr>
            <a:xfrm>
              <a:off x="13687674" y="6085200"/>
              <a:ext cx="1625153" cy="1897388"/>
            </a:xfrm>
            <a:prstGeom prst="rect">
              <a:avLst/>
            </a:prstGeom>
          </p:spPr>
        </p:pic>
      </p:grpSp>
      <p:grpSp>
        <p:nvGrpSpPr>
          <p:cNvPr id="2803" name="object 2803"/>
          <p:cNvGrpSpPr/>
          <p:nvPr/>
        </p:nvGrpSpPr>
        <p:grpSpPr>
          <a:xfrm>
            <a:off x="16857105" y="5549878"/>
            <a:ext cx="704850" cy="430530"/>
            <a:chOff x="16857105" y="5549878"/>
            <a:chExt cx="704850" cy="430530"/>
          </a:xfrm>
        </p:grpSpPr>
        <p:pic>
          <p:nvPicPr>
            <p:cNvPr id="2804" name="object 2804"/>
            <p:cNvPicPr/>
            <p:nvPr/>
          </p:nvPicPr>
          <p:blipFill>
            <a:blip r:embed="rId169" cstate="print"/>
            <a:stretch>
              <a:fillRect/>
            </a:stretch>
          </p:blipFill>
          <p:spPr>
            <a:xfrm>
              <a:off x="16857105" y="5549878"/>
              <a:ext cx="239812" cy="179115"/>
            </a:xfrm>
            <a:prstGeom prst="rect">
              <a:avLst/>
            </a:prstGeom>
          </p:spPr>
        </p:pic>
        <p:pic>
          <p:nvPicPr>
            <p:cNvPr id="2805" name="object 2805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6912743" y="5741137"/>
              <a:ext cx="648660" cy="238820"/>
            </a:xfrm>
            <a:prstGeom prst="rect">
              <a:avLst/>
            </a:prstGeom>
          </p:spPr>
        </p:pic>
      </p:grpSp>
      <p:grpSp>
        <p:nvGrpSpPr>
          <p:cNvPr id="2806" name="object 2806"/>
          <p:cNvGrpSpPr/>
          <p:nvPr/>
        </p:nvGrpSpPr>
        <p:grpSpPr>
          <a:xfrm>
            <a:off x="16247890" y="1607316"/>
            <a:ext cx="1177290" cy="4373245"/>
            <a:chOff x="16247890" y="1607316"/>
            <a:chExt cx="1177290" cy="4373245"/>
          </a:xfrm>
        </p:grpSpPr>
        <p:sp>
          <p:nvSpPr>
            <p:cNvPr id="2807" name="object 2807"/>
            <p:cNvSpPr/>
            <p:nvPr/>
          </p:nvSpPr>
          <p:spPr>
            <a:xfrm>
              <a:off x="16247890" y="1631602"/>
              <a:ext cx="1177290" cy="0"/>
            </a:xfrm>
            <a:custGeom>
              <a:avLst/>
              <a:gdLst/>
              <a:ahLst/>
              <a:cxnLst/>
              <a:rect l="l" t="t" r="r" b="b"/>
              <a:pathLst>
                <a:path w="1177290">
                  <a:moveTo>
                    <a:pt x="0" y="0"/>
                  </a:moveTo>
                  <a:lnTo>
                    <a:pt x="11768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8" name="object 2808"/>
            <p:cNvSpPr/>
            <p:nvPr/>
          </p:nvSpPr>
          <p:spPr>
            <a:xfrm>
              <a:off x="17400503" y="1607316"/>
              <a:ext cx="0" cy="4373245"/>
            </a:xfrm>
            <a:custGeom>
              <a:avLst/>
              <a:gdLst/>
              <a:ahLst/>
              <a:cxnLst/>
              <a:rect l="l" t="t" r="r" b="b"/>
              <a:pathLst>
                <a:path h="4373245">
                  <a:moveTo>
                    <a:pt x="0" y="0"/>
                  </a:moveTo>
                  <a:lnTo>
                    <a:pt x="0" y="437262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9" name="object 2809"/>
            <p:cNvSpPr/>
            <p:nvPr/>
          </p:nvSpPr>
          <p:spPr>
            <a:xfrm>
              <a:off x="17381296" y="161136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0" name="object 2810"/>
            <p:cNvSpPr/>
            <p:nvPr/>
          </p:nvSpPr>
          <p:spPr>
            <a:xfrm>
              <a:off x="17381296" y="161136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35398" y="40478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40478"/>
                  </a:lnTo>
                  <a:close/>
                </a:path>
                <a:path w="40005" h="40639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1" name="object 2811"/>
            <p:cNvSpPr/>
            <p:nvPr/>
          </p:nvSpPr>
          <p:spPr>
            <a:xfrm>
              <a:off x="17381275" y="593644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2" name="object 2812"/>
            <p:cNvSpPr/>
            <p:nvPr/>
          </p:nvSpPr>
          <p:spPr>
            <a:xfrm>
              <a:off x="17381275" y="593644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3015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301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13" name="object 2813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17315499" y="3662589"/>
              <a:ext cx="73872" cy="263087"/>
            </a:xfrm>
            <a:prstGeom prst="rect">
              <a:avLst/>
            </a:prstGeom>
          </p:spPr>
        </p:pic>
        <p:sp>
          <p:nvSpPr>
            <p:cNvPr id="2814" name="object 2814"/>
            <p:cNvSpPr/>
            <p:nvPr/>
          </p:nvSpPr>
          <p:spPr>
            <a:xfrm>
              <a:off x="16912742" y="5955670"/>
              <a:ext cx="512445" cy="0"/>
            </a:xfrm>
            <a:custGeom>
              <a:avLst/>
              <a:gdLst/>
              <a:ahLst/>
              <a:cxnLst/>
              <a:rect l="l" t="t" r="r" b="b"/>
              <a:pathLst>
                <a:path w="512444">
                  <a:moveTo>
                    <a:pt x="0" y="0"/>
                  </a:moveTo>
                  <a:lnTo>
                    <a:pt x="512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15" name="object 2815"/>
          <p:cNvGrpSpPr/>
          <p:nvPr/>
        </p:nvGrpSpPr>
        <p:grpSpPr>
          <a:xfrm>
            <a:off x="16912742" y="5932396"/>
            <a:ext cx="512445" cy="2203450"/>
            <a:chOff x="16912742" y="5932396"/>
            <a:chExt cx="512445" cy="2203450"/>
          </a:xfrm>
        </p:grpSpPr>
        <p:sp>
          <p:nvSpPr>
            <p:cNvPr id="2816" name="object 2816"/>
            <p:cNvSpPr/>
            <p:nvPr/>
          </p:nvSpPr>
          <p:spPr>
            <a:xfrm>
              <a:off x="16912742" y="8112139"/>
              <a:ext cx="512445" cy="0"/>
            </a:xfrm>
            <a:custGeom>
              <a:avLst/>
              <a:gdLst/>
              <a:ahLst/>
              <a:cxnLst/>
              <a:rect l="l" t="t" r="r" b="b"/>
              <a:pathLst>
                <a:path w="512444">
                  <a:moveTo>
                    <a:pt x="0" y="0"/>
                  </a:moveTo>
                  <a:lnTo>
                    <a:pt x="512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7" name="object 2817"/>
            <p:cNvSpPr/>
            <p:nvPr/>
          </p:nvSpPr>
          <p:spPr>
            <a:xfrm>
              <a:off x="17400503" y="5932396"/>
              <a:ext cx="0" cy="2203450"/>
            </a:xfrm>
            <a:custGeom>
              <a:avLst/>
              <a:gdLst/>
              <a:ahLst/>
              <a:cxnLst/>
              <a:rect l="l" t="t" r="r" b="b"/>
              <a:pathLst>
                <a:path h="2203450">
                  <a:moveTo>
                    <a:pt x="0" y="0"/>
                  </a:moveTo>
                  <a:lnTo>
                    <a:pt x="0" y="22029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8" name="object 2818"/>
            <p:cNvSpPr/>
            <p:nvPr/>
          </p:nvSpPr>
          <p:spPr>
            <a:xfrm>
              <a:off x="17381296" y="593646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9" name="object 2819"/>
            <p:cNvSpPr/>
            <p:nvPr/>
          </p:nvSpPr>
          <p:spPr>
            <a:xfrm>
              <a:off x="17381296" y="593646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5398" y="39445"/>
                  </a:lnTo>
                  <a:close/>
                </a:path>
                <a:path w="40005" h="40004">
                  <a:moveTo>
                    <a:pt x="39445" y="35398"/>
                  </a:moveTo>
                  <a:lnTo>
                    <a:pt x="0" y="3015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0" name="object 2820"/>
            <p:cNvSpPr/>
            <p:nvPr/>
          </p:nvSpPr>
          <p:spPr>
            <a:xfrm>
              <a:off x="17381276" y="809190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1" name="object 2821"/>
            <p:cNvSpPr/>
            <p:nvPr/>
          </p:nvSpPr>
          <p:spPr>
            <a:xfrm>
              <a:off x="17381276" y="8091900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6430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22" name="object 2822"/>
            <p:cNvPicPr/>
            <p:nvPr/>
          </p:nvPicPr>
          <p:blipFill>
            <a:blip r:embed="rId172" cstate="print"/>
            <a:stretch>
              <a:fillRect/>
            </a:stretch>
          </p:blipFill>
          <p:spPr>
            <a:xfrm>
              <a:off x="17315499" y="6927144"/>
              <a:ext cx="73872" cy="213501"/>
            </a:xfrm>
            <a:prstGeom prst="rect">
              <a:avLst/>
            </a:prstGeom>
          </p:spPr>
        </p:pic>
        <p:sp>
          <p:nvSpPr>
            <p:cNvPr id="2823" name="object 2823"/>
            <p:cNvSpPr/>
            <p:nvPr/>
          </p:nvSpPr>
          <p:spPr>
            <a:xfrm>
              <a:off x="16912742" y="8112139"/>
              <a:ext cx="512445" cy="0"/>
            </a:xfrm>
            <a:custGeom>
              <a:avLst/>
              <a:gdLst/>
              <a:ahLst/>
              <a:cxnLst/>
              <a:rect l="l" t="t" r="r" b="b"/>
              <a:pathLst>
                <a:path w="512444">
                  <a:moveTo>
                    <a:pt x="0" y="0"/>
                  </a:moveTo>
                  <a:lnTo>
                    <a:pt x="51204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24" name="object 2824"/>
          <p:cNvGrpSpPr/>
          <p:nvPr/>
        </p:nvGrpSpPr>
        <p:grpSpPr>
          <a:xfrm>
            <a:off x="14654066" y="7967450"/>
            <a:ext cx="2901315" cy="340360"/>
            <a:chOff x="14654066" y="7967450"/>
            <a:chExt cx="2901315" cy="340360"/>
          </a:xfrm>
        </p:grpSpPr>
        <p:sp>
          <p:nvSpPr>
            <p:cNvPr id="2825" name="object 2825"/>
            <p:cNvSpPr/>
            <p:nvPr/>
          </p:nvSpPr>
          <p:spPr>
            <a:xfrm>
              <a:off x="14654066" y="8284170"/>
              <a:ext cx="2771140" cy="0"/>
            </a:xfrm>
            <a:custGeom>
              <a:avLst/>
              <a:gdLst/>
              <a:ahLst/>
              <a:cxnLst/>
              <a:rect l="l" t="t" r="r" b="b"/>
              <a:pathLst>
                <a:path w="2771140">
                  <a:moveTo>
                    <a:pt x="0" y="0"/>
                  </a:moveTo>
                  <a:lnTo>
                    <a:pt x="277072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26" name="object 2826"/>
            <p:cNvPicPr/>
            <p:nvPr/>
          </p:nvPicPr>
          <p:blipFill>
            <a:blip r:embed="rId173" cstate="print"/>
            <a:stretch>
              <a:fillRect/>
            </a:stretch>
          </p:blipFill>
          <p:spPr>
            <a:xfrm>
              <a:off x="17381275" y="7967450"/>
              <a:ext cx="174055" cy="339975"/>
            </a:xfrm>
            <a:prstGeom prst="rect">
              <a:avLst/>
            </a:prstGeom>
          </p:spPr>
        </p:pic>
      </p:grpSp>
      <p:sp>
        <p:nvSpPr>
          <p:cNvPr id="2827" name="object 2827"/>
          <p:cNvSpPr/>
          <p:nvPr/>
        </p:nvSpPr>
        <p:spPr>
          <a:xfrm>
            <a:off x="16247890" y="1631602"/>
            <a:ext cx="1369695" cy="0"/>
          </a:xfrm>
          <a:custGeom>
            <a:avLst/>
            <a:gdLst/>
            <a:ahLst/>
            <a:cxnLst/>
            <a:rect l="l" t="t" r="r" b="b"/>
            <a:pathLst>
              <a:path w="1369694">
                <a:moveTo>
                  <a:pt x="0" y="0"/>
                </a:moveTo>
                <a:lnTo>
                  <a:pt x="136914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28" name="object 2828"/>
          <p:cNvGrpSpPr/>
          <p:nvPr/>
        </p:nvGrpSpPr>
        <p:grpSpPr>
          <a:xfrm>
            <a:off x="16912742" y="1607316"/>
            <a:ext cx="704850" cy="6700520"/>
            <a:chOff x="16912742" y="1607316"/>
            <a:chExt cx="704850" cy="6700520"/>
          </a:xfrm>
        </p:grpSpPr>
        <p:sp>
          <p:nvSpPr>
            <p:cNvPr id="2829" name="object 2829"/>
            <p:cNvSpPr/>
            <p:nvPr/>
          </p:nvSpPr>
          <p:spPr>
            <a:xfrm>
              <a:off x="16912742" y="8284171"/>
              <a:ext cx="704850" cy="0"/>
            </a:xfrm>
            <a:custGeom>
              <a:avLst/>
              <a:gdLst/>
              <a:ahLst/>
              <a:cxnLst/>
              <a:rect l="l" t="t" r="r" b="b"/>
              <a:pathLst>
                <a:path w="704850">
                  <a:moveTo>
                    <a:pt x="0" y="0"/>
                  </a:moveTo>
                  <a:lnTo>
                    <a:pt x="70431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0" name="object 2830"/>
            <p:cNvSpPr/>
            <p:nvPr/>
          </p:nvSpPr>
          <p:spPr>
            <a:xfrm>
              <a:off x="17593786" y="1607316"/>
              <a:ext cx="0" cy="6700520"/>
            </a:xfrm>
            <a:custGeom>
              <a:avLst/>
              <a:gdLst/>
              <a:ahLst/>
              <a:cxnLst/>
              <a:rect l="l" t="t" r="r" b="b"/>
              <a:pathLst>
                <a:path h="6700520">
                  <a:moveTo>
                    <a:pt x="0" y="0"/>
                  </a:moveTo>
                  <a:lnTo>
                    <a:pt x="0" y="67001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1" name="object 2831"/>
            <p:cNvSpPr/>
            <p:nvPr/>
          </p:nvSpPr>
          <p:spPr>
            <a:xfrm>
              <a:off x="17573567" y="161136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0" y="4047"/>
                  </a:moveTo>
                  <a:lnTo>
                    <a:pt x="35398" y="40478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639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2" name="object 2832"/>
            <p:cNvSpPr/>
            <p:nvPr/>
          </p:nvSpPr>
          <p:spPr>
            <a:xfrm>
              <a:off x="17573567" y="1611363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35398" y="40478"/>
                  </a:moveTo>
                  <a:lnTo>
                    <a:pt x="39445" y="36430"/>
                  </a:lnTo>
                  <a:lnTo>
                    <a:pt x="0" y="4047"/>
                  </a:lnTo>
                  <a:lnTo>
                    <a:pt x="35398" y="40478"/>
                  </a:lnTo>
                  <a:close/>
                </a:path>
                <a:path w="40005" h="40639">
                  <a:moveTo>
                    <a:pt x="39445" y="36430"/>
                  </a:moveTo>
                  <a:lnTo>
                    <a:pt x="0" y="4047"/>
                  </a:lnTo>
                  <a:lnTo>
                    <a:pt x="4047" y="0"/>
                  </a:lnTo>
                  <a:lnTo>
                    <a:pt x="39445" y="3643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3" name="object 2833"/>
            <p:cNvSpPr/>
            <p:nvPr/>
          </p:nvSpPr>
          <p:spPr>
            <a:xfrm>
              <a:off x="17573547" y="826393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6430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4" name="object 2834"/>
            <p:cNvSpPr/>
            <p:nvPr/>
          </p:nvSpPr>
          <p:spPr>
            <a:xfrm>
              <a:off x="17573547" y="8263932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6430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6430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35" name="object 2835"/>
            <p:cNvPicPr/>
            <p:nvPr/>
          </p:nvPicPr>
          <p:blipFill>
            <a:blip r:embed="rId174" cstate="print"/>
            <a:stretch>
              <a:fillRect/>
            </a:stretch>
          </p:blipFill>
          <p:spPr>
            <a:xfrm>
              <a:off x="17507790" y="4822285"/>
              <a:ext cx="73852" cy="271182"/>
            </a:xfrm>
            <a:prstGeom prst="rect">
              <a:avLst/>
            </a:prstGeom>
          </p:spPr>
        </p:pic>
      </p:grpSp>
      <p:sp>
        <p:nvSpPr>
          <p:cNvPr id="2836" name="object 2836"/>
          <p:cNvSpPr/>
          <p:nvPr/>
        </p:nvSpPr>
        <p:spPr>
          <a:xfrm>
            <a:off x="16723507" y="7388614"/>
            <a:ext cx="0" cy="98425"/>
          </a:xfrm>
          <a:custGeom>
            <a:avLst/>
            <a:gdLst/>
            <a:ahLst/>
            <a:cxnLst/>
            <a:rect l="l" t="t" r="r" b="b"/>
            <a:pathLst>
              <a:path h="98425">
                <a:moveTo>
                  <a:pt x="0" y="98139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37" name="object 2837"/>
          <p:cNvGrpSpPr/>
          <p:nvPr/>
        </p:nvGrpSpPr>
        <p:grpSpPr>
          <a:xfrm>
            <a:off x="16700233" y="7266147"/>
            <a:ext cx="394970" cy="170180"/>
            <a:chOff x="16700233" y="7266147"/>
            <a:chExt cx="394970" cy="170180"/>
          </a:xfrm>
        </p:grpSpPr>
        <p:sp>
          <p:nvSpPr>
            <p:cNvPr id="2838" name="object 2838"/>
            <p:cNvSpPr/>
            <p:nvPr/>
          </p:nvSpPr>
          <p:spPr>
            <a:xfrm>
              <a:off x="16876312" y="7266147"/>
              <a:ext cx="0" cy="170180"/>
            </a:xfrm>
            <a:custGeom>
              <a:avLst/>
              <a:gdLst/>
              <a:ahLst/>
              <a:cxnLst/>
              <a:rect l="l" t="t" r="r" b="b"/>
              <a:pathLst>
                <a:path h="170179">
                  <a:moveTo>
                    <a:pt x="0" y="0"/>
                  </a:moveTo>
                  <a:lnTo>
                    <a:pt x="0" y="17000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9" name="object 2839"/>
            <p:cNvSpPr/>
            <p:nvPr/>
          </p:nvSpPr>
          <p:spPr>
            <a:xfrm>
              <a:off x="16700233" y="7412880"/>
              <a:ext cx="394970" cy="0"/>
            </a:xfrm>
            <a:custGeom>
              <a:avLst/>
              <a:gdLst/>
              <a:ahLst/>
              <a:cxnLst/>
              <a:rect l="l" t="t" r="r" b="b"/>
              <a:pathLst>
                <a:path w="394969">
                  <a:moveTo>
                    <a:pt x="0" y="0"/>
                  </a:moveTo>
                  <a:lnTo>
                    <a:pt x="39466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0" name="object 2840"/>
            <p:cNvSpPr/>
            <p:nvPr/>
          </p:nvSpPr>
          <p:spPr>
            <a:xfrm>
              <a:off x="16704301" y="739264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1" name="object 2841"/>
            <p:cNvSpPr/>
            <p:nvPr/>
          </p:nvSpPr>
          <p:spPr>
            <a:xfrm>
              <a:off x="16704301" y="739264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4047"/>
                  </a:moveTo>
                  <a:lnTo>
                    <a:pt x="35398" y="0"/>
                  </a:lnTo>
                  <a:lnTo>
                    <a:pt x="3015" y="39445"/>
                  </a:lnTo>
                  <a:lnTo>
                    <a:pt x="39445" y="4047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0" y="36430"/>
                  </a:lnTo>
                  <a:lnTo>
                    <a:pt x="35398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2" name="object 2842"/>
            <p:cNvSpPr/>
            <p:nvPr/>
          </p:nvSpPr>
          <p:spPr>
            <a:xfrm>
              <a:off x="16857085" y="739264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0"/>
                  </a:moveTo>
                  <a:lnTo>
                    <a:pt x="0" y="36430"/>
                  </a:lnTo>
                  <a:lnTo>
                    <a:pt x="3015" y="39445"/>
                  </a:lnTo>
                  <a:lnTo>
                    <a:pt x="35398" y="0"/>
                  </a:lnTo>
                  <a:close/>
                </a:path>
                <a:path w="40005" h="40004">
                  <a:moveTo>
                    <a:pt x="35398" y="0"/>
                  </a:moveTo>
                  <a:lnTo>
                    <a:pt x="3015" y="39445"/>
                  </a:lnTo>
                  <a:lnTo>
                    <a:pt x="39445" y="4047"/>
                  </a:lnTo>
                  <a:lnTo>
                    <a:pt x="3539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3" name="object 2843"/>
            <p:cNvSpPr/>
            <p:nvPr/>
          </p:nvSpPr>
          <p:spPr>
            <a:xfrm>
              <a:off x="16857085" y="7392641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6430"/>
                  </a:moveTo>
                  <a:lnTo>
                    <a:pt x="3015" y="39445"/>
                  </a:lnTo>
                  <a:lnTo>
                    <a:pt x="35398" y="0"/>
                  </a:lnTo>
                  <a:lnTo>
                    <a:pt x="0" y="36430"/>
                  </a:lnTo>
                  <a:close/>
                </a:path>
                <a:path w="40005" h="40004">
                  <a:moveTo>
                    <a:pt x="3015" y="39445"/>
                  </a:moveTo>
                  <a:lnTo>
                    <a:pt x="35398" y="0"/>
                  </a:lnTo>
                  <a:lnTo>
                    <a:pt x="39445" y="4047"/>
                  </a:lnTo>
                  <a:lnTo>
                    <a:pt x="3015" y="39445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44" name="object 2844"/>
            <p:cNvPicPr/>
            <p:nvPr/>
          </p:nvPicPr>
          <p:blipFill>
            <a:blip r:embed="rId175" cstate="print"/>
            <a:stretch>
              <a:fillRect/>
            </a:stretch>
          </p:blipFill>
          <p:spPr>
            <a:xfrm>
              <a:off x="16924906" y="7327876"/>
              <a:ext cx="157844" cy="72860"/>
            </a:xfrm>
            <a:prstGeom prst="rect">
              <a:avLst/>
            </a:prstGeom>
          </p:spPr>
        </p:pic>
      </p:grpSp>
      <p:pic>
        <p:nvPicPr>
          <p:cNvPr id="2845" name="object 2845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5939142" y="1414053"/>
            <a:ext cx="333943" cy="581831"/>
          </a:xfrm>
          <a:prstGeom prst="rect">
            <a:avLst/>
          </a:prstGeom>
        </p:spPr>
      </p:pic>
      <p:sp>
        <p:nvSpPr>
          <p:cNvPr id="2846" name="object 2846"/>
          <p:cNvSpPr/>
          <p:nvPr/>
        </p:nvSpPr>
        <p:spPr>
          <a:xfrm>
            <a:off x="6729476" y="2619287"/>
            <a:ext cx="0" cy="446405"/>
          </a:xfrm>
          <a:custGeom>
            <a:avLst/>
            <a:gdLst/>
            <a:ahLst/>
            <a:cxnLst/>
            <a:rect l="l" t="t" r="r" b="b"/>
            <a:pathLst>
              <a:path h="446405">
                <a:moveTo>
                  <a:pt x="0" y="44625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7" name="object 2847"/>
          <p:cNvSpPr/>
          <p:nvPr/>
        </p:nvSpPr>
        <p:spPr>
          <a:xfrm>
            <a:off x="7180806" y="596396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20945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48" name="object 2848"/>
          <p:cNvSpPr/>
          <p:nvPr/>
        </p:nvSpPr>
        <p:spPr>
          <a:xfrm>
            <a:off x="6980440" y="545799"/>
            <a:ext cx="45085" cy="96520"/>
          </a:xfrm>
          <a:custGeom>
            <a:avLst/>
            <a:gdLst/>
            <a:ahLst/>
            <a:cxnLst/>
            <a:rect l="l" t="t" r="r" b="b"/>
            <a:pathLst>
              <a:path w="45084" h="96520">
                <a:moveTo>
                  <a:pt x="44525" y="0"/>
                </a:moveTo>
                <a:lnTo>
                  <a:pt x="37421" y="0"/>
                </a:lnTo>
                <a:lnTo>
                  <a:pt x="36430" y="991"/>
                </a:lnTo>
                <a:lnTo>
                  <a:pt x="35398" y="3015"/>
                </a:lnTo>
                <a:lnTo>
                  <a:pt x="34406" y="4047"/>
                </a:lnTo>
                <a:lnTo>
                  <a:pt x="34406" y="5039"/>
                </a:lnTo>
                <a:lnTo>
                  <a:pt x="33374" y="6071"/>
                </a:lnTo>
                <a:lnTo>
                  <a:pt x="32382" y="6071"/>
                </a:lnTo>
                <a:lnTo>
                  <a:pt x="32382" y="7063"/>
                </a:lnTo>
                <a:lnTo>
                  <a:pt x="31350" y="7063"/>
                </a:lnTo>
                <a:lnTo>
                  <a:pt x="30358" y="8095"/>
                </a:lnTo>
                <a:lnTo>
                  <a:pt x="29326" y="9087"/>
                </a:lnTo>
                <a:lnTo>
                  <a:pt x="28334" y="10119"/>
                </a:lnTo>
                <a:lnTo>
                  <a:pt x="27302" y="10119"/>
                </a:lnTo>
                <a:lnTo>
                  <a:pt x="23254" y="14167"/>
                </a:lnTo>
                <a:lnTo>
                  <a:pt x="22262" y="14167"/>
                </a:lnTo>
                <a:lnTo>
                  <a:pt x="21230" y="15159"/>
                </a:lnTo>
                <a:lnTo>
                  <a:pt x="19206" y="16191"/>
                </a:lnTo>
                <a:lnTo>
                  <a:pt x="17182" y="18215"/>
                </a:lnTo>
                <a:lnTo>
                  <a:pt x="16191" y="18215"/>
                </a:lnTo>
                <a:lnTo>
                  <a:pt x="15159" y="19206"/>
                </a:lnTo>
                <a:lnTo>
                  <a:pt x="14167" y="20239"/>
                </a:lnTo>
                <a:lnTo>
                  <a:pt x="12143" y="20239"/>
                </a:lnTo>
                <a:lnTo>
                  <a:pt x="10119" y="22262"/>
                </a:lnTo>
                <a:lnTo>
                  <a:pt x="9127" y="22262"/>
                </a:lnTo>
                <a:lnTo>
                  <a:pt x="8095" y="23254"/>
                </a:lnTo>
                <a:lnTo>
                  <a:pt x="7103" y="23254"/>
                </a:lnTo>
                <a:lnTo>
                  <a:pt x="5079" y="24286"/>
                </a:lnTo>
                <a:lnTo>
                  <a:pt x="27302" y="24286"/>
                </a:lnTo>
                <a:lnTo>
                  <a:pt x="12143" y="96115"/>
                </a:lnTo>
                <a:lnTo>
                  <a:pt x="24286" y="96115"/>
                </a:lnTo>
                <a:lnTo>
                  <a:pt x="44525" y="0"/>
                </a:lnTo>
                <a:close/>
              </a:path>
              <a:path w="45084" h="96520">
                <a:moveTo>
                  <a:pt x="26310" y="24286"/>
                </a:moveTo>
                <a:lnTo>
                  <a:pt x="4047" y="24286"/>
                </a:lnTo>
                <a:lnTo>
                  <a:pt x="3056" y="25278"/>
                </a:lnTo>
                <a:lnTo>
                  <a:pt x="2023" y="25278"/>
                </a:lnTo>
                <a:lnTo>
                  <a:pt x="0" y="36430"/>
                </a:lnTo>
                <a:lnTo>
                  <a:pt x="1032" y="36430"/>
                </a:lnTo>
                <a:lnTo>
                  <a:pt x="3056" y="35398"/>
                </a:lnTo>
                <a:lnTo>
                  <a:pt x="4047" y="35398"/>
                </a:lnTo>
                <a:lnTo>
                  <a:pt x="6071" y="34406"/>
                </a:lnTo>
                <a:lnTo>
                  <a:pt x="7103" y="34406"/>
                </a:lnTo>
                <a:lnTo>
                  <a:pt x="8095" y="33374"/>
                </a:lnTo>
                <a:lnTo>
                  <a:pt x="10119" y="33374"/>
                </a:lnTo>
                <a:lnTo>
                  <a:pt x="11151" y="32382"/>
                </a:lnTo>
                <a:lnTo>
                  <a:pt x="12143" y="32382"/>
                </a:lnTo>
                <a:lnTo>
                  <a:pt x="13135" y="31350"/>
                </a:lnTo>
                <a:lnTo>
                  <a:pt x="15159" y="31350"/>
                </a:lnTo>
                <a:lnTo>
                  <a:pt x="16191" y="30358"/>
                </a:lnTo>
                <a:lnTo>
                  <a:pt x="17182" y="30358"/>
                </a:lnTo>
                <a:lnTo>
                  <a:pt x="18215" y="29326"/>
                </a:lnTo>
                <a:lnTo>
                  <a:pt x="19206" y="29326"/>
                </a:lnTo>
                <a:lnTo>
                  <a:pt x="20239" y="28334"/>
                </a:lnTo>
                <a:lnTo>
                  <a:pt x="21230" y="28334"/>
                </a:lnTo>
                <a:lnTo>
                  <a:pt x="23254" y="26310"/>
                </a:lnTo>
                <a:lnTo>
                  <a:pt x="24286" y="26310"/>
                </a:lnTo>
                <a:lnTo>
                  <a:pt x="25278" y="25278"/>
                </a:lnTo>
                <a:lnTo>
                  <a:pt x="26310" y="24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49" name="object 2849"/>
          <p:cNvGrpSpPr/>
          <p:nvPr/>
        </p:nvGrpSpPr>
        <p:grpSpPr>
          <a:xfrm>
            <a:off x="6907579" y="676341"/>
            <a:ext cx="276860" cy="50165"/>
            <a:chOff x="6907579" y="676341"/>
            <a:chExt cx="276860" cy="50165"/>
          </a:xfrm>
        </p:grpSpPr>
        <p:sp>
          <p:nvSpPr>
            <p:cNvPr id="2850" name="object 2850"/>
            <p:cNvSpPr/>
            <p:nvPr/>
          </p:nvSpPr>
          <p:spPr>
            <a:xfrm>
              <a:off x="7103898" y="679376"/>
              <a:ext cx="77470" cy="43815"/>
            </a:xfrm>
            <a:custGeom>
              <a:avLst/>
              <a:gdLst/>
              <a:ahLst/>
              <a:cxnLst/>
              <a:rect l="l" t="t" r="r" b="b"/>
              <a:pathLst>
                <a:path w="77470" h="43815">
                  <a:moveTo>
                    <a:pt x="0" y="43493"/>
                  </a:moveTo>
                  <a:lnTo>
                    <a:pt x="76908" y="2123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1" name="object 2851"/>
            <p:cNvSpPr/>
            <p:nvPr/>
          </p:nvSpPr>
          <p:spPr>
            <a:xfrm>
              <a:off x="6907579" y="700607"/>
              <a:ext cx="273685" cy="0"/>
            </a:xfrm>
            <a:custGeom>
              <a:avLst/>
              <a:gdLst/>
              <a:ahLst/>
              <a:cxnLst/>
              <a:rect l="l" t="t" r="r" b="b"/>
              <a:pathLst>
                <a:path w="273684">
                  <a:moveTo>
                    <a:pt x="0" y="0"/>
                  </a:moveTo>
                  <a:lnTo>
                    <a:pt x="2732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52" name="object 2852"/>
          <p:cNvSpPr/>
          <p:nvPr/>
        </p:nvSpPr>
        <p:spPr>
          <a:xfrm>
            <a:off x="7038141" y="4397266"/>
            <a:ext cx="142875" cy="144145"/>
          </a:xfrm>
          <a:custGeom>
            <a:avLst/>
            <a:gdLst/>
            <a:ahLst/>
            <a:cxnLst/>
            <a:rect l="l" t="t" r="r" b="b"/>
            <a:pathLst>
              <a:path w="142875" h="144145">
                <a:moveTo>
                  <a:pt x="142664" y="0"/>
                </a:moveTo>
                <a:lnTo>
                  <a:pt x="142664" y="143697"/>
                </a:lnTo>
                <a:lnTo>
                  <a:pt x="0" y="143697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3" name="object 2853"/>
          <p:cNvSpPr/>
          <p:nvPr/>
        </p:nvSpPr>
        <p:spPr>
          <a:xfrm>
            <a:off x="5692226" y="9996413"/>
            <a:ext cx="0" cy="209550"/>
          </a:xfrm>
          <a:custGeom>
            <a:avLst/>
            <a:gdLst/>
            <a:ahLst/>
            <a:cxnLst/>
            <a:rect l="l" t="t" r="r" b="b"/>
            <a:pathLst>
              <a:path h="209550">
                <a:moveTo>
                  <a:pt x="0" y="209453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4" name="object 2854"/>
          <p:cNvSpPr/>
          <p:nvPr/>
        </p:nvSpPr>
        <p:spPr>
          <a:xfrm>
            <a:off x="5490847" y="9945815"/>
            <a:ext cx="45085" cy="96520"/>
          </a:xfrm>
          <a:custGeom>
            <a:avLst/>
            <a:gdLst/>
            <a:ahLst/>
            <a:cxnLst/>
            <a:rect l="l" t="t" r="r" b="b"/>
            <a:pathLst>
              <a:path w="45085" h="96520">
                <a:moveTo>
                  <a:pt x="44525" y="0"/>
                </a:moveTo>
                <a:lnTo>
                  <a:pt x="37421" y="0"/>
                </a:lnTo>
                <a:lnTo>
                  <a:pt x="35398" y="2023"/>
                </a:lnTo>
                <a:lnTo>
                  <a:pt x="35398" y="4047"/>
                </a:lnTo>
                <a:lnTo>
                  <a:pt x="34406" y="5039"/>
                </a:lnTo>
                <a:lnTo>
                  <a:pt x="33374" y="5039"/>
                </a:lnTo>
                <a:lnTo>
                  <a:pt x="32382" y="6071"/>
                </a:lnTo>
                <a:lnTo>
                  <a:pt x="32382" y="7063"/>
                </a:lnTo>
                <a:lnTo>
                  <a:pt x="31350" y="7063"/>
                </a:lnTo>
                <a:lnTo>
                  <a:pt x="31350" y="8095"/>
                </a:lnTo>
                <a:lnTo>
                  <a:pt x="30358" y="9087"/>
                </a:lnTo>
                <a:lnTo>
                  <a:pt x="29326" y="9087"/>
                </a:lnTo>
                <a:lnTo>
                  <a:pt x="28334" y="10119"/>
                </a:lnTo>
                <a:lnTo>
                  <a:pt x="27302" y="11111"/>
                </a:lnTo>
                <a:lnTo>
                  <a:pt x="26310" y="12143"/>
                </a:lnTo>
                <a:lnTo>
                  <a:pt x="25278" y="13135"/>
                </a:lnTo>
                <a:lnTo>
                  <a:pt x="23254" y="13135"/>
                </a:lnTo>
                <a:lnTo>
                  <a:pt x="22262" y="14167"/>
                </a:lnTo>
                <a:lnTo>
                  <a:pt x="21230" y="15159"/>
                </a:lnTo>
                <a:lnTo>
                  <a:pt x="20239" y="16191"/>
                </a:lnTo>
                <a:lnTo>
                  <a:pt x="19206" y="17182"/>
                </a:lnTo>
                <a:lnTo>
                  <a:pt x="17182" y="18215"/>
                </a:lnTo>
                <a:lnTo>
                  <a:pt x="16191" y="18215"/>
                </a:lnTo>
                <a:lnTo>
                  <a:pt x="15159" y="19206"/>
                </a:lnTo>
                <a:lnTo>
                  <a:pt x="14167" y="20239"/>
                </a:lnTo>
                <a:lnTo>
                  <a:pt x="13135" y="20239"/>
                </a:lnTo>
                <a:lnTo>
                  <a:pt x="12143" y="21230"/>
                </a:lnTo>
                <a:lnTo>
                  <a:pt x="10119" y="21230"/>
                </a:lnTo>
                <a:lnTo>
                  <a:pt x="9127" y="22262"/>
                </a:lnTo>
                <a:lnTo>
                  <a:pt x="8095" y="23254"/>
                </a:lnTo>
                <a:lnTo>
                  <a:pt x="7103" y="23254"/>
                </a:lnTo>
                <a:lnTo>
                  <a:pt x="6071" y="24286"/>
                </a:lnTo>
                <a:lnTo>
                  <a:pt x="27302" y="24286"/>
                </a:lnTo>
                <a:lnTo>
                  <a:pt x="12143" y="96115"/>
                </a:lnTo>
                <a:lnTo>
                  <a:pt x="24286" y="96115"/>
                </a:lnTo>
                <a:lnTo>
                  <a:pt x="44525" y="0"/>
                </a:lnTo>
                <a:close/>
              </a:path>
              <a:path w="45085" h="96520">
                <a:moveTo>
                  <a:pt x="26310" y="24286"/>
                </a:moveTo>
                <a:lnTo>
                  <a:pt x="5079" y="24286"/>
                </a:lnTo>
                <a:lnTo>
                  <a:pt x="3056" y="25278"/>
                </a:lnTo>
                <a:lnTo>
                  <a:pt x="2023" y="25278"/>
                </a:lnTo>
                <a:lnTo>
                  <a:pt x="0" y="36430"/>
                </a:lnTo>
                <a:lnTo>
                  <a:pt x="2023" y="35398"/>
                </a:lnTo>
                <a:lnTo>
                  <a:pt x="5079" y="35398"/>
                </a:lnTo>
                <a:lnTo>
                  <a:pt x="6071" y="34406"/>
                </a:lnTo>
                <a:lnTo>
                  <a:pt x="7103" y="34406"/>
                </a:lnTo>
                <a:lnTo>
                  <a:pt x="9127" y="33374"/>
                </a:lnTo>
                <a:lnTo>
                  <a:pt x="10119" y="33374"/>
                </a:lnTo>
                <a:lnTo>
                  <a:pt x="11151" y="32382"/>
                </a:lnTo>
                <a:lnTo>
                  <a:pt x="13135" y="32382"/>
                </a:lnTo>
                <a:lnTo>
                  <a:pt x="14167" y="31350"/>
                </a:lnTo>
                <a:lnTo>
                  <a:pt x="15159" y="31350"/>
                </a:lnTo>
                <a:lnTo>
                  <a:pt x="16191" y="30358"/>
                </a:lnTo>
                <a:lnTo>
                  <a:pt x="17182" y="30358"/>
                </a:lnTo>
                <a:lnTo>
                  <a:pt x="19206" y="29326"/>
                </a:lnTo>
                <a:lnTo>
                  <a:pt x="20239" y="29326"/>
                </a:lnTo>
                <a:lnTo>
                  <a:pt x="22262" y="27302"/>
                </a:lnTo>
                <a:lnTo>
                  <a:pt x="23254" y="27302"/>
                </a:lnTo>
                <a:lnTo>
                  <a:pt x="24286" y="26310"/>
                </a:lnTo>
                <a:lnTo>
                  <a:pt x="25278" y="26310"/>
                </a:lnTo>
                <a:lnTo>
                  <a:pt x="26310" y="25278"/>
                </a:lnTo>
                <a:lnTo>
                  <a:pt x="26310" y="2428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55" name="object 2855"/>
          <p:cNvGrpSpPr/>
          <p:nvPr/>
        </p:nvGrpSpPr>
        <p:grpSpPr>
          <a:xfrm>
            <a:off x="5417987" y="10076357"/>
            <a:ext cx="277495" cy="50165"/>
            <a:chOff x="5417987" y="10076357"/>
            <a:chExt cx="277495" cy="50165"/>
          </a:xfrm>
        </p:grpSpPr>
        <p:sp>
          <p:nvSpPr>
            <p:cNvPr id="2856" name="object 2856"/>
            <p:cNvSpPr/>
            <p:nvPr/>
          </p:nvSpPr>
          <p:spPr>
            <a:xfrm>
              <a:off x="5615318" y="10079392"/>
              <a:ext cx="77470" cy="43815"/>
            </a:xfrm>
            <a:custGeom>
              <a:avLst/>
              <a:gdLst/>
              <a:ahLst/>
              <a:cxnLst/>
              <a:rect l="l" t="t" r="r" b="b"/>
              <a:pathLst>
                <a:path w="77470" h="43815">
                  <a:moveTo>
                    <a:pt x="0" y="43493"/>
                  </a:moveTo>
                  <a:lnTo>
                    <a:pt x="76908" y="2123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7" name="object 2857"/>
            <p:cNvSpPr/>
            <p:nvPr/>
          </p:nvSpPr>
          <p:spPr>
            <a:xfrm>
              <a:off x="5417987" y="10100623"/>
              <a:ext cx="274320" cy="0"/>
            </a:xfrm>
            <a:custGeom>
              <a:avLst/>
              <a:gdLst/>
              <a:ahLst/>
              <a:cxnLst/>
              <a:rect l="l" t="t" r="r" b="b"/>
              <a:pathLst>
                <a:path w="274320">
                  <a:moveTo>
                    <a:pt x="0" y="0"/>
                  </a:moveTo>
                  <a:lnTo>
                    <a:pt x="27421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58" name="object 2858"/>
          <p:cNvSpPr/>
          <p:nvPr/>
        </p:nvSpPr>
        <p:spPr>
          <a:xfrm>
            <a:off x="13824267" y="4674560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596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59" name="object 2859"/>
          <p:cNvSpPr/>
          <p:nvPr/>
        </p:nvSpPr>
        <p:spPr>
          <a:xfrm>
            <a:off x="16181102" y="4674540"/>
            <a:ext cx="0" cy="184785"/>
          </a:xfrm>
          <a:custGeom>
            <a:avLst/>
            <a:gdLst/>
            <a:ahLst/>
            <a:cxnLst/>
            <a:rect l="l" t="t" r="r" b="b"/>
            <a:pathLst>
              <a:path h="184785">
                <a:moveTo>
                  <a:pt x="0" y="0"/>
                </a:moveTo>
                <a:lnTo>
                  <a:pt x="0" y="184175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0" name="object 2860"/>
          <p:cNvSpPr/>
          <p:nvPr/>
        </p:nvSpPr>
        <p:spPr>
          <a:xfrm>
            <a:off x="14901995" y="4734245"/>
            <a:ext cx="1156970" cy="0"/>
          </a:xfrm>
          <a:custGeom>
            <a:avLst/>
            <a:gdLst/>
            <a:ahLst/>
            <a:cxnLst/>
            <a:rect l="l" t="t" r="r" b="b"/>
            <a:pathLst>
              <a:path w="1156969">
                <a:moveTo>
                  <a:pt x="0" y="0"/>
                </a:moveTo>
                <a:lnTo>
                  <a:pt x="115664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1" name="object 2861"/>
          <p:cNvSpPr/>
          <p:nvPr/>
        </p:nvSpPr>
        <p:spPr>
          <a:xfrm>
            <a:off x="13824267" y="4734245"/>
            <a:ext cx="742950" cy="0"/>
          </a:xfrm>
          <a:custGeom>
            <a:avLst/>
            <a:gdLst/>
            <a:ahLst/>
            <a:cxnLst/>
            <a:rect l="l" t="t" r="r" b="b"/>
            <a:pathLst>
              <a:path w="742950">
                <a:moveTo>
                  <a:pt x="0" y="0"/>
                </a:moveTo>
                <a:lnTo>
                  <a:pt x="742772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2" name="object 2862"/>
          <p:cNvSpPr/>
          <p:nvPr/>
        </p:nvSpPr>
        <p:spPr>
          <a:xfrm>
            <a:off x="16058655" y="4674560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596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3" name="object 2863"/>
          <p:cNvSpPr/>
          <p:nvPr/>
        </p:nvSpPr>
        <p:spPr>
          <a:xfrm>
            <a:off x="14901995" y="4674560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5968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4" name="object 2864"/>
          <p:cNvSpPr/>
          <p:nvPr/>
        </p:nvSpPr>
        <p:spPr>
          <a:xfrm>
            <a:off x="14567039" y="4674540"/>
            <a:ext cx="0" cy="59690"/>
          </a:xfrm>
          <a:custGeom>
            <a:avLst/>
            <a:gdLst/>
            <a:ahLst/>
            <a:cxnLst/>
            <a:rect l="l" t="t" r="r" b="b"/>
            <a:pathLst>
              <a:path h="59689">
                <a:moveTo>
                  <a:pt x="0" y="0"/>
                </a:moveTo>
                <a:lnTo>
                  <a:pt x="0" y="5968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5" name="object 2865"/>
          <p:cNvSpPr/>
          <p:nvPr/>
        </p:nvSpPr>
        <p:spPr>
          <a:xfrm>
            <a:off x="11198253" y="4178684"/>
            <a:ext cx="6350" cy="6350"/>
          </a:xfrm>
          <a:custGeom>
            <a:avLst/>
            <a:gdLst/>
            <a:ahLst/>
            <a:cxnLst/>
            <a:rect l="l" t="t" r="r" b="b"/>
            <a:pathLst>
              <a:path w="6350" h="6350">
                <a:moveTo>
                  <a:pt x="0" y="3035"/>
                </a:moveTo>
                <a:lnTo>
                  <a:pt x="889" y="889"/>
                </a:lnTo>
                <a:lnTo>
                  <a:pt x="3035" y="0"/>
                </a:lnTo>
                <a:lnTo>
                  <a:pt x="5182" y="889"/>
                </a:lnTo>
                <a:lnTo>
                  <a:pt x="6071" y="3035"/>
                </a:lnTo>
                <a:lnTo>
                  <a:pt x="5182" y="5182"/>
                </a:lnTo>
                <a:lnTo>
                  <a:pt x="3035" y="6071"/>
                </a:lnTo>
                <a:lnTo>
                  <a:pt x="889" y="5182"/>
                </a:lnTo>
                <a:lnTo>
                  <a:pt x="0" y="30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66" name="object 2866"/>
          <p:cNvSpPr/>
          <p:nvPr/>
        </p:nvSpPr>
        <p:spPr>
          <a:xfrm>
            <a:off x="12837614" y="3560382"/>
            <a:ext cx="0" cy="645795"/>
          </a:xfrm>
          <a:custGeom>
            <a:avLst/>
            <a:gdLst/>
            <a:ahLst/>
            <a:cxnLst/>
            <a:rect l="l" t="t" r="r" b="b"/>
            <a:pathLst>
              <a:path h="645795">
                <a:moveTo>
                  <a:pt x="0" y="645624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67" name="object 2867"/>
          <p:cNvGrpSpPr/>
          <p:nvPr/>
        </p:nvGrpSpPr>
        <p:grpSpPr>
          <a:xfrm>
            <a:off x="12956013" y="3557346"/>
            <a:ext cx="309245" cy="6350"/>
            <a:chOff x="12956013" y="3557346"/>
            <a:chExt cx="309245" cy="6350"/>
          </a:xfrm>
        </p:grpSpPr>
        <p:sp>
          <p:nvSpPr>
            <p:cNvPr id="2868" name="object 2868"/>
            <p:cNvSpPr/>
            <p:nvPr/>
          </p:nvSpPr>
          <p:spPr>
            <a:xfrm>
              <a:off x="12956013" y="3560382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9" name="object 2869"/>
            <p:cNvSpPr/>
            <p:nvPr/>
          </p:nvSpPr>
          <p:spPr>
            <a:xfrm>
              <a:off x="13008634" y="3560382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70" name="object 2870"/>
          <p:cNvGrpSpPr/>
          <p:nvPr/>
        </p:nvGrpSpPr>
        <p:grpSpPr>
          <a:xfrm>
            <a:off x="12956013" y="3629194"/>
            <a:ext cx="309245" cy="6350"/>
            <a:chOff x="12956013" y="3629194"/>
            <a:chExt cx="309245" cy="6350"/>
          </a:xfrm>
        </p:grpSpPr>
        <p:sp>
          <p:nvSpPr>
            <p:cNvPr id="2871" name="object 2871"/>
            <p:cNvSpPr/>
            <p:nvPr/>
          </p:nvSpPr>
          <p:spPr>
            <a:xfrm>
              <a:off x="12956013" y="3632230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2" name="object 2872"/>
            <p:cNvSpPr/>
            <p:nvPr/>
          </p:nvSpPr>
          <p:spPr>
            <a:xfrm>
              <a:off x="13008634" y="363223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73" name="object 2873"/>
          <p:cNvGrpSpPr/>
          <p:nvPr/>
        </p:nvGrpSpPr>
        <p:grpSpPr>
          <a:xfrm>
            <a:off x="12956013" y="3701043"/>
            <a:ext cx="309245" cy="6350"/>
            <a:chOff x="12956013" y="3701043"/>
            <a:chExt cx="309245" cy="6350"/>
          </a:xfrm>
        </p:grpSpPr>
        <p:sp>
          <p:nvSpPr>
            <p:cNvPr id="2874" name="object 2874"/>
            <p:cNvSpPr/>
            <p:nvPr/>
          </p:nvSpPr>
          <p:spPr>
            <a:xfrm>
              <a:off x="12956013" y="3704079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5" name="object 2875"/>
            <p:cNvSpPr/>
            <p:nvPr/>
          </p:nvSpPr>
          <p:spPr>
            <a:xfrm>
              <a:off x="13008634" y="3704079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76" name="object 2876"/>
          <p:cNvGrpSpPr/>
          <p:nvPr/>
        </p:nvGrpSpPr>
        <p:grpSpPr>
          <a:xfrm>
            <a:off x="12956013" y="3772891"/>
            <a:ext cx="309245" cy="6350"/>
            <a:chOff x="12956013" y="3772891"/>
            <a:chExt cx="309245" cy="6350"/>
          </a:xfrm>
        </p:grpSpPr>
        <p:sp>
          <p:nvSpPr>
            <p:cNvPr id="2877" name="object 2877"/>
            <p:cNvSpPr/>
            <p:nvPr/>
          </p:nvSpPr>
          <p:spPr>
            <a:xfrm>
              <a:off x="12956013" y="377592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8" name="object 2878"/>
            <p:cNvSpPr/>
            <p:nvPr/>
          </p:nvSpPr>
          <p:spPr>
            <a:xfrm>
              <a:off x="13008634" y="377592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79" name="object 2879"/>
          <p:cNvGrpSpPr/>
          <p:nvPr/>
        </p:nvGrpSpPr>
        <p:grpSpPr>
          <a:xfrm>
            <a:off x="12956013" y="3844740"/>
            <a:ext cx="309245" cy="6350"/>
            <a:chOff x="12956013" y="3844740"/>
            <a:chExt cx="309245" cy="6350"/>
          </a:xfrm>
        </p:grpSpPr>
        <p:sp>
          <p:nvSpPr>
            <p:cNvPr id="2880" name="object 2880"/>
            <p:cNvSpPr/>
            <p:nvPr/>
          </p:nvSpPr>
          <p:spPr>
            <a:xfrm>
              <a:off x="12956013" y="3847776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1" name="object 2881"/>
            <p:cNvSpPr/>
            <p:nvPr/>
          </p:nvSpPr>
          <p:spPr>
            <a:xfrm>
              <a:off x="13008634" y="3847776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82" name="object 2882"/>
          <p:cNvGrpSpPr/>
          <p:nvPr/>
        </p:nvGrpSpPr>
        <p:grpSpPr>
          <a:xfrm>
            <a:off x="12956013" y="3916588"/>
            <a:ext cx="309245" cy="6350"/>
            <a:chOff x="12956013" y="3916588"/>
            <a:chExt cx="309245" cy="6350"/>
          </a:xfrm>
        </p:grpSpPr>
        <p:sp>
          <p:nvSpPr>
            <p:cNvPr id="2883" name="object 2883"/>
            <p:cNvSpPr/>
            <p:nvPr/>
          </p:nvSpPr>
          <p:spPr>
            <a:xfrm>
              <a:off x="12956013" y="3919624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4" name="object 2884"/>
            <p:cNvSpPr/>
            <p:nvPr/>
          </p:nvSpPr>
          <p:spPr>
            <a:xfrm>
              <a:off x="13008634" y="3919624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85" name="object 2885"/>
          <p:cNvGrpSpPr/>
          <p:nvPr/>
        </p:nvGrpSpPr>
        <p:grpSpPr>
          <a:xfrm>
            <a:off x="12956013" y="3988437"/>
            <a:ext cx="309245" cy="6350"/>
            <a:chOff x="12956013" y="3988437"/>
            <a:chExt cx="309245" cy="6350"/>
          </a:xfrm>
        </p:grpSpPr>
        <p:sp>
          <p:nvSpPr>
            <p:cNvPr id="2886" name="object 2886"/>
            <p:cNvSpPr/>
            <p:nvPr/>
          </p:nvSpPr>
          <p:spPr>
            <a:xfrm>
              <a:off x="12956013" y="3991473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7" name="object 2887"/>
            <p:cNvSpPr/>
            <p:nvPr/>
          </p:nvSpPr>
          <p:spPr>
            <a:xfrm>
              <a:off x="13008634" y="3991473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88" name="object 2888"/>
          <p:cNvGrpSpPr/>
          <p:nvPr/>
        </p:nvGrpSpPr>
        <p:grpSpPr>
          <a:xfrm>
            <a:off x="12956013" y="4059274"/>
            <a:ext cx="309245" cy="6350"/>
            <a:chOff x="12956013" y="4059274"/>
            <a:chExt cx="309245" cy="6350"/>
          </a:xfrm>
        </p:grpSpPr>
        <p:sp>
          <p:nvSpPr>
            <p:cNvPr id="2889" name="object 2889"/>
            <p:cNvSpPr/>
            <p:nvPr/>
          </p:nvSpPr>
          <p:spPr>
            <a:xfrm>
              <a:off x="12956013" y="4062310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0" name="object 2890"/>
            <p:cNvSpPr/>
            <p:nvPr/>
          </p:nvSpPr>
          <p:spPr>
            <a:xfrm>
              <a:off x="13008634" y="406231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91" name="object 2891"/>
          <p:cNvGrpSpPr/>
          <p:nvPr/>
        </p:nvGrpSpPr>
        <p:grpSpPr>
          <a:xfrm>
            <a:off x="12956013" y="4131122"/>
            <a:ext cx="309245" cy="6350"/>
            <a:chOff x="12956013" y="4131122"/>
            <a:chExt cx="309245" cy="6350"/>
          </a:xfrm>
        </p:grpSpPr>
        <p:sp>
          <p:nvSpPr>
            <p:cNvPr id="2892" name="object 2892"/>
            <p:cNvSpPr/>
            <p:nvPr/>
          </p:nvSpPr>
          <p:spPr>
            <a:xfrm>
              <a:off x="12956013" y="4134158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3" name="object 2893"/>
            <p:cNvSpPr/>
            <p:nvPr/>
          </p:nvSpPr>
          <p:spPr>
            <a:xfrm>
              <a:off x="13008634" y="4134158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94" name="object 2894"/>
          <p:cNvGrpSpPr/>
          <p:nvPr/>
        </p:nvGrpSpPr>
        <p:grpSpPr>
          <a:xfrm>
            <a:off x="12710128" y="3386346"/>
            <a:ext cx="554990" cy="822960"/>
            <a:chOff x="12710128" y="3386346"/>
            <a:chExt cx="554990" cy="822960"/>
          </a:xfrm>
        </p:grpSpPr>
        <p:sp>
          <p:nvSpPr>
            <p:cNvPr id="2895" name="object 2895"/>
            <p:cNvSpPr/>
            <p:nvPr/>
          </p:nvSpPr>
          <p:spPr>
            <a:xfrm>
              <a:off x="12956012" y="4206007"/>
              <a:ext cx="10160" cy="0"/>
            </a:xfrm>
            <a:custGeom>
              <a:avLst/>
              <a:gdLst/>
              <a:ahLst/>
              <a:cxnLst/>
              <a:rect l="l" t="t" r="r" b="b"/>
              <a:pathLst>
                <a:path w="10159">
                  <a:moveTo>
                    <a:pt x="0" y="0"/>
                  </a:moveTo>
                  <a:lnTo>
                    <a:pt x="1011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6" name="object 2896"/>
            <p:cNvSpPr/>
            <p:nvPr/>
          </p:nvSpPr>
          <p:spPr>
            <a:xfrm>
              <a:off x="13008634" y="420600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7" name="object 2897"/>
            <p:cNvSpPr/>
            <p:nvPr/>
          </p:nvSpPr>
          <p:spPr>
            <a:xfrm>
              <a:off x="12956012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0"/>
                  </a:moveTo>
                  <a:lnTo>
                    <a:pt x="0" y="6456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8" name="object 2898"/>
            <p:cNvSpPr/>
            <p:nvPr/>
          </p:nvSpPr>
          <p:spPr>
            <a:xfrm>
              <a:off x="12966132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64562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9" name="object 2899"/>
            <p:cNvSpPr/>
            <p:nvPr/>
          </p:nvSpPr>
          <p:spPr>
            <a:xfrm>
              <a:off x="13119969" y="4165529"/>
              <a:ext cx="33655" cy="40640"/>
            </a:xfrm>
            <a:custGeom>
              <a:avLst/>
              <a:gdLst/>
              <a:ahLst/>
              <a:cxnLst/>
              <a:rect l="l" t="t" r="r" b="b"/>
              <a:pathLst>
                <a:path w="33655" h="40639">
                  <a:moveTo>
                    <a:pt x="33374" y="0"/>
                  </a:moveTo>
                  <a:lnTo>
                    <a:pt x="17182" y="4047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0" name="object 2900"/>
            <p:cNvSpPr/>
            <p:nvPr/>
          </p:nvSpPr>
          <p:spPr>
            <a:xfrm>
              <a:off x="12710128" y="377592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1" name="object 2901"/>
            <p:cNvSpPr/>
            <p:nvPr/>
          </p:nvSpPr>
          <p:spPr>
            <a:xfrm>
              <a:off x="12710128" y="3847776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2" name="object 2902"/>
            <p:cNvSpPr/>
            <p:nvPr/>
          </p:nvSpPr>
          <p:spPr>
            <a:xfrm>
              <a:off x="12710128" y="3919624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3" name="object 2903"/>
            <p:cNvSpPr/>
            <p:nvPr/>
          </p:nvSpPr>
          <p:spPr>
            <a:xfrm>
              <a:off x="12710128" y="3991473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4" name="object 2904"/>
            <p:cNvSpPr/>
            <p:nvPr/>
          </p:nvSpPr>
          <p:spPr>
            <a:xfrm>
              <a:off x="12710128" y="406231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5" name="object 2905"/>
            <p:cNvSpPr/>
            <p:nvPr/>
          </p:nvSpPr>
          <p:spPr>
            <a:xfrm>
              <a:off x="12710128" y="4134158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6" name="object 2906"/>
            <p:cNvSpPr/>
            <p:nvPr/>
          </p:nvSpPr>
          <p:spPr>
            <a:xfrm>
              <a:off x="12710128" y="3704079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7" name="object 2907"/>
            <p:cNvSpPr/>
            <p:nvPr/>
          </p:nvSpPr>
          <p:spPr>
            <a:xfrm>
              <a:off x="12710128" y="363223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8" name="object 2908"/>
            <p:cNvSpPr/>
            <p:nvPr/>
          </p:nvSpPr>
          <p:spPr>
            <a:xfrm>
              <a:off x="12710128" y="3560382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5600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9" name="object 2909"/>
            <p:cNvSpPr/>
            <p:nvPr/>
          </p:nvSpPr>
          <p:spPr>
            <a:xfrm>
              <a:off x="12837614" y="3389382"/>
              <a:ext cx="299720" cy="817244"/>
            </a:xfrm>
            <a:custGeom>
              <a:avLst/>
              <a:gdLst/>
              <a:ahLst/>
              <a:cxnLst/>
              <a:rect l="l" t="t" r="r" b="b"/>
              <a:pathLst>
                <a:path w="299719" h="817245">
                  <a:moveTo>
                    <a:pt x="0" y="816624"/>
                  </a:moveTo>
                  <a:lnTo>
                    <a:pt x="0" y="0"/>
                  </a:lnTo>
                  <a:lnTo>
                    <a:pt x="299537" y="0"/>
                  </a:lnTo>
                  <a:lnTo>
                    <a:pt x="299537" y="8166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10" name="object 2910"/>
          <p:cNvGrpSpPr/>
          <p:nvPr/>
        </p:nvGrpSpPr>
        <p:grpSpPr>
          <a:xfrm>
            <a:off x="6698105" y="3386346"/>
            <a:ext cx="558165" cy="833755"/>
            <a:chOff x="6698105" y="3386346"/>
            <a:chExt cx="558165" cy="833755"/>
          </a:xfrm>
        </p:grpSpPr>
        <p:sp>
          <p:nvSpPr>
            <p:cNvPr id="2911" name="object 2911"/>
            <p:cNvSpPr/>
            <p:nvPr/>
          </p:nvSpPr>
          <p:spPr>
            <a:xfrm>
              <a:off x="7006751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0"/>
                  </a:moveTo>
                  <a:lnTo>
                    <a:pt x="0" y="6456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2" name="object 2912"/>
            <p:cNvSpPr/>
            <p:nvPr/>
          </p:nvSpPr>
          <p:spPr>
            <a:xfrm>
              <a:off x="6996631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64562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3" name="object 2913"/>
            <p:cNvSpPr/>
            <p:nvPr/>
          </p:nvSpPr>
          <p:spPr>
            <a:xfrm>
              <a:off x="6996631" y="3847776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4" name="object 2914"/>
            <p:cNvSpPr/>
            <p:nvPr/>
          </p:nvSpPr>
          <p:spPr>
            <a:xfrm>
              <a:off x="6996631" y="3919624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5" name="object 2915"/>
            <p:cNvSpPr/>
            <p:nvPr/>
          </p:nvSpPr>
          <p:spPr>
            <a:xfrm>
              <a:off x="6996631" y="3991473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6" name="object 2916"/>
            <p:cNvSpPr/>
            <p:nvPr/>
          </p:nvSpPr>
          <p:spPr>
            <a:xfrm>
              <a:off x="6996631" y="406231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7" name="object 2917"/>
            <p:cNvSpPr/>
            <p:nvPr/>
          </p:nvSpPr>
          <p:spPr>
            <a:xfrm>
              <a:off x="6996631" y="4134158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8" name="object 2918"/>
            <p:cNvSpPr/>
            <p:nvPr/>
          </p:nvSpPr>
          <p:spPr>
            <a:xfrm>
              <a:off x="6996631" y="377592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9" name="object 2919"/>
            <p:cNvSpPr/>
            <p:nvPr/>
          </p:nvSpPr>
          <p:spPr>
            <a:xfrm>
              <a:off x="6996631" y="3704079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0" name="object 2920"/>
            <p:cNvSpPr/>
            <p:nvPr/>
          </p:nvSpPr>
          <p:spPr>
            <a:xfrm>
              <a:off x="6996631" y="363223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1" name="object 2921"/>
            <p:cNvSpPr/>
            <p:nvPr/>
          </p:nvSpPr>
          <p:spPr>
            <a:xfrm>
              <a:off x="7025978" y="3560382"/>
              <a:ext cx="20320" cy="0"/>
            </a:xfrm>
            <a:custGeom>
              <a:avLst/>
              <a:gdLst/>
              <a:ahLst/>
              <a:cxnLst/>
              <a:rect l="l" t="t" r="r" b="b"/>
              <a:pathLst>
                <a:path w="20320">
                  <a:moveTo>
                    <a:pt x="0" y="0"/>
                  </a:moveTo>
                  <a:lnTo>
                    <a:pt x="2023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2" name="object 2922"/>
            <p:cNvSpPr/>
            <p:nvPr/>
          </p:nvSpPr>
          <p:spPr>
            <a:xfrm>
              <a:off x="7088719" y="356038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3" name="object 2923"/>
            <p:cNvSpPr/>
            <p:nvPr/>
          </p:nvSpPr>
          <p:spPr>
            <a:xfrm>
              <a:off x="7160567" y="3560382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0" y="0"/>
                  </a:move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4" name="object 2924"/>
            <p:cNvSpPr/>
            <p:nvPr/>
          </p:nvSpPr>
          <p:spPr>
            <a:xfrm>
              <a:off x="6996651" y="3560382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235764" y="0"/>
                  </a:moveTo>
                  <a:lnTo>
                    <a:pt x="256003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5" name="object 2925"/>
            <p:cNvSpPr/>
            <p:nvPr/>
          </p:nvSpPr>
          <p:spPr>
            <a:xfrm>
              <a:off x="6698105" y="3847776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6" name="object 2926"/>
            <p:cNvSpPr/>
            <p:nvPr/>
          </p:nvSpPr>
          <p:spPr>
            <a:xfrm>
              <a:off x="6698105" y="3919624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7" name="object 2927"/>
            <p:cNvSpPr/>
            <p:nvPr/>
          </p:nvSpPr>
          <p:spPr>
            <a:xfrm>
              <a:off x="6698105" y="3991473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8" name="object 2928"/>
            <p:cNvSpPr/>
            <p:nvPr/>
          </p:nvSpPr>
          <p:spPr>
            <a:xfrm>
              <a:off x="6698105" y="406231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9" name="object 2929"/>
            <p:cNvSpPr/>
            <p:nvPr/>
          </p:nvSpPr>
          <p:spPr>
            <a:xfrm>
              <a:off x="6698105" y="4134158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0" name="object 2930"/>
            <p:cNvSpPr/>
            <p:nvPr/>
          </p:nvSpPr>
          <p:spPr>
            <a:xfrm>
              <a:off x="6698105" y="377592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1" name="object 2931"/>
            <p:cNvSpPr/>
            <p:nvPr/>
          </p:nvSpPr>
          <p:spPr>
            <a:xfrm>
              <a:off x="6698105" y="3704079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2" name="object 2932"/>
            <p:cNvSpPr/>
            <p:nvPr/>
          </p:nvSpPr>
          <p:spPr>
            <a:xfrm>
              <a:off x="6698105" y="3632230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3" name="object 2933"/>
            <p:cNvSpPr/>
            <p:nvPr/>
          </p:nvSpPr>
          <p:spPr>
            <a:xfrm>
              <a:off x="6698105" y="3560382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4" name="object 2934"/>
            <p:cNvSpPr/>
            <p:nvPr/>
          </p:nvSpPr>
          <p:spPr>
            <a:xfrm>
              <a:off x="6698105" y="4206007"/>
              <a:ext cx="256540" cy="0"/>
            </a:xfrm>
            <a:custGeom>
              <a:avLst/>
              <a:gdLst/>
              <a:ahLst/>
              <a:cxnLst/>
              <a:rect l="l" t="t" r="r" b="b"/>
              <a:pathLst>
                <a:path w="256540">
                  <a:moveTo>
                    <a:pt x="0" y="0"/>
                  </a:moveTo>
                  <a:lnTo>
                    <a:pt x="25600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5" name="object 2935"/>
            <p:cNvSpPr/>
            <p:nvPr/>
          </p:nvSpPr>
          <p:spPr>
            <a:xfrm>
              <a:off x="6809420" y="4165529"/>
              <a:ext cx="33655" cy="40640"/>
            </a:xfrm>
            <a:custGeom>
              <a:avLst/>
              <a:gdLst/>
              <a:ahLst/>
              <a:cxnLst/>
              <a:rect l="l" t="t" r="r" b="b"/>
              <a:pathLst>
                <a:path w="33654" h="40639">
                  <a:moveTo>
                    <a:pt x="0" y="0"/>
                  </a:moveTo>
                  <a:lnTo>
                    <a:pt x="17182" y="40478"/>
                  </a:lnTo>
                  <a:lnTo>
                    <a:pt x="3337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6" name="object 2936"/>
            <p:cNvSpPr/>
            <p:nvPr/>
          </p:nvSpPr>
          <p:spPr>
            <a:xfrm>
              <a:off x="6826643" y="3389382"/>
              <a:ext cx="299085" cy="817244"/>
            </a:xfrm>
            <a:custGeom>
              <a:avLst/>
              <a:gdLst/>
              <a:ahLst/>
              <a:cxnLst/>
              <a:rect l="l" t="t" r="r" b="b"/>
              <a:pathLst>
                <a:path w="299084" h="817245">
                  <a:moveTo>
                    <a:pt x="298505" y="816624"/>
                  </a:moveTo>
                  <a:lnTo>
                    <a:pt x="298505" y="0"/>
                  </a:lnTo>
                  <a:lnTo>
                    <a:pt x="0" y="0"/>
                  </a:lnTo>
                  <a:lnTo>
                    <a:pt x="0" y="8166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7" name="object 2937"/>
            <p:cNvSpPr/>
            <p:nvPr/>
          </p:nvSpPr>
          <p:spPr>
            <a:xfrm>
              <a:off x="6954129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0"/>
                  </a:moveTo>
                  <a:lnTo>
                    <a:pt x="0" y="6456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8" name="object 2938"/>
            <p:cNvSpPr/>
            <p:nvPr/>
          </p:nvSpPr>
          <p:spPr>
            <a:xfrm>
              <a:off x="6944010" y="3551294"/>
              <a:ext cx="62865" cy="655320"/>
            </a:xfrm>
            <a:custGeom>
              <a:avLst/>
              <a:gdLst/>
              <a:ahLst/>
              <a:cxnLst/>
              <a:rect l="l" t="t" r="r" b="b"/>
              <a:pathLst>
                <a:path w="62865" h="655320">
                  <a:moveTo>
                    <a:pt x="0" y="654712"/>
                  </a:moveTo>
                  <a:lnTo>
                    <a:pt x="0" y="9087"/>
                  </a:lnTo>
                  <a:lnTo>
                    <a:pt x="62740" y="9087"/>
                  </a:lnTo>
                  <a:lnTo>
                    <a:pt x="62740" y="0"/>
                  </a:lnTo>
                  <a:lnTo>
                    <a:pt x="0" y="0"/>
                  </a:lnTo>
                  <a:lnTo>
                    <a:pt x="0" y="908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9" name="object 2939"/>
            <p:cNvSpPr/>
            <p:nvPr/>
          </p:nvSpPr>
          <p:spPr>
            <a:xfrm>
              <a:off x="6944030" y="4206007"/>
              <a:ext cx="309245" cy="10160"/>
            </a:xfrm>
            <a:custGeom>
              <a:avLst/>
              <a:gdLst/>
              <a:ahLst/>
              <a:cxnLst/>
              <a:rect l="l" t="t" r="r" b="b"/>
              <a:pathLst>
                <a:path w="309245" h="10160">
                  <a:moveTo>
                    <a:pt x="308624" y="0"/>
                  </a:moveTo>
                  <a:lnTo>
                    <a:pt x="0" y="0"/>
                  </a:lnTo>
                  <a:lnTo>
                    <a:pt x="0" y="10119"/>
                  </a:lnTo>
                  <a:lnTo>
                    <a:pt x="308624" y="10119"/>
                  </a:lnTo>
                  <a:lnTo>
                    <a:pt x="308624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40" name="object 2940"/>
          <p:cNvGrpSpPr/>
          <p:nvPr/>
        </p:nvGrpSpPr>
        <p:grpSpPr>
          <a:xfrm>
            <a:off x="12706587" y="3548238"/>
            <a:ext cx="316230" cy="671830"/>
            <a:chOff x="12706587" y="3548238"/>
            <a:chExt cx="316230" cy="671830"/>
          </a:xfrm>
        </p:grpSpPr>
        <p:sp>
          <p:nvSpPr>
            <p:cNvPr id="2941" name="object 2941"/>
            <p:cNvSpPr/>
            <p:nvPr/>
          </p:nvSpPr>
          <p:spPr>
            <a:xfrm>
              <a:off x="12710129" y="4206007"/>
              <a:ext cx="309245" cy="10160"/>
            </a:xfrm>
            <a:custGeom>
              <a:avLst/>
              <a:gdLst/>
              <a:ahLst/>
              <a:cxnLst/>
              <a:rect l="l" t="t" r="r" b="b"/>
              <a:pathLst>
                <a:path w="309244" h="10160">
                  <a:moveTo>
                    <a:pt x="308624" y="0"/>
                  </a:moveTo>
                  <a:lnTo>
                    <a:pt x="0" y="0"/>
                  </a:lnTo>
                  <a:lnTo>
                    <a:pt x="0" y="10119"/>
                  </a:lnTo>
                  <a:lnTo>
                    <a:pt x="308624" y="10119"/>
                  </a:lnTo>
                  <a:lnTo>
                    <a:pt x="308624" y="0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2" name="object 2942"/>
            <p:cNvSpPr/>
            <p:nvPr/>
          </p:nvSpPr>
          <p:spPr>
            <a:xfrm>
              <a:off x="13008634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0"/>
                  </a:moveTo>
                  <a:lnTo>
                    <a:pt x="0" y="64562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3" name="object 2943"/>
            <p:cNvSpPr/>
            <p:nvPr/>
          </p:nvSpPr>
          <p:spPr>
            <a:xfrm>
              <a:off x="13018753" y="3560382"/>
              <a:ext cx="0" cy="645795"/>
            </a:xfrm>
            <a:custGeom>
              <a:avLst/>
              <a:gdLst/>
              <a:ahLst/>
              <a:cxnLst/>
              <a:rect l="l" t="t" r="r" b="b"/>
              <a:pathLst>
                <a:path h="645795">
                  <a:moveTo>
                    <a:pt x="0" y="64562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4" name="object 2944"/>
            <p:cNvSpPr/>
            <p:nvPr/>
          </p:nvSpPr>
          <p:spPr>
            <a:xfrm>
              <a:off x="12956012" y="3551274"/>
              <a:ext cx="62865" cy="9525"/>
            </a:xfrm>
            <a:custGeom>
              <a:avLst/>
              <a:gdLst/>
              <a:ahLst/>
              <a:cxnLst/>
              <a:rect l="l" t="t" r="r" b="b"/>
              <a:pathLst>
                <a:path w="62865" h="9525">
                  <a:moveTo>
                    <a:pt x="0" y="0"/>
                  </a:moveTo>
                  <a:lnTo>
                    <a:pt x="62740" y="0"/>
                  </a:lnTo>
                  <a:lnTo>
                    <a:pt x="62740" y="9087"/>
                  </a:lnTo>
                  <a:lnTo>
                    <a:pt x="0" y="9087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45" name="object 2945"/>
          <p:cNvSpPr/>
          <p:nvPr/>
        </p:nvSpPr>
        <p:spPr>
          <a:xfrm>
            <a:off x="2350783" y="7989692"/>
            <a:ext cx="824865" cy="0"/>
          </a:xfrm>
          <a:custGeom>
            <a:avLst/>
            <a:gdLst/>
            <a:ahLst/>
            <a:cxnLst/>
            <a:rect l="l" t="t" r="r" b="b"/>
            <a:pathLst>
              <a:path w="824864">
                <a:moveTo>
                  <a:pt x="824720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946" name="object 2946"/>
          <p:cNvGrpSpPr/>
          <p:nvPr/>
        </p:nvGrpSpPr>
        <p:grpSpPr>
          <a:xfrm>
            <a:off x="2289054" y="7966418"/>
            <a:ext cx="886460" cy="413384"/>
            <a:chOff x="2289054" y="7966418"/>
            <a:chExt cx="886460" cy="413384"/>
          </a:xfrm>
        </p:grpSpPr>
        <p:sp>
          <p:nvSpPr>
            <p:cNvPr id="2947" name="object 2947"/>
            <p:cNvSpPr/>
            <p:nvPr/>
          </p:nvSpPr>
          <p:spPr>
            <a:xfrm>
              <a:off x="2350783" y="8161725"/>
              <a:ext cx="824865" cy="0"/>
            </a:xfrm>
            <a:custGeom>
              <a:avLst/>
              <a:gdLst/>
              <a:ahLst/>
              <a:cxnLst/>
              <a:rect l="l" t="t" r="r" b="b"/>
              <a:pathLst>
                <a:path w="824864">
                  <a:moveTo>
                    <a:pt x="824720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8" name="object 2948"/>
            <p:cNvSpPr/>
            <p:nvPr/>
          </p:nvSpPr>
          <p:spPr>
            <a:xfrm>
              <a:off x="2375049" y="7966418"/>
              <a:ext cx="0" cy="413384"/>
            </a:xfrm>
            <a:custGeom>
              <a:avLst/>
              <a:gdLst/>
              <a:ahLst/>
              <a:cxnLst/>
              <a:rect l="l" t="t" r="r" b="b"/>
              <a:pathLst>
                <a:path h="413384">
                  <a:moveTo>
                    <a:pt x="0" y="0"/>
                  </a:moveTo>
                  <a:lnTo>
                    <a:pt x="0" y="41287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9" name="object 2949"/>
            <p:cNvSpPr/>
            <p:nvPr/>
          </p:nvSpPr>
          <p:spPr>
            <a:xfrm>
              <a:off x="2354831" y="797048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3015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3015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3015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0" name="object 2950"/>
            <p:cNvSpPr/>
            <p:nvPr/>
          </p:nvSpPr>
          <p:spPr>
            <a:xfrm>
              <a:off x="2354831" y="7970486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5398" y="39445"/>
                  </a:moveTo>
                  <a:lnTo>
                    <a:pt x="39445" y="35398"/>
                  </a:lnTo>
                  <a:lnTo>
                    <a:pt x="0" y="3015"/>
                  </a:lnTo>
                  <a:lnTo>
                    <a:pt x="35398" y="39445"/>
                  </a:lnTo>
                  <a:close/>
                </a:path>
                <a:path w="40005" h="40004">
                  <a:moveTo>
                    <a:pt x="39445" y="35398"/>
                  </a:moveTo>
                  <a:lnTo>
                    <a:pt x="0" y="3015"/>
                  </a:lnTo>
                  <a:lnTo>
                    <a:pt x="4047" y="0"/>
                  </a:lnTo>
                  <a:lnTo>
                    <a:pt x="39445" y="35398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1" name="object 2951"/>
            <p:cNvSpPr/>
            <p:nvPr/>
          </p:nvSpPr>
          <p:spPr>
            <a:xfrm>
              <a:off x="2354810" y="814249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0" y="4047"/>
                  </a:moveTo>
                  <a:lnTo>
                    <a:pt x="35398" y="39445"/>
                  </a:lnTo>
                  <a:lnTo>
                    <a:pt x="39445" y="35398"/>
                  </a:lnTo>
                  <a:lnTo>
                    <a:pt x="0" y="4047"/>
                  </a:lnTo>
                  <a:close/>
                </a:path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2" name="object 2952"/>
            <p:cNvSpPr/>
            <p:nvPr/>
          </p:nvSpPr>
          <p:spPr>
            <a:xfrm>
              <a:off x="2354810" y="8142497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4047" y="0"/>
                  </a:moveTo>
                  <a:lnTo>
                    <a:pt x="0" y="4047"/>
                  </a:lnTo>
                  <a:lnTo>
                    <a:pt x="39445" y="35398"/>
                  </a:lnTo>
                  <a:lnTo>
                    <a:pt x="4047" y="0"/>
                  </a:lnTo>
                  <a:close/>
                </a:path>
                <a:path w="40005" h="40004">
                  <a:moveTo>
                    <a:pt x="0" y="4047"/>
                  </a:moveTo>
                  <a:lnTo>
                    <a:pt x="39445" y="35398"/>
                  </a:lnTo>
                  <a:lnTo>
                    <a:pt x="35398" y="39445"/>
                  </a:lnTo>
                  <a:lnTo>
                    <a:pt x="0" y="4047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53" name="object 2953"/>
            <p:cNvPicPr/>
            <p:nvPr/>
          </p:nvPicPr>
          <p:blipFill>
            <a:blip r:embed="rId177" cstate="print"/>
            <a:stretch>
              <a:fillRect/>
            </a:stretch>
          </p:blipFill>
          <p:spPr>
            <a:xfrm>
              <a:off x="2289054" y="8210298"/>
              <a:ext cx="73852" cy="156852"/>
            </a:xfrm>
            <a:prstGeom prst="rect">
              <a:avLst/>
            </a:prstGeom>
          </p:spPr>
        </p:pic>
      </p:grpSp>
      <p:pic>
        <p:nvPicPr>
          <p:cNvPr id="2954" name="object 2954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13992251" y="3494605"/>
            <a:ext cx="973497" cy="569728"/>
          </a:xfrm>
          <a:prstGeom prst="rect">
            <a:avLst/>
          </a:prstGeom>
        </p:spPr>
      </p:pic>
      <p:pic>
        <p:nvPicPr>
          <p:cNvPr id="2955" name="object 2955"/>
          <p:cNvPicPr/>
          <p:nvPr/>
        </p:nvPicPr>
        <p:blipFill>
          <a:blip r:embed="rId179" cstate="print"/>
          <a:stretch>
            <a:fillRect/>
          </a:stretch>
        </p:blipFill>
        <p:spPr>
          <a:xfrm>
            <a:off x="15497023" y="2358183"/>
            <a:ext cx="221617" cy="695210"/>
          </a:xfrm>
          <a:prstGeom prst="rect">
            <a:avLst/>
          </a:prstGeom>
        </p:spPr>
      </p:pic>
      <p:grpSp>
        <p:nvGrpSpPr>
          <p:cNvPr id="2956" name="object 2956"/>
          <p:cNvGrpSpPr/>
          <p:nvPr/>
        </p:nvGrpSpPr>
        <p:grpSpPr>
          <a:xfrm>
            <a:off x="15493987" y="1781371"/>
            <a:ext cx="197485" cy="530860"/>
            <a:chOff x="15493987" y="1781371"/>
            <a:chExt cx="197485" cy="530860"/>
          </a:xfrm>
        </p:grpSpPr>
        <p:sp>
          <p:nvSpPr>
            <p:cNvPr id="2957" name="object 2957"/>
            <p:cNvSpPr/>
            <p:nvPr/>
          </p:nvSpPr>
          <p:spPr>
            <a:xfrm>
              <a:off x="15497023" y="1784407"/>
              <a:ext cx="191770" cy="179705"/>
            </a:xfrm>
            <a:custGeom>
              <a:avLst/>
              <a:gdLst/>
              <a:ahLst/>
              <a:cxnLst/>
              <a:rect l="l" t="t" r="r" b="b"/>
              <a:pathLst>
                <a:path w="191769" h="179705">
                  <a:moveTo>
                    <a:pt x="0" y="0"/>
                  </a:moveTo>
                  <a:lnTo>
                    <a:pt x="191238" y="0"/>
                  </a:lnTo>
                  <a:lnTo>
                    <a:pt x="191238" y="179095"/>
                  </a:lnTo>
                  <a:lnTo>
                    <a:pt x="0" y="179095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8" name="object 2958"/>
            <p:cNvSpPr/>
            <p:nvPr/>
          </p:nvSpPr>
          <p:spPr>
            <a:xfrm>
              <a:off x="15497023" y="1963522"/>
              <a:ext cx="191770" cy="180340"/>
            </a:xfrm>
            <a:custGeom>
              <a:avLst/>
              <a:gdLst/>
              <a:ahLst/>
              <a:cxnLst/>
              <a:rect l="l" t="t" r="r" b="b"/>
              <a:pathLst>
                <a:path w="191769" h="180339">
                  <a:moveTo>
                    <a:pt x="0" y="0"/>
                  </a:moveTo>
                  <a:lnTo>
                    <a:pt x="191238" y="0"/>
                  </a:lnTo>
                  <a:lnTo>
                    <a:pt x="191238" y="180127"/>
                  </a:lnTo>
                  <a:lnTo>
                    <a:pt x="0" y="180127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9" name="object 2959"/>
            <p:cNvSpPr/>
            <p:nvPr/>
          </p:nvSpPr>
          <p:spPr>
            <a:xfrm>
              <a:off x="15497023" y="2143650"/>
              <a:ext cx="191770" cy="165100"/>
            </a:xfrm>
            <a:custGeom>
              <a:avLst/>
              <a:gdLst/>
              <a:ahLst/>
              <a:cxnLst/>
              <a:rect l="l" t="t" r="r" b="b"/>
              <a:pathLst>
                <a:path w="191769" h="165100">
                  <a:moveTo>
                    <a:pt x="0" y="0"/>
                  </a:moveTo>
                  <a:lnTo>
                    <a:pt x="191238" y="0"/>
                  </a:lnTo>
                  <a:lnTo>
                    <a:pt x="191238" y="164927"/>
                  </a:lnTo>
                  <a:lnTo>
                    <a:pt x="0" y="164927"/>
                  </a:lnTo>
                  <a:lnTo>
                    <a:pt x="0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0" name="object 2960"/>
            <p:cNvSpPr/>
            <p:nvPr/>
          </p:nvSpPr>
          <p:spPr>
            <a:xfrm>
              <a:off x="15519785" y="183804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39">
                  <a:moveTo>
                    <a:pt x="3379" y="2529"/>
                  </a:moveTo>
                  <a:lnTo>
                    <a:pt x="2954" y="1011"/>
                  </a:lnTo>
                  <a:lnTo>
                    <a:pt x="151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1" name="object 2961"/>
            <p:cNvSpPr/>
            <p:nvPr/>
          </p:nvSpPr>
          <p:spPr>
            <a:xfrm>
              <a:off x="15519792" y="1907359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39">
                  <a:moveTo>
                    <a:pt x="0" y="2529"/>
                  </a:moveTo>
                  <a:lnTo>
                    <a:pt x="1517" y="2529"/>
                  </a:lnTo>
                  <a:lnTo>
                    <a:pt x="2954" y="1538"/>
                  </a:lnTo>
                  <a:lnTo>
                    <a:pt x="33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2" name="object 2962"/>
            <p:cNvSpPr/>
            <p:nvPr/>
          </p:nvSpPr>
          <p:spPr>
            <a:xfrm>
              <a:off x="15522406" y="1840726"/>
              <a:ext cx="5080" cy="66675"/>
            </a:xfrm>
            <a:custGeom>
              <a:avLst/>
              <a:gdLst/>
              <a:ahLst/>
              <a:cxnLst/>
              <a:rect l="l" t="t" r="r" b="b"/>
              <a:pathLst>
                <a:path w="5080" h="66675">
                  <a:moveTo>
                    <a:pt x="0" y="66464"/>
                  </a:moveTo>
                  <a:lnTo>
                    <a:pt x="3745" y="49983"/>
                  </a:lnTo>
                  <a:lnTo>
                    <a:pt x="4993" y="33232"/>
                  </a:lnTo>
                  <a:lnTo>
                    <a:pt x="3745" y="1648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3" name="object 2963"/>
            <p:cNvSpPr/>
            <p:nvPr/>
          </p:nvSpPr>
          <p:spPr>
            <a:xfrm>
              <a:off x="15517765" y="184310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3460" y="2610"/>
                  </a:moveTo>
                  <a:lnTo>
                    <a:pt x="3035" y="1092"/>
                  </a:lnTo>
                  <a:lnTo>
                    <a:pt x="159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4" name="object 2964"/>
            <p:cNvSpPr/>
            <p:nvPr/>
          </p:nvSpPr>
          <p:spPr>
            <a:xfrm>
              <a:off x="15517768" y="1901206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0" y="2610"/>
                  </a:moveTo>
                  <a:lnTo>
                    <a:pt x="1598" y="2610"/>
                  </a:lnTo>
                  <a:lnTo>
                    <a:pt x="3015" y="1517"/>
                  </a:lnTo>
                  <a:lnTo>
                    <a:pt x="346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5" name="object 2965"/>
            <p:cNvSpPr/>
            <p:nvPr/>
          </p:nvSpPr>
          <p:spPr>
            <a:xfrm>
              <a:off x="15520804" y="1846058"/>
              <a:ext cx="3810" cy="55880"/>
            </a:xfrm>
            <a:custGeom>
              <a:avLst/>
              <a:gdLst/>
              <a:ahLst/>
              <a:cxnLst/>
              <a:rect l="l" t="t" r="r" b="b"/>
              <a:pathLst>
                <a:path w="3809" h="55880">
                  <a:moveTo>
                    <a:pt x="0" y="55819"/>
                  </a:moveTo>
                  <a:lnTo>
                    <a:pt x="2652" y="41951"/>
                  </a:lnTo>
                  <a:lnTo>
                    <a:pt x="3536" y="27909"/>
                  </a:lnTo>
                  <a:lnTo>
                    <a:pt x="2652" y="138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6" name="object 2966"/>
            <p:cNvSpPr/>
            <p:nvPr/>
          </p:nvSpPr>
          <p:spPr>
            <a:xfrm>
              <a:off x="15504957" y="1843100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80">
                  <a:moveTo>
                    <a:pt x="3703" y="0"/>
                  </a:moveTo>
                  <a:lnTo>
                    <a:pt x="2610" y="0"/>
                  </a:lnTo>
                  <a:lnTo>
                    <a:pt x="1517" y="505"/>
                  </a:lnTo>
                  <a:lnTo>
                    <a:pt x="829" y="1436"/>
                  </a:lnTo>
                  <a:lnTo>
                    <a:pt x="161" y="2367"/>
                  </a:lnTo>
                  <a:lnTo>
                    <a:pt x="0" y="3541"/>
                  </a:lnTo>
                  <a:lnTo>
                    <a:pt x="323" y="46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7" name="object 2967"/>
            <p:cNvSpPr/>
            <p:nvPr/>
          </p:nvSpPr>
          <p:spPr>
            <a:xfrm>
              <a:off x="15504963" y="1899179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80">
                  <a:moveTo>
                    <a:pt x="323" y="0"/>
                  </a:moveTo>
                  <a:lnTo>
                    <a:pt x="0" y="1092"/>
                  </a:lnTo>
                  <a:lnTo>
                    <a:pt x="161" y="2266"/>
                  </a:lnTo>
                  <a:lnTo>
                    <a:pt x="829" y="3197"/>
                  </a:lnTo>
                  <a:lnTo>
                    <a:pt x="1517" y="4128"/>
                  </a:lnTo>
                  <a:lnTo>
                    <a:pt x="2610" y="4634"/>
                  </a:lnTo>
                  <a:lnTo>
                    <a:pt x="3703" y="46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8" name="object 2968"/>
            <p:cNvSpPr/>
            <p:nvPr/>
          </p:nvSpPr>
          <p:spPr>
            <a:xfrm>
              <a:off x="15505203" y="1848180"/>
              <a:ext cx="4445" cy="52069"/>
            </a:xfrm>
            <a:custGeom>
              <a:avLst/>
              <a:gdLst/>
              <a:ahLst/>
              <a:cxnLst/>
              <a:rect l="l" t="t" r="r" b="b"/>
              <a:pathLst>
                <a:path w="4444" h="52069">
                  <a:moveTo>
                    <a:pt x="0" y="51589"/>
                  </a:moveTo>
                  <a:lnTo>
                    <a:pt x="2994" y="38806"/>
                  </a:lnTo>
                  <a:lnTo>
                    <a:pt x="3992" y="25787"/>
                  </a:lnTo>
                  <a:lnTo>
                    <a:pt x="2994" y="1277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9" name="object 2969"/>
            <p:cNvSpPr/>
            <p:nvPr/>
          </p:nvSpPr>
          <p:spPr>
            <a:xfrm>
              <a:off x="15508175" y="1844112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08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0" name="object 2970"/>
            <p:cNvSpPr/>
            <p:nvPr/>
          </p:nvSpPr>
          <p:spPr>
            <a:xfrm>
              <a:off x="15508154" y="1904829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0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1" name="object 2971"/>
            <p:cNvSpPr/>
            <p:nvPr/>
          </p:nvSpPr>
          <p:spPr>
            <a:xfrm>
              <a:off x="15500059" y="1906347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0" y="1942"/>
                  </a:lnTo>
                  <a:lnTo>
                    <a:pt x="1598" y="3541"/>
                  </a:lnTo>
                  <a:lnTo>
                    <a:pt x="3541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2" name="object 2972"/>
            <p:cNvSpPr/>
            <p:nvPr/>
          </p:nvSpPr>
          <p:spPr>
            <a:xfrm>
              <a:off x="15500059" y="1838040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41" y="0"/>
                  </a:moveTo>
                  <a:lnTo>
                    <a:pt x="1598" y="0"/>
                  </a:lnTo>
                  <a:lnTo>
                    <a:pt x="0" y="1598"/>
                  </a:lnTo>
                  <a:lnTo>
                    <a:pt x="0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3" name="object 2973"/>
            <p:cNvSpPr/>
            <p:nvPr/>
          </p:nvSpPr>
          <p:spPr>
            <a:xfrm>
              <a:off x="15531429" y="1894710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0" y="0"/>
                  </a:moveTo>
                  <a:lnTo>
                    <a:pt x="0" y="5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4" name="object 2974"/>
            <p:cNvSpPr/>
            <p:nvPr/>
          </p:nvSpPr>
          <p:spPr>
            <a:xfrm>
              <a:off x="15527402" y="1891674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7063" y="0"/>
                  </a:moveTo>
                  <a:lnTo>
                    <a:pt x="0" y="0"/>
                  </a:lnTo>
                  <a:lnTo>
                    <a:pt x="0" y="3015"/>
                  </a:lnTo>
                  <a:lnTo>
                    <a:pt x="7063" y="3015"/>
                  </a:lnTo>
                  <a:lnTo>
                    <a:pt x="7063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5" name="object 2975"/>
            <p:cNvSpPr/>
            <p:nvPr/>
          </p:nvSpPr>
          <p:spPr>
            <a:xfrm>
              <a:off x="15531429" y="1856256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60">
                  <a:moveTo>
                    <a:pt x="0" y="0"/>
                  </a:moveTo>
                  <a:lnTo>
                    <a:pt x="0" y="353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6" name="object 2976"/>
            <p:cNvSpPr/>
            <p:nvPr/>
          </p:nvSpPr>
          <p:spPr>
            <a:xfrm>
              <a:off x="15527402" y="1854232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7063" y="2023"/>
                  </a:moveTo>
                  <a:lnTo>
                    <a:pt x="0" y="2023"/>
                  </a:lnTo>
                  <a:lnTo>
                    <a:pt x="0" y="0"/>
                  </a:lnTo>
                  <a:lnTo>
                    <a:pt x="7063" y="0"/>
                  </a:lnTo>
                  <a:lnTo>
                    <a:pt x="7063" y="2023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7" name="object 2977"/>
            <p:cNvSpPr/>
            <p:nvPr/>
          </p:nvSpPr>
          <p:spPr>
            <a:xfrm>
              <a:off x="15532009" y="1841920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13924" y="0"/>
                  </a:moveTo>
                  <a:lnTo>
                    <a:pt x="9026" y="1517"/>
                  </a:lnTo>
                  <a:lnTo>
                    <a:pt x="4310" y="3622"/>
                  </a:lnTo>
                  <a:lnTo>
                    <a:pt x="0" y="6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8" name="object 2978"/>
            <p:cNvSpPr/>
            <p:nvPr/>
          </p:nvSpPr>
          <p:spPr>
            <a:xfrm>
              <a:off x="15570383" y="1839636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1356" y="344"/>
                  </a:moveTo>
                  <a:lnTo>
                    <a:pt x="930" y="161"/>
                  </a:lnTo>
                  <a:lnTo>
                    <a:pt x="425" y="8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79" name="object 2979"/>
            <p:cNvSpPr/>
            <p:nvPr/>
          </p:nvSpPr>
          <p:spPr>
            <a:xfrm>
              <a:off x="15570814" y="1841076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284" y="7589"/>
                  </a:moveTo>
                  <a:lnTo>
                    <a:pt x="11981" y="4128"/>
                  </a:lnTo>
                  <a:lnTo>
                    <a:pt x="6172" y="159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0" name="object 2980"/>
            <p:cNvSpPr/>
            <p:nvPr/>
          </p:nvSpPr>
          <p:spPr>
            <a:xfrm>
              <a:off x="15588942" y="184866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649" y="12568"/>
                  </a:moveTo>
                  <a:lnTo>
                    <a:pt x="9350" y="7528"/>
                  </a:lnTo>
                  <a:lnTo>
                    <a:pt x="5059" y="319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1" name="object 2981"/>
            <p:cNvSpPr/>
            <p:nvPr/>
          </p:nvSpPr>
          <p:spPr>
            <a:xfrm>
              <a:off x="15601416" y="1860971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4" h="13335">
                  <a:moveTo>
                    <a:pt x="3885" y="12993"/>
                  </a:moveTo>
                  <a:lnTo>
                    <a:pt x="3885" y="8358"/>
                  </a:lnTo>
                  <a:lnTo>
                    <a:pt x="2529" y="390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2" name="object 2982"/>
            <p:cNvSpPr/>
            <p:nvPr/>
          </p:nvSpPr>
          <p:spPr>
            <a:xfrm>
              <a:off x="15601423" y="1873958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4" h="13335">
                  <a:moveTo>
                    <a:pt x="0" y="12993"/>
                  </a:moveTo>
                  <a:lnTo>
                    <a:pt x="2529" y="9107"/>
                  </a:lnTo>
                  <a:lnTo>
                    <a:pt x="3885" y="4634"/>
                  </a:lnTo>
                  <a:lnTo>
                    <a:pt x="38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3" name="object 2983"/>
            <p:cNvSpPr/>
            <p:nvPr/>
          </p:nvSpPr>
          <p:spPr>
            <a:xfrm>
              <a:off x="15588942" y="1886695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568"/>
                  </a:moveTo>
                  <a:lnTo>
                    <a:pt x="5039" y="9370"/>
                  </a:lnTo>
                  <a:lnTo>
                    <a:pt x="9350" y="5059"/>
                  </a:lnTo>
                  <a:lnTo>
                    <a:pt x="126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4" name="object 2984"/>
            <p:cNvSpPr/>
            <p:nvPr/>
          </p:nvSpPr>
          <p:spPr>
            <a:xfrm>
              <a:off x="15570811" y="1899264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0" y="7589"/>
                  </a:moveTo>
                  <a:lnTo>
                    <a:pt x="6152" y="5990"/>
                  </a:lnTo>
                  <a:lnTo>
                    <a:pt x="11981" y="3460"/>
                  </a:lnTo>
                  <a:lnTo>
                    <a:pt x="1728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5" name="object 2985"/>
            <p:cNvSpPr/>
            <p:nvPr/>
          </p:nvSpPr>
          <p:spPr>
            <a:xfrm>
              <a:off x="15570389" y="1906931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0" y="344"/>
                  </a:moveTo>
                  <a:lnTo>
                    <a:pt x="425" y="263"/>
                  </a:lnTo>
                  <a:lnTo>
                    <a:pt x="930" y="161"/>
                  </a:lnTo>
                  <a:lnTo>
                    <a:pt x="13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6" name="object 2986"/>
            <p:cNvSpPr/>
            <p:nvPr/>
          </p:nvSpPr>
          <p:spPr>
            <a:xfrm>
              <a:off x="15532020" y="1899685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0" y="0"/>
                  </a:moveTo>
                  <a:lnTo>
                    <a:pt x="4310" y="2610"/>
                  </a:lnTo>
                  <a:lnTo>
                    <a:pt x="8945" y="4796"/>
                  </a:lnTo>
                  <a:lnTo>
                    <a:pt x="13742" y="6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7" name="object 2987"/>
            <p:cNvSpPr/>
            <p:nvPr/>
          </p:nvSpPr>
          <p:spPr>
            <a:xfrm>
              <a:off x="15531429" y="184816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8" name="object 2988"/>
            <p:cNvSpPr/>
            <p:nvPr/>
          </p:nvSpPr>
          <p:spPr>
            <a:xfrm>
              <a:off x="15499047" y="1842088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7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89" name="object 2989"/>
            <p:cNvSpPr/>
            <p:nvPr/>
          </p:nvSpPr>
          <p:spPr>
            <a:xfrm>
              <a:off x="15503095" y="1838040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1619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0" name="object 2990"/>
            <p:cNvSpPr/>
            <p:nvPr/>
          </p:nvSpPr>
          <p:spPr>
            <a:xfrm>
              <a:off x="15503095" y="1909889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1" name="object 2991"/>
            <p:cNvSpPr/>
            <p:nvPr/>
          </p:nvSpPr>
          <p:spPr>
            <a:xfrm>
              <a:off x="15510199" y="1870423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7063" y="3541"/>
                  </a:moveTo>
                  <a:lnTo>
                    <a:pt x="7063" y="1598"/>
                  </a:lnTo>
                  <a:lnTo>
                    <a:pt x="5464" y="0"/>
                  </a:lnTo>
                  <a:lnTo>
                    <a:pt x="3521" y="0"/>
                  </a:lnTo>
                  <a:lnTo>
                    <a:pt x="1578" y="0"/>
                  </a:lnTo>
                  <a:lnTo>
                    <a:pt x="0" y="1598"/>
                  </a:lnTo>
                  <a:lnTo>
                    <a:pt x="0" y="3541"/>
                  </a:lnTo>
                  <a:lnTo>
                    <a:pt x="0" y="5484"/>
                  </a:lnTo>
                  <a:lnTo>
                    <a:pt x="1578" y="7083"/>
                  </a:lnTo>
                  <a:lnTo>
                    <a:pt x="3521" y="7083"/>
                  </a:lnTo>
                  <a:lnTo>
                    <a:pt x="5464" y="7083"/>
                  </a:lnTo>
                  <a:lnTo>
                    <a:pt x="7063" y="5484"/>
                  </a:lnTo>
                  <a:lnTo>
                    <a:pt x="7063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2" name="object 2992"/>
            <p:cNvSpPr/>
            <p:nvPr/>
          </p:nvSpPr>
          <p:spPr>
            <a:xfrm>
              <a:off x="15569293" y="1896234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0" y="6739"/>
                  </a:moveTo>
                  <a:lnTo>
                    <a:pt x="5484" y="5302"/>
                  </a:lnTo>
                  <a:lnTo>
                    <a:pt x="10787" y="3035"/>
                  </a:lnTo>
                  <a:lnTo>
                    <a:pt x="155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3" name="object 2993"/>
            <p:cNvSpPr/>
            <p:nvPr/>
          </p:nvSpPr>
          <p:spPr>
            <a:xfrm>
              <a:off x="15584725" y="1885525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0" y="11293"/>
                  </a:moveTo>
                  <a:lnTo>
                    <a:pt x="4553" y="8419"/>
                  </a:lnTo>
                  <a:lnTo>
                    <a:pt x="8439" y="4553"/>
                  </a:lnTo>
                  <a:lnTo>
                    <a:pt x="1139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4" name="object 2994"/>
            <p:cNvSpPr/>
            <p:nvPr/>
          </p:nvSpPr>
          <p:spPr>
            <a:xfrm>
              <a:off x="15595857" y="1873971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30">
                  <a:moveTo>
                    <a:pt x="0" y="11293"/>
                  </a:moveTo>
                  <a:lnTo>
                    <a:pt x="2206" y="7933"/>
                  </a:lnTo>
                  <a:lnTo>
                    <a:pt x="3379" y="4047"/>
                  </a:lnTo>
                  <a:lnTo>
                    <a:pt x="33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5" name="object 2995"/>
            <p:cNvSpPr/>
            <p:nvPr/>
          </p:nvSpPr>
          <p:spPr>
            <a:xfrm>
              <a:off x="15595850" y="1862671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30">
                  <a:moveTo>
                    <a:pt x="3379" y="11293"/>
                  </a:moveTo>
                  <a:lnTo>
                    <a:pt x="3379" y="7245"/>
                  </a:lnTo>
                  <a:lnTo>
                    <a:pt x="2206" y="335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6" name="object 2996"/>
            <p:cNvSpPr/>
            <p:nvPr/>
          </p:nvSpPr>
          <p:spPr>
            <a:xfrm>
              <a:off x="15584715" y="1851118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11394" y="11293"/>
                  </a:moveTo>
                  <a:lnTo>
                    <a:pt x="8439" y="6739"/>
                  </a:lnTo>
                  <a:lnTo>
                    <a:pt x="4553" y="285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7" name="object 2997"/>
            <p:cNvSpPr/>
            <p:nvPr/>
          </p:nvSpPr>
          <p:spPr>
            <a:xfrm>
              <a:off x="15545681" y="1904239"/>
              <a:ext cx="24130" cy="3175"/>
            </a:xfrm>
            <a:custGeom>
              <a:avLst/>
              <a:gdLst/>
              <a:ahLst/>
              <a:cxnLst/>
              <a:rect l="l" t="t" r="r" b="b"/>
              <a:pathLst>
                <a:path w="24130" h="3175">
                  <a:moveTo>
                    <a:pt x="0" y="2529"/>
                  </a:moveTo>
                  <a:lnTo>
                    <a:pt x="8014" y="2853"/>
                  </a:lnTo>
                  <a:lnTo>
                    <a:pt x="16029" y="2023"/>
                  </a:lnTo>
                  <a:lnTo>
                    <a:pt x="236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8" name="object 2998"/>
            <p:cNvSpPr/>
            <p:nvPr/>
          </p:nvSpPr>
          <p:spPr>
            <a:xfrm>
              <a:off x="15545860" y="1840817"/>
              <a:ext cx="24130" cy="3175"/>
            </a:xfrm>
            <a:custGeom>
              <a:avLst/>
              <a:gdLst/>
              <a:ahLst/>
              <a:cxnLst/>
              <a:rect l="l" t="t" r="r" b="b"/>
              <a:pathLst>
                <a:path w="24130" h="3175">
                  <a:moveTo>
                    <a:pt x="23517" y="2873"/>
                  </a:moveTo>
                  <a:lnTo>
                    <a:pt x="15847" y="850"/>
                  </a:lnTo>
                  <a:lnTo>
                    <a:pt x="7913" y="0"/>
                  </a:lnTo>
                  <a:lnTo>
                    <a:pt x="0" y="3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9" name="object 2999"/>
            <p:cNvSpPr/>
            <p:nvPr/>
          </p:nvSpPr>
          <p:spPr>
            <a:xfrm>
              <a:off x="15569286" y="1843950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15523" y="6739"/>
                  </a:moveTo>
                  <a:lnTo>
                    <a:pt x="10787" y="3723"/>
                  </a:lnTo>
                  <a:lnTo>
                    <a:pt x="5484" y="141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0" name="object 3000"/>
            <p:cNvSpPr/>
            <p:nvPr/>
          </p:nvSpPr>
          <p:spPr>
            <a:xfrm>
              <a:off x="15522673" y="1839034"/>
              <a:ext cx="46990" cy="2540"/>
            </a:xfrm>
            <a:custGeom>
              <a:avLst/>
              <a:gdLst/>
              <a:ahLst/>
              <a:cxnLst/>
              <a:rect l="l" t="t" r="r" b="b"/>
              <a:pathLst>
                <a:path w="46990" h="2539">
                  <a:moveTo>
                    <a:pt x="46873" y="1958"/>
                  </a:moveTo>
                  <a:lnTo>
                    <a:pt x="35192" y="489"/>
                  </a:lnTo>
                  <a:lnTo>
                    <a:pt x="23444" y="0"/>
                  </a:lnTo>
                  <a:lnTo>
                    <a:pt x="11692" y="489"/>
                  </a:lnTo>
                  <a:lnTo>
                    <a:pt x="0" y="19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1" name="object 3001"/>
            <p:cNvSpPr/>
            <p:nvPr/>
          </p:nvSpPr>
          <p:spPr>
            <a:xfrm>
              <a:off x="15522659" y="1906937"/>
              <a:ext cx="46990" cy="2540"/>
            </a:xfrm>
            <a:custGeom>
              <a:avLst/>
              <a:gdLst/>
              <a:ahLst/>
              <a:cxnLst/>
              <a:rect l="l" t="t" r="r" b="b"/>
              <a:pathLst>
                <a:path w="46990" h="2539">
                  <a:moveTo>
                    <a:pt x="0" y="0"/>
                  </a:moveTo>
                  <a:lnTo>
                    <a:pt x="11681" y="1468"/>
                  </a:lnTo>
                  <a:lnTo>
                    <a:pt x="23429" y="1958"/>
                  </a:lnTo>
                  <a:lnTo>
                    <a:pt x="35180" y="1468"/>
                  </a:lnTo>
                  <a:lnTo>
                    <a:pt x="468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2" name="object 3002"/>
            <p:cNvSpPr/>
            <p:nvPr/>
          </p:nvSpPr>
          <p:spPr>
            <a:xfrm>
              <a:off x="15519785" y="2017156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39">
                  <a:moveTo>
                    <a:pt x="3379" y="2529"/>
                  </a:moveTo>
                  <a:lnTo>
                    <a:pt x="2954" y="1011"/>
                  </a:lnTo>
                  <a:lnTo>
                    <a:pt x="151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3" name="object 3003"/>
            <p:cNvSpPr/>
            <p:nvPr/>
          </p:nvSpPr>
          <p:spPr>
            <a:xfrm>
              <a:off x="15519792" y="2086475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39">
                  <a:moveTo>
                    <a:pt x="0" y="2529"/>
                  </a:moveTo>
                  <a:lnTo>
                    <a:pt x="1517" y="2529"/>
                  </a:lnTo>
                  <a:lnTo>
                    <a:pt x="2954" y="1538"/>
                  </a:lnTo>
                  <a:lnTo>
                    <a:pt x="33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4" name="object 3004"/>
            <p:cNvSpPr/>
            <p:nvPr/>
          </p:nvSpPr>
          <p:spPr>
            <a:xfrm>
              <a:off x="15522406" y="2019844"/>
              <a:ext cx="5080" cy="66675"/>
            </a:xfrm>
            <a:custGeom>
              <a:avLst/>
              <a:gdLst/>
              <a:ahLst/>
              <a:cxnLst/>
              <a:rect l="l" t="t" r="r" b="b"/>
              <a:pathLst>
                <a:path w="5080" h="66675">
                  <a:moveTo>
                    <a:pt x="0" y="66545"/>
                  </a:moveTo>
                  <a:lnTo>
                    <a:pt x="3745" y="50017"/>
                  </a:lnTo>
                  <a:lnTo>
                    <a:pt x="4993" y="33242"/>
                  </a:lnTo>
                  <a:lnTo>
                    <a:pt x="3745" y="16482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5" name="object 3005"/>
            <p:cNvSpPr/>
            <p:nvPr/>
          </p:nvSpPr>
          <p:spPr>
            <a:xfrm>
              <a:off x="15517765" y="2022219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3460" y="2610"/>
                  </a:moveTo>
                  <a:lnTo>
                    <a:pt x="3035" y="1092"/>
                  </a:lnTo>
                  <a:lnTo>
                    <a:pt x="159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6" name="object 3006"/>
            <p:cNvSpPr/>
            <p:nvPr/>
          </p:nvSpPr>
          <p:spPr>
            <a:xfrm>
              <a:off x="15517768" y="2081334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0" y="2610"/>
                  </a:moveTo>
                  <a:lnTo>
                    <a:pt x="1598" y="2610"/>
                  </a:lnTo>
                  <a:lnTo>
                    <a:pt x="3015" y="1517"/>
                  </a:lnTo>
                  <a:lnTo>
                    <a:pt x="346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7" name="object 3007"/>
            <p:cNvSpPr/>
            <p:nvPr/>
          </p:nvSpPr>
          <p:spPr>
            <a:xfrm>
              <a:off x="15520804" y="2025174"/>
              <a:ext cx="3810" cy="55880"/>
            </a:xfrm>
            <a:custGeom>
              <a:avLst/>
              <a:gdLst/>
              <a:ahLst/>
              <a:cxnLst/>
              <a:rect l="l" t="t" r="r" b="b"/>
              <a:pathLst>
                <a:path w="3809" h="55880">
                  <a:moveTo>
                    <a:pt x="0" y="55819"/>
                  </a:moveTo>
                  <a:lnTo>
                    <a:pt x="2652" y="41951"/>
                  </a:lnTo>
                  <a:lnTo>
                    <a:pt x="3536" y="27909"/>
                  </a:lnTo>
                  <a:lnTo>
                    <a:pt x="2652" y="138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8" name="object 3008"/>
            <p:cNvSpPr/>
            <p:nvPr/>
          </p:nvSpPr>
          <p:spPr>
            <a:xfrm>
              <a:off x="15504957" y="2022216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80">
                  <a:moveTo>
                    <a:pt x="3703" y="0"/>
                  </a:moveTo>
                  <a:lnTo>
                    <a:pt x="2610" y="0"/>
                  </a:lnTo>
                  <a:lnTo>
                    <a:pt x="1517" y="505"/>
                  </a:lnTo>
                  <a:lnTo>
                    <a:pt x="829" y="1436"/>
                  </a:lnTo>
                  <a:lnTo>
                    <a:pt x="161" y="2367"/>
                  </a:lnTo>
                  <a:lnTo>
                    <a:pt x="0" y="3541"/>
                  </a:lnTo>
                  <a:lnTo>
                    <a:pt x="323" y="46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09" name="object 3009"/>
            <p:cNvSpPr/>
            <p:nvPr/>
          </p:nvSpPr>
          <p:spPr>
            <a:xfrm>
              <a:off x="15504963" y="2079307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80">
                  <a:moveTo>
                    <a:pt x="323" y="0"/>
                  </a:moveTo>
                  <a:lnTo>
                    <a:pt x="0" y="1092"/>
                  </a:lnTo>
                  <a:lnTo>
                    <a:pt x="161" y="2266"/>
                  </a:lnTo>
                  <a:lnTo>
                    <a:pt x="829" y="3197"/>
                  </a:lnTo>
                  <a:lnTo>
                    <a:pt x="1517" y="4128"/>
                  </a:lnTo>
                  <a:lnTo>
                    <a:pt x="2610" y="4634"/>
                  </a:lnTo>
                  <a:lnTo>
                    <a:pt x="3703" y="46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0" name="object 3010"/>
            <p:cNvSpPr/>
            <p:nvPr/>
          </p:nvSpPr>
          <p:spPr>
            <a:xfrm>
              <a:off x="15505203" y="2027296"/>
              <a:ext cx="4445" cy="52069"/>
            </a:xfrm>
            <a:custGeom>
              <a:avLst/>
              <a:gdLst/>
              <a:ahLst/>
              <a:cxnLst/>
              <a:rect l="l" t="t" r="r" b="b"/>
              <a:pathLst>
                <a:path w="4444" h="52069">
                  <a:moveTo>
                    <a:pt x="0" y="51589"/>
                  </a:moveTo>
                  <a:lnTo>
                    <a:pt x="2994" y="38806"/>
                  </a:lnTo>
                  <a:lnTo>
                    <a:pt x="3992" y="25787"/>
                  </a:lnTo>
                  <a:lnTo>
                    <a:pt x="2994" y="1277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1" name="object 3011"/>
            <p:cNvSpPr/>
            <p:nvPr/>
          </p:nvSpPr>
          <p:spPr>
            <a:xfrm>
              <a:off x="15508175" y="2023228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08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2" name="object 3012"/>
            <p:cNvSpPr/>
            <p:nvPr/>
          </p:nvSpPr>
          <p:spPr>
            <a:xfrm>
              <a:off x="15508154" y="2083945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0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3" name="object 3013"/>
            <p:cNvSpPr/>
            <p:nvPr/>
          </p:nvSpPr>
          <p:spPr>
            <a:xfrm>
              <a:off x="15500059" y="2085463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0" y="1942"/>
                  </a:lnTo>
                  <a:lnTo>
                    <a:pt x="1598" y="3541"/>
                  </a:lnTo>
                  <a:lnTo>
                    <a:pt x="3541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4" name="object 3014"/>
            <p:cNvSpPr/>
            <p:nvPr/>
          </p:nvSpPr>
          <p:spPr>
            <a:xfrm>
              <a:off x="15500059" y="2017156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41" y="0"/>
                  </a:moveTo>
                  <a:lnTo>
                    <a:pt x="1598" y="0"/>
                  </a:lnTo>
                  <a:lnTo>
                    <a:pt x="0" y="1598"/>
                  </a:lnTo>
                  <a:lnTo>
                    <a:pt x="0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5" name="object 3015"/>
            <p:cNvSpPr/>
            <p:nvPr/>
          </p:nvSpPr>
          <p:spPr>
            <a:xfrm>
              <a:off x="15531429" y="2073825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0" y="0"/>
                  </a:moveTo>
                  <a:lnTo>
                    <a:pt x="0" y="5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6" name="object 3016"/>
            <p:cNvSpPr/>
            <p:nvPr/>
          </p:nvSpPr>
          <p:spPr>
            <a:xfrm>
              <a:off x="15527402" y="2070789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7063" y="0"/>
                  </a:moveTo>
                  <a:lnTo>
                    <a:pt x="0" y="0"/>
                  </a:lnTo>
                  <a:lnTo>
                    <a:pt x="0" y="3015"/>
                  </a:lnTo>
                  <a:lnTo>
                    <a:pt x="7063" y="3015"/>
                  </a:lnTo>
                  <a:lnTo>
                    <a:pt x="7063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7" name="object 3017"/>
            <p:cNvSpPr/>
            <p:nvPr/>
          </p:nvSpPr>
          <p:spPr>
            <a:xfrm>
              <a:off x="15531429" y="2035371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60">
                  <a:moveTo>
                    <a:pt x="0" y="0"/>
                  </a:moveTo>
                  <a:lnTo>
                    <a:pt x="0" y="353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8" name="object 3018"/>
            <p:cNvSpPr/>
            <p:nvPr/>
          </p:nvSpPr>
          <p:spPr>
            <a:xfrm>
              <a:off x="15527402" y="2033347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7063" y="2023"/>
                  </a:moveTo>
                  <a:lnTo>
                    <a:pt x="0" y="2023"/>
                  </a:lnTo>
                  <a:lnTo>
                    <a:pt x="0" y="0"/>
                  </a:lnTo>
                  <a:lnTo>
                    <a:pt x="7063" y="0"/>
                  </a:lnTo>
                  <a:lnTo>
                    <a:pt x="7063" y="2023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19" name="object 3019"/>
            <p:cNvSpPr/>
            <p:nvPr/>
          </p:nvSpPr>
          <p:spPr>
            <a:xfrm>
              <a:off x="15532009" y="2021035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13924" y="0"/>
                  </a:moveTo>
                  <a:lnTo>
                    <a:pt x="9026" y="1517"/>
                  </a:lnTo>
                  <a:lnTo>
                    <a:pt x="4310" y="3622"/>
                  </a:lnTo>
                  <a:lnTo>
                    <a:pt x="0" y="6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0" name="object 3020"/>
            <p:cNvSpPr/>
            <p:nvPr/>
          </p:nvSpPr>
          <p:spPr>
            <a:xfrm>
              <a:off x="15570383" y="201976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1356" y="344"/>
                  </a:moveTo>
                  <a:lnTo>
                    <a:pt x="930" y="161"/>
                  </a:lnTo>
                  <a:lnTo>
                    <a:pt x="425" y="8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1" name="object 3021"/>
            <p:cNvSpPr/>
            <p:nvPr/>
          </p:nvSpPr>
          <p:spPr>
            <a:xfrm>
              <a:off x="15570814" y="2020192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284" y="7589"/>
                  </a:moveTo>
                  <a:lnTo>
                    <a:pt x="11981" y="4128"/>
                  </a:lnTo>
                  <a:lnTo>
                    <a:pt x="6172" y="159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2" name="object 3022"/>
            <p:cNvSpPr/>
            <p:nvPr/>
          </p:nvSpPr>
          <p:spPr>
            <a:xfrm>
              <a:off x="15588942" y="2027778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649" y="12568"/>
                  </a:moveTo>
                  <a:lnTo>
                    <a:pt x="9350" y="7528"/>
                  </a:lnTo>
                  <a:lnTo>
                    <a:pt x="5059" y="319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3" name="object 3023"/>
            <p:cNvSpPr/>
            <p:nvPr/>
          </p:nvSpPr>
          <p:spPr>
            <a:xfrm>
              <a:off x="15601416" y="2040087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4" h="13335">
                  <a:moveTo>
                    <a:pt x="3885" y="12993"/>
                  </a:moveTo>
                  <a:lnTo>
                    <a:pt x="3885" y="8358"/>
                  </a:lnTo>
                  <a:lnTo>
                    <a:pt x="2529" y="390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4" name="object 3024"/>
            <p:cNvSpPr/>
            <p:nvPr/>
          </p:nvSpPr>
          <p:spPr>
            <a:xfrm>
              <a:off x="15601423" y="2053073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4" h="13335">
                  <a:moveTo>
                    <a:pt x="0" y="12993"/>
                  </a:moveTo>
                  <a:lnTo>
                    <a:pt x="2529" y="9107"/>
                  </a:lnTo>
                  <a:lnTo>
                    <a:pt x="3885" y="4634"/>
                  </a:lnTo>
                  <a:lnTo>
                    <a:pt x="38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5" name="object 3025"/>
            <p:cNvSpPr/>
            <p:nvPr/>
          </p:nvSpPr>
          <p:spPr>
            <a:xfrm>
              <a:off x="15588942" y="2065810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568"/>
                  </a:moveTo>
                  <a:lnTo>
                    <a:pt x="5039" y="9370"/>
                  </a:lnTo>
                  <a:lnTo>
                    <a:pt x="9350" y="5059"/>
                  </a:lnTo>
                  <a:lnTo>
                    <a:pt x="126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6" name="object 3026"/>
            <p:cNvSpPr/>
            <p:nvPr/>
          </p:nvSpPr>
          <p:spPr>
            <a:xfrm>
              <a:off x="15570811" y="2078379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0" y="7589"/>
                  </a:moveTo>
                  <a:lnTo>
                    <a:pt x="6152" y="5990"/>
                  </a:lnTo>
                  <a:lnTo>
                    <a:pt x="11981" y="3460"/>
                  </a:lnTo>
                  <a:lnTo>
                    <a:pt x="1728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7" name="object 3027"/>
            <p:cNvSpPr/>
            <p:nvPr/>
          </p:nvSpPr>
          <p:spPr>
            <a:xfrm>
              <a:off x="15570389" y="2086046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0" y="344"/>
                  </a:moveTo>
                  <a:lnTo>
                    <a:pt x="425" y="263"/>
                  </a:lnTo>
                  <a:lnTo>
                    <a:pt x="930" y="161"/>
                  </a:lnTo>
                  <a:lnTo>
                    <a:pt x="13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8" name="object 3028"/>
            <p:cNvSpPr/>
            <p:nvPr/>
          </p:nvSpPr>
          <p:spPr>
            <a:xfrm>
              <a:off x="15532020" y="2078801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0" y="0"/>
                  </a:moveTo>
                  <a:lnTo>
                    <a:pt x="4310" y="2610"/>
                  </a:lnTo>
                  <a:lnTo>
                    <a:pt x="8945" y="4796"/>
                  </a:lnTo>
                  <a:lnTo>
                    <a:pt x="13742" y="6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9" name="object 3029"/>
            <p:cNvSpPr/>
            <p:nvPr/>
          </p:nvSpPr>
          <p:spPr>
            <a:xfrm>
              <a:off x="15531429" y="2028287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0" y="0"/>
                  </a:moveTo>
                  <a:lnTo>
                    <a:pt x="0" y="5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0" name="object 3030"/>
            <p:cNvSpPr/>
            <p:nvPr/>
          </p:nvSpPr>
          <p:spPr>
            <a:xfrm>
              <a:off x="15499047" y="2021204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7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1" name="object 3031"/>
            <p:cNvSpPr/>
            <p:nvPr/>
          </p:nvSpPr>
          <p:spPr>
            <a:xfrm>
              <a:off x="15503095" y="2018168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1619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2" name="object 3032"/>
            <p:cNvSpPr/>
            <p:nvPr/>
          </p:nvSpPr>
          <p:spPr>
            <a:xfrm>
              <a:off x="15503095" y="2089004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3" name="object 3033"/>
            <p:cNvSpPr/>
            <p:nvPr/>
          </p:nvSpPr>
          <p:spPr>
            <a:xfrm>
              <a:off x="15510199" y="2049538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7063" y="3541"/>
                  </a:moveTo>
                  <a:lnTo>
                    <a:pt x="7063" y="1598"/>
                  </a:lnTo>
                  <a:lnTo>
                    <a:pt x="5464" y="0"/>
                  </a:lnTo>
                  <a:lnTo>
                    <a:pt x="3521" y="0"/>
                  </a:lnTo>
                  <a:lnTo>
                    <a:pt x="1578" y="0"/>
                  </a:lnTo>
                  <a:lnTo>
                    <a:pt x="0" y="1598"/>
                  </a:lnTo>
                  <a:lnTo>
                    <a:pt x="0" y="3541"/>
                  </a:lnTo>
                  <a:lnTo>
                    <a:pt x="0" y="5484"/>
                  </a:lnTo>
                  <a:lnTo>
                    <a:pt x="1578" y="7083"/>
                  </a:lnTo>
                  <a:lnTo>
                    <a:pt x="3521" y="7083"/>
                  </a:lnTo>
                  <a:lnTo>
                    <a:pt x="5464" y="7083"/>
                  </a:lnTo>
                  <a:lnTo>
                    <a:pt x="7063" y="5484"/>
                  </a:lnTo>
                  <a:lnTo>
                    <a:pt x="7063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4" name="object 3034"/>
            <p:cNvSpPr/>
            <p:nvPr/>
          </p:nvSpPr>
          <p:spPr>
            <a:xfrm>
              <a:off x="15569293" y="2076362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0" y="6739"/>
                  </a:moveTo>
                  <a:lnTo>
                    <a:pt x="5484" y="5302"/>
                  </a:lnTo>
                  <a:lnTo>
                    <a:pt x="10787" y="3035"/>
                  </a:lnTo>
                  <a:lnTo>
                    <a:pt x="155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5" name="object 3035"/>
            <p:cNvSpPr/>
            <p:nvPr/>
          </p:nvSpPr>
          <p:spPr>
            <a:xfrm>
              <a:off x="15584725" y="2064640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0" y="11293"/>
                  </a:moveTo>
                  <a:lnTo>
                    <a:pt x="4553" y="8419"/>
                  </a:lnTo>
                  <a:lnTo>
                    <a:pt x="8439" y="4553"/>
                  </a:lnTo>
                  <a:lnTo>
                    <a:pt x="1139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6" name="object 3036"/>
            <p:cNvSpPr/>
            <p:nvPr/>
          </p:nvSpPr>
          <p:spPr>
            <a:xfrm>
              <a:off x="15595857" y="2053087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30">
                  <a:moveTo>
                    <a:pt x="0" y="11293"/>
                  </a:moveTo>
                  <a:lnTo>
                    <a:pt x="2206" y="7933"/>
                  </a:lnTo>
                  <a:lnTo>
                    <a:pt x="3379" y="4047"/>
                  </a:lnTo>
                  <a:lnTo>
                    <a:pt x="33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7" name="object 3037"/>
            <p:cNvSpPr/>
            <p:nvPr/>
          </p:nvSpPr>
          <p:spPr>
            <a:xfrm>
              <a:off x="15595850" y="2041787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30">
                  <a:moveTo>
                    <a:pt x="3379" y="11293"/>
                  </a:moveTo>
                  <a:lnTo>
                    <a:pt x="3379" y="7245"/>
                  </a:lnTo>
                  <a:lnTo>
                    <a:pt x="2206" y="335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8" name="object 3038"/>
            <p:cNvSpPr/>
            <p:nvPr/>
          </p:nvSpPr>
          <p:spPr>
            <a:xfrm>
              <a:off x="15584715" y="2030234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11394" y="11293"/>
                  </a:moveTo>
                  <a:lnTo>
                    <a:pt x="8439" y="6739"/>
                  </a:lnTo>
                  <a:lnTo>
                    <a:pt x="4553" y="285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9" name="object 3039"/>
            <p:cNvSpPr/>
            <p:nvPr/>
          </p:nvSpPr>
          <p:spPr>
            <a:xfrm>
              <a:off x="15545681" y="2083354"/>
              <a:ext cx="24130" cy="3175"/>
            </a:xfrm>
            <a:custGeom>
              <a:avLst/>
              <a:gdLst/>
              <a:ahLst/>
              <a:cxnLst/>
              <a:rect l="l" t="t" r="r" b="b"/>
              <a:pathLst>
                <a:path w="24130" h="3175">
                  <a:moveTo>
                    <a:pt x="0" y="2529"/>
                  </a:moveTo>
                  <a:lnTo>
                    <a:pt x="8014" y="2853"/>
                  </a:lnTo>
                  <a:lnTo>
                    <a:pt x="16029" y="2023"/>
                  </a:lnTo>
                  <a:lnTo>
                    <a:pt x="236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0" name="object 3040"/>
            <p:cNvSpPr/>
            <p:nvPr/>
          </p:nvSpPr>
          <p:spPr>
            <a:xfrm>
              <a:off x="15545860" y="2019932"/>
              <a:ext cx="24130" cy="3175"/>
            </a:xfrm>
            <a:custGeom>
              <a:avLst/>
              <a:gdLst/>
              <a:ahLst/>
              <a:cxnLst/>
              <a:rect l="l" t="t" r="r" b="b"/>
              <a:pathLst>
                <a:path w="24130" h="3175">
                  <a:moveTo>
                    <a:pt x="23517" y="2873"/>
                  </a:moveTo>
                  <a:lnTo>
                    <a:pt x="15847" y="850"/>
                  </a:lnTo>
                  <a:lnTo>
                    <a:pt x="7913" y="0"/>
                  </a:lnTo>
                  <a:lnTo>
                    <a:pt x="0" y="3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1" name="object 3041"/>
            <p:cNvSpPr/>
            <p:nvPr/>
          </p:nvSpPr>
          <p:spPr>
            <a:xfrm>
              <a:off x="15569286" y="2023066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15523" y="6739"/>
                  </a:moveTo>
                  <a:lnTo>
                    <a:pt x="10787" y="3723"/>
                  </a:lnTo>
                  <a:lnTo>
                    <a:pt x="5484" y="141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2" name="object 3042"/>
            <p:cNvSpPr/>
            <p:nvPr/>
          </p:nvSpPr>
          <p:spPr>
            <a:xfrm>
              <a:off x="15522673" y="2018149"/>
              <a:ext cx="46990" cy="2540"/>
            </a:xfrm>
            <a:custGeom>
              <a:avLst/>
              <a:gdLst/>
              <a:ahLst/>
              <a:cxnLst/>
              <a:rect l="l" t="t" r="r" b="b"/>
              <a:pathLst>
                <a:path w="46990" h="2539">
                  <a:moveTo>
                    <a:pt x="46873" y="1958"/>
                  </a:moveTo>
                  <a:lnTo>
                    <a:pt x="35192" y="489"/>
                  </a:lnTo>
                  <a:lnTo>
                    <a:pt x="23444" y="0"/>
                  </a:lnTo>
                  <a:lnTo>
                    <a:pt x="11692" y="489"/>
                  </a:lnTo>
                  <a:lnTo>
                    <a:pt x="0" y="19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3" name="object 3043"/>
            <p:cNvSpPr/>
            <p:nvPr/>
          </p:nvSpPr>
          <p:spPr>
            <a:xfrm>
              <a:off x="15522659" y="2086053"/>
              <a:ext cx="46990" cy="2540"/>
            </a:xfrm>
            <a:custGeom>
              <a:avLst/>
              <a:gdLst/>
              <a:ahLst/>
              <a:cxnLst/>
              <a:rect l="l" t="t" r="r" b="b"/>
              <a:pathLst>
                <a:path w="46990" h="2539">
                  <a:moveTo>
                    <a:pt x="0" y="0"/>
                  </a:moveTo>
                  <a:lnTo>
                    <a:pt x="11681" y="1468"/>
                  </a:lnTo>
                  <a:lnTo>
                    <a:pt x="23429" y="1958"/>
                  </a:lnTo>
                  <a:lnTo>
                    <a:pt x="35180" y="1468"/>
                  </a:lnTo>
                  <a:lnTo>
                    <a:pt x="468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4" name="object 3044"/>
            <p:cNvSpPr/>
            <p:nvPr/>
          </p:nvSpPr>
          <p:spPr>
            <a:xfrm>
              <a:off x="15519785" y="2196271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39">
                  <a:moveTo>
                    <a:pt x="3379" y="2529"/>
                  </a:moveTo>
                  <a:lnTo>
                    <a:pt x="2954" y="1011"/>
                  </a:lnTo>
                  <a:lnTo>
                    <a:pt x="151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5" name="object 3045"/>
            <p:cNvSpPr/>
            <p:nvPr/>
          </p:nvSpPr>
          <p:spPr>
            <a:xfrm>
              <a:off x="15519792" y="2265590"/>
              <a:ext cx="3810" cy="2540"/>
            </a:xfrm>
            <a:custGeom>
              <a:avLst/>
              <a:gdLst/>
              <a:ahLst/>
              <a:cxnLst/>
              <a:rect l="l" t="t" r="r" b="b"/>
              <a:pathLst>
                <a:path w="3809" h="2539">
                  <a:moveTo>
                    <a:pt x="0" y="2529"/>
                  </a:moveTo>
                  <a:lnTo>
                    <a:pt x="1517" y="2529"/>
                  </a:lnTo>
                  <a:lnTo>
                    <a:pt x="2954" y="1538"/>
                  </a:lnTo>
                  <a:lnTo>
                    <a:pt x="33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6" name="object 3046"/>
            <p:cNvSpPr/>
            <p:nvPr/>
          </p:nvSpPr>
          <p:spPr>
            <a:xfrm>
              <a:off x="15522406" y="2198956"/>
              <a:ext cx="5080" cy="66675"/>
            </a:xfrm>
            <a:custGeom>
              <a:avLst/>
              <a:gdLst/>
              <a:ahLst/>
              <a:cxnLst/>
              <a:rect l="l" t="t" r="r" b="b"/>
              <a:pathLst>
                <a:path w="5080" h="66675">
                  <a:moveTo>
                    <a:pt x="0" y="66464"/>
                  </a:moveTo>
                  <a:lnTo>
                    <a:pt x="3745" y="49983"/>
                  </a:lnTo>
                  <a:lnTo>
                    <a:pt x="4993" y="33232"/>
                  </a:lnTo>
                  <a:lnTo>
                    <a:pt x="3745" y="1648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7" name="object 3047"/>
            <p:cNvSpPr/>
            <p:nvPr/>
          </p:nvSpPr>
          <p:spPr>
            <a:xfrm>
              <a:off x="15517765" y="2202346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3460" y="2610"/>
                  </a:moveTo>
                  <a:lnTo>
                    <a:pt x="3035" y="1092"/>
                  </a:lnTo>
                  <a:lnTo>
                    <a:pt x="159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8" name="object 3048"/>
            <p:cNvSpPr/>
            <p:nvPr/>
          </p:nvSpPr>
          <p:spPr>
            <a:xfrm>
              <a:off x="15517768" y="2260449"/>
              <a:ext cx="3810" cy="3175"/>
            </a:xfrm>
            <a:custGeom>
              <a:avLst/>
              <a:gdLst/>
              <a:ahLst/>
              <a:cxnLst/>
              <a:rect l="l" t="t" r="r" b="b"/>
              <a:pathLst>
                <a:path w="3809" h="3175">
                  <a:moveTo>
                    <a:pt x="0" y="2610"/>
                  </a:moveTo>
                  <a:lnTo>
                    <a:pt x="1598" y="2610"/>
                  </a:lnTo>
                  <a:lnTo>
                    <a:pt x="3015" y="1517"/>
                  </a:lnTo>
                  <a:lnTo>
                    <a:pt x="346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9" name="object 3049"/>
            <p:cNvSpPr/>
            <p:nvPr/>
          </p:nvSpPr>
          <p:spPr>
            <a:xfrm>
              <a:off x="15520804" y="2204289"/>
              <a:ext cx="3810" cy="55880"/>
            </a:xfrm>
            <a:custGeom>
              <a:avLst/>
              <a:gdLst/>
              <a:ahLst/>
              <a:cxnLst/>
              <a:rect l="l" t="t" r="r" b="b"/>
              <a:pathLst>
                <a:path w="3809" h="55880">
                  <a:moveTo>
                    <a:pt x="0" y="55819"/>
                  </a:moveTo>
                  <a:lnTo>
                    <a:pt x="2652" y="41951"/>
                  </a:lnTo>
                  <a:lnTo>
                    <a:pt x="3536" y="27909"/>
                  </a:lnTo>
                  <a:lnTo>
                    <a:pt x="2652" y="138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0" name="object 3050"/>
            <p:cNvSpPr/>
            <p:nvPr/>
          </p:nvSpPr>
          <p:spPr>
            <a:xfrm>
              <a:off x="15504957" y="2202343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80">
                  <a:moveTo>
                    <a:pt x="3703" y="0"/>
                  </a:moveTo>
                  <a:lnTo>
                    <a:pt x="2610" y="0"/>
                  </a:lnTo>
                  <a:lnTo>
                    <a:pt x="1517" y="505"/>
                  </a:lnTo>
                  <a:lnTo>
                    <a:pt x="829" y="1436"/>
                  </a:lnTo>
                  <a:lnTo>
                    <a:pt x="161" y="2367"/>
                  </a:lnTo>
                  <a:lnTo>
                    <a:pt x="0" y="3541"/>
                  </a:lnTo>
                  <a:lnTo>
                    <a:pt x="323" y="46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1" name="object 3051"/>
            <p:cNvSpPr/>
            <p:nvPr/>
          </p:nvSpPr>
          <p:spPr>
            <a:xfrm>
              <a:off x="15504963" y="2258422"/>
              <a:ext cx="3810" cy="5080"/>
            </a:xfrm>
            <a:custGeom>
              <a:avLst/>
              <a:gdLst/>
              <a:ahLst/>
              <a:cxnLst/>
              <a:rect l="l" t="t" r="r" b="b"/>
              <a:pathLst>
                <a:path w="3809" h="5080">
                  <a:moveTo>
                    <a:pt x="323" y="0"/>
                  </a:moveTo>
                  <a:lnTo>
                    <a:pt x="0" y="1092"/>
                  </a:lnTo>
                  <a:lnTo>
                    <a:pt x="161" y="2266"/>
                  </a:lnTo>
                  <a:lnTo>
                    <a:pt x="829" y="3197"/>
                  </a:lnTo>
                  <a:lnTo>
                    <a:pt x="1517" y="4128"/>
                  </a:lnTo>
                  <a:lnTo>
                    <a:pt x="2610" y="4634"/>
                  </a:lnTo>
                  <a:lnTo>
                    <a:pt x="3703" y="46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2" name="object 3052"/>
            <p:cNvSpPr/>
            <p:nvPr/>
          </p:nvSpPr>
          <p:spPr>
            <a:xfrm>
              <a:off x="15505203" y="2206411"/>
              <a:ext cx="4445" cy="52069"/>
            </a:xfrm>
            <a:custGeom>
              <a:avLst/>
              <a:gdLst/>
              <a:ahLst/>
              <a:cxnLst/>
              <a:rect l="l" t="t" r="r" b="b"/>
              <a:pathLst>
                <a:path w="4444" h="52069">
                  <a:moveTo>
                    <a:pt x="0" y="51589"/>
                  </a:moveTo>
                  <a:lnTo>
                    <a:pt x="2994" y="38806"/>
                  </a:lnTo>
                  <a:lnTo>
                    <a:pt x="3992" y="25787"/>
                  </a:lnTo>
                  <a:lnTo>
                    <a:pt x="2994" y="1277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3" name="object 3053"/>
            <p:cNvSpPr/>
            <p:nvPr/>
          </p:nvSpPr>
          <p:spPr>
            <a:xfrm>
              <a:off x="15508175" y="2202343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908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4" name="object 3054"/>
            <p:cNvSpPr/>
            <p:nvPr/>
          </p:nvSpPr>
          <p:spPr>
            <a:xfrm>
              <a:off x="15508154" y="2263060"/>
              <a:ext cx="9525" cy="0"/>
            </a:xfrm>
            <a:custGeom>
              <a:avLst/>
              <a:gdLst/>
              <a:ahLst/>
              <a:cxnLst/>
              <a:rect l="l" t="t" r="r" b="b"/>
              <a:pathLst>
                <a:path w="9525">
                  <a:moveTo>
                    <a:pt x="0" y="0"/>
                  </a:moveTo>
                  <a:lnTo>
                    <a:pt x="90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5" name="object 3055"/>
            <p:cNvSpPr/>
            <p:nvPr/>
          </p:nvSpPr>
          <p:spPr>
            <a:xfrm>
              <a:off x="15500059" y="2264578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0" y="0"/>
                  </a:moveTo>
                  <a:lnTo>
                    <a:pt x="0" y="1942"/>
                  </a:lnTo>
                  <a:lnTo>
                    <a:pt x="1598" y="3541"/>
                  </a:lnTo>
                  <a:lnTo>
                    <a:pt x="3541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6" name="object 3056"/>
            <p:cNvSpPr/>
            <p:nvPr/>
          </p:nvSpPr>
          <p:spPr>
            <a:xfrm>
              <a:off x="15500059" y="2196271"/>
              <a:ext cx="3810" cy="3810"/>
            </a:xfrm>
            <a:custGeom>
              <a:avLst/>
              <a:gdLst/>
              <a:ahLst/>
              <a:cxnLst/>
              <a:rect l="l" t="t" r="r" b="b"/>
              <a:pathLst>
                <a:path w="3809" h="3810">
                  <a:moveTo>
                    <a:pt x="3541" y="0"/>
                  </a:moveTo>
                  <a:lnTo>
                    <a:pt x="1598" y="0"/>
                  </a:lnTo>
                  <a:lnTo>
                    <a:pt x="0" y="1598"/>
                  </a:lnTo>
                  <a:lnTo>
                    <a:pt x="0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7" name="object 3057"/>
            <p:cNvSpPr/>
            <p:nvPr/>
          </p:nvSpPr>
          <p:spPr>
            <a:xfrm>
              <a:off x="15531429" y="2252941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8" name="object 3058"/>
            <p:cNvSpPr/>
            <p:nvPr/>
          </p:nvSpPr>
          <p:spPr>
            <a:xfrm>
              <a:off x="15527402" y="2250917"/>
              <a:ext cx="7620" cy="2540"/>
            </a:xfrm>
            <a:custGeom>
              <a:avLst/>
              <a:gdLst/>
              <a:ahLst/>
              <a:cxnLst/>
              <a:rect l="l" t="t" r="r" b="b"/>
              <a:pathLst>
                <a:path w="7619" h="2539">
                  <a:moveTo>
                    <a:pt x="7063" y="0"/>
                  </a:moveTo>
                  <a:lnTo>
                    <a:pt x="0" y="0"/>
                  </a:lnTo>
                  <a:lnTo>
                    <a:pt x="0" y="2023"/>
                  </a:lnTo>
                  <a:lnTo>
                    <a:pt x="7063" y="2023"/>
                  </a:lnTo>
                  <a:lnTo>
                    <a:pt x="7063" y="0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9" name="object 3059"/>
            <p:cNvSpPr/>
            <p:nvPr/>
          </p:nvSpPr>
          <p:spPr>
            <a:xfrm>
              <a:off x="15531429" y="2215498"/>
              <a:ext cx="0" cy="35560"/>
            </a:xfrm>
            <a:custGeom>
              <a:avLst/>
              <a:gdLst/>
              <a:ahLst/>
              <a:cxnLst/>
              <a:rect l="l" t="t" r="r" b="b"/>
              <a:pathLst>
                <a:path h="35560">
                  <a:moveTo>
                    <a:pt x="0" y="0"/>
                  </a:moveTo>
                  <a:lnTo>
                    <a:pt x="0" y="3539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0" name="object 3060"/>
            <p:cNvSpPr/>
            <p:nvPr/>
          </p:nvSpPr>
          <p:spPr>
            <a:xfrm>
              <a:off x="15527402" y="2212483"/>
              <a:ext cx="7620" cy="3175"/>
            </a:xfrm>
            <a:custGeom>
              <a:avLst/>
              <a:gdLst/>
              <a:ahLst/>
              <a:cxnLst/>
              <a:rect l="l" t="t" r="r" b="b"/>
              <a:pathLst>
                <a:path w="7619" h="3175">
                  <a:moveTo>
                    <a:pt x="7063" y="3015"/>
                  </a:moveTo>
                  <a:lnTo>
                    <a:pt x="0" y="3015"/>
                  </a:lnTo>
                  <a:lnTo>
                    <a:pt x="0" y="0"/>
                  </a:lnTo>
                  <a:lnTo>
                    <a:pt x="7063" y="0"/>
                  </a:lnTo>
                  <a:lnTo>
                    <a:pt x="7063" y="3015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1" name="object 3061"/>
            <p:cNvSpPr/>
            <p:nvPr/>
          </p:nvSpPr>
          <p:spPr>
            <a:xfrm>
              <a:off x="15532009" y="2200150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13924" y="0"/>
                  </a:moveTo>
                  <a:lnTo>
                    <a:pt x="9026" y="1517"/>
                  </a:lnTo>
                  <a:lnTo>
                    <a:pt x="4310" y="3622"/>
                  </a:lnTo>
                  <a:lnTo>
                    <a:pt x="0" y="6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2" name="object 3062"/>
            <p:cNvSpPr/>
            <p:nvPr/>
          </p:nvSpPr>
          <p:spPr>
            <a:xfrm>
              <a:off x="15570383" y="2198879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1356" y="344"/>
                  </a:moveTo>
                  <a:lnTo>
                    <a:pt x="930" y="161"/>
                  </a:lnTo>
                  <a:lnTo>
                    <a:pt x="425" y="8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3" name="object 3063"/>
            <p:cNvSpPr/>
            <p:nvPr/>
          </p:nvSpPr>
          <p:spPr>
            <a:xfrm>
              <a:off x="15570814" y="2199307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17284" y="7589"/>
                  </a:moveTo>
                  <a:lnTo>
                    <a:pt x="11981" y="4128"/>
                  </a:lnTo>
                  <a:lnTo>
                    <a:pt x="6172" y="159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4" name="object 3064"/>
            <p:cNvSpPr/>
            <p:nvPr/>
          </p:nvSpPr>
          <p:spPr>
            <a:xfrm>
              <a:off x="15588942" y="2206893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649" y="12568"/>
                  </a:moveTo>
                  <a:lnTo>
                    <a:pt x="9350" y="7528"/>
                  </a:lnTo>
                  <a:lnTo>
                    <a:pt x="5059" y="319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5" name="object 3065"/>
            <p:cNvSpPr/>
            <p:nvPr/>
          </p:nvSpPr>
          <p:spPr>
            <a:xfrm>
              <a:off x="15601416" y="2219202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4" h="13335">
                  <a:moveTo>
                    <a:pt x="3885" y="12993"/>
                  </a:moveTo>
                  <a:lnTo>
                    <a:pt x="3885" y="8358"/>
                  </a:lnTo>
                  <a:lnTo>
                    <a:pt x="2529" y="390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6" name="object 3066"/>
            <p:cNvSpPr/>
            <p:nvPr/>
          </p:nvSpPr>
          <p:spPr>
            <a:xfrm>
              <a:off x="15601423" y="2232189"/>
              <a:ext cx="4445" cy="13335"/>
            </a:xfrm>
            <a:custGeom>
              <a:avLst/>
              <a:gdLst/>
              <a:ahLst/>
              <a:cxnLst/>
              <a:rect l="l" t="t" r="r" b="b"/>
              <a:pathLst>
                <a:path w="4444" h="13335">
                  <a:moveTo>
                    <a:pt x="0" y="12993"/>
                  </a:moveTo>
                  <a:lnTo>
                    <a:pt x="2529" y="9107"/>
                  </a:lnTo>
                  <a:lnTo>
                    <a:pt x="3885" y="4634"/>
                  </a:lnTo>
                  <a:lnTo>
                    <a:pt x="38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7" name="object 3067"/>
            <p:cNvSpPr/>
            <p:nvPr/>
          </p:nvSpPr>
          <p:spPr>
            <a:xfrm>
              <a:off x="15588942" y="224492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0" y="12568"/>
                  </a:moveTo>
                  <a:lnTo>
                    <a:pt x="5039" y="9370"/>
                  </a:lnTo>
                  <a:lnTo>
                    <a:pt x="9350" y="5059"/>
                  </a:lnTo>
                  <a:lnTo>
                    <a:pt x="126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8" name="object 3068"/>
            <p:cNvSpPr/>
            <p:nvPr/>
          </p:nvSpPr>
          <p:spPr>
            <a:xfrm>
              <a:off x="15570811" y="2257494"/>
              <a:ext cx="17780" cy="7620"/>
            </a:xfrm>
            <a:custGeom>
              <a:avLst/>
              <a:gdLst/>
              <a:ahLst/>
              <a:cxnLst/>
              <a:rect l="l" t="t" r="r" b="b"/>
              <a:pathLst>
                <a:path w="17780" h="7619">
                  <a:moveTo>
                    <a:pt x="0" y="7589"/>
                  </a:moveTo>
                  <a:lnTo>
                    <a:pt x="6152" y="5990"/>
                  </a:lnTo>
                  <a:lnTo>
                    <a:pt x="11981" y="3460"/>
                  </a:lnTo>
                  <a:lnTo>
                    <a:pt x="1728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9" name="object 3069"/>
            <p:cNvSpPr/>
            <p:nvPr/>
          </p:nvSpPr>
          <p:spPr>
            <a:xfrm>
              <a:off x="15570389" y="2266173"/>
              <a:ext cx="1905" cy="635"/>
            </a:xfrm>
            <a:custGeom>
              <a:avLst/>
              <a:gdLst/>
              <a:ahLst/>
              <a:cxnLst/>
              <a:rect l="l" t="t" r="r" b="b"/>
              <a:pathLst>
                <a:path w="1905" h="635">
                  <a:moveTo>
                    <a:pt x="0" y="344"/>
                  </a:moveTo>
                  <a:lnTo>
                    <a:pt x="425" y="263"/>
                  </a:lnTo>
                  <a:lnTo>
                    <a:pt x="930" y="161"/>
                  </a:lnTo>
                  <a:lnTo>
                    <a:pt x="13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0" name="object 3070"/>
            <p:cNvSpPr/>
            <p:nvPr/>
          </p:nvSpPr>
          <p:spPr>
            <a:xfrm>
              <a:off x="15532020" y="2257916"/>
              <a:ext cx="13970" cy="6350"/>
            </a:xfrm>
            <a:custGeom>
              <a:avLst/>
              <a:gdLst/>
              <a:ahLst/>
              <a:cxnLst/>
              <a:rect l="l" t="t" r="r" b="b"/>
              <a:pathLst>
                <a:path w="13969" h="6350">
                  <a:moveTo>
                    <a:pt x="0" y="0"/>
                  </a:moveTo>
                  <a:lnTo>
                    <a:pt x="4310" y="2610"/>
                  </a:lnTo>
                  <a:lnTo>
                    <a:pt x="8945" y="4796"/>
                  </a:lnTo>
                  <a:lnTo>
                    <a:pt x="13742" y="6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1" name="object 3071"/>
            <p:cNvSpPr/>
            <p:nvPr/>
          </p:nvSpPr>
          <p:spPr>
            <a:xfrm>
              <a:off x="15531429" y="2207403"/>
              <a:ext cx="0" cy="5080"/>
            </a:xfrm>
            <a:custGeom>
              <a:avLst/>
              <a:gdLst/>
              <a:ahLst/>
              <a:cxnLst/>
              <a:rect l="l" t="t" r="r" b="b"/>
              <a:pathLst>
                <a:path h="5080">
                  <a:moveTo>
                    <a:pt x="0" y="0"/>
                  </a:moveTo>
                  <a:lnTo>
                    <a:pt x="0" y="503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2" name="object 3072"/>
            <p:cNvSpPr/>
            <p:nvPr/>
          </p:nvSpPr>
          <p:spPr>
            <a:xfrm>
              <a:off x="15499047" y="2200319"/>
              <a:ext cx="0" cy="64769"/>
            </a:xfrm>
            <a:custGeom>
              <a:avLst/>
              <a:gdLst/>
              <a:ahLst/>
              <a:cxnLst/>
              <a:rect l="l" t="t" r="r" b="b"/>
              <a:pathLst>
                <a:path h="64769">
                  <a:moveTo>
                    <a:pt x="0" y="0"/>
                  </a:moveTo>
                  <a:lnTo>
                    <a:pt x="0" y="6476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3" name="object 3073"/>
            <p:cNvSpPr/>
            <p:nvPr/>
          </p:nvSpPr>
          <p:spPr>
            <a:xfrm>
              <a:off x="15503095" y="2197283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16191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4" name="object 3074"/>
            <p:cNvSpPr/>
            <p:nvPr/>
          </p:nvSpPr>
          <p:spPr>
            <a:xfrm>
              <a:off x="15503095" y="2269132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5" name="object 3075"/>
            <p:cNvSpPr/>
            <p:nvPr/>
          </p:nvSpPr>
          <p:spPr>
            <a:xfrm>
              <a:off x="15510199" y="2228654"/>
              <a:ext cx="7620" cy="7620"/>
            </a:xfrm>
            <a:custGeom>
              <a:avLst/>
              <a:gdLst/>
              <a:ahLst/>
              <a:cxnLst/>
              <a:rect l="l" t="t" r="r" b="b"/>
              <a:pathLst>
                <a:path w="7619" h="7619">
                  <a:moveTo>
                    <a:pt x="7063" y="3541"/>
                  </a:moveTo>
                  <a:lnTo>
                    <a:pt x="7063" y="1598"/>
                  </a:lnTo>
                  <a:lnTo>
                    <a:pt x="5464" y="0"/>
                  </a:lnTo>
                  <a:lnTo>
                    <a:pt x="3521" y="0"/>
                  </a:lnTo>
                  <a:lnTo>
                    <a:pt x="1578" y="0"/>
                  </a:lnTo>
                  <a:lnTo>
                    <a:pt x="0" y="1598"/>
                  </a:lnTo>
                  <a:lnTo>
                    <a:pt x="0" y="3541"/>
                  </a:lnTo>
                  <a:lnTo>
                    <a:pt x="0" y="5484"/>
                  </a:lnTo>
                  <a:lnTo>
                    <a:pt x="1578" y="7083"/>
                  </a:lnTo>
                  <a:lnTo>
                    <a:pt x="3521" y="7083"/>
                  </a:lnTo>
                  <a:lnTo>
                    <a:pt x="5464" y="7083"/>
                  </a:lnTo>
                  <a:lnTo>
                    <a:pt x="7063" y="5484"/>
                  </a:lnTo>
                  <a:lnTo>
                    <a:pt x="7063" y="3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6" name="object 3076"/>
            <p:cNvSpPr/>
            <p:nvPr/>
          </p:nvSpPr>
          <p:spPr>
            <a:xfrm>
              <a:off x="15569293" y="2255477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0" y="6739"/>
                  </a:moveTo>
                  <a:lnTo>
                    <a:pt x="5484" y="5302"/>
                  </a:lnTo>
                  <a:lnTo>
                    <a:pt x="10787" y="3035"/>
                  </a:lnTo>
                  <a:lnTo>
                    <a:pt x="1552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7" name="object 3077"/>
            <p:cNvSpPr/>
            <p:nvPr/>
          </p:nvSpPr>
          <p:spPr>
            <a:xfrm>
              <a:off x="15584725" y="2243755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0" y="11293"/>
                  </a:moveTo>
                  <a:lnTo>
                    <a:pt x="4553" y="8419"/>
                  </a:lnTo>
                  <a:lnTo>
                    <a:pt x="8439" y="4553"/>
                  </a:lnTo>
                  <a:lnTo>
                    <a:pt x="1139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8" name="object 3078"/>
            <p:cNvSpPr/>
            <p:nvPr/>
          </p:nvSpPr>
          <p:spPr>
            <a:xfrm>
              <a:off x="15595857" y="2232202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30">
                  <a:moveTo>
                    <a:pt x="0" y="11293"/>
                  </a:moveTo>
                  <a:lnTo>
                    <a:pt x="2206" y="7933"/>
                  </a:lnTo>
                  <a:lnTo>
                    <a:pt x="3379" y="4047"/>
                  </a:lnTo>
                  <a:lnTo>
                    <a:pt x="33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9" name="object 3079"/>
            <p:cNvSpPr/>
            <p:nvPr/>
          </p:nvSpPr>
          <p:spPr>
            <a:xfrm>
              <a:off x="15595850" y="2220902"/>
              <a:ext cx="3810" cy="11430"/>
            </a:xfrm>
            <a:custGeom>
              <a:avLst/>
              <a:gdLst/>
              <a:ahLst/>
              <a:cxnLst/>
              <a:rect l="l" t="t" r="r" b="b"/>
              <a:pathLst>
                <a:path w="3809" h="11430">
                  <a:moveTo>
                    <a:pt x="3379" y="11293"/>
                  </a:moveTo>
                  <a:lnTo>
                    <a:pt x="3379" y="7245"/>
                  </a:lnTo>
                  <a:lnTo>
                    <a:pt x="2206" y="3359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0" name="object 3080"/>
            <p:cNvSpPr/>
            <p:nvPr/>
          </p:nvSpPr>
          <p:spPr>
            <a:xfrm>
              <a:off x="15584715" y="2209349"/>
              <a:ext cx="11430" cy="11430"/>
            </a:xfrm>
            <a:custGeom>
              <a:avLst/>
              <a:gdLst/>
              <a:ahLst/>
              <a:cxnLst/>
              <a:rect l="l" t="t" r="r" b="b"/>
              <a:pathLst>
                <a:path w="11430" h="11430">
                  <a:moveTo>
                    <a:pt x="11394" y="11293"/>
                  </a:moveTo>
                  <a:lnTo>
                    <a:pt x="8439" y="6739"/>
                  </a:lnTo>
                  <a:lnTo>
                    <a:pt x="4553" y="285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1" name="object 3081"/>
            <p:cNvSpPr/>
            <p:nvPr/>
          </p:nvSpPr>
          <p:spPr>
            <a:xfrm>
              <a:off x="15545681" y="2262470"/>
              <a:ext cx="24130" cy="3175"/>
            </a:xfrm>
            <a:custGeom>
              <a:avLst/>
              <a:gdLst/>
              <a:ahLst/>
              <a:cxnLst/>
              <a:rect l="l" t="t" r="r" b="b"/>
              <a:pathLst>
                <a:path w="24130" h="3175">
                  <a:moveTo>
                    <a:pt x="0" y="2529"/>
                  </a:moveTo>
                  <a:lnTo>
                    <a:pt x="8014" y="2853"/>
                  </a:lnTo>
                  <a:lnTo>
                    <a:pt x="16029" y="2023"/>
                  </a:lnTo>
                  <a:lnTo>
                    <a:pt x="236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2" name="object 3082"/>
            <p:cNvSpPr/>
            <p:nvPr/>
          </p:nvSpPr>
          <p:spPr>
            <a:xfrm>
              <a:off x="15545860" y="2199047"/>
              <a:ext cx="24130" cy="3175"/>
            </a:xfrm>
            <a:custGeom>
              <a:avLst/>
              <a:gdLst/>
              <a:ahLst/>
              <a:cxnLst/>
              <a:rect l="l" t="t" r="r" b="b"/>
              <a:pathLst>
                <a:path w="24130" h="3175">
                  <a:moveTo>
                    <a:pt x="23517" y="2873"/>
                  </a:moveTo>
                  <a:lnTo>
                    <a:pt x="15847" y="850"/>
                  </a:lnTo>
                  <a:lnTo>
                    <a:pt x="7913" y="0"/>
                  </a:lnTo>
                  <a:lnTo>
                    <a:pt x="0" y="34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3" name="object 3083"/>
            <p:cNvSpPr/>
            <p:nvPr/>
          </p:nvSpPr>
          <p:spPr>
            <a:xfrm>
              <a:off x="15569286" y="2203193"/>
              <a:ext cx="15875" cy="6985"/>
            </a:xfrm>
            <a:custGeom>
              <a:avLst/>
              <a:gdLst/>
              <a:ahLst/>
              <a:cxnLst/>
              <a:rect l="l" t="t" r="r" b="b"/>
              <a:pathLst>
                <a:path w="15875" h="6985">
                  <a:moveTo>
                    <a:pt x="15523" y="6739"/>
                  </a:moveTo>
                  <a:lnTo>
                    <a:pt x="10787" y="3723"/>
                  </a:lnTo>
                  <a:lnTo>
                    <a:pt x="5484" y="141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4" name="object 3084"/>
            <p:cNvSpPr/>
            <p:nvPr/>
          </p:nvSpPr>
          <p:spPr>
            <a:xfrm>
              <a:off x="15522673" y="2197265"/>
              <a:ext cx="46990" cy="2540"/>
            </a:xfrm>
            <a:custGeom>
              <a:avLst/>
              <a:gdLst/>
              <a:ahLst/>
              <a:cxnLst/>
              <a:rect l="l" t="t" r="r" b="b"/>
              <a:pathLst>
                <a:path w="46990" h="2539">
                  <a:moveTo>
                    <a:pt x="46873" y="1958"/>
                  </a:moveTo>
                  <a:lnTo>
                    <a:pt x="35192" y="489"/>
                  </a:lnTo>
                  <a:lnTo>
                    <a:pt x="23444" y="0"/>
                  </a:lnTo>
                  <a:lnTo>
                    <a:pt x="11692" y="489"/>
                  </a:lnTo>
                  <a:lnTo>
                    <a:pt x="0" y="19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5" name="object 3085"/>
            <p:cNvSpPr/>
            <p:nvPr/>
          </p:nvSpPr>
          <p:spPr>
            <a:xfrm>
              <a:off x="15522659" y="2265168"/>
              <a:ext cx="46990" cy="2540"/>
            </a:xfrm>
            <a:custGeom>
              <a:avLst/>
              <a:gdLst/>
              <a:ahLst/>
              <a:cxnLst/>
              <a:rect l="l" t="t" r="r" b="b"/>
              <a:pathLst>
                <a:path w="46990" h="2539">
                  <a:moveTo>
                    <a:pt x="0" y="0"/>
                  </a:moveTo>
                  <a:lnTo>
                    <a:pt x="11681" y="1468"/>
                  </a:lnTo>
                  <a:lnTo>
                    <a:pt x="23429" y="1958"/>
                  </a:lnTo>
                  <a:lnTo>
                    <a:pt x="35180" y="1468"/>
                  </a:lnTo>
                  <a:lnTo>
                    <a:pt x="468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86" name="object 3086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12147463" y="4391194"/>
            <a:ext cx="647648" cy="697214"/>
          </a:xfrm>
          <a:prstGeom prst="rect">
            <a:avLst/>
          </a:prstGeom>
        </p:spPr>
      </p:pic>
      <p:pic>
        <p:nvPicPr>
          <p:cNvPr id="3087" name="object 3087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3898036" y="3107027"/>
            <a:ext cx="2835467" cy="4875561"/>
          </a:xfrm>
          <a:prstGeom prst="rect">
            <a:avLst/>
          </a:prstGeom>
        </p:spPr>
      </p:pic>
      <p:grpSp>
        <p:nvGrpSpPr>
          <p:cNvPr id="3088" name="object 3088"/>
          <p:cNvGrpSpPr/>
          <p:nvPr/>
        </p:nvGrpSpPr>
        <p:grpSpPr>
          <a:xfrm>
            <a:off x="4247159" y="1781391"/>
            <a:ext cx="221615" cy="1170940"/>
            <a:chOff x="4247159" y="1781391"/>
            <a:chExt cx="221615" cy="1170940"/>
          </a:xfrm>
        </p:grpSpPr>
        <p:pic>
          <p:nvPicPr>
            <p:cNvPr id="3089" name="object 3089"/>
            <p:cNvPicPr/>
            <p:nvPr/>
          </p:nvPicPr>
          <p:blipFill>
            <a:blip r:embed="rId182" cstate="print"/>
            <a:stretch>
              <a:fillRect/>
            </a:stretch>
          </p:blipFill>
          <p:spPr>
            <a:xfrm>
              <a:off x="4247159" y="2314669"/>
              <a:ext cx="220605" cy="637529"/>
            </a:xfrm>
            <a:prstGeom prst="rect">
              <a:avLst/>
            </a:prstGeom>
          </p:spPr>
        </p:pic>
        <p:sp>
          <p:nvSpPr>
            <p:cNvPr id="3090" name="object 3090"/>
            <p:cNvSpPr/>
            <p:nvPr/>
          </p:nvSpPr>
          <p:spPr>
            <a:xfrm>
              <a:off x="4274502" y="2114323"/>
              <a:ext cx="191770" cy="179705"/>
            </a:xfrm>
            <a:custGeom>
              <a:avLst/>
              <a:gdLst/>
              <a:ahLst/>
              <a:cxnLst/>
              <a:rect l="l" t="t" r="r" b="b"/>
              <a:pathLst>
                <a:path w="191770" h="179705">
                  <a:moveTo>
                    <a:pt x="191238" y="179095"/>
                  </a:moveTo>
                  <a:lnTo>
                    <a:pt x="0" y="179095"/>
                  </a:lnTo>
                  <a:lnTo>
                    <a:pt x="0" y="0"/>
                  </a:lnTo>
                  <a:lnTo>
                    <a:pt x="191238" y="0"/>
                  </a:lnTo>
                  <a:lnTo>
                    <a:pt x="191238" y="179095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1" name="object 3091"/>
            <p:cNvSpPr/>
            <p:nvPr/>
          </p:nvSpPr>
          <p:spPr>
            <a:xfrm>
              <a:off x="4274482" y="1784427"/>
              <a:ext cx="191770" cy="330200"/>
            </a:xfrm>
            <a:custGeom>
              <a:avLst/>
              <a:gdLst/>
              <a:ahLst/>
              <a:cxnLst/>
              <a:rect l="l" t="t" r="r" b="b"/>
              <a:pathLst>
                <a:path w="191770" h="330200">
                  <a:moveTo>
                    <a:pt x="0" y="150760"/>
                  </a:moveTo>
                  <a:lnTo>
                    <a:pt x="191238" y="150760"/>
                  </a:lnTo>
                  <a:lnTo>
                    <a:pt x="191238" y="329855"/>
                  </a:lnTo>
                  <a:lnTo>
                    <a:pt x="0" y="32985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92" name="object 3092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4355438" y="2164901"/>
              <a:ext cx="111314" cy="77920"/>
            </a:xfrm>
            <a:prstGeom prst="rect">
              <a:avLst/>
            </a:prstGeom>
          </p:spPr>
        </p:pic>
        <p:pic>
          <p:nvPicPr>
            <p:cNvPr id="3093" name="object 3093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4355438" y="1985785"/>
              <a:ext cx="111314" cy="77920"/>
            </a:xfrm>
            <a:prstGeom prst="rect">
              <a:avLst/>
            </a:prstGeom>
          </p:spPr>
        </p:pic>
        <p:pic>
          <p:nvPicPr>
            <p:cNvPr id="3094" name="object 3094"/>
            <p:cNvPicPr/>
            <p:nvPr/>
          </p:nvPicPr>
          <p:blipFill>
            <a:blip r:embed="rId185" cstate="print"/>
            <a:stretch>
              <a:fillRect/>
            </a:stretch>
          </p:blipFill>
          <p:spPr>
            <a:xfrm>
              <a:off x="4355438" y="1810718"/>
              <a:ext cx="111314" cy="78932"/>
            </a:xfrm>
            <a:prstGeom prst="rect">
              <a:avLst/>
            </a:prstGeom>
          </p:spPr>
        </p:pic>
      </p:grpSp>
      <p:pic>
        <p:nvPicPr>
          <p:cNvPr id="3095" name="object 3095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8538845" y="4657337"/>
            <a:ext cx="206438" cy="139649"/>
          </a:xfrm>
          <a:prstGeom prst="rect">
            <a:avLst/>
          </a:prstGeom>
        </p:spPr>
      </p:pic>
      <p:pic>
        <p:nvPicPr>
          <p:cNvPr id="3096" name="object 3096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12910897" y="4560190"/>
            <a:ext cx="3229727" cy="2434754"/>
          </a:xfrm>
          <a:prstGeom prst="rect">
            <a:avLst/>
          </a:prstGeom>
        </p:spPr>
      </p:pic>
      <p:pic>
        <p:nvPicPr>
          <p:cNvPr id="3097" name="object 3097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14226012" y="3223402"/>
            <a:ext cx="206438" cy="139649"/>
          </a:xfrm>
          <a:prstGeom prst="rect">
            <a:avLst/>
          </a:prstGeom>
        </p:spPr>
      </p:pic>
      <p:pic>
        <p:nvPicPr>
          <p:cNvPr id="3098" name="object 3098"/>
          <p:cNvPicPr/>
          <p:nvPr/>
        </p:nvPicPr>
        <p:blipFill>
          <a:blip r:embed="rId189" cstate="print"/>
          <a:stretch>
            <a:fillRect/>
          </a:stretch>
        </p:blipFill>
        <p:spPr>
          <a:xfrm>
            <a:off x="7207117" y="5008484"/>
            <a:ext cx="980560" cy="981592"/>
          </a:xfrm>
          <a:prstGeom prst="rect">
            <a:avLst/>
          </a:prstGeom>
        </p:spPr>
      </p:pic>
      <p:pic>
        <p:nvPicPr>
          <p:cNvPr id="3099" name="object 3099"/>
          <p:cNvPicPr/>
          <p:nvPr/>
        </p:nvPicPr>
        <p:blipFill>
          <a:blip r:embed="rId190" cstate="print"/>
          <a:stretch>
            <a:fillRect/>
          </a:stretch>
        </p:blipFill>
        <p:spPr>
          <a:xfrm>
            <a:off x="3575224" y="5528627"/>
            <a:ext cx="160900" cy="237808"/>
          </a:xfrm>
          <a:prstGeom prst="rect">
            <a:avLst/>
          </a:prstGeom>
        </p:spPr>
      </p:pic>
      <p:pic>
        <p:nvPicPr>
          <p:cNvPr id="3100" name="object 3100"/>
          <p:cNvPicPr/>
          <p:nvPr/>
        </p:nvPicPr>
        <p:blipFill>
          <a:blip r:embed="rId191" cstate="print"/>
          <a:stretch>
            <a:fillRect/>
          </a:stretch>
        </p:blipFill>
        <p:spPr>
          <a:xfrm>
            <a:off x="16244854" y="5522555"/>
            <a:ext cx="160880" cy="237808"/>
          </a:xfrm>
          <a:prstGeom prst="rect">
            <a:avLst/>
          </a:prstGeom>
        </p:spPr>
      </p:pic>
      <p:sp>
        <p:nvSpPr>
          <p:cNvPr id="3101" name="object 3101"/>
          <p:cNvSpPr/>
          <p:nvPr/>
        </p:nvSpPr>
        <p:spPr>
          <a:xfrm>
            <a:off x="3086471" y="7206443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5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02" name="object 3102"/>
          <p:cNvGrpSpPr/>
          <p:nvPr/>
        </p:nvGrpSpPr>
        <p:grpSpPr>
          <a:xfrm>
            <a:off x="3084427" y="6855295"/>
            <a:ext cx="157480" cy="354965"/>
            <a:chOff x="3084427" y="6855295"/>
            <a:chExt cx="157480" cy="354965"/>
          </a:xfrm>
        </p:grpSpPr>
        <p:sp>
          <p:nvSpPr>
            <p:cNvPr id="3103" name="object 3103"/>
            <p:cNvSpPr/>
            <p:nvPr/>
          </p:nvSpPr>
          <p:spPr>
            <a:xfrm>
              <a:off x="3086471" y="6861367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5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4" name="object 3104"/>
            <p:cNvSpPr/>
            <p:nvPr/>
          </p:nvSpPr>
          <p:spPr>
            <a:xfrm>
              <a:off x="3114786" y="6876546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h="314959">
                  <a:moveTo>
                    <a:pt x="0" y="0"/>
                  </a:moveTo>
                  <a:lnTo>
                    <a:pt x="0" y="31469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5" name="object 3105"/>
            <p:cNvSpPr/>
            <p:nvPr/>
          </p:nvSpPr>
          <p:spPr>
            <a:xfrm>
              <a:off x="3128953" y="6876546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h="314959">
                  <a:moveTo>
                    <a:pt x="0" y="0"/>
                  </a:moveTo>
                  <a:lnTo>
                    <a:pt x="0" y="31469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6" name="object 3106"/>
            <p:cNvSpPr/>
            <p:nvPr/>
          </p:nvSpPr>
          <p:spPr>
            <a:xfrm>
              <a:off x="3086451" y="6861367"/>
              <a:ext cx="0" cy="345440"/>
            </a:xfrm>
            <a:custGeom>
              <a:avLst/>
              <a:gdLst/>
              <a:ahLst/>
              <a:cxnLst/>
              <a:rect l="l" t="t" r="r" b="b"/>
              <a:pathLst>
                <a:path h="345440">
                  <a:moveTo>
                    <a:pt x="0" y="0"/>
                  </a:moveTo>
                  <a:lnTo>
                    <a:pt x="0" y="34505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7" name="object 3107"/>
            <p:cNvSpPr/>
            <p:nvPr/>
          </p:nvSpPr>
          <p:spPr>
            <a:xfrm>
              <a:off x="3114786" y="7191283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8" name="object 3108"/>
            <p:cNvSpPr/>
            <p:nvPr/>
          </p:nvSpPr>
          <p:spPr>
            <a:xfrm>
              <a:off x="3114786" y="68613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9" name="object 3109"/>
            <p:cNvSpPr/>
            <p:nvPr/>
          </p:nvSpPr>
          <p:spPr>
            <a:xfrm>
              <a:off x="3121869" y="6876546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59">
                  <a:moveTo>
                    <a:pt x="0" y="0"/>
                  </a:moveTo>
                  <a:lnTo>
                    <a:pt x="0" y="1497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0" name="object 3110"/>
            <p:cNvSpPr/>
            <p:nvPr/>
          </p:nvSpPr>
          <p:spPr>
            <a:xfrm>
              <a:off x="3121869" y="7041494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59">
                  <a:moveTo>
                    <a:pt x="0" y="0"/>
                  </a:moveTo>
                  <a:lnTo>
                    <a:pt x="0" y="1497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1" name="object 3111"/>
            <p:cNvSpPr/>
            <p:nvPr/>
          </p:nvSpPr>
          <p:spPr>
            <a:xfrm>
              <a:off x="3239256" y="6861367"/>
              <a:ext cx="0" cy="345440"/>
            </a:xfrm>
            <a:custGeom>
              <a:avLst/>
              <a:gdLst/>
              <a:ahLst/>
              <a:cxnLst/>
              <a:rect l="l" t="t" r="r" b="b"/>
              <a:pathLst>
                <a:path h="345440">
                  <a:moveTo>
                    <a:pt x="0" y="0"/>
                  </a:moveTo>
                  <a:lnTo>
                    <a:pt x="0" y="34505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2" name="object 3112"/>
            <p:cNvSpPr/>
            <p:nvPr/>
          </p:nvSpPr>
          <p:spPr>
            <a:xfrm>
              <a:off x="3114786" y="7026335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13" name="object 3113"/>
          <p:cNvSpPr/>
          <p:nvPr/>
        </p:nvSpPr>
        <p:spPr>
          <a:xfrm>
            <a:off x="2896197" y="6915022"/>
            <a:ext cx="161290" cy="239395"/>
          </a:xfrm>
          <a:custGeom>
            <a:avLst/>
            <a:gdLst/>
            <a:ahLst/>
            <a:cxnLst/>
            <a:rect l="l" t="t" r="r" b="b"/>
            <a:pathLst>
              <a:path w="161289" h="239395">
                <a:moveTo>
                  <a:pt x="42506" y="92087"/>
                </a:moveTo>
                <a:lnTo>
                  <a:pt x="34404" y="92087"/>
                </a:lnTo>
                <a:lnTo>
                  <a:pt x="34404" y="114338"/>
                </a:lnTo>
                <a:lnTo>
                  <a:pt x="42506" y="114338"/>
                </a:lnTo>
                <a:lnTo>
                  <a:pt x="42506" y="92087"/>
                </a:lnTo>
                <a:close/>
              </a:path>
              <a:path w="161289" h="239395">
                <a:moveTo>
                  <a:pt x="59690" y="173024"/>
                </a:moveTo>
                <a:lnTo>
                  <a:pt x="0" y="173024"/>
                </a:lnTo>
                <a:lnTo>
                  <a:pt x="0" y="181127"/>
                </a:lnTo>
                <a:lnTo>
                  <a:pt x="59690" y="181127"/>
                </a:lnTo>
                <a:lnTo>
                  <a:pt x="59690" y="173024"/>
                </a:lnTo>
                <a:close/>
              </a:path>
              <a:path w="161289" h="239395">
                <a:moveTo>
                  <a:pt x="59690" y="117386"/>
                </a:moveTo>
                <a:lnTo>
                  <a:pt x="40474" y="129540"/>
                </a:lnTo>
                <a:lnTo>
                  <a:pt x="39446" y="129540"/>
                </a:lnTo>
                <a:lnTo>
                  <a:pt x="38455" y="130530"/>
                </a:lnTo>
                <a:lnTo>
                  <a:pt x="38455" y="131559"/>
                </a:lnTo>
                <a:lnTo>
                  <a:pt x="37426" y="131559"/>
                </a:lnTo>
                <a:lnTo>
                  <a:pt x="36436" y="132549"/>
                </a:lnTo>
                <a:lnTo>
                  <a:pt x="35394" y="132549"/>
                </a:lnTo>
                <a:lnTo>
                  <a:pt x="35394" y="133578"/>
                </a:lnTo>
                <a:lnTo>
                  <a:pt x="34404" y="133578"/>
                </a:lnTo>
                <a:lnTo>
                  <a:pt x="33375" y="134569"/>
                </a:lnTo>
                <a:lnTo>
                  <a:pt x="33375" y="135610"/>
                </a:lnTo>
                <a:lnTo>
                  <a:pt x="32385" y="135610"/>
                </a:lnTo>
                <a:lnTo>
                  <a:pt x="32385" y="136601"/>
                </a:lnTo>
                <a:lnTo>
                  <a:pt x="31356" y="136601"/>
                </a:lnTo>
                <a:lnTo>
                  <a:pt x="31356" y="137629"/>
                </a:lnTo>
                <a:lnTo>
                  <a:pt x="30365" y="138620"/>
                </a:lnTo>
                <a:lnTo>
                  <a:pt x="30365" y="139649"/>
                </a:lnTo>
                <a:lnTo>
                  <a:pt x="29324" y="140639"/>
                </a:lnTo>
                <a:lnTo>
                  <a:pt x="28333" y="139649"/>
                </a:lnTo>
                <a:lnTo>
                  <a:pt x="28333" y="137629"/>
                </a:lnTo>
                <a:lnTo>
                  <a:pt x="27305" y="137629"/>
                </a:lnTo>
                <a:lnTo>
                  <a:pt x="27305" y="136601"/>
                </a:lnTo>
                <a:lnTo>
                  <a:pt x="26314" y="136601"/>
                </a:lnTo>
                <a:lnTo>
                  <a:pt x="26314" y="135610"/>
                </a:lnTo>
                <a:lnTo>
                  <a:pt x="25285" y="135610"/>
                </a:lnTo>
                <a:lnTo>
                  <a:pt x="25285" y="134569"/>
                </a:lnTo>
                <a:lnTo>
                  <a:pt x="24282" y="134569"/>
                </a:lnTo>
                <a:lnTo>
                  <a:pt x="23253" y="133578"/>
                </a:lnTo>
                <a:lnTo>
                  <a:pt x="22263" y="133578"/>
                </a:lnTo>
                <a:lnTo>
                  <a:pt x="21234" y="132549"/>
                </a:lnTo>
                <a:lnTo>
                  <a:pt x="20243" y="132549"/>
                </a:lnTo>
                <a:lnTo>
                  <a:pt x="19202" y="131559"/>
                </a:lnTo>
                <a:lnTo>
                  <a:pt x="18211" y="131559"/>
                </a:lnTo>
                <a:lnTo>
                  <a:pt x="17183" y="130530"/>
                </a:lnTo>
                <a:lnTo>
                  <a:pt x="15163" y="130530"/>
                </a:lnTo>
                <a:lnTo>
                  <a:pt x="14173" y="129540"/>
                </a:lnTo>
                <a:lnTo>
                  <a:pt x="13131" y="129540"/>
                </a:lnTo>
                <a:lnTo>
                  <a:pt x="12141" y="128498"/>
                </a:lnTo>
                <a:lnTo>
                  <a:pt x="11112" y="128498"/>
                </a:lnTo>
                <a:lnTo>
                  <a:pt x="10121" y="127508"/>
                </a:lnTo>
                <a:lnTo>
                  <a:pt x="9093" y="127508"/>
                </a:lnTo>
                <a:lnTo>
                  <a:pt x="9093" y="126479"/>
                </a:lnTo>
                <a:lnTo>
                  <a:pt x="8102" y="125488"/>
                </a:lnTo>
                <a:lnTo>
                  <a:pt x="8102" y="124460"/>
                </a:lnTo>
                <a:lnTo>
                  <a:pt x="7061" y="123469"/>
                </a:lnTo>
                <a:lnTo>
                  <a:pt x="7061" y="118389"/>
                </a:lnTo>
                <a:lnTo>
                  <a:pt x="0" y="118389"/>
                </a:lnTo>
                <a:lnTo>
                  <a:pt x="0" y="124460"/>
                </a:lnTo>
                <a:lnTo>
                  <a:pt x="990" y="125488"/>
                </a:lnTo>
                <a:lnTo>
                  <a:pt x="990" y="127508"/>
                </a:lnTo>
                <a:lnTo>
                  <a:pt x="2019" y="128498"/>
                </a:lnTo>
                <a:lnTo>
                  <a:pt x="2019" y="129540"/>
                </a:lnTo>
                <a:lnTo>
                  <a:pt x="3022" y="130530"/>
                </a:lnTo>
                <a:lnTo>
                  <a:pt x="3022" y="131559"/>
                </a:lnTo>
                <a:lnTo>
                  <a:pt x="4051" y="131559"/>
                </a:lnTo>
                <a:lnTo>
                  <a:pt x="4051" y="132549"/>
                </a:lnTo>
                <a:lnTo>
                  <a:pt x="5041" y="132549"/>
                </a:lnTo>
                <a:lnTo>
                  <a:pt x="5041" y="133578"/>
                </a:lnTo>
                <a:lnTo>
                  <a:pt x="6070" y="133578"/>
                </a:lnTo>
                <a:lnTo>
                  <a:pt x="6070" y="134569"/>
                </a:lnTo>
                <a:lnTo>
                  <a:pt x="8102" y="134569"/>
                </a:lnTo>
                <a:lnTo>
                  <a:pt x="8102" y="135610"/>
                </a:lnTo>
                <a:lnTo>
                  <a:pt x="10121" y="135610"/>
                </a:lnTo>
                <a:lnTo>
                  <a:pt x="10121" y="136601"/>
                </a:lnTo>
                <a:lnTo>
                  <a:pt x="11112" y="136601"/>
                </a:lnTo>
                <a:lnTo>
                  <a:pt x="12141" y="137629"/>
                </a:lnTo>
                <a:lnTo>
                  <a:pt x="14173" y="137629"/>
                </a:lnTo>
                <a:lnTo>
                  <a:pt x="15163" y="138620"/>
                </a:lnTo>
                <a:lnTo>
                  <a:pt x="16192" y="138620"/>
                </a:lnTo>
                <a:lnTo>
                  <a:pt x="17183" y="139649"/>
                </a:lnTo>
                <a:lnTo>
                  <a:pt x="18211" y="139649"/>
                </a:lnTo>
                <a:lnTo>
                  <a:pt x="19202" y="140639"/>
                </a:lnTo>
                <a:lnTo>
                  <a:pt x="21234" y="140639"/>
                </a:lnTo>
                <a:lnTo>
                  <a:pt x="21234" y="141681"/>
                </a:lnTo>
                <a:lnTo>
                  <a:pt x="22263" y="141681"/>
                </a:lnTo>
                <a:lnTo>
                  <a:pt x="22263" y="142671"/>
                </a:lnTo>
                <a:lnTo>
                  <a:pt x="23253" y="142671"/>
                </a:lnTo>
                <a:lnTo>
                  <a:pt x="25285" y="144691"/>
                </a:lnTo>
                <a:lnTo>
                  <a:pt x="25285" y="145719"/>
                </a:lnTo>
                <a:lnTo>
                  <a:pt x="26314" y="146723"/>
                </a:lnTo>
                <a:lnTo>
                  <a:pt x="26314" y="150761"/>
                </a:lnTo>
                <a:lnTo>
                  <a:pt x="0" y="150761"/>
                </a:lnTo>
                <a:lnTo>
                  <a:pt x="0" y="158864"/>
                </a:lnTo>
                <a:lnTo>
                  <a:pt x="59690" y="158864"/>
                </a:lnTo>
                <a:lnTo>
                  <a:pt x="59690" y="150761"/>
                </a:lnTo>
                <a:lnTo>
                  <a:pt x="32385" y="150761"/>
                </a:lnTo>
                <a:lnTo>
                  <a:pt x="32385" y="147751"/>
                </a:lnTo>
                <a:lnTo>
                  <a:pt x="33375" y="146723"/>
                </a:lnTo>
                <a:lnTo>
                  <a:pt x="33375" y="145719"/>
                </a:lnTo>
                <a:lnTo>
                  <a:pt x="34404" y="144691"/>
                </a:lnTo>
                <a:lnTo>
                  <a:pt x="34404" y="143700"/>
                </a:lnTo>
                <a:lnTo>
                  <a:pt x="35394" y="143700"/>
                </a:lnTo>
                <a:lnTo>
                  <a:pt x="35394" y="142671"/>
                </a:lnTo>
                <a:lnTo>
                  <a:pt x="36436" y="142671"/>
                </a:lnTo>
                <a:lnTo>
                  <a:pt x="36436" y="141681"/>
                </a:lnTo>
                <a:lnTo>
                  <a:pt x="37426" y="141681"/>
                </a:lnTo>
                <a:lnTo>
                  <a:pt x="39446" y="139649"/>
                </a:lnTo>
                <a:lnTo>
                  <a:pt x="40474" y="139649"/>
                </a:lnTo>
                <a:lnTo>
                  <a:pt x="41465" y="138620"/>
                </a:lnTo>
                <a:lnTo>
                  <a:pt x="42506" y="138620"/>
                </a:lnTo>
                <a:lnTo>
                  <a:pt x="42506" y="137629"/>
                </a:lnTo>
                <a:lnTo>
                  <a:pt x="43497" y="137629"/>
                </a:lnTo>
                <a:lnTo>
                  <a:pt x="59690" y="127508"/>
                </a:lnTo>
                <a:lnTo>
                  <a:pt x="59690" y="117386"/>
                </a:lnTo>
                <a:close/>
              </a:path>
              <a:path w="161289" h="239395">
                <a:moveTo>
                  <a:pt x="59702" y="206425"/>
                </a:moveTo>
                <a:lnTo>
                  <a:pt x="58712" y="206425"/>
                </a:lnTo>
                <a:lnTo>
                  <a:pt x="58712" y="203403"/>
                </a:lnTo>
                <a:lnTo>
                  <a:pt x="57683" y="203403"/>
                </a:lnTo>
                <a:lnTo>
                  <a:pt x="57683" y="201383"/>
                </a:lnTo>
                <a:lnTo>
                  <a:pt x="56692" y="200355"/>
                </a:lnTo>
                <a:lnTo>
                  <a:pt x="55664" y="199364"/>
                </a:lnTo>
                <a:lnTo>
                  <a:pt x="55664" y="198323"/>
                </a:lnTo>
                <a:lnTo>
                  <a:pt x="54660" y="198323"/>
                </a:lnTo>
                <a:lnTo>
                  <a:pt x="54660" y="197332"/>
                </a:lnTo>
                <a:lnTo>
                  <a:pt x="53632" y="197332"/>
                </a:lnTo>
                <a:lnTo>
                  <a:pt x="52641" y="196303"/>
                </a:lnTo>
                <a:lnTo>
                  <a:pt x="52641" y="208445"/>
                </a:lnTo>
                <a:lnTo>
                  <a:pt x="52641" y="230708"/>
                </a:lnTo>
                <a:lnTo>
                  <a:pt x="32410" y="230708"/>
                </a:lnTo>
                <a:lnTo>
                  <a:pt x="32410" y="210464"/>
                </a:lnTo>
                <a:lnTo>
                  <a:pt x="33401" y="209473"/>
                </a:lnTo>
                <a:lnTo>
                  <a:pt x="33401" y="207454"/>
                </a:lnTo>
                <a:lnTo>
                  <a:pt x="34429" y="206425"/>
                </a:lnTo>
                <a:lnTo>
                  <a:pt x="34429" y="205435"/>
                </a:lnTo>
                <a:lnTo>
                  <a:pt x="35420" y="204393"/>
                </a:lnTo>
                <a:lnTo>
                  <a:pt x="36449" y="203403"/>
                </a:lnTo>
                <a:lnTo>
                  <a:pt x="37439" y="203403"/>
                </a:lnTo>
                <a:lnTo>
                  <a:pt x="38481" y="202374"/>
                </a:lnTo>
                <a:lnTo>
                  <a:pt x="39471" y="202374"/>
                </a:lnTo>
                <a:lnTo>
                  <a:pt x="40500" y="201383"/>
                </a:lnTo>
                <a:lnTo>
                  <a:pt x="45542" y="201383"/>
                </a:lnTo>
                <a:lnTo>
                  <a:pt x="46570" y="202374"/>
                </a:lnTo>
                <a:lnTo>
                  <a:pt x="47561" y="202374"/>
                </a:lnTo>
                <a:lnTo>
                  <a:pt x="49580" y="204393"/>
                </a:lnTo>
                <a:lnTo>
                  <a:pt x="50622" y="204393"/>
                </a:lnTo>
                <a:lnTo>
                  <a:pt x="50622" y="205435"/>
                </a:lnTo>
                <a:lnTo>
                  <a:pt x="51612" y="205435"/>
                </a:lnTo>
                <a:lnTo>
                  <a:pt x="51612" y="207454"/>
                </a:lnTo>
                <a:lnTo>
                  <a:pt x="52641" y="208445"/>
                </a:lnTo>
                <a:lnTo>
                  <a:pt x="52641" y="196303"/>
                </a:lnTo>
                <a:lnTo>
                  <a:pt x="51612" y="195313"/>
                </a:lnTo>
                <a:lnTo>
                  <a:pt x="49580" y="195313"/>
                </a:lnTo>
                <a:lnTo>
                  <a:pt x="49580" y="194284"/>
                </a:lnTo>
                <a:lnTo>
                  <a:pt x="46570" y="194284"/>
                </a:lnTo>
                <a:lnTo>
                  <a:pt x="46570" y="193294"/>
                </a:lnTo>
                <a:lnTo>
                  <a:pt x="39471" y="193294"/>
                </a:lnTo>
                <a:lnTo>
                  <a:pt x="38481" y="194284"/>
                </a:lnTo>
                <a:lnTo>
                  <a:pt x="36449" y="194284"/>
                </a:lnTo>
                <a:lnTo>
                  <a:pt x="35420" y="195313"/>
                </a:lnTo>
                <a:lnTo>
                  <a:pt x="34429" y="195313"/>
                </a:lnTo>
                <a:lnTo>
                  <a:pt x="33401" y="196303"/>
                </a:lnTo>
                <a:lnTo>
                  <a:pt x="33401" y="197332"/>
                </a:lnTo>
                <a:lnTo>
                  <a:pt x="32410" y="197332"/>
                </a:lnTo>
                <a:lnTo>
                  <a:pt x="31369" y="198323"/>
                </a:lnTo>
                <a:lnTo>
                  <a:pt x="30378" y="199364"/>
                </a:lnTo>
                <a:lnTo>
                  <a:pt x="30378" y="200355"/>
                </a:lnTo>
                <a:lnTo>
                  <a:pt x="29349" y="201383"/>
                </a:lnTo>
                <a:lnTo>
                  <a:pt x="29349" y="203403"/>
                </a:lnTo>
                <a:lnTo>
                  <a:pt x="28359" y="203403"/>
                </a:lnTo>
                <a:lnTo>
                  <a:pt x="28359" y="204393"/>
                </a:lnTo>
                <a:lnTo>
                  <a:pt x="27330" y="203403"/>
                </a:lnTo>
                <a:lnTo>
                  <a:pt x="27330" y="202374"/>
                </a:lnTo>
                <a:lnTo>
                  <a:pt x="25298" y="200342"/>
                </a:lnTo>
                <a:lnTo>
                  <a:pt x="25298" y="210464"/>
                </a:lnTo>
                <a:lnTo>
                  <a:pt x="25298" y="230708"/>
                </a:lnTo>
                <a:lnTo>
                  <a:pt x="7086" y="230708"/>
                </a:lnTo>
                <a:lnTo>
                  <a:pt x="7086" y="213525"/>
                </a:lnTo>
                <a:lnTo>
                  <a:pt x="8115" y="212496"/>
                </a:lnTo>
                <a:lnTo>
                  <a:pt x="8115" y="209473"/>
                </a:lnTo>
                <a:lnTo>
                  <a:pt x="9105" y="208445"/>
                </a:lnTo>
                <a:lnTo>
                  <a:pt x="9105" y="207454"/>
                </a:lnTo>
                <a:lnTo>
                  <a:pt x="10147" y="206425"/>
                </a:lnTo>
                <a:lnTo>
                  <a:pt x="11137" y="206425"/>
                </a:lnTo>
                <a:lnTo>
                  <a:pt x="11137" y="205435"/>
                </a:lnTo>
                <a:lnTo>
                  <a:pt x="12166" y="205435"/>
                </a:lnTo>
                <a:lnTo>
                  <a:pt x="12166" y="204393"/>
                </a:lnTo>
                <a:lnTo>
                  <a:pt x="20256" y="204393"/>
                </a:lnTo>
                <a:lnTo>
                  <a:pt x="21247" y="205435"/>
                </a:lnTo>
                <a:lnTo>
                  <a:pt x="22288" y="205435"/>
                </a:lnTo>
                <a:lnTo>
                  <a:pt x="23279" y="206425"/>
                </a:lnTo>
                <a:lnTo>
                  <a:pt x="23279" y="207454"/>
                </a:lnTo>
                <a:lnTo>
                  <a:pt x="24307" y="208445"/>
                </a:lnTo>
                <a:lnTo>
                  <a:pt x="24307" y="210464"/>
                </a:lnTo>
                <a:lnTo>
                  <a:pt x="25298" y="210464"/>
                </a:lnTo>
                <a:lnTo>
                  <a:pt x="25298" y="200342"/>
                </a:lnTo>
                <a:lnTo>
                  <a:pt x="23279" y="198323"/>
                </a:lnTo>
                <a:lnTo>
                  <a:pt x="22288" y="198323"/>
                </a:lnTo>
                <a:lnTo>
                  <a:pt x="22288" y="197332"/>
                </a:lnTo>
                <a:lnTo>
                  <a:pt x="19227" y="197332"/>
                </a:lnTo>
                <a:lnTo>
                  <a:pt x="19227" y="196303"/>
                </a:lnTo>
                <a:lnTo>
                  <a:pt x="12166" y="196303"/>
                </a:lnTo>
                <a:lnTo>
                  <a:pt x="11137" y="197332"/>
                </a:lnTo>
                <a:lnTo>
                  <a:pt x="9105" y="197332"/>
                </a:lnTo>
                <a:lnTo>
                  <a:pt x="8115" y="198323"/>
                </a:lnTo>
                <a:lnTo>
                  <a:pt x="7086" y="198323"/>
                </a:lnTo>
                <a:lnTo>
                  <a:pt x="7086" y="199364"/>
                </a:lnTo>
                <a:lnTo>
                  <a:pt x="6096" y="199364"/>
                </a:lnTo>
                <a:lnTo>
                  <a:pt x="5067" y="200355"/>
                </a:lnTo>
                <a:lnTo>
                  <a:pt x="5067" y="201383"/>
                </a:lnTo>
                <a:lnTo>
                  <a:pt x="4064" y="201383"/>
                </a:lnTo>
                <a:lnTo>
                  <a:pt x="4064" y="202374"/>
                </a:lnTo>
                <a:lnTo>
                  <a:pt x="3035" y="202374"/>
                </a:lnTo>
                <a:lnTo>
                  <a:pt x="3035" y="203403"/>
                </a:lnTo>
                <a:lnTo>
                  <a:pt x="2044" y="204393"/>
                </a:lnTo>
                <a:lnTo>
                  <a:pt x="2044" y="206425"/>
                </a:lnTo>
                <a:lnTo>
                  <a:pt x="1016" y="207454"/>
                </a:lnTo>
                <a:lnTo>
                  <a:pt x="1016" y="211505"/>
                </a:lnTo>
                <a:lnTo>
                  <a:pt x="25" y="212496"/>
                </a:lnTo>
                <a:lnTo>
                  <a:pt x="25" y="238810"/>
                </a:lnTo>
                <a:lnTo>
                  <a:pt x="59702" y="238810"/>
                </a:lnTo>
                <a:lnTo>
                  <a:pt x="59702" y="230708"/>
                </a:lnTo>
                <a:lnTo>
                  <a:pt x="59702" y="206425"/>
                </a:lnTo>
                <a:close/>
              </a:path>
              <a:path w="161289" h="239395">
                <a:moveTo>
                  <a:pt x="59702" y="58674"/>
                </a:moveTo>
                <a:lnTo>
                  <a:pt x="25" y="58674"/>
                </a:lnTo>
                <a:lnTo>
                  <a:pt x="25" y="62725"/>
                </a:lnTo>
                <a:lnTo>
                  <a:pt x="1016" y="63715"/>
                </a:lnTo>
                <a:lnTo>
                  <a:pt x="2044" y="63715"/>
                </a:lnTo>
                <a:lnTo>
                  <a:pt x="3035" y="64744"/>
                </a:lnTo>
                <a:lnTo>
                  <a:pt x="4064" y="64744"/>
                </a:lnTo>
                <a:lnTo>
                  <a:pt x="4064" y="65735"/>
                </a:lnTo>
                <a:lnTo>
                  <a:pt x="5067" y="65735"/>
                </a:lnTo>
                <a:lnTo>
                  <a:pt x="5067" y="66776"/>
                </a:lnTo>
                <a:lnTo>
                  <a:pt x="6096" y="67767"/>
                </a:lnTo>
                <a:lnTo>
                  <a:pt x="7086" y="67767"/>
                </a:lnTo>
                <a:lnTo>
                  <a:pt x="7086" y="68795"/>
                </a:lnTo>
                <a:lnTo>
                  <a:pt x="8115" y="69786"/>
                </a:lnTo>
                <a:lnTo>
                  <a:pt x="9105" y="70815"/>
                </a:lnTo>
                <a:lnTo>
                  <a:pt x="10147" y="71818"/>
                </a:lnTo>
                <a:lnTo>
                  <a:pt x="11137" y="72847"/>
                </a:lnTo>
                <a:lnTo>
                  <a:pt x="11137" y="73837"/>
                </a:lnTo>
                <a:lnTo>
                  <a:pt x="12166" y="73837"/>
                </a:lnTo>
                <a:lnTo>
                  <a:pt x="12166" y="74866"/>
                </a:lnTo>
                <a:lnTo>
                  <a:pt x="13157" y="75857"/>
                </a:lnTo>
                <a:lnTo>
                  <a:pt x="13157" y="76898"/>
                </a:lnTo>
                <a:lnTo>
                  <a:pt x="14185" y="77889"/>
                </a:lnTo>
                <a:lnTo>
                  <a:pt x="14185" y="78917"/>
                </a:lnTo>
                <a:lnTo>
                  <a:pt x="15176" y="78917"/>
                </a:lnTo>
                <a:lnTo>
                  <a:pt x="15176" y="79908"/>
                </a:lnTo>
                <a:lnTo>
                  <a:pt x="22288" y="79908"/>
                </a:lnTo>
                <a:lnTo>
                  <a:pt x="22288" y="78917"/>
                </a:lnTo>
                <a:lnTo>
                  <a:pt x="21247" y="78917"/>
                </a:lnTo>
                <a:lnTo>
                  <a:pt x="21247" y="76898"/>
                </a:lnTo>
                <a:lnTo>
                  <a:pt x="20256" y="76898"/>
                </a:lnTo>
                <a:lnTo>
                  <a:pt x="20256" y="74866"/>
                </a:lnTo>
                <a:lnTo>
                  <a:pt x="19227" y="73837"/>
                </a:lnTo>
                <a:lnTo>
                  <a:pt x="19227" y="72847"/>
                </a:lnTo>
                <a:lnTo>
                  <a:pt x="18237" y="72847"/>
                </a:lnTo>
                <a:lnTo>
                  <a:pt x="18237" y="71818"/>
                </a:lnTo>
                <a:lnTo>
                  <a:pt x="17208" y="70815"/>
                </a:lnTo>
                <a:lnTo>
                  <a:pt x="17208" y="69786"/>
                </a:lnTo>
                <a:lnTo>
                  <a:pt x="15176" y="67767"/>
                </a:lnTo>
                <a:lnTo>
                  <a:pt x="15176" y="66776"/>
                </a:lnTo>
                <a:lnTo>
                  <a:pt x="14185" y="66776"/>
                </a:lnTo>
                <a:lnTo>
                  <a:pt x="14185" y="65735"/>
                </a:lnTo>
                <a:lnTo>
                  <a:pt x="59702" y="65735"/>
                </a:lnTo>
                <a:lnTo>
                  <a:pt x="59702" y="58674"/>
                </a:lnTo>
                <a:close/>
              </a:path>
              <a:path w="161289" h="239395">
                <a:moveTo>
                  <a:pt x="60718" y="14173"/>
                </a:moveTo>
                <a:lnTo>
                  <a:pt x="59690" y="13144"/>
                </a:lnTo>
                <a:lnTo>
                  <a:pt x="59690" y="11112"/>
                </a:lnTo>
                <a:lnTo>
                  <a:pt x="57658" y="9093"/>
                </a:lnTo>
                <a:lnTo>
                  <a:pt x="57658" y="8102"/>
                </a:lnTo>
                <a:lnTo>
                  <a:pt x="56667" y="7073"/>
                </a:lnTo>
                <a:lnTo>
                  <a:pt x="56667" y="6070"/>
                </a:lnTo>
                <a:lnTo>
                  <a:pt x="55638" y="6070"/>
                </a:lnTo>
                <a:lnTo>
                  <a:pt x="54648" y="5041"/>
                </a:lnTo>
                <a:lnTo>
                  <a:pt x="53619" y="4051"/>
                </a:lnTo>
                <a:lnTo>
                  <a:pt x="52628" y="4051"/>
                </a:lnTo>
                <a:lnTo>
                  <a:pt x="52628" y="3022"/>
                </a:lnTo>
                <a:lnTo>
                  <a:pt x="51587" y="3022"/>
                </a:lnTo>
                <a:lnTo>
                  <a:pt x="50596" y="2032"/>
                </a:lnTo>
                <a:lnTo>
                  <a:pt x="49568" y="2032"/>
                </a:lnTo>
                <a:lnTo>
                  <a:pt x="48577" y="990"/>
                </a:lnTo>
                <a:lnTo>
                  <a:pt x="46545" y="990"/>
                </a:lnTo>
                <a:lnTo>
                  <a:pt x="45516" y="0"/>
                </a:lnTo>
                <a:lnTo>
                  <a:pt x="39484" y="0"/>
                </a:lnTo>
                <a:lnTo>
                  <a:pt x="38455" y="990"/>
                </a:lnTo>
                <a:lnTo>
                  <a:pt x="36436" y="990"/>
                </a:lnTo>
                <a:lnTo>
                  <a:pt x="35445" y="2032"/>
                </a:lnTo>
                <a:lnTo>
                  <a:pt x="34404" y="2032"/>
                </a:lnTo>
                <a:lnTo>
                  <a:pt x="33413" y="3022"/>
                </a:lnTo>
                <a:lnTo>
                  <a:pt x="32385" y="3022"/>
                </a:lnTo>
                <a:lnTo>
                  <a:pt x="32385" y="4051"/>
                </a:lnTo>
                <a:lnTo>
                  <a:pt x="31394" y="4051"/>
                </a:lnTo>
                <a:lnTo>
                  <a:pt x="31394" y="5041"/>
                </a:lnTo>
                <a:lnTo>
                  <a:pt x="30365" y="5041"/>
                </a:lnTo>
                <a:lnTo>
                  <a:pt x="30365" y="6070"/>
                </a:lnTo>
                <a:lnTo>
                  <a:pt x="28333" y="8102"/>
                </a:lnTo>
                <a:lnTo>
                  <a:pt x="28333" y="10121"/>
                </a:lnTo>
                <a:lnTo>
                  <a:pt x="27343" y="11112"/>
                </a:lnTo>
                <a:lnTo>
                  <a:pt x="27343" y="10121"/>
                </a:lnTo>
                <a:lnTo>
                  <a:pt x="26314" y="9093"/>
                </a:lnTo>
                <a:lnTo>
                  <a:pt x="26314" y="8102"/>
                </a:lnTo>
                <a:lnTo>
                  <a:pt x="25323" y="8102"/>
                </a:lnTo>
                <a:lnTo>
                  <a:pt x="25323" y="7073"/>
                </a:lnTo>
                <a:lnTo>
                  <a:pt x="24282" y="7073"/>
                </a:lnTo>
                <a:lnTo>
                  <a:pt x="24282" y="6070"/>
                </a:lnTo>
                <a:lnTo>
                  <a:pt x="23291" y="6070"/>
                </a:lnTo>
                <a:lnTo>
                  <a:pt x="21272" y="4051"/>
                </a:lnTo>
                <a:lnTo>
                  <a:pt x="19253" y="4051"/>
                </a:lnTo>
                <a:lnTo>
                  <a:pt x="18211" y="3022"/>
                </a:lnTo>
                <a:lnTo>
                  <a:pt x="12141" y="3022"/>
                </a:lnTo>
                <a:lnTo>
                  <a:pt x="12141" y="4051"/>
                </a:lnTo>
                <a:lnTo>
                  <a:pt x="9131" y="4051"/>
                </a:lnTo>
                <a:lnTo>
                  <a:pt x="9131" y="5041"/>
                </a:lnTo>
                <a:lnTo>
                  <a:pt x="8102" y="5041"/>
                </a:lnTo>
                <a:lnTo>
                  <a:pt x="7099" y="6070"/>
                </a:lnTo>
                <a:lnTo>
                  <a:pt x="6070" y="6070"/>
                </a:lnTo>
                <a:lnTo>
                  <a:pt x="6070" y="7073"/>
                </a:lnTo>
                <a:lnTo>
                  <a:pt x="5080" y="7073"/>
                </a:lnTo>
                <a:lnTo>
                  <a:pt x="4051" y="8102"/>
                </a:lnTo>
                <a:lnTo>
                  <a:pt x="4051" y="9093"/>
                </a:lnTo>
                <a:lnTo>
                  <a:pt x="3060" y="9093"/>
                </a:lnTo>
                <a:lnTo>
                  <a:pt x="3060" y="11112"/>
                </a:lnTo>
                <a:lnTo>
                  <a:pt x="1028" y="13144"/>
                </a:lnTo>
                <a:lnTo>
                  <a:pt x="1028" y="15163"/>
                </a:lnTo>
                <a:lnTo>
                  <a:pt x="0" y="16192"/>
                </a:lnTo>
                <a:lnTo>
                  <a:pt x="0" y="24295"/>
                </a:lnTo>
                <a:lnTo>
                  <a:pt x="1028" y="25285"/>
                </a:lnTo>
                <a:lnTo>
                  <a:pt x="1028" y="27305"/>
                </a:lnTo>
                <a:lnTo>
                  <a:pt x="2019" y="28333"/>
                </a:lnTo>
                <a:lnTo>
                  <a:pt x="2019" y="30365"/>
                </a:lnTo>
                <a:lnTo>
                  <a:pt x="3060" y="30365"/>
                </a:lnTo>
                <a:lnTo>
                  <a:pt x="3060" y="31356"/>
                </a:lnTo>
                <a:lnTo>
                  <a:pt x="4051" y="32385"/>
                </a:lnTo>
                <a:lnTo>
                  <a:pt x="5080" y="33375"/>
                </a:lnTo>
                <a:lnTo>
                  <a:pt x="6070" y="34417"/>
                </a:lnTo>
                <a:lnTo>
                  <a:pt x="7099" y="35407"/>
                </a:lnTo>
                <a:lnTo>
                  <a:pt x="8102" y="35407"/>
                </a:lnTo>
                <a:lnTo>
                  <a:pt x="8102" y="36436"/>
                </a:lnTo>
                <a:lnTo>
                  <a:pt x="10121" y="36436"/>
                </a:lnTo>
                <a:lnTo>
                  <a:pt x="10121" y="37426"/>
                </a:lnTo>
                <a:lnTo>
                  <a:pt x="12141" y="37426"/>
                </a:lnTo>
                <a:lnTo>
                  <a:pt x="13182" y="38455"/>
                </a:lnTo>
                <a:lnTo>
                  <a:pt x="15201" y="38455"/>
                </a:lnTo>
                <a:lnTo>
                  <a:pt x="17221" y="31356"/>
                </a:lnTo>
                <a:lnTo>
                  <a:pt x="15201" y="31356"/>
                </a:lnTo>
                <a:lnTo>
                  <a:pt x="14173" y="30365"/>
                </a:lnTo>
                <a:lnTo>
                  <a:pt x="12141" y="30365"/>
                </a:lnTo>
                <a:lnTo>
                  <a:pt x="12141" y="29337"/>
                </a:lnTo>
                <a:lnTo>
                  <a:pt x="10121" y="29337"/>
                </a:lnTo>
                <a:lnTo>
                  <a:pt x="10121" y="28333"/>
                </a:lnTo>
                <a:lnTo>
                  <a:pt x="9131" y="28333"/>
                </a:lnTo>
                <a:lnTo>
                  <a:pt x="9131" y="27305"/>
                </a:lnTo>
                <a:lnTo>
                  <a:pt x="8102" y="27305"/>
                </a:lnTo>
                <a:lnTo>
                  <a:pt x="8102" y="26314"/>
                </a:lnTo>
                <a:lnTo>
                  <a:pt x="7099" y="26314"/>
                </a:lnTo>
                <a:lnTo>
                  <a:pt x="7099" y="24295"/>
                </a:lnTo>
                <a:lnTo>
                  <a:pt x="6070" y="23253"/>
                </a:lnTo>
                <a:lnTo>
                  <a:pt x="6070" y="17183"/>
                </a:lnTo>
                <a:lnTo>
                  <a:pt x="7099" y="17183"/>
                </a:lnTo>
                <a:lnTo>
                  <a:pt x="7099" y="15163"/>
                </a:lnTo>
                <a:lnTo>
                  <a:pt x="10121" y="12153"/>
                </a:lnTo>
                <a:lnTo>
                  <a:pt x="11150" y="12153"/>
                </a:lnTo>
                <a:lnTo>
                  <a:pt x="11150" y="11112"/>
                </a:lnTo>
                <a:lnTo>
                  <a:pt x="19253" y="11112"/>
                </a:lnTo>
                <a:lnTo>
                  <a:pt x="20243" y="12153"/>
                </a:lnTo>
                <a:lnTo>
                  <a:pt x="21272" y="12153"/>
                </a:lnTo>
                <a:lnTo>
                  <a:pt x="21272" y="13144"/>
                </a:lnTo>
                <a:lnTo>
                  <a:pt x="22263" y="13144"/>
                </a:lnTo>
                <a:lnTo>
                  <a:pt x="22263" y="14173"/>
                </a:lnTo>
                <a:lnTo>
                  <a:pt x="23291" y="14173"/>
                </a:lnTo>
                <a:lnTo>
                  <a:pt x="23291" y="16192"/>
                </a:lnTo>
                <a:lnTo>
                  <a:pt x="24282" y="16192"/>
                </a:lnTo>
                <a:lnTo>
                  <a:pt x="24282" y="18224"/>
                </a:lnTo>
                <a:lnTo>
                  <a:pt x="25323" y="19215"/>
                </a:lnTo>
                <a:lnTo>
                  <a:pt x="25323" y="24295"/>
                </a:lnTo>
                <a:lnTo>
                  <a:pt x="31394" y="25285"/>
                </a:lnTo>
                <a:lnTo>
                  <a:pt x="31394" y="15163"/>
                </a:lnTo>
                <a:lnTo>
                  <a:pt x="32385" y="14173"/>
                </a:lnTo>
                <a:lnTo>
                  <a:pt x="32385" y="13144"/>
                </a:lnTo>
                <a:lnTo>
                  <a:pt x="33413" y="12153"/>
                </a:lnTo>
                <a:lnTo>
                  <a:pt x="34404" y="11112"/>
                </a:lnTo>
                <a:lnTo>
                  <a:pt x="35445" y="10121"/>
                </a:lnTo>
                <a:lnTo>
                  <a:pt x="36436" y="10121"/>
                </a:lnTo>
                <a:lnTo>
                  <a:pt x="37465" y="9093"/>
                </a:lnTo>
                <a:lnTo>
                  <a:pt x="38455" y="9093"/>
                </a:lnTo>
                <a:lnTo>
                  <a:pt x="39484" y="8102"/>
                </a:lnTo>
                <a:lnTo>
                  <a:pt x="45516" y="8102"/>
                </a:lnTo>
                <a:lnTo>
                  <a:pt x="46545" y="9093"/>
                </a:lnTo>
                <a:lnTo>
                  <a:pt x="48577" y="9093"/>
                </a:lnTo>
                <a:lnTo>
                  <a:pt x="49568" y="10121"/>
                </a:lnTo>
                <a:lnTo>
                  <a:pt x="50596" y="10121"/>
                </a:lnTo>
                <a:lnTo>
                  <a:pt x="50596" y="11112"/>
                </a:lnTo>
                <a:lnTo>
                  <a:pt x="51587" y="11112"/>
                </a:lnTo>
                <a:lnTo>
                  <a:pt x="51587" y="12153"/>
                </a:lnTo>
                <a:lnTo>
                  <a:pt x="52628" y="13144"/>
                </a:lnTo>
                <a:lnTo>
                  <a:pt x="53619" y="14173"/>
                </a:lnTo>
                <a:lnTo>
                  <a:pt x="53619" y="15163"/>
                </a:lnTo>
                <a:lnTo>
                  <a:pt x="54648" y="15163"/>
                </a:lnTo>
                <a:lnTo>
                  <a:pt x="54648" y="24295"/>
                </a:lnTo>
                <a:lnTo>
                  <a:pt x="53619" y="25285"/>
                </a:lnTo>
                <a:lnTo>
                  <a:pt x="53619" y="26314"/>
                </a:lnTo>
                <a:lnTo>
                  <a:pt x="52628" y="27305"/>
                </a:lnTo>
                <a:lnTo>
                  <a:pt x="52628" y="28333"/>
                </a:lnTo>
                <a:lnTo>
                  <a:pt x="51587" y="28333"/>
                </a:lnTo>
                <a:lnTo>
                  <a:pt x="50596" y="29337"/>
                </a:lnTo>
                <a:lnTo>
                  <a:pt x="49568" y="29337"/>
                </a:lnTo>
                <a:lnTo>
                  <a:pt x="49568" y="30365"/>
                </a:lnTo>
                <a:lnTo>
                  <a:pt x="47548" y="30365"/>
                </a:lnTo>
                <a:lnTo>
                  <a:pt x="46545" y="31356"/>
                </a:lnTo>
                <a:lnTo>
                  <a:pt x="44526" y="31356"/>
                </a:lnTo>
                <a:lnTo>
                  <a:pt x="43535" y="32385"/>
                </a:lnTo>
                <a:lnTo>
                  <a:pt x="44526" y="39446"/>
                </a:lnTo>
                <a:lnTo>
                  <a:pt x="46545" y="39446"/>
                </a:lnTo>
                <a:lnTo>
                  <a:pt x="47548" y="38455"/>
                </a:lnTo>
                <a:lnTo>
                  <a:pt x="49568" y="38455"/>
                </a:lnTo>
                <a:lnTo>
                  <a:pt x="50596" y="37426"/>
                </a:lnTo>
                <a:lnTo>
                  <a:pt x="52628" y="37426"/>
                </a:lnTo>
                <a:lnTo>
                  <a:pt x="52628" y="36436"/>
                </a:lnTo>
                <a:lnTo>
                  <a:pt x="53619" y="36436"/>
                </a:lnTo>
                <a:lnTo>
                  <a:pt x="53619" y="35407"/>
                </a:lnTo>
                <a:lnTo>
                  <a:pt x="54648" y="35407"/>
                </a:lnTo>
                <a:lnTo>
                  <a:pt x="57658" y="32385"/>
                </a:lnTo>
                <a:lnTo>
                  <a:pt x="57658" y="31356"/>
                </a:lnTo>
                <a:lnTo>
                  <a:pt x="58699" y="30365"/>
                </a:lnTo>
                <a:lnTo>
                  <a:pt x="59690" y="29337"/>
                </a:lnTo>
                <a:lnTo>
                  <a:pt x="59690" y="27305"/>
                </a:lnTo>
                <a:lnTo>
                  <a:pt x="60718" y="26314"/>
                </a:lnTo>
                <a:lnTo>
                  <a:pt x="60718" y="14173"/>
                </a:lnTo>
                <a:close/>
              </a:path>
              <a:path w="161289" h="239395">
                <a:moveTo>
                  <a:pt x="159893" y="143687"/>
                </a:moveTo>
                <a:lnTo>
                  <a:pt x="152831" y="143687"/>
                </a:lnTo>
                <a:lnTo>
                  <a:pt x="152831" y="181140"/>
                </a:lnTo>
                <a:lnTo>
                  <a:pt x="132588" y="181140"/>
                </a:lnTo>
                <a:lnTo>
                  <a:pt x="132588" y="147726"/>
                </a:lnTo>
                <a:lnTo>
                  <a:pt x="125488" y="147726"/>
                </a:lnTo>
                <a:lnTo>
                  <a:pt x="125488" y="181140"/>
                </a:lnTo>
                <a:lnTo>
                  <a:pt x="107264" y="181140"/>
                </a:lnTo>
                <a:lnTo>
                  <a:pt x="107264" y="145707"/>
                </a:lnTo>
                <a:lnTo>
                  <a:pt x="100203" y="145707"/>
                </a:lnTo>
                <a:lnTo>
                  <a:pt x="100203" y="188214"/>
                </a:lnTo>
                <a:lnTo>
                  <a:pt x="159893" y="188214"/>
                </a:lnTo>
                <a:lnTo>
                  <a:pt x="159893" y="143687"/>
                </a:lnTo>
                <a:close/>
              </a:path>
              <a:path w="161289" h="239395">
                <a:moveTo>
                  <a:pt x="160883" y="111302"/>
                </a:moveTo>
                <a:lnTo>
                  <a:pt x="159893" y="111302"/>
                </a:lnTo>
                <a:lnTo>
                  <a:pt x="159893" y="108280"/>
                </a:lnTo>
                <a:lnTo>
                  <a:pt x="158851" y="108280"/>
                </a:lnTo>
                <a:lnTo>
                  <a:pt x="158851" y="106260"/>
                </a:lnTo>
                <a:lnTo>
                  <a:pt x="157861" y="106260"/>
                </a:lnTo>
                <a:lnTo>
                  <a:pt x="157861" y="105232"/>
                </a:lnTo>
                <a:lnTo>
                  <a:pt x="156832" y="104241"/>
                </a:lnTo>
                <a:lnTo>
                  <a:pt x="155841" y="103200"/>
                </a:lnTo>
                <a:lnTo>
                  <a:pt x="155841" y="102209"/>
                </a:lnTo>
                <a:lnTo>
                  <a:pt x="154813" y="102209"/>
                </a:lnTo>
                <a:lnTo>
                  <a:pt x="153822" y="101180"/>
                </a:lnTo>
                <a:lnTo>
                  <a:pt x="152781" y="100190"/>
                </a:lnTo>
                <a:lnTo>
                  <a:pt x="151790" y="100190"/>
                </a:lnTo>
                <a:lnTo>
                  <a:pt x="151790" y="99161"/>
                </a:lnTo>
                <a:lnTo>
                  <a:pt x="150761" y="99161"/>
                </a:lnTo>
                <a:lnTo>
                  <a:pt x="149771" y="98158"/>
                </a:lnTo>
                <a:lnTo>
                  <a:pt x="147751" y="98158"/>
                </a:lnTo>
                <a:lnTo>
                  <a:pt x="146710" y="97129"/>
                </a:lnTo>
                <a:lnTo>
                  <a:pt x="137629" y="97129"/>
                </a:lnTo>
                <a:lnTo>
                  <a:pt x="136639" y="98158"/>
                </a:lnTo>
                <a:lnTo>
                  <a:pt x="134607" y="98158"/>
                </a:lnTo>
                <a:lnTo>
                  <a:pt x="133578" y="99161"/>
                </a:lnTo>
                <a:lnTo>
                  <a:pt x="132588" y="100190"/>
                </a:lnTo>
                <a:lnTo>
                  <a:pt x="131559" y="100190"/>
                </a:lnTo>
                <a:lnTo>
                  <a:pt x="131559" y="101180"/>
                </a:lnTo>
                <a:lnTo>
                  <a:pt x="130568" y="101180"/>
                </a:lnTo>
                <a:lnTo>
                  <a:pt x="130568" y="102209"/>
                </a:lnTo>
                <a:lnTo>
                  <a:pt x="129527" y="103200"/>
                </a:lnTo>
                <a:lnTo>
                  <a:pt x="129527" y="104241"/>
                </a:lnTo>
                <a:lnTo>
                  <a:pt x="128536" y="105232"/>
                </a:lnTo>
                <a:lnTo>
                  <a:pt x="128536" y="106260"/>
                </a:lnTo>
                <a:lnTo>
                  <a:pt x="127508" y="107251"/>
                </a:lnTo>
                <a:lnTo>
                  <a:pt x="125488" y="105232"/>
                </a:lnTo>
                <a:lnTo>
                  <a:pt x="125488" y="104241"/>
                </a:lnTo>
                <a:lnTo>
                  <a:pt x="124485" y="104241"/>
                </a:lnTo>
                <a:lnTo>
                  <a:pt x="124485" y="103200"/>
                </a:lnTo>
                <a:lnTo>
                  <a:pt x="123456" y="103200"/>
                </a:lnTo>
                <a:lnTo>
                  <a:pt x="123456" y="102209"/>
                </a:lnTo>
                <a:lnTo>
                  <a:pt x="122466" y="102209"/>
                </a:lnTo>
                <a:lnTo>
                  <a:pt x="121437" y="101180"/>
                </a:lnTo>
                <a:lnTo>
                  <a:pt x="120446" y="101180"/>
                </a:lnTo>
                <a:lnTo>
                  <a:pt x="119418" y="100190"/>
                </a:lnTo>
                <a:lnTo>
                  <a:pt x="110324" y="100190"/>
                </a:lnTo>
                <a:lnTo>
                  <a:pt x="110324" y="101180"/>
                </a:lnTo>
                <a:lnTo>
                  <a:pt x="108305" y="101180"/>
                </a:lnTo>
                <a:lnTo>
                  <a:pt x="106273" y="103200"/>
                </a:lnTo>
                <a:lnTo>
                  <a:pt x="105244" y="103200"/>
                </a:lnTo>
                <a:lnTo>
                  <a:pt x="105244" y="104241"/>
                </a:lnTo>
                <a:lnTo>
                  <a:pt x="103225" y="106260"/>
                </a:lnTo>
                <a:lnTo>
                  <a:pt x="103225" y="107251"/>
                </a:lnTo>
                <a:lnTo>
                  <a:pt x="102235" y="107251"/>
                </a:lnTo>
                <a:lnTo>
                  <a:pt x="102235" y="108280"/>
                </a:lnTo>
                <a:lnTo>
                  <a:pt x="101193" y="109270"/>
                </a:lnTo>
                <a:lnTo>
                  <a:pt x="101193" y="111302"/>
                </a:lnTo>
                <a:lnTo>
                  <a:pt x="100203" y="112331"/>
                </a:lnTo>
                <a:lnTo>
                  <a:pt x="100203" y="122453"/>
                </a:lnTo>
                <a:lnTo>
                  <a:pt x="101193" y="123444"/>
                </a:lnTo>
                <a:lnTo>
                  <a:pt x="101193" y="125463"/>
                </a:lnTo>
                <a:lnTo>
                  <a:pt x="102235" y="125463"/>
                </a:lnTo>
                <a:lnTo>
                  <a:pt x="102235" y="127495"/>
                </a:lnTo>
                <a:lnTo>
                  <a:pt x="103225" y="127495"/>
                </a:lnTo>
                <a:lnTo>
                  <a:pt x="103225" y="128524"/>
                </a:lnTo>
                <a:lnTo>
                  <a:pt x="104254" y="129514"/>
                </a:lnTo>
                <a:lnTo>
                  <a:pt x="105244" y="130543"/>
                </a:lnTo>
                <a:lnTo>
                  <a:pt x="106273" y="131533"/>
                </a:lnTo>
                <a:lnTo>
                  <a:pt x="107264" y="131533"/>
                </a:lnTo>
                <a:lnTo>
                  <a:pt x="107264" y="132575"/>
                </a:lnTo>
                <a:lnTo>
                  <a:pt x="108305" y="132575"/>
                </a:lnTo>
                <a:lnTo>
                  <a:pt x="109296" y="133565"/>
                </a:lnTo>
                <a:lnTo>
                  <a:pt x="110324" y="133565"/>
                </a:lnTo>
                <a:lnTo>
                  <a:pt x="111315" y="134594"/>
                </a:lnTo>
                <a:lnTo>
                  <a:pt x="113334" y="134594"/>
                </a:lnTo>
                <a:lnTo>
                  <a:pt x="114376" y="135585"/>
                </a:lnTo>
                <a:lnTo>
                  <a:pt x="115366" y="135585"/>
                </a:lnTo>
                <a:lnTo>
                  <a:pt x="116395" y="127495"/>
                </a:lnTo>
                <a:lnTo>
                  <a:pt x="113334" y="127495"/>
                </a:lnTo>
                <a:lnTo>
                  <a:pt x="112344" y="126504"/>
                </a:lnTo>
                <a:lnTo>
                  <a:pt x="111315" y="126504"/>
                </a:lnTo>
                <a:lnTo>
                  <a:pt x="110324" y="125463"/>
                </a:lnTo>
                <a:lnTo>
                  <a:pt x="109296" y="125463"/>
                </a:lnTo>
                <a:lnTo>
                  <a:pt x="109296" y="124472"/>
                </a:lnTo>
                <a:lnTo>
                  <a:pt x="108305" y="124472"/>
                </a:lnTo>
                <a:lnTo>
                  <a:pt x="108305" y="123444"/>
                </a:lnTo>
                <a:lnTo>
                  <a:pt x="107264" y="122453"/>
                </a:lnTo>
                <a:lnTo>
                  <a:pt x="106273" y="121424"/>
                </a:lnTo>
                <a:lnTo>
                  <a:pt x="106273" y="113322"/>
                </a:lnTo>
                <a:lnTo>
                  <a:pt x="107264" y="112331"/>
                </a:lnTo>
                <a:lnTo>
                  <a:pt x="107264" y="111302"/>
                </a:lnTo>
                <a:lnTo>
                  <a:pt x="108305" y="110312"/>
                </a:lnTo>
                <a:lnTo>
                  <a:pt x="109296" y="109270"/>
                </a:lnTo>
                <a:lnTo>
                  <a:pt x="110324" y="109270"/>
                </a:lnTo>
                <a:lnTo>
                  <a:pt x="110324" y="108280"/>
                </a:lnTo>
                <a:lnTo>
                  <a:pt x="112344" y="108280"/>
                </a:lnTo>
                <a:lnTo>
                  <a:pt x="112344" y="107251"/>
                </a:lnTo>
                <a:lnTo>
                  <a:pt x="117386" y="107251"/>
                </a:lnTo>
                <a:lnTo>
                  <a:pt x="118414" y="108280"/>
                </a:lnTo>
                <a:lnTo>
                  <a:pt x="120446" y="108280"/>
                </a:lnTo>
                <a:lnTo>
                  <a:pt x="120446" y="109270"/>
                </a:lnTo>
                <a:lnTo>
                  <a:pt x="121437" y="109270"/>
                </a:lnTo>
                <a:lnTo>
                  <a:pt x="121437" y="110312"/>
                </a:lnTo>
                <a:lnTo>
                  <a:pt x="122466" y="110312"/>
                </a:lnTo>
                <a:lnTo>
                  <a:pt x="122466" y="111302"/>
                </a:lnTo>
                <a:lnTo>
                  <a:pt x="123456" y="111302"/>
                </a:lnTo>
                <a:lnTo>
                  <a:pt x="123456" y="113322"/>
                </a:lnTo>
                <a:lnTo>
                  <a:pt x="124485" y="114350"/>
                </a:lnTo>
                <a:lnTo>
                  <a:pt x="124485" y="116382"/>
                </a:lnTo>
                <a:lnTo>
                  <a:pt x="125488" y="117373"/>
                </a:lnTo>
                <a:lnTo>
                  <a:pt x="125488" y="120421"/>
                </a:lnTo>
                <a:lnTo>
                  <a:pt x="131559" y="121424"/>
                </a:lnTo>
                <a:lnTo>
                  <a:pt x="131559" y="119392"/>
                </a:lnTo>
                <a:lnTo>
                  <a:pt x="130568" y="118402"/>
                </a:lnTo>
                <a:lnTo>
                  <a:pt x="130568" y="114350"/>
                </a:lnTo>
                <a:lnTo>
                  <a:pt x="131559" y="113322"/>
                </a:lnTo>
                <a:lnTo>
                  <a:pt x="131559" y="111302"/>
                </a:lnTo>
                <a:lnTo>
                  <a:pt x="132588" y="110312"/>
                </a:lnTo>
                <a:lnTo>
                  <a:pt x="132588" y="109270"/>
                </a:lnTo>
                <a:lnTo>
                  <a:pt x="133578" y="108280"/>
                </a:lnTo>
                <a:lnTo>
                  <a:pt x="134607" y="108280"/>
                </a:lnTo>
                <a:lnTo>
                  <a:pt x="134607" y="107251"/>
                </a:lnTo>
                <a:lnTo>
                  <a:pt x="135597" y="107251"/>
                </a:lnTo>
                <a:lnTo>
                  <a:pt x="136639" y="106260"/>
                </a:lnTo>
                <a:lnTo>
                  <a:pt x="137629" y="105232"/>
                </a:lnTo>
                <a:lnTo>
                  <a:pt x="140677" y="105232"/>
                </a:lnTo>
                <a:lnTo>
                  <a:pt x="141668" y="104241"/>
                </a:lnTo>
                <a:lnTo>
                  <a:pt x="143700" y="104241"/>
                </a:lnTo>
                <a:lnTo>
                  <a:pt x="144691" y="105232"/>
                </a:lnTo>
                <a:lnTo>
                  <a:pt x="147751" y="105232"/>
                </a:lnTo>
                <a:lnTo>
                  <a:pt x="147751" y="106260"/>
                </a:lnTo>
                <a:lnTo>
                  <a:pt x="149771" y="106260"/>
                </a:lnTo>
                <a:lnTo>
                  <a:pt x="149771" y="107251"/>
                </a:lnTo>
                <a:lnTo>
                  <a:pt x="150761" y="107251"/>
                </a:lnTo>
                <a:lnTo>
                  <a:pt x="151790" y="108280"/>
                </a:lnTo>
                <a:lnTo>
                  <a:pt x="151790" y="109270"/>
                </a:lnTo>
                <a:lnTo>
                  <a:pt x="152781" y="109270"/>
                </a:lnTo>
                <a:lnTo>
                  <a:pt x="152781" y="110312"/>
                </a:lnTo>
                <a:lnTo>
                  <a:pt x="153822" y="110312"/>
                </a:lnTo>
                <a:lnTo>
                  <a:pt x="153822" y="113322"/>
                </a:lnTo>
                <a:lnTo>
                  <a:pt x="154813" y="113322"/>
                </a:lnTo>
                <a:lnTo>
                  <a:pt x="154813" y="120421"/>
                </a:lnTo>
                <a:lnTo>
                  <a:pt x="153822" y="121424"/>
                </a:lnTo>
                <a:lnTo>
                  <a:pt x="153822" y="122453"/>
                </a:lnTo>
                <a:lnTo>
                  <a:pt x="152781" y="123444"/>
                </a:lnTo>
                <a:lnTo>
                  <a:pt x="151790" y="124472"/>
                </a:lnTo>
                <a:lnTo>
                  <a:pt x="151790" y="125463"/>
                </a:lnTo>
                <a:lnTo>
                  <a:pt x="150761" y="125463"/>
                </a:lnTo>
                <a:lnTo>
                  <a:pt x="149771" y="126504"/>
                </a:lnTo>
                <a:lnTo>
                  <a:pt x="148742" y="126504"/>
                </a:lnTo>
                <a:lnTo>
                  <a:pt x="148742" y="127495"/>
                </a:lnTo>
                <a:lnTo>
                  <a:pt x="145719" y="127495"/>
                </a:lnTo>
                <a:lnTo>
                  <a:pt x="144691" y="128524"/>
                </a:lnTo>
                <a:lnTo>
                  <a:pt x="143700" y="128524"/>
                </a:lnTo>
                <a:lnTo>
                  <a:pt x="143700" y="135585"/>
                </a:lnTo>
                <a:lnTo>
                  <a:pt x="148742" y="135585"/>
                </a:lnTo>
                <a:lnTo>
                  <a:pt x="148742" y="134594"/>
                </a:lnTo>
                <a:lnTo>
                  <a:pt x="150761" y="134594"/>
                </a:lnTo>
                <a:lnTo>
                  <a:pt x="150761" y="133565"/>
                </a:lnTo>
                <a:lnTo>
                  <a:pt x="152781" y="133565"/>
                </a:lnTo>
                <a:lnTo>
                  <a:pt x="153822" y="132575"/>
                </a:lnTo>
                <a:lnTo>
                  <a:pt x="154813" y="131533"/>
                </a:lnTo>
                <a:lnTo>
                  <a:pt x="155841" y="130543"/>
                </a:lnTo>
                <a:lnTo>
                  <a:pt x="156832" y="129514"/>
                </a:lnTo>
                <a:lnTo>
                  <a:pt x="157861" y="128524"/>
                </a:lnTo>
                <a:lnTo>
                  <a:pt x="157861" y="127495"/>
                </a:lnTo>
                <a:lnTo>
                  <a:pt x="158851" y="127495"/>
                </a:lnTo>
                <a:lnTo>
                  <a:pt x="158851" y="125463"/>
                </a:lnTo>
                <a:lnTo>
                  <a:pt x="159893" y="125463"/>
                </a:lnTo>
                <a:lnTo>
                  <a:pt x="159893" y="123444"/>
                </a:lnTo>
                <a:lnTo>
                  <a:pt x="160883" y="122453"/>
                </a:lnTo>
                <a:lnTo>
                  <a:pt x="160883" y="111302"/>
                </a:lnTo>
                <a:close/>
              </a:path>
              <a:path w="161289" h="239395">
                <a:moveTo>
                  <a:pt x="160896" y="65760"/>
                </a:moveTo>
                <a:lnTo>
                  <a:pt x="159867" y="64770"/>
                </a:lnTo>
                <a:lnTo>
                  <a:pt x="159867" y="62750"/>
                </a:lnTo>
                <a:lnTo>
                  <a:pt x="158877" y="61709"/>
                </a:lnTo>
                <a:lnTo>
                  <a:pt x="158877" y="60718"/>
                </a:lnTo>
                <a:lnTo>
                  <a:pt x="157848" y="60718"/>
                </a:lnTo>
                <a:lnTo>
                  <a:pt x="157848" y="59690"/>
                </a:lnTo>
                <a:lnTo>
                  <a:pt x="154825" y="56680"/>
                </a:lnTo>
                <a:lnTo>
                  <a:pt x="154825" y="66789"/>
                </a:lnTo>
                <a:lnTo>
                  <a:pt x="154825" y="72859"/>
                </a:lnTo>
                <a:lnTo>
                  <a:pt x="153797" y="73863"/>
                </a:lnTo>
                <a:lnTo>
                  <a:pt x="153797" y="74891"/>
                </a:lnTo>
                <a:lnTo>
                  <a:pt x="151777" y="76911"/>
                </a:lnTo>
                <a:lnTo>
                  <a:pt x="151777" y="77901"/>
                </a:lnTo>
                <a:lnTo>
                  <a:pt x="150787" y="77901"/>
                </a:lnTo>
                <a:lnTo>
                  <a:pt x="149745" y="78943"/>
                </a:lnTo>
                <a:lnTo>
                  <a:pt x="148755" y="78943"/>
                </a:lnTo>
                <a:lnTo>
                  <a:pt x="148755" y="79933"/>
                </a:lnTo>
                <a:lnTo>
                  <a:pt x="145707" y="79933"/>
                </a:lnTo>
                <a:lnTo>
                  <a:pt x="145707" y="80962"/>
                </a:lnTo>
                <a:lnTo>
                  <a:pt x="141655" y="80962"/>
                </a:lnTo>
                <a:lnTo>
                  <a:pt x="140665" y="81953"/>
                </a:lnTo>
                <a:lnTo>
                  <a:pt x="120421" y="81953"/>
                </a:lnTo>
                <a:lnTo>
                  <a:pt x="119430" y="80962"/>
                </a:lnTo>
                <a:lnTo>
                  <a:pt x="115379" y="80962"/>
                </a:lnTo>
                <a:lnTo>
                  <a:pt x="114350" y="79933"/>
                </a:lnTo>
                <a:lnTo>
                  <a:pt x="112331" y="79933"/>
                </a:lnTo>
                <a:lnTo>
                  <a:pt x="112331" y="78943"/>
                </a:lnTo>
                <a:lnTo>
                  <a:pt x="110299" y="78943"/>
                </a:lnTo>
                <a:lnTo>
                  <a:pt x="110299" y="77901"/>
                </a:lnTo>
                <a:lnTo>
                  <a:pt x="109308" y="77901"/>
                </a:lnTo>
                <a:lnTo>
                  <a:pt x="109308" y="76911"/>
                </a:lnTo>
                <a:lnTo>
                  <a:pt x="108280" y="76911"/>
                </a:lnTo>
                <a:lnTo>
                  <a:pt x="108280" y="75882"/>
                </a:lnTo>
                <a:lnTo>
                  <a:pt x="107289" y="75882"/>
                </a:lnTo>
                <a:lnTo>
                  <a:pt x="107289" y="73863"/>
                </a:lnTo>
                <a:lnTo>
                  <a:pt x="106260" y="73863"/>
                </a:lnTo>
                <a:lnTo>
                  <a:pt x="106260" y="66789"/>
                </a:lnTo>
                <a:lnTo>
                  <a:pt x="108280" y="64770"/>
                </a:lnTo>
                <a:lnTo>
                  <a:pt x="108280" y="63741"/>
                </a:lnTo>
                <a:lnTo>
                  <a:pt x="109308" y="63741"/>
                </a:lnTo>
                <a:lnTo>
                  <a:pt x="109308" y="62750"/>
                </a:lnTo>
                <a:lnTo>
                  <a:pt x="110299" y="61709"/>
                </a:lnTo>
                <a:lnTo>
                  <a:pt x="111340" y="61709"/>
                </a:lnTo>
                <a:lnTo>
                  <a:pt x="112331" y="60718"/>
                </a:lnTo>
                <a:lnTo>
                  <a:pt x="113360" y="60718"/>
                </a:lnTo>
                <a:lnTo>
                  <a:pt x="114350" y="59690"/>
                </a:lnTo>
                <a:lnTo>
                  <a:pt x="116370" y="59690"/>
                </a:lnTo>
                <a:lnTo>
                  <a:pt x="117411" y="58699"/>
                </a:lnTo>
                <a:lnTo>
                  <a:pt x="142684" y="58699"/>
                </a:lnTo>
                <a:lnTo>
                  <a:pt x="143675" y="59690"/>
                </a:lnTo>
                <a:lnTo>
                  <a:pt x="146735" y="59690"/>
                </a:lnTo>
                <a:lnTo>
                  <a:pt x="147726" y="60718"/>
                </a:lnTo>
                <a:lnTo>
                  <a:pt x="148755" y="60718"/>
                </a:lnTo>
                <a:lnTo>
                  <a:pt x="149745" y="61709"/>
                </a:lnTo>
                <a:lnTo>
                  <a:pt x="150787" y="61709"/>
                </a:lnTo>
                <a:lnTo>
                  <a:pt x="150787" y="62750"/>
                </a:lnTo>
                <a:lnTo>
                  <a:pt x="151777" y="62750"/>
                </a:lnTo>
                <a:lnTo>
                  <a:pt x="152806" y="63741"/>
                </a:lnTo>
                <a:lnTo>
                  <a:pt x="152806" y="64770"/>
                </a:lnTo>
                <a:lnTo>
                  <a:pt x="153797" y="64770"/>
                </a:lnTo>
                <a:lnTo>
                  <a:pt x="153797" y="66789"/>
                </a:lnTo>
                <a:lnTo>
                  <a:pt x="154825" y="66789"/>
                </a:lnTo>
                <a:lnTo>
                  <a:pt x="154825" y="56680"/>
                </a:lnTo>
                <a:lnTo>
                  <a:pt x="153797" y="56680"/>
                </a:lnTo>
                <a:lnTo>
                  <a:pt x="153797" y="55638"/>
                </a:lnTo>
                <a:lnTo>
                  <a:pt x="152806" y="55638"/>
                </a:lnTo>
                <a:lnTo>
                  <a:pt x="151777" y="54648"/>
                </a:lnTo>
                <a:lnTo>
                  <a:pt x="150787" y="54648"/>
                </a:lnTo>
                <a:lnTo>
                  <a:pt x="149745" y="53619"/>
                </a:lnTo>
                <a:lnTo>
                  <a:pt x="148755" y="53619"/>
                </a:lnTo>
                <a:lnTo>
                  <a:pt x="147726" y="52628"/>
                </a:lnTo>
                <a:lnTo>
                  <a:pt x="144716" y="52628"/>
                </a:lnTo>
                <a:lnTo>
                  <a:pt x="144716" y="51600"/>
                </a:lnTo>
                <a:lnTo>
                  <a:pt x="139636" y="51600"/>
                </a:lnTo>
                <a:lnTo>
                  <a:pt x="138633" y="50596"/>
                </a:lnTo>
                <a:lnTo>
                  <a:pt x="122453" y="50596"/>
                </a:lnTo>
                <a:lnTo>
                  <a:pt x="121450" y="51600"/>
                </a:lnTo>
                <a:lnTo>
                  <a:pt x="116370" y="51600"/>
                </a:lnTo>
                <a:lnTo>
                  <a:pt x="115379" y="52628"/>
                </a:lnTo>
                <a:lnTo>
                  <a:pt x="113360" y="52628"/>
                </a:lnTo>
                <a:lnTo>
                  <a:pt x="112331" y="53619"/>
                </a:lnTo>
                <a:lnTo>
                  <a:pt x="111340" y="53619"/>
                </a:lnTo>
                <a:lnTo>
                  <a:pt x="110299" y="54648"/>
                </a:lnTo>
                <a:lnTo>
                  <a:pt x="108280" y="54648"/>
                </a:lnTo>
                <a:lnTo>
                  <a:pt x="108280" y="55638"/>
                </a:lnTo>
                <a:lnTo>
                  <a:pt x="107289" y="55638"/>
                </a:lnTo>
                <a:lnTo>
                  <a:pt x="104228" y="58699"/>
                </a:lnTo>
                <a:lnTo>
                  <a:pt x="103238" y="58699"/>
                </a:lnTo>
                <a:lnTo>
                  <a:pt x="103238" y="59690"/>
                </a:lnTo>
                <a:lnTo>
                  <a:pt x="102209" y="60718"/>
                </a:lnTo>
                <a:lnTo>
                  <a:pt x="102209" y="61709"/>
                </a:lnTo>
                <a:lnTo>
                  <a:pt x="101219" y="61709"/>
                </a:lnTo>
                <a:lnTo>
                  <a:pt x="101219" y="64770"/>
                </a:lnTo>
                <a:lnTo>
                  <a:pt x="100190" y="64770"/>
                </a:lnTo>
                <a:lnTo>
                  <a:pt x="100190" y="75882"/>
                </a:lnTo>
                <a:lnTo>
                  <a:pt x="101219" y="75882"/>
                </a:lnTo>
                <a:lnTo>
                  <a:pt x="101219" y="77901"/>
                </a:lnTo>
                <a:lnTo>
                  <a:pt x="102209" y="77901"/>
                </a:lnTo>
                <a:lnTo>
                  <a:pt x="102209" y="79933"/>
                </a:lnTo>
                <a:lnTo>
                  <a:pt x="103238" y="79933"/>
                </a:lnTo>
                <a:lnTo>
                  <a:pt x="103238" y="80962"/>
                </a:lnTo>
                <a:lnTo>
                  <a:pt x="104228" y="80962"/>
                </a:lnTo>
                <a:lnTo>
                  <a:pt x="104228" y="81953"/>
                </a:lnTo>
                <a:lnTo>
                  <a:pt x="105270" y="81953"/>
                </a:lnTo>
                <a:lnTo>
                  <a:pt x="105270" y="82981"/>
                </a:lnTo>
                <a:lnTo>
                  <a:pt x="106260" y="82981"/>
                </a:lnTo>
                <a:lnTo>
                  <a:pt x="106260" y="83972"/>
                </a:lnTo>
                <a:lnTo>
                  <a:pt x="107289" y="83972"/>
                </a:lnTo>
                <a:lnTo>
                  <a:pt x="108280" y="85013"/>
                </a:lnTo>
                <a:lnTo>
                  <a:pt x="109308" y="86004"/>
                </a:lnTo>
                <a:lnTo>
                  <a:pt x="111340" y="86004"/>
                </a:lnTo>
                <a:lnTo>
                  <a:pt x="111340" y="87033"/>
                </a:lnTo>
                <a:lnTo>
                  <a:pt x="113360" y="87033"/>
                </a:lnTo>
                <a:lnTo>
                  <a:pt x="114350" y="88023"/>
                </a:lnTo>
                <a:lnTo>
                  <a:pt x="117411" y="88023"/>
                </a:lnTo>
                <a:lnTo>
                  <a:pt x="118402" y="89052"/>
                </a:lnTo>
                <a:lnTo>
                  <a:pt x="125501" y="89052"/>
                </a:lnTo>
                <a:lnTo>
                  <a:pt x="126492" y="90043"/>
                </a:lnTo>
                <a:lnTo>
                  <a:pt x="134594" y="90043"/>
                </a:lnTo>
                <a:lnTo>
                  <a:pt x="135585" y="89052"/>
                </a:lnTo>
                <a:lnTo>
                  <a:pt x="142684" y="89052"/>
                </a:lnTo>
                <a:lnTo>
                  <a:pt x="143675" y="88023"/>
                </a:lnTo>
                <a:lnTo>
                  <a:pt x="146735" y="88023"/>
                </a:lnTo>
                <a:lnTo>
                  <a:pt x="147726" y="87033"/>
                </a:lnTo>
                <a:lnTo>
                  <a:pt x="149745" y="87033"/>
                </a:lnTo>
                <a:lnTo>
                  <a:pt x="150787" y="86004"/>
                </a:lnTo>
                <a:lnTo>
                  <a:pt x="151777" y="86004"/>
                </a:lnTo>
                <a:lnTo>
                  <a:pt x="151777" y="85013"/>
                </a:lnTo>
                <a:lnTo>
                  <a:pt x="152806" y="85013"/>
                </a:lnTo>
                <a:lnTo>
                  <a:pt x="153797" y="83972"/>
                </a:lnTo>
                <a:lnTo>
                  <a:pt x="154825" y="83972"/>
                </a:lnTo>
                <a:lnTo>
                  <a:pt x="156857" y="81953"/>
                </a:lnTo>
                <a:lnTo>
                  <a:pt x="156857" y="80962"/>
                </a:lnTo>
                <a:lnTo>
                  <a:pt x="157848" y="80962"/>
                </a:lnTo>
                <a:lnTo>
                  <a:pt x="157848" y="79933"/>
                </a:lnTo>
                <a:lnTo>
                  <a:pt x="158877" y="79933"/>
                </a:lnTo>
                <a:lnTo>
                  <a:pt x="158877" y="77901"/>
                </a:lnTo>
                <a:lnTo>
                  <a:pt x="159867" y="77901"/>
                </a:lnTo>
                <a:lnTo>
                  <a:pt x="159867" y="74891"/>
                </a:lnTo>
                <a:lnTo>
                  <a:pt x="160896" y="74891"/>
                </a:lnTo>
                <a:lnTo>
                  <a:pt x="160896" y="6576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14" name="object 3114"/>
          <p:cNvPicPr/>
          <p:nvPr/>
        </p:nvPicPr>
        <p:blipFill>
          <a:blip r:embed="rId192" cstate="print"/>
          <a:stretch>
            <a:fillRect/>
          </a:stretch>
        </p:blipFill>
        <p:spPr>
          <a:xfrm>
            <a:off x="16909707" y="6899841"/>
            <a:ext cx="160880" cy="238800"/>
          </a:xfrm>
          <a:prstGeom prst="rect">
            <a:avLst/>
          </a:prstGeom>
        </p:spPr>
      </p:pic>
      <p:sp>
        <p:nvSpPr>
          <p:cNvPr id="3115" name="object 3115"/>
          <p:cNvSpPr/>
          <p:nvPr/>
        </p:nvSpPr>
        <p:spPr>
          <a:xfrm>
            <a:off x="16723528" y="7206443"/>
            <a:ext cx="153035" cy="0"/>
          </a:xfrm>
          <a:custGeom>
            <a:avLst/>
            <a:gdLst/>
            <a:ahLst/>
            <a:cxnLst/>
            <a:rect l="l" t="t" r="r" b="b"/>
            <a:pathLst>
              <a:path w="153034">
                <a:moveTo>
                  <a:pt x="15278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16" name="object 3116"/>
          <p:cNvGrpSpPr/>
          <p:nvPr/>
        </p:nvGrpSpPr>
        <p:grpSpPr>
          <a:xfrm>
            <a:off x="16721483" y="6855295"/>
            <a:ext cx="157480" cy="354965"/>
            <a:chOff x="16721483" y="6855295"/>
            <a:chExt cx="157480" cy="354965"/>
          </a:xfrm>
        </p:grpSpPr>
        <p:sp>
          <p:nvSpPr>
            <p:cNvPr id="3117" name="object 3117"/>
            <p:cNvSpPr/>
            <p:nvPr/>
          </p:nvSpPr>
          <p:spPr>
            <a:xfrm>
              <a:off x="16723527" y="6861367"/>
              <a:ext cx="153035" cy="0"/>
            </a:xfrm>
            <a:custGeom>
              <a:avLst/>
              <a:gdLst/>
              <a:ahLst/>
              <a:cxnLst/>
              <a:rect l="l" t="t" r="r" b="b"/>
              <a:pathLst>
                <a:path w="153034">
                  <a:moveTo>
                    <a:pt x="152784" y="0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8" name="object 3118"/>
            <p:cNvSpPr/>
            <p:nvPr/>
          </p:nvSpPr>
          <p:spPr>
            <a:xfrm>
              <a:off x="16833809" y="6876546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h="314959">
                  <a:moveTo>
                    <a:pt x="0" y="0"/>
                  </a:moveTo>
                  <a:lnTo>
                    <a:pt x="0" y="31469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9" name="object 3119"/>
            <p:cNvSpPr/>
            <p:nvPr/>
          </p:nvSpPr>
          <p:spPr>
            <a:xfrm>
              <a:off x="16847977" y="6876546"/>
              <a:ext cx="0" cy="314960"/>
            </a:xfrm>
            <a:custGeom>
              <a:avLst/>
              <a:gdLst/>
              <a:ahLst/>
              <a:cxnLst/>
              <a:rect l="l" t="t" r="r" b="b"/>
              <a:pathLst>
                <a:path h="314959">
                  <a:moveTo>
                    <a:pt x="0" y="0"/>
                  </a:moveTo>
                  <a:lnTo>
                    <a:pt x="0" y="314696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0" name="object 3120"/>
            <p:cNvSpPr/>
            <p:nvPr/>
          </p:nvSpPr>
          <p:spPr>
            <a:xfrm>
              <a:off x="16723507" y="6861367"/>
              <a:ext cx="0" cy="345440"/>
            </a:xfrm>
            <a:custGeom>
              <a:avLst/>
              <a:gdLst/>
              <a:ahLst/>
              <a:cxnLst/>
              <a:rect l="l" t="t" r="r" b="b"/>
              <a:pathLst>
                <a:path h="345440">
                  <a:moveTo>
                    <a:pt x="0" y="0"/>
                  </a:moveTo>
                  <a:lnTo>
                    <a:pt x="0" y="34505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1" name="object 3121"/>
            <p:cNvSpPr/>
            <p:nvPr/>
          </p:nvSpPr>
          <p:spPr>
            <a:xfrm>
              <a:off x="16833809" y="7191283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2" name="object 3122"/>
            <p:cNvSpPr/>
            <p:nvPr/>
          </p:nvSpPr>
          <p:spPr>
            <a:xfrm>
              <a:off x="16833809" y="6861387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3" name="object 3123"/>
            <p:cNvSpPr/>
            <p:nvPr/>
          </p:nvSpPr>
          <p:spPr>
            <a:xfrm>
              <a:off x="16840893" y="6876546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59">
                  <a:moveTo>
                    <a:pt x="0" y="0"/>
                  </a:moveTo>
                  <a:lnTo>
                    <a:pt x="0" y="1497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4" name="object 3124"/>
            <p:cNvSpPr/>
            <p:nvPr/>
          </p:nvSpPr>
          <p:spPr>
            <a:xfrm>
              <a:off x="16840893" y="7041494"/>
              <a:ext cx="0" cy="149860"/>
            </a:xfrm>
            <a:custGeom>
              <a:avLst/>
              <a:gdLst/>
              <a:ahLst/>
              <a:cxnLst/>
              <a:rect l="l" t="t" r="r" b="b"/>
              <a:pathLst>
                <a:path h="149859">
                  <a:moveTo>
                    <a:pt x="0" y="0"/>
                  </a:moveTo>
                  <a:lnTo>
                    <a:pt x="0" y="14976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5" name="object 3125"/>
            <p:cNvSpPr/>
            <p:nvPr/>
          </p:nvSpPr>
          <p:spPr>
            <a:xfrm>
              <a:off x="16876311" y="6861367"/>
              <a:ext cx="0" cy="345440"/>
            </a:xfrm>
            <a:custGeom>
              <a:avLst/>
              <a:gdLst/>
              <a:ahLst/>
              <a:cxnLst/>
              <a:rect l="l" t="t" r="r" b="b"/>
              <a:pathLst>
                <a:path h="345440">
                  <a:moveTo>
                    <a:pt x="0" y="0"/>
                  </a:moveTo>
                  <a:lnTo>
                    <a:pt x="0" y="345055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6" name="object 3126"/>
            <p:cNvSpPr/>
            <p:nvPr/>
          </p:nvSpPr>
          <p:spPr>
            <a:xfrm>
              <a:off x="16833809" y="7026335"/>
              <a:ext cx="14604" cy="15240"/>
            </a:xfrm>
            <a:custGeom>
              <a:avLst/>
              <a:gdLst/>
              <a:ahLst/>
              <a:cxnLst/>
              <a:rect l="l" t="t" r="r" b="b"/>
              <a:pathLst>
                <a:path w="14605" h="15240">
                  <a:moveTo>
                    <a:pt x="0" y="15159"/>
                  </a:moveTo>
                  <a:lnTo>
                    <a:pt x="14167" y="15159"/>
                  </a:lnTo>
                  <a:lnTo>
                    <a:pt x="14167" y="0"/>
                  </a:lnTo>
                  <a:lnTo>
                    <a:pt x="0" y="0"/>
                  </a:lnTo>
                  <a:lnTo>
                    <a:pt x="0" y="15159"/>
                  </a:lnTo>
                  <a:close/>
                </a:path>
              </a:pathLst>
            </a:custGeom>
            <a:ln w="70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127" name="object 3127"/>
          <p:cNvPicPr/>
          <p:nvPr/>
        </p:nvPicPr>
        <p:blipFill>
          <a:blip r:embed="rId193" cstate="print"/>
          <a:stretch>
            <a:fillRect/>
          </a:stretch>
        </p:blipFill>
        <p:spPr>
          <a:xfrm>
            <a:off x="6220464" y="6719694"/>
            <a:ext cx="285370" cy="418947"/>
          </a:xfrm>
          <a:prstGeom prst="rect">
            <a:avLst/>
          </a:prstGeom>
        </p:spPr>
      </p:pic>
      <p:sp>
        <p:nvSpPr>
          <p:cNvPr id="3128" name="object 3128"/>
          <p:cNvSpPr/>
          <p:nvPr/>
        </p:nvSpPr>
        <p:spPr>
          <a:xfrm>
            <a:off x="6876199" y="6162115"/>
            <a:ext cx="181610" cy="60960"/>
          </a:xfrm>
          <a:custGeom>
            <a:avLst/>
            <a:gdLst/>
            <a:ahLst/>
            <a:cxnLst/>
            <a:rect l="l" t="t" r="r" b="b"/>
            <a:pathLst>
              <a:path w="181609" h="60960">
                <a:moveTo>
                  <a:pt x="45516" y="38455"/>
                </a:moveTo>
                <a:lnTo>
                  <a:pt x="44526" y="38455"/>
                </a:lnTo>
                <a:lnTo>
                  <a:pt x="44526" y="36436"/>
                </a:lnTo>
                <a:lnTo>
                  <a:pt x="43497" y="35433"/>
                </a:lnTo>
                <a:lnTo>
                  <a:pt x="43497" y="34404"/>
                </a:lnTo>
                <a:lnTo>
                  <a:pt x="41478" y="32385"/>
                </a:lnTo>
                <a:lnTo>
                  <a:pt x="40487" y="32385"/>
                </a:lnTo>
                <a:lnTo>
                  <a:pt x="40487" y="31394"/>
                </a:lnTo>
                <a:lnTo>
                  <a:pt x="39446" y="31394"/>
                </a:lnTo>
                <a:lnTo>
                  <a:pt x="39446" y="30353"/>
                </a:lnTo>
                <a:lnTo>
                  <a:pt x="38455" y="30353"/>
                </a:lnTo>
                <a:lnTo>
                  <a:pt x="37426" y="29362"/>
                </a:lnTo>
                <a:lnTo>
                  <a:pt x="37426" y="40474"/>
                </a:lnTo>
                <a:lnTo>
                  <a:pt x="37426" y="45554"/>
                </a:lnTo>
                <a:lnTo>
                  <a:pt x="36436" y="46545"/>
                </a:lnTo>
                <a:lnTo>
                  <a:pt x="36436" y="48577"/>
                </a:lnTo>
                <a:lnTo>
                  <a:pt x="35407" y="48577"/>
                </a:lnTo>
                <a:lnTo>
                  <a:pt x="35407" y="49606"/>
                </a:lnTo>
                <a:lnTo>
                  <a:pt x="34404" y="50596"/>
                </a:lnTo>
                <a:lnTo>
                  <a:pt x="33375" y="50596"/>
                </a:lnTo>
                <a:lnTo>
                  <a:pt x="33375" y="51625"/>
                </a:lnTo>
                <a:lnTo>
                  <a:pt x="32385" y="51625"/>
                </a:lnTo>
                <a:lnTo>
                  <a:pt x="31356" y="52616"/>
                </a:lnTo>
                <a:lnTo>
                  <a:pt x="26314" y="52616"/>
                </a:lnTo>
                <a:lnTo>
                  <a:pt x="25285" y="53657"/>
                </a:lnTo>
                <a:lnTo>
                  <a:pt x="8102" y="53657"/>
                </a:lnTo>
                <a:lnTo>
                  <a:pt x="8102" y="32385"/>
                </a:lnTo>
                <a:lnTo>
                  <a:pt x="26314" y="32385"/>
                </a:lnTo>
                <a:lnTo>
                  <a:pt x="27305" y="33413"/>
                </a:lnTo>
                <a:lnTo>
                  <a:pt x="31356" y="33413"/>
                </a:lnTo>
                <a:lnTo>
                  <a:pt x="32385" y="34404"/>
                </a:lnTo>
                <a:lnTo>
                  <a:pt x="33375" y="34404"/>
                </a:lnTo>
                <a:lnTo>
                  <a:pt x="35407" y="36436"/>
                </a:lnTo>
                <a:lnTo>
                  <a:pt x="35407" y="37465"/>
                </a:lnTo>
                <a:lnTo>
                  <a:pt x="36436" y="38455"/>
                </a:lnTo>
                <a:lnTo>
                  <a:pt x="36436" y="39484"/>
                </a:lnTo>
                <a:lnTo>
                  <a:pt x="37426" y="40474"/>
                </a:lnTo>
                <a:lnTo>
                  <a:pt x="37426" y="29362"/>
                </a:lnTo>
                <a:lnTo>
                  <a:pt x="36436" y="29362"/>
                </a:lnTo>
                <a:lnTo>
                  <a:pt x="35407" y="28333"/>
                </a:lnTo>
                <a:lnTo>
                  <a:pt x="36436" y="27343"/>
                </a:lnTo>
                <a:lnTo>
                  <a:pt x="37426" y="26314"/>
                </a:lnTo>
                <a:lnTo>
                  <a:pt x="38455" y="26314"/>
                </a:lnTo>
                <a:lnTo>
                  <a:pt x="38455" y="25323"/>
                </a:lnTo>
                <a:lnTo>
                  <a:pt x="39446" y="25323"/>
                </a:lnTo>
                <a:lnTo>
                  <a:pt x="39446" y="24282"/>
                </a:lnTo>
                <a:lnTo>
                  <a:pt x="40487" y="23291"/>
                </a:lnTo>
                <a:lnTo>
                  <a:pt x="41478" y="22263"/>
                </a:lnTo>
                <a:lnTo>
                  <a:pt x="41478" y="20243"/>
                </a:lnTo>
                <a:lnTo>
                  <a:pt x="42506" y="20243"/>
                </a:lnTo>
                <a:lnTo>
                  <a:pt x="42506" y="12141"/>
                </a:lnTo>
                <a:lnTo>
                  <a:pt x="41478" y="11150"/>
                </a:lnTo>
                <a:lnTo>
                  <a:pt x="41478" y="9131"/>
                </a:lnTo>
                <a:lnTo>
                  <a:pt x="40487" y="9131"/>
                </a:lnTo>
                <a:lnTo>
                  <a:pt x="40487" y="7099"/>
                </a:lnTo>
                <a:lnTo>
                  <a:pt x="39446" y="7099"/>
                </a:lnTo>
                <a:lnTo>
                  <a:pt x="39446" y="6070"/>
                </a:lnTo>
                <a:lnTo>
                  <a:pt x="37426" y="4051"/>
                </a:lnTo>
                <a:lnTo>
                  <a:pt x="36436" y="4051"/>
                </a:lnTo>
                <a:lnTo>
                  <a:pt x="36436" y="3060"/>
                </a:lnTo>
                <a:lnTo>
                  <a:pt x="35407" y="3060"/>
                </a:lnTo>
                <a:lnTo>
                  <a:pt x="35407" y="17221"/>
                </a:lnTo>
                <a:lnTo>
                  <a:pt x="34404" y="17221"/>
                </a:lnTo>
                <a:lnTo>
                  <a:pt x="34404" y="20243"/>
                </a:lnTo>
                <a:lnTo>
                  <a:pt x="33375" y="21272"/>
                </a:lnTo>
                <a:lnTo>
                  <a:pt x="33375" y="22263"/>
                </a:lnTo>
                <a:lnTo>
                  <a:pt x="32385" y="23291"/>
                </a:lnTo>
                <a:lnTo>
                  <a:pt x="31356" y="24282"/>
                </a:lnTo>
                <a:lnTo>
                  <a:pt x="29324" y="24282"/>
                </a:lnTo>
                <a:lnTo>
                  <a:pt x="29324" y="25323"/>
                </a:lnTo>
                <a:lnTo>
                  <a:pt x="8102" y="25323"/>
                </a:lnTo>
                <a:lnTo>
                  <a:pt x="8102" y="7099"/>
                </a:lnTo>
                <a:lnTo>
                  <a:pt x="23253" y="7099"/>
                </a:lnTo>
                <a:lnTo>
                  <a:pt x="24295" y="8089"/>
                </a:lnTo>
                <a:lnTo>
                  <a:pt x="29324" y="8089"/>
                </a:lnTo>
                <a:lnTo>
                  <a:pt x="30365" y="9131"/>
                </a:lnTo>
                <a:lnTo>
                  <a:pt x="31356" y="9131"/>
                </a:lnTo>
                <a:lnTo>
                  <a:pt x="32385" y="10121"/>
                </a:lnTo>
                <a:lnTo>
                  <a:pt x="33375" y="11150"/>
                </a:lnTo>
                <a:lnTo>
                  <a:pt x="33375" y="12141"/>
                </a:lnTo>
                <a:lnTo>
                  <a:pt x="34404" y="12141"/>
                </a:lnTo>
                <a:lnTo>
                  <a:pt x="34404" y="16192"/>
                </a:lnTo>
                <a:lnTo>
                  <a:pt x="35407" y="17221"/>
                </a:lnTo>
                <a:lnTo>
                  <a:pt x="35407" y="3060"/>
                </a:lnTo>
                <a:lnTo>
                  <a:pt x="34404" y="3060"/>
                </a:lnTo>
                <a:lnTo>
                  <a:pt x="34404" y="2019"/>
                </a:lnTo>
                <a:lnTo>
                  <a:pt x="32385" y="2019"/>
                </a:lnTo>
                <a:lnTo>
                  <a:pt x="31356" y="1028"/>
                </a:lnTo>
                <a:lnTo>
                  <a:pt x="25285" y="1028"/>
                </a:lnTo>
                <a:lnTo>
                  <a:pt x="24295" y="0"/>
                </a:lnTo>
                <a:lnTo>
                  <a:pt x="0" y="0"/>
                </a:lnTo>
                <a:lnTo>
                  <a:pt x="0" y="60718"/>
                </a:lnTo>
                <a:lnTo>
                  <a:pt x="25285" y="60718"/>
                </a:lnTo>
                <a:lnTo>
                  <a:pt x="25285" y="59728"/>
                </a:lnTo>
                <a:lnTo>
                  <a:pt x="33375" y="59728"/>
                </a:lnTo>
                <a:lnTo>
                  <a:pt x="33375" y="58686"/>
                </a:lnTo>
                <a:lnTo>
                  <a:pt x="36436" y="58686"/>
                </a:lnTo>
                <a:lnTo>
                  <a:pt x="36436" y="57696"/>
                </a:lnTo>
                <a:lnTo>
                  <a:pt x="37426" y="57696"/>
                </a:lnTo>
                <a:lnTo>
                  <a:pt x="38455" y="56667"/>
                </a:lnTo>
                <a:lnTo>
                  <a:pt x="39446" y="56667"/>
                </a:lnTo>
                <a:lnTo>
                  <a:pt x="39446" y="55676"/>
                </a:lnTo>
                <a:lnTo>
                  <a:pt x="40487" y="55676"/>
                </a:lnTo>
                <a:lnTo>
                  <a:pt x="40487" y="54648"/>
                </a:lnTo>
                <a:lnTo>
                  <a:pt x="41478" y="54648"/>
                </a:lnTo>
                <a:lnTo>
                  <a:pt x="42506" y="53657"/>
                </a:lnTo>
                <a:lnTo>
                  <a:pt x="42506" y="52616"/>
                </a:lnTo>
                <a:lnTo>
                  <a:pt x="43497" y="51625"/>
                </a:lnTo>
                <a:lnTo>
                  <a:pt x="43497" y="50596"/>
                </a:lnTo>
                <a:lnTo>
                  <a:pt x="44526" y="50596"/>
                </a:lnTo>
                <a:lnTo>
                  <a:pt x="44526" y="47586"/>
                </a:lnTo>
                <a:lnTo>
                  <a:pt x="45516" y="47586"/>
                </a:lnTo>
                <a:lnTo>
                  <a:pt x="45516" y="38455"/>
                </a:lnTo>
                <a:close/>
              </a:path>
              <a:path w="181609" h="60960">
                <a:moveTo>
                  <a:pt x="65786" y="0"/>
                </a:moveTo>
                <a:lnTo>
                  <a:pt x="57683" y="0"/>
                </a:lnTo>
                <a:lnTo>
                  <a:pt x="57683" y="60718"/>
                </a:lnTo>
                <a:lnTo>
                  <a:pt x="65786" y="60718"/>
                </a:lnTo>
                <a:lnTo>
                  <a:pt x="65786" y="0"/>
                </a:lnTo>
                <a:close/>
              </a:path>
              <a:path w="181609" h="60960">
                <a:moveTo>
                  <a:pt x="121412" y="990"/>
                </a:moveTo>
                <a:lnTo>
                  <a:pt x="120421" y="0"/>
                </a:lnTo>
                <a:lnTo>
                  <a:pt x="115341" y="0"/>
                </a:lnTo>
                <a:lnTo>
                  <a:pt x="114350" y="990"/>
                </a:lnTo>
                <a:lnTo>
                  <a:pt x="111302" y="990"/>
                </a:lnTo>
                <a:lnTo>
                  <a:pt x="110312" y="2019"/>
                </a:lnTo>
                <a:lnTo>
                  <a:pt x="109270" y="2019"/>
                </a:lnTo>
                <a:lnTo>
                  <a:pt x="107251" y="4051"/>
                </a:lnTo>
                <a:lnTo>
                  <a:pt x="106260" y="4051"/>
                </a:lnTo>
                <a:lnTo>
                  <a:pt x="106260" y="5041"/>
                </a:lnTo>
                <a:lnTo>
                  <a:pt x="105232" y="5041"/>
                </a:lnTo>
                <a:lnTo>
                  <a:pt x="105232" y="7061"/>
                </a:lnTo>
                <a:lnTo>
                  <a:pt x="104228" y="7061"/>
                </a:lnTo>
                <a:lnTo>
                  <a:pt x="104228" y="8089"/>
                </a:lnTo>
                <a:lnTo>
                  <a:pt x="103200" y="9093"/>
                </a:lnTo>
                <a:lnTo>
                  <a:pt x="103200" y="10121"/>
                </a:lnTo>
                <a:lnTo>
                  <a:pt x="102209" y="11112"/>
                </a:lnTo>
                <a:lnTo>
                  <a:pt x="102209" y="12141"/>
                </a:lnTo>
                <a:lnTo>
                  <a:pt x="101180" y="13131"/>
                </a:lnTo>
                <a:lnTo>
                  <a:pt x="101180" y="14173"/>
                </a:lnTo>
                <a:lnTo>
                  <a:pt x="100190" y="15163"/>
                </a:lnTo>
                <a:lnTo>
                  <a:pt x="100190" y="16192"/>
                </a:lnTo>
                <a:lnTo>
                  <a:pt x="99148" y="17183"/>
                </a:lnTo>
                <a:lnTo>
                  <a:pt x="99148" y="19202"/>
                </a:lnTo>
                <a:lnTo>
                  <a:pt x="98158" y="20243"/>
                </a:lnTo>
                <a:lnTo>
                  <a:pt x="98158" y="21234"/>
                </a:lnTo>
                <a:lnTo>
                  <a:pt x="97129" y="21234"/>
                </a:lnTo>
                <a:lnTo>
                  <a:pt x="97129" y="23253"/>
                </a:lnTo>
                <a:lnTo>
                  <a:pt x="96139" y="23253"/>
                </a:lnTo>
                <a:lnTo>
                  <a:pt x="96139" y="24282"/>
                </a:lnTo>
                <a:lnTo>
                  <a:pt x="95110" y="24282"/>
                </a:lnTo>
                <a:lnTo>
                  <a:pt x="95110" y="25273"/>
                </a:lnTo>
                <a:lnTo>
                  <a:pt x="94119" y="25273"/>
                </a:lnTo>
                <a:lnTo>
                  <a:pt x="93078" y="26314"/>
                </a:lnTo>
                <a:lnTo>
                  <a:pt x="88049" y="26314"/>
                </a:lnTo>
                <a:lnTo>
                  <a:pt x="88049" y="0"/>
                </a:lnTo>
                <a:lnTo>
                  <a:pt x="79946" y="0"/>
                </a:lnTo>
                <a:lnTo>
                  <a:pt x="79946" y="60718"/>
                </a:lnTo>
                <a:lnTo>
                  <a:pt x="88049" y="60718"/>
                </a:lnTo>
                <a:lnTo>
                  <a:pt x="88049" y="32385"/>
                </a:lnTo>
                <a:lnTo>
                  <a:pt x="91059" y="32385"/>
                </a:lnTo>
                <a:lnTo>
                  <a:pt x="92087" y="33375"/>
                </a:lnTo>
                <a:lnTo>
                  <a:pt x="94119" y="33375"/>
                </a:lnTo>
                <a:lnTo>
                  <a:pt x="94119" y="34404"/>
                </a:lnTo>
                <a:lnTo>
                  <a:pt x="95110" y="34404"/>
                </a:lnTo>
                <a:lnTo>
                  <a:pt x="95110" y="35394"/>
                </a:lnTo>
                <a:lnTo>
                  <a:pt x="96139" y="35394"/>
                </a:lnTo>
                <a:lnTo>
                  <a:pt x="96139" y="36436"/>
                </a:lnTo>
                <a:lnTo>
                  <a:pt x="98158" y="38455"/>
                </a:lnTo>
                <a:lnTo>
                  <a:pt x="98158" y="39446"/>
                </a:lnTo>
                <a:lnTo>
                  <a:pt x="99148" y="39446"/>
                </a:lnTo>
                <a:lnTo>
                  <a:pt x="99148" y="40474"/>
                </a:lnTo>
                <a:lnTo>
                  <a:pt x="100190" y="41465"/>
                </a:lnTo>
                <a:lnTo>
                  <a:pt x="100190" y="42506"/>
                </a:lnTo>
                <a:lnTo>
                  <a:pt x="101180" y="43497"/>
                </a:lnTo>
                <a:lnTo>
                  <a:pt x="102209" y="43497"/>
                </a:lnTo>
                <a:lnTo>
                  <a:pt x="111302" y="60718"/>
                </a:lnTo>
                <a:lnTo>
                  <a:pt x="121412" y="60718"/>
                </a:lnTo>
                <a:lnTo>
                  <a:pt x="109270" y="40474"/>
                </a:lnTo>
                <a:lnTo>
                  <a:pt x="109270" y="39446"/>
                </a:lnTo>
                <a:lnTo>
                  <a:pt x="106260" y="36436"/>
                </a:lnTo>
                <a:lnTo>
                  <a:pt x="106260" y="35394"/>
                </a:lnTo>
                <a:lnTo>
                  <a:pt x="105232" y="35394"/>
                </a:lnTo>
                <a:lnTo>
                  <a:pt x="105232" y="34404"/>
                </a:lnTo>
                <a:lnTo>
                  <a:pt x="104228" y="33375"/>
                </a:lnTo>
                <a:lnTo>
                  <a:pt x="103200" y="32385"/>
                </a:lnTo>
                <a:lnTo>
                  <a:pt x="102209" y="32385"/>
                </a:lnTo>
                <a:lnTo>
                  <a:pt x="102209" y="31356"/>
                </a:lnTo>
                <a:lnTo>
                  <a:pt x="101180" y="31356"/>
                </a:lnTo>
                <a:lnTo>
                  <a:pt x="100190" y="30353"/>
                </a:lnTo>
                <a:lnTo>
                  <a:pt x="99148" y="30353"/>
                </a:lnTo>
                <a:lnTo>
                  <a:pt x="98158" y="29324"/>
                </a:lnTo>
                <a:lnTo>
                  <a:pt x="99148" y="29324"/>
                </a:lnTo>
                <a:lnTo>
                  <a:pt x="100190" y="28333"/>
                </a:lnTo>
                <a:lnTo>
                  <a:pt x="101180" y="28333"/>
                </a:lnTo>
                <a:lnTo>
                  <a:pt x="101180" y="27305"/>
                </a:lnTo>
                <a:lnTo>
                  <a:pt x="102209" y="27305"/>
                </a:lnTo>
                <a:lnTo>
                  <a:pt x="103200" y="26314"/>
                </a:lnTo>
                <a:lnTo>
                  <a:pt x="103200" y="25273"/>
                </a:lnTo>
                <a:lnTo>
                  <a:pt x="104228" y="25273"/>
                </a:lnTo>
                <a:lnTo>
                  <a:pt x="104228" y="24282"/>
                </a:lnTo>
                <a:lnTo>
                  <a:pt x="105232" y="23253"/>
                </a:lnTo>
                <a:lnTo>
                  <a:pt x="105232" y="22263"/>
                </a:lnTo>
                <a:lnTo>
                  <a:pt x="106260" y="22263"/>
                </a:lnTo>
                <a:lnTo>
                  <a:pt x="106260" y="20243"/>
                </a:lnTo>
                <a:lnTo>
                  <a:pt x="107251" y="19202"/>
                </a:lnTo>
                <a:lnTo>
                  <a:pt x="107251" y="18211"/>
                </a:lnTo>
                <a:lnTo>
                  <a:pt x="108280" y="17183"/>
                </a:lnTo>
                <a:lnTo>
                  <a:pt x="108280" y="15163"/>
                </a:lnTo>
                <a:lnTo>
                  <a:pt x="109270" y="14173"/>
                </a:lnTo>
                <a:lnTo>
                  <a:pt x="109270" y="13131"/>
                </a:lnTo>
                <a:lnTo>
                  <a:pt x="110312" y="12141"/>
                </a:lnTo>
                <a:lnTo>
                  <a:pt x="110312" y="11112"/>
                </a:lnTo>
                <a:lnTo>
                  <a:pt x="113322" y="8089"/>
                </a:lnTo>
                <a:lnTo>
                  <a:pt x="114350" y="8089"/>
                </a:lnTo>
                <a:lnTo>
                  <a:pt x="115341" y="7061"/>
                </a:lnTo>
                <a:lnTo>
                  <a:pt x="121412" y="7061"/>
                </a:lnTo>
                <a:lnTo>
                  <a:pt x="121412" y="990"/>
                </a:lnTo>
                <a:close/>
              </a:path>
              <a:path w="181609" h="60960">
                <a:moveTo>
                  <a:pt x="146710" y="35433"/>
                </a:moveTo>
                <a:lnTo>
                  <a:pt x="124472" y="35433"/>
                </a:lnTo>
                <a:lnTo>
                  <a:pt x="124472" y="42506"/>
                </a:lnTo>
                <a:lnTo>
                  <a:pt x="146710" y="42506"/>
                </a:lnTo>
                <a:lnTo>
                  <a:pt x="146710" y="35433"/>
                </a:lnTo>
                <a:close/>
              </a:path>
              <a:path w="181609" h="60960">
                <a:moveTo>
                  <a:pt x="181140" y="0"/>
                </a:moveTo>
                <a:lnTo>
                  <a:pt x="176098" y="0"/>
                </a:lnTo>
                <a:lnTo>
                  <a:pt x="176098" y="1028"/>
                </a:lnTo>
                <a:lnTo>
                  <a:pt x="175069" y="1028"/>
                </a:lnTo>
                <a:lnTo>
                  <a:pt x="175069" y="2019"/>
                </a:lnTo>
                <a:lnTo>
                  <a:pt x="174078" y="3060"/>
                </a:lnTo>
                <a:lnTo>
                  <a:pt x="174078" y="4051"/>
                </a:lnTo>
                <a:lnTo>
                  <a:pt x="173050" y="4051"/>
                </a:lnTo>
                <a:lnTo>
                  <a:pt x="173050" y="5080"/>
                </a:lnTo>
                <a:lnTo>
                  <a:pt x="171018" y="7099"/>
                </a:lnTo>
                <a:lnTo>
                  <a:pt x="170027" y="7099"/>
                </a:lnTo>
                <a:lnTo>
                  <a:pt x="170027" y="8089"/>
                </a:lnTo>
                <a:lnTo>
                  <a:pt x="168998" y="8089"/>
                </a:lnTo>
                <a:lnTo>
                  <a:pt x="168998" y="9131"/>
                </a:lnTo>
                <a:lnTo>
                  <a:pt x="168008" y="9131"/>
                </a:lnTo>
                <a:lnTo>
                  <a:pt x="166979" y="10121"/>
                </a:lnTo>
                <a:lnTo>
                  <a:pt x="165989" y="11150"/>
                </a:lnTo>
                <a:lnTo>
                  <a:pt x="164947" y="11150"/>
                </a:lnTo>
                <a:lnTo>
                  <a:pt x="164947" y="12141"/>
                </a:lnTo>
                <a:lnTo>
                  <a:pt x="163957" y="12141"/>
                </a:lnTo>
                <a:lnTo>
                  <a:pt x="162928" y="13169"/>
                </a:lnTo>
                <a:lnTo>
                  <a:pt x="161937" y="13169"/>
                </a:lnTo>
                <a:lnTo>
                  <a:pt x="160909" y="14173"/>
                </a:lnTo>
                <a:lnTo>
                  <a:pt x="159918" y="14173"/>
                </a:lnTo>
                <a:lnTo>
                  <a:pt x="159918" y="15201"/>
                </a:lnTo>
                <a:lnTo>
                  <a:pt x="158877" y="15201"/>
                </a:lnTo>
                <a:lnTo>
                  <a:pt x="158877" y="22263"/>
                </a:lnTo>
                <a:lnTo>
                  <a:pt x="159918" y="22263"/>
                </a:lnTo>
                <a:lnTo>
                  <a:pt x="159918" y="21272"/>
                </a:lnTo>
                <a:lnTo>
                  <a:pt x="161937" y="21272"/>
                </a:lnTo>
                <a:lnTo>
                  <a:pt x="162928" y="20243"/>
                </a:lnTo>
                <a:lnTo>
                  <a:pt x="163957" y="20243"/>
                </a:lnTo>
                <a:lnTo>
                  <a:pt x="164947" y="19253"/>
                </a:lnTo>
                <a:lnTo>
                  <a:pt x="165989" y="19253"/>
                </a:lnTo>
                <a:lnTo>
                  <a:pt x="166979" y="18211"/>
                </a:lnTo>
                <a:lnTo>
                  <a:pt x="168008" y="18211"/>
                </a:lnTo>
                <a:lnTo>
                  <a:pt x="168008" y="17221"/>
                </a:lnTo>
                <a:lnTo>
                  <a:pt x="168998" y="17221"/>
                </a:lnTo>
                <a:lnTo>
                  <a:pt x="171018" y="15201"/>
                </a:lnTo>
                <a:lnTo>
                  <a:pt x="172059" y="15201"/>
                </a:lnTo>
                <a:lnTo>
                  <a:pt x="172059" y="14173"/>
                </a:lnTo>
                <a:lnTo>
                  <a:pt x="173050" y="14173"/>
                </a:lnTo>
                <a:lnTo>
                  <a:pt x="173050" y="60718"/>
                </a:lnTo>
                <a:lnTo>
                  <a:pt x="181140" y="60718"/>
                </a:lnTo>
                <a:lnTo>
                  <a:pt x="18114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29" name="object 3129"/>
          <p:cNvSpPr/>
          <p:nvPr/>
        </p:nvSpPr>
        <p:spPr>
          <a:xfrm>
            <a:off x="7438847" y="6162115"/>
            <a:ext cx="180340" cy="60960"/>
          </a:xfrm>
          <a:custGeom>
            <a:avLst/>
            <a:gdLst/>
            <a:ahLst/>
            <a:cxnLst/>
            <a:rect l="l" t="t" r="r" b="b"/>
            <a:pathLst>
              <a:path w="180340" h="60960">
                <a:moveTo>
                  <a:pt x="44526" y="38455"/>
                </a:moveTo>
                <a:lnTo>
                  <a:pt x="43497" y="38455"/>
                </a:lnTo>
                <a:lnTo>
                  <a:pt x="43497" y="35433"/>
                </a:lnTo>
                <a:lnTo>
                  <a:pt x="42506" y="35433"/>
                </a:lnTo>
                <a:lnTo>
                  <a:pt x="42506" y="34404"/>
                </a:lnTo>
                <a:lnTo>
                  <a:pt x="41465" y="33413"/>
                </a:lnTo>
                <a:lnTo>
                  <a:pt x="40474" y="32385"/>
                </a:lnTo>
                <a:lnTo>
                  <a:pt x="39446" y="31394"/>
                </a:lnTo>
                <a:lnTo>
                  <a:pt x="38455" y="31394"/>
                </a:lnTo>
                <a:lnTo>
                  <a:pt x="38455" y="30353"/>
                </a:lnTo>
                <a:lnTo>
                  <a:pt x="37426" y="30353"/>
                </a:lnTo>
                <a:lnTo>
                  <a:pt x="36436" y="29362"/>
                </a:lnTo>
                <a:lnTo>
                  <a:pt x="36436" y="39484"/>
                </a:lnTo>
                <a:lnTo>
                  <a:pt x="36436" y="46545"/>
                </a:lnTo>
                <a:lnTo>
                  <a:pt x="35394" y="47586"/>
                </a:lnTo>
                <a:lnTo>
                  <a:pt x="35394" y="48577"/>
                </a:lnTo>
                <a:lnTo>
                  <a:pt x="34404" y="48577"/>
                </a:lnTo>
                <a:lnTo>
                  <a:pt x="34404" y="49606"/>
                </a:lnTo>
                <a:lnTo>
                  <a:pt x="33375" y="50596"/>
                </a:lnTo>
                <a:lnTo>
                  <a:pt x="32385" y="51625"/>
                </a:lnTo>
                <a:lnTo>
                  <a:pt x="31356" y="51625"/>
                </a:lnTo>
                <a:lnTo>
                  <a:pt x="30353" y="52616"/>
                </a:lnTo>
                <a:lnTo>
                  <a:pt x="25273" y="52616"/>
                </a:lnTo>
                <a:lnTo>
                  <a:pt x="24282" y="53657"/>
                </a:lnTo>
                <a:lnTo>
                  <a:pt x="7061" y="53657"/>
                </a:lnTo>
                <a:lnTo>
                  <a:pt x="7061" y="32385"/>
                </a:lnTo>
                <a:lnTo>
                  <a:pt x="25273" y="32385"/>
                </a:lnTo>
                <a:lnTo>
                  <a:pt x="26314" y="33413"/>
                </a:lnTo>
                <a:lnTo>
                  <a:pt x="30353" y="33413"/>
                </a:lnTo>
                <a:lnTo>
                  <a:pt x="31356" y="34404"/>
                </a:lnTo>
                <a:lnTo>
                  <a:pt x="32385" y="34404"/>
                </a:lnTo>
                <a:lnTo>
                  <a:pt x="33375" y="35433"/>
                </a:lnTo>
                <a:lnTo>
                  <a:pt x="34404" y="36436"/>
                </a:lnTo>
                <a:lnTo>
                  <a:pt x="34404" y="37465"/>
                </a:lnTo>
                <a:lnTo>
                  <a:pt x="35394" y="37465"/>
                </a:lnTo>
                <a:lnTo>
                  <a:pt x="35394" y="38455"/>
                </a:lnTo>
                <a:lnTo>
                  <a:pt x="36436" y="39484"/>
                </a:lnTo>
                <a:lnTo>
                  <a:pt x="36436" y="29362"/>
                </a:lnTo>
                <a:lnTo>
                  <a:pt x="35394" y="29362"/>
                </a:lnTo>
                <a:lnTo>
                  <a:pt x="34404" y="28333"/>
                </a:lnTo>
                <a:lnTo>
                  <a:pt x="36436" y="26314"/>
                </a:lnTo>
                <a:lnTo>
                  <a:pt x="37426" y="26314"/>
                </a:lnTo>
                <a:lnTo>
                  <a:pt x="37426" y="25323"/>
                </a:lnTo>
                <a:lnTo>
                  <a:pt x="38455" y="25323"/>
                </a:lnTo>
                <a:lnTo>
                  <a:pt x="38455" y="24282"/>
                </a:lnTo>
                <a:lnTo>
                  <a:pt x="40474" y="22263"/>
                </a:lnTo>
                <a:lnTo>
                  <a:pt x="40474" y="20243"/>
                </a:lnTo>
                <a:lnTo>
                  <a:pt x="41465" y="20243"/>
                </a:lnTo>
                <a:lnTo>
                  <a:pt x="41465" y="12141"/>
                </a:lnTo>
                <a:lnTo>
                  <a:pt x="40474" y="11150"/>
                </a:lnTo>
                <a:lnTo>
                  <a:pt x="40474" y="9131"/>
                </a:lnTo>
                <a:lnTo>
                  <a:pt x="39446" y="9131"/>
                </a:lnTo>
                <a:lnTo>
                  <a:pt x="39446" y="7099"/>
                </a:lnTo>
                <a:lnTo>
                  <a:pt x="38455" y="7099"/>
                </a:lnTo>
                <a:lnTo>
                  <a:pt x="38455" y="6070"/>
                </a:lnTo>
                <a:lnTo>
                  <a:pt x="37426" y="5080"/>
                </a:lnTo>
                <a:lnTo>
                  <a:pt x="36436" y="4051"/>
                </a:lnTo>
                <a:lnTo>
                  <a:pt x="35394" y="4051"/>
                </a:lnTo>
                <a:lnTo>
                  <a:pt x="35394" y="3060"/>
                </a:lnTo>
                <a:lnTo>
                  <a:pt x="34404" y="3060"/>
                </a:lnTo>
                <a:lnTo>
                  <a:pt x="34404" y="15201"/>
                </a:lnTo>
                <a:lnTo>
                  <a:pt x="34404" y="18211"/>
                </a:lnTo>
                <a:lnTo>
                  <a:pt x="33375" y="19253"/>
                </a:lnTo>
                <a:lnTo>
                  <a:pt x="33375" y="21272"/>
                </a:lnTo>
                <a:lnTo>
                  <a:pt x="30353" y="24282"/>
                </a:lnTo>
                <a:lnTo>
                  <a:pt x="28333" y="24282"/>
                </a:lnTo>
                <a:lnTo>
                  <a:pt x="28333" y="25323"/>
                </a:lnTo>
                <a:lnTo>
                  <a:pt x="7061" y="25323"/>
                </a:lnTo>
                <a:lnTo>
                  <a:pt x="7061" y="7099"/>
                </a:lnTo>
                <a:lnTo>
                  <a:pt x="22263" y="7099"/>
                </a:lnTo>
                <a:lnTo>
                  <a:pt x="23253" y="8089"/>
                </a:lnTo>
                <a:lnTo>
                  <a:pt x="29324" y="8089"/>
                </a:lnTo>
                <a:lnTo>
                  <a:pt x="29324" y="9131"/>
                </a:lnTo>
                <a:lnTo>
                  <a:pt x="30353" y="9131"/>
                </a:lnTo>
                <a:lnTo>
                  <a:pt x="32385" y="11150"/>
                </a:lnTo>
                <a:lnTo>
                  <a:pt x="32385" y="12141"/>
                </a:lnTo>
                <a:lnTo>
                  <a:pt x="33375" y="12141"/>
                </a:lnTo>
                <a:lnTo>
                  <a:pt x="33375" y="14173"/>
                </a:lnTo>
                <a:lnTo>
                  <a:pt x="34404" y="15201"/>
                </a:lnTo>
                <a:lnTo>
                  <a:pt x="34404" y="3060"/>
                </a:lnTo>
                <a:lnTo>
                  <a:pt x="33375" y="3060"/>
                </a:lnTo>
                <a:lnTo>
                  <a:pt x="33375" y="2019"/>
                </a:lnTo>
                <a:lnTo>
                  <a:pt x="31356" y="2019"/>
                </a:lnTo>
                <a:lnTo>
                  <a:pt x="30353" y="1028"/>
                </a:lnTo>
                <a:lnTo>
                  <a:pt x="24282" y="1028"/>
                </a:lnTo>
                <a:lnTo>
                  <a:pt x="23253" y="0"/>
                </a:lnTo>
                <a:lnTo>
                  <a:pt x="0" y="0"/>
                </a:lnTo>
                <a:lnTo>
                  <a:pt x="0" y="60718"/>
                </a:lnTo>
                <a:lnTo>
                  <a:pt x="24282" y="60718"/>
                </a:lnTo>
                <a:lnTo>
                  <a:pt x="25273" y="59728"/>
                </a:lnTo>
                <a:lnTo>
                  <a:pt x="32385" y="59728"/>
                </a:lnTo>
                <a:lnTo>
                  <a:pt x="32385" y="58686"/>
                </a:lnTo>
                <a:lnTo>
                  <a:pt x="35394" y="58686"/>
                </a:lnTo>
                <a:lnTo>
                  <a:pt x="35394" y="57696"/>
                </a:lnTo>
                <a:lnTo>
                  <a:pt x="36436" y="57696"/>
                </a:lnTo>
                <a:lnTo>
                  <a:pt x="37426" y="56667"/>
                </a:lnTo>
                <a:lnTo>
                  <a:pt x="38455" y="56667"/>
                </a:lnTo>
                <a:lnTo>
                  <a:pt x="38455" y="55676"/>
                </a:lnTo>
                <a:lnTo>
                  <a:pt x="39446" y="55676"/>
                </a:lnTo>
                <a:lnTo>
                  <a:pt x="41465" y="53657"/>
                </a:lnTo>
                <a:lnTo>
                  <a:pt x="41465" y="52616"/>
                </a:lnTo>
                <a:lnTo>
                  <a:pt x="42506" y="52616"/>
                </a:lnTo>
                <a:lnTo>
                  <a:pt x="42506" y="50596"/>
                </a:lnTo>
                <a:lnTo>
                  <a:pt x="43497" y="50596"/>
                </a:lnTo>
                <a:lnTo>
                  <a:pt x="43497" y="48577"/>
                </a:lnTo>
                <a:lnTo>
                  <a:pt x="44526" y="47586"/>
                </a:lnTo>
                <a:lnTo>
                  <a:pt x="44526" y="38455"/>
                </a:lnTo>
                <a:close/>
              </a:path>
              <a:path w="180340" h="60960">
                <a:moveTo>
                  <a:pt x="64770" y="0"/>
                </a:moveTo>
                <a:lnTo>
                  <a:pt x="56667" y="0"/>
                </a:lnTo>
                <a:lnTo>
                  <a:pt x="56667" y="60718"/>
                </a:lnTo>
                <a:lnTo>
                  <a:pt x="64770" y="60718"/>
                </a:lnTo>
                <a:lnTo>
                  <a:pt x="64770" y="0"/>
                </a:lnTo>
                <a:close/>
              </a:path>
              <a:path w="180340" h="60960">
                <a:moveTo>
                  <a:pt x="120408" y="0"/>
                </a:moveTo>
                <a:lnTo>
                  <a:pt x="114325" y="0"/>
                </a:lnTo>
                <a:lnTo>
                  <a:pt x="113334" y="990"/>
                </a:lnTo>
                <a:lnTo>
                  <a:pt x="110286" y="990"/>
                </a:lnTo>
                <a:lnTo>
                  <a:pt x="109296" y="2019"/>
                </a:lnTo>
                <a:lnTo>
                  <a:pt x="108254" y="2019"/>
                </a:lnTo>
                <a:lnTo>
                  <a:pt x="106235" y="4051"/>
                </a:lnTo>
                <a:lnTo>
                  <a:pt x="105244" y="4051"/>
                </a:lnTo>
                <a:lnTo>
                  <a:pt x="105244" y="5041"/>
                </a:lnTo>
                <a:lnTo>
                  <a:pt x="104216" y="5041"/>
                </a:lnTo>
                <a:lnTo>
                  <a:pt x="104216" y="7061"/>
                </a:lnTo>
                <a:lnTo>
                  <a:pt x="103225" y="7061"/>
                </a:lnTo>
                <a:lnTo>
                  <a:pt x="103225" y="8089"/>
                </a:lnTo>
                <a:lnTo>
                  <a:pt x="102184" y="9093"/>
                </a:lnTo>
                <a:lnTo>
                  <a:pt x="102184" y="11112"/>
                </a:lnTo>
                <a:lnTo>
                  <a:pt x="101193" y="11112"/>
                </a:lnTo>
                <a:lnTo>
                  <a:pt x="101193" y="12141"/>
                </a:lnTo>
                <a:lnTo>
                  <a:pt x="100164" y="13131"/>
                </a:lnTo>
                <a:lnTo>
                  <a:pt x="100164" y="14173"/>
                </a:lnTo>
                <a:lnTo>
                  <a:pt x="99174" y="15163"/>
                </a:lnTo>
                <a:lnTo>
                  <a:pt x="99174" y="17183"/>
                </a:lnTo>
                <a:lnTo>
                  <a:pt x="98145" y="18211"/>
                </a:lnTo>
                <a:lnTo>
                  <a:pt x="98145" y="19202"/>
                </a:lnTo>
                <a:lnTo>
                  <a:pt x="97142" y="20243"/>
                </a:lnTo>
                <a:lnTo>
                  <a:pt x="97142" y="21234"/>
                </a:lnTo>
                <a:lnTo>
                  <a:pt x="96113" y="21234"/>
                </a:lnTo>
                <a:lnTo>
                  <a:pt x="96113" y="23253"/>
                </a:lnTo>
                <a:lnTo>
                  <a:pt x="95123" y="23253"/>
                </a:lnTo>
                <a:lnTo>
                  <a:pt x="95123" y="24282"/>
                </a:lnTo>
                <a:lnTo>
                  <a:pt x="94094" y="24282"/>
                </a:lnTo>
                <a:lnTo>
                  <a:pt x="94094" y="25273"/>
                </a:lnTo>
                <a:lnTo>
                  <a:pt x="93103" y="25273"/>
                </a:lnTo>
                <a:lnTo>
                  <a:pt x="92062" y="26314"/>
                </a:lnTo>
                <a:lnTo>
                  <a:pt x="87033" y="26314"/>
                </a:lnTo>
                <a:lnTo>
                  <a:pt x="87033" y="0"/>
                </a:lnTo>
                <a:lnTo>
                  <a:pt x="78930" y="0"/>
                </a:lnTo>
                <a:lnTo>
                  <a:pt x="78930" y="60718"/>
                </a:lnTo>
                <a:lnTo>
                  <a:pt x="87033" y="60718"/>
                </a:lnTo>
                <a:lnTo>
                  <a:pt x="87033" y="32385"/>
                </a:lnTo>
                <a:lnTo>
                  <a:pt x="91071" y="32385"/>
                </a:lnTo>
                <a:lnTo>
                  <a:pt x="91071" y="33375"/>
                </a:lnTo>
                <a:lnTo>
                  <a:pt x="93103" y="33375"/>
                </a:lnTo>
                <a:lnTo>
                  <a:pt x="93103" y="34404"/>
                </a:lnTo>
                <a:lnTo>
                  <a:pt x="94094" y="34404"/>
                </a:lnTo>
                <a:lnTo>
                  <a:pt x="94094" y="35394"/>
                </a:lnTo>
                <a:lnTo>
                  <a:pt x="95123" y="35394"/>
                </a:lnTo>
                <a:lnTo>
                  <a:pt x="95123" y="36436"/>
                </a:lnTo>
                <a:lnTo>
                  <a:pt x="96113" y="36436"/>
                </a:lnTo>
                <a:lnTo>
                  <a:pt x="96113" y="37426"/>
                </a:lnTo>
                <a:lnTo>
                  <a:pt x="97142" y="38455"/>
                </a:lnTo>
                <a:lnTo>
                  <a:pt x="97142" y="39446"/>
                </a:lnTo>
                <a:lnTo>
                  <a:pt x="98145" y="39446"/>
                </a:lnTo>
                <a:lnTo>
                  <a:pt x="98145" y="40474"/>
                </a:lnTo>
                <a:lnTo>
                  <a:pt x="99174" y="41465"/>
                </a:lnTo>
                <a:lnTo>
                  <a:pt x="100164" y="42506"/>
                </a:lnTo>
                <a:lnTo>
                  <a:pt x="100164" y="43497"/>
                </a:lnTo>
                <a:lnTo>
                  <a:pt x="101193" y="43497"/>
                </a:lnTo>
                <a:lnTo>
                  <a:pt x="111315" y="60718"/>
                </a:lnTo>
                <a:lnTo>
                  <a:pt x="120408" y="60718"/>
                </a:lnTo>
                <a:lnTo>
                  <a:pt x="108254" y="40474"/>
                </a:lnTo>
                <a:lnTo>
                  <a:pt x="108254" y="39446"/>
                </a:lnTo>
                <a:lnTo>
                  <a:pt x="106235" y="37426"/>
                </a:lnTo>
                <a:lnTo>
                  <a:pt x="106235" y="36436"/>
                </a:lnTo>
                <a:lnTo>
                  <a:pt x="105244" y="35394"/>
                </a:lnTo>
                <a:lnTo>
                  <a:pt x="104216" y="35394"/>
                </a:lnTo>
                <a:lnTo>
                  <a:pt x="104216" y="34404"/>
                </a:lnTo>
                <a:lnTo>
                  <a:pt x="103225" y="33375"/>
                </a:lnTo>
                <a:lnTo>
                  <a:pt x="102184" y="32385"/>
                </a:lnTo>
                <a:lnTo>
                  <a:pt x="101193" y="32385"/>
                </a:lnTo>
                <a:lnTo>
                  <a:pt x="101193" y="31356"/>
                </a:lnTo>
                <a:lnTo>
                  <a:pt x="100164" y="31356"/>
                </a:lnTo>
                <a:lnTo>
                  <a:pt x="99174" y="30353"/>
                </a:lnTo>
                <a:lnTo>
                  <a:pt x="98145" y="30353"/>
                </a:lnTo>
                <a:lnTo>
                  <a:pt x="97142" y="29324"/>
                </a:lnTo>
                <a:lnTo>
                  <a:pt x="98145" y="29324"/>
                </a:lnTo>
                <a:lnTo>
                  <a:pt x="99174" y="28333"/>
                </a:lnTo>
                <a:lnTo>
                  <a:pt x="100164" y="28333"/>
                </a:lnTo>
                <a:lnTo>
                  <a:pt x="102184" y="26314"/>
                </a:lnTo>
                <a:lnTo>
                  <a:pt x="102184" y="25273"/>
                </a:lnTo>
                <a:lnTo>
                  <a:pt x="103225" y="25273"/>
                </a:lnTo>
                <a:lnTo>
                  <a:pt x="103225" y="24282"/>
                </a:lnTo>
                <a:lnTo>
                  <a:pt x="104216" y="23253"/>
                </a:lnTo>
                <a:lnTo>
                  <a:pt x="104216" y="22263"/>
                </a:lnTo>
                <a:lnTo>
                  <a:pt x="105244" y="22263"/>
                </a:lnTo>
                <a:lnTo>
                  <a:pt x="105244" y="20243"/>
                </a:lnTo>
                <a:lnTo>
                  <a:pt x="106235" y="19202"/>
                </a:lnTo>
                <a:lnTo>
                  <a:pt x="106235" y="18211"/>
                </a:lnTo>
                <a:lnTo>
                  <a:pt x="107264" y="17183"/>
                </a:lnTo>
                <a:lnTo>
                  <a:pt x="107264" y="16192"/>
                </a:lnTo>
                <a:lnTo>
                  <a:pt x="108254" y="15163"/>
                </a:lnTo>
                <a:lnTo>
                  <a:pt x="108254" y="13131"/>
                </a:lnTo>
                <a:lnTo>
                  <a:pt x="109296" y="12141"/>
                </a:lnTo>
                <a:lnTo>
                  <a:pt x="110286" y="11112"/>
                </a:lnTo>
                <a:lnTo>
                  <a:pt x="110286" y="10121"/>
                </a:lnTo>
                <a:lnTo>
                  <a:pt x="112306" y="8089"/>
                </a:lnTo>
                <a:lnTo>
                  <a:pt x="113334" y="8089"/>
                </a:lnTo>
                <a:lnTo>
                  <a:pt x="114325" y="7061"/>
                </a:lnTo>
                <a:lnTo>
                  <a:pt x="120408" y="7061"/>
                </a:lnTo>
                <a:lnTo>
                  <a:pt x="120408" y="0"/>
                </a:lnTo>
                <a:close/>
              </a:path>
              <a:path w="180340" h="60960">
                <a:moveTo>
                  <a:pt x="145707" y="35433"/>
                </a:moveTo>
                <a:lnTo>
                  <a:pt x="123456" y="35433"/>
                </a:lnTo>
                <a:lnTo>
                  <a:pt x="123456" y="42506"/>
                </a:lnTo>
                <a:lnTo>
                  <a:pt x="145707" y="42506"/>
                </a:lnTo>
                <a:lnTo>
                  <a:pt x="145707" y="35433"/>
                </a:lnTo>
                <a:close/>
              </a:path>
              <a:path w="180340" h="60960">
                <a:moveTo>
                  <a:pt x="180124" y="0"/>
                </a:moveTo>
                <a:lnTo>
                  <a:pt x="175094" y="0"/>
                </a:lnTo>
                <a:lnTo>
                  <a:pt x="175094" y="1028"/>
                </a:lnTo>
                <a:lnTo>
                  <a:pt x="174053" y="2019"/>
                </a:lnTo>
                <a:lnTo>
                  <a:pt x="173062" y="3060"/>
                </a:lnTo>
                <a:lnTo>
                  <a:pt x="173062" y="4051"/>
                </a:lnTo>
                <a:lnTo>
                  <a:pt x="172034" y="4051"/>
                </a:lnTo>
                <a:lnTo>
                  <a:pt x="172034" y="5080"/>
                </a:lnTo>
                <a:lnTo>
                  <a:pt x="170014" y="7099"/>
                </a:lnTo>
                <a:lnTo>
                  <a:pt x="169011" y="7099"/>
                </a:lnTo>
                <a:lnTo>
                  <a:pt x="169011" y="8089"/>
                </a:lnTo>
                <a:lnTo>
                  <a:pt x="167982" y="8089"/>
                </a:lnTo>
                <a:lnTo>
                  <a:pt x="167982" y="9131"/>
                </a:lnTo>
                <a:lnTo>
                  <a:pt x="166992" y="9131"/>
                </a:lnTo>
                <a:lnTo>
                  <a:pt x="166992" y="10121"/>
                </a:lnTo>
                <a:lnTo>
                  <a:pt x="165963" y="10121"/>
                </a:lnTo>
                <a:lnTo>
                  <a:pt x="164973" y="11150"/>
                </a:lnTo>
                <a:lnTo>
                  <a:pt x="163931" y="12141"/>
                </a:lnTo>
                <a:lnTo>
                  <a:pt x="162941" y="12141"/>
                </a:lnTo>
                <a:lnTo>
                  <a:pt x="161912" y="13169"/>
                </a:lnTo>
                <a:lnTo>
                  <a:pt x="160921" y="13169"/>
                </a:lnTo>
                <a:lnTo>
                  <a:pt x="159893" y="14173"/>
                </a:lnTo>
                <a:lnTo>
                  <a:pt x="158902" y="15201"/>
                </a:lnTo>
                <a:lnTo>
                  <a:pt x="157861" y="15201"/>
                </a:lnTo>
                <a:lnTo>
                  <a:pt x="157861" y="22263"/>
                </a:lnTo>
                <a:lnTo>
                  <a:pt x="158902" y="22263"/>
                </a:lnTo>
                <a:lnTo>
                  <a:pt x="159893" y="21272"/>
                </a:lnTo>
                <a:lnTo>
                  <a:pt x="160921" y="21272"/>
                </a:lnTo>
                <a:lnTo>
                  <a:pt x="161912" y="20243"/>
                </a:lnTo>
                <a:lnTo>
                  <a:pt x="162941" y="20243"/>
                </a:lnTo>
                <a:lnTo>
                  <a:pt x="163931" y="19253"/>
                </a:lnTo>
                <a:lnTo>
                  <a:pt x="164973" y="19253"/>
                </a:lnTo>
                <a:lnTo>
                  <a:pt x="165963" y="18211"/>
                </a:lnTo>
                <a:lnTo>
                  <a:pt x="166992" y="18211"/>
                </a:lnTo>
                <a:lnTo>
                  <a:pt x="166992" y="17221"/>
                </a:lnTo>
                <a:lnTo>
                  <a:pt x="167982" y="17221"/>
                </a:lnTo>
                <a:lnTo>
                  <a:pt x="169011" y="16192"/>
                </a:lnTo>
                <a:lnTo>
                  <a:pt x="170014" y="16192"/>
                </a:lnTo>
                <a:lnTo>
                  <a:pt x="170014" y="15201"/>
                </a:lnTo>
                <a:lnTo>
                  <a:pt x="171043" y="15201"/>
                </a:lnTo>
                <a:lnTo>
                  <a:pt x="171043" y="14173"/>
                </a:lnTo>
                <a:lnTo>
                  <a:pt x="172034" y="14173"/>
                </a:lnTo>
                <a:lnTo>
                  <a:pt x="173062" y="13169"/>
                </a:lnTo>
                <a:lnTo>
                  <a:pt x="173062" y="60718"/>
                </a:lnTo>
                <a:lnTo>
                  <a:pt x="180124" y="60718"/>
                </a:lnTo>
                <a:lnTo>
                  <a:pt x="180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30" name="object 3130"/>
          <p:cNvSpPr/>
          <p:nvPr/>
        </p:nvSpPr>
        <p:spPr>
          <a:xfrm>
            <a:off x="12391339" y="6162115"/>
            <a:ext cx="180340" cy="60960"/>
          </a:xfrm>
          <a:custGeom>
            <a:avLst/>
            <a:gdLst/>
            <a:ahLst/>
            <a:cxnLst/>
            <a:rect l="l" t="t" r="r" b="b"/>
            <a:pathLst>
              <a:path w="180340" h="60960">
                <a:moveTo>
                  <a:pt x="45516" y="41516"/>
                </a:moveTo>
                <a:lnTo>
                  <a:pt x="44526" y="40474"/>
                </a:lnTo>
                <a:lnTo>
                  <a:pt x="44526" y="37465"/>
                </a:lnTo>
                <a:lnTo>
                  <a:pt x="43497" y="36436"/>
                </a:lnTo>
                <a:lnTo>
                  <a:pt x="43497" y="35433"/>
                </a:lnTo>
                <a:lnTo>
                  <a:pt x="42506" y="34404"/>
                </a:lnTo>
                <a:lnTo>
                  <a:pt x="42506" y="33413"/>
                </a:lnTo>
                <a:lnTo>
                  <a:pt x="41465" y="33413"/>
                </a:lnTo>
                <a:lnTo>
                  <a:pt x="41465" y="32385"/>
                </a:lnTo>
                <a:lnTo>
                  <a:pt x="40474" y="32385"/>
                </a:lnTo>
                <a:lnTo>
                  <a:pt x="39446" y="31394"/>
                </a:lnTo>
                <a:lnTo>
                  <a:pt x="38455" y="30353"/>
                </a:lnTo>
                <a:lnTo>
                  <a:pt x="37426" y="30353"/>
                </a:lnTo>
                <a:lnTo>
                  <a:pt x="37426" y="42506"/>
                </a:lnTo>
                <a:lnTo>
                  <a:pt x="37426" y="43535"/>
                </a:lnTo>
                <a:lnTo>
                  <a:pt x="36423" y="44526"/>
                </a:lnTo>
                <a:lnTo>
                  <a:pt x="36423" y="47586"/>
                </a:lnTo>
                <a:lnTo>
                  <a:pt x="35394" y="47586"/>
                </a:lnTo>
                <a:lnTo>
                  <a:pt x="35394" y="48577"/>
                </a:lnTo>
                <a:lnTo>
                  <a:pt x="34404" y="49606"/>
                </a:lnTo>
                <a:lnTo>
                  <a:pt x="34404" y="50596"/>
                </a:lnTo>
                <a:lnTo>
                  <a:pt x="33375" y="50596"/>
                </a:lnTo>
                <a:lnTo>
                  <a:pt x="32385" y="51625"/>
                </a:lnTo>
                <a:lnTo>
                  <a:pt x="31343" y="51625"/>
                </a:lnTo>
                <a:lnTo>
                  <a:pt x="30353" y="52616"/>
                </a:lnTo>
                <a:lnTo>
                  <a:pt x="26314" y="52616"/>
                </a:lnTo>
                <a:lnTo>
                  <a:pt x="25273" y="53657"/>
                </a:lnTo>
                <a:lnTo>
                  <a:pt x="8089" y="53657"/>
                </a:lnTo>
                <a:lnTo>
                  <a:pt x="8089" y="32385"/>
                </a:lnTo>
                <a:lnTo>
                  <a:pt x="26314" y="32385"/>
                </a:lnTo>
                <a:lnTo>
                  <a:pt x="27305" y="33413"/>
                </a:lnTo>
                <a:lnTo>
                  <a:pt x="30353" y="33413"/>
                </a:lnTo>
                <a:lnTo>
                  <a:pt x="31343" y="34404"/>
                </a:lnTo>
                <a:lnTo>
                  <a:pt x="33375" y="34404"/>
                </a:lnTo>
                <a:lnTo>
                  <a:pt x="33375" y="35433"/>
                </a:lnTo>
                <a:lnTo>
                  <a:pt x="34404" y="35433"/>
                </a:lnTo>
                <a:lnTo>
                  <a:pt x="34404" y="36436"/>
                </a:lnTo>
                <a:lnTo>
                  <a:pt x="35394" y="37465"/>
                </a:lnTo>
                <a:lnTo>
                  <a:pt x="35394" y="38455"/>
                </a:lnTo>
                <a:lnTo>
                  <a:pt x="36423" y="38455"/>
                </a:lnTo>
                <a:lnTo>
                  <a:pt x="36423" y="41516"/>
                </a:lnTo>
                <a:lnTo>
                  <a:pt x="37426" y="42506"/>
                </a:lnTo>
                <a:lnTo>
                  <a:pt x="37426" y="30353"/>
                </a:lnTo>
                <a:lnTo>
                  <a:pt x="37426" y="29362"/>
                </a:lnTo>
                <a:lnTo>
                  <a:pt x="35394" y="29362"/>
                </a:lnTo>
                <a:lnTo>
                  <a:pt x="34404" y="28333"/>
                </a:lnTo>
                <a:lnTo>
                  <a:pt x="35394" y="27343"/>
                </a:lnTo>
                <a:lnTo>
                  <a:pt x="36423" y="27343"/>
                </a:lnTo>
                <a:lnTo>
                  <a:pt x="37426" y="26314"/>
                </a:lnTo>
                <a:lnTo>
                  <a:pt x="38455" y="25323"/>
                </a:lnTo>
                <a:lnTo>
                  <a:pt x="39446" y="24282"/>
                </a:lnTo>
                <a:lnTo>
                  <a:pt x="39446" y="23291"/>
                </a:lnTo>
                <a:lnTo>
                  <a:pt x="40474" y="23291"/>
                </a:lnTo>
                <a:lnTo>
                  <a:pt x="40474" y="22263"/>
                </a:lnTo>
                <a:lnTo>
                  <a:pt x="41465" y="21272"/>
                </a:lnTo>
                <a:lnTo>
                  <a:pt x="41465" y="19253"/>
                </a:lnTo>
                <a:lnTo>
                  <a:pt x="42506" y="18211"/>
                </a:lnTo>
                <a:lnTo>
                  <a:pt x="42506" y="13169"/>
                </a:lnTo>
                <a:lnTo>
                  <a:pt x="41465" y="12141"/>
                </a:lnTo>
                <a:lnTo>
                  <a:pt x="41465" y="10121"/>
                </a:lnTo>
                <a:lnTo>
                  <a:pt x="39446" y="8089"/>
                </a:lnTo>
                <a:lnTo>
                  <a:pt x="39446" y="7099"/>
                </a:lnTo>
                <a:lnTo>
                  <a:pt x="38455" y="6070"/>
                </a:lnTo>
                <a:lnTo>
                  <a:pt x="38455" y="5080"/>
                </a:lnTo>
                <a:lnTo>
                  <a:pt x="37426" y="5080"/>
                </a:lnTo>
                <a:lnTo>
                  <a:pt x="37426" y="4051"/>
                </a:lnTo>
                <a:lnTo>
                  <a:pt x="36423" y="4051"/>
                </a:lnTo>
                <a:lnTo>
                  <a:pt x="35394" y="3060"/>
                </a:lnTo>
                <a:lnTo>
                  <a:pt x="34404" y="3060"/>
                </a:lnTo>
                <a:lnTo>
                  <a:pt x="34404" y="13169"/>
                </a:lnTo>
                <a:lnTo>
                  <a:pt x="34404" y="20243"/>
                </a:lnTo>
                <a:lnTo>
                  <a:pt x="33375" y="20243"/>
                </a:lnTo>
                <a:lnTo>
                  <a:pt x="33375" y="22263"/>
                </a:lnTo>
                <a:lnTo>
                  <a:pt x="32385" y="22263"/>
                </a:lnTo>
                <a:lnTo>
                  <a:pt x="32385" y="23291"/>
                </a:lnTo>
                <a:lnTo>
                  <a:pt x="31343" y="23291"/>
                </a:lnTo>
                <a:lnTo>
                  <a:pt x="30353" y="24282"/>
                </a:lnTo>
                <a:lnTo>
                  <a:pt x="29324" y="24282"/>
                </a:lnTo>
                <a:lnTo>
                  <a:pt x="28333" y="25323"/>
                </a:lnTo>
                <a:lnTo>
                  <a:pt x="8089" y="25323"/>
                </a:lnTo>
                <a:lnTo>
                  <a:pt x="8089" y="7099"/>
                </a:lnTo>
                <a:lnTo>
                  <a:pt x="23253" y="7099"/>
                </a:lnTo>
                <a:lnTo>
                  <a:pt x="24282" y="8089"/>
                </a:lnTo>
                <a:lnTo>
                  <a:pt x="29324" y="8089"/>
                </a:lnTo>
                <a:lnTo>
                  <a:pt x="31343" y="10121"/>
                </a:lnTo>
                <a:lnTo>
                  <a:pt x="32385" y="10121"/>
                </a:lnTo>
                <a:lnTo>
                  <a:pt x="32385" y="11150"/>
                </a:lnTo>
                <a:lnTo>
                  <a:pt x="33375" y="11150"/>
                </a:lnTo>
                <a:lnTo>
                  <a:pt x="33375" y="12141"/>
                </a:lnTo>
                <a:lnTo>
                  <a:pt x="34404" y="13169"/>
                </a:lnTo>
                <a:lnTo>
                  <a:pt x="34404" y="3060"/>
                </a:lnTo>
                <a:lnTo>
                  <a:pt x="33375" y="2019"/>
                </a:lnTo>
                <a:lnTo>
                  <a:pt x="31343" y="2019"/>
                </a:lnTo>
                <a:lnTo>
                  <a:pt x="31343" y="1028"/>
                </a:lnTo>
                <a:lnTo>
                  <a:pt x="24282" y="1028"/>
                </a:lnTo>
                <a:lnTo>
                  <a:pt x="23253" y="0"/>
                </a:lnTo>
                <a:lnTo>
                  <a:pt x="0" y="0"/>
                </a:lnTo>
                <a:lnTo>
                  <a:pt x="0" y="60718"/>
                </a:lnTo>
                <a:lnTo>
                  <a:pt x="24282" y="60718"/>
                </a:lnTo>
                <a:lnTo>
                  <a:pt x="25273" y="59728"/>
                </a:lnTo>
                <a:lnTo>
                  <a:pt x="32385" y="59728"/>
                </a:lnTo>
                <a:lnTo>
                  <a:pt x="33375" y="58686"/>
                </a:lnTo>
                <a:lnTo>
                  <a:pt x="35394" y="58686"/>
                </a:lnTo>
                <a:lnTo>
                  <a:pt x="36423" y="57696"/>
                </a:lnTo>
                <a:lnTo>
                  <a:pt x="37426" y="57696"/>
                </a:lnTo>
                <a:lnTo>
                  <a:pt x="37426" y="56667"/>
                </a:lnTo>
                <a:lnTo>
                  <a:pt x="39446" y="56667"/>
                </a:lnTo>
                <a:lnTo>
                  <a:pt x="39446" y="55676"/>
                </a:lnTo>
                <a:lnTo>
                  <a:pt x="40474" y="55676"/>
                </a:lnTo>
                <a:lnTo>
                  <a:pt x="40474" y="54648"/>
                </a:lnTo>
                <a:lnTo>
                  <a:pt x="41465" y="54648"/>
                </a:lnTo>
                <a:lnTo>
                  <a:pt x="41465" y="53657"/>
                </a:lnTo>
                <a:lnTo>
                  <a:pt x="42506" y="52616"/>
                </a:lnTo>
                <a:lnTo>
                  <a:pt x="42506" y="51625"/>
                </a:lnTo>
                <a:lnTo>
                  <a:pt x="43497" y="50596"/>
                </a:lnTo>
                <a:lnTo>
                  <a:pt x="43497" y="49606"/>
                </a:lnTo>
                <a:lnTo>
                  <a:pt x="44526" y="48577"/>
                </a:lnTo>
                <a:lnTo>
                  <a:pt x="44526" y="45554"/>
                </a:lnTo>
                <a:lnTo>
                  <a:pt x="45516" y="44526"/>
                </a:lnTo>
                <a:lnTo>
                  <a:pt x="45516" y="41516"/>
                </a:lnTo>
                <a:close/>
              </a:path>
              <a:path w="180340" h="60960">
                <a:moveTo>
                  <a:pt x="65773" y="0"/>
                </a:moveTo>
                <a:lnTo>
                  <a:pt x="57683" y="0"/>
                </a:lnTo>
                <a:lnTo>
                  <a:pt x="57683" y="60718"/>
                </a:lnTo>
                <a:lnTo>
                  <a:pt x="65773" y="60718"/>
                </a:lnTo>
                <a:lnTo>
                  <a:pt x="65773" y="0"/>
                </a:lnTo>
                <a:close/>
              </a:path>
              <a:path w="180340" h="60960">
                <a:moveTo>
                  <a:pt x="121437" y="60718"/>
                </a:moveTo>
                <a:lnTo>
                  <a:pt x="109283" y="40474"/>
                </a:lnTo>
                <a:lnTo>
                  <a:pt x="108254" y="39446"/>
                </a:lnTo>
                <a:lnTo>
                  <a:pt x="108254" y="38455"/>
                </a:lnTo>
                <a:lnTo>
                  <a:pt x="107264" y="38455"/>
                </a:lnTo>
                <a:lnTo>
                  <a:pt x="107264" y="37426"/>
                </a:lnTo>
                <a:lnTo>
                  <a:pt x="106235" y="36436"/>
                </a:lnTo>
                <a:lnTo>
                  <a:pt x="105244" y="35394"/>
                </a:lnTo>
                <a:lnTo>
                  <a:pt x="104203" y="34404"/>
                </a:lnTo>
                <a:lnTo>
                  <a:pt x="104203" y="33375"/>
                </a:lnTo>
                <a:lnTo>
                  <a:pt x="103212" y="33375"/>
                </a:lnTo>
                <a:lnTo>
                  <a:pt x="103212" y="32385"/>
                </a:lnTo>
                <a:lnTo>
                  <a:pt x="102184" y="32385"/>
                </a:lnTo>
                <a:lnTo>
                  <a:pt x="101193" y="31356"/>
                </a:lnTo>
                <a:lnTo>
                  <a:pt x="100164" y="31356"/>
                </a:lnTo>
                <a:lnTo>
                  <a:pt x="100164" y="30353"/>
                </a:lnTo>
                <a:lnTo>
                  <a:pt x="98132" y="30353"/>
                </a:lnTo>
                <a:lnTo>
                  <a:pt x="98132" y="29324"/>
                </a:lnTo>
                <a:lnTo>
                  <a:pt x="99174" y="29324"/>
                </a:lnTo>
                <a:lnTo>
                  <a:pt x="101193" y="27305"/>
                </a:lnTo>
                <a:lnTo>
                  <a:pt x="102184" y="27305"/>
                </a:lnTo>
                <a:lnTo>
                  <a:pt x="102184" y="26314"/>
                </a:lnTo>
                <a:lnTo>
                  <a:pt x="103212" y="26314"/>
                </a:lnTo>
                <a:lnTo>
                  <a:pt x="103212" y="25273"/>
                </a:lnTo>
                <a:lnTo>
                  <a:pt x="104203" y="24282"/>
                </a:lnTo>
                <a:lnTo>
                  <a:pt x="104203" y="23253"/>
                </a:lnTo>
                <a:lnTo>
                  <a:pt x="105244" y="22263"/>
                </a:lnTo>
                <a:lnTo>
                  <a:pt x="105244" y="21234"/>
                </a:lnTo>
                <a:lnTo>
                  <a:pt x="106235" y="20243"/>
                </a:lnTo>
                <a:lnTo>
                  <a:pt x="106235" y="19202"/>
                </a:lnTo>
                <a:lnTo>
                  <a:pt x="107264" y="18211"/>
                </a:lnTo>
                <a:lnTo>
                  <a:pt x="107264" y="17183"/>
                </a:lnTo>
                <a:lnTo>
                  <a:pt x="108254" y="16192"/>
                </a:lnTo>
                <a:lnTo>
                  <a:pt x="108254" y="14173"/>
                </a:lnTo>
                <a:lnTo>
                  <a:pt x="109283" y="13131"/>
                </a:lnTo>
                <a:lnTo>
                  <a:pt x="109283" y="12141"/>
                </a:lnTo>
                <a:lnTo>
                  <a:pt x="110286" y="12141"/>
                </a:lnTo>
                <a:lnTo>
                  <a:pt x="110286" y="10121"/>
                </a:lnTo>
                <a:lnTo>
                  <a:pt x="111315" y="10121"/>
                </a:lnTo>
                <a:lnTo>
                  <a:pt x="111315" y="9093"/>
                </a:lnTo>
                <a:lnTo>
                  <a:pt x="112306" y="9093"/>
                </a:lnTo>
                <a:lnTo>
                  <a:pt x="112306" y="8089"/>
                </a:lnTo>
                <a:lnTo>
                  <a:pt x="114325" y="8089"/>
                </a:lnTo>
                <a:lnTo>
                  <a:pt x="114325" y="7061"/>
                </a:lnTo>
                <a:lnTo>
                  <a:pt x="120396" y="7061"/>
                </a:lnTo>
                <a:lnTo>
                  <a:pt x="120396" y="0"/>
                </a:lnTo>
                <a:lnTo>
                  <a:pt x="114325" y="0"/>
                </a:lnTo>
                <a:lnTo>
                  <a:pt x="114325" y="990"/>
                </a:lnTo>
                <a:lnTo>
                  <a:pt x="110286" y="990"/>
                </a:lnTo>
                <a:lnTo>
                  <a:pt x="110286" y="2019"/>
                </a:lnTo>
                <a:lnTo>
                  <a:pt x="109283" y="2019"/>
                </a:lnTo>
                <a:lnTo>
                  <a:pt x="108254" y="3009"/>
                </a:lnTo>
                <a:lnTo>
                  <a:pt x="107264" y="3009"/>
                </a:lnTo>
                <a:lnTo>
                  <a:pt x="104203" y="6070"/>
                </a:lnTo>
                <a:lnTo>
                  <a:pt x="104203" y="7061"/>
                </a:lnTo>
                <a:lnTo>
                  <a:pt x="103212" y="8089"/>
                </a:lnTo>
                <a:lnTo>
                  <a:pt x="103212" y="9093"/>
                </a:lnTo>
                <a:lnTo>
                  <a:pt x="102184" y="10121"/>
                </a:lnTo>
                <a:lnTo>
                  <a:pt x="102184" y="11112"/>
                </a:lnTo>
                <a:lnTo>
                  <a:pt x="101193" y="12141"/>
                </a:lnTo>
                <a:lnTo>
                  <a:pt x="101193" y="13131"/>
                </a:lnTo>
                <a:lnTo>
                  <a:pt x="100164" y="14173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8211"/>
                </a:lnTo>
                <a:lnTo>
                  <a:pt x="98132" y="19202"/>
                </a:lnTo>
                <a:lnTo>
                  <a:pt x="98132" y="20243"/>
                </a:lnTo>
                <a:lnTo>
                  <a:pt x="96113" y="22263"/>
                </a:lnTo>
                <a:lnTo>
                  <a:pt x="96113" y="23253"/>
                </a:lnTo>
                <a:lnTo>
                  <a:pt x="95123" y="24282"/>
                </a:lnTo>
                <a:lnTo>
                  <a:pt x="94094" y="25273"/>
                </a:lnTo>
                <a:lnTo>
                  <a:pt x="93103" y="25273"/>
                </a:lnTo>
                <a:lnTo>
                  <a:pt x="93103" y="26314"/>
                </a:lnTo>
                <a:lnTo>
                  <a:pt x="87020" y="26314"/>
                </a:lnTo>
                <a:lnTo>
                  <a:pt x="87020" y="0"/>
                </a:lnTo>
                <a:lnTo>
                  <a:pt x="78930" y="0"/>
                </a:lnTo>
                <a:lnTo>
                  <a:pt x="78930" y="60718"/>
                </a:lnTo>
                <a:lnTo>
                  <a:pt x="87020" y="60718"/>
                </a:lnTo>
                <a:lnTo>
                  <a:pt x="87020" y="32385"/>
                </a:lnTo>
                <a:lnTo>
                  <a:pt x="91071" y="32385"/>
                </a:lnTo>
                <a:lnTo>
                  <a:pt x="92062" y="33375"/>
                </a:lnTo>
                <a:lnTo>
                  <a:pt x="93103" y="33375"/>
                </a:lnTo>
                <a:lnTo>
                  <a:pt x="94094" y="34404"/>
                </a:lnTo>
                <a:lnTo>
                  <a:pt x="95123" y="35394"/>
                </a:lnTo>
                <a:lnTo>
                  <a:pt x="96113" y="36436"/>
                </a:lnTo>
                <a:lnTo>
                  <a:pt x="96113" y="37426"/>
                </a:lnTo>
                <a:lnTo>
                  <a:pt x="97142" y="37426"/>
                </a:lnTo>
                <a:lnTo>
                  <a:pt x="97142" y="38455"/>
                </a:lnTo>
                <a:lnTo>
                  <a:pt x="99174" y="40474"/>
                </a:lnTo>
                <a:lnTo>
                  <a:pt x="99174" y="41465"/>
                </a:lnTo>
                <a:lnTo>
                  <a:pt x="100164" y="42506"/>
                </a:lnTo>
                <a:lnTo>
                  <a:pt x="101193" y="43497"/>
                </a:lnTo>
                <a:lnTo>
                  <a:pt x="111315" y="60718"/>
                </a:lnTo>
                <a:lnTo>
                  <a:pt x="121437" y="60718"/>
                </a:lnTo>
                <a:close/>
              </a:path>
              <a:path w="180340" h="60960">
                <a:moveTo>
                  <a:pt x="146710" y="35433"/>
                </a:moveTo>
                <a:lnTo>
                  <a:pt x="124472" y="35433"/>
                </a:lnTo>
                <a:lnTo>
                  <a:pt x="124472" y="42506"/>
                </a:lnTo>
                <a:lnTo>
                  <a:pt x="146710" y="42506"/>
                </a:lnTo>
                <a:lnTo>
                  <a:pt x="146710" y="35433"/>
                </a:lnTo>
                <a:close/>
              </a:path>
              <a:path w="180340" h="60960">
                <a:moveTo>
                  <a:pt x="180124" y="0"/>
                </a:moveTo>
                <a:lnTo>
                  <a:pt x="176072" y="0"/>
                </a:lnTo>
                <a:lnTo>
                  <a:pt x="175082" y="1028"/>
                </a:lnTo>
                <a:lnTo>
                  <a:pt x="175082" y="2019"/>
                </a:lnTo>
                <a:lnTo>
                  <a:pt x="174053" y="2019"/>
                </a:lnTo>
                <a:lnTo>
                  <a:pt x="174053" y="3060"/>
                </a:lnTo>
                <a:lnTo>
                  <a:pt x="172034" y="5080"/>
                </a:lnTo>
                <a:lnTo>
                  <a:pt x="172034" y="6070"/>
                </a:lnTo>
                <a:lnTo>
                  <a:pt x="171043" y="6070"/>
                </a:lnTo>
                <a:lnTo>
                  <a:pt x="166992" y="10121"/>
                </a:lnTo>
                <a:lnTo>
                  <a:pt x="165963" y="10121"/>
                </a:lnTo>
                <a:lnTo>
                  <a:pt x="165963" y="11150"/>
                </a:lnTo>
                <a:lnTo>
                  <a:pt x="164973" y="11150"/>
                </a:lnTo>
                <a:lnTo>
                  <a:pt x="163931" y="12141"/>
                </a:lnTo>
                <a:lnTo>
                  <a:pt x="162941" y="13169"/>
                </a:lnTo>
                <a:lnTo>
                  <a:pt x="161912" y="13169"/>
                </a:lnTo>
                <a:lnTo>
                  <a:pt x="160921" y="14173"/>
                </a:lnTo>
                <a:lnTo>
                  <a:pt x="159893" y="14173"/>
                </a:lnTo>
                <a:lnTo>
                  <a:pt x="158889" y="15201"/>
                </a:lnTo>
                <a:lnTo>
                  <a:pt x="157861" y="15201"/>
                </a:lnTo>
                <a:lnTo>
                  <a:pt x="157861" y="22263"/>
                </a:lnTo>
                <a:lnTo>
                  <a:pt x="158889" y="22263"/>
                </a:lnTo>
                <a:lnTo>
                  <a:pt x="159893" y="21272"/>
                </a:lnTo>
                <a:lnTo>
                  <a:pt x="160921" y="21272"/>
                </a:lnTo>
                <a:lnTo>
                  <a:pt x="161912" y="20243"/>
                </a:lnTo>
                <a:lnTo>
                  <a:pt x="163931" y="20243"/>
                </a:lnTo>
                <a:lnTo>
                  <a:pt x="163931" y="19253"/>
                </a:lnTo>
                <a:lnTo>
                  <a:pt x="164973" y="19253"/>
                </a:lnTo>
                <a:lnTo>
                  <a:pt x="165963" y="18211"/>
                </a:lnTo>
                <a:lnTo>
                  <a:pt x="166992" y="18211"/>
                </a:lnTo>
                <a:lnTo>
                  <a:pt x="167982" y="17221"/>
                </a:lnTo>
                <a:lnTo>
                  <a:pt x="169011" y="17221"/>
                </a:lnTo>
                <a:lnTo>
                  <a:pt x="169011" y="16192"/>
                </a:lnTo>
                <a:lnTo>
                  <a:pt x="170002" y="16192"/>
                </a:lnTo>
                <a:lnTo>
                  <a:pt x="171043" y="15201"/>
                </a:lnTo>
                <a:lnTo>
                  <a:pt x="172034" y="14173"/>
                </a:lnTo>
                <a:lnTo>
                  <a:pt x="173062" y="13169"/>
                </a:lnTo>
                <a:lnTo>
                  <a:pt x="173062" y="60718"/>
                </a:lnTo>
                <a:lnTo>
                  <a:pt x="180124" y="60718"/>
                </a:lnTo>
                <a:lnTo>
                  <a:pt x="18012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31" name="object 3131"/>
          <p:cNvPicPr/>
          <p:nvPr/>
        </p:nvPicPr>
        <p:blipFill>
          <a:blip r:embed="rId194" cstate="print"/>
          <a:stretch>
            <a:fillRect/>
          </a:stretch>
        </p:blipFill>
        <p:spPr>
          <a:xfrm>
            <a:off x="6084863" y="6162109"/>
            <a:ext cx="272214" cy="241856"/>
          </a:xfrm>
          <a:prstGeom prst="rect">
            <a:avLst/>
          </a:prstGeom>
        </p:spPr>
      </p:pic>
      <p:pic>
        <p:nvPicPr>
          <p:cNvPr id="3132" name="object 3132"/>
          <p:cNvPicPr/>
          <p:nvPr/>
        </p:nvPicPr>
        <p:blipFill>
          <a:blip r:embed="rId195" cstate="print"/>
          <a:stretch>
            <a:fillRect/>
          </a:stretch>
        </p:blipFill>
        <p:spPr>
          <a:xfrm>
            <a:off x="8383004" y="6162109"/>
            <a:ext cx="191258" cy="60717"/>
          </a:xfrm>
          <a:prstGeom prst="rect">
            <a:avLst/>
          </a:prstGeom>
        </p:spPr>
      </p:pic>
      <p:pic>
        <p:nvPicPr>
          <p:cNvPr id="3133" name="object 3133"/>
          <p:cNvPicPr/>
          <p:nvPr/>
        </p:nvPicPr>
        <p:blipFill>
          <a:blip r:embed="rId196" cstate="print"/>
          <a:stretch>
            <a:fillRect/>
          </a:stretch>
        </p:blipFill>
        <p:spPr>
          <a:xfrm>
            <a:off x="9408111" y="6162109"/>
            <a:ext cx="191258" cy="60717"/>
          </a:xfrm>
          <a:prstGeom prst="rect">
            <a:avLst/>
          </a:prstGeom>
        </p:spPr>
      </p:pic>
      <p:pic>
        <p:nvPicPr>
          <p:cNvPr id="3134" name="object 3134"/>
          <p:cNvPicPr/>
          <p:nvPr/>
        </p:nvPicPr>
        <p:blipFill>
          <a:blip r:embed="rId197" cstate="print"/>
          <a:stretch>
            <a:fillRect/>
          </a:stretch>
        </p:blipFill>
        <p:spPr>
          <a:xfrm>
            <a:off x="10431194" y="6162109"/>
            <a:ext cx="191258" cy="60717"/>
          </a:xfrm>
          <a:prstGeom prst="rect">
            <a:avLst/>
          </a:prstGeom>
        </p:spPr>
      </p:pic>
      <p:pic>
        <p:nvPicPr>
          <p:cNvPr id="3135" name="object 3135"/>
          <p:cNvPicPr/>
          <p:nvPr/>
        </p:nvPicPr>
        <p:blipFill>
          <a:blip r:embed="rId198" cstate="print"/>
          <a:stretch>
            <a:fillRect/>
          </a:stretch>
        </p:blipFill>
        <p:spPr>
          <a:xfrm>
            <a:off x="11447193" y="6162109"/>
            <a:ext cx="191258" cy="60717"/>
          </a:xfrm>
          <a:prstGeom prst="rect">
            <a:avLst/>
          </a:prstGeom>
        </p:spPr>
      </p:pic>
      <p:sp>
        <p:nvSpPr>
          <p:cNvPr id="3136" name="object 3136"/>
          <p:cNvSpPr/>
          <p:nvPr/>
        </p:nvSpPr>
        <p:spPr>
          <a:xfrm>
            <a:off x="13343585" y="7346123"/>
            <a:ext cx="60325" cy="191770"/>
          </a:xfrm>
          <a:custGeom>
            <a:avLst/>
            <a:gdLst/>
            <a:ahLst/>
            <a:cxnLst/>
            <a:rect l="l" t="t" r="r" b="b"/>
            <a:pathLst>
              <a:path w="60325" h="191770">
                <a:moveTo>
                  <a:pt x="41465" y="44500"/>
                </a:moveTo>
                <a:lnTo>
                  <a:pt x="34404" y="44500"/>
                </a:lnTo>
                <a:lnTo>
                  <a:pt x="34404" y="66763"/>
                </a:lnTo>
                <a:lnTo>
                  <a:pt x="41465" y="66763"/>
                </a:lnTo>
                <a:lnTo>
                  <a:pt x="41465" y="44500"/>
                </a:lnTo>
                <a:close/>
              </a:path>
              <a:path w="60325" h="191770">
                <a:moveTo>
                  <a:pt x="59690" y="125450"/>
                </a:moveTo>
                <a:lnTo>
                  <a:pt x="0" y="125450"/>
                </a:lnTo>
                <a:lnTo>
                  <a:pt x="0" y="133553"/>
                </a:lnTo>
                <a:lnTo>
                  <a:pt x="59690" y="133553"/>
                </a:lnTo>
                <a:lnTo>
                  <a:pt x="59690" y="125450"/>
                </a:lnTo>
                <a:close/>
              </a:path>
              <a:path w="60325" h="191770">
                <a:moveTo>
                  <a:pt x="59690" y="69799"/>
                </a:moveTo>
                <a:lnTo>
                  <a:pt x="39446" y="81940"/>
                </a:lnTo>
                <a:lnTo>
                  <a:pt x="39446" y="82969"/>
                </a:lnTo>
                <a:lnTo>
                  <a:pt x="38455" y="82969"/>
                </a:lnTo>
                <a:lnTo>
                  <a:pt x="37426" y="83972"/>
                </a:lnTo>
                <a:lnTo>
                  <a:pt x="36423" y="83972"/>
                </a:lnTo>
                <a:lnTo>
                  <a:pt x="36423" y="85001"/>
                </a:lnTo>
                <a:lnTo>
                  <a:pt x="35394" y="85991"/>
                </a:lnTo>
                <a:lnTo>
                  <a:pt x="34404" y="85991"/>
                </a:lnTo>
                <a:lnTo>
                  <a:pt x="34404" y="87020"/>
                </a:lnTo>
                <a:lnTo>
                  <a:pt x="33375" y="87020"/>
                </a:lnTo>
                <a:lnTo>
                  <a:pt x="31343" y="89052"/>
                </a:lnTo>
                <a:lnTo>
                  <a:pt x="31343" y="90043"/>
                </a:lnTo>
                <a:lnTo>
                  <a:pt x="30353" y="91071"/>
                </a:lnTo>
                <a:lnTo>
                  <a:pt x="30353" y="92062"/>
                </a:lnTo>
                <a:lnTo>
                  <a:pt x="29324" y="92062"/>
                </a:lnTo>
                <a:lnTo>
                  <a:pt x="29324" y="94081"/>
                </a:lnTo>
                <a:lnTo>
                  <a:pt x="28333" y="93091"/>
                </a:lnTo>
                <a:lnTo>
                  <a:pt x="28333" y="91071"/>
                </a:lnTo>
                <a:lnTo>
                  <a:pt x="27305" y="91071"/>
                </a:lnTo>
                <a:lnTo>
                  <a:pt x="27305" y="90043"/>
                </a:lnTo>
                <a:lnTo>
                  <a:pt x="24282" y="87020"/>
                </a:lnTo>
                <a:lnTo>
                  <a:pt x="23253" y="87020"/>
                </a:lnTo>
                <a:lnTo>
                  <a:pt x="22263" y="85991"/>
                </a:lnTo>
                <a:lnTo>
                  <a:pt x="21234" y="85991"/>
                </a:lnTo>
                <a:lnTo>
                  <a:pt x="20243" y="85001"/>
                </a:lnTo>
                <a:lnTo>
                  <a:pt x="18211" y="85001"/>
                </a:lnTo>
                <a:lnTo>
                  <a:pt x="17183" y="83972"/>
                </a:lnTo>
                <a:lnTo>
                  <a:pt x="16192" y="83972"/>
                </a:lnTo>
                <a:lnTo>
                  <a:pt x="15163" y="82969"/>
                </a:lnTo>
                <a:lnTo>
                  <a:pt x="14160" y="82969"/>
                </a:lnTo>
                <a:lnTo>
                  <a:pt x="13131" y="81940"/>
                </a:lnTo>
                <a:lnTo>
                  <a:pt x="12141" y="81940"/>
                </a:lnTo>
                <a:lnTo>
                  <a:pt x="11112" y="80949"/>
                </a:lnTo>
                <a:lnTo>
                  <a:pt x="10121" y="80949"/>
                </a:lnTo>
                <a:lnTo>
                  <a:pt x="9080" y="79921"/>
                </a:lnTo>
                <a:lnTo>
                  <a:pt x="9080" y="78930"/>
                </a:lnTo>
                <a:lnTo>
                  <a:pt x="8089" y="78930"/>
                </a:lnTo>
                <a:lnTo>
                  <a:pt x="8089" y="77889"/>
                </a:lnTo>
                <a:lnTo>
                  <a:pt x="7061" y="76898"/>
                </a:lnTo>
                <a:lnTo>
                  <a:pt x="7061" y="70827"/>
                </a:lnTo>
                <a:lnTo>
                  <a:pt x="0" y="70827"/>
                </a:lnTo>
                <a:lnTo>
                  <a:pt x="0" y="78930"/>
                </a:lnTo>
                <a:lnTo>
                  <a:pt x="990" y="79921"/>
                </a:lnTo>
                <a:lnTo>
                  <a:pt x="990" y="80949"/>
                </a:lnTo>
                <a:lnTo>
                  <a:pt x="2019" y="81940"/>
                </a:lnTo>
                <a:lnTo>
                  <a:pt x="2019" y="82969"/>
                </a:lnTo>
                <a:lnTo>
                  <a:pt x="4051" y="85001"/>
                </a:lnTo>
                <a:lnTo>
                  <a:pt x="4051" y="85991"/>
                </a:lnTo>
                <a:lnTo>
                  <a:pt x="5041" y="85991"/>
                </a:lnTo>
                <a:lnTo>
                  <a:pt x="6070" y="87020"/>
                </a:lnTo>
                <a:lnTo>
                  <a:pt x="7061" y="87020"/>
                </a:lnTo>
                <a:lnTo>
                  <a:pt x="7061" y="88011"/>
                </a:lnTo>
                <a:lnTo>
                  <a:pt x="9080" y="88011"/>
                </a:lnTo>
                <a:lnTo>
                  <a:pt x="9080" y="89052"/>
                </a:lnTo>
                <a:lnTo>
                  <a:pt x="11112" y="89052"/>
                </a:lnTo>
                <a:lnTo>
                  <a:pt x="12141" y="90043"/>
                </a:lnTo>
                <a:lnTo>
                  <a:pt x="13131" y="90043"/>
                </a:lnTo>
                <a:lnTo>
                  <a:pt x="14160" y="91071"/>
                </a:lnTo>
                <a:lnTo>
                  <a:pt x="15163" y="91071"/>
                </a:lnTo>
                <a:lnTo>
                  <a:pt x="16192" y="92062"/>
                </a:lnTo>
                <a:lnTo>
                  <a:pt x="18211" y="92062"/>
                </a:lnTo>
                <a:lnTo>
                  <a:pt x="19202" y="93091"/>
                </a:lnTo>
                <a:lnTo>
                  <a:pt x="20243" y="93091"/>
                </a:lnTo>
                <a:lnTo>
                  <a:pt x="20243" y="94081"/>
                </a:lnTo>
                <a:lnTo>
                  <a:pt x="22263" y="94081"/>
                </a:lnTo>
                <a:lnTo>
                  <a:pt x="22263" y="95123"/>
                </a:lnTo>
                <a:lnTo>
                  <a:pt x="23253" y="95123"/>
                </a:lnTo>
                <a:lnTo>
                  <a:pt x="23253" y="96113"/>
                </a:lnTo>
                <a:lnTo>
                  <a:pt x="24282" y="96113"/>
                </a:lnTo>
                <a:lnTo>
                  <a:pt x="24282" y="97142"/>
                </a:lnTo>
                <a:lnTo>
                  <a:pt x="25273" y="97142"/>
                </a:lnTo>
                <a:lnTo>
                  <a:pt x="25273" y="99161"/>
                </a:lnTo>
                <a:lnTo>
                  <a:pt x="26314" y="100152"/>
                </a:lnTo>
                <a:lnTo>
                  <a:pt x="26314" y="104203"/>
                </a:lnTo>
                <a:lnTo>
                  <a:pt x="0" y="104203"/>
                </a:lnTo>
                <a:lnTo>
                  <a:pt x="0" y="112306"/>
                </a:lnTo>
                <a:lnTo>
                  <a:pt x="59690" y="112306"/>
                </a:lnTo>
                <a:lnTo>
                  <a:pt x="59690" y="104203"/>
                </a:lnTo>
                <a:lnTo>
                  <a:pt x="31343" y="104203"/>
                </a:lnTo>
                <a:lnTo>
                  <a:pt x="31343" y="103212"/>
                </a:lnTo>
                <a:lnTo>
                  <a:pt x="32385" y="102184"/>
                </a:lnTo>
                <a:lnTo>
                  <a:pt x="32385" y="99161"/>
                </a:lnTo>
                <a:lnTo>
                  <a:pt x="33375" y="98132"/>
                </a:lnTo>
                <a:lnTo>
                  <a:pt x="33375" y="97142"/>
                </a:lnTo>
                <a:lnTo>
                  <a:pt x="34404" y="97142"/>
                </a:lnTo>
                <a:lnTo>
                  <a:pt x="34404" y="96113"/>
                </a:lnTo>
                <a:lnTo>
                  <a:pt x="35394" y="96113"/>
                </a:lnTo>
                <a:lnTo>
                  <a:pt x="35394" y="95123"/>
                </a:lnTo>
                <a:lnTo>
                  <a:pt x="36423" y="95123"/>
                </a:lnTo>
                <a:lnTo>
                  <a:pt x="37426" y="94081"/>
                </a:lnTo>
                <a:lnTo>
                  <a:pt x="38455" y="93091"/>
                </a:lnTo>
                <a:lnTo>
                  <a:pt x="39446" y="93091"/>
                </a:lnTo>
                <a:lnTo>
                  <a:pt x="40474" y="92062"/>
                </a:lnTo>
                <a:lnTo>
                  <a:pt x="40474" y="91071"/>
                </a:lnTo>
                <a:lnTo>
                  <a:pt x="41465" y="91071"/>
                </a:lnTo>
                <a:lnTo>
                  <a:pt x="42506" y="90043"/>
                </a:lnTo>
                <a:lnTo>
                  <a:pt x="43497" y="90043"/>
                </a:lnTo>
                <a:lnTo>
                  <a:pt x="59690" y="79921"/>
                </a:lnTo>
                <a:lnTo>
                  <a:pt x="59690" y="69799"/>
                </a:lnTo>
                <a:close/>
              </a:path>
              <a:path w="60325" h="191770">
                <a:moveTo>
                  <a:pt x="59702" y="160870"/>
                </a:moveTo>
                <a:lnTo>
                  <a:pt x="58712" y="159880"/>
                </a:lnTo>
                <a:lnTo>
                  <a:pt x="58712" y="156832"/>
                </a:lnTo>
                <a:lnTo>
                  <a:pt x="57683" y="156832"/>
                </a:lnTo>
                <a:lnTo>
                  <a:pt x="57683" y="154800"/>
                </a:lnTo>
                <a:lnTo>
                  <a:pt x="56692" y="153809"/>
                </a:lnTo>
                <a:lnTo>
                  <a:pt x="56692" y="152781"/>
                </a:lnTo>
                <a:lnTo>
                  <a:pt x="55651" y="151790"/>
                </a:lnTo>
                <a:lnTo>
                  <a:pt x="54660" y="150749"/>
                </a:lnTo>
                <a:lnTo>
                  <a:pt x="53632" y="149758"/>
                </a:lnTo>
                <a:lnTo>
                  <a:pt x="52641" y="148729"/>
                </a:lnTo>
                <a:lnTo>
                  <a:pt x="52641" y="161912"/>
                </a:lnTo>
                <a:lnTo>
                  <a:pt x="52641" y="183134"/>
                </a:lnTo>
                <a:lnTo>
                  <a:pt x="32397" y="183134"/>
                </a:lnTo>
                <a:lnTo>
                  <a:pt x="32397" y="161912"/>
                </a:lnTo>
                <a:lnTo>
                  <a:pt x="33388" y="160870"/>
                </a:lnTo>
                <a:lnTo>
                  <a:pt x="33388" y="159880"/>
                </a:lnTo>
                <a:lnTo>
                  <a:pt x="34429" y="158851"/>
                </a:lnTo>
                <a:lnTo>
                  <a:pt x="34429" y="157861"/>
                </a:lnTo>
                <a:lnTo>
                  <a:pt x="35420" y="156832"/>
                </a:lnTo>
                <a:lnTo>
                  <a:pt x="36449" y="156832"/>
                </a:lnTo>
                <a:lnTo>
                  <a:pt x="36449" y="155829"/>
                </a:lnTo>
                <a:lnTo>
                  <a:pt x="37439" y="155829"/>
                </a:lnTo>
                <a:lnTo>
                  <a:pt x="37439" y="154800"/>
                </a:lnTo>
                <a:lnTo>
                  <a:pt x="40500" y="154800"/>
                </a:lnTo>
                <a:lnTo>
                  <a:pt x="41490" y="153809"/>
                </a:lnTo>
                <a:lnTo>
                  <a:pt x="43510" y="153809"/>
                </a:lnTo>
                <a:lnTo>
                  <a:pt x="44538" y="154800"/>
                </a:lnTo>
                <a:lnTo>
                  <a:pt x="46570" y="154800"/>
                </a:lnTo>
                <a:lnTo>
                  <a:pt x="47561" y="155829"/>
                </a:lnTo>
                <a:lnTo>
                  <a:pt x="48590" y="155829"/>
                </a:lnTo>
                <a:lnTo>
                  <a:pt x="50622" y="157861"/>
                </a:lnTo>
                <a:lnTo>
                  <a:pt x="50622" y="158851"/>
                </a:lnTo>
                <a:lnTo>
                  <a:pt x="51612" y="158851"/>
                </a:lnTo>
                <a:lnTo>
                  <a:pt x="51612" y="160870"/>
                </a:lnTo>
                <a:lnTo>
                  <a:pt x="52641" y="161912"/>
                </a:lnTo>
                <a:lnTo>
                  <a:pt x="52641" y="148729"/>
                </a:lnTo>
                <a:lnTo>
                  <a:pt x="51612" y="148729"/>
                </a:lnTo>
                <a:lnTo>
                  <a:pt x="50622" y="147739"/>
                </a:lnTo>
                <a:lnTo>
                  <a:pt x="49580" y="147739"/>
                </a:lnTo>
                <a:lnTo>
                  <a:pt x="48590" y="146710"/>
                </a:lnTo>
                <a:lnTo>
                  <a:pt x="45542" y="146710"/>
                </a:lnTo>
                <a:lnTo>
                  <a:pt x="44538" y="145719"/>
                </a:lnTo>
                <a:lnTo>
                  <a:pt x="40500" y="145719"/>
                </a:lnTo>
                <a:lnTo>
                  <a:pt x="39458" y="146710"/>
                </a:lnTo>
                <a:lnTo>
                  <a:pt x="36449" y="146710"/>
                </a:lnTo>
                <a:lnTo>
                  <a:pt x="36449" y="147739"/>
                </a:lnTo>
                <a:lnTo>
                  <a:pt x="34429" y="147739"/>
                </a:lnTo>
                <a:lnTo>
                  <a:pt x="34429" y="148729"/>
                </a:lnTo>
                <a:lnTo>
                  <a:pt x="33388" y="148729"/>
                </a:lnTo>
                <a:lnTo>
                  <a:pt x="32397" y="149758"/>
                </a:lnTo>
                <a:lnTo>
                  <a:pt x="31369" y="150749"/>
                </a:lnTo>
                <a:lnTo>
                  <a:pt x="31369" y="151790"/>
                </a:lnTo>
                <a:lnTo>
                  <a:pt x="30378" y="151790"/>
                </a:lnTo>
                <a:lnTo>
                  <a:pt x="30378" y="152781"/>
                </a:lnTo>
                <a:lnTo>
                  <a:pt x="29349" y="152781"/>
                </a:lnTo>
                <a:lnTo>
                  <a:pt x="29349" y="154800"/>
                </a:lnTo>
                <a:lnTo>
                  <a:pt x="28359" y="155829"/>
                </a:lnTo>
                <a:lnTo>
                  <a:pt x="28359" y="156832"/>
                </a:lnTo>
                <a:lnTo>
                  <a:pt x="27317" y="155829"/>
                </a:lnTo>
                <a:lnTo>
                  <a:pt x="26327" y="154800"/>
                </a:lnTo>
                <a:lnTo>
                  <a:pt x="26327" y="153809"/>
                </a:lnTo>
                <a:lnTo>
                  <a:pt x="25298" y="153809"/>
                </a:lnTo>
                <a:lnTo>
                  <a:pt x="25298" y="164922"/>
                </a:lnTo>
                <a:lnTo>
                  <a:pt x="25298" y="183134"/>
                </a:lnTo>
                <a:lnTo>
                  <a:pt x="7086" y="183134"/>
                </a:lnTo>
                <a:lnTo>
                  <a:pt x="7086" y="163931"/>
                </a:lnTo>
                <a:lnTo>
                  <a:pt x="8115" y="162902"/>
                </a:lnTo>
                <a:lnTo>
                  <a:pt x="8115" y="160870"/>
                </a:lnTo>
                <a:lnTo>
                  <a:pt x="9105" y="160870"/>
                </a:lnTo>
                <a:lnTo>
                  <a:pt x="9105" y="159880"/>
                </a:lnTo>
                <a:lnTo>
                  <a:pt x="11125" y="157861"/>
                </a:lnTo>
                <a:lnTo>
                  <a:pt x="12166" y="157861"/>
                </a:lnTo>
                <a:lnTo>
                  <a:pt x="13157" y="156832"/>
                </a:lnTo>
                <a:lnTo>
                  <a:pt x="19227" y="156832"/>
                </a:lnTo>
                <a:lnTo>
                  <a:pt x="20256" y="157861"/>
                </a:lnTo>
                <a:lnTo>
                  <a:pt x="21247" y="157861"/>
                </a:lnTo>
                <a:lnTo>
                  <a:pt x="22275" y="158851"/>
                </a:lnTo>
                <a:lnTo>
                  <a:pt x="23279" y="159880"/>
                </a:lnTo>
                <a:lnTo>
                  <a:pt x="24307" y="160870"/>
                </a:lnTo>
                <a:lnTo>
                  <a:pt x="24307" y="163931"/>
                </a:lnTo>
                <a:lnTo>
                  <a:pt x="25298" y="164922"/>
                </a:lnTo>
                <a:lnTo>
                  <a:pt x="25298" y="153809"/>
                </a:lnTo>
                <a:lnTo>
                  <a:pt x="25298" y="152781"/>
                </a:lnTo>
                <a:lnTo>
                  <a:pt x="24307" y="152781"/>
                </a:lnTo>
                <a:lnTo>
                  <a:pt x="24307" y="151790"/>
                </a:lnTo>
                <a:lnTo>
                  <a:pt x="23279" y="151790"/>
                </a:lnTo>
                <a:lnTo>
                  <a:pt x="22275" y="150749"/>
                </a:lnTo>
                <a:lnTo>
                  <a:pt x="21247" y="150749"/>
                </a:lnTo>
                <a:lnTo>
                  <a:pt x="21247" y="149758"/>
                </a:lnTo>
                <a:lnTo>
                  <a:pt x="18237" y="149758"/>
                </a:lnTo>
                <a:lnTo>
                  <a:pt x="18237" y="148729"/>
                </a:lnTo>
                <a:lnTo>
                  <a:pt x="13157" y="148729"/>
                </a:lnTo>
                <a:lnTo>
                  <a:pt x="12166" y="149758"/>
                </a:lnTo>
                <a:lnTo>
                  <a:pt x="10134" y="149758"/>
                </a:lnTo>
                <a:lnTo>
                  <a:pt x="9105" y="150749"/>
                </a:lnTo>
                <a:lnTo>
                  <a:pt x="7086" y="150749"/>
                </a:lnTo>
                <a:lnTo>
                  <a:pt x="7086" y="151790"/>
                </a:lnTo>
                <a:lnTo>
                  <a:pt x="6096" y="151790"/>
                </a:lnTo>
                <a:lnTo>
                  <a:pt x="6096" y="152781"/>
                </a:lnTo>
                <a:lnTo>
                  <a:pt x="5054" y="152781"/>
                </a:lnTo>
                <a:lnTo>
                  <a:pt x="4064" y="153809"/>
                </a:lnTo>
                <a:lnTo>
                  <a:pt x="3035" y="154800"/>
                </a:lnTo>
                <a:lnTo>
                  <a:pt x="3035" y="155829"/>
                </a:lnTo>
                <a:lnTo>
                  <a:pt x="2044" y="156832"/>
                </a:lnTo>
                <a:lnTo>
                  <a:pt x="2044" y="157861"/>
                </a:lnTo>
                <a:lnTo>
                  <a:pt x="1016" y="158851"/>
                </a:lnTo>
                <a:lnTo>
                  <a:pt x="1016" y="161912"/>
                </a:lnTo>
                <a:lnTo>
                  <a:pt x="25" y="162902"/>
                </a:lnTo>
                <a:lnTo>
                  <a:pt x="25" y="191236"/>
                </a:lnTo>
                <a:lnTo>
                  <a:pt x="59702" y="191236"/>
                </a:lnTo>
                <a:lnTo>
                  <a:pt x="59702" y="183134"/>
                </a:lnTo>
                <a:lnTo>
                  <a:pt x="59702" y="160870"/>
                </a:lnTo>
                <a:close/>
              </a:path>
              <a:path w="60325" h="191770">
                <a:moveTo>
                  <a:pt x="59702" y="8089"/>
                </a:moveTo>
                <a:lnTo>
                  <a:pt x="45542" y="8089"/>
                </a:lnTo>
                <a:lnTo>
                  <a:pt x="45542" y="0"/>
                </a:lnTo>
                <a:lnTo>
                  <a:pt x="38468" y="0"/>
                </a:lnTo>
                <a:lnTo>
                  <a:pt x="38468" y="8089"/>
                </a:lnTo>
                <a:lnTo>
                  <a:pt x="38468" y="15151"/>
                </a:lnTo>
                <a:lnTo>
                  <a:pt x="38468" y="33362"/>
                </a:lnTo>
                <a:lnTo>
                  <a:pt x="12166" y="15151"/>
                </a:lnTo>
                <a:lnTo>
                  <a:pt x="38468" y="15151"/>
                </a:lnTo>
                <a:lnTo>
                  <a:pt x="38468" y="8089"/>
                </a:lnTo>
                <a:lnTo>
                  <a:pt x="25" y="8089"/>
                </a:lnTo>
                <a:lnTo>
                  <a:pt x="25" y="13131"/>
                </a:lnTo>
                <a:lnTo>
                  <a:pt x="38468" y="40436"/>
                </a:lnTo>
                <a:lnTo>
                  <a:pt x="45542" y="40436"/>
                </a:lnTo>
                <a:lnTo>
                  <a:pt x="45542" y="33362"/>
                </a:lnTo>
                <a:lnTo>
                  <a:pt x="45542" y="15151"/>
                </a:lnTo>
                <a:lnTo>
                  <a:pt x="59702" y="15151"/>
                </a:lnTo>
                <a:lnTo>
                  <a:pt x="59702" y="80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37" name="object 3137"/>
          <p:cNvPicPr/>
          <p:nvPr/>
        </p:nvPicPr>
        <p:blipFill>
          <a:blip r:embed="rId199" cstate="print"/>
          <a:stretch>
            <a:fillRect/>
          </a:stretch>
        </p:blipFill>
        <p:spPr>
          <a:xfrm>
            <a:off x="13560147" y="7997788"/>
            <a:ext cx="172011" cy="172011"/>
          </a:xfrm>
          <a:prstGeom prst="rect">
            <a:avLst/>
          </a:prstGeom>
        </p:spPr>
      </p:pic>
      <p:pic>
        <p:nvPicPr>
          <p:cNvPr id="3138" name="object 3138"/>
          <p:cNvPicPr/>
          <p:nvPr/>
        </p:nvPicPr>
        <p:blipFill>
          <a:blip r:embed="rId200" cstate="print"/>
          <a:stretch>
            <a:fillRect/>
          </a:stretch>
        </p:blipFill>
        <p:spPr>
          <a:xfrm>
            <a:off x="3875773" y="8134401"/>
            <a:ext cx="292453" cy="59705"/>
          </a:xfrm>
          <a:prstGeom prst="rect">
            <a:avLst/>
          </a:prstGeom>
        </p:spPr>
      </p:pic>
      <p:sp>
        <p:nvSpPr>
          <p:cNvPr id="3139" name="object 3139"/>
          <p:cNvSpPr/>
          <p:nvPr/>
        </p:nvSpPr>
        <p:spPr>
          <a:xfrm>
            <a:off x="14194639" y="8306434"/>
            <a:ext cx="192405" cy="60325"/>
          </a:xfrm>
          <a:custGeom>
            <a:avLst/>
            <a:gdLst/>
            <a:ahLst/>
            <a:cxnLst/>
            <a:rect l="l" t="t" r="r" b="b"/>
            <a:pathLst>
              <a:path w="192405" h="60325">
                <a:moveTo>
                  <a:pt x="45516" y="39471"/>
                </a:moveTo>
                <a:lnTo>
                  <a:pt x="44526" y="38481"/>
                </a:lnTo>
                <a:lnTo>
                  <a:pt x="44526" y="36461"/>
                </a:lnTo>
                <a:lnTo>
                  <a:pt x="43497" y="35420"/>
                </a:lnTo>
                <a:lnTo>
                  <a:pt x="43497" y="34429"/>
                </a:lnTo>
                <a:lnTo>
                  <a:pt x="42494" y="33401"/>
                </a:lnTo>
                <a:lnTo>
                  <a:pt x="41465" y="32410"/>
                </a:lnTo>
                <a:lnTo>
                  <a:pt x="40474" y="31381"/>
                </a:lnTo>
                <a:lnTo>
                  <a:pt x="39446" y="30378"/>
                </a:lnTo>
                <a:lnTo>
                  <a:pt x="38455" y="30378"/>
                </a:lnTo>
                <a:lnTo>
                  <a:pt x="38455" y="29349"/>
                </a:lnTo>
                <a:lnTo>
                  <a:pt x="37414" y="29349"/>
                </a:lnTo>
                <a:lnTo>
                  <a:pt x="37414" y="39471"/>
                </a:lnTo>
                <a:lnTo>
                  <a:pt x="37414" y="44551"/>
                </a:lnTo>
                <a:lnTo>
                  <a:pt x="36423" y="45542"/>
                </a:lnTo>
                <a:lnTo>
                  <a:pt x="36423" y="47561"/>
                </a:lnTo>
                <a:lnTo>
                  <a:pt x="35394" y="47561"/>
                </a:lnTo>
                <a:lnTo>
                  <a:pt x="35394" y="48602"/>
                </a:lnTo>
                <a:lnTo>
                  <a:pt x="32385" y="51612"/>
                </a:lnTo>
                <a:lnTo>
                  <a:pt x="30353" y="51612"/>
                </a:lnTo>
                <a:lnTo>
                  <a:pt x="29324" y="52641"/>
                </a:lnTo>
                <a:lnTo>
                  <a:pt x="8089" y="52641"/>
                </a:lnTo>
                <a:lnTo>
                  <a:pt x="8089" y="32410"/>
                </a:lnTo>
                <a:lnTo>
                  <a:pt x="29324" y="32410"/>
                </a:lnTo>
                <a:lnTo>
                  <a:pt x="30353" y="33401"/>
                </a:lnTo>
                <a:lnTo>
                  <a:pt x="31343" y="33401"/>
                </a:lnTo>
                <a:lnTo>
                  <a:pt x="32385" y="34429"/>
                </a:lnTo>
                <a:lnTo>
                  <a:pt x="33375" y="34429"/>
                </a:lnTo>
                <a:lnTo>
                  <a:pt x="34404" y="35420"/>
                </a:lnTo>
                <a:lnTo>
                  <a:pt x="35394" y="36461"/>
                </a:lnTo>
                <a:lnTo>
                  <a:pt x="35394" y="37452"/>
                </a:lnTo>
                <a:lnTo>
                  <a:pt x="36423" y="37452"/>
                </a:lnTo>
                <a:lnTo>
                  <a:pt x="36423" y="39471"/>
                </a:lnTo>
                <a:lnTo>
                  <a:pt x="37414" y="39471"/>
                </a:lnTo>
                <a:lnTo>
                  <a:pt x="37414" y="29349"/>
                </a:lnTo>
                <a:lnTo>
                  <a:pt x="36423" y="29349"/>
                </a:lnTo>
                <a:lnTo>
                  <a:pt x="35394" y="28359"/>
                </a:lnTo>
                <a:lnTo>
                  <a:pt x="34404" y="28359"/>
                </a:lnTo>
                <a:lnTo>
                  <a:pt x="35394" y="27330"/>
                </a:lnTo>
                <a:lnTo>
                  <a:pt x="36423" y="26339"/>
                </a:lnTo>
                <a:lnTo>
                  <a:pt x="37414" y="26339"/>
                </a:lnTo>
                <a:lnTo>
                  <a:pt x="37414" y="25298"/>
                </a:lnTo>
                <a:lnTo>
                  <a:pt x="38455" y="25298"/>
                </a:lnTo>
                <a:lnTo>
                  <a:pt x="40474" y="23279"/>
                </a:lnTo>
                <a:lnTo>
                  <a:pt x="40474" y="21259"/>
                </a:lnTo>
                <a:lnTo>
                  <a:pt x="41465" y="21259"/>
                </a:lnTo>
                <a:lnTo>
                  <a:pt x="41465" y="19227"/>
                </a:lnTo>
                <a:lnTo>
                  <a:pt x="42494" y="18237"/>
                </a:lnTo>
                <a:lnTo>
                  <a:pt x="42494" y="12166"/>
                </a:lnTo>
                <a:lnTo>
                  <a:pt x="41465" y="11137"/>
                </a:lnTo>
                <a:lnTo>
                  <a:pt x="41465" y="9118"/>
                </a:lnTo>
                <a:lnTo>
                  <a:pt x="40474" y="8128"/>
                </a:lnTo>
                <a:lnTo>
                  <a:pt x="40474" y="7086"/>
                </a:lnTo>
                <a:lnTo>
                  <a:pt x="39446" y="6096"/>
                </a:lnTo>
                <a:lnTo>
                  <a:pt x="38455" y="5067"/>
                </a:lnTo>
                <a:lnTo>
                  <a:pt x="37414" y="4076"/>
                </a:lnTo>
                <a:lnTo>
                  <a:pt x="36423" y="3048"/>
                </a:lnTo>
                <a:lnTo>
                  <a:pt x="35394" y="3048"/>
                </a:lnTo>
                <a:lnTo>
                  <a:pt x="34404" y="2044"/>
                </a:lnTo>
                <a:lnTo>
                  <a:pt x="34404" y="12166"/>
                </a:lnTo>
                <a:lnTo>
                  <a:pt x="34404" y="20269"/>
                </a:lnTo>
                <a:lnTo>
                  <a:pt x="33375" y="21259"/>
                </a:lnTo>
                <a:lnTo>
                  <a:pt x="33375" y="22288"/>
                </a:lnTo>
                <a:lnTo>
                  <a:pt x="32385" y="22288"/>
                </a:lnTo>
                <a:lnTo>
                  <a:pt x="31343" y="23279"/>
                </a:lnTo>
                <a:lnTo>
                  <a:pt x="30353" y="24307"/>
                </a:lnTo>
                <a:lnTo>
                  <a:pt x="27305" y="24307"/>
                </a:lnTo>
                <a:lnTo>
                  <a:pt x="26314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7305" y="7086"/>
                </a:lnTo>
                <a:lnTo>
                  <a:pt x="28333" y="8128"/>
                </a:lnTo>
                <a:lnTo>
                  <a:pt x="30353" y="8128"/>
                </a:lnTo>
                <a:lnTo>
                  <a:pt x="34404" y="12166"/>
                </a:lnTo>
                <a:lnTo>
                  <a:pt x="34404" y="2044"/>
                </a:lnTo>
                <a:lnTo>
                  <a:pt x="33375" y="2044"/>
                </a:lnTo>
                <a:lnTo>
                  <a:pt x="32385" y="1016"/>
                </a:lnTo>
                <a:lnTo>
                  <a:pt x="29324" y="1016"/>
                </a:lnTo>
                <a:lnTo>
                  <a:pt x="28333" y="25"/>
                </a:lnTo>
                <a:lnTo>
                  <a:pt x="0" y="25"/>
                </a:lnTo>
                <a:lnTo>
                  <a:pt x="0" y="59715"/>
                </a:lnTo>
                <a:lnTo>
                  <a:pt x="30353" y="59715"/>
                </a:lnTo>
                <a:lnTo>
                  <a:pt x="31343" y="58724"/>
                </a:lnTo>
                <a:lnTo>
                  <a:pt x="34404" y="58724"/>
                </a:lnTo>
                <a:lnTo>
                  <a:pt x="35394" y="57683"/>
                </a:lnTo>
                <a:lnTo>
                  <a:pt x="36423" y="57683"/>
                </a:lnTo>
                <a:lnTo>
                  <a:pt x="37414" y="56692"/>
                </a:lnTo>
                <a:lnTo>
                  <a:pt x="38455" y="56692"/>
                </a:lnTo>
                <a:lnTo>
                  <a:pt x="39446" y="55664"/>
                </a:lnTo>
                <a:lnTo>
                  <a:pt x="40474" y="54673"/>
                </a:lnTo>
                <a:lnTo>
                  <a:pt x="41465" y="53644"/>
                </a:lnTo>
                <a:lnTo>
                  <a:pt x="42494" y="52641"/>
                </a:lnTo>
                <a:lnTo>
                  <a:pt x="42494" y="51612"/>
                </a:lnTo>
                <a:lnTo>
                  <a:pt x="43497" y="50622"/>
                </a:lnTo>
                <a:lnTo>
                  <a:pt x="43497" y="49593"/>
                </a:lnTo>
                <a:lnTo>
                  <a:pt x="44526" y="48602"/>
                </a:lnTo>
                <a:lnTo>
                  <a:pt x="44526" y="46570"/>
                </a:lnTo>
                <a:lnTo>
                  <a:pt x="45516" y="45542"/>
                </a:lnTo>
                <a:lnTo>
                  <a:pt x="45516" y="39471"/>
                </a:lnTo>
                <a:close/>
              </a:path>
              <a:path w="192405" h="60325">
                <a:moveTo>
                  <a:pt x="65773" y="25"/>
                </a:moveTo>
                <a:lnTo>
                  <a:pt x="57683" y="25"/>
                </a:lnTo>
                <a:lnTo>
                  <a:pt x="57683" y="59715"/>
                </a:lnTo>
                <a:lnTo>
                  <a:pt x="65773" y="59715"/>
                </a:lnTo>
                <a:lnTo>
                  <a:pt x="65773" y="25"/>
                </a:lnTo>
                <a:close/>
              </a:path>
              <a:path w="192405" h="60325">
                <a:moveTo>
                  <a:pt x="121412" y="59690"/>
                </a:moveTo>
                <a:lnTo>
                  <a:pt x="109270" y="39446"/>
                </a:lnTo>
                <a:lnTo>
                  <a:pt x="107238" y="37426"/>
                </a:lnTo>
                <a:lnTo>
                  <a:pt x="107238" y="36436"/>
                </a:lnTo>
                <a:lnTo>
                  <a:pt x="106248" y="36436"/>
                </a:lnTo>
                <a:lnTo>
                  <a:pt x="106248" y="35407"/>
                </a:lnTo>
                <a:lnTo>
                  <a:pt x="105219" y="34417"/>
                </a:lnTo>
                <a:lnTo>
                  <a:pt x="104228" y="33375"/>
                </a:lnTo>
                <a:lnTo>
                  <a:pt x="103200" y="32385"/>
                </a:lnTo>
                <a:lnTo>
                  <a:pt x="102209" y="31356"/>
                </a:lnTo>
                <a:lnTo>
                  <a:pt x="101168" y="31356"/>
                </a:lnTo>
                <a:lnTo>
                  <a:pt x="100177" y="30365"/>
                </a:lnTo>
                <a:lnTo>
                  <a:pt x="99148" y="30365"/>
                </a:lnTo>
                <a:lnTo>
                  <a:pt x="99148" y="29337"/>
                </a:lnTo>
                <a:lnTo>
                  <a:pt x="98158" y="29337"/>
                </a:lnTo>
                <a:lnTo>
                  <a:pt x="98158" y="28346"/>
                </a:lnTo>
                <a:lnTo>
                  <a:pt x="100177" y="28346"/>
                </a:lnTo>
                <a:lnTo>
                  <a:pt x="101168" y="27305"/>
                </a:lnTo>
                <a:lnTo>
                  <a:pt x="102209" y="26314"/>
                </a:lnTo>
                <a:lnTo>
                  <a:pt x="103200" y="25285"/>
                </a:lnTo>
                <a:lnTo>
                  <a:pt x="104228" y="24295"/>
                </a:lnTo>
                <a:lnTo>
                  <a:pt x="104228" y="23266"/>
                </a:lnTo>
                <a:lnTo>
                  <a:pt x="105219" y="23266"/>
                </a:lnTo>
                <a:lnTo>
                  <a:pt x="105219" y="21234"/>
                </a:lnTo>
                <a:lnTo>
                  <a:pt x="106248" y="20243"/>
                </a:lnTo>
                <a:lnTo>
                  <a:pt x="106248" y="19215"/>
                </a:lnTo>
                <a:lnTo>
                  <a:pt x="107238" y="18224"/>
                </a:lnTo>
                <a:lnTo>
                  <a:pt x="107238" y="17183"/>
                </a:lnTo>
                <a:lnTo>
                  <a:pt x="108280" y="16192"/>
                </a:lnTo>
                <a:lnTo>
                  <a:pt x="108280" y="14173"/>
                </a:lnTo>
                <a:lnTo>
                  <a:pt x="109270" y="14173"/>
                </a:lnTo>
                <a:lnTo>
                  <a:pt x="109270" y="13144"/>
                </a:lnTo>
                <a:lnTo>
                  <a:pt x="110299" y="12153"/>
                </a:lnTo>
                <a:lnTo>
                  <a:pt x="110299" y="10121"/>
                </a:lnTo>
                <a:lnTo>
                  <a:pt x="111290" y="10121"/>
                </a:lnTo>
                <a:lnTo>
                  <a:pt x="111290" y="9093"/>
                </a:lnTo>
                <a:lnTo>
                  <a:pt x="112318" y="9093"/>
                </a:lnTo>
                <a:lnTo>
                  <a:pt x="112318" y="8102"/>
                </a:lnTo>
                <a:lnTo>
                  <a:pt x="113322" y="8102"/>
                </a:lnTo>
                <a:lnTo>
                  <a:pt x="114350" y="7073"/>
                </a:lnTo>
                <a:lnTo>
                  <a:pt x="120421" y="7073"/>
                </a:lnTo>
                <a:lnTo>
                  <a:pt x="120421" y="0"/>
                </a:lnTo>
                <a:lnTo>
                  <a:pt x="112318" y="0"/>
                </a:lnTo>
                <a:lnTo>
                  <a:pt x="111290" y="1003"/>
                </a:lnTo>
                <a:lnTo>
                  <a:pt x="110299" y="1003"/>
                </a:lnTo>
                <a:lnTo>
                  <a:pt x="109270" y="2032"/>
                </a:lnTo>
                <a:lnTo>
                  <a:pt x="108280" y="2032"/>
                </a:lnTo>
                <a:lnTo>
                  <a:pt x="107238" y="3022"/>
                </a:lnTo>
                <a:lnTo>
                  <a:pt x="106248" y="4051"/>
                </a:lnTo>
                <a:lnTo>
                  <a:pt x="105219" y="5041"/>
                </a:lnTo>
                <a:lnTo>
                  <a:pt x="105219" y="6083"/>
                </a:lnTo>
                <a:lnTo>
                  <a:pt x="104228" y="6083"/>
                </a:lnTo>
                <a:lnTo>
                  <a:pt x="104228" y="7073"/>
                </a:lnTo>
                <a:lnTo>
                  <a:pt x="103200" y="8102"/>
                </a:lnTo>
                <a:lnTo>
                  <a:pt x="103200" y="9093"/>
                </a:lnTo>
                <a:lnTo>
                  <a:pt x="102209" y="10121"/>
                </a:lnTo>
                <a:lnTo>
                  <a:pt x="102209" y="11112"/>
                </a:lnTo>
                <a:lnTo>
                  <a:pt x="101168" y="12153"/>
                </a:lnTo>
                <a:lnTo>
                  <a:pt x="101168" y="14173"/>
                </a:lnTo>
                <a:lnTo>
                  <a:pt x="100177" y="15163"/>
                </a:lnTo>
                <a:lnTo>
                  <a:pt x="100177" y="16192"/>
                </a:lnTo>
                <a:lnTo>
                  <a:pt x="99148" y="17183"/>
                </a:lnTo>
                <a:lnTo>
                  <a:pt x="99148" y="18224"/>
                </a:lnTo>
                <a:lnTo>
                  <a:pt x="98158" y="19215"/>
                </a:lnTo>
                <a:lnTo>
                  <a:pt x="98158" y="20243"/>
                </a:lnTo>
                <a:lnTo>
                  <a:pt x="97129" y="21234"/>
                </a:lnTo>
                <a:lnTo>
                  <a:pt x="97129" y="22263"/>
                </a:lnTo>
                <a:lnTo>
                  <a:pt x="96139" y="22263"/>
                </a:lnTo>
                <a:lnTo>
                  <a:pt x="96139" y="23266"/>
                </a:lnTo>
                <a:lnTo>
                  <a:pt x="95097" y="23266"/>
                </a:lnTo>
                <a:lnTo>
                  <a:pt x="95097" y="24295"/>
                </a:lnTo>
                <a:lnTo>
                  <a:pt x="94107" y="25285"/>
                </a:lnTo>
                <a:lnTo>
                  <a:pt x="92087" y="25285"/>
                </a:lnTo>
                <a:lnTo>
                  <a:pt x="91059" y="26314"/>
                </a:lnTo>
                <a:lnTo>
                  <a:pt x="88036" y="26314"/>
                </a:lnTo>
                <a:lnTo>
                  <a:pt x="88036" y="0"/>
                </a:lnTo>
                <a:lnTo>
                  <a:pt x="79946" y="0"/>
                </a:lnTo>
                <a:lnTo>
                  <a:pt x="79946" y="59690"/>
                </a:lnTo>
                <a:lnTo>
                  <a:pt x="88036" y="59690"/>
                </a:lnTo>
                <a:lnTo>
                  <a:pt x="88036" y="31356"/>
                </a:lnTo>
                <a:lnTo>
                  <a:pt x="89027" y="32385"/>
                </a:lnTo>
                <a:lnTo>
                  <a:pt x="92087" y="32385"/>
                </a:lnTo>
                <a:lnTo>
                  <a:pt x="93078" y="33375"/>
                </a:lnTo>
                <a:lnTo>
                  <a:pt x="94107" y="33375"/>
                </a:lnTo>
                <a:lnTo>
                  <a:pt x="95097" y="34417"/>
                </a:lnTo>
                <a:lnTo>
                  <a:pt x="95097" y="35407"/>
                </a:lnTo>
                <a:lnTo>
                  <a:pt x="96139" y="35407"/>
                </a:lnTo>
                <a:lnTo>
                  <a:pt x="96139" y="36436"/>
                </a:lnTo>
                <a:lnTo>
                  <a:pt x="97129" y="36436"/>
                </a:lnTo>
                <a:lnTo>
                  <a:pt x="97129" y="37426"/>
                </a:lnTo>
                <a:lnTo>
                  <a:pt x="98158" y="37426"/>
                </a:lnTo>
                <a:lnTo>
                  <a:pt x="98158" y="38455"/>
                </a:lnTo>
                <a:lnTo>
                  <a:pt x="99148" y="39446"/>
                </a:lnTo>
                <a:lnTo>
                  <a:pt x="99148" y="40487"/>
                </a:lnTo>
                <a:lnTo>
                  <a:pt x="100177" y="40487"/>
                </a:lnTo>
                <a:lnTo>
                  <a:pt x="100177" y="41478"/>
                </a:lnTo>
                <a:lnTo>
                  <a:pt x="101168" y="42506"/>
                </a:lnTo>
                <a:lnTo>
                  <a:pt x="101168" y="43497"/>
                </a:lnTo>
                <a:lnTo>
                  <a:pt x="111290" y="59690"/>
                </a:lnTo>
                <a:lnTo>
                  <a:pt x="121412" y="59690"/>
                </a:lnTo>
                <a:close/>
              </a:path>
              <a:path w="192405" h="60325">
                <a:moveTo>
                  <a:pt x="146735" y="34429"/>
                </a:moveTo>
                <a:lnTo>
                  <a:pt x="124472" y="34429"/>
                </a:lnTo>
                <a:lnTo>
                  <a:pt x="124472" y="41490"/>
                </a:lnTo>
                <a:lnTo>
                  <a:pt x="146735" y="41490"/>
                </a:lnTo>
                <a:lnTo>
                  <a:pt x="146735" y="34429"/>
                </a:lnTo>
                <a:close/>
              </a:path>
              <a:path w="192405" h="60325">
                <a:moveTo>
                  <a:pt x="192265" y="38481"/>
                </a:moveTo>
                <a:lnTo>
                  <a:pt x="184175" y="38481"/>
                </a:lnTo>
                <a:lnTo>
                  <a:pt x="184175" y="12166"/>
                </a:lnTo>
                <a:lnTo>
                  <a:pt x="184175" y="25"/>
                </a:lnTo>
                <a:lnTo>
                  <a:pt x="178104" y="25"/>
                </a:lnTo>
                <a:lnTo>
                  <a:pt x="176072" y="2895"/>
                </a:lnTo>
                <a:lnTo>
                  <a:pt x="176072" y="12166"/>
                </a:lnTo>
                <a:lnTo>
                  <a:pt x="176072" y="38481"/>
                </a:lnTo>
                <a:lnTo>
                  <a:pt x="157861" y="38481"/>
                </a:lnTo>
                <a:lnTo>
                  <a:pt x="176072" y="12166"/>
                </a:lnTo>
                <a:lnTo>
                  <a:pt x="176072" y="2895"/>
                </a:lnTo>
                <a:lnTo>
                  <a:pt x="150799" y="38481"/>
                </a:lnTo>
                <a:lnTo>
                  <a:pt x="150799" y="45542"/>
                </a:lnTo>
                <a:lnTo>
                  <a:pt x="176072" y="45542"/>
                </a:lnTo>
                <a:lnTo>
                  <a:pt x="176072" y="59715"/>
                </a:lnTo>
                <a:lnTo>
                  <a:pt x="184175" y="59715"/>
                </a:lnTo>
                <a:lnTo>
                  <a:pt x="184175" y="45542"/>
                </a:lnTo>
                <a:lnTo>
                  <a:pt x="192265" y="45542"/>
                </a:lnTo>
                <a:lnTo>
                  <a:pt x="192265" y="384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0" name="object 3140"/>
          <p:cNvSpPr/>
          <p:nvPr/>
        </p:nvSpPr>
        <p:spPr>
          <a:xfrm>
            <a:off x="6562496" y="7353197"/>
            <a:ext cx="60325" cy="191770"/>
          </a:xfrm>
          <a:custGeom>
            <a:avLst/>
            <a:gdLst/>
            <a:ahLst/>
            <a:cxnLst/>
            <a:rect l="l" t="t" r="r" b="b"/>
            <a:pathLst>
              <a:path w="60325" h="191770">
                <a:moveTo>
                  <a:pt x="42506" y="44513"/>
                </a:moveTo>
                <a:lnTo>
                  <a:pt x="34404" y="44513"/>
                </a:lnTo>
                <a:lnTo>
                  <a:pt x="34404" y="66776"/>
                </a:lnTo>
                <a:lnTo>
                  <a:pt x="42506" y="66776"/>
                </a:lnTo>
                <a:lnTo>
                  <a:pt x="42506" y="44513"/>
                </a:lnTo>
                <a:close/>
              </a:path>
              <a:path w="60325" h="191770">
                <a:moveTo>
                  <a:pt x="59690" y="126504"/>
                </a:moveTo>
                <a:lnTo>
                  <a:pt x="0" y="126504"/>
                </a:lnTo>
                <a:lnTo>
                  <a:pt x="0" y="133565"/>
                </a:lnTo>
                <a:lnTo>
                  <a:pt x="59690" y="133565"/>
                </a:lnTo>
                <a:lnTo>
                  <a:pt x="59690" y="126504"/>
                </a:lnTo>
                <a:close/>
              </a:path>
              <a:path w="60325" h="191770">
                <a:moveTo>
                  <a:pt x="59690" y="69811"/>
                </a:moveTo>
                <a:lnTo>
                  <a:pt x="40474" y="82981"/>
                </a:lnTo>
                <a:lnTo>
                  <a:pt x="38455" y="82981"/>
                </a:lnTo>
                <a:lnTo>
                  <a:pt x="38455" y="83972"/>
                </a:lnTo>
                <a:lnTo>
                  <a:pt x="37426" y="85013"/>
                </a:lnTo>
                <a:lnTo>
                  <a:pt x="36436" y="85013"/>
                </a:lnTo>
                <a:lnTo>
                  <a:pt x="35394" y="86004"/>
                </a:lnTo>
                <a:lnTo>
                  <a:pt x="34404" y="87033"/>
                </a:lnTo>
                <a:lnTo>
                  <a:pt x="33375" y="87033"/>
                </a:lnTo>
                <a:lnTo>
                  <a:pt x="33375" y="88023"/>
                </a:lnTo>
                <a:lnTo>
                  <a:pt x="32385" y="89052"/>
                </a:lnTo>
                <a:lnTo>
                  <a:pt x="31356" y="90043"/>
                </a:lnTo>
                <a:lnTo>
                  <a:pt x="30365" y="91084"/>
                </a:lnTo>
                <a:lnTo>
                  <a:pt x="30365" y="93103"/>
                </a:lnTo>
                <a:lnTo>
                  <a:pt x="29324" y="93103"/>
                </a:lnTo>
                <a:lnTo>
                  <a:pt x="28333" y="92075"/>
                </a:lnTo>
                <a:lnTo>
                  <a:pt x="28333" y="91084"/>
                </a:lnTo>
                <a:lnTo>
                  <a:pt x="27305" y="90043"/>
                </a:lnTo>
                <a:lnTo>
                  <a:pt x="27305" y="89052"/>
                </a:lnTo>
                <a:lnTo>
                  <a:pt x="26314" y="89052"/>
                </a:lnTo>
                <a:lnTo>
                  <a:pt x="25285" y="88023"/>
                </a:lnTo>
                <a:lnTo>
                  <a:pt x="24282" y="88023"/>
                </a:lnTo>
                <a:lnTo>
                  <a:pt x="24282" y="87033"/>
                </a:lnTo>
                <a:lnTo>
                  <a:pt x="23253" y="87033"/>
                </a:lnTo>
                <a:lnTo>
                  <a:pt x="22263" y="86004"/>
                </a:lnTo>
                <a:lnTo>
                  <a:pt x="21234" y="86004"/>
                </a:lnTo>
                <a:lnTo>
                  <a:pt x="20243" y="85013"/>
                </a:lnTo>
                <a:lnTo>
                  <a:pt x="19202" y="85013"/>
                </a:lnTo>
                <a:lnTo>
                  <a:pt x="18211" y="83972"/>
                </a:lnTo>
                <a:lnTo>
                  <a:pt x="16192" y="83972"/>
                </a:lnTo>
                <a:lnTo>
                  <a:pt x="15163" y="82981"/>
                </a:lnTo>
                <a:lnTo>
                  <a:pt x="14173" y="82981"/>
                </a:lnTo>
                <a:lnTo>
                  <a:pt x="13131" y="81953"/>
                </a:lnTo>
                <a:lnTo>
                  <a:pt x="12141" y="81953"/>
                </a:lnTo>
                <a:lnTo>
                  <a:pt x="11112" y="80962"/>
                </a:lnTo>
                <a:lnTo>
                  <a:pt x="10121" y="80962"/>
                </a:lnTo>
                <a:lnTo>
                  <a:pt x="10121" y="79933"/>
                </a:lnTo>
                <a:lnTo>
                  <a:pt x="9093" y="79933"/>
                </a:lnTo>
                <a:lnTo>
                  <a:pt x="9093" y="78930"/>
                </a:lnTo>
                <a:lnTo>
                  <a:pt x="8102" y="78930"/>
                </a:lnTo>
                <a:lnTo>
                  <a:pt x="8102" y="77901"/>
                </a:lnTo>
                <a:lnTo>
                  <a:pt x="7061" y="76911"/>
                </a:lnTo>
                <a:lnTo>
                  <a:pt x="7061" y="70840"/>
                </a:lnTo>
                <a:lnTo>
                  <a:pt x="0" y="70840"/>
                </a:lnTo>
                <a:lnTo>
                  <a:pt x="0" y="77901"/>
                </a:lnTo>
                <a:lnTo>
                  <a:pt x="990" y="77901"/>
                </a:lnTo>
                <a:lnTo>
                  <a:pt x="990" y="80962"/>
                </a:lnTo>
                <a:lnTo>
                  <a:pt x="2019" y="80962"/>
                </a:lnTo>
                <a:lnTo>
                  <a:pt x="2019" y="82981"/>
                </a:lnTo>
                <a:lnTo>
                  <a:pt x="3022" y="82981"/>
                </a:lnTo>
                <a:lnTo>
                  <a:pt x="3022" y="83972"/>
                </a:lnTo>
                <a:lnTo>
                  <a:pt x="6070" y="87033"/>
                </a:lnTo>
                <a:lnTo>
                  <a:pt x="7061" y="87033"/>
                </a:lnTo>
                <a:lnTo>
                  <a:pt x="8102" y="88023"/>
                </a:lnTo>
                <a:lnTo>
                  <a:pt x="9093" y="88023"/>
                </a:lnTo>
                <a:lnTo>
                  <a:pt x="10121" y="89052"/>
                </a:lnTo>
                <a:lnTo>
                  <a:pt x="11112" y="89052"/>
                </a:lnTo>
                <a:lnTo>
                  <a:pt x="12141" y="90043"/>
                </a:lnTo>
                <a:lnTo>
                  <a:pt x="13131" y="90043"/>
                </a:lnTo>
                <a:lnTo>
                  <a:pt x="14173" y="91084"/>
                </a:lnTo>
                <a:lnTo>
                  <a:pt x="15163" y="91084"/>
                </a:lnTo>
                <a:lnTo>
                  <a:pt x="16192" y="92075"/>
                </a:lnTo>
                <a:lnTo>
                  <a:pt x="17183" y="92075"/>
                </a:lnTo>
                <a:lnTo>
                  <a:pt x="18211" y="93103"/>
                </a:lnTo>
                <a:lnTo>
                  <a:pt x="20243" y="93103"/>
                </a:lnTo>
                <a:lnTo>
                  <a:pt x="22263" y="95123"/>
                </a:lnTo>
                <a:lnTo>
                  <a:pt x="23253" y="95123"/>
                </a:lnTo>
                <a:lnTo>
                  <a:pt x="23253" y="96113"/>
                </a:lnTo>
                <a:lnTo>
                  <a:pt x="24282" y="96113"/>
                </a:lnTo>
                <a:lnTo>
                  <a:pt x="24282" y="97155"/>
                </a:lnTo>
                <a:lnTo>
                  <a:pt x="25285" y="97155"/>
                </a:lnTo>
                <a:lnTo>
                  <a:pt x="25285" y="99174"/>
                </a:lnTo>
                <a:lnTo>
                  <a:pt x="26314" y="99174"/>
                </a:lnTo>
                <a:lnTo>
                  <a:pt x="26314" y="104216"/>
                </a:lnTo>
                <a:lnTo>
                  <a:pt x="0" y="104216"/>
                </a:lnTo>
                <a:lnTo>
                  <a:pt x="0" y="112306"/>
                </a:lnTo>
                <a:lnTo>
                  <a:pt x="59690" y="112306"/>
                </a:lnTo>
                <a:lnTo>
                  <a:pt x="59690" y="104216"/>
                </a:lnTo>
                <a:lnTo>
                  <a:pt x="32385" y="104216"/>
                </a:lnTo>
                <a:lnTo>
                  <a:pt x="32385" y="100164"/>
                </a:lnTo>
                <a:lnTo>
                  <a:pt x="33375" y="99174"/>
                </a:lnTo>
                <a:lnTo>
                  <a:pt x="33375" y="98145"/>
                </a:lnTo>
                <a:lnTo>
                  <a:pt x="34404" y="97155"/>
                </a:lnTo>
                <a:lnTo>
                  <a:pt x="35394" y="96113"/>
                </a:lnTo>
                <a:lnTo>
                  <a:pt x="36436" y="95123"/>
                </a:lnTo>
                <a:lnTo>
                  <a:pt x="37426" y="94094"/>
                </a:lnTo>
                <a:lnTo>
                  <a:pt x="38455" y="94094"/>
                </a:lnTo>
                <a:lnTo>
                  <a:pt x="38455" y="93103"/>
                </a:lnTo>
                <a:lnTo>
                  <a:pt x="39446" y="93103"/>
                </a:lnTo>
                <a:lnTo>
                  <a:pt x="40474" y="92075"/>
                </a:lnTo>
                <a:lnTo>
                  <a:pt x="41465" y="92075"/>
                </a:lnTo>
                <a:lnTo>
                  <a:pt x="42506" y="91084"/>
                </a:lnTo>
                <a:lnTo>
                  <a:pt x="43497" y="90043"/>
                </a:lnTo>
                <a:lnTo>
                  <a:pt x="59690" y="79933"/>
                </a:lnTo>
                <a:lnTo>
                  <a:pt x="59690" y="69811"/>
                </a:lnTo>
                <a:close/>
              </a:path>
              <a:path w="60325" h="191770">
                <a:moveTo>
                  <a:pt x="59702" y="159893"/>
                </a:moveTo>
                <a:lnTo>
                  <a:pt x="58712" y="158864"/>
                </a:lnTo>
                <a:lnTo>
                  <a:pt x="58712" y="156832"/>
                </a:lnTo>
                <a:lnTo>
                  <a:pt x="57683" y="155841"/>
                </a:lnTo>
                <a:lnTo>
                  <a:pt x="57683" y="154813"/>
                </a:lnTo>
                <a:lnTo>
                  <a:pt x="57683" y="153822"/>
                </a:lnTo>
                <a:lnTo>
                  <a:pt x="56692" y="153822"/>
                </a:lnTo>
                <a:lnTo>
                  <a:pt x="56692" y="152793"/>
                </a:lnTo>
                <a:lnTo>
                  <a:pt x="55664" y="152793"/>
                </a:lnTo>
                <a:lnTo>
                  <a:pt x="55664" y="151803"/>
                </a:lnTo>
                <a:lnTo>
                  <a:pt x="54673" y="150761"/>
                </a:lnTo>
                <a:lnTo>
                  <a:pt x="54673" y="149771"/>
                </a:lnTo>
                <a:lnTo>
                  <a:pt x="53632" y="149771"/>
                </a:lnTo>
                <a:lnTo>
                  <a:pt x="52641" y="148742"/>
                </a:lnTo>
                <a:lnTo>
                  <a:pt x="52641" y="160883"/>
                </a:lnTo>
                <a:lnTo>
                  <a:pt x="52641" y="183146"/>
                </a:lnTo>
                <a:lnTo>
                  <a:pt x="32410" y="183146"/>
                </a:lnTo>
                <a:lnTo>
                  <a:pt x="32410" y="163944"/>
                </a:lnTo>
                <a:lnTo>
                  <a:pt x="33401" y="162902"/>
                </a:lnTo>
                <a:lnTo>
                  <a:pt x="33401" y="159893"/>
                </a:lnTo>
                <a:lnTo>
                  <a:pt x="34429" y="158864"/>
                </a:lnTo>
                <a:lnTo>
                  <a:pt x="34429" y="157873"/>
                </a:lnTo>
                <a:lnTo>
                  <a:pt x="35420" y="157873"/>
                </a:lnTo>
                <a:lnTo>
                  <a:pt x="35420" y="156832"/>
                </a:lnTo>
                <a:lnTo>
                  <a:pt x="36449" y="156832"/>
                </a:lnTo>
                <a:lnTo>
                  <a:pt x="36449" y="155841"/>
                </a:lnTo>
                <a:lnTo>
                  <a:pt x="38481" y="155841"/>
                </a:lnTo>
                <a:lnTo>
                  <a:pt x="38481" y="154813"/>
                </a:lnTo>
                <a:lnTo>
                  <a:pt x="47561" y="154813"/>
                </a:lnTo>
                <a:lnTo>
                  <a:pt x="47561" y="155841"/>
                </a:lnTo>
                <a:lnTo>
                  <a:pt x="48590" y="155841"/>
                </a:lnTo>
                <a:lnTo>
                  <a:pt x="49593" y="156832"/>
                </a:lnTo>
                <a:lnTo>
                  <a:pt x="50622" y="156832"/>
                </a:lnTo>
                <a:lnTo>
                  <a:pt x="50622" y="157873"/>
                </a:lnTo>
                <a:lnTo>
                  <a:pt x="51612" y="158864"/>
                </a:lnTo>
                <a:lnTo>
                  <a:pt x="51612" y="160883"/>
                </a:lnTo>
                <a:lnTo>
                  <a:pt x="52641" y="160883"/>
                </a:lnTo>
                <a:lnTo>
                  <a:pt x="52641" y="148742"/>
                </a:lnTo>
                <a:lnTo>
                  <a:pt x="51612" y="148742"/>
                </a:lnTo>
                <a:lnTo>
                  <a:pt x="50622" y="147751"/>
                </a:lnTo>
                <a:lnTo>
                  <a:pt x="49593" y="147751"/>
                </a:lnTo>
                <a:lnTo>
                  <a:pt x="48590" y="146723"/>
                </a:lnTo>
                <a:lnTo>
                  <a:pt x="44551" y="146723"/>
                </a:lnTo>
                <a:lnTo>
                  <a:pt x="43510" y="145719"/>
                </a:lnTo>
                <a:lnTo>
                  <a:pt x="42519" y="145719"/>
                </a:lnTo>
                <a:lnTo>
                  <a:pt x="41490" y="146723"/>
                </a:lnTo>
                <a:lnTo>
                  <a:pt x="37439" y="146723"/>
                </a:lnTo>
                <a:lnTo>
                  <a:pt x="36449" y="147751"/>
                </a:lnTo>
                <a:lnTo>
                  <a:pt x="35420" y="147751"/>
                </a:lnTo>
                <a:lnTo>
                  <a:pt x="34429" y="148742"/>
                </a:lnTo>
                <a:lnTo>
                  <a:pt x="33401" y="148742"/>
                </a:lnTo>
                <a:lnTo>
                  <a:pt x="33401" y="149771"/>
                </a:lnTo>
                <a:lnTo>
                  <a:pt x="32410" y="149771"/>
                </a:lnTo>
                <a:lnTo>
                  <a:pt x="31369" y="150761"/>
                </a:lnTo>
                <a:lnTo>
                  <a:pt x="31369" y="151803"/>
                </a:lnTo>
                <a:lnTo>
                  <a:pt x="30378" y="151803"/>
                </a:lnTo>
                <a:lnTo>
                  <a:pt x="30378" y="153822"/>
                </a:lnTo>
                <a:lnTo>
                  <a:pt x="29349" y="153822"/>
                </a:lnTo>
                <a:lnTo>
                  <a:pt x="29349" y="155841"/>
                </a:lnTo>
                <a:lnTo>
                  <a:pt x="28359" y="156832"/>
                </a:lnTo>
                <a:lnTo>
                  <a:pt x="27330" y="156832"/>
                </a:lnTo>
                <a:lnTo>
                  <a:pt x="27330" y="154813"/>
                </a:lnTo>
                <a:lnTo>
                  <a:pt x="25298" y="152793"/>
                </a:lnTo>
                <a:lnTo>
                  <a:pt x="25298" y="163944"/>
                </a:lnTo>
                <a:lnTo>
                  <a:pt x="25298" y="183146"/>
                </a:lnTo>
                <a:lnTo>
                  <a:pt x="7086" y="183146"/>
                </a:lnTo>
                <a:lnTo>
                  <a:pt x="7086" y="165963"/>
                </a:lnTo>
                <a:lnTo>
                  <a:pt x="8115" y="165963"/>
                </a:lnTo>
                <a:lnTo>
                  <a:pt x="8115" y="161912"/>
                </a:lnTo>
                <a:lnTo>
                  <a:pt x="9105" y="160883"/>
                </a:lnTo>
                <a:lnTo>
                  <a:pt x="9105" y="159893"/>
                </a:lnTo>
                <a:lnTo>
                  <a:pt x="10147" y="158864"/>
                </a:lnTo>
                <a:lnTo>
                  <a:pt x="11137" y="158864"/>
                </a:lnTo>
                <a:lnTo>
                  <a:pt x="11137" y="157873"/>
                </a:lnTo>
                <a:lnTo>
                  <a:pt x="12166" y="157873"/>
                </a:lnTo>
                <a:lnTo>
                  <a:pt x="13157" y="156832"/>
                </a:lnTo>
                <a:lnTo>
                  <a:pt x="19227" y="156832"/>
                </a:lnTo>
                <a:lnTo>
                  <a:pt x="20256" y="157873"/>
                </a:lnTo>
                <a:lnTo>
                  <a:pt x="22288" y="157873"/>
                </a:lnTo>
                <a:lnTo>
                  <a:pt x="22288" y="158864"/>
                </a:lnTo>
                <a:lnTo>
                  <a:pt x="23279" y="158864"/>
                </a:lnTo>
                <a:lnTo>
                  <a:pt x="23279" y="160883"/>
                </a:lnTo>
                <a:lnTo>
                  <a:pt x="24307" y="160883"/>
                </a:lnTo>
                <a:lnTo>
                  <a:pt x="24307" y="162902"/>
                </a:lnTo>
                <a:lnTo>
                  <a:pt x="25298" y="163944"/>
                </a:lnTo>
                <a:lnTo>
                  <a:pt x="25298" y="152793"/>
                </a:lnTo>
                <a:lnTo>
                  <a:pt x="24307" y="152793"/>
                </a:lnTo>
                <a:lnTo>
                  <a:pt x="24307" y="151803"/>
                </a:lnTo>
                <a:lnTo>
                  <a:pt x="23279" y="151803"/>
                </a:lnTo>
                <a:lnTo>
                  <a:pt x="23279" y="150761"/>
                </a:lnTo>
                <a:lnTo>
                  <a:pt x="22288" y="150761"/>
                </a:lnTo>
                <a:lnTo>
                  <a:pt x="21247" y="149771"/>
                </a:lnTo>
                <a:lnTo>
                  <a:pt x="18237" y="149771"/>
                </a:lnTo>
                <a:lnTo>
                  <a:pt x="17208" y="148742"/>
                </a:lnTo>
                <a:lnTo>
                  <a:pt x="14185" y="148742"/>
                </a:lnTo>
                <a:lnTo>
                  <a:pt x="13157" y="149771"/>
                </a:lnTo>
                <a:lnTo>
                  <a:pt x="10147" y="149771"/>
                </a:lnTo>
                <a:lnTo>
                  <a:pt x="9105" y="150761"/>
                </a:lnTo>
                <a:lnTo>
                  <a:pt x="8115" y="150761"/>
                </a:lnTo>
                <a:lnTo>
                  <a:pt x="8115" y="151803"/>
                </a:lnTo>
                <a:lnTo>
                  <a:pt x="7086" y="151803"/>
                </a:lnTo>
                <a:lnTo>
                  <a:pt x="6096" y="152793"/>
                </a:lnTo>
                <a:lnTo>
                  <a:pt x="5067" y="152793"/>
                </a:lnTo>
                <a:lnTo>
                  <a:pt x="5067" y="153822"/>
                </a:lnTo>
                <a:lnTo>
                  <a:pt x="3035" y="155841"/>
                </a:lnTo>
                <a:lnTo>
                  <a:pt x="3035" y="156832"/>
                </a:lnTo>
                <a:lnTo>
                  <a:pt x="2044" y="156832"/>
                </a:lnTo>
                <a:lnTo>
                  <a:pt x="2044" y="158864"/>
                </a:lnTo>
                <a:lnTo>
                  <a:pt x="1016" y="159893"/>
                </a:lnTo>
                <a:lnTo>
                  <a:pt x="1016" y="163944"/>
                </a:lnTo>
                <a:lnTo>
                  <a:pt x="25" y="164934"/>
                </a:lnTo>
                <a:lnTo>
                  <a:pt x="25" y="191249"/>
                </a:lnTo>
                <a:lnTo>
                  <a:pt x="59702" y="191249"/>
                </a:lnTo>
                <a:lnTo>
                  <a:pt x="59702" y="183146"/>
                </a:lnTo>
                <a:lnTo>
                  <a:pt x="59702" y="159893"/>
                </a:lnTo>
                <a:close/>
              </a:path>
              <a:path w="60325" h="191770">
                <a:moveTo>
                  <a:pt x="59702" y="8102"/>
                </a:moveTo>
                <a:lnTo>
                  <a:pt x="45542" y="8102"/>
                </a:lnTo>
                <a:lnTo>
                  <a:pt x="45542" y="0"/>
                </a:lnTo>
                <a:lnTo>
                  <a:pt x="39471" y="0"/>
                </a:lnTo>
                <a:lnTo>
                  <a:pt x="39471" y="8102"/>
                </a:lnTo>
                <a:lnTo>
                  <a:pt x="39471" y="15163"/>
                </a:lnTo>
                <a:lnTo>
                  <a:pt x="39471" y="33375"/>
                </a:lnTo>
                <a:lnTo>
                  <a:pt x="12166" y="15163"/>
                </a:lnTo>
                <a:lnTo>
                  <a:pt x="39471" y="15163"/>
                </a:lnTo>
                <a:lnTo>
                  <a:pt x="39471" y="8102"/>
                </a:lnTo>
                <a:lnTo>
                  <a:pt x="25" y="8102"/>
                </a:lnTo>
                <a:lnTo>
                  <a:pt x="25" y="14173"/>
                </a:lnTo>
                <a:lnTo>
                  <a:pt x="39471" y="41478"/>
                </a:lnTo>
                <a:lnTo>
                  <a:pt x="45542" y="41478"/>
                </a:lnTo>
                <a:lnTo>
                  <a:pt x="45542" y="33375"/>
                </a:lnTo>
                <a:lnTo>
                  <a:pt x="45542" y="15163"/>
                </a:lnTo>
                <a:lnTo>
                  <a:pt x="59702" y="15163"/>
                </a:lnTo>
                <a:lnTo>
                  <a:pt x="59702" y="81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41" name="object 3141"/>
          <p:cNvPicPr/>
          <p:nvPr/>
        </p:nvPicPr>
        <p:blipFill>
          <a:blip r:embed="rId201" cstate="print"/>
          <a:stretch>
            <a:fillRect/>
          </a:stretch>
        </p:blipFill>
        <p:spPr>
          <a:xfrm>
            <a:off x="6252847" y="7975545"/>
            <a:ext cx="172011" cy="172011"/>
          </a:xfrm>
          <a:prstGeom prst="rect">
            <a:avLst/>
          </a:prstGeom>
        </p:spPr>
      </p:pic>
      <p:sp>
        <p:nvSpPr>
          <p:cNvPr id="3142" name="object 3142"/>
          <p:cNvSpPr/>
          <p:nvPr/>
        </p:nvSpPr>
        <p:spPr>
          <a:xfrm>
            <a:off x="5615318" y="8306434"/>
            <a:ext cx="192405" cy="60325"/>
          </a:xfrm>
          <a:custGeom>
            <a:avLst/>
            <a:gdLst/>
            <a:ahLst/>
            <a:cxnLst/>
            <a:rect l="l" t="t" r="r" b="b"/>
            <a:pathLst>
              <a:path w="192404" h="60325">
                <a:moveTo>
                  <a:pt x="45516" y="38481"/>
                </a:moveTo>
                <a:lnTo>
                  <a:pt x="44513" y="37452"/>
                </a:lnTo>
                <a:lnTo>
                  <a:pt x="44513" y="36461"/>
                </a:lnTo>
                <a:lnTo>
                  <a:pt x="43484" y="35420"/>
                </a:lnTo>
                <a:lnTo>
                  <a:pt x="43484" y="34429"/>
                </a:lnTo>
                <a:lnTo>
                  <a:pt x="42494" y="33401"/>
                </a:lnTo>
                <a:lnTo>
                  <a:pt x="42494" y="32410"/>
                </a:lnTo>
                <a:lnTo>
                  <a:pt x="41465" y="32410"/>
                </a:lnTo>
                <a:lnTo>
                  <a:pt x="40474" y="31381"/>
                </a:lnTo>
                <a:lnTo>
                  <a:pt x="39433" y="30378"/>
                </a:lnTo>
                <a:lnTo>
                  <a:pt x="38442" y="29349"/>
                </a:lnTo>
                <a:lnTo>
                  <a:pt x="37414" y="29349"/>
                </a:lnTo>
                <a:lnTo>
                  <a:pt x="37414" y="39471"/>
                </a:lnTo>
                <a:lnTo>
                  <a:pt x="37414" y="45542"/>
                </a:lnTo>
                <a:lnTo>
                  <a:pt x="36423" y="46570"/>
                </a:lnTo>
                <a:lnTo>
                  <a:pt x="36423" y="47561"/>
                </a:lnTo>
                <a:lnTo>
                  <a:pt x="35394" y="48602"/>
                </a:lnTo>
                <a:lnTo>
                  <a:pt x="35394" y="49593"/>
                </a:lnTo>
                <a:lnTo>
                  <a:pt x="34404" y="49593"/>
                </a:lnTo>
                <a:lnTo>
                  <a:pt x="32372" y="51612"/>
                </a:lnTo>
                <a:lnTo>
                  <a:pt x="30353" y="51612"/>
                </a:lnTo>
                <a:lnTo>
                  <a:pt x="29324" y="52641"/>
                </a:lnTo>
                <a:lnTo>
                  <a:pt x="8089" y="52641"/>
                </a:lnTo>
                <a:lnTo>
                  <a:pt x="8089" y="32410"/>
                </a:lnTo>
                <a:lnTo>
                  <a:pt x="29324" y="32410"/>
                </a:lnTo>
                <a:lnTo>
                  <a:pt x="30353" y="33401"/>
                </a:lnTo>
                <a:lnTo>
                  <a:pt x="32372" y="33401"/>
                </a:lnTo>
                <a:lnTo>
                  <a:pt x="32372" y="34429"/>
                </a:lnTo>
                <a:lnTo>
                  <a:pt x="34404" y="34429"/>
                </a:lnTo>
                <a:lnTo>
                  <a:pt x="34404" y="35420"/>
                </a:lnTo>
                <a:lnTo>
                  <a:pt x="35394" y="36461"/>
                </a:lnTo>
                <a:lnTo>
                  <a:pt x="35394" y="37452"/>
                </a:lnTo>
                <a:lnTo>
                  <a:pt x="36423" y="37452"/>
                </a:lnTo>
                <a:lnTo>
                  <a:pt x="36423" y="39471"/>
                </a:lnTo>
                <a:lnTo>
                  <a:pt x="37414" y="39471"/>
                </a:lnTo>
                <a:lnTo>
                  <a:pt x="37414" y="29349"/>
                </a:lnTo>
                <a:lnTo>
                  <a:pt x="36423" y="29349"/>
                </a:lnTo>
                <a:lnTo>
                  <a:pt x="36423" y="28359"/>
                </a:lnTo>
                <a:lnTo>
                  <a:pt x="34404" y="28359"/>
                </a:lnTo>
                <a:lnTo>
                  <a:pt x="35394" y="27330"/>
                </a:lnTo>
                <a:lnTo>
                  <a:pt x="36423" y="27330"/>
                </a:lnTo>
                <a:lnTo>
                  <a:pt x="36423" y="26339"/>
                </a:lnTo>
                <a:lnTo>
                  <a:pt x="37414" y="26339"/>
                </a:lnTo>
                <a:lnTo>
                  <a:pt x="38442" y="25298"/>
                </a:lnTo>
                <a:lnTo>
                  <a:pt x="40474" y="23279"/>
                </a:lnTo>
                <a:lnTo>
                  <a:pt x="40474" y="22288"/>
                </a:lnTo>
                <a:lnTo>
                  <a:pt x="41465" y="21259"/>
                </a:lnTo>
                <a:lnTo>
                  <a:pt x="41465" y="20269"/>
                </a:lnTo>
                <a:lnTo>
                  <a:pt x="42494" y="19227"/>
                </a:lnTo>
                <a:lnTo>
                  <a:pt x="42494" y="11137"/>
                </a:lnTo>
                <a:lnTo>
                  <a:pt x="41465" y="10147"/>
                </a:lnTo>
                <a:lnTo>
                  <a:pt x="41465" y="9118"/>
                </a:lnTo>
                <a:lnTo>
                  <a:pt x="40474" y="8128"/>
                </a:lnTo>
                <a:lnTo>
                  <a:pt x="40474" y="7086"/>
                </a:lnTo>
                <a:lnTo>
                  <a:pt x="39433" y="6096"/>
                </a:lnTo>
                <a:lnTo>
                  <a:pt x="38442" y="5067"/>
                </a:lnTo>
                <a:lnTo>
                  <a:pt x="38442" y="4076"/>
                </a:lnTo>
                <a:lnTo>
                  <a:pt x="37414" y="4076"/>
                </a:lnTo>
                <a:lnTo>
                  <a:pt x="36423" y="3048"/>
                </a:lnTo>
                <a:lnTo>
                  <a:pt x="35394" y="3048"/>
                </a:lnTo>
                <a:lnTo>
                  <a:pt x="34404" y="2044"/>
                </a:lnTo>
                <a:lnTo>
                  <a:pt x="34404" y="12166"/>
                </a:lnTo>
                <a:lnTo>
                  <a:pt x="34404" y="20269"/>
                </a:lnTo>
                <a:lnTo>
                  <a:pt x="33362" y="21259"/>
                </a:lnTo>
                <a:lnTo>
                  <a:pt x="33362" y="22288"/>
                </a:lnTo>
                <a:lnTo>
                  <a:pt x="32372" y="22288"/>
                </a:lnTo>
                <a:lnTo>
                  <a:pt x="31343" y="23279"/>
                </a:lnTo>
                <a:lnTo>
                  <a:pt x="30353" y="24307"/>
                </a:lnTo>
                <a:lnTo>
                  <a:pt x="27292" y="24307"/>
                </a:lnTo>
                <a:lnTo>
                  <a:pt x="27292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7292" y="7086"/>
                </a:lnTo>
                <a:lnTo>
                  <a:pt x="28333" y="8128"/>
                </a:lnTo>
                <a:lnTo>
                  <a:pt x="30353" y="8128"/>
                </a:lnTo>
                <a:lnTo>
                  <a:pt x="32372" y="10147"/>
                </a:lnTo>
                <a:lnTo>
                  <a:pt x="33362" y="10147"/>
                </a:lnTo>
                <a:lnTo>
                  <a:pt x="33362" y="11137"/>
                </a:lnTo>
                <a:lnTo>
                  <a:pt x="34404" y="12166"/>
                </a:lnTo>
                <a:lnTo>
                  <a:pt x="34404" y="2044"/>
                </a:lnTo>
                <a:lnTo>
                  <a:pt x="33362" y="2044"/>
                </a:lnTo>
                <a:lnTo>
                  <a:pt x="32372" y="1016"/>
                </a:lnTo>
                <a:lnTo>
                  <a:pt x="29324" y="1016"/>
                </a:lnTo>
                <a:lnTo>
                  <a:pt x="28333" y="25"/>
                </a:lnTo>
                <a:lnTo>
                  <a:pt x="0" y="25"/>
                </a:lnTo>
                <a:lnTo>
                  <a:pt x="0" y="59715"/>
                </a:lnTo>
                <a:lnTo>
                  <a:pt x="30353" y="59715"/>
                </a:lnTo>
                <a:lnTo>
                  <a:pt x="31343" y="58724"/>
                </a:lnTo>
                <a:lnTo>
                  <a:pt x="34404" y="58724"/>
                </a:lnTo>
                <a:lnTo>
                  <a:pt x="35394" y="57683"/>
                </a:lnTo>
                <a:lnTo>
                  <a:pt x="36423" y="57683"/>
                </a:lnTo>
                <a:lnTo>
                  <a:pt x="37414" y="56692"/>
                </a:lnTo>
                <a:lnTo>
                  <a:pt x="38442" y="56692"/>
                </a:lnTo>
                <a:lnTo>
                  <a:pt x="39433" y="55664"/>
                </a:lnTo>
                <a:lnTo>
                  <a:pt x="40474" y="54673"/>
                </a:lnTo>
                <a:lnTo>
                  <a:pt x="41465" y="53644"/>
                </a:lnTo>
                <a:lnTo>
                  <a:pt x="42494" y="52641"/>
                </a:lnTo>
                <a:lnTo>
                  <a:pt x="42494" y="51612"/>
                </a:lnTo>
                <a:lnTo>
                  <a:pt x="44513" y="49593"/>
                </a:lnTo>
                <a:lnTo>
                  <a:pt x="44513" y="47561"/>
                </a:lnTo>
                <a:lnTo>
                  <a:pt x="45516" y="46570"/>
                </a:lnTo>
                <a:lnTo>
                  <a:pt x="45516" y="38481"/>
                </a:lnTo>
                <a:close/>
              </a:path>
              <a:path w="192404" h="60325">
                <a:moveTo>
                  <a:pt x="65773" y="25"/>
                </a:moveTo>
                <a:lnTo>
                  <a:pt x="57670" y="25"/>
                </a:lnTo>
                <a:lnTo>
                  <a:pt x="57670" y="59715"/>
                </a:lnTo>
                <a:lnTo>
                  <a:pt x="65773" y="59715"/>
                </a:lnTo>
                <a:lnTo>
                  <a:pt x="65773" y="25"/>
                </a:lnTo>
                <a:close/>
              </a:path>
              <a:path w="192404" h="60325">
                <a:moveTo>
                  <a:pt x="121412" y="0"/>
                </a:moveTo>
                <a:lnTo>
                  <a:pt x="112318" y="0"/>
                </a:lnTo>
                <a:lnTo>
                  <a:pt x="112318" y="1003"/>
                </a:lnTo>
                <a:lnTo>
                  <a:pt x="110299" y="1003"/>
                </a:lnTo>
                <a:lnTo>
                  <a:pt x="109270" y="2032"/>
                </a:lnTo>
                <a:lnTo>
                  <a:pt x="108267" y="2032"/>
                </a:lnTo>
                <a:lnTo>
                  <a:pt x="108267" y="3022"/>
                </a:lnTo>
                <a:lnTo>
                  <a:pt x="107238" y="3022"/>
                </a:lnTo>
                <a:lnTo>
                  <a:pt x="106248" y="4051"/>
                </a:lnTo>
                <a:lnTo>
                  <a:pt x="105219" y="5041"/>
                </a:lnTo>
                <a:lnTo>
                  <a:pt x="105219" y="6083"/>
                </a:lnTo>
                <a:lnTo>
                  <a:pt x="104228" y="6083"/>
                </a:lnTo>
                <a:lnTo>
                  <a:pt x="104228" y="7073"/>
                </a:lnTo>
                <a:lnTo>
                  <a:pt x="103187" y="8102"/>
                </a:lnTo>
                <a:lnTo>
                  <a:pt x="103187" y="9093"/>
                </a:lnTo>
                <a:lnTo>
                  <a:pt x="102196" y="10121"/>
                </a:lnTo>
                <a:lnTo>
                  <a:pt x="102196" y="12153"/>
                </a:lnTo>
                <a:lnTo>
                  <a:pt x="101168" y="13144"/>
                </a:lnTo>
                <a:lnTo>
                  <a:pt x="101168" y="14173"/>
                </a:lnTo>
                <a:lnTo>
                  <a:pt x="100177" y="15163"/>
                </a:lnTo>
                <a:lnTo>
                  <a:pt x="100177" y="16192"/>
                </a:lnTo>
                <a:lnTo>
                  <a:pt x="99148" y="17183"/>
                </a:lnTo>
                <a:lnTo>
                  <a:pt x="99148" y="18224"/>
                </a:lnTo>
                <a:lnTo>
                  <a:pt x="98158" y="19215"/>
                </a:lnTo>
                <a:lnTo>
                  <a:pt x="98158" y="20243"/>
                </a:lnTo>
                <a:lnTo>
                  <a:pt x="97116" y="21234"/>
                </a:lnTo>
                <a:lnTo>
                  <a:pt x="97116" y="22263"/>
                </a:lnTo>
                <a:lnTo>
                  <a:pt x="96126" y="23266"/>
                </a:lnTo>
                <a:lnTo>
                  <a:pt x="95097" y="23266"/>
                </a:lnTo>
                <a:lnTo>
                  <a:pt x="95097" y="24295"/>
                </a:lnTo>
                <a:lnTo>
                  <a:pt x="94107" y="25285"/>
                </a:lnTo>
                <a:lnTo>
                  <a:pt x="92087" y="25285"/>
                </a:lnTo>
                <a:lnTo>
                  <a:pt x="91046" y="26314"/>
                </a:lnTo>
                <a:lnTo>
                  <a:pt x="88036" y="26314"/>
                </a:lnTo>
                <a:lnTo>
                  <a:pt x="88036" y="0"/>
                </a:lnTo>
                <a:lnTo>
                  <a:pt x="79933" y="0"/>
                </a:lnTo>
                <a:lnTo>
                  <a:pt x="79933" y="59690"/>
                </a:lnTo>
                <a:lnTo>
                  <a:pt x="88036" y="59690"/>
                </a:lnTo>
                <a:lnTo>
                  <a:pt x="88036" y="31356"/>
                </a:lnTo>
                <a:lnTo>
                  <a:pt x="89027" y="32385"/>
                </a:lnTo>
                <a:lnTo>
                  <a:pt x="92087" y="32385"/>
                </a:lnTo>
                <a:lnTo>
                  <a:pt x="93078" y="33375"/>
                </a:lnTo>
                <a:lnTo>
                  <a:pt x="94107" y="33375"/>
                </a:lnTo>
                <a:lnTo>
                  <a:pt x="95097" y="34417"/>
                </a:lnTo>
                <a:lnTo>
                  <a:pt x="95097" y="35407"/>
                </a:lnTo>
                <a:lnTo>
                  <a:pt x="96126" y="35407"/>
                </a:lnTo>
                <a:lnTo>
                  <a:pt x="96126" y="36436"/>
                </a:lnTo>
                <a:lnTo>
                  <a:pt x="97116" y="36436"/>
                </a:lnTo>
                <a:lnTo>
                  <a:pt x="97116" y="37426"/>
                </a:lnTo>
                <a:lnTo>
                  <a:pt x="98158" y="37426"/>
                </a:lnTo>
                <a:lnTo>
                  <a:pt x="98158" y="38455"/>
                </a:lnTo>
                <a:lnTo>
                  <a:pt x="99148" y="39446"/>
                </a:lnTo>
                <a:lnTo>
                  <a:pt x="99148" y="40487"/>
                </a:lnTo>
                <a:lnTo>
                  <a:pt x="100177" y="40487"/>
                </a:lnTo>
                <a:lnTo>
                  <a:pt x="100177" y="41478"/>
                </a:lnTo>
                <a:lnTo>
                  <a:pt x="101168" y="42506"/>
                </a:lnTo>
                <a:lnTo>
                  <a:pt x="102196" y="43497"/>
                </a:lnTo>
                <a:lnTo>
                  <a:pt x="111290" y="59690"/>
                </a:lnTo>
                <a:lnTo>
                  <a:pt x="121412" y="59690"/>
                </a:lnTo>
                <a:lnTo>
                  <a:pt x="109270" y="39446"/>
                </a:lnTo>
                <a:lnTo>
                  <a:pt x="107238" y="37426"/>
                </a:lnTo>
                <a:lnTo>
                  <a:pt x="107238" y="36436"/>
                </a:lnTo>
                <a:lnTo>
                  <a:pt x="106248" y="36436"/>
                </a:lnTo>
                <a:lnTo>
                  <a:pt x="106248" y="35407"/>
                </a:lnTo>
                <a:lnTo>
                  <a:pt x="105219" y="34417"/>
                </a:lnTo>
                <a:lnTo>
                  <a:pt x="104228" y="33375"/>
                </a:lnTo>
                <a:lnTo>
                  <a:pt x="103187" y="32385"/>
                </a:lnTo>
                <a:lnTo>
                  <a:pt x="102196" y="31356"/>
                </a:lnTo>
                <a:lnTo>
                  <a:pt x="101168" y="31356"/>
                </a:lnTo>
                <a:lnTo>
                  <a:pt x="101168" y="30365"/>
                </a:lnTo>
                <a:lnTo>
                  <a:pt x="99148" y="30365"/>
                </a:lnTo>
                <a:lnTo>
                  <a:pt x="99148" y="29337"/>
                </a:lnTo>
                <a:lnTo>
                  <a:pt x="98158" y="29337"/>
                </a:lnTo>
                <a:lnTo>
                  <a:pt x="99148" y="28346"/>
                </a:lnTo>
                <a:lnTo>
                  <a:pt x="100177" y="28346"/>
                </a:lnTo>
                <a:lnTo>
                  <a:pt x="101168" y="27305"/>
                </a:lnTo>
                <a:lnTo>
                  <a:pt x="102196" y="26314"/>
                </a:lnTo>
                <a:lnTo>
                  <a:pt x="103187" y="26314"/>
                </a:lnTo>
                <a:lnTo>
                  <a:pt x="103187" y="25285"/>
                </a:lnTo>
                <a:lnTo>
                  <a:pt x="104228" y="25285"/>
                </a:lnTo>
                <a:lnTo>
                  <a:pt x="104228" y="23266"/>
                </a:lnTo>
                <a:lnTo>
                  <a:pt x="105219" y="23266"/>
                </a:lnTo>
                <a:lnTo>
                  <a:pt x="105219" y="21234"/>
                </a:lnTo>
                <a:lnTo>
                  <a:pt x="106248" y="20243"/>
                </a:lnTo>
                <a:lnTo>
                  <a:pt x="106248" y="19215"/>
                </a:lnTo>
                <a:lnTo>
                  <a:pt x="107238" y="18224"/>
                </a:lnTo>
                <a:lnTo>
                  <a:pt x="107238" y="17183"/>
                </a:lnTo>
                <a:lnTo>
                  <a:pt x="108267" y="16192"/>
                </a:lnTo>
                <a:lnTo>
                  <a:pt x="108267" y="14173"/>
                </a:lnTo>
                <a:lnTo>
                  <a:pt x="109270" y="14173"/>
                </a:lnTo>
                <a:lnTo>
                  <a:pt x="109270" y="13144"/>
                </a:lnTo>
                <a:lnTo>
                  <a:pt x="110299" y="12153"/>
                </a:lnTo>
                <a:lnTo>
                  <a:pt x="110299" y="10121"/>
                </a:lnTo>
                <a:lnTo>
                  <a:pt x="111290" y="10121"/>
                </a:lnTo>
                <a:lnTo>
                  <a:pt x="111290" y="9093"/>
                </a:lnTo>
                <a:lnTo>
                  <a:pt x="112318" y="9093"/>
                </a:lnTo>
                <a:lnTo>
                  <a:pt x="112318" y="8102"/>
                </a:lnTo>
                <a:lnTo>
                  <a:pt x="113309" y="8102"/>
                </a:lnTo>
                <a:lnTo>
                  <a:pt x="114338" y="7073"/>
                </a:lnTo>
                <a:lnTo>
                  <a:pt x="121412" y="7073"/>
                </a:lnTo>
                <a:lnTo>
                  <a:pt x="121412" y="0"/>
                </a:lnTo>
                <a:close/>
              </a:path>
              <a:path w="192404" h="60325">
                <a:moveTo>
                  <a:pt x="146723" y="34429"/>
                </a:moveTo>
                <a:lnTo>
                  <a:pt x="124460" y="34429"/>
                </a:lnTo>
                <a:lnTo>
                  <a:pt x="124460" y="41490"/>
                </a:lnTo>
                <a:lnTo>
                  <a:pt x="146723" y="41490"/>
                </a:lnTo>
                <a:lnTo>
                  <a:pt x="146723" y="34429"/>
                </a:lnTo>
                <a:close/>
              </a:path>
              <a:path w="192404" h="60325">
                <a:moveTo>
                  <a:pt x="192239" y="38481"/>
                </a:moveTo>
                <a:lnTo>
                  <a:pt x="184150" y="38481"/>
                </a:lnTo>
                <a:lnTo>
                  <a:pt x="184150" y="12166"/>
                </a:lnTo>
                <a:lnTo>
                  <a:pt x="184150" y="25"/>
                </a:lnTo>
                <a:lnTo>
                  <a:pt x="178079" y="25"/>
                </a:lnTo>
                <a:lnTo>
                  <a:pt x="177088" y="1422"/>
                </a:lnTo>
                <a:lnTo>
                  <a:pt x="177088" y="12166"/>
                </a:lnTo>
                <a:lnTo>
                  <a:pt x="177088" y="38481"/>
                </a:lnTo>
                <a:lnTo>
                  <a:pt x="157873" y="38481"/>
                </a:lnTo>
                <a:lnTo>
                  <a:pt x="177088" y="12166"/>
                </a:lnTo>
                <a:lnTo>
                  <a:pt x="177088" y="1422"/>
                </a:lnTo>
                <a:lnTo>
                  <a:pt x="150774" y="38481"/>
                </a:lnTo>
                <a:lnTo>
                  <a:pt x="150774" y="45542"/>
                </a:lnTo>
                <a:lnTo>
                  <a:pt x="177088" y="45542"/>
                </a:lnTo>
                <a:lnTo>
                  <a:pt x="177088" y="59715"/>
                </a:lnTo>
                <a:lnTo>
                  <a:pt x="184150" y="59715"/>
                </a:lnTo>
                <a:lnTo>
                  <a:pt x="184150" y="45542"/>
                </a:lnTo>
                <a:lnTo>
                  <a:pt x="192239" y="45542"/>
                </a:lnTo>
                <a:lnTo>
                  <a:pt x="192239" y="3848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43" name="object 3143"/>
          <p:cNvPicPr/>
          <p:nvPr/>
        </p:nvPicPr>
        <p:blipFill>
          <a:blip r:embed="rId202" cstate="print"/>
          <a:stretch>
            <a:fillRect/>
          </a:stretch>
        </p:blipFill>
        <p:spPr>
          <a:xfrm>
            <a:off x="15890671" y="8134401"/>
            <a:ext cx="191258" cy="59705"/>
          </a:xfrm>
          <a:prstGeom prst="rect">
            <a:avLst/>
          </a:prstGeom>
        </p:spPr>
      </p:pic>
      <p:pic>
        <p:nvPicPr>
          <p:cNvPr id="3144" name="object 3144"/>
          <p:cNvPicPr/>
          <p:nvPr/>
        </p:nvPicPr>
        <p:blipFill>
          <a:blip r:embed="rId203" cstate="print"/>
          <a:stretch>
            <a:fillRect/>
          </a:stretch>
        </p:blipFill>
        <p:spPr>
          <a:xfrm>
            <a:off x="4818912" y="8134401"/>
            <a:ext cx="192270" cy="60717"/>
          </a:xfrm>
          <a:prstGeom prst="rect">
            <a:avLst/>
          </a:prstGeom>
        </p:spPr>
      </p:pic>
      <p:pic>
        <p:nvPicPr>
          <p:cNvPr id="3145" name="object 3145"/>
          <p:cNvPicPr/>
          <p:nvPr/>
        </p:nvPicPr>
        <p:blipFill>
          <a:blip r:embed="rId204" cstate="print"/>
          <a:stretch>
            <a:fillRect/>
          </a:stretch>
        </p:blipFill>
        <p:spPr>
          <a:xfrm>
            <a:off x="14992058" y="8134401"/>
            <a:ext cx="192250" cy="60717"/>
          </a:xfrm>
          <a:prstGeom prst="rect">
            <a:avLst/>
          </a:prstGeom>
        </p:spPr>
      </p:pic>
      <p:sp>
        <p:nvSpPr>
          <p:cNvPr id="3146" name="object 3146"/>
          <p:cNvSpPr/>
          <p:nvPr/>
        </p:nvSpPr>
        <p:spPr>
          <a:xfrm>
            <a:off x="16242830" y="4918429"/>
            <a:ext cx="60325" cy="180340"/>
          </a:xfrm>
          <a:custGeom>
            <a:avLst/>
            <a:gdLst/>
            <a:ahLst/>
            <a:cxnLst/>
            <a:rect l="l" t="t" r="r" b="b"/>
            <a:pathLst>
              <a:path w="60325" h="180339">
                <a:moveTo>
                  <a:pt x="42494" y="33413"/>
                </a:moveTo>
                <a:lnTo>
                  <a:pt x="34404" y="33413"/>
                </a:lnTo>
                <a:lnTo>
                  <a:pt x="34404" y="55651"/>
                </a:lnTo>
                <a:lnTo>
                  <a:pt x="42494" y="55651"/>
                </a:lnTo>
                <a:lnTo>
                  <a:pt x="42494" y="33413"/>
                </a:lnTo>
                <a:close/>
              </a:path>
              <a:path w="60325" h="180339">
                <a:moveTo>
                  <a:pt x="59677" y="115379"/>
                </a:moveTo>
                <a:lnTo>
                  <a:pt x="0" y="115379"/>
                </a:lnTo>
                <a:lnTo>
                  <a:pt x="0" y="122440"/>
                </a:lnTo>
                <a:lnTo>
                  <a:pt x="59677" y="122440"/>
                </a:lnTo>
                <a:lnTo>
                  <a:pt x="59677" y="115379"/>
                </a:lnTo>
                <a:close/>
              </a:path>
              <a:path w="60325" h="180339">
                <a:moveTo>
                  <a:pt x="59677" y="58686"/>
                </a:moveTo>
                <a:lnTo>
                  <a:pt x="40474" y="71869"/>
                </a:lnTo>
                <a:lnTo>
                  <a:pt x="38442" y="71869"/>
                </a:lnTo>
                <a:lnTo>
                  <a:pt x="37414" y="72859"/>
                </a:lnTo>
                <a:lnTo>
                  <a:pt x="37414" y="73888"/>
                </a:lnTo>
                <a:lnTo>
                  <a:pt x="36423" y="73888"/>
                </a:lnTo>
                <a:lnTo>
                  <a:pt x="35394" y="74879"/>
                </a:lnTo>
                <a:lnTo>
                  <a:pt x="34404" y="74879"/>
                </a:lnTo>
                <a:lnTo>
                  <a:pt x="34404" y="75907"/>
                </a:lnTo>
                <a:lnTo>
                  <a:pt x="33362" y="75907"/>
                </a:lnTo>
                <a:lnTo>
                  <a:pt x="33362" y="76911"/>
                </a:lnTo>
                <a:lnTo>
                  <a:pt x="32372" y="77939"/>
                </a:lnTo>
                <a:lnTo>
                  <a:pt x="31343" y="78930"/>
                </a:lnTo>
                <a:lnTo>
                  <a:pt x="30353" y="79959"/>
                </a:lnTo>
                <a:lnTo>
                  <a:pt x="30353" y="80949"/>
                </a:lnTo>
                <a:lnTo>
                  <a:pt x="29324" y="81991"/>
                </a:lnTo>
                <a:lnTo>
                  <a:pt x="28333" y="80949"/>
                </a:lnTo>
                <a:lnTo>
                  <a:pt x="28333" y="79959"/>
                </a:lnTo>
                <a:lnTo>
                  <a:pt x="27292" y="79959"/>
                </a:lnTo>
                <a:lnTo>
                  <a:pt x="27292" y="78930"/>
                </a:lnTo>
                <a:lnTo>
                  <a:pt x="26301" y="78930"/>
                </a:lnTo>
                <a:lnTo>
                  <a:pt x="26301" y="77939"/>
                </a:lnTo>
                <a:lnTo>
                  <a:pt x="25273" y="76911"/>
                </a:lnTo>
                <a:lnTo>
                  <a:pt x="24282" y="76911"/>
                </a:lnTo>
                <a:lnTo>
                  <a:pt x="24282" y="75907"/>
                </a:lnTo>
                <a:lnTo>
                  <a:pt x="23253" y="75907"/>
                </a:lnTo>
                <a:lnTo>
                  <a:pt x="22263" y="74879"/>
                </a:lnTo>
                <a:lnTo>
                  <a:pt x="21221" y="74879"/>
                </a:lnTo>
                <a:lnTo>
                  <a:pt x="20231" y="73888"/>
                </a:lnTo>
                <a:lnTo>
                  <a:pt x="19202" y="73888"/>
                </a:lnTo>
                <a:lnTo>
                  <a:pt x="18211" y="72859"/>
                </a:lnTo>
                <a:lnTo>
                  <a:pt x="16179" y="72859"/>
                </a:lnTo>
                <a:lnTo>
                  <a:pt x="15151" y="71869"/>
                </a:lnTo>
                <a:lnTo>
                  <a:pt x="14160" y="71869"/>
                </a:lnTo>
                <a:lnTo>
                  <a:pt x="13131" y="70827"/>
                </a:lnTo>
                <a:lnTo>
                  <a:pt x="12141" y="70827"/>
                </a:lnTo>
                <a:lnTo>
                  <a:pt x="11099" y="69837"/>
                </a:lnTo>
                <a:lnTo>
                  <a:pt x="10109" y="69837"/>
                </a:lnTo>
                <a:lnTo>
                  <a:pt x="10109" y="68808"/>
                </a:lnTo>
                <a:lnTo>
                  <a:pt x="9080" y="68808"/>
                </a:lnTo>
                <a:lnTo>
                  <a:pt x="9080" y="67818"/>
                </a:lnTo>
                <a:lnTo>
                  <a:pt x="8089" y="67818"/>
                </a:lnTo>
                <a:lnTo>
                  <a:pt x="8089" y="66789"/>
                </a:lnTo>
                <a:lnTo>
                  <a:pt x="7061" y="66789"/>
                </a:lnTo>
                <a:lnTo>
                  <a:pt x="7061" y="59728"/>
                </a:lnTo>
                <a:lnTo>
                  <a:pt x="0" y="59728"/>
                </a:lnTo>
                <a:lnTo>
                  <a:pt x="0" y="66789"/>
                </a:lnTo>
                <a:lnTo>
                  <a:pt x="990" y="67818"/>
                </a:lnTo>
                <a:lnTo>
                  <a:pt x="990" y="69837"/>
                </a:lnTo>
                <a:lnTo>
                  <a:pt x="2019" y="70827"/>
                </a:lnTo>
                <a:lnTo>
                  <a:pt x="2019" y="71869"/>
                </a:lnTo>
                <a:lnTo>
                  <a:pt x="6070" y="75907"/>
                </a:lnTo>
                <a:lnTo>
                  <a:pt x="7061" y="75907"/>
                </a:lnTo>
                <a:lnTo>
                  <a:pt x="7061" y="76911"/>
                </a:lnTo>
                <a:lnTo>
                  <a:pt x="9080" y="76911"/>
                </a:lnTo>
                <a:lnTo>
                  <a:pt x="11099" y="78930"/>
                </a:lnTo>
                <a:lnTo>
                  <a:pt x="13131" y="78930"/>
                </a:lnTo>
                <a:lnTo>
                  <a:pt x="14160" y="79959"/>
                </a:lnTo>
                <a:lnTo>
                  <a:pt x="15151" y="79959"/>
                </a:lnTo>
                <a:lnTo>
                  <a:pt x="16179" y="80949"/>
                </a:lnTo>
                <a:lnTo>
                  <a:pt x="17183" y="80949"/>
                </a:lnTo>
                <a:lnTo>
                  <a:pt x="18211" y="81991"/>
                </a:lnTo>
                <a:lnTo>
                  <a:pt x="20231" y="81991"/>
                </a:lnTo>
                <a:lnTo>
                  <a:pt x="20231" y="82981"/>
                </a:lnTo>
                <a:lnTo>
                  <a:pt x="21221" y="82981"/>
                </a:lnTo>
                <a:lnTo>
                  <a:pt x="22263" y="84010"/>
                </a:lnTo>
                <a:lnTo>
                  <a:pt x="23253" y="84010"/>
                </a:lnTo>
                <a:lnTo>
                  <a:pt x="23253" y="85001"/>
                </a:lnTo>
                <a:lnTo>
                  <a:pt x="24282" y="85001"/>
                </a:lnTo>
                <a:lnTo>
                  <a:pt x="24282" y="86029"/>
                </a:lnTo>
                <a:lnTo>
                  <a:pt x="25273" y="86029"/>
                </a:lnTo>
                <a:lnTo>
                  <a:pt x="25273" y="88061"/>
                </a:lnTo>
                <a:lnTo>
                  <a:pt x="26301" y="88061"/>
                </a:lnTo>
                <a:lnTo>
                  <a:pt x="26301" y="93091"/>
                </a:lnTo>
                <a:lnTo>
                  <a:pt x="0" y="93091"/>
                </a:lnTo>
                <a:lnTo>
                  <a:pt x="0" y="101193"/>
                </a:lnTo>
                <a:lnTo>
                  <a:pt x="59677" y="101193"/>
                </a:lnTo>
                <a:lnTo>
                  <a:pt x="59677" y="93091"/>
                </a:lnTo>
                <a:lnTo>
                  <a:pt x="32372" y="93091"/>
                </a:lnTo>
                <a:lnTo>
                  <a:pt x="32372" y="88061"/>
                </a:lnTo>
                <a:lnTo>
                  <a:pt x="33362" y="88061"/>
                </a:lnTo>
                <a:lnTo>
                  <a:pt x="33362" y="87020"/>
                </a:lnTo>
                <a:lnTo>
                  <a:pt x="34404" y="86029"/>
                </a:lnTo>
                <a:lnTo>
                  <a:pt x="34404" y="85001"/>
                </a:lnTo>
                <a:lnTo>
                  <a:pt x="35394" y="85001"/>
                </a:lnTo>
                <a:lnTo>
                  <a:pt x="36423" y="84010"/>
                </a:lnTo>
                <a:lnTo>
                  <a:pt x="37414" y="82981"/>
                </a:lnTo>
                <a:lnTo>
                  <a:pt x="38442" y="82981"/>
                </a:lnTo>
                <a:lnTo>
                  <a:pt x="38442" y="81991"/>
                </a:lnTo>
                <a:lnTo>
                  <a:pt x="39446" y="81991"/>
                </a:lnTo>
                <a:lnTo>
                  <a:pt x="40474" y="80949"/>
                </a:lnTo>
                <a:lnTo>
                  <a:pt x="41465" y="80949"/>
                </a:lnTo>
                <a:lnTo>
                  <a:pt x="41465" y="79959"/>
                </a:lnTo>
                <a:lnTo>
                  <a:pt x="42494" y="79959"/>
                </a:lnTo>
                <a:lnTo>
                  <a:pt x="43484" y="78930"/>
                </a:lnTo>
                <a:lnTo>
                  <a:pt x="59677" y="68808"/>
                </a:lnTo>
                <a:lnTo>
                  <a:pt x="59677" y="58686"/>
                </a:lnTo>
                <a:close/>
              </a:path>
              <a:path w="60325" h="180339">
                <a:moveTo>
                  <a:pt x="59702" y="148780"/>
                </a:moveTo>
                <a:lnTo>
                  <a:pt x="58712" y="148780"/>
                </a:lnTo>
                <a:lnTo>
                  <a:pt x="58712" y="145719"/>
                </a:lnTo>
                <a:lnTo>
                  <a:pt x="57670" y="144729"/>
                </a:lnTo>
                <a:lnTo>
                  <a:pt x="57670" y="143700"/>
                </a:lnTo>
                <a:lnTo>
                  <a:pt x="57670" y="142697"/>
                </a:lnTo>
                <a:lnTo>
                  <a:pt x="56680" y="142697"/>
                </a:lnTo>
                <a:lnTo>
                  <a:pt x="56680" y="141668"/>
                </a:lnTo>
                <a:lnTo>
                  <a:pt x="55651" y="141668"/>
                </a:lnTo>
                <a:lnTo>
                  <a:pt x="55651" y="140677"/>
                </a:lnTo>
                <a:lnTo>
                  <a:pt x="54660" y="139649"/>
                </a:lnTo>
                <a:lnTo>
                  <a:pt x="53632" y="139649"/>
                </a:lnTo>
                <a:lnTo>
                  <a:pt x="53632" y="138658"/>
                </a:lnTo>
                <a:lnTo>
                  <a:pt x="52641" y="138658"/>
                </a:lnTo>
                <a:lnTo>
                  <a:pt x="52641" y="149771"/>
                </a:lnTo>
                <a:lnTo>
                  <a:pt x="52641" y="172034"/>
                </a:lnTo>
                <a:lnTo>
                  <a:pt x="32397" y="172034"/>
                </a:lnTo>
                <a:lnTo>
                  <a:pt x="32397" y="152819"/>
                </a:lnTo>
                <a:lnTo>
                  <a:pt x="33388" y="151790"/>
                </a:lnTo>
                <a:lnTo>
                  <a:pt x="33388" y="148780"/>
                </a:lnTo>
                <a:lnTo>
                  <a:pt x="35407" y="146748"/>
                </a:lnTo>
                <a:lnTo>
                  <a:pt x="35407" y="145719"/>
                </a:lnTo>
                <a:lnTo>
                  <a:pt x="36449" y="145719"/>
                </a:lnTo>
                <a:lnTo>
                  <a:pt x="36449" y="144729"/>
                </a:lnTo>
                <a:lnTo>
                  <a:pt x="37439" y="144729"/>
                </a:lnTo>
                <a:lnTo>
                  <a:pt x="38468" y="143700"/>
                </a:lnTo>
                <a:lnTo>
                  <a:pt x="46558" y="143700"/>
                </a:lnTo>
                <a:lnTo>
                  <a:pt x="47561" y="144729"/>
                </a:lnTo>
                <a:lnTo>
                  <a:pt x="48590" y="144729"/>
                </a:lnTo>
                <a:lnTo>
                  <a:pt x="50609" y="146748"/>
                </a:lnTo>
                <a:lnTo>
                  <a:pt x="50609" y="147739"/>
                </a:lnTo>
                <a:lnTo>
                  <a:pt x="51600" y="147739"/>
                </a:lnTo>
                <a:lnTo>
                  <a:pt x="51600" y="149771"/>
                </a:lnTo>
                <a:lnTo>
                  <a:pt x="52641" y="149771"/>
                </a:lnTo>
                <a:lnTo>
                  <a:pt x="52641" y="138658"/>
                </a:lnTo>
                <a:lnTo>
                  <a:pt x="50609" y="136626"/>
                </a:lnTo>
                <a:lnTo>
                  <a:pt x="49580" y="136626"/>
                </a:lnTo>
                <a:lnTo>
                  <a:pt x="48590" y="135597"/>
                </a:lnTo>
                <a:lnTo>
                  <a:pt x="44538" y="135597"/>
                </a:lnTo>
                <a:lnTo>
                  <a:pt x="43510" y="134607"/>
                </a:lnTo>
                <a:lnTo>
                  <a:pt x="42519" y="134607"/>
                </a:lnTo>
                <a:lnTo>
                  <a:pt x="41490" y="135597"/>
                </a:lnTo>
                <a:lnTo>
                  <a:pt x="37439" y="135597"/>
                </a:lnTo>
                <a:lnTo>
                  <a:pt x="36449" y="136626"/>
                </a:lnTo>
                <a:lnTo>
                  <a:pt x="35407" y="136626"/>
                </a:lnTo>
                <a:lnTo>
                  <a:pt x="34417" y="137617"/>
                </a:lnTo>
                <a:lnTo>
                  <a:pt x="33388" y="137617"/>
                </a:lnTo>
                <a:lnTo>
                  <a:pt x="32397" y="138658"/>
                </a:lnTo>
                <a:lnTo>
                  <a:pt x="32397" y="139649"/>
                </a:lnTo>
                <a:lnTo>
                  <a:pt x="31369" y="139649"/>
                </a:lnTo>
                <a:lnTo>
                  <a:pt x="31369" y="140677"/>
                </a:lnTo>
                <a:lnTo>
                  <a:pt x="30378" y="140677"/>
                </a:lnTo>
                <a:lnTo>
                  <a:pt x="30378" y="142697"/>
                </a:lnTo>
                <a:lnTo>
                  <a:pt x="29337" y="142697"/>
                </a:lnTo>
                <a:lnTo>
                  <a:pt x="29337" y="143700"/>
                </a:lnTo>
                <a:lnTo>
                  <a:pt x="28346" y="144729"/>
                </a:lnTo>
                <a:lnTo>
                  <a:pt x="28346" y="145719"/>
                </a:lnTo>
                <a:lnTo>
                  <a:pt x="27317" y="145719"/>
                </a:lnTo>
                <a:lnTo>
                  <a:pt x="27317" y="144729"/>
                </a:lnTo>
                <a:lnTo>
                  <a:pt x="26327" y="143700"/>
                </a:lnTo>
                <a:lnTo>
                  <a:pt x="25298" y="142697"/>
                </a:lnTo>
                <a:lnTo>
                  <a:pt x="25298" y="152819"/>
                </a:lnTo>
                <a:lnTo>
                  <a:pt x="25298" y="172034"/>
                </a:lnTo>
                <a:lnTo>
                  <a:pt x="7073" y="172034"/>
                </a:lnTo>
                <a:lnTo>
                  <a:pt x="7073" y="154851"/>
                </a:lnTo>
                <a:lnTo>
                  <a:pt x="8115" y="153809"/>
                </a:lnTo>
                <a:lnTo>
                  <a:pt x="8115" y="149771"/>
                </a:lnTo>
                <a:lnTo>
                  <a:pt x="9105" y="149771"/>
                </a:lnTo>
                <a:lnTo>
                  <a:pt x="9105" y="148780"/>
                </a:lnTo>
                <a:lnTo>
                  <a:pt x="11125" y="146748"/>
                </a:lnTo>
                <a:lnTo>
                  <a:pt x="13144" y="146748"/>
                </a:lnTo>
                <a:lnTo>
                  <a:pt x="14185" y="145719"/>
                </a:lnTo>
                <a:lnTo>
                  <a:pt x="19227" y="145719"/>
                </a:lnTo>
                <a:lnTo>
                  <a:pt x="20256" y="146748"/>
                </a:lnTo>
                <a:lnTo>
                  <a:pt x="21247" y="146748"/>
                </a:lnTo>
                <a:lnTo>
                  <a:pt x="21247" y="147739"/>
                </a:lnTo>
                <a:lnTo>
                  <a:pt x="22275" y="147739"/>
                </a:lnTo>
                <a:lnTo>
                  <a:pt x="23266" y="148780"/>
                </a:lnTo>
                <a:lnTo>
                  <a:pt x="23266" y="149771"/>
                </a:lnTo>
                <a:lnTo>
                  <a:pt x="24307" y="149771"/>
                </a:lnTo>
                <a:lnTo>
                  <a:pt x="24307" y="151790"/>
                </a:lnTo>
                <a:lnTo>
                  <a:pt x="25298" y="152819"/>
                </a:lnTo>
                <a:lnTo>
                  <a:pt x="25298" y="142697"/>
                </a:lnTo>
                <a:lnTo>
                  <a:pt x="25298" y="141668"/>
                </a:lnTo>
                <a:lnTo>
                  <a:pt x="24307" y="141668"/>
                </a:lnTo>
                <a:lnTo>
                  <a:pt x="24307" y="140677"/>
                </a:lnTo>
                <a:lnTo>
                  <a:pt x="23266" y="140677"/>
                </a:lnTo>
                <a:lnTo>
                  <a:pt x="22275" y="139649"/>
                </a:lnTo>
                <a:lnTo>
                  <a:pt x="21247" y="139649"/>
                </a:lnTo>
                <a:lnTo>
                  <a:pt x="20256" y="138658"/>
                </a:lnTo>
                <a:lnTo>
                  <a:pt x="18224" y="138658"/>
                </a:lnTo>
                <a:lnTo>
                  <a:pt x="17195" y="137617"/>
                </a:lnTo>
                <a:lnTo>
                  <a:pt x="14185" y="137617"/>
                </a:lnTo>
                <a:lnTo>
                  <a:pt x="13144" y="138658"/>
                </a:lnTo>
                <a:lnTo>
                  <a:pt x="10134" y="138658"/>
                </a:lnTo>
                <a:lnTo>
                  <a:pt x="9105" y="139649"/>
                </a:lnTo>
                <a:lnTo>
                  <a:pt x="8115" y="139649"/>
                </a:lnTo>
                <a:lnTo>
                  <a:pt x="8115" y="140677"/>
                </a:lnTo>
                <a:lnTo>
                  <a:pt x="6083" y="140677"/>
                </a:lnTo>
                <a:lnTo>
                  <a:pt x="6083" y="141668"/>
                </a:lnTo>
                <a:lnTo>
                  <a:pt x="5054" y="141668"/>
                </a:lnTo>
                <a:lnTo>
                  <a:pt x="5054" y="142697"/>
                </a:lnTo>
                <a:lnTo>
                  <a:pt x="3035" y="144729"/>
                </a:lnTo>
                <a:lnTo>
                  <a:pt x="3035" y="145719"/>
                </a:lnTo>
                <a:lnTo>
                  <a:pt x="2044" y="145719"/>
                </a:lnTo>
                <a:lnTo>
                  <a:pt x="2044" y="147739"/>
                </a:lnTo>
                <a:lnTo>
                  <a:pt x="1003" y="148780"/>
                </a:lnTo>
                <a:lnTo>
                  <a:pt x="1003" y="151790"/>
                </a:lnTo>
                <a:lnTo>
                  <a:pt x="12" y="152819"/>
                </a:lnTo>
                <a:lnTo>
                  <a:pt x="12" y="180124"/>
                </a:lnTo>
                <a:lnTo>
                  <a:pt x="59702" y="180124"/>
                </a:lnTo>
                <a:lnTo>
                  <a:pt x="59702" y="172034"/>
                </a:lnTo>
                <a:lnTo>
                  <a:pt x="59702" y="148780"/>
                </a:lnTo>
                <a:close/>
              </a:path>
              <a:path w="60325" h="180339">
                <a:moveTo>
                  <a:pt x="59702" y="0"/>
                </a:moveTo>
                <a:lnTo>
                  <a:pt x="12" y="0"/>
                </a:lnTo>
                <a:lnTo>
                  <a:pt x="12" y="5041"/>
                </a:lnTo>
                <a:lnTo>
                  <a:pt x="2044" y="5041"/>
                </a:lnTo>
                <a:lnTo>
                  <a:pt x="2044" y="6070"/>
                </a:lnTo>
                <a:lnTo>
                  <a:pt x="3035" y="6070"/>
                </a:lnTo>
                <a:lnTo>
                  <a:pt x="3035" y="7061"/>
                </a:lnTo>
                <a:lnTo>
                  <a:pt x="4064" y="7061"/>
                </a:lnTo>
                <a:lnTo>
                  <a:pt x="5054" y="8089"/>
                </a:lnTo>
                <a:lnTo>
                  <a:pt x="6083" y="9080"/>
                </a:lnTo>
                <a:lnTo>
                  <a:pt x="7073" y="10121"/>
                </a:lnTo>
                <a:lnTo>
                  <a:pt x="8115" y="11112"/>
                </a:lnTo>
                <a:lnTo>
                  <a:pt x="9105" y="12141"/>
                </a:lnTo>
                <a:lnTo>
                  <a:pt x="9105" y="13131"/>
                </a:lnTo>
                <a:lnTo>
                  <a:pt x="10134" y="13131"/>
                </a:lnTo>
                <a:lnTo>
                  <a:pt x="10134" y="14160"/>
                </a:lnTo>
                <a:lnTo>
                  <a:pt x="11125" y="14160"/>
                </a:lnTo>
                <a:lnTo>
                  <a:pt x="11125" y="15151"/>
                </a:lnTo>
                <a:lnTo>
                  <a:pt x="12153" y="16192"/>
                </a:lnTo>
                <a:lnTo>
                  <a:pt x="12153" y="17183"/>
                </a:lnTo>
                <a:lnTo>
                  <a:pt x="13144" y="18211"/>
                </a:lnTo>
                <a:lnTo>
                  <a:pt x="13144" y="19202"/>
                </a:lnTo>
                <a:lnTo>
                  <a:pt x="14185" y="19202"/>
                </a:lnTo>
                <a:lnTo>
                  <a:pt x="14185" y="21221"/>
                </a:lnTo>
                <a:lnTo>
                  <a:pt x="15176" y="22263"/>
                </a:lnTo>
                <a:lnTo>
                  <a:pt x="22275" y="22263"/>
                </a:lnTo>
                <a:lnTo>
                  <a:pt x="22275" y="21221"/>
                </a:lnTo>
                <a:lnTo>
                  <a:pt x="21247" y="21221"/>
                </a:lnTo>
                <a:lnTo>
                  <a:pt x="21247" y="19202"/>
                </a:lnTo>
                <a:lnTo>
                  <a:pt x="20256" y="18211"/>
                </a:lnTo>
                <a:lnTo>
                  <a:pt x="20256" y="17183"/>
                </a:lnTo>
                <a:lnTo>
                  <a:pt x="19227" y="16192"/>
                </a:lnTo>
                <a:lnTo>
                  <a:pt x="19227" y="15151"/>
                </a:lnTo>
                <a:lnTo>
                  <a:pt x="17195" y="13131"/>
                </a:lnTo>
                <a:lnTo>
                  <a:pt x="17195" y="12141"/>
                </a:lnTo>
                <a:lnTo>
                  <a:pt x="16205" y="11112"/>
                </a:lnTo>
                <a:lnTo>
                  <a:pt x="16205" y="10121"/>
                </a:lnTo>
                <a:lnTo>
                  <a:pt x="13144" y="7061"/>
                </a:lnTo>
                <a:lnTo>
                  <a:pt x="59702" y="7061"/>
                </a:lnTo>
                <a:lnTo>
                  <a:pt x="597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7" name="object 3147"/>
          <p:cNvSpPr/>
          <p:nvPr/>
        </p:nvSpPr>
        <p:spPr>
          <a:xfrm>
            <a:off x="16242830" y="1869413"/>
            <a:ext cx="60325" cy="180340"/>
          </a:xfrm>
          <a:custGeom>
            <a:avLst/>
            <a:gdLst/>
            <a:ahLst/>
            <a:cxnLst/>
            <a:rect l="l" t="t" r="r" b="b"/>
            <a:pathLst>
              <a:path w="60325" h="180339">
                <a:moveTo>
                  <a:pt x="42494" y="33413"/>
                </a:moveTo>
                <a:lnTo>
                  <a:pt x="34404" y="33413"/>
                </a:lnTo>
                <a:lnTo>
                  <a:pt x="34404" y="56667"/>
                </a:lnTo>
                <a:lnTo>
                  <a:pt x="42494" y="56667"/>
                </a:lnTo>
                <a:lnTo>
                  <a:pt x="42494" y="33413"/>
                </a:lnTo>
                <a:close/>
              </a:path>
              <a:path w="60325" h="180339">
                <a:moveTo>
                  <a:pt x="59677" y="115366"/>
                </a:moveTo>
                <a:lnTo>
                  <a:pt x="0" y="115366"/>
                </a:lnTo>
                <a:lnTo>
                  <a:pt x="0" y="123456"/>
                </a:lnTo>
                <a:lnTo>
                  <a:pt x="59677" y="123456"/>
                </a:lnTo>
                <a:lnTo>
                  <a:pt x="59677" y="115366"/>
                </a:lnTo>
                <a:close/>
              </a:path>
              <a:path w="60325" h="180339">
                <a:moveTo>
                  <a:pt x="59677" y="59728"/>
                </a:moveTo>
                <a:lnTo>
                  <a:pt x="40474" y="71869"/>
                </a:lnTo>
                <a:lnTo>
                  <a:pt x="39446" y="71869"/>
                </a:lnTo>
                <a:lnTo>
                  <a:pt x="38442" y="72859"/>
                </a:lnTo>
                <a:lnTo>
                  <a:pt x="37414" y="72859"/>
                </a:lnTo>
                <a:lnTo>
                  <a:pt x="37414" y="73901"/>
                </a:lnTo>
                <a:lnTo>
                  <a:pt x="36423" y="73901"/>
                </a:lnTo>
                <a:lnTo>
                  <a:pt x="35394" y="74891"/>
                </a:lnTo>
                <a:lnTo>
                  <a:pt x="34404" y="74891"/>
                </a:lnTo>
                <a:lnTo>
                  <a:pt x="34404" y="75920"/>
                </a:lnTo>
                <a:lnTo>
                  <a:pt x="33362" y="76911"/>
                </a:lnTo>
                <a:lnTo>
                  <a:pt x="32372" y="77939"/>
                </a:lnTo>
                <a:lnTo>
                  <a:pt x="31343" y="78930"/>
                </a:lnTo>
                <a:lnTo>
                  <a:pt x="30353" y="79971"/>
                </a:lnTo>
                <a:lnTo>
                  <a:pt x="30353" y="80962"/>
                </a:lnTo>
                <a:lnTo>
                  <a:pt x="29324" y="81991"/>
                </a:lnTo>
                <a:lnTo>
                  <a:pt x="28333" y="80962"/>
                </a:lnTo>
                <a:lnTo>
                  <a:pt x="27292" y="79971"/>
                </a:lnTo>
                <a:lnTo>
                  <a:pt x="27292" y="78930"/>
                </a:lnTo>
                <a:lnTo>
                  <a:pt x="26301" y="78930"/>
                </a:lnTo>
                <a:lnTo>
                  <a:pt x="26301" y="77939"/>
                </a:lnTo>
                <a:lnTo>
                  <a:pt x="25273" y="76911"/>
                </a:lnTo>
                <a:lnTo>
                  <a:pt x="24282" y="76911"/>
                </a:lnTo>
                <a:lnTo>
                  <a:pt x="24282" y="75920"/>
                </a:lnTo>
                <a:lnTo>
                  <a:pt x="22263" y="75920"/>
                </a:lnTo>
                <a:lnTo>
                  <a:pt x="20231" y="73901"/>
                </a:lnTo>
                <a:lnTo>
                  <a:pt x="19202" y="73901"/>
                </a:lnTo>
                <a:lnTo>
                  <a:pt x="18211" y="72859"/>
                </a:lnTo>
                <a:lnTo>
                  <a:pt x="16179" y="72859"/>
                </a:lnTo>
                <a:lnTo>
                  <a:pt x="15151" y="71869"/>
                </a:lnTo>
                <a:lnTo>
                  <a:pt x="14160" y="71869"/>
                </a:lnTo>
                <a:lnTo>
                  <a:pt x="13131" y="70840"/>
                </a:lnTo>
                <a:lnTo>
                  <a:pt x="11099" y="70840"/>
                </a:lnTo>
                <a:lnTo>
                  <a:pt x="11099" y="69850"/>
                </a:lnTo>
                <a:lnTo>
                  <a:pt x="10109" y="69850"/>
                </a:lnTo>
                <a:lnTo>
                  <a:pt x="10109" y="68821"/>
                </a:lnTo>
                <a:lnTo>
                  <a:pt x="9080" y="68821"/>
                </a:lnTo>
                <a:lnTo>
                  <a:pt x="8089" y="67830"/>
                </a:lnTo>
                <a:lnTo>
                  <a:pt x="8089" y="66789"/>
                </a:lnTo>
                <a:lnTo>
                  <a:pt x="7061" y="66789"/>
                </a:lnTo>
                <a:lnTo>
                  <a:pt x="7061" y="59728"/>
                </a:lnTo>
                <a:lnTo>
                  <a:pt x="0" y="59728"/>
                </a:lnTo>
                <a:lnTo>
                  <a:pt x="0" y="67830"/>
                </a:lnTo>
                <a:lnTo>
                  <a:pt x="990" y="67830"/>
                </a:lnTo>
                <a:lnTo>
                  <a:pt x="990" y="70840"/>
                </a:lnTo>
                <a:lnTo>
                  <a:pt x="2019" y="70840"/>
                </a:lnTo>
                <a:lnTo>
                  <a:pt x="2019" y="71869"/>
                </a:lnTo>
                <a:lnTo>
                  <a:pt x="6070" y="75920"/>
                </a:lnTo>
                <a:lnTo>
                  <a:pt x="7061" y="75920"/>
                </a:lnTo>
                <a:lnTo>
                  <a:pt x="7061" y="76911"/>
                </a:lnTo>
                <a:lnTo>
                  <a:pt x="9080" y="76911"/>
                </a:lnTo>
                <a:lnTo>
                  <a:pt x="11099" y="78930"/>
                </a:lnTo>
                <a:lnTo>
                  <a:pt x="13131" y="78930"/>
                </a:lnTo>
                <a:lnTo>
                  <a:pt x="14160" y="79971"/>
                </a:lnTo>
                <a:lnTo>
                  <a:pt x="15151" y="79971"/>
                </a:lnTo>
                <a:lnTo>
                  <a:pt x="16179" y="80962"/>
                </a:lnTo>
                <a:lnTo>
                  <a:pt x="17183" y="80962"/>
                </a:lnTo>
                <a:lnTo>
                  <a:pt x="18211" y="81991"/>
                </a:lnTo>
                <a:lnTo>
                  <a:pt x="19202" y="81991"/>
                </a:lnTo>
                <a:lnTo>
                  <a:pt x="20231" y="82981"/>
                </a:lnTo>
                <a:lnTo>
                  <a:pt x="21221" y="82981"/>
                </a:lnTo>
                <a:lnTo>
                  <a:pt x="22263" y="84010"/>
                </a:lnTo>
                <a:lnTo>
                  <a:pt x="23253" y="84010"/>
                </a:lnTo>
                <a:lnTo>
                  <a:pt x="23253" y="85013"/>
                </a:lnTo>
                <a:lnTo>
                  <a:pt x="24282" y="85013"/>
                </a:lnTo>
                <a:lnTo>
                  <a:pt x="24282" y="86042"/>
                </a:lnTo>
                <a:lnTo>
                  <a:pt x="25273" y="86042"/>
                </a:lnTo>
                <a:lnTo>
                  <a:pt x="25273" y="88061"/>
                </a:lnTo>
                <a:lnTo>
                  <a:pt x="26301" y="88061"/>
                </a:lnTo>
                <a:lnTo>
                  <a:pt x="26301" y="93103"/>
                </a:lnTo>
                <a:lnTo>
                  <a:pt x="0" y="93103"/>
                </a:lnTo>
                <a:lnTo>
                  <a:pt x="0" y="101193"/>
                </a:lnTo>
                <a:lnTo>
                  <a:pt x="59677" y="101193"/>
                </a:lnTo>
                <a:lnTo>
                  <a:pt x="59677" y="93103"/>
                </a:lnTo>
                <a:lnTo>
                  <a:pt x="32372" y="93103"/>
                </a:lnTo>
                <a:lnTo>
                  <a:pt x="32372" y="88061"/>
                </a:lnTo>
                <a:lnTo>
                  <a:pt x="33362" y="88061"/>
                </a:lnTo>
                <a:lnTo>
                  <a:pt x="33362" y="87033"/>
                </a:lnTo>
                <a:lnTo>
                  <a:pt x="34404" y="86042"/>
                </a:lnTo>
                <a:lnTo>
                  <a:pt x="35394" y="85013"/>
                </a:lnTo>
                <a:lnTo>
                  <a:pt x="36423" y="84010"/>
                </a:lnTo>
                <a:lnTo>
                  <a:pt x="37414" y="82981"/>
                </a:lnTo>
                <a:lnTo>
                  <a:pt x="38442" y="82981"/>
                </a:lnTo>
                <a:lnTo>
                  <a:pt x="38442" y="81991"/>
                </a:lnTo>
                <a:lnTo>
                  <a:pt x="39446" y="81991"/>
                </a:lnTo>
                <a:lnTo>
                  <a:pt x="40474" y="80962"/>
                </a:lnTo>
                <a:lnTo>
                  <a:pt x="41465" y="80962"/>
                </a:lnTo>
                <a:lnTo>
                  <a:pt x="41465" y="79971"/>
                </a:lnTo>
                <a:lnTo>
                  <a:pt x="42494" y="79971"/>
                </a:lnTo>
                <a:lnTo>
                  <a:pt x="43484" y="78930"/>
                </a:lnTo>
                <a:lnTo>
                  <a:pt x="59677" y="68821"/>
                </a:lnTo>
                <a:lnTo>
                  <a:pt x="59677" y="59728"/>
                </a:lnTo>
                <a:close/>
              </a:path>
              <a:path w="60325" h="180339">
                <a:moveTo>
                  <a:pt x="59702" y="149771"/>
                </a:moveTo>
                <a:lnTo>
                  <a:pt x="58712" y="148780"/>
                </a:lnTo>
                <a:lnTo>
                  <a:pt x="58712" y="145719"/>
                </a:lnTo>
                <a:lnTo>
                  <a:pt x="57670" y="144729"/>
                </a:lnTo>
                <a:lnTo>
                  <a:pt x="57670" y="143700"/>
                </a:lnTo>
                <a:lnTo>
                  <a:pt x="56680" y="142709"/>
                </a:lnTo>
                <a:lnTo>
                  <a:pt x="56680" y="141681"/>
                </a:lnTo>
                <a:lnTo>
                  <a:pt x="55651" y="141681"/>
                </a:lnTo>
                <a:lnTo>
                  <a:pt x="55651" y="140690"/>
                </a:lnTo>
                <a:lnTo>
                  <a:pt x="54660" y="139649"/>
                </a:lnTo>
                <a:lnTo>
                  <a:pt x="53632" y="139649"/>
                </a:lnTo>
                <a:lnTo>
                  <a:pt x="53632" y="138658"/>
                </a:lnTo>
                <a:lnTo>
                  <a:pt x="52641" y="138658"/>
                </a:lnTo>
                <a:lnTo>
                  <a:pt x="52641" y="150799"/>
                </a:lnTo>
                <a:lnTo>
                  <a:pt x="52641" y="172034"/>
                </a:lnTo>
                <a:lnTo>
                  <a:pt x="32397" y="172034"/>
                </a:lnTo>
                <a:lnTo>
                  <a:pt x="32397" y="152831"/>
                </a:lnTo>
                <a:lnTo>
                  <a:pt x="33388" y="151790"/>
                </a:lnTo>
                <a:lnTo>
                  <a:pt x="33388" y="148780"/>
                </a:lnTo>
                <a:lnTo>
                  <a:pt x="35407" y="146761"/>
                </a:lnTo>
                <a:lnTo>
                  <a:pt x="35407" y="145719"/>
                </a:lnTo>
                <a:lnTo>
                  <a:pt x="36449" y="145719"/>
                </a:lnTo>
                <a:lnTo>
                  <a:pt x="36449" y="144729"/>
                </a:lnTo>
                <a:lnTo>
                  <a:pt x="37439" y="144729"/>
                </a:lnTo>
                <a:lnTo>
                  <a:pt x="38468" y="143700"/>
                </a:lnTo>
                <a:lnTo>
                  <a:pt x="46558" y="143700"/>
                </a:lnTo>
                <a:lnTo>
                  <a:pt x="46558" y="144729"/>
                </a:lnTo>
                <a:lnTo>
                  <a:pt x="48590" y="144729"/>
                </a:lnTo>
                <a:lnTo>
                  <a:pt x="48590" y="145719"/>
                </a:lnTo>
                <a:lnTo>
                  <a:pt x="49580" y="145719"/>
                </a:lnTo>
                <a:lnTo>
                  <a:pt x="49580" y="146761"/>
                </a:lnTo>
                <a:lnTo>
                  <a:pt x="50609" y="146761"/>
                </a:lnTo>
                <a:lnTo>
                  <a:pt x="50609" y="147751"/>
                </a:lnTo>
                <a:lnTo>
                  <a:pt x="51600" y="147751"/>
                </a:lnTo>
                <a:lnTo>
                  <a:pt x="51600" y="149771"/>
                </a:lnTo>
                <a:lnTo>
                  <a:pt x="52641" y="150799"/>
                </a:lnTo>
                <a:lnTo>
                  <a:pt x="52641" y="138658"/>
                </a:lnTo>
                <a:lnTo>
                  <a:pt x="50609" y="136639"/>
                </a:lnTo>
                <a:lnTo>
                  <a:pt x="49580" y="136639"/>
                </a:lnTo>
                <a:lnTo>
                  <a:pt x="48590" y="135610"/>
                </a:lnTo>
                <a:lnTo>
                  <a:pt x="37439" y="135610"/>
                </a:lnTo>
                <a:lnTo>
                  <a:pt x="37439" y="136639"/>
                </a:lnTo>
                <a:lnTo>
                  <a:pt x="35407" y="136639"/>
                </a:lnTo>
                <a:lnTo>
                  <a:pt x="35407" y="137629"/>
                </a:lnTo>
                <a:lnTo>
                  <a:pt x="33388" y="137629"/>
                </a:lnTo>
                <a:lnTo>
                  <a:pt x="33388" y="138658"/>
                </a:lnTo>
                <a:lnTo>
                  <a:pt x="32397" y="138658"/>
                </a:lnTo>
                <a:lnTo>
                  <a:pt x="32397" y="139649"/>
                </a:lnTo>
                <a:lnTo>
                  <a:pt x="31369" y="139649"/>
                </a:lnTo>
                <a:lnTo>
                  <a:pt x="31369" y="140690"/>
                </a:lnTo>
                <a:lnTo>
                  <a:pt x="30378" y="140690"/>
                </a:lnTo>
                <a:lnTo>
                  <a:pt x="30378" y="142709"/>
                </a:lnTo>
                <a:lnTo>
                  <a:pt x="29337" y="142709"/>
                </a:lnTo>
                <a:lnTo>
                  <a:pt x="29337" y="143700"/>
                </a:lnTo>
                <a:lnTo>
                  <a:pt x="28346" y="144729"/>
                </a:lnTo>
                <a:lnTo>
                  <a:pt x="28346" y="146761"/>
                </a:lnTo>
                <a:lnTo>
                  <a:pt x="27317" y="145719"/>
                </a:lnTo>
                <a:lnTo>
                  <a:pt x="27317" y="144729"/>
                </a:lnTo>
                <a:lnTo>
                  <a:pt x="26327" y="143700"/>
                </a:lnTo>
                <a:lnTo>
                  <a:pt x="25298" y="142709"/>
                </a:lnTo>
                <a:lnTo>
                  <a:pt x="25298" y="152831"/>
                </a:lnTo>
                <a:lnTo>
                  <a:pt x="25298" y="172034"/>
                </a:lnTo>
                <a:lnTo>
                  <a:pt x="7073" y="172034"/>
                </a:lnTo>
                <a:lnTo>
                  <a:pt x="7073" y="154851"/>
                </a:lnTo>
                <a:lnTo>
                  <a:pt x="8115" y="153822"/>
                </a:lnTo>
                <a:lnTo>
                  <a:pt x="8115" y="150799"/>
                </a:lnTo>
                <a:lnTo>
                  <a:pt x="9105" y="149771"/>
                </a:lnTo>
                <a:lnTo>
                  <a:pt x="9105" y="148780"/>
                </a:lnTo>
                <a:lnTo>
                  <a:pt x="10134" y="148780"/>
                </a:lnTo>
                <a:lnTo>
                  <a:pt x="10134" y="147751"/>
                </a:lnTo>
                <a:lnTo>
                  <a:pt x="11125" y="147751"/>
                </a:lnTo>
                <a:lnTo>
                  <a:pt x="12153" y="146761"/>
                </a:lnTo>
                <a:lnTo>
                  <a:pt x="13144" y="146761"/>
                </a:lnTo>
                <a:lnTo>
                  <a:pt x="14185" y="145719"/>
                </a:lnTo>
                <a:lnTo>
                  <a:pt x="19227" y="145719"/>
                </a:lnTo>
                <a:lnTo>
                  <a:pt x="19227" y="146761"/>
                </a:lnTo>
                <a:lnTo>
                  <a:pt x="21247" y="146761"/>
                </a:lnTo>
                <a:lnTo>
                  <a:pt x="21247" y="147751"/>
                </a:lnTo>
                <a:lnTo>
                  <a:pt x="22275" y="147751"/>
                </a:lnTo>
                <a:lnTo>
                  <a:pt x="22275" y="148780"/>
                </a:lnTo>
                <a:lnTo>
                  <a:pt x="23266" y="148780"/>
                </a:lnTo>
                <a:lnTo>
                  <a:pt x="23266" y="149771"/>
                </a:lnTo>
                <a:lnTo>
                  <a:pt x="24307" y="150799"/>
                </a:lnTo>
                <a:lnTo>
                  <a:pt x="24307" y="151790"/>
                </a:lnTo>
                <a:lnTo>
                  <a:pt x="25298" y="152831"/>
                </a:lnTo>
                <a:lnTo>
                  <a:pt x="25298" y="142709"/>
                </a:lnTo>
                <a:lnTo>
                  <a:pt x="25298" y="141681"/>
                </a:lnTo>
                <a:lnTo>
                  <a:pt x="24307" y="141681"/>
                </a:lnTo>
                <a:lnTo>
                  <a:pt x="24307" y="140690"/>
                </a:lnTo>
                <a:lnTo>
                  <a:pt x="22275" y="140690"/>
                </a:lnTo>
                <a:lnTo>
                  <a:pt x="22275" y="139649"/>
                </a:lnTo>
                <a:lnTo>
                  <a:pt x="21247" y="139649"/>
                </a:lnTo>
                <a:lnTo>
                  <a:pt x="20256" y="138658"/>
                </a:lnTo>
                <a:lnTo>
                  <a:pt x="17195" y="138658"/>
                </a:lnTo>
                <a:lnTo>
                  <a:pt x="16205" y="137629"/>
                </a:lnTo>
                <a:lnTo>
                  <a:pt x="14185" y="137629"/>
                </a:lnTo>
                <a:lnTo>
                  <a:pt x="14185" y="138658"/>
                </a:lnTo>
                <a:lnTo>
                  <a:pt x="11125" y="138658"/>
                </a:lnTo>
                <a:lnTo>
                  <a:pt x="10134" y="139649"/>
                </a:lnTo>
                <a:lnTo>
                  <a:pt x="8115" y="139649"/>
                </a:lnTo>
                <a:lnTo>
                  <a:pt x="8115" y="140690"/>
                </a:lnTo>
                <a:lnTo>
                  <a:pt x="6083" y="140690"/>
                </a:lnTo>
                <a:lnTo>
                  <a:pt x="6083" y="141681"/>
                </a:lnTo>
                <a:lnTo>
                  <a:pt x="3035" y="144729"/>
                </a:lnTo>
                <a:lnTo>
                  <a:pt x="3035" y="145719"/>
                </a:lnTo>
                <a:lnTo>
                  <a:pt x="2044" y="145719"/>
                </a:lnTo>
                <a:lnTo>
                  <a:pt x="2044" y="147751"/>
                </a:lnTo>
                <a:lnTo>
                  <a:pt x="1003" y="148780"/>
                </a:lnTo>
                <a:lnTo>
                  <a:pt x="1003" y="152831"/>
                </a:lnTo>
                <a:lnTo>
                  <a:pt x="12" y="152831"/>
                </a:lnTo>
                <a:lnTo>
                  <a:pt x="12" y="180136"/>
                </a:lnTo>
                <a:lnTo>
                  <a:pt x="59702" y="180136"/>
                </a:lnTo>
                <a:lnTo>
                  <a:pt x="59702" y="172034"/>
                </a:lnTo>
                <a:lnTo>
                  <a:pt x="59702" y="149771"/>
                </a:lnTo>
                <a:close/>
              </a:path>
              <a:path w="60325" h="180339">
                <a:moveTo>
                  <a:pt x="59702" y="0"/>
                </a:moveTo>
                <a:lnTo>
                  <a:pt x="12" y="0"/>
                </a:lnTo>
                <a:lnTo>
                  <a:pt x="12" y="5041"/>
                </a:lnTo>
                <a:lnTo>
                  <a:pt x="1003" y="5041"/>
                </a:lnTo>
                <a:lnTo>
                  <a:pt x="2044" y="6070"/>
                </a:lnTo>
                <a:lnTo>
                  <a:pt x="3035" y="6070"/>
                </a:lnTo>
                <a:lnTo>
                  <a:pt x="3035" y="7061"/>
                </a:lnTo>
                <a:lnTo>
                  <a:pt x="4064" y="7061"/>
                </a:lnTo>
                <a:lnTo>
                  <a:pt x="5054" y="8102"/>
                </a:lnTo>
                <a:lnTo>
                  <a:pt x="6083" y="9093"/>
                </a:lnTo>
                <a:lnTo>
                  <a:pt x="7073" y="10121"/>
                </a:lnTo>
                <a:lnTo>
                  <a:pt x="8115" y="11112"/>
                </a:lnTo>
                <a:lnTo>
                  <a:pt x="9105" y="12141"/>
                </a:lnTo>
                <a:lnTo>
                  <a:pt x="9105" y="13144"/>
                </a:lnTo>
                <a:lnTo>
                  <a:pt x="10134" y="13144"/>
                </a:lnTo>
                <a:lnTo>
                  <a:pt x="10134" y="14173"/>
                </a:lnTo>
                <a:lnTo>
                  <a:pt x="12153" y="16192"/>
                </a:lnTo>
                <a:lnTo>
                  <a:pt x="12153" y="17183"/>
                </a:lnTo>
                <a:lnTo>
                  <a:pt x="13144" y="18224"/>
                </a:lnTo>
                <a:lnTo>
                  <a:pt x="13144" y="19215"/>
                </a:lnTo>
                <a:lnTo>
                  <a:pt x="14185" y="19215"/>
                </a:lnTo>
                <a:lnTo>
                  <a:pt x="14185" y="21234"/>
                </a:lnTo>
                <a:lnTo>
                  <a:pt x="15176" y="22263"/>
                </a:lnTo>
                <a:lnTo>
                  <a:pt x="22275" y="22263"/>
                </a:lnTo>
                <a:lnTo>
                  <a:pt x="21247" y="21234"/>
                </a:lnTo>
                <a:lnTo>
                  <a:pt x="21247" y="19215"/>
                </a:lnTo>
                <a:lnTo>
                  <a:pt x="20256" y="18224"/>
                </a:lnTo>
                <a:lnTo>
                  <a:pt x="20256" y="17183"/>
                </a:lnTo>
                <a:lnTo>
                  <a:pt x="19227" y="17183"/>
                </a:lnTo>
                <a:lnTo>
                  <a:pt x="19227" y="15163"/>
                </a:lnTo>
                <a:lnTo>
                  <a:pt x="17195" y="13144"/>
                </a:lnTo>
                <a:lnTo>
                  <a:pt x="17195" y="12141"/>
                </a:lnTo>
                <a:lnTo>
                  <a:pt x="16205" y="12141"/>
                </a:lnTo>
                <a:lnTo>
                  <a:pt x="16205" y="10121"/>
                </a:lnTo>
                <a:lnTo>
                  <a:pt x="15176" y="10121"/>
                </a:lnTo>
                <a:lnTo>
                  <a:pt x="15176" y="9093"/>
                </a:lnTo>
                <a:lnTo>
                  <a:pt x="13144" y="7061"/>
                </a:lnTo>
                <a:lnTo>
                  <a:pt x="59702" y="7061"/>
                </a:lnTo>
                <a:lnTo>
                  <a:pt x="597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8" name="object 3148"/>
          <p:cNvSpPr/>
          <p:nvPr/>
        </p:nvSpPr>
        <p:spPr>
          <a:xfrm>
            <a:off x="16242830" y="2538322"/>
            <a:ext cx="60325" cy="181610"/>
          </a:xfrm>
          <a:custGeom>
            <a:avLst/>
            <a:gdLst/>
            <a:ahLst/>
            <a:cxnLst/>
            <a:rect l="l" t="t" r="r" b="b"/>
            <a:pathLst>
              <a:path w="60325" h="181610">
                <a:moveTo>
                  <a:pt x="42494" y="34404"/>
                </a:moveTo>
                <a:lnTo>
                  <a:pt x="34404" y="34404"/>
                </a:lnTo>
                <a:lnTo>
                  <a:pt x="34404" y="56667"/>
                </a:lnTo>
                <a:lnTo>
                  <a:pt x="42494" y="56667"/>
                </a:lnTo>
                <a:lnTo>
                  <a:pt x="42494" y="34404"/>
                </a:lnTo>
                <a:close/>
              </a:path>
              <a:path w="60325" h="181610">
                <a:moveTo>
                  <a:pt x="59677" y="115354"/>
                </a:moveTo>
                <a:lnTo>
                  <a:pt x="0" y="115354"/>
                </a:lnTo>
                <a:lnTo>
                  <a:pt x="0" y="123456"/>
                </a:lnTo>
                <a:lnTo>
                  <a:pt x="59677" y="123456"/>
                </a:lnTo>
                <a:lnTo>
                  <a:pt x="59677" y="115354"/>
                </a:lnTo>
                <a:close/>
              </a:path>
              <a:path w="60325" h="181610">
                <a:moveTo>
                  <a:pt x="59677" y="59715"/>
                </a:moveTo>
                <a:lnTo>
                  <a:pt x="40474" y="71869"/>
                </a:lnTo>
                <a:lnTo>
                  <a:pt x="39446" y="71869"/>
                </a:lnTo>
                <a:lnTo>
                  <a:pt x="36423" y="74879"/>
                </a:lnTo>
                <a:lnTo>
                  <a:pt x="35394" y="74879"/>
                </a:lnTo>
                <a:lnTo>
                  <a:pt x="34404" y="75907"/>
                </a:lnTo>
                <a:lnTo>
                  <a:pt x="33362" y="76898"/>
                </a:lnTo>
                <a:lnTo>
                  <a:pt x="33362" y="77939"/>
                </a:lnTo>
                <a:lnTo>
                  <a:pt x="32372" y="77939"/>
                </a:lnTo>
                <a:lnTo>
                  <a:pt x="32372" y="78930"/>
                </a:lnTo>
                <a:lnTo>
                  <a:pt x="31343" y="78930"/>
                </a:lnTo>
                <a:lnTo>
                  <a:pt x="31343" y="79959"/>
                </a:lnTo>
                <a:lnTo>
                  <a:pt x="30353" y="79959"/>
                </a:lnTo>
                <a:lnTo>
                  <a:pt x="30353" y="81978"/>
                </a:lnTo>
                <a:lnTo>
                  <a:pt x="29324" y="81978"/>
                </a:lnTo>
                <a:lnTo>
                  <a:pt x="28333" y="81978"/>
                </a:lnTo>
                <a:lnTo>
                  <a:pt x="28333" y="80949"/>
                </a:lnTo>
                <a:lnTo>
                  <a:pt x="27292" y="79959"/>
                </a:lnTo>
                <a:lnTo>
                  <a:pt x="26301" y="78930"/>
                </a:lnTo>
                <a:lnTo>
                  <a:pt x="26301" y="77939"/>
                </a:lnTo>
                <a:lnTo>
                  <a:pt x="25273" y="77939"/>
                </a:lnTo>
                <a:lnTo>
                  <a:pt x="25273" y="76898"/>
                </a:lnTo>
                <a:lnTo>
                  <a:pt x="24282" y="76898"/>
                </a:lnTo>
                <a:lnTo>
                  <a:pt x="23253" y="75907"/>
                </a:lnTo>
                <a:lnTo>
                  <a:pt x="21221" y="75907"/>
                </a:lnTo>
                <a:lnTo>
                  <a:pt x="21221" y="74879"/>
                </a:lnTo>
                <a:lnTo>
                  <a:pt x="20231" y="74879"/>
                </a:lnTo>
                <a:lnTo>
                  <a:pt x="19202" y="73888"/>
                </a:lnTo>
                <a:lnTo>
                  <a:pt x="18211" y="73888"/>
                </a:lnTo>
                <a:lnTo>
                  <a:pt x="17183" y="72859"/>
                </a:lnTo>
                <a:lnTo>
                  <a:pt x="15151" y="72859"/>
                </a:lnTo>
                <a:lnTo>
                  <a:pt x="14160" y="71869"/>
                </a:lnTo>
                <a:lnTo>
                  <a:pt x="13131" y="71869"/>
                </a:lnTo>
                <a:lnTo>
                  <a:pt x="12141" y="70827"/>
                </a:lnTo>
                <a:lnTo>
                  <a:pt x="11099" y="70827"/>
                </a:lnTo>
                <a:lnTo>
                  <a:pt x="10109" y="69837"/>
                </a:lnTo>
                <a:lnTo>
                  <a:pt x="9080" y="69837"/>
                </a:lnTo>
                <a:lnTo>
                  <a:pt x="9080" y="68808"/>
                </a:lnTo>
                <a:lnTo>
                  <a:pt x="7061" y="66789"/>
                </a:lnTo>
                <a:lnTo>
                  <a:pt x="7061" y="59715"/>
                </a:lnTo>
                <a:lnTo>
                  <a:pt x="0" y="59715"/>
                </a:lnTo>
                <a:lnTo>
                  <a:pt x="0" y="67818"/>
                </a:lnTo>
                <a:lnTo>
                  <a:pt x="990" y="68808"/>
                </a:lnTo>
                <a:lnTo>
                  <a:pt x="990" y="70827"/>
                </a:lnTo>
                <a:lnTo>
                  <a:pt x="2019" y="71869"/>
                </a:lnTo>
                <a:lnTo>
                  <a:pt x="2019" y="72859"/>
                </a:lnTo>
                <a:lnTo>
                  <a:pt x="3009" y="72859"/>
                </a:lnTo>
                <a:lnTo>
                  <a:pt x="4038" y="73888"/>
                </a:lnTo>
                <a:lnTo>
                  <a:pt x="4038" y="74879"/>
                </a:lnTo>
                <a:lnTo>
                  <a:pt x="5029" y="74879"/>
                </a:lnTo>
                <a:lnTo>
                  <a:pt x="5029" y="75907"/>
                </a:lnTo>
                <a:lnTo>
                  <a:pt x="6070" y="75907"/>
                </a:lnTo>
                <a:lnTo>
                  <a:pt x="6070" y="76898"/>
                </a:lnTo>
                <a:lnTo>
                  <a:pt x="7061" y="76898"/>
                </a:lnTo>
                <a:lnTo>
                  <a:pt x="8089" y="77939"/>
                </a:lnTo>
                <a:lnTo>
                  <a:pt x="10109" y="77939"/>
                </a:lnTo>
                <a:lnTo>
                  <a:pt x="10109" y="78930"/>
                </a:lnTo>
                <a:lnTo>
                  <a:pt x="12141" y="78930"/>
                </a:lnTo>
                <a:lnTo>
                  <a:pt x="13131" y="79959"/>
                </a:lnTo>
                <a:lnTo>
                  <a:pt x="14160" y="79959"/>
                </a:lnTo>
                <a:lnTo>
                  <a:pt x="15151" y="80949"/>
                </a:lnTo>
                <a:lnTo>
                  <a:pt x="16179" y="80949"/>
                </a:lnTo>
                <a:lnTo>
                  <a:pt x="17183" y="81978"/>
                </a:lnTo>
                <a:lnTo>
                  <a:pt x="18211" y="81978"/>
                </a:lnTo>
                <a:lnTo>
                  <a:pt x="19202" y="82969"/>
                </a:lnTo>
                <a:lnTo>
                  <a:pt x="20231" y="82969"/>
                </a:lnTo>
                <a:lnTo>
                  <a:pt x="21221" y="84010"/>
                </a:lnTo>
                <a:lnTo>
                  <a:pt x="22263" y="84010"/>
                </a:lnTo>
                <a:lnTo>
                  <a:pt x="25273" y="87020"/>
                </a:lnTo>
                <a:lnTo>
                  <a:pt x="25273" y="88049"/>
                </a:lnTo>
                <a:lnTo>
                  <a:pt x="26301" y="89052"/>
                </a:lnTo>
                <a:lnTo>
                  <a:pt x="26301" y="93091"/>
                </a:lnTo>
                <a:lnTo>
                  <a:pt x="0" y="93091"/>
                </a:lnTo>
                <a:lnTo>
                  <a:pt x="0" y="101193"/>
                </a:lnTo>
                <a:lnTo>
                  <a:pt x="59677" y="101193"/>
                </a:lnTo>
                <a:lnTo>
                  <a:pt x="59677" y="93091"/>
                </a:lnTo>
                <a:lnTo>
                  <a:pt x="32372" y="93091"/>
                </a:lnTo>
                <a:lnTo>
                  <a:pt x="32372" y="89052"/>
                </a:lnTo>
                <a:lnTo>
                  <a:pt x="34404" y="87020"/>
                </a:lnTo>
                <a:lnTo>
                  <a:pt x="34404" y="86029"/>
                </a:lnTo>
                <a:lnTo>
                  <a:pt x="35394" y="86029"/>
                </a:lnTo>
                <a:lnTo>
                  <a:pt x="35394" y="85001"/>
                </a:lnTo>
                <a:lnTo>
                  <a:pt x="36423" y="85001"/>
                </a:lnTo>
                <a:lnTo>
                  <a:pt x="36423" y="84010"/>
                </a:lnTo>
                <a:lnTo>
                  <a:pt x="37414" y="84010"/>
                </a:lnTo>
                <a:lnTo>
                  <a:pt x="39446" y="81978"/>
                </a:lnTo>
                <a:lnTo>
                  <a:pt x="40474" y="81978"/>
                </a:lnTo>
                <a:lnTo>
                  <a:pt x="41465" y="80949"/>
                </a:lnTo>
                <a:lnTo>
                  <a:pt x="42494" y="79959"/>
                </a:lnTo>
                <a:lnTo>
                  <a:pt x="43484" y="78930"/>
                </a:lnTo>
                <a:lnTo>
                  <a:pt x="59677" y="69837"/>
                </a:lnTo>
                <a:lnTo>
                  <a:pt x="59677" y="59715"/>
                </a:lnTo>
                <a:close/>
              </a:path>
              <a:path w="60325" h="181610">
                <a:moveTo>
                  <a:pt x="59702" y="149783"/>
                </a:moveTo>
                <a:lnTo>
                  <a:pt x="58712" y="148755"/>
                </a:lnTo>
                <a:lnTo>
                  <a:pt x="58712" y="145732"/>
                </a:lnTo>
                <a:lnTo>
                  <a:pt x="57670" y="144703"/>
                </a:lnTo>
                <a:lnTo>
                  <a:pt x="57670" y="143713"/>
                </a:lnTo>
                <a:lnTo>
                  <a:pt x="56680" y="142684"/>
                </a:lnTo>
                <a:lnTo>
                  <a:pt x="55651" y="141693"/>
                </a:lnTo>
                <a:lnTo>
                  <a:pt x="55651" y="140652"/>
                </a:lnTo>
                <a:lnTo>
                  <a:pt x="54660" y="140652"/>
                </a:lnTo>
                <a:lnTo>
                  <a:pt x="53632" y="139661"/>
                </a:lnTo>
                <a:lnTo>
                  <a:pt x="52641" y="138633"/>
                </a:lnTo>
                <a:lnTo>
                  <a:pt x="52641" y="150774"/>
                </a:lnTo>
                <a:lnTo>
                  <a:pt x="52641" y="173037"/>
                </a:lnTo>
                <a:lnTo>
                  <a:pt x="32397" y="173037"/>
                </a:lnTo>
                <a:lnTo>
                  <a:pt x="32397" y="152793"/>
                </a:lnTo>
                <a:lnTo>
                  <a:pt x="33388" y="151803"/>
                </a:lnTo>
                <a:lnTo>
                  <a:pt x="33388" y="148755"/>
                </a:lnTo>
                <a:lnTo>
                  <a:pt x="34417" y="148755"/>
                </a:lnTo>
                <a:lnTo>
                  <a:pt x="34417" y="147764"/>
                </a:lnTo>
                <a:lnTo>
                  <a:pt x="35407" y="146723"/>
                </a:lnTo>
                <a:lnTo>
                  <a:pt x="36449" y="145732"/>
                </a:lnTo>
                <a:lnTo>
                  <a:pt x="37439" y="145732"/>
                </a:lnTo>
                <a:lnTo>
                  <a:pt x="37439" y="144703"/>
                </a:lnTo>
                <a:lnTo>
                  <a:pt x="39458" y="144703"/>
                </a:lnTo>
                <a:lnTo>
                  <a:pt x="40487" y="143713"/>
                </a:lnTo>
                <a:lnTo>
                  <a:pt x="45529" y="143713"/>
                </a:lnTo>
                <a:lnTo>
                  <a:pt x="46558" y="144703"/>
                </a:lnTo>
                <a:lnTo>
                  <a:pt x="48590" y="144703"/>
                </a:lnTo>
                <a:lnTo>
                  <a:pt x="48590" y="145732"/>
                </a:lnTo>
                <a:lnTo>
                  <a:pt x="49580" y="145732"/>
                </a:lnTo>
                <a:lnTo>
                  <a:pt x="49580" y="146723"/>
                </a:lnTo>
                <a:lnTo>
                  <a:pt x="51600" y="148755"/>
                </a:lnTo>
                <a:lnTo>
                  <a:pt x="51600" y="149783"/>
                </a:lnTo>
                <a:lnTo>
                  <a:pt x="52641" y="150774"/>
                </a:lnTo>
                <a:lnTo>
                  <a:pt x="52641" y="138633"/>
                </a:lnTo>
                <a:lnTo>
                  <a:pt x="51600" y="138633"/>
                </a:lnTo>
                <a:lnTo>
                  <a:pt x="51600" y="137642"/>
                </a:lnTo>
                <a:lnTo>
                  <a:pt x="50609" y="137642"/>
                </a:lnTo>
                <a:lnTo>
                  <a:pt x="49580" y="136613"/>
                </a:lnTo>
                <a:lnTo>
                  <a:pt x="47561" y="136613"/>
                </a:lnTo>
                <a:lnTo>
                  <a:pt x="46558" y="135610"/>
                </a:lnTo>
                <a:lnTo>
                  <a:pt x="38468" y="135610"/>
                </a:lnTo>
                <a:lnTo>
                  <a:pt x="37439" y="136613"/>
                </a:lnTo>
                <a:lnTo>
                  <a:pt x="36449" y="136613"/>
                </a:lnTo>
                <a:lnTo>
                  <a:pt x="35407" y="137642"/>
                </a:lnTo>
                <a:lnTo>
                  <a:pt x="34417" y="137642"/>
                </a:lnTo>
                <a:lnTo>
                  <a:pt x="33388" y="138633"/>
                </a:lnTo>
                <a:lnTo>
                  <a:pt x="32397" y="138633"/>
                </a:lnTo>
                <a:lnTo>
                  <a:pt x="32397" y="139661"/>
                </a:lnTo>
                <a:lnTo>
                  <a:pt x="31369" y="140652"/>
                </a:lnTo>
                <a:lnTo>
                  <a:pt x="30378" y="141693"/>
                </a:lnTo>
                <a:lnTo>
                  <a:pt x="30378" y="142684"/>
                </a:lnTo>
                <a:lnTo>
                  <a:pt x="29337" y="143713"/>
                </a:lnTo>
                <a:lnTo>
                  <a:pt x="29337" y="144703"/>
                </a:lnTo>
                <a:lnTo>
                  <a:pt x="28346" y="144703"/>
                </a:lnTo>
                <a:lnTo>
                  <a:pt x="28346" y="146723"/>
                </a:lnTo>
                <a:lnTo>
                  <a:pt x="27317" y="145732"/>
                </a:lnTo>
                <a:lnTo>
                  <a:pt x="27317" y="144703"/>
                </a:lnTo>
                <a:lnTo>
                  <a:pt x="26327" y="144703"/>
                </a:lnTo>
                <a:lnTo>
                  <a:pt x="26327" y="143713"/>
                </a:lnTo>
                <a:lnTo>
                  <a:pt x="25298" y="142684"/>
                </a:lnTo>
                <a:lnTo>
                  <a:pt x="25298" y="152793"/>
                </a:lnTo>
                <a:lnTo>
                  <a:pt x="25298" y="173037"/>
                </a:lnTo>
                <a:lnTo>
                  <a:pt x="7073" y="173037"/>
                </a:lnTo>
                <a:lnTo>
                  <a:pt x="7073" y="154825"/>
                </a:lnTo>
                <a:lnTo>
                  <a:pt x="8115" y="153835"/>
                </a:lnTo>
                <a:lnTo>
                  <a:pt x="8115" y="150774"/>
                </a:lnTo>
                <a:lnTo>
                  <a:pt x="10134" y="148755"/>
                </a:lnTo>
                <a:lnTo>
                  <a:pt x="10134" y="147764"/>
                </a:lnTo>
                <a:lnTo>
                  <a:pt x="12153" y="147764"/>
                </a:lnTo>
                <a:lnTo>
                  <a:pt x="12153" y="146723"/>
                </a:lnTo>
                <a:lnTo>
                  <a:pt x="20256" y="146723"/>
                </a:lnTo>
                <a:lnTo>
                  <a:pt x="21247" y="147764"/>
                </a:lnTo>
                <a:lnTo>
                  <a:pt x="22275" y="147764"/>
                </a:lnTo>
                <a:lnTo>
                  <a:pt x="22275" y="148755"/>
                </a:lnTo>
                <a:lnTo>
                  <a:pt x="23266" y="149783"/>
                </a:lnTo>
                <a:lnTo>
                  <a:pt x="24307" y="150774"/>
                </a:lnTo>
                <a:lnTo>
                  <a:pt x="24307" y="152793"/>
                </a:lnTo>
                <a:lnTo>
                  <a:pt x="25298" y="152793"/>
                </a:lnTo>
                <a:lnTo>
                  <a:pt x="25298" y="142684"/>
                </a:lnTo>
                <a:lnTo>
                  <a:pt x="23266" y="140652"/>
                </a:lnTo>
                <a:lnTo>
                  <a:pt x="22275" y="140652"/>
                </a:lnTo>
                <a:lnTo>
                  <a:pt x="22275" y="139661"/>
                </a:lnTo>
                <a:lnTo>
                  <a:pt x="20256" y="139661"/>
                </a:lnTo>
                <a:lnTo>
                  <a:pt x="19227" y="138633"/>
                </a:lnTo>
                <a:lnTo>
                  <a:pt x="11125" y="138633"/>
                </a:lnTo>
                <a:lnTo>
                  <a:pt x="11125" y="139661"/>
                </a:lnTo>
                <a:lnTo>
                  <a:pt x="9105" y="139661"/>
                </a:lnTo>
                <a:lnTo>
                  <a:pt x="8115" y="140652"/>
                </a:lnTo>
                <a:lnTo>
                  <a:pt x="7073" y="140652"/>
                </a:lnTo>
                <a:lnTo>
                  <a:pt x="6083" y="141693"/>
                </a:lnTo>
                <a:lnTo>
                  <a:pt x="5054" y="142684"/>
                </a:lnTo>
                <a:lnTo>
                  <a:pt x="4064" y="143713"/>
                </a:lnTo>
                <a:lnTo>
                  <a:pt x="4064" y="144703"/>
                </a:lnTo>
                <a:lnTo>
                  <a:pt x="3035" y="144703"/>
                </a:lnTo>
                <a:lnTo>
                  <a:pt x="3035" y="145732"/>
                </a:lnTo>
                <a:lnTo>
                  <a:pt x="2044" y="146723"/>
                </a:lnTo>
                <a:lnTo>
                  <a:pt x="2044" y="147764"/>
                </a:lnTo>
                <a:lnTo>
                  <a:pt x="1003" y="148755"/>
                </a:lnTo>
                <a:lnTo>
                  <a:pt x="1003" y="152793"/>
                </a:lnTo>
                <a:lnTo>
                  <a:pt x="12" y="153835"/>
                </a:lnTo>
                <a:lnTo>
                  <a:pt x="12" y="181140"/>
                </a:lnTo>
                <a:lnTo>
                  <a:pt x="59702" y="181140"/>
                </a:lnTo>
                <a:lnTo>
                  <a:pt x="59702" y="173037"/>
                </a:lnTo>
                <a:lnTo>
                  <a:pt x="59702" y="149783"/>
                </a:lnTo>
                <a:close/>
              </a:path>
              <a:path w="60325" h="181610">
                <a:moveTo>
                  <a:pt x="59702" y="0"/>
                </a:moveTo>
                <a:lnTo>
                  <a:pt x="12" y="0"/>
                </a:lnTo>
                <a:lnTo>
                  <a:pt x="12" y="5029"/>
                </a:lnTo>
                <a:lnTo>
                  <a:pt x="1003" y="6070"/>
                </a:lnTo>
                <a:lnTo>
                  <a:pt x="2044" y="6070"/>
                </a:lnTo>
                <a:lnTo>
                  <a:pt x="4064" y="8089"/>
                </a:lnTo>
                <a:lnTo>
                  <a:pt x="5054" y="8089"/>
                </a:lnTo>
                <a:lnTo>
                  <a:pt x="5054" y="9080"/>
                </a:lnTo>
                <a:lnTo>
                  <a:pt x="6083" y="9080"/>
                </a:lnTo>
                <a:lnTo>
                  <a:pt x="7073" y="10109"/>
                </a:lnTo>
                <a:lnTo>
                  <a:pt x="7073" y="11099"/>
                </a:lnTo>
                <a:lnTo>
                  <a:pt x="8115" y="12141"/>
                </a:lnTo>
                <a:lnTo>
                  <a:pt x="9105" y="12141"/>
                </a:lnTo>
                <a:lnTo>
                  <a:pt x="9105" y="13131"/>
                </a:lnTo>
                <a:lnTo>
                  <a:pt x="11125" y="15151"/>
                </a:lnTo>
                <a:lnTo>
                  <a:pt x="11125" y="16179"/>
                </a:lnTo>
                <a:lnTo>
                  <a:pt x="12153" y="16179"/>
                </a:lnTo>
                <a:lnTo>
                  <a:pt x="12153" y="18211"/>
                </a:lnTo>
                <a:lnTo>
                  <a:pt x="13144" y="18211"/>
                </a:lnTo>
                <a:lnTo>
                  <a:pt x="13144" y="19202"/>
                </a:lnTo>
                <a:lnTo>
                  <a:pt x="14185" y="20231"/>
                </a:lnTo>
                <a:lnTo>
                  <a:pt x="14185" y="21221"/>
                </a:lnTo>
                <a:lnTo>
                  <a:pt x="15176" y="22263"/>
                </a:lnTo>
                <a:lnTo>
                  <a:pt x="22275" y="22263"/>
                </a:lnTo>
                <a:lnTo>
                  <a:pt x="21247" y="21221"/>
                </a:lnTo>
                <a:lnTo>
                  <a:pt x="21247" y="19202"/>
                </a:lnTo>
                <a:lnTo>
                  <a:pt x="19227" y="17183"/>
                </a:lnTo>
                <a:lnTo>
                  <a:pt x="19227" y="15151"/>
                </a:lnTo>
                <a:lnTo>
                  <a:pt x="18224" y="15151"/>
                </a:lnTo>
                <a:lnTo>
                  <a:pt x="18224" y="14160"/>
                </a:lnTo>
                <a:lnTo>
                  <a:pt x="16205" y="12141"/>
                </a:lnTo>
                <a:lnTo>
                  <a:pt x="16205" y="11099"/>
                </a:lnTo>
                <a:lnTo>
                  <a:pt x="15176" y="10109"/>
                </a:lnTo>
                <a:lnTo>
                  <a:pt x="15176" y="9080"/>
                </a:lnTo>
                <a:lnTo>
                  <a:pt x="14185" y="9080"/>
                </a:lnTo>
                <a:lnTo>
                  <a:pt x="14185" y="8089"/>
                </a:lnTo>
                <a:lnTo>
                  <a:pt x="59702" y="8089"/>
                </a:lnTo>
                <a:lnTo>
                  <a:pt x="597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49" name="object 3149"/>
          <p:cNvSpPr/>
          <p:nvPr/>
        </p:nvSpPr>
        <p:spPr>
          <a:xfrm>
            <a:off x="3661232" y="4918429"/>
            <a:ext cx="60960" cy="180340"/>
          </a:xfrm>
          <a:custGeom>
            <a:avLst/>
            <a:gdLst/>
            <a:ahLst/>
            <a:cxnLst/>
            <a:rect l="l" t="t" r="r" b="b"/>
            <a:pathLst>
              <a:path w="60960" h="180339">
                <a:moveTo>
                  <a:pt x="42481" y="33413"/>
                </a:moveTo>
                <a:lnTo>
                  <a:pt x="35420" y="33413"/>
                </a:lnTo>
                <a:lnTo>
                  <a:pt x="35420" y="55651"/>
                </a:lnTo>
                <a:lnTo>
                  <a:pt x="42481" y="55651"/>
                </a:lnTo>
                <a:lnTo>
                  <a:pt x="42481" y="33413"/>
                </a:lnTo>
                <a:close/>
              </a:path>
              <a:path w="60960" h="180339">
                <a:moveTo>
                  <a:pt x="60693" y="115379"/>
                </a:moveTo>
                <a:lnTo>
                  <a:pt x="1016" y="115379"/>
                </a:lnTo>
                <a:lnTo>
                  <a:pt x="1016" y="122440"/>
                </a:lnTo>
                <a:lnTo>
                  <a:pt x="60693" y="122440"/>
                </a:lnTo>
                <a:lnTo>
                  <a:pt x="60693" y="115379"/>
                </a:lnTo>
                <a:close/>
              </a:path>
              <a:path w="60960" h="180339">
                <a:moveTo>
                  <a:pt x="60693" y="58686"/>
                </a:moveTo>
                <a:lnTo>
                  <a:pt x="40462" y="71869"/>
                </a:lnTo>
                <a:lnTo>
                  <a:pt x="39471" y="71869"/>
                </a:lnTo>
                <a:lnTo>
                  <a:pt x="38430" y="72859"/>
                </a:lnTo>
                <a:lnTo>
                  <a:pt x="37439" y="73888"/>
                </a:lnTo>
                <a:lnTo>
                  <a:pt x="36410" y="73888"/>
                </a:lnTo>
                <a:lnTo>
                  <a:pt x="36410" y="74879"/>
                </a:lnTo>
                <a:lnTo>
                  <a:pt x="35420" y="74879"/>
                </a:lnTo>
                <a:lnTo>
                  <a:pt x="33401" y="76911"/>
                </a:lnTo>
                <a:lnTo>
                  <a:pt x="33401" y="77939"/>
                </a:lnTo>
                <a:lnTo>
                  <a:pt x="32359" y="77939"/>
                </a:lnTo>
                <a:lnTo>
                  <a:pt x="32359" y="78930"/>
                </a:lnTo>
                <a:lnTo>
                  <a:pt x="31369" y="78930"/>
                </a:lnTo>
                <a:lnTo>
                  <a:pt x="31369" y="79959"/>
                </a:lnTo>
                <a:lnTo>
                  <a:pt x="30340" y="80949"/>
                </a:lnTo>
                <a:lnTo>
                  <a:pt x="30340" y="82981"/>
                </a:lnTo>
                <a:lnTo>
                  <a:pt x="29349" y="81991"/>
                </a:lnTo>
                <a:lnTo>
                  <a:pt x="29349" y="80949"/>
                </a:lnTo>
                <a:lnTo>
                  <a:pt x="28321" y="79959"/>
                </a:lnTo>
                <a:lnTo>
                  <a:pt x="27330" y="78930"/>
                </a:lnTo>
                <a:lnTo>
                  <a:pt x="26289" y="77939"/>
                </a:lnTo>
                <a:lnTo>
                  <a:pt x="26289" y="76911"/>
                </a:lnTo>
                <a:lnTo>
                  <a:pt x="25298" y="76911"/>
                </a:lnTo>
                <a:lnTo>
                  <a:pt x="24269" y="75907"/>
                </a:lnTo>
                <a:lnTo>
                  <a:pt x="23279" y="75907"/>
                </a:lnTo>
                <a:lnTo>
                  <a:pt x="23279" y="74879"/>
                </a:lnTo>
                <a:lnTo>
                  <a:pt x="21247" y="74879"/>
                </a:lnTo>
                <a:lnTo>
                  <a:pt x="20218" y="73888"/>
                </a:lnTo>
                <a:lnTo>
                  <a:pt x="19227" y="73888"/>
                </a:lnTo>
                <a:lnTo>
                  <a:pt x="18199" y="72859"/>
                </a:lnTo>
                <a:lnTo>
                  <a:pt x="16167" y="72859"/>
                </a:lnTo>
                <a:lnTo>
                  <a:pt x="15176" y="71869"/>
                </a:lnTo>
                <a:lnTo>
                  <a:pt x="14147" y="71869"/>
                </a:lnTo>
                <a:lnTo>
                  <a:pt x="13157" y="70827"/>
                </a:lnTo>
                <a:lnTo>
                  <a:pt x="12128" y="69837"/>
                </a:lnTo>
                <a:lnTo>
                  <a:pt x="11137" y="69837"/>
                </a:lnTo>
                <a:lnTo>
                  <a:pt x="10096" y="68808"/>
                </a:lnTo>
                <a:lnTo>
                  <a:pt x="9105" y="68808"/>
                </a:lnTo>
                <a:lnTo>
                  <a:pt x="9105" y="67818"/>
                </a:lnTo>
                <a:lnTo>
                  <a:pt x="8077" y="66789"/>
                </a:lnTo>
                <a:lnTo>
                  <a:pt x="8077" y="64757"/>
                </a:lnTo>
                <a:lnTo>
                  <a:pt x="7086" y="63766"/>
                </a:lnTo>
                <a:lnTo>
                  <a:pt x="7086" y="61747"/>
                </a:lnTo>
                <a:lnTo>
                  <a:pt x="8077" y="60718"/>
                </a:lnTo>
                <a:lnTo>
                  <a:pt x="8077" y="59728"/>
                </a:lnTo>
                <a:lnTo>
                  <a:pt x="1016" y="59728"/>
                </a:lnTo>
                <a:lnTo>
                  <a:pt x="1016" y="68808"/>
                </a:lnTo>
                <a:lnTo>
                  <a:pt x="2006" y="69837"/>
                </a:lnTo>
                <a:lnTo>
                  <a:pt x="2006" y="71869"/>
                </a:lnTo>
                <a:lnTo>
                  <a:pt x="3035" y="71869"/>
                </a:lnTo>
                <a:lnTo>
                  <a:pt x="3035" y="72859"/>
                </a:lnTo>
                <a:lnTo>
                  <a:pt x="4025" y="73888"/>
                </a:lnTo>
                <a:lnTo>
                  <a:pt x="5067" y="73888"/>
                </a:lnTo>
                <a:lnTo>
                  <a:pt x="5067" y="74879"/>
                </a:lnTo>
                <a:lnTo>
                  <a:pt x="6057" y="74879"/>
                </a:lnTo>
                <a:lnTo>
                  <a:pt x="6057" y="75907"/>
                </a:lnTo>
                <a:lnTo>
                  <a:pt x="7086" y="75907"/>
                </a:lnTo>
                <a:lnTo>
                  <a:pt x="8077" y="76911"/>
                </a:lnTo>
                <a:lnTo>
                  <a:pt x="9105" y="76911"/>
                </a:lnTo>
                <a:lnTo>
                  <a:pt x="10096" y="77939"/>
                </a:lnTo>
                <a:lnTo>
                  <a:pt x="11137" y="77939"/>
                </a:lnTo>
                <a:lnTo>
                  <a:pt x="12128" y="78930"/>
                </a:lnTo>
                <a:lnTo>
                  <a:pt x="14147" y="78930"/>
                </a:lnTo>
                <a:lnTo>
                  <a:pt x="15176" y="79959"/>
                </a:lnTo>
                <a:lnTo>
                  <a:pt x="16167" y="79959"/>
                </a:lnTo>
                <a:lnTo>
                  <a:pt x="17208" y="80949"/>
                </a:lnTo>
                <a:lnTo>
                  <a:pt x="18199" y="80949"/>
                </a:lnTo>
                <a:lnTo>
                  <a:pt x="19227" y="81991"/>
                </a:lnTo>
                <a:lnTo>
                  <a:pt x="20218" y="81991"/>
                </a:lnTo>
                <a:lnTo>
                  <a:pt x="21247" y="82981"/>
                </a:lnTo>
                <a:lnTo>
                  <a:pt x="22250" y="82981"/>
                </a:lnTo>
                <a:lnTo>
                  <a:pt x="22250" y="84010"/>
                </a:lnTo>
                <a:lnTo>
                  <a:pt x="23279" y="84010"/>
                </a:lnTo>
                <a:lnTo>
                  <a:pt x="26289" y="87020"/>
                </a:lnTo>
                <a:lnTo>
                  <a:pt x="26289" y="91071"/>
                </a:lnTo>
                <a:lnTo>
                  <a:pt x="27330" y="92100"/>
                </a:lnTo>
                <a:lnTo>
                  <a:pt x="27330" y="93091"/>
                </a:lnTo>
                <a:lnTo>
                  <a:pt x="1016" y="93091"/>
                </a:lnTo>
                <a:lnTo>
                  <a:pt x="1016" y="101193"/>
                </a:lnTo>
                <a:lnTo>
                  <a:pt x="60693" y="101193"/>
                </a:lnTo>
                <a:lnTo>
                  <a:pt x="60693" y="93091"/>
                </a:lnTo>
                <a:lnTo>
                  <a:pt x="32359" y="93091"/>
                </a:lnTo>
                <a:lnTo>
                  <a:pt x="32359" y="90081"/>
                </a:lnTo>
                <a:lnTo>
                  <a:pt x="33401" y="89052"/>
                </a:lnTo>
                <a:lnTo>
                  <a:pt x="33401" y="88061"/>
                </a:lnTo>
                <a:lnTo>
                  <a:pt x="34391" y="87020"/>
                </a:lnTo>
                <a:lnTo>
                  <a:pt x="34391" y="86029"/>
                </a:lnTo>
                <a:lnTo>
                  <a:pt x="35420" y="86029"/>
                </a:lnTo>
                <a:lnTo>
                  <a:pt x="35420" y="85001"/>
                </a:lnTo>
                <a:lnTo>
                  <a:pt x="36410" y="85001"/>
                </a:lnTo>
                <a:lnTo>
                  <a:pt x="36410" y="84010"/>
                </a:lnTo>
                <a:lnTo>
                  <a:pt x="37439" y="84010"/>
                </a:lnTo>
                <a:lnTo>
                  <a:pt x="37439" y="82981"/>
                </a:lnTo>
                <a:lnTo>
                  <a:pt x="38430" y="82981"/>
                </a:lnTo>
                <a:lnTo>
                  <a:pt x="39471" y="81991"/>
                </a:lnTo>
                <a:lnTo>
                  <a:pt x="40462" y="80949"/>
                </a:lnTo>
                <a:lnTo>
                  <a:pt x="41490" y="80949"/>
                </a:lnTo>
                <a:lnTo>
                  <a:pt x="42481" y="79959"/>
                </a:lnTo>
                <a:lnTo>
                  <a:pt x="43510" y="79959"/>
                </a:lnTo>
                <a:lnTo>
                  <a:pt x="44500" y="78930"/>
                </a:lnTo>
                <a:lnTo>
                  <a:pt x="60693" y="68808"/>
                </a:lnTo>
                <a:lnTo>
                  <a:pt x="60693" y="58686"/>
                </a:lnTo>
                <a:close/>
              </a:path>
              <a:path w="60960" h="180339">
                <a:moveTo>
                  <a:pt x="60718" y="151790"/>
                </a:moveTo>
                <a:lnTo>
                  <a:pt x="59728" y="151790"/>
                </a:lnTo>
                <a:lnTo>
                  <a:pt x="59728" y="146748"/>
                </a:lnTo>
                <a:lnTo>
                  <a:pt x="58699" y="146748"/>
                </a:lnTo>
                <a:lnTo>
                  <a:pt x="58699" y="144729"/>
                </a:lnTo>
                <a:lnTo>
                  <a:pt x="57708" y="143700"/>
                </a:lnTo>
                <a:lnTo>
                  <a:pt x="57708" y="142697"/>
                </a:lnTo>
                <a:lnTo>
                  <a:pt x="56667" y="141668"/>
                </a:lnTo>
                <a:lnTo>
                  <a:pt x="56667" y="140677"/>
                </a:lnTo>
                <a:lnTo>
                  <a:pt x="55676" y="140677"/>
                </a:lnTo>
                <a:lnTo>
                  <a:pt x="55676" y="139649"/>
                </a:lnTo>
                <a:lnTo>
                  <a:pt x="54648" y="139649"/>
                </a:lnTo>
                <a:lnTo>
                  <a:pt x="53657" y="138658"/>
                </a:lnTo>
                <a:lnTo>
                  <a:pt x="53657" y="151790"/>
                </a:lnTo>
                <a:lnTo>
                  <a:pt x="53657" y="172034"/>
                </a:lnTo>
                <a:lnTo>
                  <a:pt x="33413" y="172034"/>
                </a:lnTo>
                <a:lnTo>
                  <a:pt x="33413" y="149771"/>
                </a:lnTo>
                <a:lnTo>
                  <a:pt x="34404" y="149771"/>
                </a:lnTo>
                <a:lnTo>
                  <a:pt x="34404" y="147739"/>
                </a:lnTo>
                <a:lnTo>
                  <a:pt x="35445" y="147739"/>
                </a:lnTo>
                <a:lnTo>
                  <a:pt x="35445" y="146748"/>
                </a:lnTo>
                <a:lnTo>
                  <a:pt x="36436" y="145719"/>
                </a:lnTo>
                <a:lnTo>
                  <a:pt x="37465" y="144729"/>
                </a:lnTo>
                <a:lnTo>
                  <a:pt x="38455" y="144729"/>
                </a:lnTo>
                <a:lnTo>
                  <a:pt x="39484" y="143700"/>
                </a:lnTo>
                <a:lnTo>
                  <a:pt x="47586" y="143700"/>
                </a:lnTo>
                <a:lnTo>
                  <a:pt x="48577" y="144729"/>
                </a:lnTo>
                <a:lnTo>
                  <a:pt x="49606" y="144729"/>
                </a:lnTo>
                <a:lnTo>
                  <a:pt x="49606" y="145719"/>
                </a:lnTo>
                <a:lnTo>
                  <a:pt x="50596" y="145719"/>
                </a:lnTo>
                <a:lnTo>
                  <a:pt x="50596" y="146748"/>
                </a:lnTo>
                <a:lnTo>
                  <a:pt x="51625" y="147739"/>
                </a:lnTo>
                <a:lnTo>
                  <a:pt x="52628" y="148780"/>
                </a:lnTo>
                <a:lnTo>
                  <a:pt x="52628" y="150799"/>
                </a:lnTo>
                <a:lnTo>
                  <a:pt x="53657" y="151790"/>
                </a:lnTo>
                <a:lnTo>
                  <a:pt x="53657" y="138658"/>
                </a:lnTo>
                <a:lnTo>
                  <a:pt x="52628" y="137617"/>
                </a:lnTo>
                <a:lnTo>
                  <a:pt x="51625" y="137617"/>
                </a:lnTo>
                <a:lnTo>
                  <a:pt x="50596" y="136626"/>
                </a:lnTo>
                <a:lnTo>
                  <a:pt x="49606" y="136626"/>
                </a:lnTo>
                <a:lnTo>
                  <a:pt x="48577" y="135597"/>
                </a:lnTo>
                <a:lnTo>
                  <a:pt x="44526" y="135597"/>
                </a:lnTo>
                <a:lnTo>
                  <a:pt x="44526" y="134607"/>
                </a:lnTo>
                <a:lnTo>
                  <a:pt x="42506" y="134607"/>
                </a:lnTo>
                <a:lnTo>
                  <a:pt x="41516" y="135597"/>
                </a:lnTo>
                <a:lnTo>
                  <a:pt x="37465" y="135597"/>
                </a:lnTo>
                <a:lnTo>
                  <a:pt x="36436" y="136626"/>
                </a:lnTo>
                <a:lnTo>
                  <a:pt x="35445" y="136626"/>
                </a:lnTo>
                <a:lnTo>
                  <a:pt x="34404" y="137617"/>
                </a:lnTo>
                <a:lnTo>
                  <a:pt x="33413" y="138658"/>
                </a:lnTo>
                <a:lnTo>
                  <a:pt x="32385" y="139649"/>
                </a:lnTo>
                <a:lnTo>
                  <a:pt x="31394" y="140677"/>
                </a:lnTo>
                <a:lnTo>
                  <a:pt x="30365" y="141668"/>
                </a:lnTo>
                <a:lnTo>
                  <a:pt x="30365" y="142697"/>
                </a:lnTo>
                <a:lnTo>
                  <a:pt x="29362" y="143700"/>
                </a:lnTo>
                <a:lnTo>
                  <a:pt x="29362" y="145719"/>
                </a:lnTo>
                <a:lnTo>
                  <a:pt x="28333" y="146748"/>
                </a:lnTo>
                <a:lnTo>
                  <a:pt x="28333" y="145719"/>
                </a:lnTo>
                <a:lnTo>
                  <a:pt x="27343" y="144729"/>
                </a:lnTo>
                <a:lnTo>
                  <a:pt x="27343" y="143700"/>
                </a:lnTo>
                <a:lnTo>
                  <a:pt x="26314" y="143700"/>
                </a:lnTo>
                <a:lnTo>
                  <a:pt x="26314" y="156870"/>
                </a:lnTo>
                <a:lnTo>
                  <a:pt x="26314" y="172034"/>
                </a:lnTo>
                <a:lnTo>
                  <a:pt x="8102" y="172034"/>
                </a:lnTo>
                <a:lnTo>
                  <a:pt x="8102" y="150799"/>
                </a:lnTo>
                <a:lnTo>
                  <a:pt x="9131" y="150799"/>
                </a:lnTo>
                <a:lnTo>
                  <a:pt x="9131" y="149771"/>
                </a:lnTo>
                <a:lnTo>
                  <a:pt x="10121" y="148780"/>
                </a:lnTo>
                <a:lnTo>
                  <a:pt x="10121" y="147739"/>
                </a:lnTo>
                <a:lnTo>
                  <a:pt x="11150" y="147739"/>
                </a:lnTo>
                <a:lnTo>
                  <a:pt x="12141" y="146748"/>
                </a:lnTo>
                <a:lnTo>
                  <a:pt x="13182" y="146748"/>
                </a:lnTo>
                <a:lnTo>
                  <a:pt x="14173" y="145719"/>
                </a:lnTo>
                <a:lnTo>
                  <a:pt x="20243" y="145719"/>
                </a:lnTo>
                <a:lnTo>
                  <a:pt x="22263" y="147739"/>
                </a:lnTo>
                <a:lnTo>
                  <a:pt x="23291" y="147739"/>
                </a:lnTo>
                <a:lnTo>
                  <a:pt x="23291" y="148780"/>
                </a:lnTo>
                <a:lnTo>
                  <a:pt x="25323" y="150799"/>
                </a:lnTo>
                <a:lnTo>
                  <a:pt x="25323" y="155841"/>
                </a:lnTo>
                <a:lnTo>
                  <a:pt x="26314" y="156870"/>
                </a:lnTo>
                <a:lnTo>
                  <a:pt x="26314" y="143700"/>
                </a:lnTo>
                <a:lnTo>
                  <a:pt x="26314" y="142697"/>
                </a:lnTo>
                <a:lnTo>
                  <a:pt x="25323" y="141668"/>
                </a:lnTo>
                <a:lnTo>
                  <a:pt x="24282" y="140677"/>
                </a:lnTo>
                <a:lnTo>
                  <a:pt x="23291" y="139649"/>
                </a:lnTo>
                <a:lnTo>
                  <a:pt x="21272" y="139649"/>
                </a:lnTo>
                <a:lnTo>
                  <a:pt x="21272" y="138658"/>
                </a:lnTo>
                <a:lnTo>
                  <a:pt x="18211" y="138658"/>
                </a:lnTo>
                <a:lnTo>
                  <a:pt x="17221" y="137617"/>
                </a:lnTo>
                <a:lnTo>
                  <a:pt x="14173" y="137617"/>
                </a:lnTo>
                <a:lnTo>
                  <a:pt x="13182" y="138658"/>
                </a:lnTo>
                <a:lnTo>
                  <a:pt x="10121" y="138658"/>
                </a:lnTo>
                <a:lnTo>
                  <a:pt x="10121" y="139649"/>
                </a:lnTo>
                <a:lnTo>
                  <a:pt x="9131" y="139649"/>
                </a:lnTo>
                <a:lnTo>
                  <a:pt x="8102" y="140677"/>
                </a:lnTo>
                <a:lnTo>
                  <a:pt x="7099" y="140677"/>
                </a:lnTo>
                <a:lnTo>
                  <a:pt x="6070" y="141668"/>
                </a:lnTo>
                <a:lnTo>
                  <a:pt x="5080" y="142697"/>
                </a:lnTo>
                <a:lnTo>
                  <a:pt x="5080" y="143700"/>
                </a:lnTo>
                <a:lnTo>
                  <a:pt x="4051" y="143700"/>
                </a:lnTo>
                <a:lnTo>
                  <a:pt x="4051" y="144729"/>
                </a:lnTo>
                <a:lnTo>
                  <a:pt x="2019" y="146748"/>
                </a:lnTo>
                <a:lnTo>
                  <a:pt x="2019" y="149771"/>
                </a:lnTo>
                <a:lnTo>
                  <a:pt x="1028" y="150799"/>
                </a:lnTo>
                <a:lnTo>
                  <a:pt x="1028" y="180124"/>
                </a:lnTo>
                <a:lnTo>
                  <a:pt x="60718" y="180124"/>
                </a:lnTo>
                <a:lnTo>
                  <a:pt x="60718" y="172034"/>
                </a:lnTo>
                <a:lnTo>
                  <a:pt x="60718" y="151790"/>
                </a:lnTo>
                <a:close/>
              </a:path>
              <a:path w="60960" h="180339">
                <a:moveTo>
                  <a:pt x="60718" y="0"/>
                </a:moveTo>
                <a:lnTo>
                  <a:pt x="0" y="0"/>
                </a:lnTo>
                <a:lnTo>
                  <a:pt x="0" y="5041"/>
                </a:lnTo>
                <a:lnTo>
                  <a:pt x="2019" y="5041"/>
                </a:lnTo>
                <a:lnTo>
                  <a:pt x="4051" y="7061"/>
                </a:lnTo>
                <a:lnTo>
                  <a:pt x="5080" y="7061"/>
                </a:lnTo>
                <a:lnTo>
                  <a:pt x="5080" y="8089"/>
                </a:lnTo>
                <a:lnTo>
                  <a:pt x="6070" y="8089"/>
                </a:lnTo>
                <a:lnTo>
                  <a:pt x="6070" y="9080"/>
                </a:lnTo>
                <a:lnTo>
                  <a:pt x="7099" y="10121"/>
                </a:lnTo>
                <a:lnTo>
                  <a:pt x="8102" y="10121"/>
                </a:lnTo>
                <a:lnTo>
                  <a:pt x="8102" y="11112"/>
                </a:lnTo>
                <a:lnTo>
                  <a:pt x="9131" y="11112"/>
                </a:lnTo>
                <a:lnTo>
                  <a:pt x="9131" y="12141"/>
                </a:lnTo>
                <a:lnTo>
                  <a:pt x="12141" y="15151"/>
                </a:lnTo>
                <a:lnTo>
                  <a:pt x="12141" y="16192"/>
                </a:lnTo>
                <a:lnTo>
                  <a:pt x="13182" y="17183"/>
                </a:lnTo>
                <a:lnTo>
                  <a:pt x="13182" y="18211"/>
                </a:lnTo>
                <a:lnTo>
                  <a:pt x="15201" y="20231"/>
                </a:lnTo>
                <a:lnTo>
                  <a:pt x="15201" y="22263"/>
                </a:lnTo>
                <a:lnTo>
                  <a:pt x="22263" y="22263"/>
                </a:lnTo>
                <a:lnTo>
                  <a:pt x="22263" y="20231"/>
                </a:lnTo>
                <a:lnTo>
                  <a:pt x="21272" y="19202"/>
                </a:lnTo>
                <a:lnTo>
                  <a:pt x="21272" y="18211"/>
                </a:lnTo>
                <a:lnTo>
                  <a:pt x="20243" y="17183"/>
                </a:lnTo>
                <a:lnTo>
                  <a:pt x="20243" y="16192"/>
                </a:lnTo>
                <a:lnTo>
                  <a:pt x="19253" y="16192"/>
                </a:lnTo>
                <a:lnTo>
                  <a:pt x="19253" y="14160"/>
                </a:lnTo>
                <a:lnTo>
                  <a:pt x="18211" y="14160"/>
                </a:lnTo>
                <a:lnTo>
                  <a:pt x="18211" y="13131"/>
                </a:lnTo>
                <a:lnTo>
                  <a:pt x="17221" y="12141"/>
                </a:lnTo>
                <a:lnTo>
                  <a:pt x="17221" y="11112"/>
                </a:lnTo>
                <a:lnTo>
                  <a:pt x="16192" y="11112"/>
                </a:lnTo>
                <a:lnTo>
                  <a:pt x="16192" y="9080"/>
                </a:lnTo>
                <a:lnTo>
                  <a:pt x="15201" y="9080"/>
                </a:lnTo>
                <a:lnTo>
                  <a:pt x="15201" y="8089"/>
                </a:lnTo>
                <a:lnTo>
                  <a:pt x="14173" y="8089"/>
                </a:lnTo>
                <a:lnTo>
                  <a:pt x="14173" y="7061"/>
                </a:lnTo>
                <a:lnTo>
                  <a:pt x="60718" y="7061"/>
                </a:lnTo>
                <a:lnTo>
                  <a:pt x="607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0" name="object 3150"/>
          <p:cNvSpPr/>
          <p:nvPr/>
        </p:nvSpPr>
        <p:spPr>
          <a:xfrm>
            <a:off x="3661232" y="2573730"/>
            <a:ext cx="60960" cy="180340"/>
          </a:xfrm>
          <a:custGeom>
            <a:avLst/>
            <a:gdLst/>
            <a:ahLst/>
            <a:cxnLst/>
            <a:rect l="l" t="t" r="r" b="b"/>
            <a:pathLst>
              <a:path w="60960" h="180339">
                <a:moveTo>
                  <a:pt x="42481" y="33401"/>
                </a:moveTo>
                <a:lnTo>
                  <a:pt x="35420" y="33401"/>
                </a:lnTo>
                <a:lnTo>
                  <a:pt x="35420" y="55664"/>
                </a:lnTo>
                <a:lnTo>
                  <a:pt x="42481" y="55664"/>
                </a:lnTo>
                <a:lnTo>
                  <a:pt x="42481" y="33401"/>
                </a:lnTo>
                <a:close/>
              </a:path>
              <a:path w="60960" h="180339">
                <a:moveTo>
                  <a:pt x="60693" y="114350"/>
                </a:moveTo>
                <a:lnTo>
                  <a:pt x="1016" y="114350"/>
                </a:lnTo>
                <a:lnTo>
                  <a:pt x="1016" y="122453"/>
                </a:lnTo>
                <a:lnTo>
                  <a:pt x="60693" y="122453"/>
                </a:lnTo>
                <a:lnTo>
                  <a:pt x="60693" y="114350"/>
                </a:lnTo>
                <a:close/>
              </a:path>
              <a:path w="60960" h="180339">
                <a:moveTo>
                  <a:pt x="60693" y="58724"/>
                </a:moveTo>
                <a:lnTo>
                  <a:pt x="40462" y="70866"/>
                </a:lnTo>
                <a:lnTo>
                  <a:pt x="40462" y="71856"/>
                </a:lnTo>
                <a:lnTo>
                  <a:pt x="39471" y="71856"/>
                </a:lnTo>
                <a:lnTo>
                  <a:pt x="38430" y="72885"/>
                </a:lnTo>
                <a:lnTo>
                  <a:pt x="37439" y="72885"/>
                </a:lnTo>
                <a:lnTo>
                  <a:pt x="36410" y="73875"/>
                </a:lnTo>
                <a:lnTo>
                  <a:pt x="35420" y="74904"/>
                </a:lnTo>
                <a:lnTo>
                  <a:pt x="34391" y="75907"/>
                </a:lnTo>
                <a:lnTo>
                  <a:pt x="33401" y="76936"/>
                </a:lnTo>
                <a:lnTo>
                  <a:pt x="32359" y="77927"/>
                </a:lnTo>
                <a:lnTo>
                  <a:pt x="32359" y="78955"/>
                </a:lnTo>
                <a:lnTo>
                  <a:pt x="31369" y="78955"/>
                </a:lnTo>
                <a:lnTo>
                  <a:pt x="31369" y="79946"/>
                </a:lnTo>
                <a:lnTo>
                  <a:pt x="30340" y="80987"/>
                </a:lnTo>
                <a:lnTo>
                  <a:pt x="30340" y="81978"/>
                </a:lnTo>
                <a:lnTo>
                  <a:pt x="29349" y="81978"/>
                </a:lnTo>
                <a:lnTo>
                  <a:pt x="29349" y="80987"/>
                </a:lnTo>
                <a:lnTo>
                  <a:pt x="27330" y="78955"/>
                </a:lnTo>
                <a:lnTo>
                  <a:pt x="27330" y="77927"/>
                </a:lnTo>
                <a:lnTo>
                  <a:pt x="26289" y="77927"/>
                </a:lnTo>
                <a:lnTo>
                  <a:pt x="26289" y="76936"/>
                </a:lnTo>
                <a:lnTo>
                  <a:pt x="25298" y="76936"/>
                </a:lnTo>
                <a:lnTo>
                  <a:pt x="25298" y="75907"/>
                </a:lnTo>
                <a:lnTo>
                  <a:pt x="23279" y="75907"/>
                </a:lnTo>
                <a:lnTo>
                  <a:pt x="23279" y="74904"/>
                </a:lnTo>
                <a:lnTo>
                  <a:pt x="22250" y="74904"/>
                </a:lnTo>
                <a:lnTo>
                  <a:pt x="21247" y="73875"/>
                </a:lnTo>
                <a:lnTo>
                  <a:pt x="19227" y="73875"/>
                </a:lnTo>
                <a:lnTo>
                  <a:pt x="18199" y="72885"/>
                </a:lnTo>
                <a:lnTo>
                  <a:pt x="17208" y="72885"/>
                </a:lnTo>
                <a:lnTo>
                  <a:pt x="16167" y="71856"/>
                </a:lnTo>
                <a:lnTo>
                  <a:pt x="15176" y="71856"/>
                </a:lnTo>
                <a:lnTo>
                  <a:pt x="14147" y="70866"/>
                </a:lnTo>
                <a:lnTo>
                  <a:pt x="13157" y="70866"/>
                </a:lnTo>
                <a:lnTo>
                  <a:pt x="12128" y="69824"/>
                </a:lnTo>
                <a:lnTo>
                  <a:pt x="11137" y="69824"/>
                </a:lnTo>
                <a:lnTo>
                  <a:pt x="11137" y="68834"/>
                </a:lnTo>
                <a:lnTo>
                  <a:pt x="10096" y="68834"/>
                </a:lnTo>
                <a:lnTo>
                  <a:pt x="9105" y="67805"/>
                </a:lnTo>
                <a:lnTo>
                  <a:pt x="8077" y="66814"/>
                </a:lnTo>
                <a:lnTo>
                  <a:pt x="8077" y="64795"/>
                </a:lnTo>
                <a:lnTo>
                  <a:pt x="7086" y="63754"/>
                </a:lnTo>
                <a:lnTo>
                  <a:pt x="7086" y="60744"/>
                </a:lnTo>
                <a:lnTo>
                  <a:pt x="8077" y="59715"/>
                </a:lnTo>
                <a:lnTo>
                  <a:pt x="1016" y="59715"/>
                </a:lnTo>
                <a:lnTo>
                  <a:pt x="1016" y="68834"/>
                </a:lnTo>
                <a:lnTo>
                  <a:pt x="2006" y="68834"/>
                </a:lnTo>
                <a:lnTo>
                  <a:pt x="2006" y="70866"/>
                </a:lnTo>
                <a:lnTo>
                  <a:pt x="3035" y="71856"/>
                </a:lnTo>
                <a:lnTo>
                  <a:pt x="3035" y="72885"/>
                </a:lnTo>
                <a:lnTo>
                  <a:pt x="4025" y="72885"/>
                </a:lnTo>
                <a:lnTo>
                  <a:pt x="5067" y="73875"/>
                </a:lnTo>
                <a:lnTo>
                  <a:pt x="5067" y="74904"/>
                </a:lnTo>
                <a:lnTo>
                  <a:pt x="6057" y="74904"/>
                </a:lnTo>
                <a:lnTo>
                  <a:pt x="7086" y="75907"/>
                </a:lnTo>
                <a:lnTo>
                  <a:pt x="8077" y="75907"/>
                </a:lnTo>
                <a:lnTo>
                  <a:pt x="9105" y="76936"/>
                </a:lnTo>
                <a:lnTo>
                  <a:pt x="10096" y="76936"/>
                </a:lnTo>
                <a:lnTo>
                  <a:pt x="11137" y="77927"/>
                </a:lnTo>
                <a:lnTo>
                  <a:pt x="12128" y="77927"/>
                </a:lnTo>
                <a:lnTo>
                  <a:pt x="13157" y="78955"/>
                </a:lnTo>
                <a:lnTo>
                  <a:pt x="14147" y="78955"/>
                </a:lnTo>
                <a:lnTo>
                  <a:pt x="15176" y="79946"/>
                </a:lnTo>
                <a:lnTo>
                  <a:pt x="17208" y="79946"/>
                </a:lnTo>
                <a:lnTo>
                  <a:pt x="18199" y="80987"/>
                </a:lnTo>
                <a:lnTo>
                  <a:pt x="19227" y="80987"/>
                </a:lnTo>
                <a:lnTo>
                  <a:pt x="19227" y="81978"/>
                </a:lnTo>
                <a:lnTo>
                  <a:pt x="20218" y="81978"/>
                </a:lnTo>
                <a:lnTo>
                  <a:pt x="21247" y="83007"/>
                </a:lnTo>
                <a:lnTo>
                  <a:pt x="22250" y="83007"/>
                </a:lnTo>
                <a:lnTo>
                  <a:pt x="23279" y="83997"/>
                </a:lnTo>
                <a:lnTo>
                  <a:pt x="24269" y="83997"/>
                </a:lnTo>
                <a:lnTo>
                  <a:pt x="24269" y="85026"/>
                </a:lnTo>
                <a:lnTo>
                  <a:pt x="25298" y="86017"/>
                </a:lnTo>
                <a:lnTo>
                  <a:pt x="26289" y="87058"/>
                </a:lnTo>
                <a:lnTo>
                  <a:pt x="26289" y="91097"/>
                </a:lnTo>
                <a:lnTo>
                  <a:pt x="27330" y="92087"/>
                </a:lnTo>
                <a:lnTo>
                  <a:pt x="27330" y="93129"/>
                </a:lnTo>
                <a:lnTo>
                  <a:pt x="1016" y="93129"/>
                </a:lnTo>
                <a:lnTo>
                  <a:pt x="1016" y="100190"/>
                </a:lnTo>
                <a:lnTo>
                  <a:pt x="60693" y="100190"/>
                </a:lnTo>
                <a:lnTo>
                  <a:pt x="60693" y="93129"/>
                </a:lnTo>
                <a:lnTo>
                  <a:pt x="32359" y="93129"/>
                </a:lnTo>
                <a:lnTo>
                  <a:pt x="32359" y="90068"/>
                </a:lnTo>
                <a:lnTo>
                  <a:pt x="33401" y="89077"/>
                </a:lnTo>
                <a:lnTo>
                  <a:pt x="33401" y="87058"/>
                </a:lnTo>
                <a:lnTo>
                  <a:pt x="34391" y="87058"/>
                </a:lnTo>
                <a:lnTo>
                  <a:pt x="34391" y="86017"/>
                </a:lnTo>
                <a:lnTo>
                  <a:pt x="35420" y="86017"/>
                </a:lnTo>
                <a:lnTo>
                  <a:pt x="35420" y="85026"/>
                </a:lnTo>
                <a:lnTo>
                  <a:pt x="36410" y="83997"/>
                </a:lnTo>
                <a:lnTo>
                  <a:pt x="37439" y="83007"/>
                </a:lnTo>
                <a:lnTo>
                  <a:pt x="38430" y="81978"/>
                </a:lnTo>
                <a:lnTo>
                  <a:pt x="39471" y="81978"/>
                </a:lnTo>
                <a:lnTo>
                  <a:pt x="39471" y="80987"/>
                </a:lnTo>
                <a:lnTo>
                  <a:pt x="40462" y="80987"/>
                </a:lnTo>
                <a:lnTo>
                  <a:pt x="41490" y="79946"/>
                </a:lnTo>
                <a:lnTo>
                  <a:pt x="42481" y="79946"/>
                </a:lnTo>
                <a:lnTo>
                  <a:pt x="43510" y="78955"/>
                </a:lnTo>
                <a:lnTo>
                  <a:pt x="44500" y="78955"/>
                </a:lnTo>
                <a:lnTo>
                  <a:pt x="60693" y="68834"/>
                </a:lnTo>
                <a:lnTo>
                  <a:pt x="60693" y="58724"/>
                </a:lnTo>
                <a:close/>
              </a:path>
              <a:path w="60960" h="180339">
                <a:moveTo>
                  <a:pt x="60718" y="151803"/>
                </a:moveTo>
                <a:lnTo>
                  <a:pt x="59728" y="150812"/>
                </a:lnTo>
                <a:lnTo>
                  <a:pt x="59728" y="146761"/>
                </a:lnTo>
                <a:lnTo>
                  <a:pt x="58699" y="145732"/>
                </a:lnTo>
                <a:lnTo>
                  <a:pt x="58699" y="144729"/>
                </a:lnTo>
                <a:lnTo>
                  <a:pt x="57708" y="143700"/>
                </a:lnTo>
                <a:lnTo>
                  <a:pt x="57708" y="142709"/>
                </a:lnTo>
                <a:lnTo>
                  <a:pt x="56667" y="141681"/>
                </a:lnTo>
                <a:lnTo>
                  <a:pt x="56667" y="140690"/>
                </a:lnTo>
                <a:lnTo>
                  <a:pt x="55676" y="139649"/>
                </a:lnTo>
                <a:lnTo>
                  <a:pt x="54648" y="138658"/>
                </a:lnTo>
                <a:lnTo>
                  <a:pt x="53657" y="138658"/>
                </a:lnTo>
                <a:lnTo>
                  <a:pt x="53657" y="151803"/>
                </a:lnTo>
                <a:lnTo>
                  <a:pt x="53657" y="172034"/>
                </a:lnTo>
                <a:lnTo>
                  <a:pt x="33413" y="172034"/>
                </a:lnTo>
                <a:lnTo>
                  <a:pt x="33413" y="149771"/>
                </a:lnTo>
                <a:lnTo>
                  <a:pt x="34404" y="148780"/>
                </a:lnTo>
                <a:lnTo>
                  <a:pt x="34404" y="147751"/>
                </a:lnTo>
                <a:lnTo>
                  <a:pt x="35445" y="146761"/>
                </a:lnTo>
                <a:lnTo>
                  <a:pt x="36436" y="145732"/>
                </a:lnTo>
                <a:lnTo>
                  <a:pt x="37465" y="144729"/>
                </a:lnTo>
                <a:lnTo>
                  <a:pt x="38455" y="143700"/>
                </a:lnTo>
                <a:lnTo>
                  <a:pt x="40474" y="143700"/>
                </a:lnTo>
                <a:lnTo>
                  <a:pt x="41516" y="142709"/>
                </a:lnTo>
                <a:lnTo>
                  <a:pt x="45554" y="142709"/>
                </a:lnTo>
                <a:lnTo>
                  <a:pt x="45554" y="143700"/>
                </a:lnTo>
                <a:lnTo>
                  <a:pt x="48577" y="143700"/>
                </a:lnTo>
                <a:lnTo>
                  <a:pt x="48577" y="144729"/>
                </a:lnTo>
                <a:lnTo>
                  <a:pt x="49606" y="144729"/>
                </a:lnTo>
                <a:lnTo>
                  <a:pt x="49606" y="145732"/>
                </a:lnTo>
                <a:lnTo>
                  <a:pt x="50596" y="145732"/>
                </a:lnTo>
                <a:lnTo>
                  <a:pt x="50596" y="146761"/>
                </a:lnTo>
                <a:lnTo>
                  <a:pt x="51625" y="146761"/>
                </a:lnTo>
                <a:lnTo>
                  <a:pt x="51625" y="147751"/>
                </a:lnTo>
                <a:lnTo>
                  <a:pt x="52628" y="148780"/>
                </a:lnTo>
                <a:lnTo>
                  <a:pt x="52628" y="150812"/>
                </a:lnTo>
                <a:lnTo>
                  <a:pt x="53657" y="151803"/>
                </a:lnTo>
                <a:lnTo>
                  <a:pt x="53657" y="138658"/>
                </a:lnTo>
                <a:lnTo>
                  <a:pt x="53657" y="137629"/>
                </a:lnTo>
                <a:lnTo>
                  <a:pt x="52628" y="137629"/>
                </a:lnTo>
                <a:lnTo>
                  <a:pt x="51625" y="136639"/>
                </a:lnTo>
                <a:lnTo>
                  <a:pt x="50596" y="136639"/>
                </a:lnTo>
                <a:lnTo>
                  <a:pt x="49606" y="135610"/>
                </a:lnTo>
                <a:lnTo>
                  <a:pt x="46545" y="135610"/>
                </a:lnTo>
                <a:lnTo>
                  <a:pt x="45554" y="134620"/>
                </a:lnTo>
                <a:lnTo>
                  <a:pt x="40474" y="134620"/>
                </a:lnTo>
                <a:lnTo>
                  <a:pt x="39484" y="135610"/>
                </a:lnTo>
                <a:lnTo>
                  <a:pt x="36436" y="135610"/>
                </a:lnTo>
                <a:lnTo>
                  <a:pt x="36436" y="136639"/>
                </a:lnTo>
                <a:lnTo>
                  <a:pt x="35445" y="136639"/>
                </a:lnTo>
                <a:lnTo>
                  <a:pt x="34404" y="137629"/>
                </a:lnTo>
                <a:lnTo>
                  <a:pt x="33413" y="138658"/>
                </a:lnTo>
                <a:lnTo>
                  <a:pt x="32385" y="138658"/>
                </a:lnTo>
                <a:lnTo>
                  <a:pt x="32385" y="139649"/>
                </a:lnTo>
                <a:lnTo>
                  <a:pt x="31394" y="139649"/>
                </a:lnTo>
                <a:lnTo>
                  <a:pt x="31394" y="140690"/>
                </a:lnTo>
                <a:lnTo>
                  <a:pt x="30365" y="141681"/>
                </a:lnTo>
                <a:lnTo>
                  <a:pt x="30365" y="142709"/>
                </a:lnTo>
                <a:lnTo>
                  <a:pt x="29362" y="143700"/>
                </a:lnTo>
                <a:lnTo>
                  <a:pt x="29362" y="144729"/>
                </a:lnTo>
                <a:lnTo>
                  <a:pt x="28333" y="145732"/>
                </a:lnTo>
                <a:lnTo>
                  <a:pt x="28333" y="144729"/>
                </a:lnTo>
                <a:lnTo>
                  <a:pt x="27343" y="144729"/>
                </a:lnTo>
                <a:lnTo>
                  <a:pt x="27343" y="143700"/>
                </a:lnTo>
                <a:lnTo>
                  <a:pt x="26314" y="142709"/>
                </a:lnTo>
                <a:lnTo>
                  <a:pt x="26314" y="156883"/>
                </a:lnTo>
                <a:lnTo>
                  <a:pt x="26314" y="172034"/>
                </a:lnTo>
                <a:lnTo>
                  <a:pt x="8102" y="172034"/>
                </a:lnTo>
                <a:lnTo>
                  <a:pt x="8102" y="150812"/>
                </a:lnTo>
                <a:lnTo>
                  <a:pt x="9131" y="150812"/>
                </a:lnTo>
                <a:lnTo>
                  <a:pt x="9131" y="148780"/>
                </a:lnTo>
                <a:lnTo>
                  <a:pt x="10121" y="148780"/>
                </a:lnTo>
                <a:lnTo>
                  <a:pt x="10121" y="147751"/>
                </a:lnTo>
                <a:lnTo>
                  <a:pt x="11150" y="147751"/>
                </a:lnTo>
                <a:lnTo>
                  <a:pt x="12141" y="146761"/>
                </a:lnTo>
                <a:lnTo>
                  <a:pt x="13182" y="146761"/>
                </a:lnTo>
                <a:lnTo>
                  <a:pt x="13182" y="145732"/>
                </a:lnTo>
                <a:lnTo>
                  <a:pt x="20243" y="145732"/>
                </a:lnTo>
                <a:lnTo>
                  <a:pt x="21272" y="146761"/>
                </a:lnTo>
                <a:lnTo>
                  <a:pt x="22263" y="146761"/>
                </a:lnTo>
                <a:lnTo>
                  <a:pt x="22263" y="147751"/>
                </a:lnTo>
                <a:lnTo>
                  <a:pt x="23291" y="147751"/>
                </a:lnTo>
                <a:lnTo>
                  <a:pt x="23291" y="148780"/>
                </a:lnTo>
                <a:lnTo>
                  <a:pt x="24282" y="148780"/>
                </a:lnTo>
                <a:lnTo>
                  <a:pt x="24282" y="149771"/>
                </a:lnTo>
                <a:lnTo>
                  <a:pt x="25323" y="150812"/>
                </a:lnTo>
                <a:lnTo>
                  <a:pt x="25323" y="155841"/>
                </a:lnTo>
                <a:lnTo>
                  <a:pt x="26314" y="156883"/>
                </a:lnTo>
                <a:lnTo>
                  <a:pt x="26314" y="142709"/>
                </a:lnTo>
                <a:lnTo>
                  <a:pt x="25323" y="141681"/>
                </a:lnTo>
                <a:lnTo>
                  <a:pt x="24282" y="140690"/>
                </a:lnTo>
                <a:lnTo>
                  <a:pt x="23291" y="139649"/>
                </a:lnTo>
                <a:lnTo>
                  <a:pt x="22263" y="139649"/>
                </a:lnTo>
                <a:lnTo>
                  <a:pt x="21272" y="138658"/>
                </a:lnTo>
                <a:lnTo>
                  <a:pt x="20243" y="138658"/>
                </a:lnTo>
                <a:lnTo>
                  <a:pt x="19253" y="137629"/>
                </a:lnTo>
                <a:lnTo>
                  <a:pt x="13182" y="137629"/>
                </a:lnTo>
                <a:lnTo>
                  <a:pt x="12141" y="138658"/>
                </a:lnTo>
                <a:lnTo>
                  <a:pt x="10121" y="138658"/>
                </a:lnTo>
                <a:lnTo>
                  <a:pt x="10121" y="139649"/>
                </a:lnTo>
                <a:lnTo>
                  <a:pt x="8102" y="139649"/>
                </a:lnTo>
                <a:lnTo>
                  <a:pt x="8102" y="140690"/>
                </a:lnTo>
                <a:lnTo>
                  <a:pt x="7099" y="140690"/>
                </a:lnTo>
                <a:lnTo>
                  <a:pt x="6070" y="141681"/>
                </a:lnTo>
                <a:lnTo>
                  <a:pt x="5080" y="142709"/>
                </a:lnTo>
                <a:lnTo>
                  <a:pt x="4051" y="143700"/>
                </a:lnTo>
                <a:lnTo>
                  <a:pt x="4051" y="144729"/>
                </a:lnTo>
                <a:lnTo>
                  <a:pt x="3060" y="144729"/>
                </a:lnTo>
                <a:lnTo>
                  <a:pt x="3060" y="145732"/>
                </a:lnTo>
                <a:lnTo>
                  <a:pt x="2019" y="146761"/>
                </a:lnTo>
                <a:lnTo>
                  <a:pt x="2019" y="149771"/>
                </a:lnTo>
                <a:lnTo>
                  <a:pt x="1028" y="150812"/>
                </a:lnTo>
                <a:lnTo>
                  <a:pt x="1028" y="180136"/>
                </a:lnTo>
                <a:lnTo>
                  <a:pt x="60718" y="180136"/>
                </a:lnTo>
                <a:lnTo>
                  <a:pt x="60718" y="172034"/>
                </a:lnTo>
                <a:lnTo>
                  <a:pt x="60718" y="151803"/>
                </a:lnTo>
                <a:close/>
              </a:path>
              <a:path w="60960" h="180339">
                <a:moveTo>
                  <a:pt x="60718" y="0"/>
                </a:moveTo>
                <a:lnTo>
                  <a:pt x="0" y="0"/>
                </a:lnTo>
                <a:lnTo>
                  <a:pt x="0" y="4051"/>
                </a:lnTo>
                <a:lnTo>
                  <a:pt x="1028" y="4051"/>
                </a:lnTo>
                <a:lnTo>
                  <a:pt x="1028" y="5041"/>
                </a:lnTo>
                <a:lnTo>
                  <a:pt x="2019" y="5041"/>
                </a:lnTo>
                <a:lnTo>
                  <a:pt x="4051" y="7073"/>
                </a:lnTo>
                <a:lnTo>
                  <a:pt x="5080" y="7073"/>
                </a:lnTo>
                <a:lnTo>
                  <a:pt x="5080" y="8102"/>
                </a:lnTo>
                <a:lnTo>
                  <a:pt x="6070" y="8102"/>
                </a:lnTo>
                <a:lnTo>
                  <a:pt x="6070" y="9093"/>
                </a:lnTo>
                <a:lnTo>
                  <a:pt x="7099" y="9093"/>
                </a:lnTo>
                <a:lnTo>
                  <a:pt x="8102" y="10121"/>
                </a:lnTo>
                <a:lnTo>
                  <a:pt x="8102" y="11112"/>
                </a:lnTo>
                <a:lnTo>
                  <a:pt x="9131" y="11112"/>
                </a:lnTo>
                <a:lnTo>
                  <a:pt x="9131" y="12153"/>
                </a:lnTo>
                <a:lnTo>
                  <a:pt x="10121" y="12153"/>
                </a:lnTo>
                <a:lnTo>
                  <a:pt x="10121" y="13144"/>
                </a:lnTo>
                <a:lnTo>
                  <a:pt x="12141" y="15163"/>
                </a:lnTo>
                <a:lnTo>
                  <a:pt x="12141" y="16192"/>
                </a:lnTo>
                <a:lnTo>
                  <a:pt x="13182" y="17183"/>
                </a:lnTo>
                <a:lnTo>
                  <a:pt x="13182" y="18224"/>
                </a:lnTo>
                <a:lnTo>
                  <a:pt x="14173" y="18224"/>
                </a:lnTo>
                <a:lnTo>
                  <a:pt x="14173" y="19215"/>
                </a:lnTo>
                <a:lnTo>
                  <a:pt x="15201" y="20243"/>
                </a:lnTo>
                <a:lnTo>
                  <a:pt x="15201" y="21234"/>
                </a:lnTo>
                <a:lnTo>
                  <a:pt x="22263" y="21234"/>
                </a:lnTo>
                <a:lnTo>
                  <a:pt x="22263" y="20243"/>
                </a:lnTo>
                <a:lnTo>
                  <a:pt x="21272" y="19215"/>
                </a:lnTo>
                <a:lnTo>
                  <a:pt x="21272" y="18224"/>
                </a:lnTo>
                <a:lnTo>
                  <a:pt x="20243" y="17183"/>
                </a:lnTo>
                <a:lnTo>
                  <a:pt x="20243" y="16192"/>
                </a:lnTo>
                <a:lnTo>
                  <a:pt x="19253" y="15163"/>
                </a:lnTo>
                <a:lnTo>
                  <a:pt x="19253" y="14173"/>
                </a:lnTo>
                <a:lnTo>
                  <a:pt x="18211" y="14173"/>
                </a:lnTo>
                <a:lnTo>
                  <a:pt x="18211" y="13144"/>
                </a:lnTo>
                <a:lnTo>
                  <a:pt x="17221" y="12153"/>
                </a:lnTo>
                <a:lnTo>
                  <a:pt x="17221" y="11112"/>
                </a:lnTo>
                <a:lnTo>
                  <a:pt x="16192" y="11112"/>
                </a:lnTo>
                <a:lnTo>
                  <a:pt x="16192" y="9093"/>
                </a:lnTo>
                <a:lnTo>
                  <a:pt x="15201" y="9093"/>
                </a:lnTo>
                <a:lnTo>
                  <a:pt x="15201" y="8102"/>
                </a:lnTo>
                <a:lnTo>
                  <a:pt x="14173" y="7073"/>
                </a:lnTo>
                <a:lnTo>
                  <a:pt x="60718" y="7073"/>
                </a:lnTo>
                <a:lnTo>
                  <a:pt x="607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51" name="object 3151"/>
          <p:cNvSpPr/>
          <p:nvPr/>
        </p:nvSpPr>
        <p:spPr>
          <a:xfrm>
            <a:off x="3661232" y="1877516"/>
            <a:ext cx="60960" cy="180340"/>
          </a:xfrm>
          <a:custGeom>
            <a:avLst/>
            <a:gdLst/>
            <a:ahLst/>
            <a:cxnLst/>
            <a:rect l="l" t="t" r="r" b="b"/>
            <a:pathLst>
              <a:path w="60960" h="180339">
                <a:moveTo>
                  <a:pt x="42481" y="34429"/>
                </a:moveTo>
                <a:lnTo>
                  <a:pt x="35420" y="34429"/>
                </a:lnTo>
                <a:lnTo>
                  <a:pt x="35420" y="56667"/>
                </a:lnTo>
                <a:lnTo>
                  <a:pt x="42481" y="56667"/>
                </a:lnTo>
                <a:lnTo>
                  <a:pt x="42481" y="34429"/>
                </a:lnTo>
                <a:close/>
              </a:path>
              <a:path w="60960" h="180339">
                <a:moveTo>
                  <a:pt x="60693" y="115354"/>
                </a:moveTo>
                <a:lnTo>
                  <a:pt x="1016" y="115354"/>
                </a:lnTo>
                <a:lnTo>
                  <a:pt x="1016" y="123456"/>
                </a:lnTo>
                <a:lnTo>
                  <a:pt x="60693" y="123456"/>
                </a:lnTo>
                <a:lnTo>
                  <a:pt x="60693" y="115354"/>
                </a:lnTo>
                <a:close/>
              </a:path>
              <a:path w="60960" h="180339">
                <a:moveTo>
                  <a:pt x="60693" y="59728"/>
                </a:moveTo>
                <a:lnTo>
                  <a:pt x="40462" y="71869"/>
                </a:lnTo>
                <a:lnTo>
                  <a:pt x="39471" y="72859"/>
                </a:lnTo>
                <a:lnTo>
                  <a:pt x="38430" y="72859"/>
                </a:lnTo>
                <a:lnTo>
                  <a:pt x="37439" y="73888"/>
                </a:lnTo>
                <a:lnTo>
                  <a:pt x="36410" y="74879"/>
                </a:lnTo>
                <a:lnTo>
                  <a:pt x="35420" y="75907"/>
                </a:lnTo>
                <a:lnTo>
                  <a:pt x="34391" y="75907"/>
                </a:lnTo>
                <a:lnTo>
                  <a:pt x="34391" y="76911"/>
                </a:lnTo>
                <a:lnTo>
                  <a:pt x="33401" y="76911"/>
                </a:lnTo>
                <a:lnTo>
                  <a:pt x="33401" y="77939"/>
                </a:lnTo>
                <a:lnTo>
                  <a:pt x="32359" y="78930"/>
                </a:lnTo>
                <a:lnTo>
                  <a:pt x="31369" y="79959"/>
                </a:lnTo>
                <a:lnTo>
                  <a:pt x="31369" y="80949"/>
                </a:lnTo>
                <a:lnTo>
                  <a:pt x="30340" y="80949"/>
                </a:lnTo>
                <a:lnTo>
                  <a:pt x="30340" y="82981"/>
                </a:lnTo>
                <a:lnTo>
                  <a:pt x="28321" y="80949"/>
                </a:lnTo>
                <a:lnTo>
                  <a:pt x="28321" y="79959"/>
                </a:lnTo>
                <a:lnTo>
                  <a:pt x="27330" y="79959"/>
                </a:lnTo>
                <a:lnTo>
                  <a:pt x="27330" y="78930"/>
                </a:lnTo>
                <a:lnTo>
                  <a:pt x="26289" y="77939"/>
                </a:lnTo>
                <a:lnTo>
                  <a:pt x="25298" y="76911"/>
                </a:lnTo>
                <a:lnTo>
                  <a:pt x="24269" y="76911"/>
                </a:lnTo>
                <a:lnTo>
                  <a:pt x="22250" y="74879"/>
                </a:lnTo>
                <a:lnTo>
                  <a:pt x="20218" y="74879"/>
                </a:lnTo>
                <a:lnTo>
                  <a:pt x="19227" y="73888"/>
                </a:lnTo>
                <a:lnTo>
                  <a:pt x="18199" y="73888"/>
                </a:lnTo>
                <a:lnTo>
                  <a:pt x="17208" y="72859"/>
                </a:lnTo>
                <a:lnTo>
                  <a:pt x="16167" y="72859"/>
                </a:lnTo>
                <a:lnTo>
                  <a:pt x="15176" y="71869"/>
                </a:lnTo>
                <a:lnTo>
                  <a:pt x="13157" y="71869"/>
                </a:lnTo>
                <a:lnTo>
                  <a:pt x="13157" y="70827"/>
                </a:lnTo>
                <a:lnTo>
                  <a:pt x="12128" y="70827"/>
                </a:lnTo>
                <a:lnTo>
                  <a:pt x="11137" y="69837"/>
                </a:lnTo>
                <a:lnTo>
                  <a:pt x="10096" y="69837"/>
                </a:lnTo>
                <a:lnTo>
                  <a:pt x="10096" y="68808"/>
                </a:lnTo>
                <a:lnTo>
                  <a:pt x="9105" y="68808"/>
                </a:lnTo>
                <a:lnTo>
                  <a:pt x="9105" y="67818"/>
                </a:lnTo>
                <a:lnTo>
                  <a:pt x="8077" y="67818"/>
                </a:lnTo>
                <a:lnTo>
                  <a:pt x="8077" y="64757"/>
                </a:lnTo>
                <a:lnTo>
                  <a:pt x="7086" y="63766"/>
                </a:lnTo>
                <a:lnTo>
                  <a:pt x="7086" y="61747"/>
                </a:lnTo>
                <a:lnTo>
                  <a:pt x="8077" y="60718"/>
                </a:lnTo>
                <a:lnTo>
                  <a:pt x="8077" y="59728"/>
                </a:lnTo>
                <a:lnTo>
                  <a:pt x="1016" y="59728"/>
                </a:lnTo>
                <a:lnTo>
                  <a:pt x="1016" y="68808"/>
                </a:lnTo>
                <a:lnTo>
                  <a:pt x="2006" y="69837"/>
                </a:lnTo>
                <a:lnTo>
                  <a:pt x="2006" y="71869"/>
                </a:lnTo>
                <a:lnTo>
                  <a:pt x="3035" y="72859"/>
                </a:lnTo>
                <a:lnTo>
                  <a:pt x="4025" y="73888"/>
                </a:lnTo>
                <a:lnTo>
                  <a:pt x="5067" y="74879"/>
                </a:lnTo>
                <a:lnTo>
                  <a:pt x="6057" y="75907"/>
                </a:lnTo>
                <a:lnTo>
                  <a:pt x="7086" y="75907"/>
                </a:lnTo>
                <a:lnTo>
                  <a:pt x="7086" y="76911"/>
                </a:lnTo>
                <a:lnTo>
                  <a:pt x="9105" y="76911"/>
                </a:lnTo>
                <a:lnTo>
                  <a:pt x="9105" y="77939"/>
                </a:lnTo>
                <a:lnTo>
                  <a:pt x="11137" y="77939"/>
                </a:lnTo>
                <a:lnTo>
                  <a:pt x="12128" y="78930"/>
                </a:lnTo>
                <a:lnTo>
                  <a:pt x="13157" y="78930"/>
                </a:lnTo>
                <a:lnTo>
                  <a:pt x="14147" y="79959"/>
                </a:lnTo>
                <a:lnTo>
                  <a:pt x="15176" y="79959"/>
                </a:lnTo>
                <a:lnTo>
                  <a:pt x="16167" y="80949"/>
                </a:lnTo>
                <a:lnTo>
                  <a:pt x="17208" y="80949"/>
                </a:lnTo>
                <a:lnTo>
                  <a:pt x="18199" y="81991"/>
                </a:lnTo>
                <a:lnTo>
                  <a:pt x="19227" y="81991"/>
                </a:lnTo>
                <a:lnTo>
                  <a:pt x="20218" y="82981"/>
                </a:lnTo>
                <a:lnTo>
                  <a:pt x="21247" y="82981"/>
                </a:lnTo>
                <a:lnTo>
                  <a:pt x="22250" y="84010"/>
                </a:lnTo>
                <a:lnTo>
                  <a:pt x="23279" y="84010"/>
                </a:lnTo>
                <a:lnTo>
                  <a:pt x="23279" y="85001"/>
                </a:lnTo>
                <a:lnTo>
                  <a:pt x="24269" y="85001"/>
                </a:lnTo>
                <a:lnTo>
                  <a:pt x="24269" y="86029"/>
                </a:lnTo>
                <a:lnTo>
                  <a:pt x="25298" y="86029"/>
                </a:lnTo>
                <a:lnTo>
                  <a:pt x="25298" y="87020"/>
                </a:lnTo>
                <a:lnTo>
                  <a:pt x="26289" y="87020"/>
                </a:lnTo>
                <a:lnTo>
                  <a:pt x="26289" y="91071"/>
                </a:lnTo>
                <a:lnTo>
                  <a:pt x="27330" y="92100"/>
                </a:lnTo>
                <a:lnTo>
                  <a:pt x="27330" y="93091"/>
                </a:lnTo>
                <a:lnTo>
                  <a:pt x="1016" y="93091"/>
                </a:lnTo>
                <a:lnTo>
                  <a:pt x="1016" y="101193"/>
                </a:lnTo>
                <a:lnTo>
                  <a:pt x="60693" y="101193"/>
                </a:lnTo>
                <a:lnTo>
                  <a:pt x="60693" y="93091"/>
                </a:lnTo>
                <a:lnTo>
                  <a:pt x="32359" y="93091"/>
                </a:lnTo>
                <a:lnTo>
                  <a:pt x="32359" y="90081"/>
                </a:lnTo>
                <a:lnTo>
                  <a:pt x="33401" y="89052"/>
                </a:lnTo>
                <a:lnTo>
                  <a:pt x="33401" y="88061"/>
                </a:lnTo>
                <a:lnTo>
                  <a:pt x="34391" y="87020"/>
                </a:lnTo>
                <a:lnTo>
                  <a:pt x="35420" y="86029"/>
                </a:lnTo>
                <a:lnTo>
                  <a:pt x="35420" y="85001"/>
                </a:lnTo>
                <a:lnTo>
                  <a:pt x="36410" y="85001"/>
                </a:lnTo>
                <a:lnTo>
                  <a:pt x="37439" y="84010"/>
                </a:lnTo>
                <a:lnTo>
                  <a:pt x="38430" y="82981"/>
                </a:lnTo>
                <a:lnTo>
                  <a:pt x="39471" y="82981"/>
                </a:lnTo>
                <a:lnTo>
                  <a:pt x="39471" y="81991"/>
                </a:lnTo>
                <a:lnTo>
                  <a:pt x="40462" y="81991"/>
                </a:lnTo>
                <a:lnTo>
                  <a:pt x="42481" y="79959"/>
                </a:lnTo>
                <a:lnTo>
                  <a:pt x="43510" y="79959"/>
                </a:lnTo>
                <a:lnTo>
                  <a:pt x="44500" y="78930"/>
                </a:lnTo>
                <a:lnTo>
                  <a:pt x="60693" y="68808"/>
                </a:lnTo>
                <a:lnTo>
                  <a:pt x="60693" y="59728"/>
                </a:lnTo>
                <a:close/>
              </a:path>
              <a:path w="60960" h="180339">
                <a:moveTo>
                  <a:pt x="60718" y="152819"/>
                </a:moveTo>
                <a:lnTo>
                  <a:pt x="59728" y="151790"/>
                </a:lnTo>
                <a:lnTo>
                  <a:pt x="59728" y="147739"/>
                </a:lnTo>
                <a:lnTo>
                  <a:pt x="58699" y="146748"/>
                </a:lnTo>
                <a:lnTo>
                  <a:pt x="58699" y="144729"/>
                </a:lnTo>
                <a:lnTo>
                  <a:pt x="57708" y="144729"/>
                </a:lnTo>
                <a:lnTo>
                  <a:pt x="57708" y="143687"/>
                </a:lnTo>
                <a:lnTo>
                  <a:pt x="57708" y="142697"/>
                </a:lnTo>
                <a:lnTo>
                  <a:pt x="56667" y="142697"/>
                </a:lnTo>
                <a:lnTo>
                  <a:pt x="56667" y="141668"/>
                </a:lnTo>
                <a:lnTo>
                  <a:pt x="55676" y="140677"/>
                </a:lnTo>
                <a:lnTo>
                  <a:pt x="55676" y="139649"/>
                </a:lnTo>
                <a:lnTo>
                  <a:pt x="54648" y="139649"/>
                </a:lnTo>
                <a:lnTo>
                  <a:pt x="53657" y="138658"/>
                </a:lnTo>
                <a:lnTo>
                  <a:pt x="53657" y="152819"/>
                </a:lnTo>
                <a:lnTo>
                  <a:pt x="53657" y="173062"/>
                </a:lnTo>
                <a:lnTo>
                  <a:pt x="33413" y="173062"/>
                </a:lnTo>
                <a:lnTo>
                  <a:pt x="33413" y="149771"/>
                </a:lnTo>
                <a:lnTo>
                  <a:pt x="34404" y="149771"/>
                </a:lnTo>
                <a:lnTo>
                  <a:pt x="34404" y="148767"/>
                </a:lnTo>
                <a:lnTo>
                  <a:pt x="35445" y="147739"/>
                </a:lnTo>
                <a:lnTo>
                  <a:pt x="35445" y="146748"/>
                </a:lnTo>
                <a:lnTo>
                  <a:pt x="36436" y="146748"/>
                </a:lnTo>
                <a:lnTo>
                  <a:pt x="36436" y="145719"/>
                </a:lnTo>
                <a:lnTo>
                  <a:pt x="37465" y="145719"/>
                </a:lnTo>
                <a:lnTo>
                  <a:pt x="37465" y="144729"/>
                </a:lnTo>
                <a:lnTo>
                  <a:pt x="39484" y="144729"/>
                </a:lnTo>
                <a:lnTo>
                  <a:pt x="39484" y="143687"/>
                </a:lnTo>
                <a:lnTo>
                  <a:pt x="46545" y="143687"/>
                </a:lnTo>
                <a:lnTo>
                  <a:pt x="47586" y="144729"/>
                </a:lnTo>
                <a:lnTo>
                  <a:pt x="48577" y="144729"/>
                </a:lnTo>
                <a:lnTo>
                  <a:pt x="49606" y="145719"/>
                </a:lnTo>
                <a:lnTo>
                  <a:pt x="50596" y="146748"/>
                </a:lnTo>
                <a:lnTo>
                  <a:pt x="51625" y="147739"/>
                </a:lnTo>
                <a:lnTo>
                  <a:pt x="51625" y="148767"/>
                </a:lnTo>
                <a:lnTo>
                  <a:pt x="52628" y="148767"/>
                </a:lnTo>
                <a:lnTo>
                  <a:pt x="52628" y="151790"/>
                </a:lnTo>
                <a:lnTo>
                  <a:pt x="53657" y="152819"/>
                </a:lnTo>
                <a:lnTo>
                  <a:pt x="53657" y="138658"/>
                </a:lnTo>
                <a:lnTo>
                  <a:pt x="52628" y="137617"/>
                </a:lnTo>
                <a:lnTo>
                  <a:pt x="50596" y="137617"/>
                </a:lnTo>
                <a:lnTo>
                  <a:pt x="50596" y="136626"/>
                </a:lnTo>
                <a:lnTo>
                  <a:pt x="48577" y="136626"/>
                </a:lnTo>
                <a:lnTo>
                  <a:pt x="47586" y="135597"/>
                </a:lnTo>
                <a:lnTo>
                  <a:pt x="39484" y="135597"/>
                </a:lnTo>
                <a:lnTo>
                  <a:pt x="38455" y="136626"/>
                </a:lnTo>
                <a:lnTo>
                  <a:pt x="36436" y="136626"/>
                </a:lnTo>
                <a:lnTo>
                  <a:pt x="35445" y="137617"/>
                </a:lnTo>
                <a:lnTo>
                  <a:pt x="34404" y="137617"/>
                </a:lnTo>
                <a:lnTo>
                  <a:pt x="34404" y="138658"/>
                </a:lnTo>
                <a:lnTo>
                  <a:pt x="33413" y="138658"/>
                </a:lnTo>
                <a:lnTo>
                  <a:pt x="32385" y="139649"/>
                </a:lnTo>
                <a:lnTo>
                  <a:pt x="31394" y="140677"/>
                </a:lnTo>
                <a:lnTo>
                  <a:pt x="31394" y="141668"/>
                </a:lnTo>
                <a:lnTo>
                  <a:pt x="30365" y="141668"/>
                </a:lnTo>
                <a:lnTo>
                  <a:pt x="30365" y="143687"/>
                </a:lnTo>
                <a:lnTo>
                  <a:pt x="29362" y="144729"/>
                </a:lnTo>
                <a:lnTo>
                  <a:pt x="29362" y="145719"/>
                </a:lnTo>
                <a:lnTo>
                  <a:pt x="28333" y="146748"/>
                </a:lnTo>
                <a:lnTo>
                  <a:pt x="28333" y="145719"/>
                </a:lnTo>
                <a:lnTo>
                  <a:pt x="26314" y="143687"/>
                </a:lnTo>
                <a:lnTo>
                  <a:pt x="26314" y="157861"/>
                </a:lnTo>
                <a:lnTo>
                  <a:pt x="26314" y="173062"/>
                </a:lnTo>
                <a:lnTo>
                  <a:pt x="8102" y="173062"/>
                </a:lnTo>
                <a:lnTo>
                  <a:pt x="8102" y="151790"/>
                </a:lnTo>
                <a:lnTo>
                  <a:pt x="9131" y="151790"/>
                </a:lnTo>
                <a:lnTo>
                  <a:pt x="9131" y="149771"/>
                </a:lnTo>
                <a:lnTo>
                  <a:pt x="11150" y="147739"/>
                </a:lnTo>
                <a:lnTo>
                  <a:pt x="12141" y="147739"/>
                </a:lnTo>
                <a:lnTo>
                  <a:pt x="13182" y="146748"/>
                </a:lnTo>
                <a:lnTo>
                  <a:pt x="15201" y="146748"/>
                </a:lnTo>
                <a:lnTo>
                  <a:pt x="16192" y="145719"/>
                </a:lnTo>
                <a:lnTo>
                  <a:pt x="17221" y="145719"/>
                </a:lnTo>
                <a:lnTo>
                  <a:pt x="18211" y="146748"/>
                </a:lnTo>
                <a:lnTo>
                  <a:pt x="21272" y="146748"/>
                </a:lnTo>
                <a:lnTo>
                  <a:pt x="24282" y="149771"/>
                </a:lnTo>
                <a:lnTo>
                  <a:pt x="24282" y="150799"/>
                </a:lnTo>
                <a:lnTo>
                  <a:pt x="25323" y="151790"/>
                </a:lnTo>
                <a:lnTo>
                  <a:pt x="25323" y="156870"/>
                </a:lnTo>
                <a:lnTo>
                  <a:pt x="26314" y="157861"/>
                </a:lnTo>
                <a:lnTo>
                  <a:pt x="26314" y="143687"/>
                </a:lnTo>
                <a:lnTo>
                  <a:pt x="26314" y="142697"/>
                </a:lnTo>
                <a:lnTo>
                  <a:pt x="25323" y="142697"/>
                </a:lnTo>
                <a:lnTo>
                  <a:pt x="25323" y="141668"/>
                </a:lnTo>
                <a:lnTo>
                  <a:pt x="24282" y="141668"/>
                </a:lnTo>
                <a:lnTo>
                  <a:pt x="24282" y="140677"/>
                </a:lnTo>
                <a:lnTo>
                  <a:pt x="23291" y="140677"/>
                </a:lnTo>
                <a:lnTo>
                  <a:pt x="22263" y="139649"/>
                </a:lnTo>
                <a:lnTo>
                  <a:pt x="21272" y="139649"/>
                </a:lnTo>
                <a:lnTo>
                  <a:pt x="20243" y="138658"/>
                </a:lnTo>
                <a:lnTo>
                  <a:pt x="12141" y="138658"/>
                </a:lnTo>
                <a:lnTo>
                  <a:pt x="11150" y="139649"/>
                </a:lnTo>
                <a:lnTo>
                  <a:pt x="10121" y="139649"/>
                </a:lnTo>
                <a:lnTo>
                  <a:pt x="9131" y="140677"/>
                </a:lnTo>
                <a:lnTo>
                  <a:pt x="8102" y="140677"/>
                </a:lnTo>
                <a:lnTo>
                  <a:pt x="7099" y="141668"/>
                </a:lnTo>
                <a:lnTo>
                  <a:pt x="6070" y="141668"/>
                </a:lnTo>
                <a:lnTo>
                  <a:pt x="6070" y="142697"/>
                </a:lnTo>
                <a:lnTo>
                  <a:pt x="5080" y="142697"/>
                </a:lnTo>
                <a:lnTo>
                  <a:pt x="5080" y="143687"/>
                </a:lnTo>
                <a:lnTo>
                  <a:pt x="3060" y="145719"/>
                </a:lnTo>
                <a:lnTo>
                  <a:pt x="3060" y="146748"/>
                </a:lnTo>
                <a:lnTo>
                  <a:pt x="2019" y="146748"/>
                </a:lnTo>
                <a:lnTo>
                  <a:pt x="2019" y="149771"/>
                </a:lnTo>
                <a:lnTo>
                  <a:pt x="1028" y="150799"/>
                </a:lnTo>
                <a:lnTo>
                  <a:pt x="1028" y="180124"/>
                </a:lnTo>
                <a:lnTo>
                  <a:pt x="60718" y="180124"/>
                </a:lnTo>
                <a:lnTo>
                  <a:pt x="60718" y="173062"/>
                </a:lnTo>
                <a:lnTo>
                  <a:pt x="60718" y="152819"/>
                </a:lnTo>
                <a:close/>
              </a:path>
              <a:path w="60960" h="180339">
                <a:moveTo>
                  <a:pt x="60718" y="0"/>
                </a:moveTo>
                <a:lnTo>
                  <a:pt x="0" y="0"/>
                </a:lnTo>
                <a:lnTo>
                  <a:pt x="0" y="5041"/>
                </a:lnTo>
                <a:lnTo>
                  <a:pt x="1028" y="5041"/>
                </a:lnTo>
                <a:lnTo>
                  <a:pt x="2019" y="6070"/>
                </a:lnTo>
                <a:lnTo>
                  <a:pt x="3060" y="6070"/>
                </a:lnTo>
                <a:lnTo>
                  <a:pt x="3060" y="7061"/>
                </a:lnTo>
                <a:lnTo>
                  <a:pt x="4051" y="7061"/>
                </a:lnTo>
                <a:lnTo>
                  <a:pt x="10121" y="13131"/>
                </a:lnTo>
                <a:lnTo>
                  <a:pt x="10121" y="14160"/>
                </a:lnTo>
                <a:lnTo>
                  <a:pt x="11150" y="14160"/>
                </a:lnTo>
                <a:lnTo>
                  <a:pt x="11150" y="15151"/>
                </a:lnTo>
                <a:lnTo>
                  <a:pt x="12141" y="15151"/>
                </a:lnTo>
                <a:lnTo>
                  <a:pt x="12141" y="17183"/>
                </a:lnTo>
                <a:lnTo>
                  <a:pt x="14173" y="19202"/>
                </a:lnTo>
                <a:lnTo>
                  <a:pt x="14173" y="20231"/>
                </a:lnTo>
                <a:lnTo>
                  <a:pt x="15201" y="20231"/>
                </a:lnTo>
                <a:lnTo>
                  <a:pt x="15201" y="22263"/>
                </a:lnTo>
                <a:lnTo>
                  <a:pt x="22263" y="22263"/>
                </a:lnTo>
                <a:lnTo>
                  <a:pt x="22263" y="20231"/>
                </a:lnTo>
                <a:lnTo>
                  <a:pt x="21272" y="20231"/>
                </a:lnTo>
                <a:lnTo>
                  <a:pt x="21272" y="18211"/>
                </a:lnTo>
                <a:lnTo>
                  <a:pt x="20243" y="18211"/>
                </a:lnTo>
                <a:lnTo>
                  <a:pt x="20243" y="17183"/>
                </a:lnTo>
                <a:lnTo>
                  <a:pt x="19253" y="16192"/>
                </a:lnTo>
                <a:lnTo>
                  <a:pt x="19253" y="14160"/>
                </a:lnTo>
                <a:lnTo>
                  <a:pt x="18211" y="14160"/>
                </a:lnTo>
                <a:lnTo>
                  <a:pt x="18211" y="13131"/>
                </a:lnTo>
                <a:lnTo>
                  <a:pt x="17221" y="13131"/>
                </a:lnTo>
                <a:lnTo>
                  <a:pt x="17221" y="12141"/>
                </a:lnTo>
                <a:lnTo>
                  <a:pt x="16192" y="11112"/>
                </a:lnTo>
                <a:lnTo>
                  <a:pt x="16192" y="10121"/>
                </a:lnTo>
                <a:lnTo>
                  <a:pt x="15201" y="9080"/>
                </a:lnTo>
                <a:lnTo>
                  <a:pt x="14173" y="8089"/>
                </a:lnTo>
                <a:lnTo>
                  <a:pt x="60718" y="8089"/>
                </a:lnTo>
                <a:lnTo>
                  <a:pt x="6071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52" name="object 3152"/>
          <p:cNvPicPr/>
          <p:nvPr/>
        </p:nvPicPr>
        <p:blipFill>
          <a:blip r:embed="rId205" cstate="print"/>
          <a:stretch>
            <a:fillRect/>
          </a:stretch>
        </p:blipFill>
        <p:spPr>
          <a:xfrm>
            <a:off x="16242830" y="4085605"/>
            <a:ext cx="60696" cy="192250"/>
          </a:xfrm>
          <a:prstGeom prst="rect">
            <a:avLst/>
          </a:prstGeom>
        </p:spPr>
      </p:pic>
      <p:pic>
        <p:nvPicPr>
          <p:cNvPr id="3153" name="object 3153"/>
          <p:cNvPicPr/>
          <p:nvPr/>
        </p:nvPicPr>
        <p:blipFill>
          <a:blip r:embed="rId206" cstate="print"/>
          <a:stretch>
            <a:fillRect/>
          </a:stretch>
        </p:blipFill>
        <p:spPr>
          <a:xfrm>
            <a:off x="16242830" y="3432896"/>
            <a:ext cx="60696" cy="192250"/>
          </a:xfrm>
          <a:prstGeom prst="rect">
            <a:avLst/>
          </a:prstGeom>
        </p:spPr>
      </p:pic>
      <p:pic>
        <p:nvPicPr>
          <p:cNvPr id="3154" name="object 3154"/>
          <p:cNvPicPr/>
          <p:nvPr/>
        </p:nvPicPr>
        <p:blipFill>
          <a:blip r:embed="rId207" cstate="print"/>
          <a:stretch>
            <a:fillRect/>
          </a:stretch>
        </p:blipFill>
        <p:spPr>
          <a:xfrm>
            <a:off x="3661260" y="4085605"/>
            <a:ext cx="61708" cy="192250"/>
          </a:xfrm>
          <a:prstGeom prst="rect">
            <a:avLst/>
          </a:prstGeom>
        </p:spPr>
      </p:pic>
      <p:pic>
        <p:nvPicPr>
          <p:cNvPr id="3155" name="object 3155"/>
          <p:cNvPicPr/>
          <p:nvPr/>
        </p:nvPicPr>
        <p:blipFill>
          <a:blip r:embed="rId208" cstate="print"/>
          <a:stretch>
            <a:fillRect/>
          </a:stretch>
        </p:blipFill>
        <p:spPr>
          <a:xfrm>
            <a:off x="3661260" y="3432896"/>
            <a:ext cx="61708" cy="192250"/>
          </a:xfrm>
          <a:prstGeom prst="rect">
            <a:avLst/>
          </a:prstGeom>
        </p:spPr>
      </p:pic>
      <p:pic>
        <p:nvPicPr>
          <p:cNvPr id="3156" name="object 3156"/>
          <p:cNvPicPr/>
          <p:nvPr/>
        </p:nvPicPr>
        <p:blipFill>
          <a:blip r:embed="rId209" cstate="print"/>
          <a:stretch>
            <a:fillRect/>
          </a:stretch>
        </p:blipFill>
        <p:spPr>
          <a:xfrm>
            <a:off x="5019278" y="1527392"/>
            <a:ext cx="191258" cy="60696"/>
          </a:xfrm>
          <a:prstGeom prst="rect">
            <a:avLst/>
          </a:prstGeom>
        </p:spPr>
      </p:pic>
      <p:pic>
        <p:nvPicPr>
          <p:cNvPr id="3157" name="object 3157"/>
          <p:cNvPicPr/>
          <p:nvPr/>
        </p:nvPicPr>
        <p:blipFill>
          <a:blip r:embed="rId210" cstate="print"/>
          <a:stretch>
            <a:fillRect/>
          </a:stretch>
        </p:blipFill>
        <p:spPr>
          <a:xfrm>
            <a:off x="14870625" y="1527392"/>
            <a:ext cx="191258" cy="60696"/>
          </a:xfrm>
          <a:prstGeom prst="rect">
            <a:avLst/>
          </a:prstGeom>
        </p:spPr>
      </p:pic>
      <p:pic>
        <p:nvPicPr>
          <p:cNvPr id="3158" name="object 3158"/>
          <p:cNvPicPr/>
          <p:nvPr/>
        </p:nvPicPr>
        <p:blipFill>
          <a:blip r:embed="rId211" cstate="print"/>
          <a:stretch>
            <a:fillRect/>
          </a:stretch>
        </p:blipFill>
        <p:spPr>
          <a:xfrm>
            <a:off x="13890043" y="1527392"/>
            <a:ext cx="191258" cy="60696"/>
          </a:xfrm>
          <a:prstGeom prst="rect">
            <a:avLst/>
          </a:prstGeom>
        </p:spPr>
      </p:pic>
      <p:sp>
        <p:nvSpPr>
          <p:cNvPr id="3159" name="object 3159"/>
          <p:cNvSpPr/>
          <p:nvPr/>
        </p:nvSpPr>
        <p:spPr>
          <a:xfrm>
            <a:off x="6886321" y="2962324"/>
            <a:ext cx="226695" cy="60325"/>
          </a:xfrm>
          <a:custGeom>
            <a:avLst/>
            <a:gdLst/>
            <a:ahLst/>
            <a:cxnLst/>
            <a:rect l="l" t="t" r="r" b="b"/>
            <a:pathLst>
              <a:path w="226695" h="60325">
                <a:moveTo>
                  <a:pt x="45516" y="41490"/>
                </a:moveTo>
                <a:lnTo>
                  <a:pt x="44526" y="40500"/>
                </a:lnTo>
                <a:lnTo>
                  <a:pt x="44526" y="36449"/>
                </a:lnTo>
                <a:lnTo>
                  <a:pt x="43497" y="36449"/>
                </a:lnTo>
                <a:lnTo>
                  <a:pt x="43497" y="34429"/>
                </a:lnTo>
                <a:lnTo>
                  <a:pt x="42506" y="33388"/>
                </a:lnTo>
                <a:lnTo>
                  <a:pt x="41465" y="32397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6436" y="28359"/>
                </a:lnTo>
                <a:lnTo>
                  <a:pt x="36436" y="38468"/>
                </a:lnTo>
                <a:lnTo>
                  <a:pt x="36436" y="46570"/>
                </a:lnTo>
                <a:lnTo>
                  <a:pt x="35394" y="47561"/>
                </a:lnTo>
                <a:lnTo>
                  <a:pt x="35394" y="48590"/>
                </a:lnTo>
                <a:lnTo>
                  <a:pt x="34404" y="48590"/>
                </a:lnTo>
                <a:lnTo>
                  <a:pt x="34404" y="49580"/>
                </a:lnTo>
                <a:lnTo>
                  <a:pt x="33375" y="50622"/>
                </a:lnTo>
                <a:lnTo>
                  <a:pt x="32385" y="50622"/>
                </a:lnTo>
                <a:lnTo>
                  <a:pt x="31356" y="51612"/>
                </a:lnTo>
                <a:lnTo>
                  <a:pt x="29324" y="51612"/>
                </a:lnTo>
                <a:lnTo>
                  <a:pt x="28333" y="52641"/>
                </a:lnTo>
                <a:lnTo>
                  <a:pt x="8102" y="52641"/>
                </a:lnTo>
                <a:lnTo>
                  <a:pt x="8102" y="32397"/>
                </a:lnTo>
                <a:lnTo>
                  <a:pt x="29324" y="32397"/>
                </a:lnTo>
                <a:lnTo>
                  <a:pt x="30365" y="33388"/>
                </a:lnTo>
                <a:lnTo>
                  <a:pt x="32385" y="33388"/>
                </a:lnTo>
                <a:lnTo>
                  <a:pt x="32385" y="34429"/>
                </a:lnTo>
                <a:lnTo>
                  <a:pt x="33375" y="34429"/>
                </a:lnTo>
                <a:lnTo>
                  <a:pt x="34404" y="35420"/>
                </a:lnTo>
                <a:lnTo>
                  <a:pt x="35394" y="36449"/>
                </a:lnTo>
                <a:lnTo>
                  <a:pt x="35394" y="37439"/>
                </a:lnTo>
                <a:lnTo>
                  <a:pt x="36436" y="38468"/>
                </a:lnTo>
                <a:lnTo>
                  <a:pt x="36436" y="28359"/>
                </a:lnTo>
                <a:lnTo>
                  <a:pt x="34404" y="28359"/>
                </a:lnTo>
                <a:lnTo>
                  <a:pt x="33375" y="27317"/>
                </a:lnTo>
                <a:lnTo>
                  <a:pt x="35394" y="27317"/>
                </a:lnTo>
                <a:lnTo>
                  <a:pt x="36436" y="26327"/>
                </a:lnTo>
                <a:lnTo>
                  <a:pt x="37426" y="25298"/>
                </a:lnTo>
                <a:lnTo>
                  <a:pt x="38455" y="24307"/>
                </a:lnTo>
                <a:lnTo>
                  <a:pt x="39446" y="23279"/>
                </a:lnTo>
                <a:lnTo>
                  <a:pt x="40474" y="22288"/>
                </a:lnTo>
                <a:lnTo>
                  <a:pt x="40474" y="20256"/>
                </a:lnTo>
                <a:lnTo>
                  <a:pt x="41465" y="20256"/>
                </a:lnTo>
                <a:lnTo>
                  <a:pt x="41465" y="17208"/>
                </a:lnTo>
                <a:lnTo>
                  <a:pt x="42506" y="17208"/>
                </a:lnTo>
                <a:lnTo>
                  <a:pt x="42506" y="13157"/>
                </a:lnTo>
                <a:lnTo>
                  <a:pt x="41465" y="12166"/>
                </a:lnTo>
                <a:lnTo>
                  <a:pt x="41465" y="9105"/>
                </a:lnTo>
                <a:lnTo>
                  <a:pt x="40474" y="9105"/>
                </a:lnTo>
                <a:lnTo>
                  <a:pt x="40474" y="8115"/>
                </a:lnTo>
                <a:lnTo>
                  <a:pt x="39446" y="7086"/>
                </a:lnTo>
                <a:lnTo>
                  <a:pt x="39446" y="6096"/>
                </a:lnTo>
                <a:lnTo>
                  <a:pt x="38455" y="5054"/>
                </a:lnTo>
                <a:lnTo>
                  <a:pt x="37426" y="4064"/>
                </a:lnTo>
                <a:lnTo>
                  <a:pt x="36436" y="4064"/>
                </a:lnTo>
                <a:lnTo>
                  <a:pt x="36436" y="3035"/>
                </a:lnTo>
                <a:lnTo>
                  <a:pt x="35394" y="3035"/>
                </a:lnTo>
                <a:lnTo>
                  <a:pt x="34404" y="2044"/>
                </a:lnTo>
                <a:lnTo>
                  <a:pt x="34404" y="13157"/>
                </a:lnTo>
                <a:lnTo>
                  <a:pt x="34404" y="19227"/>
                </a:lnTo>
                <a:lnTo>
                  <a:pt x="32385" y="21247"/>
                </a:lnTo>
                <a:lnTo>
                  <a:pt x="32385" y="22288"/>
                </a:lnTo>
                <a:lnTo>
                  <a:pt x="31356" y="23279"/>
                </a:lnTo>
                <a:lnTo>
                  <a:pt x="30365" y="23279"/>
                </a:lnTo>
                <a:lnTo>
                  <a:pt x="29324" y="24307"/>
                </a:lnTo>
                <a:lnTo>
                  <a:pt x="25285" y="24307"/>
                </a:lnTo>
                <a:lnTo>
                  <a:pt x="25285" y="25298"/>
                </a:lnTo>
                <a:lnTo>
                  <a:pt x="8102" y="25298"/>
                </a:lnTo>
                <a:lnTo>
                  <a:pt x="8102" y="7086"/>
                </a:lnTo>
                <a:lnTo>
                  <a:pt x="28333" y="7086"/>
                </a:lnTo>
                <a:lnTo>
                  <a:pt x="29324" y="8115"/>
                </a:lnTo>
                <a:lnTo>
                  <a:pt x="30365" y="8115"/>
                </a:lnTo>
                <a:lnTo>
                  <a:pt x="31356" y="9105"/>
                </a:lnTo>
                <a:lnTo>
                  <a:pt x="32385" y="9105"/>
                </a:lnTo>
                <a:lnTo>
                  <a:pt x="32385" y="10134"/>
                </a:lnTo>
                <a:lnTo>
                  <a:pt x="33375" y="11125"/>
                </a:lnTo>
                <a:lnTo>
                  <a:pt x="33375" y="13157"/>
                </a:lnTo>
                <a:lnTo>
                  <a:pt x="34404" y="13157"/>
                </a:lnTo>
                <a:lnTo>
                  <a:pt x="34404" y="2044"/>
                </a:lnTo>
                <a:lnTo>
                  <a:pt x="33375" y="2044"/>
                </a:lnTo>
                <a:lnTo>
                  <a:pt x="33375" y="1016"/>
                </a:lnTo>
                <a:lnTo>
                  <a:pt x="30365" y="1016"/>
                </a:lnTo>
                <a:lnTo>
                  <a:pt x="29324" y="25"/>
                </a:lnTo>
                <a:lnTo>
                  <a:pt x="0" y="25"/>
                </a:lnTo>
                <a:lnTo>
                  <a:pt x="0" y="59702"/>
                </a:lnTo>
                <a:lnTo>
                  <a:pt x="28333" y="59702"/>
                </a:lnTo>
                <a:lnTo>
                  <a:pt x="29324" y="58712"/>
                </a:lnTo>
                <a:lnTo>
                  <a:pt x="33375" y="58712"/>
                </a:lnTo>
                <a:lnTo>
                  <a:pt x="33375" y="57683"/>
                </a:lnTo>
                <a:lnTo>
                  <a:pt x="36436" y="57683"/>
                </a:lnTo>
                <a:lnTo>
                  <a:pt x="36436" y="56692"/>
                </a:lnTo>
                <a:lnTo>
                  <a:pt x="37426" y="56692"/>
                </a:lnTo>
                <a:lnTo>
                  <a:pt x="38455" y="55651"/>
                </a:lnTo>
                <a:lnTo>
                  <a:pt x="39446" y="55651"/>
                </a:lnTo>
                <a:lnTo>
                  <a:pt x="39446" y="54660"/>
                </a:lnTo>
                <a:lnTo>
                  <a:pt x="40474" y="54660"/>
                </a:lnTo>
                <a:lnTo>
                  <a:pt x="40474" y="53632"/>
                </a:lnTo>
                <a:lnTo>
                  <a:pt x="41465" y="52641"/>
                </a:lnTo>
                <a:lnTo>
                  <a:pt x="42506" y="51612"/>
                </a:lnTo>
                <a:lnTo>
                  <a:pt x="42506" y="50622"/>
                </a:lnTo>
                <a:lnTo>
                  <a:pt x="43497" y="49580"/>
                </a:lnTo>
                <a:lnTo>
                  <a:pt x="43497" y="48590"/>
                </a:lnTo>
                <a:lnTo>
                  <a:pt x="44526" y="47561"/>
                </a:lnTo>
                <a:lnTo>
                  <a:pt x="44526" y="43510"/>
                </a:lnTo>
                <a:lnTo>
                  <a:pt x="45516" y="42519"/>
                </a:lnTo>
                <a:lnTo>
                  <a:pt x="45516" y="41490"/>
                </a:lnTo>
                <a:close/>
              </a:path>
              <a:path w="226695" h="60325">
                <a:moveTo>
                  <a:pt x="64744" y="25"/>
                </a:moveTo>
                <a:lnTo>
                  <a:pt x="57683" y="25"/>
                </a:lnTo>
                <a:lnTo>
                  <a:pt x="57683" y="59702"/>
                </a:lnTo>
                <a:lnTo>
                  <a:pt x="64744" y="59702"/>
                </a:lnTo>
                <a:lnTo>
                  <a:pt x="64744" y="25"/>
                </a:lnTo>
                <a:close/>
              </a:path>
              <a:path w="226695" h="60325">
                <a:moveTo>
                  <a:pt x="121437" y="59690"/>
                </a:moveTo>
                <a:lnTo>
                  <a:pt x="108254" y="39446"/>
                </a:lnTo>
                <a:lnTo>
                  <a:pt x="108254" y="38455"/>
                </a:lnTo>
                <a:lnTo>
                  <a:pt x="107264" y="37426"/>
                </a:lnTo>
                <a:lnTo>
                  <a:pt x="106235" y="36436"/>
                </a:lnTo>
                <a:lnTo>
                  <a:pt x="106235" y="35394"/>
                </a:lnTo>
                <a:lnTo>
                  <a:pt x="105244" y="35394"/>
                </a:lnTo>
                <a:lnTo>
                  <a:pt x="105244" y="34404"/>
                </a:lnTo>
                <a:lnTo>
                  <a:pt x="103225" y="32385"/>
                </a:lnTo>
                <a:lnTo>
                  <a:pt x="102184" y="32385"/>
                </a:lnTo>
                <a:lnTo>
                  <a:pt x="102184" y="31356"/>
                </a:lnTo>
                <a:lnTo>
                  <a:pt x="101193" y="31356"/>
                </a:lnTo>
                <a:lnTo>
                  <a:pt x="101193" y="30353"/>
                </a:lnTo>
                <a:lnTo>
                  <a:pt x="99174" y="30353"/>
                </a:lnTo>
                <a:lnTo>
                  <a:pt x="99174" y="29324"/>
                </a:lnTo>
                <a:lnTo>
                  <a:pt x="97155" y="29324"/>
                </a:lnTo>
                <a:lnTo>
                  <a:pt x="98145" y="28333"/>
                </a:lnTo>
                <a:lnTo>
                  <a:pt x="99174" y="28333"/>
                </a:lnTo>
                <a:lnTo>
                  <a:pt x="100164" y="27305"/>
                </a:lnTo>
                <a:lnTo>
                  <a:pt x="101193" y="27305"/>
                </a:lnTo>
                <a:lnTo>
                  <a:pt x="101193" y="26314"/>
                </a:lnTo>
                <a:lnTo>
                  <a:pt x="102184" y="26314"/>
                </a:lnTo>
                <a:lnTo>
                  <a:pt x="102184" y="25273"/>
                </a:lnTo>
                <a:lnTo>
                  <a:pt x="103225" y="25273"/>
                </a:lnTo>
                <a:lnTo>
                  <a:pt x="103225" y="24282"/>
                </a:lnTo>
                <a:lnTo>
                  <a:pt x="104216" y="23253"/>
                </a:lnTo>
                <a:lnTo>
                  <a:pt x="105244" y="22263"/>
                </a:lnTo>
                <a:lnTo>
                  <a:pt x="105244" y="20243"/>
                </a:lnTo>
                <a:lnTo>
                  <a:pt x="106235" y="19202"/>
                </a:lnTo>
                <a:lnTo>
                  <a:pt x="106235" y="18211"/>
                </a:lnTo>
                <a:lnTo>
                  <a:pt x="107264" y="17183"/>
                </a:lnTo>
                <a:lnTo>
                  <a:pt x="107264" y="15163"/>
                </a:lnTo>
                <a:lnTo>
                  <a:pt x="108254" y="14173"/>
                </a:lnTo>
                <a:lnTo>
                  <a:pt x="108254" y="13131"/>
                </a:lnTo>
                <a:lnTo>
                  <a:pt x="109296" y="12141"/>
                </a:lnTo>
                <a:lnTo>
                  <a:pt x="110286" y="11112"/>
                </a:lnTo>
                <a:lnTo>
                  <a:pt x="110286" y="10121"/>
                </a:lnTo>
                <a:lnTo>
                  <a:pt x="111315" y="9093"/>
                </a:lnTo>
                <a:lnTo>
                  <a:pt x="111315" y="8089"/>
                </a:lnTo>
                <a:lnTo>
                  <a:pt x="112306" y="8089"/>
                </a:lnTo>
                <a:lnTo>
                  <a:pt x="113334" y="7061"/>
                </a:lnTo>
                <a:lnTo>
                  <a:pt x="120408" y="7061"/>
                </a:lnTo>
                <a:lnTo>
                  <a:pt x="120408" y="0"/>
                </a:lnTo>
                <a:lnTo>
                  <a:pt x="111315" y="0"/>
                </a:lnTo>
                <a:lnTo>
                  <a:pt x="110286" y="990"/>
                </a:lnTo>
                <a:lnTo>
                  <a:pt x="109296" y="990"/>
                </a:lnTo>
                <a:lnTo>
                  <a:pt x="107264" y="3009"/>
                </a:lnTo>
                <a:lnTo>
                  <a:pt x="106235" y="3009"/>
                </a:lnTo>
                <a:lnTo>
                  <a:pt x="106235" y="4051"/>
                </a:lnTo>
                <a:lnTo>
                  <a:pt x="105244" y="4051"/>
                </a:lnTo>
                <a:lnTo>
                  <a:pt x="105244" y="5041"/>
                </a:lnTo>
                <a:lnTo>
                  <a:pt x="104216" y="5041"/>
                </a:lnTo>
                <a:lnTo>
                  <a:pt x="104216" y="6070"/>
                </a:lnTo>
                <a:lnTo>
                  <a:pt x="103225" y="7061"/>
                </a:lnTo>
                <a:lnTo>
                  <a:pt x="103225" y="8089"/>
                </a:lnTo>
                <a:lnTo>
                  <a:pt x="102184" y="9093"/>
                </a:lnTo>
                <a:lnTo>
                  <a:pt x="102184" y="10121"/>
                </a:lnTo>
                <a:lnTo>
                  <a:pt x="101193" y="11112"/>
                </a:lnTo>
                <a:lnTo>
                  <a:pt x="101193" y="13131"/>
                </a:lnTo>
                <a:lnTo>
                  <a:pt x="100164" y="14173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7183"/>
                </a:lnTo>
                <a:lnTo>
                  <a:pt x="98145" y="18211"/>
                </a:lnTo>
                <a:lnTo>
                  <a:pt x="98145" y="19202"/>
                </a:lnTo>
                <a:lnTo>
                  <a:pt x="97155" y="20243"/>
                </a:lnTo>
                <a:lnTo>
                  <a:pt x="97155" y="21234"/>
                </a:lnTo>
                <a:lnTo>
                  <a:pt x="96113" y="21234"/>
                </a:lnTo>
                <a:lnTo>
                  <a:pt x="96113" y="22263"/>
                </a:lnTo>
                <a:lnTo>
                  <a:pt x="95123" y="23253"/>
                </a:lnTo>
                <a:lnTo>
                  <a:pt x="95123" y="24282"/>
                </a:lnTo>
                <a:lnTo>
                  <a:pt x="94094" y="24282"/>
                </a:lnTo>
                <a:lnTo>
                  <a:pt x="93103" y="25273"/>
                </a:lnTo>
                <a:lnTo>
                  <a:pt x="91071" y="25273"/>
                </a:lnTo>
                <a:lnTo>
                  <a:pt x="90043" y="26314"/>
                </a:lnTo>
                <a:lnTo>
                  <a:pt x="87033" y="26314"/>
                </a:lnTo>
                <a:lnTo>
                  <a:pt x="87033" y="0"/>
                </a:lnTo>
                <a:lnTo>
                  <a:pt x="78930" y="0"/>
                </a:lnTo>
                <a:lnTo>
                  <a:pt x="78930" y="59690"/>
                </a:lnTo>
                <a:lnTo>
                  <a:pt x="87033" y="59690"/>
                </a:lnTo>
                <a:lnTo>
                  <a:pt x="87033" y="31356"/>
                </a:lnTo>
                <a:lnTo>
                  <a:pt x="89052" y="31356"/>
                </a:lnTo>
                <a:lnTo>
                  <a:pt x="90043" y="32385"/>
                </a:lnTo>
                <a:lnTo>
                  <a:pt x="92075" y="32385"/>
                </a:lnTo>
                <a:lnTo>
                  <a:pt x="93103" y="33375"/>
                </a:lnTo>
                <a:lnTo>
                  <a:pt x="94094" y="33375"/>
                </a:lnTo>
                <a:lnTo>
                  <a:pt x="94094" y="34404"/>
                </a:lnTo>
                <a:lnTo>
                  <a:pt x="95123" y="34404"/>
                </a:lnTo>
                <a:lnTo>
                  <a:pt x="95123" y="35394"/>
                </a:lnTo>
                <a:lnTo>
                  <a:pt x="96113" y="35394"/>
                </a:lnTo>
                <a:lnTo>
                  <a:pt x="96113" y="36436"/>
                </a:lnTo>
                <a:lnTo>
                  <a:pt x="97155" y="37426"/>
                </a:lnTo>
                <a:lnTo>
                  <a:pt x="98145" y="38455"/>
                </a:lnTo>
                <a:lnTo>
                  <a:pt x="98145" y="39446"/>
                </a:lnTo>
                <a:lnTo>
                  <a:pt x="99174" y="39446"/>
                </a:lnTo>
                <a:lnTo>
                  <a:pt x="99174" y="40474"/>
                </a:lnTo>
                <a:lnTo>
                  <a:pt x="100164" y="41465"/>
                </a:lnTo>
                <a:lnTo>
                  <a:pt x="100164" y="42506"/>
                </a:lnTo>
                <a:lnTo>
                  <a:pt x="101193" y="43497"/>
                </a:lnTo>
                <a:lnTo>
                  <a:pt x="111315" y="59690"/>
                </a:lnTo>
                <a:lnTo>
                  <a:pt x="121437" y="59690"/>
                </a:lnTo>
                <a:close/>
              </a:path>
              <a:path w="226695" h="60325">
                <a:moveTo>
                  <a:pt x="146710" y="34429"/>
                </a:moveTo>
                <a:lnTo>
                  <a:pt x="124472" y="34429"/>
                </a:lnTo>
                <a:lnTo>
                  <a:pt x="124472" y="41490"/>
                </a:lnTo>
                <a:lnTo>
                  <a:pt x="146710" y="41490"/>
                </a:lnTo>
                <a:lnTo>
                  <a:pt x="146710" y="34429"/>
                </a:lnTo>
                <a:close/>
              </a:path>
              <a:path w="226695" h="60325">
                <a:moveTo>
                  <a:pt x="180124" y="25"/>
                </a:moveTo>
                <a:lnTo>
                  <a:pt x="175094" y="25"/>
                </a:lnTo>
                <a:lnTo>
                  <a:pt x="175094" y="1016"/>
                </a:lnTo>
                <a:lnTo>
                  <a:pt x="173062" y="3035"/>
                </a:lnTo>
                <a:lnTo>
                  <a:pt x="173062" y="4064"/>
                </a:lnTo>
                <a:lnTo>
                  <a:pt x="172034" y="4064"/>
                </a:lnTo>
                <a:lnTo>
                  <a:pt x="172034" y="5054"/>
                </a:lnTo>
                <a:lnTo>
                  <a:pt x="171043" y="6096"/>
                </a:lnTo>
                <a:lnTo>
                  <a:pt x="170014" y="6096"/>
                </a:lnTo>
                <a:lnTo>
                  <a:pt x="170014" y="7086"/>
                </a:lnTo>
                <a:lnTo>
                  <a:pt x="169011" y="7086"/>
                </a:lnTo>
                <a:lnTo>
                  <a:pt x="169011" y="8115"/>
                </a:lnTo>
                <a:lnTo>
                  <a:pt x="167982" y="8115"/>
                </a:lnTo>
                <a:lnTo>
                  <a:pt x="164973" y="11125"/>
                </a:lnTo>
                <a:lnTo>
                  <a:pt x="163931" y="11125"/>
                </a:lnTo>
                <a:lnTo>
                  <a:pt x="163931" y="12166"/>
                </a:lnTo>
                <a:lnTo>
                  <a:pt x="161912" y="12166"/>
                </a:lnTo>
                <a:lnTo>
                  <a:pt x="159893" y="14185"/>
                </a:lnTo>
                <a:lnTo>
                  <a:pt x="157861" y="14185"/>
                </a:lnTo>
                <a:lnTo>
                  <a:pt x="157861" y="21247"/>
                </a:lnTo>
                <a:lnTo>
                  <a:pt x="159893" y="21247"/>
                </a:lnTo>
                <a:lnTo>
                  <a:pt x="160921" y="20256"/>
                </a:lnTo>
                <a:lnTo>
                  <a:pt x="161912" y="20256"/>
                </a:lnTo>
                <a:lnTo>
                  <a:pt x="162941" y="19227"/>
                </a:lnTo>
                <a:lnTo>
                  <a:pt x="163931" y="19227"/>
                </a:lnTo>
                <a:lnTo>
                  <a:pt x="164973" y="18237"/>
                </a:lnTo>
                <a:lnTo>
                  <a:pt x="165963" y="18237"/>
                </a:lnTo>
                <a:lnTo>
                  <a:pt x="166992" y="17208"/>
                </a:lnTo>
                <a:lnTo>
                  <a:pt x="167982" y="17208"/>
                </a:lnTo>
                <a:lnTo>
                  <a:pt x="169011" y="16205"/>
                </a:lnTo>
                <a:lnTo>
                  <a:pt x="170014" y="15176"/>
                </a:lnTo>
                <a:lnTo>
                  <a:pt x="171043" y="15176"/>
                </a:lnTo>
                <a:lnTo>
                  <a:pt x="171043" y="14185"/>
                </a:lnTo>
                <a:lnTo>
                  <a:pt x="172034" y="14185"/>
                </a:lnTo>
                <a:lnTo>
                  <a:pt x="172034" y="13157"/>
                </a:lnTo>
                <a:lnTo>
                  <a:pt x="173062" y="13157"/>
                </a:lnTo>
                <a:lnTo>
                  <a:pt x="173062" y="59702"/>
                </a:lnTo>
                <a:lnTo>
                  <a:pt x="180124" y="59702"/>
                </a:lnTo>
                <a:lnTo>
                  <a:pt x="180124" y="13157"/>
                </a:lnTo>
                <a:lnTo>
                  <a:pt x="180124" y="25"/>
                </a:lnTo>
                <a:close/>
              </a:path>
              <a:path w="226695" h="60325">
                <a:moveTo>
                  <a:pt x="226682" y="25"/>
                </a:moveTo>
                <a:lnTo>
                  <a:pt x="221640" y="25"/>
                </a:lnTo>
                <a:lnTo>
                  <a:pt x="221640" y="1016"/>
                </a:lnTo>
                <a:lnTo>
                  <a:pt x="220611" y="1016"/>
                </a:lnTo>
                <a:lnTo>
                  <a:pt x="220611" y="2044"/>
                </a:lnTo>
                <a:lnTo>
                  <a:pt x="219621" y="3035"/>
                </a:lnTo>
                <a:lnTo>
                  <a:pt x="219621" y="4064"/>
                </a:lnTo>
                <a:lnTo>
                  <a:pt x="218579" y="4064"/>
                </a:lnTo>
                <a:lnTo>
                  <a:pt x="218579" y="5054"/>
                </a:lnTo>
                <a:lnTo>
                  <a:pt x="217589" y="6096"/>
                </a:lnTo>
                <a:lnTo>
                  <a:pt x="216560" y="6096"/>
                </a:lnTo>
                <a:lnTo>
                  <a:pt x="216560" y="7086"/>
                </a:lnTo>
                <a:lnTo>
                  <a:pt x="215569" y="7086"/>
                </a:lnTo>
                <a:lnTo>
                  <a:pt x="215569" y="8115"/>
                </a:lnTo>
                <a:lnTo>
                  <a:pt x="214541" y="8115"/>
                </a:lnTo>
                <a:lnTo>
                  <a:pt x="212509" y="10134"/>
                </a:lnTo>
                <a:lnTo>
                  <a:pt x="211518" y="10134"/>
                </a:lnTo>
                <a:lnTo>
                  <a:pt x="211518" y="11125"/>
                </a:lnTo>
                <a:lnTo>
                  <a:pt x="210489" y="11125"/>
                </a:lnTo>
                <a:lnTo>
                  <a:pt x="209499" y="12166"/>
                </a:lnTo>
                <a:lnTo>
                  <a:pt x="208457" y="12166"/>
                </a:lnTo>
                <a:lnTo>
                  <a:pt x="206438" y="14185"/>
                </a:lnTo>
                <a:lnTo>
                  <a:pt x="204419" y="14185"/>
                </a:lnTo>
                <a:lnTo>
                  <a:pt x="204419" y="21247"/>
                </a:lnTo>
                <a:lnTo>
                  <a:pt x="206438" y="21247"/>
                </a:lnTo>
                <a:lnTo>
                  <a:pt x="207467" y="20256"/>
                </a:lnTo>
                <a:lnTo>
                  <a:pt x="208457" y="20256"/>
                </a:lnTo>
                <a:lnTo>
                  <a:pt x="209499" y="19227"/>
                </a:lnTo>
                <a:lnTo>
                  <a:pt x="210489" y="19227"/>
                </a:lnTo>
                <a:lnTo>
                  <a:pt x="211518" y="18237"/>
                </a:lnTo>
                <a:lnTo>
                  <a:pt x="212509" y="18237"/>
                </a:lnTo>
                <a:lnTo>
                  <a:pt x="213537" y="17208"/>
                </a:lnTo>
                <a:lnTo>
                  <a:pt x="214541" y="17208"/>
                </a:lnTo>
                <a:lnTo>
                  <a:pt x="214541" y="16205"/>
                </a:lnTo>
                <a:lnTo>
                  <a:pt x="215569" y="16205"/>
                </a:lnTo>
                <a:lnTo>
                  <a:pt x="216560" y="15176"/>
                </a:lnTo>
                <a:lnTo>
                  <a:pt x="217589" y="14185"/>
                </a:lnTo>
                <a:lnTo>
                  <a:pt x="218579" y="14185"/>
                </a:lnTo>
                <a:lnTo>
                  <a:pt x="218579" y="13157"/>
                </a:lnTo>
                <a:lnTo>
                  <a:pt x="219621" y="13157"/>
                </a:lnTo>
                <a:lnTo>
                  <a:pt x="219621" y="59702"/>
                </a:lnTo>
                <a:lnTo>
                  <a:pt x="226682" y="59702"/>
                </a:lnTo>
                <a:lnTo>
                  <a:pt x="226682" y="13157"/>
                </a:lnTo>
                <a:lnTo>
                  <a:pt x="226682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0" name="object 3160"/>
          <p:cNvSpPr/>
          <p:nvPr/>
        </p:nvSpPr>
        <p:spPr>
          <a:xfrm>
            <a:off x="7579512" y="2962324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5516" y="41490"/>
                </a:moveTo>
                <a:lnTo>
                  <a:pt x="44526" y="40500"/>
                </a:lnTo>
                <a:lnTo>
                  <a:pt x="44526" y="36449"/>
                </a:lnTo>
                <a:lnTo>
                  <a:pt x="43484" y="36449"/>
                </a:lnTo>
                <a:lnTo>
                  <a:pt x="43484" y="34429"/>
                </a:lnTo>
                <a:lnTo>
                  <a:pt x="42494" y="33388"/>
                </a:lnTo>
                <a:lnTo>
                  <a:pt x="41465" y="32397"/>
                </a:lnTo>
                <a:lnTo>
                  <a:pt x="41465" y="31369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6423" y="28359"/>
                </a:lnTo>
                <a:lnTo>
                  <a:pt x="36423" y="38468"/>
                </a:lnTo>
                <a:lnTo>
                  <a:pt x="36423" y="46570"/>
                </a:lnTo>
                <a:lnTo>
                  <a:pt x="35394" y="47561"/>
                </a:lnTo>
                <a:lnTo>
                  <a:pt x="35394" y="48590"/>
                </a:lnTo>
                <a:lnTo>
                  <a:pt x="34404" y="48590"/>
                </a:lnTo>
                <a:lnTo>
                  <a:pt x="34404" y="49580"/>
                </a:lnTo>
                <a:lnTo>
                  <a:pt x="33375" y="50622"/>
                </a:lnTo>
                <a:lnTo>
                  <a:pt x="32385" y="50622"/>
                </a:lnTo>
                <a:lnTo>
                  <a:pt x="31343" y="51612"/>
                </a:lnTo>
                <a:lnTo>
                  <a:pt x="29324" y="51612"/>
                </a:lnTo>
                <a:lnTo>
                  <a:pt x="28333" y="52641"/>
                </a:lnTo>
                <a:lnTo>
                  <a:pt x="8089" y="52641"/>
                </a:lnTo>
                <a:lnTo>
                  <a:pt x="8089" y="32397"/>
                </a:lnTo>
                <a:lnTo>
                  <a:pt x="29324" y="32397"/>
                </a:lnTo>
                <a:lnTo>
                  <a:pt x="30353" y="33388"/>
                </a:lnTo>
                <a:lnTo>
                  <a:pt x="32385" y="33388"/>
                </a:lnTo>
                <a:lnTo>
                  <a:pt x="33375" y="34429"/>
                </a:lnTo>
                <a:lnTo>
                  <a:pt x="34404" y="35420"/>
                </a:lnTo>
                <a:lnTo>
                  <a:pt x="35394" y="36449"/>
                </a:lnTo>
                <a:lnTo>
                  <a:pt x="35394" y="37439"/>
                </a:lnTo>
                <a:lnTo>
                  <a:pt x="36423" y="38468"/>
                </a:lnTo>
                <a:lnTo>
                  <a:pt x="36423" y="28359"/>
                </a:lnTo>
                <a:lnTo>
                  <a:pt x="34404" y="28359"/>
                </a:lnTo>
                <a:lnTo>
                  <a:pt x="33375" y="27317"/>
                </a:lnTo>
                <a:lnTo>
                  <a:pt x="35394" y="27317"/>
                </a:lnTo>
                <a:lnTo>
                  <a:pt x="36423" y="26327"/>
                </a:lnTo>
                <a:lnTo>
                  <a:pt x="37414" y="26327"/>
                </a:lnTo>
                <a:lnTo>
                  <a:pt x="37414" y="25298"/>
                </a:lnTo>
                <a:lnTo>
                  <a:pt x="38455" y="24307"/>
                </a:lnTo>
                <a:lnTo>
                  <a:pt x="39446" y="23279"/>
                </a:lnTo>
                <a:lnTo>
                  <a:pt x="40474" y="22288"/>
                </a:lnTo>
                <a:lnTo>
                  <a:pt x="40474" y="21247"/>
                </a:lnTo>
                <a:lnTo>
                  <a:pt x="41465" y="20256"/>
                </a:lnTo>
                <a:lnTo>
                  <a:pt x="41465" y="17208"/>
                </a:lnTo>
                <a:lnTo>
                  <a:pt x="42494" y="17208"/>
                </a:lnTo>
                <a:lnTo>
                  <a:pt x="42494" y="13157"/>
                </a:lnTo>
                <a:lnTo>
                  <a:pt x="41465" y="12166"/>
                </a:lnTo>
                <a:lnTo>
                  <a:pt x="41465" y="9105"/>
                </a:lnTo>
                <a:lnTo>
                  <a:pt x="40474" y="9105"/>
                </a:lnTo>
                <a:lnTo>
                  <a:pt x="40474" y="8115"/>
                </a:lnTo>
                <a:lnTo>
                  <a:pt x="39446" y="7086"/>
                </a:lnTo>
                <a:lnTo>
                  <a:pt x="39446" y="6096"/>
                </a:lnTo>
                <a:lnTo>
                  <a:pt x="38455" y="5054"/>
                </a:lnTo>
                <a:lnTo>
                  <a:pt x="37414" y="4064"/>
                </a:lnTo>
                <a:lnTo>
                  <a:pt x="36423" y="4064"/>
                </a:lnTo>
                <a:lnTo>
                  <a:pt x="36423" y="3035"/>
                </a:lnTo>
                <a:lnTo>
                  <a:pt x="35394" y="3035"/>
                </a:lnTo>
                <a:lnTo>
                  <a:pt x="34404" y="2044"/>
                </a:lnTo>
                <a:lnTo>
                  <a:pt x="34404" y="13157"/>
                </a:lnTo>
                <a:lnTo>
                  <a:pt x="34404" y="19227"/>
                </a:lnTo>
                <a:lnTo>
                  <a:pt x="33375" y="20256"/>
                </a:lnTo>
                <a:lnTo>
                  <a:pt x="33375" y="21247"/>
                </a:lnTo>
                <a:lnTo>
                  <a:pt x="32385" y="21247"/>
                </a:lnTo>
                <a:lnTo>
                  <a:pt x="32385" y="22288"/>
                </a:lnTo>
                <a:lnTo>
                  <a:pt x="31343" y="23279"/>
                </a:lnTo>
                <a:lnTo>
                  <a:pt x="30353" y="23279"/>
                </a:lnTo>
                <a:lnTo>
                  <a:pt x="29324" y="24307"/>
                </a:lnTo>
                <a:lnTo>
                  <a:pt x="25273" y="24307"/>
                </a:lnTo>
                <a:lnTo>
                  <a:pt x="25273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8333" y="7086"/>
                </a:lnTo>
                <a:lnTo>
                  <a:pt x="29324" y="8115"/>
                </a:lnTo>
                <a:lnTo>
                  <a:pt x="30353" y="8115"/>
                </a:lnTo>
                <a:lnTo>
                  <a:pt x="31343" y="9105"/>
                </a:lnTo>
                <a:lnTo>
                  <a:pt x="32385" y="9105"/>
                </a:lnTo>
                <a:lnTo>
                  <a:pt x="32385" y="10134"/>
                </a:lnTo>
                <a:lnTo>
                  <a:pt x="33375" y="11125"/>
                </a:lnTo>
                <a:lnTo>
                  <a:pt x="33375" y="13157"/>
                </a:lnTo>
                <a:lnTo>
                  <a:pt x="34404" y="13157"/>
                </a:lnTo>
                <a:lnTo>
                  <a:pt x="34404" y="2044"/>
                </a:lnTo>
                <a:lnTo>
                  <a:pt x="33375" y="2044"/>
                </a:lnTo>
                <a:lnTo>
                  <a:pt x="33375" y="1016"/>
                </a:lnTo>
                <a:lnTo>
                  <a:pt x="30353" y="1016"/>
                </a:lnTo>
                <a:lnTo>
                  <a:pt x="29324" y="25"/>
                </a:lnTo>
                <a:lnTo>
                  <a:pt x="0" y="25"/>
                </a:lnTo>
                <a:lnTo>
                  <a:pt x="0" y="59702"/>
                </a:lnTo>
                <a:lnTo>
                  <a:pt x="28333" y="59702"/>
                </a:lnTo>
                <a:lnTo>
                  <a:pt x="29324" y="58712"/>
                </a:lnTo>
                <a:lnTo>
                  <a:pt x="33375" y="58712"/>
                </a:lnTo>
                <a:lnTo>
                  <a:pt x="33375" y="57683"/>
                </a:lnTo>
                <a:lnTo>
                  <a:pt x="36423" y="57683"/>
                </a:lnTo>
                <a:lnTo>
                  <a:pt x="38455" y="55651"/>
                </a:lnTo>
                <a:lnTo>
                  <a:pt x="39446" y="55651"/>
                </a:lnTo>
                <a:lnTo>
                  <a:pt x="39446" y="54660"/>
                </a:lnTo>
                <a:lnTo>
                  <a:pt x="40474" y="54660"/>
                </a:lnTo>
                <a:lnTo>
                  <a:pt x="41465" y="53632"/>
                </a:lnTo>
                <a:lnTo>
                  <a:pt x="41465" y="52641"/>
                </a:lnTo>
                <a:lnTo>
                  <a:pt x="42494" y="51612"/>
                </a:lnTo>
                <a:lnTo>
                  <a:pt x="42494" y="50622"/>
                </a:lnTo>
                <a:lnTo>
                  <a:pt x="43484" y="49580"/>
                </a:lnTo>
                <a:lnTo>
                  <a:pt x="43484" y="48590"/>
                </a:lnTo>
                <a:lnTo>
                  <a:pt x="44526" y="47561"/>
                </a:lnTo>
                <a:lnTo>
                  <a:pt x="44526" y="43510"/>
                </a:lnTo>
                <a:lnTo>
                  <a:pt x="45516" y="43510"/>
                </a:lnTo>
                <a:lnTo>
                  <a:pt x="45516" y="41490"/>
                </a:lnTo>
                <a:close/>
              </a:path>
              <a:path w="180340" h="60325">
                <a:moveTo>
                  <a:pt x="64744" y="25"/>
                </a:moveTo>
                <a:lnTo>
                  <a:pt x="57683" y="25"/>
                </a:lnTo>
                <a:lnTo>
                  <a:pt x="57683" y="59702"/>
                </a:lnTo>
                <a:lnTo>
                  <a:pt x="64744" y="59702"/>
                </a:lnTo>
                <a:lnTo>
                  <a:pt x="64744" y="25"/>
                </a:lnTo>
                <a:close/>
              </a:path>
              <a:path w="180340" h="60325">
                <a:moveTo>
                  <a:pt x="121424" y="59690"/>
                </a:moveTo>
                <a:lnTo>
                  <a:pt x="108254" y="39446"/>
                </a:lnTo>
                <a:lnTo>
                  <a:pt x="108254" y="38455"/>
                </a:lnTo>
                <a:lnTo>
                  <a:pt x="107264" y="37426"/>
                </a:lnTo>
                <a:lnTo>
                  <a:pt x="106235" y="36436"/>
                </a:lnTo>
                <a:lnTo>
                  <a:pt x="106235" y="35394"/>
                </a:lnTo>
                <a:lnTo>
                  <a:pt x="105244" y="35394"/>
                </a:lnTo>
                <a:lnTo>
                  <a:pt x="105244" y="34404"/>
                </a:lnTo>
                <a:lnTo>
                  <a:pt x="103212" y="32385"/>
                </a:lnTo>
                <a:lnTo>
                  <a:pt x="102184" y="32385"/>
                </a:lnTo>
                <a:lnTo>
                  <a:pt x="102184" y="31356"/>
                </a:lnTo>
                <a:lnTo>
                  <a:pt x="101193" y="31356"/>
                </a:lnTo>
                <a:lnTo>
                  <a:pt x="101193" y="30353"/>
                </a:lnTo>
                <a:lnTo>
                  <a:pt x="100164" y="30353"/>
                </a:lnTo>
                <a:lnTo>
                  <a:pt x="99174" y="29324"/>
                </a:lnTo>
                <a:lnTo>
                  <a:pt x="97142" y="29324"/>
                </a:lnTo>
                <a:lnTo>
                  <a:pt x="98132" y="28333"/>
                </a:lnTo>
                <a:lnTo>
                  <a:pt x="99174" y="28333"/>
                </a:lnTo>
                <a:lnTo>
                  <a:pt x="100164" y="27305"/>
                </a:lnTo>
                <a:lnTo>
                  <a:pt x="101193" y="27305"/>
                </a:lnTo>
                <a:lnTo>
                  <a:pt x="102184" y="26314"/>
                </a:lnTo>
                <a:lnTo>
                  <a:pt x="102184" y="25273"/>
                </a:lnTo>
                <a:lnTo>
                  <a:pt x="103212" y="25273"/>
                </a:lnTo>
                <a:lnTo>
                  <a:pt x="103212" y="24282"/>
                </a:lnTo>
                <a:lnTo>
                  <a:pt x="104203" y="23253"/>
                </a:lnTo>
                <a:lnTo>
                  <a:pt x="105244" y="22263"/>
                </a:lnTo>
                <a:lnTo>
                  <a:pt x="105244" y="20243"/>
                </a:lnTo>
                <a:lnTo>
                  <a:pt x="106235" y="19202"/>
                </a:lnTo>
                <a:lnTo>
                  <a:pt x="106235" y="18211"/>
                </a:lnTo>
                <a:lnTo>
                  <a:pt x="107264" y="17183"/>
                </a:lnTo>
                <a:lnTo>
                  <a:pt x="107264" y="15163"/>
                </a:lnTo>
                <a:lnTo>
                  <a:pt x="108254" y="14173"/>
                </a:lnTo>
                <a:lnTo>
                  <a:pt x="108254" y="13131"/>
                </a:lnTo>
                <a:lnTo>
                  <a:pt x="109283" y="12141"/>
                </a:lnTo>
                <a:lnTo>
                  <a:pt x="110274" y="11112"/>
                </a:lnTo>
                <a:lnTo>
                  <a:pt x="110274" y="10121"/>
                </a:lnTo>
                <a:lnTo>
                  <a:pt x="111315" y="9093"/>
                </a:lnTo>
                <a:lnTo>
                  <a:pt x="111315" y="8089"/>
                </a:lnTo>
                <a:lnTo>
                  <a:pt x="112306" y="8089"/>
                </a:lnTo>
                <a:lnTo>
                  <a:pt x="113334" y="7061"/>
                </a:lnTo>
                <a:lnTo>
                  <a:pt x="120396" y="7061"/>
                </a:lnTo>
                <a:lnTo>
                  <a:pt x="120396" y="0"/>
                </a:lnTo>
                <a:lnTo>
                  <a:pt x="111315" y="0"/>
                </a:lnTo>
                <a:lnTo>
                  <a:pt x="110274" y="990"/>
                </a:lnTo>
                <a:lnTo>
                  <a:pt x="109283" y="990"/>
                </a:lnTo>
                <a:lnTo>
                  <a:pt x="107264" y="3009"/>
                </a:lnTo>
                <a:lnTo>
                  <a:pt x="106235" y="3009"/>
                </a:lnTo>
                <a:lnTo>
                  <a:pt x="106235" y="4051"/>
                </a:lnTo>
                <a:lnTo>
                  <a:pt x="105244" y="4051"/>
                </a:lnTo>
                <a:lnTo>
                  <a:pt x="105244" y="5041"/>
                </a:lnTo>
                <a:lnTo>
                  <a:pt x="104203" y="5041"/>
                </a:lnTo>
                <a:lnTo>
                  <a:pt x="104203" y="6070"/>
                </a:lnTo>
                <a:lnTo>
                  <a:pt x="103212" y="7061"/>
                </a:lnTo>
                <a:lnTo>
                  <a:pt x="103212" y="8089"/>
                </a:lnTo>
                <a:lnTo>
                  <a:pt x="102184" y="9093"/>
                </a:lnTo>
                <a:lnTo>
                  <a:pt x="102184" y="11112"/>
                </a:lnTo>
                <a:lnTo>
                  <a:pt x="101193" y="12141"/>
                </a:lnTo>
                <a:lnTo>
                  <a:pt x="101193" y="13131"/>
                </a:lnTo>
                <a:lnTo>
                  <a:pt x="100164" y="14173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7183"/>
                </a:lnTo>
                <a:lnTo>
                  <a:pt x="98132" y="18211"/>
                </a:lnTo>
                <a:lnTo>
                  <a:pt x="98132" y="19202"/>
                </a:lnTo>
                <a:lnTo>
                  <a:pt x="97142" y="20243"/>
                </a:lnTo>
                <a:lnTo>
                  <a:pt x="97142" y="21234"/>
                </a:lnTo>
                <a:lnTo>
                  <a:pt x="96113" y="21234"/>
                </a:lnTo>
                <a:lnTo>
                  <a:pt x="96113" y="22263"/>
                </a:lnTo>
                <a:lnTo>
                  <a:pt x="95123" y="23253"/>
                </a:lnTo>
                <a:lnTo>
                  <a:pt x="95123" y="24282"/>
                </a:lnTo>
                <a:lnTo>
                  <a:pt x="94094" y="24282"/>
                </a:lnTo>
                <a:lnTo>
                  <a:pt x="93091" y="25273"/>
                </a:lnTo>
                <a:lnTo>
                  <a:pt x="91071" y="25273"/>
                </a:lnTo>
                <a:lnTo>
                  <a:pt x="90043" y="26314"/>
                </a:lnTo>
                <a:lnTo>
                  <a:pt x="87020" y="26314"/>
                </a:lnTo>
                <a:lnTo>
                  <a:pt x="87020" y="0"/>
                </a:lnTo>
                <a:lnTo>
                  <a:pt x="78930" y="0"/>
                </a:lnTo>
                <a:lnTo>
                  <a:pt x="78930" y="59690"/>
                </a:lnTo>
                <a:lnTo>
                  <a:pt x="87020" y="59690"/>
                </a:lnTo>
                <a:lnTo>
                  <a:pt x="87020" y="31356"/>
                </a:lnTo>
                <a:lnTo>
                  <a:pt x="89052" y="31356"/>
                </a:lnTo>
                <a:lnTo>
                  <a:pt x="90043" y="32385"/>
                </a:lnTo>
                <a:lnTo>
                  <a:pt x="92062" y="32385"/>
                </a:lnTo>
                <a:lnTo>
                  <a:pt x="93091" y="33375"/>
                </a:lnTo>
                <a:lnTo>
                  <a:pt x="94094" y="33375"/>
                </a:lnTo>
                <a:lnTo>
                  <a:pt x="94094" y="34404"/>
                </a:lnTo>
                <a:lnTo>
                  <a:pt x="95123" y="34404"/>
                </a:lnTo>
                <a:lnTo>
                  <a:pt x="95123" y="35394"/>
                </a:lnTo>
                <a:lnTo>
                  <a:pt x="96113" y="35394"/>
                </a:lnTo>
                <a:lnTo>
                  <a:pt x="96113" y="36436"/>
                </a:lnTo>
                <a:lnTo>
                  <a:pt x="97142" y="37426"/>
                </a:lnTo>
                <a:lnTo>
                  <a:pt x="98132" y="38455"/>
                </a:lnTo>
                <a:lnTo>
                  <a:pt x="98132" y="39446"/>
                </a:lnTo>
                <a:lnTo>
                  <a:pt x="99174" y="39446"/>
                </a:lnTo>
                <a:lnTo>
                  <a:pt x="99174" y="40474"/>
                </a:lnTo>
                <a:lnTo>
                  <a:pt x="100164" y="41465"/>
                </a:lnTo>
                <a:lnTo>
                  <a:pt x="100164" y="42506"/>
                </a:lnTo>
                <a:lnTo>
                  <a:pt x="101193" y="43497"/>
                </a:lnTo>
                <a:lnTo>
                  <a:pt x="111315" y="59690"/>
                </a:lnTo>
                <a:lnTo>
                  <a:pt x="121424" y="59690"/>
                </a:lnTo>
                <a:close/>
              </a:path>
              <a:path w="180340" h="60325">
                <a:moveTo>
                  <a:pt x="146710" y="34429"/>
                </a:moveTo>
                <a:lnTo>
                  <a:pt x="124472" y="34429"/>
                </a:lnTo>
                <a:lnTo>
                  <a:pt x="124472" y="41490"/>
                </a:lnTo>
                <a:lnTo>
                  <a:pt x="146710" y="41490"/>
                </a:lnTo>
                <a:lnTo>
                  <a:pt x="146710" y="34429"/>
                </a:lnTo>
                <a:close/>
              </a:path>
              <a:path w="180340" h="60325">
                <a:moveTo>
                  <a:pt x="180124" y="25"/>
                </a:moveTo>
                <a:lnTo>
                  <a:pt x="175082" y="25"/>
                </a:lnTo>
                <a:lnTo>
                  <a:pt x="175082" y="1016"/>
                </a:lnTo>
                <a:lnTo>
                  <a:pt x="173062" y="3035"/>
                </a:lnTo>
                <a:lnTo>
                  <a:pt x="173062" y="4064"/>
                </a:lnTo>
                <a:lnTo>
                  <a:pt x="172034" y="4064"/>
                </a:lnTo>
                <a:lnTo>
                  <a:pt x="172034" y="5054"/>
                </a:lnTo>
                <a:lnTo>
                  <a:pt x="171030" y="6096"/>
                </a:lnTo>
                <a:lnTo>
                  <a:pt x="170002" y="6096"/>
                </a:lnTo>
                <a:lnTo>
                  <a:pt x="170002" y="7086"/>
                </a:lnTo>
                <a:lnTo>
                  <a:pt x="169011" y="7086"/>
                </a:lnTo>
                <a:lnTo>
                  <a:pt x="169011" y="8115"/>
                </a:lnTo>
                <a:lnTo>
                  <a:pt x="167982" y="8115"/>
                </a:lnTo>
                <a:lnTo>
                  <a:pt x="167982" y="9105"/>
                </a:lnTo>
                <a:lnTo>
                  <a:pt x="166992" y="9105"/>
                </a:lnTo>
                <a:lnTo>
                  <a:pt x="164960" y="11125"/>
                </a:lnTo>
                <a:lnTo>
                  <a:pt x="163931" y="11125"/>
                </a:lnTo>
                <a:lnTo>
                  <a:pt x="163931" y="12166"/>
                </a:lnTo>
                <a:lnTo>
                  <a:pt x="161912" y="12166"/>
                </a:lnTo>
                <a:lnTo>
                  <a:pt x="159880" y="14185"/>
                </a:lnTo>
                <a:lnTo>
                  <a:pt x="157861" y="14185"/>
                </a:lnTo>
                <a:lnTo>
                  <a:pt x="157861" y="21247"/>
                </a:lnTo>
                <a:lnTo>
                  <a:pt x="159880" y="21247"/>
                </a:lnTo>
                <a:lnTo>
                  <a:pt x="160921" y="20256"/>
                </a:lnTo>
                <a:lnTo>
                  <a:pt x="161912" y="20256"/>
                </a:lnTo>
                <a:lnTo>
                  <a:pt x="162941" y="19227"/>
                </a:lnTo>
                <a:lnTo>
                  <a:pt x="163931" y="19227"/>
                </a:lnTo>
                <a:lnTo>
                  <a:pt x="164960" y="18237"/>
                </a:lnTo>
                <a:lnTo>
                  <a:pt x="165950" y="18237"/>
                </a:lnTo>
                <a:lnTo>
                  <a:pt x="166992" y="17208"/>
                </a:lnTo>
                <a:lnTo>
                  <a:pt x="167982" y="17208"/>
                </a:lnTo>
                <a:lnTo>
                  <a:pt x="169011" y="16205"/>
                </a:lnTo>
                <a:lnTo>
                  <a:pt x="170002" y="15176"/>
                </a:lnTo>
                <a:lnTo>
                  <a:pt x="171030" y="15176"/>
                </a:lnTo>
                <a:lnTo>
                  <a:pt x="171030" y="14185"/>
                </a:lnTo>
                <a:lnTo>
                  <a:pt x="172034" y="14185"/>
                </a:lnTo>
                <a:lnTo>
                  <a:pt x="172034" y="13157"/>
                </a:lnTo>
                <a:lnTo>
                  <a:pt x="173062" y="13157"/>
                </a:lnTo>
                <a:lnTo>
                  <a:pt x="173062" y="59702"/>
                </a:lnTo>
                <a:lnTo>
                  <a:pt x="180124" y="59702"/>
                </a:lnTo>
                <a:lnTo>
                  <a:pt x="180124" y="13157"/>
                </a:lnTo>
                <a:lnTo>
                  <a:pt x="180124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1" name="object 3161"/>
          <p:cNvSpPr/>
          <p:nvPr/>
        </p:nvSpPr>
        <p:spPr>
          <a:xfrm>
            <a:off x="12250674" y="2962324"/>
            <a:ext cx="180340" cy="60325"/>
          </a:xfrm>
          <a:custGeom>
            <a:avLst/>
            <a:gdLst/>
            <a:ahLst/>
            <a:cxnLst/>
            <a:rect l="l" t="t" r="r" b="b"/>
            <a:pathLst>
              <a:path w="180340" h="60325">
                <a:moveTo>
                  <a:pt x="44526" y="37439"/>
                </a:moveTo>
                <a:lnTo>
                  <a:pt x="43497" y="36449"/>
                </a:lnTo>
                <a:lnTo>
                  <a:pt x="43497" y="35420"/>
                </a:lnTo>
                <a:lnTo>
                  <a:pt x="42506" y="34429"/>
                </a:lnTo>
                <a:lnTo>
                  <a:pt x="42506" y="33388"/>
                </a:lnTo>
                <a:lnTo>
                  <a:pt x="41478" y="33388"/>
                </a:lnTo>
                <a:lnTo>
                  <a:pt x="41478" y="32397"/>
                </a:lnTo>
                <a:lnTo>
                  <a:pt x="40474" y="31369"/>
                </a:lnTo>
                <a:lnTo>
                  <a:pt x="39446" y="30378"/>
                </a:lnTo>
                <a:lnTo>
                  <a:pt x="38455" y="30378"/>
                </a:lnTo>
                <a:lnTo>
                  <a:pt x="37426" y="29349"/>
                </a:lnTo>
                <a:lnTo>
                  <a:pt x="36436" y="29349"/>
                </a:lnTo>
                <a:lnTo>
                  <a:pt x="36436" y="38468"/>
                </a:lnTo>
                <a:lnTo>
                  <a:pt x="36436" y="45542"/>
                </a:lnTo>
                <a:lnTo>
                  <a:pt x="35394" y="46570"/>
                </a:lnTo>
                <a:lnTo>
                  <a:pt x="35394" y="47561"/>
                </a:lnTo>
                <a:lnTo>
                  <a:pt x="34404" y="48590"/>
                </a:lnTo>
                <a:lnTo>
                  <a:pt x="33375" y="49580"/>
                </a:lnTo>
                <a:lnTo>
                  <a:pt x="33375" y="50622"/>
                </a:lnTo>
                <a:lnTo>
                  <a:pt x="31356" y="50622"/>
                </a:lnTo>
                <a:lnTo>
                  <a:pt x="31356" y="51612"/>
                </a:lnTo>
                <a:lnTo>
                  <a:pt x="28333" y="51612"/>
                </a:lnTo>
                <a:lnTo>
                  <a:pt x="28333" y="52641"/>
                </a:lnTo>
                <a:lnTo>
                  <a:pt x="7061" y="52641"/>
                </a:lnTo>
                <a:lnTo>
                  <a:pt x="7061" y="32397"/>
                </a:lnTo>
                <a:lnTo>
                  <a:pt x="29324" y="32397"/>
                </a:lnTo>
                <a:lnTo>
                  <a:pt x="30365" y="33388"/>
                </a:lnTo>
                <a:lnTo>
                  <a:pt x="32385" y="33388"/>
                </a:lnTo>
                <a:lnTo>
                  <a:pt x="32385" y="34429"/>
                </a:lnTo>
                <a:lnTo>
                  <a:pt x="33375" y="34429"/>
                </a:lnTo>
                <a:lnTo>
                  <a:pt x="33375" y="35420"/>
                </a:lnTo>
                <a:lnTo>
                  <a:pt x="34404" y="35420"/>
                </a:lnTo>
                <a:lnTo>
                  <a:pt x="34404" y="36449"/>
                </a:lnTo>
                <a:lnTo>
                  <a:pt x="35394" y="36449"/>
                </a:lnTo>
                <a:lnTo>
                  <a:pt x="35394" y="38468"/>
                </a:lnTo>
                <a:lnTo>
                  <a:pt x="36436" y="38468"/>
                </a:lnTo>
                <a:lnTo>
                  <a:pt x="36436" y="29349"/>
                </a:lnTo>
                <a:lnTo>
                  <a:pt x="36436" y="28359"/>
                </a:lnTo>
                <a:lnTo>
                  <a:pt x="34404" y="28359"/>
                </a:lnTo>
                <a:lnTo>
                  <a:pt x="33375" y="27317"/>
                </a:lnTo>
                <a:lnTo>
                  <a:pt x="35394" y="27317"/>
                </a:lnTo>
                <a:lnTo>
                  <a:pt x="36436" y="26327"/>
                </a:lnTo>
                <a:lnTo>
                  <a:pt x="37426" y="25298"/>
                </a:lnTo>
                <a:lnTo>
                  <a:pt x="37426" y="24307"/>
                </a:lnTo>
                <a:lnTo>
                  <a:pt x="38455" y="24307"/>
                </a:lnTo>
                <a:lnTo>
                  <a:pt x="38455" y="23279"/>
                </a:lnTo>
                <a:lnTo>
                  <a:pt x="39446" y="23279"/>
                </a:lnTo>
                <a:lnTo>
                  <a:pt x="39446" y="22288"/>
                </a:lnTo>
                <a:lnTo>
                  <a:pt x="40474" y="21247"/>
                </a:lnTo>
                <a:lnTo>
                  <a:pt x="40474" y="20256"/>
                </a:lnTo>
                <a:lnTo>
                  <a:pt x="41478" y="20256"/>
                </a:lnTo>
                <a:lnTo>
                  <a:pt x="41478" y="10134"/>
                </a:lnTo>
                <a:lnTo>
                  <a:pt x="40474" y="9105"/>
                </a:lnTo>
                <a:lnTo>
                  <a:pt x="40474" y="8115"/>
                </a:lnTo>
                <a:lnTo>
                  <a:pt x="39446" y="7086"/>
                </a:lnTo>
                <a:lnTo>
                  <a:pt x="38455" y="6096"/>
                </a:lnTo>
                <a:lnTo>
                  <a:pt x="38455" y="5054"/>
                </a:lnTo>
                <a:lnTo>
                  <a:pt x="37426" y="5054"/>
                </a:lnTo>
                <a:lnTo>
                  <a:pt x="37426" y="4064"/>
                </a:lnTo>
                <a:lnTo>
                  <a:pt x="36436" y="4064"/>
                </a:lnTo>
                <a:lnTo>
                  <a:pt x="36436" y="3035"/>
                </a:lnTo>
                <a:lnTo>
                  <a:pt x="35394" y="3035"/>
                </a:lnTo>
                <a:lnTo>
                  <a:pt x="34404" y="2044"/>
                </a:lnTo>
                <a:lnTo>
                  <a:pt x="34404" y="14185"/>
                </a:lnTo>
                <a:lnTo>
                  <a:pt x="34404" y="17208"/>
                </a:lnTo>
                <a:lnTo>
                  <a:pt x="33375" y="18237"/>
                </a:lnTo>
                <a:lnTo>
                  <a:pt x="33375" y="20256"/>
                </a:lnTo>
                <a:lnTo>
                  <a:pt x="31356" y="22288"/>
                </a:lnTo>
                <a:lnTo>
                  <a:pt x="31356" y="23279"/>
                </a:lnTo>
                <a:lnTo>
                  <a:pt x="29324" y="23279"/>
                </a:lnTo>
                <a:lnTo>
                  <a:pt x="29324" y="24307"/>
                </a:lnTo>
                <a:lnTo>
                  <a:pt x="25285" y="24307"/>
                </a:lnTo>
                <a:lnTo>
                  <a:pt x="24295" y="25298"/>
                </a:lnTo>
                <a:lnTo>
                  <a:pt x="7061" y="25298"/>
                </a:lnTo>
                <a:lnTo>
                  <a:pt x="7061" y="7086"/>
                </a:lnTo>
                <a:lnTo>
                  <a:pt x="28333" y="7086"/>
                </a:lnTo>
                <a:lnTo>
                  <a:pt x="28333" y="8115"/>
                </a:lnTo>
                <a:lnTo>
                  <a:pt x="30365" y="8115"/>
                </a:lnTo>
                <a:lnTo>
                  <a:pt x="32385" y="10134"/>
                </a:lnTo>
                <a:lnTo>
                  <a:pt x="32385" y="11125"/>
                </a:lnTo>
                <a:lnTo>
                  <a:pt x="33375" y="11125"/>
                </a:lnTo>
                <a:lnTo>
                  <a:pt x="33375" y="13157"/>
                </a:lnTo>
                <a:lnTo>
                  <a:pt x="34404" y="14185"/>
                </a:lnTo>
                <a:lnTo>
                  <a:pt x="34404" y="2044"/>
                </a:lnTo>
                <a:lnTo>
                  <a:pt x="33375" y="2044"/>
                </a:lnTo>
                <a:lnTo>
                  <a:pt x="32385" y="1016"/>
                </a:lnTo>
                <a:lnTo>
                  <a:pt x="30365" y="1016"/>
                </a:lnTo>
                <a:lnTo>
                  <a:pt x="29324" y="25"/>
                </a:lnTo>
                <a:lnTo>
                  <a:pt x="0" y="25"/>
                </a:lnTo>
                <a:lnTo>
                  <a:pt x="0" y="59702"/>
                </a:lnTo>
                <a:lnTo>
                  <a:pt x="28333" y="59702"/>
                </a:lnTo>
                <a:lnTo>
                  <a:pt x="29324" y="58712"/>
                </a:lnTo>
                <a:lnTo>
                  <a:pt x="32385" y="58712"/>
                </a:lnTo>
                <a:lnTo>
                  <a:pt x="33375" y="57683"/>
                </a:lnTo>
                <a:lnTo>
                  <a:pt x="36436" y="57683"/>
                </a:lnTo>
                <a:lnTo>
                  <a:pt x="36436" y="56692"/>
                </a:lnTo>
                <a:lnTo>
                  <a:pt x="37426" y="56692"/>
                </a:lnTo>
                <a:lnTo>
                  <a:pt x="38455" y="55651"/>
                </a:lnTo>
                <a:lnTo>
                  <a:pt x="39446" y="55651"/>
                </a:lnTo>
                <a:lnTo>
                  <a:pt x="39446" y="54660"/>
                </a:lnTo>
                <a:lnTo>
                  <a:pt x="40474" y="54660"/>
                </a:lnTo>
                <a:lnTo>
                  <a:pt x="40474" y="53632"/>
                </a:lnTo>
                <a:lnTo>
                  <a:pt x="41478" y="52641"/>
                </a:lnTo>
                <a:lnTo>
                  <a:pt x="42506" y="51612"/>
                </a:lnTo>
                <a:lnTo>
                  <a:pt x="42506" y="50622"/>
                </a:lnTo>
                <a:lnTo>
                  <a:pt x="43497" y="49580"/>
                </a:lnTo>
                <a:lnTo>
                  <a:pt x="43497" y="47561"/>
                </a:lnTo>
                <a:lnTo>
                  <a:pt x="44526" y="47561"/>
                </a:lnTo>
                <a:lnTo>
                  <a:pt x="44526" y="37439"/>
                </a:lnTo>
                <a:close/>
              </a:path>
              <a:path w="180340" h="60325">
                <a:moveTo>
                  <a:pt x="64770" y="25"/>
                </a:moveTo>
                <a:lnTo>
                  <a:pt x="56667" y="25"/>
                </a:lnTo>
                <a:lnTo>
                  <a:pt x="56667" y="59702"/>
                </a:lnTo>
                <a:lnTo>
                  <a:pt x="64770" y="59702"/>
                </a:lnTo>
                <a:lnTo>
                  <a:pt x="64770" y="25"/>
                </a:lnTo>
                <a:close/>
              </a:path>
              <a:path w="180340" h="60325">
                <a:moveTo>
                  <a:pt x="120408" y="0"/>
                </a:moveTo>
                <a:lnTo>
                  <a:pt x="111315" y="0"/>
                </a:lnTo>
                <a:lnTo>
                  <a:pt x="110286" y="990"/>
                </a:lnTo>
                <a:lnTo>
                  <a:pt x="109296" y="990"/>
                </a:lnTo>
                <a:lnTo>
                  <a:pt x="108267" y="2019"/>
                </a:lnTo>
                <a:lnTo>
                  <a:pt x="107264" y="2019"/>
                </a:lnTo>
                <a:lnTo>
                  <a:pt x="107264" y="3009"/>
                </a:lnTo>
                <a:lnTo>
                  <a:pt x="106235" y="3009"/>
                </a:lnTo>
                <a:lnTo>
                  <a:pt x="106235" y="4051"/>
                </a:lnTo>
                <a:lnTo>
                  <a:pt x="105244" y="4051"/>
                </a:lnTo>
                <a:lnTo>
                  <a:pt x="104216" y="5041"/>
                </a:lnTo>
                <a:lnTo>
                  <a:pt x="104216" y="6070"/>
                </a:lnTo>
                <a:lnTo>
                  <a:pt x="103225" y="6070"/>
                </a:lnTo>
                <a:lnTo>
                  <a:pt x="103225" y="8089"/>
                </a:lnTo>
                <a:lnTo>
                  <a:pt x="102184" y="8089"/>
                </a:lnTo>
                <a:lnTo>
                  <a:pt x="102184" y="10121"/>
                </a:lnTo>
                <a:lnTo>
                  <a:pt x="101193" y="11112"/>
                </a:lnTo>
                <a:lnTo>
                  <a:pt x="101193" y="12141"/>
                </a:lnTo>
                <a:lnTo>
                  <a:pt x="100164" y="13131"/>
                </a:lnTo>
                <a:lnTo>
                  <a:pt x="100164" y="15163"/>
                </a:lnTo>
                <a:lnTo>
                  <a:pt x="99174" y="16192"/>
                </a:lnTo>
                <a:lnTo>
                  <a:pt x="99174" y="17183"/>
                </a:lnTo>
                <a:lnTo>
                  <a:pt x="98145" y="18211"/>
                </a:lnTo>
                <a:lnTo>
                  <a:pt x="98145" y="19202"/>
                </a:lnTo>
                <a:lnTo>
                  <a:pt x="97155" y="19202"/>
                </a:lnTo>
                <a:lnTo>
                  <a:pt x="97155" y="21234"/>
                </a:lnTo>
                <a:lnTo>
                  <a:pt x="96113" y="21234"/>
                </a:lnTo>
                <a:lnTo>
                  <a:pt x="96113" y="22263"/>
                </a:lnTo>
                <a:lnTo>
                  <a:pt x="95123" y="22263"/>
                </a:lnTo>
                <a:lnTo>
                  <a:pt x="95123" y="23253"/>
                </a:lnTo>
                <a:lnTo>
                  <a:pt x="94094" y="24282"/>
                </a:lnTo>
                <a:lnTo>
                  <a:pt x="93103" y="24282"/>
                </a:lnTo>
                <a:lnTo>
                  <a:pt x="93103" y="25273"/>
                </a:lnTo>
                <a:lnTo>
                  <a:pt x="91084" y="25273"/>
                </a:lnTo>
                <a:lnTo>
                  <a:pt x="90043" y="26314"/>
                </a:lnTo>
                <a:lnTo>
                  <a:pt x="87033" y="26314"/>
                </a:lnTo>
                <a:lnTo>
                  <a:pt x="87033" y="0"/>
                </a:lnTo>
                <a:lnTo>
                  <a:pt x="78930" y="0"/>
                </a:lnTo>
                <a:lnTo>
                  <a:pt x="78930" y="59690"/>
                </a:lnTo>
                <a:lnTo>
                  <a:pt x="87033" y="59690"/>
                </a:lnTo>
                <a:lnTo>
                  <a:pt x="87033" y="31356"/>
                </a:lnTo>
                <a:lnTo>
                  <a:pt x="89052" y="31356"/>
                </a:lnTo>
                <a:lnTo>
                  <a:pt x="90043" y="32385"/>
                </a:lnTo>
                <a:lnTo>
                  <a:pt x="92075" y="32385"/>
                </a:lnTo>
                <a:lnTo>
                  <a:pt x="93103" y="33375"/>
                </a:lnTo>
                <a:lnTo>
                  <a:pt x="94094" y="34404"/>
                </a:lnTo>
                <a:lnTo>
                  <a:pt x="95123" y="34404"/>
                </a:lnTo>
                <a:lnTo>
                  <a:pt x="95123" y="35394"/>
                </a:lnTo>
                <a:lnTo>
                  <a:pt x="96113" y="35394"/>
                </a:lnTo>
                <a:lnTo>
                  <a:pt x="96113" y="36436"/>
                </a:lnTo>
                <a:lnTo>
                  <a:pt x="97155" y="37426"/>
                </a:lnTo>
                <a:lnTo>
                  <a:pt x="98145" y="38455"/>
                </a:lnTo>
                <a:lnTo>
                  <a:pt x="98145" y="39446"/>
                </a:lnTo>
                <a:lnTo>
                  <a:pt x="99174" y="39446"/>
                </a:lnTo>
                <a:lnTo>
                  <a:pt x="99174" y="40474"/>
                </a:lnTo>
                <a:lnTo>
                  <a:pt x="100164" y="41465"/>
                </a:lnTo>
                <a:lnTo>
                  <a:pt x="100164" y="42506"/>
                </a:lnTo>
                <a:lnTo>
                  <a:pt x="101193" y="43497"/>
                </a:lnTo>
                <a:lnTo>
                  <a:pt x="111315" y="59690"/>
                </a:lnTo>
                <a:lnTo>
                  <a:pt x="120408" y="59690"/>
                </a:lnTo>
                <a:lnTo>
                  <a:pt x="108267" y="39446"/>
                </a:lnTo>
                <a:lnTo>
                  <a:pt x="107264" y="38455"/>
                </a:lnTo>
                <a:lnTo>
                  <a:pt x="107264" y="37426"/>
                </a:lnTo>
                <a:lnTo>
                  <a:pt x="106235" y="36436"/>
                </a:lnTo>
                <a:lnTo>
                  <a:pt x="106235" y="35394"/>
                </a:lnTo>
                <a:lnTo>
                  <a:pt x="105244" y="35394"/>
                </a:lnTo>
                <a:lnTo>
                  <a:pt x="104216" y="34404"/>
                </a:lnTo>
                <a:lnTo>
                  <a:pt x="104216" y="33375"/>
                </a:lnTo>
                <a:lnTo>
                  <a:pt x="103225" y="33375"/>
                </a:lnTo>
                <a:lnTo>
                  <a:pt x="103225" y="32385"/>
                </a:lnTo>
                <a:lnTo>
                  <a:pt x="102184" y="32385"/>
                </a:lnTo>
                <a:lnTo>
                  <a:pt x="102184" y="31356"/>
                </a:lnTo>
                <a:lnTo>
                  <a:pt x="101193" y="31356"/>
                </a:lnTo>
                <a:lnTo>
                  <a:pt x="100164" y="30353"/>
                </a:lnTo>
                <a:lnTo>
                  <a:pt x="99174" y="30353"/>
                </a:lnTo>
                <a:lnTo>
                  <a:pt x="99174" y="29324"/>
                </a:lnTo>
                <a:lnTo>
                  <a:pt x="97155" y="29324"/>
                </a:lnTo>
                <a:lnTo>
                  <a:pt x="98145" y="28333"/>
                </a:lnTo>
                <a:lnTo>
                  <a:pt x="99174" y="28333"/>
                </a:lnTo>
                <a:lnTo>
                  <a:pt x="99174" y="27305"/>
                </a:lnTo>
                <a:lnTo>
                  <a:pt x="101193" y="27305"/>
                </a:lnTo>
                <a:lnTo>
                  <a:pt x="101193" y="26314"/>
                </a:lnTo>
                <a:lnTo>
                  <a:pt x="102184" y="26314"/>
                </a:lnTo>
                <a:lnTo>
                  <a:pt x="102184" y="25273"/>
                </a:lnTo>
                <a:lnTo>
                  <a:pt x="103225" y="25273"/>
                </a:lnTo>
                <a:lnTo>
                  <a:pt x="103225" y="24282"/>
                </a:lnTo>
                <a:lnTo>
                  <a:pt x="104216" y="23253"/>
                </a:lnTo>
                <a:lnTo>
                  <a:pt x="104216" y="22263"/>
                </a:lnTo>
                <a:lnTo>
                  <a:pt x="105244" y="21234"/>
                </a:lnTo>
                <a:lnTo>
                  <a:pt x="105244" y="20243"/>
                </a:lnTo>
                <a:lnTo>
                  <a:pt x="106235" y="19202"/>
                </a:lnTo>
                <a:lnTo>
                  <a:pt x="106235" y="17183"/>
                </a:lnTo>
                <a:lnTo>
                  <a:pt x="107264" y="16192"/>
                </a:lnTo>
                <a:lnTo>
                  <a:pt x="107264" y="15163"/>
                </a:lnTo>
                <a:lnTo>
                  <a:pt x="108267" y="14173"/>
                </a:lnTo>
                <a:lnTo>
                  <a:pt x="108267" y="12141"/>
                </a:lnTo>
                <a:lnTo>
                  <a:pt x="109296" y="12141"/>
                </a:lnTo>
                <a:lnTo>
                  <a:pt x="109296" y="11112"/>
                </a:lnTo>
                <a:lnTo>
                  <a:pt x="110286" y="10121"/>
                </a:lnTo>
                <a:lnTo>
                  <a:pt x="110286" y="9093"/>
                </a:lnTo>
                <a:lnTo>
                  <a:pt x="111315" y="9093"/>
                </a:lnTo>
                <a:lnTo>
                  <a:pt x="111315" y="8089"/>
                </a:lnTo>
                <a:lnTo>
                  <a:pt x="112306" y="8089"/>
                </a:lnTo>
                <a:lnTo>
                  <a:pt x="112306" y="7061"/>
                </a:lnTo>
                <a:lnTo>
                  <a:pt x="120408" y="7061"/>
                </a:lnTo>
                <a:lnTo>
                  <a:pt x="120408" y="0"/>
                </a:lnTo>
                <a:close/>
              </a:path>
              <a:path w="180340" h="60325">
                <a:moveTo>
                  <a:pt x="146710" y="34429"/>
                </a:moveTo>
                <a:lnTo>
                  <a:pt x="123456" y="34429"/>
                </a:lnTo>
                <a:lnTo>
                  <a:pt x="123456" y="41490"/>
                </a:lnTo>
                <a:lnTo>
                  <a:pt x="146710" y="41490"/>
                </a:lnTo>
                <a:lnTo>
                  <a:pt x="146710" y="34429"/>
                </a:lnTo>
                <a:close/>
              </a:path>
              <a:path w="180340" h="60325">
                <a:moveTo>
                  <a:pt x="180124" y="25"/>
                </a:moveTo>
                <a:lnTo>
                  <a:pt x="175094" y="25"/>
                </a:lnTo>
                <a:lnTo>
                  <a:pt x="175094" y="1016"/>
                </a:lnTo>
                <a:lnTo>
                  <a:pt x="174053" y="1016"/>
                </a:lnTo>
                <a:lnTo>
                  <a:pt x="174053" y="2044"/>
                </a:lnTo>
                <a:lnTo>
                  <a:pt x="173062" y="2044"/>
                </a:lnTo>
                <a:lnTo>
                  <a:pt x="173062" y="3035"/>
                </a:lnTo>
                <a:lnTo>
                  <a:pt x="171043" y="5054"/>
                </a:lnTo>
                <a:lnTo>
                  <a:pt x="171043" y="6096"/>
                </a:lnTo>
                <a:lnTo>
                  <a:pt x="170014" y="6096"/>
                </a:lnTo>
                <a:lnTo>
                  <a:pt x="165963" y="10134"/>
                </a:lnTo>
                <a:lnTo>
                  <a:pt x="164973" y="10134"/>
                </a:lnTo>
                <a:lnTo>
                  <a:pt x="164973" y="11125"/>
                </a:lnTo>
                <a:lnTo>
                  <a:pt x="163944" y="11125"/>
                </a:lnTo>
                <a:lnTo>
                  <a:pt x="162941" y="12166"/>
                </a:lnTo>
                <a:lnTo>
                  <a:pt x="161912" y="12166"/>
                </a:lnTo>
                <a:lnTo>
                  <a:pt x="160921" y="13157"/>
                </a:lnTo>
                <a:lnTo>
                  <a:pt x="159893" y="13157"/>
                </a:lnTo>
                <a:lnTo>
                  <a:pt x="159893" y="14185"/>
                </a:lnTo>
                <a:lnTo>
                  <a:pt x="157861" y="14185"/>
                </a:lnTo>
                <a:lnTo>
                  <a:pt x="157861" y="21247"/>
                </a:lnTo>
                <a:lnTo>
                  <a:pt x="159893" y="21247"/>
                </a:lnTo>
                <a:lnTo>
                  <a:pt x="159893" y="20256"/>
                </a:lnTo>
                <a:lnTo>
                  <a:pt x="161912" y="20256"/>
                </a:lnTo>
                <a:lnTo>
                  <a:pt x="162941" y="19227"/>
                </a:lnTo>
                <a:lnTo>
                  <a:pt x="163944" y="19227"/>
                </a:lnTo>
                <a:lnTo>
                  <a:pt x="164973" y="18237"/>
                </a:lnTo>
                <a:lnTo>
                  <a:pt x="165963" y="18237"/>
                </a:lnTo>
                <a:lnTo>
                  <a:pt x="166992" y="17208"/>
                </a:lnTo>
                <a:lnTo>
                  <a:pt x="167982" y="17208"/>
                </a:lnTo>
                <a:lnTo>
                  <a:pt x="167982" y="16205"/>
                </a:lnTo>
                <a:lnTo>
                  <a:pt x="169024" y="16205"/>
                </a:lnTo>
                <a:lnTo>
                  <a:pt x="170014" y="15176"/>
                </a:lnTo>
                <a:lnTo>
                  <a:pt x="171043" y="14185"/>
                </a:lnTo>
                <a:lnTo>
                  <a:pt x="172034" y="14185"/>
                </a:lnTo>
                <a:lnTo>
                  <a:pt x="172034" y="13157"/>
                </a:lnTo>
                <a:lnTo>
                  <a:pt x="173062" y="13157"/>
                </a:lnTo>
                <a:lnTo>
                  <a:pt x="173062" y="59702"/>
                </a:lnTo>
                <a:lnTo>
                  <a:pt x="180124" y="59702"/>
                </a:lnTo>
                <a:lnTo>
                  <a:pt x="180124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62" name="object 3162"/>
          <p:cNvSpPr/>
          <p:nvPr/>
        </p:nvSpPr>
        <p:spPr>
          <a:xfrm>
            <a:off x="12861900" y="2962324"/>
            <a:ext cx="226695" cy="60325"/>
          </a:xfrm>
          <a:custGeom>
            <a:avLst/>
            <a:gdLst/>
            <a:ahLst/>
            <a:cxnLst/>
            <a:rect l="l" t="t" r="r" b="b"/>
            <a:pathLst>
              <a:path w="226694" h="60325">
                <a:moveTo>
                  <a:pt x="45516" y="38468"/>
                </a:moveTo>
                <a:lnTo>
                  <a:pt x="44526" y="37439"/>
                </a:lnTo>
                <a:lnTo>
                  <a:pt x="44526" y="36449"/>
                </a:lnTo>
                <a:lnTo>
                  <a:pt x="43484" y="35420"/>
                </a:lnTo>
                <a:lnTo>
                  <a:pt x="43484" y="33388"/>
                </a:lnTo>
                <a:lnTo>
                  <a:pt x="42494" y="33388"/>
                </a:lnTo>
                <a:lnTo>
                  <a:pt x="41465" y="32397"/>
                </a:lnTo>
                <a:lnTo>
                  <a:pt x="41465" y="31369"/>
                </a:lnTo>
                <a:lnTo>
                  <a:pt x="40474" y="31369"/>
                </a:lnTo>
                <a:lnTo>
                  <a:pt x="40474" y="30378"/>
                </a:lnTo>
                <a:lnTo>
                  <a:pt x="39446" y="30378"/>
                </a:lnTo>
                <a:lnTo>
                  <a:pt x="38455" y="29349"/>
                </a:lnTo>
                <a:lnTo>
                  <a:pt x="37414" y="29349"/>
                </a:lnTo>
                <a:lnTo>
                  <a:pt x="37414" y="39471"/>
                </a:lnTo>
                <a:lnTo>
                  <a:pt x="37414" y="45542"/>
                </a:lnTo>
                <a:lnTo>
                  <a:pt x="36423" y="45542"/>
                </a:lnTo>
                <a:lnTo>
                  <a:pt x="36423" y="47561"/>
                </a:lnTo>
                <a:lnTo>
                  <a:pt x="33375" y="50622"/>
                </a:lnTo>
                <a:lnTo>
                  <a:pt x="32372" y="50622"/>
                </a:lnTo>
                <a:lnTo>
                  <a:pt x="31343" y="51612"/>
                </a:lnTo>
                <a:lnTo>
                  <a:pt x="29324" y="51612"/>
                </a:lnTo>
                <a:lnTo>
                  <a:pt x="28333" y="52641"/>
                </a:lnTo>
                <a:lnTo>
                  <a:pt x="8089" y="52641"/>
                </a:lnTo>
                <a:lnTo>
                  <a:pt x="8089" y="32397"/>
                </a:lnTo>
                <a:lnTo>
                  <a:pt x="30353" y="32397"/>
                </a:lnTo>
                <a:lnTo>
                  <a:pt x="31343" y="33388"/>
                </a:lnTo>
                <a:lnTo>
                  <a:pt x="32372" y="33388"/>
                </a:lnTo>
                <a:lnTo>
                  <a:pt x="33375" y="34429"/>
                </a:lnTo>
                <a:lnTo>
                  <a:pt x="34404" y="34429"/>
                </a:lnTo>
                <a:lnTo>
                  <a:pt x="34404" y="35420"/>
                </a:lnTo>
                <a:lnTo>
                  <a:pt x="35394" y="35420"/>
                </a:lnTo>
                <a:lnTo>
                  <a:pt x="35394" y="36449"/>
                </a:lnTo>
                <a:lnTo>
                  <a:pt x="36423" y="37439"/>
                </a:lnTo>
                <a:lnTo>
                  <a:pt x="36423" y="38468"/>
                </a:lnTo>
                <a:lnTo>
                  <a:pt x="37414" y="39471"/>
                </a:lnTo>
                <a:lnTo>
                  <a:pt x="37414" y="29349"/>
                </a:lnTo>
                <a:lnTo>
                  <a:pt x="36423" y="28359"/>
                </a:lnTo>
                <a:lnTo>
                  <a:pt x="35394" y="28359"/>
                </a:lnTo>
                <a:lnTo>
                  <a:pt x="34404" y="27317"/>
                </a:lnTo>
                <a:lnTo>
                  <a:pt x="36423" y="27317"/>
                </a:lnTo>
                <a:lnTo>
                  <a:pt x="36423" y="26327"/>
                </a:lnTo>
                <a:lnTo>
                  <a:pt x="37414" y="26327"/>
                </a:lnTo>
                <a:lnTo>
                  <a:pt x="38455" y="25298"/>
                </a:lnTo>
                <a:lnTo>
                  <a:pt x="38455" y="24307"/>
                </a:lnTo>
                <a:lnTo>
                  <a:pt x="39446" y="24307"/>
                </a:lnTo>
                <a:lnTo>
                  <a:pt x="39446" y="23279"/>
                </a:lnTo>
                <a:lnTo>
                  <a:pt x="40474" y="23279"/>
                </a:lnTo>
                <a:lnTo>
                  <a:pt x="40474" y="22288"/>
                </a:lnTo>
                <a:lnTo>
                  <a:pt x="41465" y="21247"/>
                </a:lnTo>
                <a:lnTo>
                  <a:pt x="41465" y="20256"/>
                </a:lnTo>
                <a:lnTo>
                  <a:pt x="42494" y="19227"/>
                </a:lnTo>
                <a:lnTo>
                  <a:pt x="42494" y="11125"/>
                </a:lnTo>
                <a:lnTo>
                  <a:pt x="41465" y="10134"/>
                </a:lnTo>
                <a:lnTo>
                  <a:pt x="41465" y="9105"/>
                </a:lnTo>
                <a:lnTo>
                  <a:pt x="40474" y="8115"/>
                </a:lnTo>
                <a:lnTo>
                  <a:pt x="40474" y="7086"/>
                </a:lnTo>
                <a:lnTo>
                  <a:pt x="39446" y="6096"/>
                </a:lnTo>
                <a:lnTo>
                  <a:pt x="39446" y="5054"/>
                </a:lnTo>
                <a:lnTo>
                  <a:pt x="38455" y="5054"/>
                </a:lnTo>
                <a:lnTo>
                  <a:pt x="37414" y="4064"/>
                </a:lnTo>
                <a:lnTo>
                  <a:pt x="36423" y="3035"/>
                </a:lnTo>
                <a:lnTo>
                  <a:pt x="35394" y="2044"/>
                </a:lnTo>
                <a:lnTo>
                  <a:pt x="34404" y="2044"/>
                </a:lnTo>
                <a:lnTo>
                  <a:pt x="34404" y="12166"/>
                </a:lnTo>
                <a:lnTo>
                  <a:pt x="34404" y="20256"/>
                </a:lnTo>
                <a:lnTo>
                  <a:pt x="33375" y="20256"/>
                </a:lnTo>
                <a:lnTo>
                  <a:pt x="33375" y="21247"/>
                </a:lnTo>
                <a:lnTo>
                  <a:pt x="32372" y="22288"/>
                </a:lnTo>
                <a:lnTo>
                  <a:pt x="31343" y="23279"/>
                </a:lnTo>
                <a:lnTo>
                  <a:pt x="30353" y="23279"/>
                </a:lnTo>
                <a:lnTo>
                  <a:pt x="29324" y="24307"/>
                </a:lnTo>
                <a:lnTo>
                  <a:pt x="26301" y="24307"/>
                </a:lnTo>
                <a:lnTo>
                  <a:pt x="25273" y="25298"/>
                </a:lnTo>
                <a:lnTo>
                  <a:pt x="8089" y="25298"/>
                </a:lnTo>
                <a:lnTo>
                  <a:pt x="8089" y="7086"/>
                </a:lnTo>
                <a:lnTo>
                  <a:pt x="28333" y="7086"/>
                </a:lnTo>
                <a:lnTo>
                  <a:pt x="29324" y="8115"/>
                </a:lnTo>
                <a:lnTo>
                  <a:pt x="31343" y="8115"/>
                </a:lnTo>
                <a:lnTo>
                  <a:pt x="31343" y="9105"/>
                </a:lnTo>
                <a:lnTo>
                  <a:pt x="32372" y="9105"/>
                </a:lnTo>
                <a:lnTo>
                  <a:pt x="33375" y="10134"/>
                </a:lnTo>
                <a:lnTo>
                  <a:pt x="33375" y="11125"/>
                </a:lnTo>
                <a:lnTo>
                  <a:pt x="34404" y="12166"/>
                </a:lnTo>
                <a:lnTo>
                  <a:pt x="34404" y="2044"/>
                </a:lnTo>
                <a:lnTo>
                  <a:pt x="33375" y="2044"/>
                </a:lnTo>
                <a:lnTo>
                  <a:pt x="33375" y="1016"/>
                </a:lnTo>
                <a:lnTo>
                  <a:pt x="30353" y="1016"/>
                </a:lnTo>
                <a:lnTo>
                  <a:pt x="30353" y="25"/>
                </a:lnTo>
                <a:lnTo>
                  <a:pt x="0" y="25"/>
                </a:lnTo>
                <a:lnTo>
                  <a:pt x="0" y="59702"/>
                </a:lnTo>
                <a:lnTo>
                  <a:pt x="29324" y="59702"/>
                </a:lnTo>
                <a:lnTo>
                  <a:pt x="30353" y="58712"/>
                </a:lnTo>
                <a:lnTo>
                  <a:pt x="33375" y="58712"/>
                </a:lnTo>
                <a:lnTo>
                  <a:pt x="34404" y="57683"/>
                </a:lnTo>
                <a:lnTo>
                  <a:pt x="36423" y="57683"/>
                </a:lnTo>
                <a:lnTo>
                  <a:pt x="37414" y="56692"/>
                </a:lnTo>
                <a:lnTo>
                  <a:pt x="38455" y="56692"/>
                </a:lnTo>
                <a:lnTo>
                  <a:pt x="38455" y="55651"/>
                </a:lnTo>
                <a:lnTo>
                  <a:pt x="39446" y="55651"/>
                </a:lnTo>
                <a:lnTo>
                  <a:pt x="40474" y="54660"/>
                </a:lnTo>
                <a:lnTo>
                  <a:pt x="41465" y="53632"/>
                </a:lnTo>
                <a:lnTo>
                  <a:pt x="41465" y="52641"/>
                </a:lnTo>
                <a:lnTo>
                  <a:pt x="42494" y="52641"/>
                </a:lnTo>
                <a:lnTo>
                  <a:pt x="42494" y="51612"/>
                </a:lnTo>
                <a:lnTo>
                  <a:pt x="43484" y="50622"/>
                </a:lnTo>
                <a:lnTo>
                  <a:pt x="43484" y="49580"/>
                </a:lnTo>
                <a:lnTo>
                  <a:pt x="44526" y="49580"/>
                </a:lnTo>
                <a:lnTo>
                  <a:pt x="44526" y="47561"/>
                </a:lnTo>
                <a:lnTo>
                  <a:pt x="45516" y="46570"/>
                </a:lnTo>
                <a:lnTo>
                  <a:pt x="45516" y="38468"/>
                </a:lnTo>
                <a:close/>
              </a:path>
              <a:path w="226694" h="60325">
                <a:moveTo>
                  <a:pt x="65773" y="25"/>
                </a:moveTo>
                <a:lnTo>
                  <a:pt x="57670" y="25"/>
                </a:lnTo>
                <a:lnTo>
                  <a:pt x="57670" y="59702"/>
                </a:lnTo>
                <a:lnTo>
                  <a:pt x="65773" y="59702"/>
                </a:lnTo>
                <a:lnTo>
                  <a:pt x="65773" y="25"/>
                </a:lnTo>
                <a:close/>
              </a:path>
              <a:path w="226694" h="60325">
                <a:moveTo>
                  <a:pt x="121412" y="0"/>
                </a:moveTo>
                <a:lnTo>
                  <a:pt x="111290" y="0"/>
                </a:lnTo>
                <a:lnTo>
                  <a:pt x="111290" y="990"/>
                </a:lnTo>
                <a:lnTo>
                  <a:pt x="109270" y="990"/>
                </a:lnTo>
                <a:lnTo>
                  <a:pt x="109270" y="2019"/>
                </a:lnTo>
                <a:lnTo>
                  <a:pt x="108280" y="2019"/>
                </a:lnTo>
                <a:lnTo>
                  <a:pt x="107238" y="3009"/>
                </a:lnTo>
                <a:lnTo>
                  <a:pt x="106248" y="4051"/>
                </a:lnTo>
                <a:lnTo>
                  <a:pt x="105219" y="5041"/>
                </a:lnTo>
                <a:lnTo>
                  <a:pt x="104228" y="6070"/>
                </a:lnTo>
                <a:lnTo>
                  <a:pt x="104228" y="7061"/>
                </a:lnTo>
                <a:lnTo>
                  <a:pt x="103200" y="8089"/>
                </a:lnTo>
                <a:lnTo>
                  <a:pt x="103200" y="9093"/>
                </a:lnTo>
                <a:lnTo>
                  <a:pt x="102196" y="10121"/>
                </a:lnTo>
                <a:lnTo>
                  <a:pt x="102196" y="12141"/>
                </a:lnTo>
                <a:lnTo>
                  <a:pt x="101168" y="13131"/>
                </a:lnTo>
                <a:lnTo>
                  <a:pt x="101168" y="14173"/>
                </a:lnTo>
                <a:lnTo>
                  <a:pt x="100177" y="15163"/>
                </a:lnTo>
                <a:lnTo>
                  <a:pt x="100177" y="16192"/>
                </a:lnTo>
                <a:lnTo>
                  <a:pt x="99148" y="17183"/>
                </a:lnTo>
                <a:lnTo>
                  <a:pt x="99148" y="18211"/>
                </a:lnTo>
                <a:lnTo>
                  <a:pt x="98158" y="19202"/>
                </a:lnTo>
                <a:lnTo>
                  <a:pt x="98158" y="20243"/>
                </a:lnTo>
                <a:lnTo>
                  <a:pt x="97116" y="21234"/>
                </a:lnTo>
                <a:lnTo>
                  <a:pt x="96126" y="22263"/>
                </a:lnTo>
                <a:lnTo>
                  <a:pt x="96126" y="23253"/>
                </a:lnTo>
                <a:lnTo>
                  <a:pt x="95097" y="23253"/>
                </a:lnTo>
                <a:lnTo>
                  <a:pt x="95097" y="24282"/>
                </a:lnTo>
                <a:lnTo>
                  <a:pt x="94107" y="24282"/>
                </a:lnTo>
                <a:lnTo>
                  <a:pt x="94107" y="25273"/>
                </a:lnTo>
                <a:lnTo>
                  <a:pt x="91046" y="25273"/>
                </a:lnTo>
                <a:lnTo>
                  <a:pt x="91046" y="26314"/>
                </a:lnTo>
                <a:lnTo>
                  <a:pt x="88036" y="26314"/>
                </a:lnTo>
                <a:lnTo>
                  <a:pt x="88036" y="0"/>
                </a:lnTo>
                <a:lnTo>
                  <a:pt x="79933" y="0"/>
                </a:lnTo>
                <a:lnTo>
                  <a:pt x="79933" y="59690"/>
                </a:lnTo>
                <a:lnTo>
                  <a:pt x="88036" y="59690"/>
                </a:lnTo>
                <a:lnTo>
                  <a:pt x="88036" y="31356"/>
                </a:lnTo>
                <a:lnTo>
                  <a:pt x="90055" y="31356"/>
                </a:lnTo>
                <a:lnTo>
                  <a:pt x="91046" y="32385"/>
                </a:lnTo>
                <a:lnTo>
                  <a:pt x="93078" y="32385"/>
                </a:lnTo>
                <a:lnTo>
                  <a:pt x="93078" y="33375"/>
                </a:lnTo>
                <a:lnTo>
                  <a:pt x="94107" y="33375"/>
                </a:lnTo>
                <a:lnTo>
                  <a:pt x="95097" y="34404"/>
                </a:lnTo>
                <a:lnTo>
                  <a:pt x="96126" y="35394"/>
                </a:lnTo>
                <a:lnTo>
                  <a:pt x="97116" y="36436"/>
                </a:lnTo>
                <a:lnTo>
                  <a:pt x="97116" y="37426"/>
                </a:lnTo>
                <a:lnTo>
                  <a:pt x="98158" y="37426"/>
                </a:lnTo>
                <a:lnTo>
                  <a:pt x="98158" y="38455"/>
                </a:lnTo>
                <a:lnTo>
                  <a:pt x="100177" y="40474"/>
                </a:lnTo>
                <a:lnTo>
                  <a:pt x="100177" y="41465"/>
                </a:lnTo>
                <a:lnTo>
                  <a:pt x="101168" y="42506"/>
                </a:lnTo>
                <a:lnTo>
                  <a:pt x="101168" y="43497"/>
                </a:lnTo>
                <a:lnTo>
                  <a:pt x="111290" y="59690"/>
                </a:lnTo>
                <a:lnTo>
                  <a:pt x="121412" y="59690"/>
                </a:lnTo>
                <a:lnTo>
                  <a:pt x="109270" y="39446"/>
                </a:lnTo>
                <a:lnTo>
                  <a:pt x="107238" y="37426"/>
                </a:lnTo>
                <a:lnTo>
                  <a:pt x="107238" y="36436"/>
                </a:lnTo>
                <a:lnTo>
                  <a:pt x="106248" y="35394"/>
                </a:lnTo>
                <a:lnTo>
                  <a:pt x="105219" y="34404"/>
                </a:lnTo>
                <a:lnTo>
                  <a:pt x="105219" y="33375"/>
                </a:lnTo>
                <a:lnTo>
                  <a:pt x="104228" y="33375"/>
                </a:lnTo>
                <a:lnTo>
                  <a:pt x="103200" y="32385"/>
                </a:lnTo>
                <a:lnTo>
                  <a:pt x="102196" y="31356"/>
                </a:lnTo>
                <a:lnTo>
                  <a:pt x="101168" y="30353"/>
                </a:lnTo>
                <a:lnTo>
                  <a:pt x="100177" y="30353"/>
                </a:lnTo>
                <a:lnTo>
                  <a:pt x="99148" y="29324"/>
                </a:lnTo>
                <a:lnTo>
                  <a:pt x="98158" y="29324"/>
                </a:lnTo>
                <a:lnTo>
                  <a:pt x="100177" y="27305"/>
                </a:lnTo>
                <a:lnTo>
                  <a:pt x="101168" y="27305"/>
                </a:lnTo>
                <a:lnTo>
                  <a:pt x="102196" y="26314"/>
                </a:lnTo>
                <a:lnTo>
                  <a:pt x="103200" y="26314"/>
                </a:lnTo>
                <a:lnTo>
                  <a:pt x="103200" y="25273"/>
                </a:lnTo>
                <a:lnTo>
                  <a:pt x="104228" y="24282"/>
                </a:lnTo>
                <a:lnTo>
                  <a:pt x="104228" y="23253"/>
                </a:lnTo>
                <a:lnTo>
                  <a:pt x="105219" y="23253"/>
                </a:lnTo>
                <a:lnTo>
                  <a:pt x="105219" y="21234"/>
                </a:lnTo>
                <a:lnTo>
                  <a:pt x="106248" y="20243"/>
                </a:lnTo>
                <a:lnTo>
                  <a:pt x="106248" y="19202"/>
                </a:lnTo>
                <a:lnTo>
                  <a:pt x="107238" y="18211"/>
                </a:lnTo>
                <a:lnTo>
                  <a:pt x="107238" y="17183"/>
                </a:lnTo>
                <a:lnTo>
                  <a:pt x="108280" y="16192"/>
                </a:lnTo>
                <a:lnTo>
                  <a:pt x="108280" y="14173"/>
                </a:lnTo>
                <a:lnTo>
                  <a:pt x="109270" y="13131"/>
                </a:lnTo>
                <a:lnTo>
                  <a:pt x="109270" y="12141"/>
                </a:lnTo>
                <a:lnTo>
                  <a:pt x="110299" y="12141"/>
                </a:lnTo>
                <a:lnTo>
                  <a:pt x="110299" y="10121"/>
                </a:lnTo>
                <a:lnTo>
                  <a:pt x="111290" y="10121"/>
                </a:lnTo>
                <a:lnTo>
                  <a:pt x="111290" y="9093"/>
                </a:lnTo>
                <a:lnTo>
                  <a:pt x="112318" y="8089"/>
                </a:lnTo>
                <a:lnTo>
                  <a:pt x="113309" y="8089"/>
                </a:lnTo>
                <a:lnTo>
                  <a:pt x="113309" y="7061"/>
                </a:lnTo>
                <a:lnTo>
                  <a:pt x="121412" y="7061"/>
                </a:lnTo>
                <a:lnTo>
                  <a:pt x="121412" y="0"/>
                </a:lnTo>
                <a:close/>
              </a:path>
              <a:path w="226694" h="60325">
                <a:moveTo>
                  <a:pt x="146710" y="34429"/>
                </a:moveTo>
                <a:lnTo>
                  <a:pt x="124460" y="34429"/>
                </a:lnTo>
                <a:lnTo>
                  <a:pt x="124460" y="41490"/>
                </a:lnTo>
                <a:lnTo>
                  <a:pt x="146710" y="41490"/>
                </a:lnTo>
                <a:lnTo>
                  <a:pt x="146710" y="34429"/>
                </a:lnTo>
                <a:close/>
              </a:path>
              <a:path w="226694" h="60325">
                <a:moveTo>
                  <a:pt x="181140" y="25"/>
                </a:moveTo>
                <a:lnTo>
                  <a:pt x="176098" y="25"/>
                </a:lnTo>
                <a:lnTo>
                  <a:pt x="175069" y="1016"/>
                </a:lnTo>
                <a:lnTo>
                  <a:pt x="175069" y="2044"/>
                </a:lnTo>
                <a:lnTo>
                  <a:pt x="174066" y="2044"/>
                </a:lnTo>
                <a:lnTo>
                  <a:pt x="174066" y="3035"/>
                </a:lnTo>
                <a:lnTo>
                  <a:pt x="170027" y="7086"/>
                </a:lnTo>
                <a:lnTo>
                  <a:pt x="168986" y="7086"/>
                </a:lnTo>
                <a:lnTo>
                  <a:pt x="168986" y="8115"/>
                </a:lnTo>
                <a:lnTo>
                  <a:pt x="167995" y="9105"/>
                </a:lnTo>
                <a:lnTo>
                  <a:pt x="166966" y="9105"/>
                </a:lnTo>
                <a:lnTo>
                  <a:pt x="166966" y="10134"/>
                </a:lnTo>
                <a:lnTo>
                  <a:pt x="165976" y="10134"/>
                </a:lnTo>
                <a:lnTo>
                  <a:pt x="164947" y="11125"/>
                </a:lnTo>
                <a:lnTo>
                  <a:pt x="163957" y="12166"/>
                </a:lnTo>
                <a:lnTo>
                  <a:pt x="162915" y="12166"/>
                </a:lnTo>
                <a:lnTo>
                  <a:pt x="161925" y="13157"/>
                </a:lnTo>
                <a:lnTo>
                  <a:pt x="160896" y="13157"/>
                </a:lnTo>
                <a:lnTo>
                  <a:pt x="159905" y="14185"/>
                </a:lnTo>
                <a:lnTo>
                  <a:pt x="158877" y="14185"/>
                </a:lnTo>
                <a:lnTo>
                  <a:pt x="158877" y="21247"/>
                </a:lnTo>
                <a:lnTo>
                  <a:pt x="159905" y="21247"/>
                </a:lnTo>
                <a:lnTo>
                  <a:pt x="160896" y="20256"/>
                </a:lnTo>
                <a:lnTo>
                  <a:pt x="162915" y="20256"/>
                </a:lnTo>
                <a:lnTo>
                  <a:pt x="162915" y="19227"/>
                </a:lnTo>
                <a:lnTo>
                  <a:pt x="164947" y="19227"/>
                </a:lnTo>
                <a:lnTo>
                  <a:pt x="165976" y="18237"/>
                </a:lnTo>
                <a:lnTo>
                  <a:pt x="166966" y="18237"/>
                </a:lnTo>
                <a:lnTo>
                  <a:pt x="168986" y="16205"/>
                </a:lnTo>
                <a:lnTo>
                  <a:pt x="170027" y="16205"/>
                </a:lnTo>
                <a:lnTo>
                  <a:pt x="170027" y="15176"/>
                </a:lnTo>
                <a:lnTo>
                  <a:pt x="171018" y="15176"/>
                </a:lnTo>
                <a:lnTo>
                  <a:pt x="172046" y="14185"/>
                </a:lnTo>
                <a:lnTo>
                  <a:pt x="173037" y="13157"/>
                </a:lnTo>
                <a:lnTo>
                  <a:pt x="173037" y="59702"/>
                </a:lnTo>
                <a:lnTo>
                  <a:pt x="181140" y="59702"/>
                </a:lnTo>
                <a:lnTo>
                  <a:pt x="181140" y="25"/>
                </a:lnTo>
                <a:close/>
              </a:path>
              <a:path w="226694" h="60325">
                <a:moveTo>
                  <a:pt x="226669" y="25"/>
                </a:moveTo>
                <a:lnTo>
                  <a:pt x="222631" y="25"/>
                </a:lnTo>
                <a:lnTo>
                  <a:pt x="221627" y="1016"/>
                </a:lnTo>
                <a:lnTo>
                  <a:pt x="221627" y="2044"/>
                </a:lnTo>
                <a:lnTo>
                  <a:pt x="220599" y="2044"/>
                </a:lnTo>
                <a:lnTo>
                  <a:pt x="220599" y="3035"/>
                </a:lnTo>
                <a:lnTo>
                  <a:pt x="219608" y="4064"/>
                </a:lnTo>
                <a:lnTo>
                  <a:pt x="218579" y="5054"/>
                </a:lnTo>
                <a:lnTo>
                  <a:pt x="217589" y="6096"/>
                </a:lnTo>
                <a:lnTo>
                  <a:pt x="216547" y="7086"/>
                </a:lnTo>
                <a:lnTo>
                  <a:pt x="215557" y="7086"/>
                </a:lnTo>
                <a:lnTo>
                  <a:pt x="215557" y="8115"/>
                </a:lnTo>
                <a:lnTo>
                  <a:pt x="214528" y="8115"/>
                </a:lnTo>
                <a:lnTo>
                  <a:pt x="214528" y="9105"/>
                </a:lnTo>
                <a:lnTo>
                  <a:pt x="213537" y="9105"/>
                </a:lnTo>
                <a:lnTo>
                  <a:pt x="213537" y="10134"/>
                </a:lnTo>
                <a:lnTo>
                  <a:pt x="212509" y="10134"/>
                </a:lnTo>
                <a:lnTo>
                  <a:pt x="210477" y="12166"/>
                </a:lnTo>
                <a:lnTo>
                  <a:pt x="208457" y="12166"/>
                </a:lnTo>
                <a:lnTo>
                  <a:pt x="208457" y="13157"/>
                </a:lnTo>
                <a:lnTo>
                  <a:pt x="207467" y="13157"/>
                </a:lnTo>
                <a:lnTo>
                  <a:pt x="206438" y="14185"/>
                </a:lnTo>
                <a:lnTo>
                  <a:pt x="205447" y="14185"/>
                </a:lnTo>
                <a:lnTo>
                  <a:pt x="205447" y="21247"/>
                </a:lnTo>
                <a:lnTo>
                  <a:pt x="206438" y="21247"/>
                </a:lnTo>
                <a:lnTo>
                  <a:pt x="207467" y="20256"/>
                </a:lnTo>
                <a:lnTo>
                  <a:pt x="208457" y="20256"/>
                </a:lnTo>
                <a:lnTo>
                  <a:pt x="209486" y="19227"/>
                </a:lnTo>
                <a:lnTo>
                  <a:pt x="211518" y="19227"/>
                </a:lnTo>
                <a:lnTo>
                  <a:pt x="212509" y="18237"/>
                </a:lnTo>
                <a:lnTo>
                  <a:pt x="213537" y="18237"/>
                </a:lnTo>
                <a:lnTo>
                  <a:pt x="213537" y="17208"/>
                </a:lnTo>
                <a:lnTo>
                  <a:pt x="214528" y="17208"/>
                </a:lnTo>
                <a:lnTo>
                  <a:pt x="215557" y="16205"/>
                </a:lnTo>
                <a:lnTo>
                  <a:pt x="216547" y="16205"/>
                </a:lnTo>
                <a:lnTo>
                  <a:pt x="216547" y="15176"/>
                </a:lnTo>
                <a:lnTo>
                  <a:pt x="217589" y="15176"/>
                </a:lnTo>
                <a:lnTo>
                  <a:pt x="219608" y="13157"/>
                </a:lnTo>
                <a:lnTo>
                  <a:pt x="219608" y="59702"/>
                </a:lnTo>
                <a:lnTo>
                  <a:pt x="226669" y="59702"/>
                </a:lnTo>
                <a:lnTo>
                  <a:pt x="226669" y="2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163" name="object 3163"/>
          <p:cNvPicPr/>
          <p:nvPr/>
        </p:nvPicPr>
        <p:blipFill>
          <a:blip r:embed="rId212" cstate="print"/>
          <a:stretch>
            <a:fillRect/>
          </a:stretch>
        </p:blipFill>
        <p:spPr>
          <a:xfrm>
            <a:off x="8399195" y="2962318"/>
            <a:ext cx="191258" cy="59705"/>
          </a:xfrm>
          <a:prstGeom prst="rect">
            <a:avLst/>
          </a:prstGeom>
        </p:spPr>
      </p:pic>
      <p:pic>
        <p:nvPicPr>
          <p:cNvPr id="3164" name="object 3164"/>
          <p:cNvPicPr/>
          <p:nvPr/>
        </p:nvPicPr>
        <p:blipFill>
          <a:blip r:embed="rId213" cstate="print"/>
          <a:stretch>
            <a:fillRect/>
          </a:stretch>
        </p:blipFill>
        <p:spPr>
          <a:xfrm>
            <a:off x="9174350" y="2962318"/>
            <a:ext cx="191258" cy="59705"/>
          </a:xfrm>
          <a:prstGeom prst="rect">
            <a:avLst/>
          </a:prstGeom>
        </p:spPr>
      </p:pic>
      <p:pic>
        <p:nvPicPr>
          <p:cNvPr id="3165" name="object 3165"/>
          <p:cNvPicPr/>
          <p:nvPr/>
        </p:nvPicPr>
        <p:blipFill>
          <a:blip r:embed="rId214" cstate="print"/>
          <a:stretch>
            <a:fillRect/>
          </a:stretch>
        </p:blipFill>
        <p:spPr>
          <a:xfrm>
            <a:off x="9948493" y="2962318"/>
            <a:ext cx="191258" cy="59705"/>
          </a:xfrm>
          <a:prstGeom prst="rect">
            <a:avLst/>
          </a:prstGeom>
        </p:spPr>
      </p:pic>
      <p:pic>
        <p:nvPicPr>
          <p:cNvPr id="3166" name="object 3166"/>
          <p:cNvPicPr/>
          <p:nvPr/>
        </p:nvPicPr>
        <p:blipFill>
          <a:blip r:embed="rId215" cstate="print"/>
          <a:stretch>
            <a:fillRect/>
          </a:stretch>
        </p:blipFill>
        <p:spPr>
          <a:xfrm>
            <a:off x="10722636" y="2962318"/>
            <a:ext cx="191258" cy="59705"/>
          </a:xfrm>
          <a:prstGeom prst="rect">
            <a:avLst/>
          </a:prstGeom>
        </p:spPr>
      </p:pic>
      <p:pic>
        <p:nvPicPr>
          <p:cNvPr id="3167" name="object 3167"/>
          <p:cNvPicPr/>
          <p:nvPr/>
        </p:nvPicPr>
        <p:blipFill>
          <a:blip r:embed="rId216" cstate="print"/>
          <a:stretch>
            <a:fillRect/>
          </a:stretch>
        </p:blipFill>
        <p:spPr>
          <a:xfrm>
            <a:off x="11497791" y="2962318"/>
            <a:ext cx="191258" cy="59705"/>
          </a:xfrm>
          <a:prstGeom prst="rect">
            <a:avLst/>
          </a:prstGeom>
        </p:spPr>
      </p:pic>
      <p:pic>
        <p:nvPicPr>
          <p:cNvPr id="3168" name="object 3168"/>
          <p:cNvPicPr/>
          <p:nvPr/>
        </p:nvPicPr>
        <p:blipFill>
          <a:blip r:embed="rId217" cstate="print"/>
          <a:stretch>
            <a:fillRect/>
          </a:stretch>
        </p:blipFill>
        <p:spPr>
          <a:xfrm>
            <a:off x="13248467" y="4391194"/>
            <a:ext cx="127485" cy="73872"/>
          </a:xfrm>
          <a:prstGeom prst="rect">
            <a:avLst/>
          </a:prstGeom>
        </p:spPr>
      </p:pic>
      <p:pic>
        <p:nvPicPr>
          <p:cNvPr id="3169" name="object 3169"/>
          <p:cNvPicPr/>
          <p:nvPr/>
        </p:nvPicPr>
        <p:blipFill>
          <a:blip r:embed="rId218" cstate="print"/>
          <a:stretch>
            <a:fillRect/>
          </a:stretch>
        </p:blipFill>
        <p:spPr>
          <a:xfrm>
            <a:off x="13595567" y="4157433"/>
            <a:ext cx="127485" cy="73852"/>
          </a:xfrm>
          <a:prstGeom prst="rect">
            <a:avLst/>
          </a:prstGeom>
        </p:spPr>
      </p:pic>
      <p:pic>
        <p:nvPicPr>
          <p:cNvPr id="3170" name="object 3170"/>
          <p:cNvPicPr/>
          <p:nvPr/>
        </p:nvPicPr>
        <p:blipFill>
          <a:blip r:embed="rId219" cstate="print"/>
          <a:stretch>
            <a:fillRect/>
          </a:stretch>
        </p:blipFill>
        <p:spPr>
          <a:xfrm>
            <a:off x="14999143" y="3120183"/>
            <a:ext cx="127485" cy="73852"/>
          </a:xfrm>
          <a:prstGeom prst="rect">
            <a:avLst/>
          </a:prstGeom>
        </p:spPr>
      </p:pic>
      <p:pic>
        <p:nvPicPr>
          <p:cNvPr id="3171" name="object 3171"/>
          <p:cNvPicPr/>
          <p:nvPr/>
        </p:nvPicPr>
        <p:blipFill>
          <a:blip r:embed="rId220" cstate="print"/>
          <a:stretch>
            <a:fillRect/>
          </a:stretch>
        </p:blipFill>
        <p:spPr>
          <a:xfrm>
            <a:off x="15829954" y="3117147"/>
            <a:ext cx="127485" cy="73852"/>
          </a:xfrm>
          <a:prstGeom prst="rect">
            <a:avLst/>
          </a:prstGeom>
        </p:spPr>
      </p:pic>
      <p:pic>
        <p:nvPicPr>
          <p:cNvPr id="3172" name="object 3172"/>
          <p:cNvPicPr/>
          <p:nvPr/>
        </p:nvPicPr>
        <p:blipFill>
          <a:blip r:embed="rId221" cstate="print"/>
          <a:stretch>
            <a:fillRect/>
          </a:stretch>
        </p:blipFill>
        <p:spPr>
          <a:xfrm>
            <a:off x="15829954" y="2292407"/>
            <a:ext cx="127485" cy="73852"/>
          </a:xfrm>
          <a:prstGeom prst="rect">
            <a:avLst/>
          </a:prstGeom>
        </p:spPr>
      </p:pic>
      <p:pic>
        <p:nvPicPr>
          <p:cNvPr id="3173" name="object 3173"/>
          <p:cNvPicPr/>
          <p:nvPr/>
        </p:nvPicPr>
        <p:blipFill>
          <a:blip r:embed="rId222" cstate="print"/>
          <a:stretch>
            <a:fillRect/>
          </a:stretch>
        </p:blipFill>
        <p:spPr>
          <a:xfrm>
            <a:off x="11839830" y="4161481"/>
            <a:ext cx="127485" cy="73852"/>
          </a:xfrm>
          <a:prstGeom prst="rect">
            <a:avLst/>
          </a:prstGeom>
        </p:spPr>
      </p:pic>
      <p:pic>
        <p:nvPicPr>
          <p:cNvPr id="3174" name="object 3174"/>
          <p:cNvPicPr/>
          <p:nvPr/>
        </p:nvPicPr>
        <p:blipFill>
          <a:blip r:embed="rId223" cstate="print"/>
          <a:stretch>
            <a:fillRect/>
          </a:stretch>
        </p:blipFill>
        <p:spPr>
          <a:xfrm>
            <a:off x="11121345" y="4342620"/>
            <a:ext cx="126473" cy="73852"/>
          </a:xfrm>
          <a:prstGeom prst="rect">
            <a:avLst/>
          </a:prstGeom>
        </p:spPr>
      </p:pic>
      <p:pic>
        <p:nvPicPr>
          <p:cNvPr id="3175" name="object 3175"/>
          <p:cNvPicPr/>
          <p:nvPr/>
        </p:nvPicPr>
        <p:blipFill>
          <a:blip r:embed="rId224" cstate="print"/>
          <a:stretch>
            <a:fillRect/>
          </a:stretch>
        </p:blipFill>
        <p:spPr>
          <a:xfrm>
            <a:off x="7969116" y="4353752"/>
            <a:ext cx="126473" cy="73852"/>
          </a:xfrm>
          <a:prstGeom prst="rect">
            <a:avLst/>
          </a:prstGeom>
        </p:spPr>
      </p:pic>
      <p:pic>
        <p:nvPicPr>
          <p:cNvPr id="3176" name="object 3176"/>
          <p:cNvPicPr/>
          <p:nvPr/>
        </p:nvPicPr>
        <p:blipFill>
          <a:blip r:embed="rId225" cstate="print"/>
          <a:stretch>
            <a:fillRect/>
          </a:stretch>
        </p:blipFill>
        <p:spPr>
          <a:xfrm>
            <a:off x="7217236" y="4352740"/>
            <a:ext cx="126473" cy="73852"/>
          </a:xfrm>
          <a:prstGeom prst="rect">
            <a:avLst/>
          </a:prstGeom>
        </p:spPr>
      </p:pic>
      <p:pic>
        <p:nvPicPr>
          <p:cNvPr id="3177" name="object 3177"/>
          <p:cNvPicPr/>
          <p:nvPr/>
        </p:nvPicPr>
        <p:blipFill>
          <a:blip r:embed="rId226" cstate="print"/>
          <a:stretch>
            <a:fillRect/>
          </a:stretch>
        </p:blipFill>
        <p:spPr>
          <a:xfrm>
            <a:off x="6898471" y="4535903"/>
            <a:ext cx="126473" cy="73852"/>
          </a:xfrm>
          <a:prstGeom prst="rect">
            <a:avLst/>
          </a:prstGeom>
        </p:spPr>
      </p:pic>
      <p:pic>
        <p:nvPicPr>
          <p:cNvPr id="3178" name="object 3178"/>
          <p:cNvPicPr/>
          <p:nvPr/>
        </p:nvPicPr>
        <p:blipFill>
          <a:blip r:embed="rId227" cstate="print"/>
          <a:stretch>
            <a:fillRect/>
          </a:stretch>
        </p:blipFill>
        <p:spPr>
          <a:xfrm>
            <a:off x="7580527" y="4133146"/>
            <a:ext cx="126473" cy="73852"/>
          </a:xfrm>
          <a:prstGeom prst="rect">
            <a:avLst/>
          </a:prstGeom>
        </p:spPr>
      </p:pic>
      <p:pic>
        <p:nvPicPr>
          <p:cNvPr id="3179" name="object 3179"/>
          <p:cNvPicPr/>
          <p:nvPr/>
        </p:nvPicPr>
        <p:blipFill>
          <a:blip r:embed="rId228" cstate="print"/>
          <a:stretch>
            <a:fillRect/>
          </a:stretch>
        </p:blipFill>
        <p:spPr>
          <a:xfrm>
            <a:off x="10123561" y="5047950"/>
            <a:ext cx="127485" cy="73852"/>
          </a:xfrm>
          <a:prstGeom prst="rect">
            <a:avLst/>
          </a:prstGeom>
        </p:spPr>
      </p:pic>
      <p:pic>
        <p:nvPicPr>
          <p:cNvPr id="3180" name="object 3180"/>
          <p:cNvPicPr/>
          <p:nvPr/>
        </p:nvPicPr>
        <p:blipFill>
          <a:blip r:embed="rId229" cstate="print"/>
          <a:stretch>
            <a:fillRect/>
          </a:stretch>
        </p:blipFill>
        <p:spPr>
          <a:xfrm>
            <a:off x="7624041" y="4777759"/>
            <a:ext cx="127485" cy="73852"/>
          </a:xfrm>
          <a:prstGeom prst="rect">
            <a:avLst/>
          </a:prstGeom>
        </p:spPr>
      </p:pic>
      <p:pic>
        <p:nvPicPr>
          <p:cNvPr id="3181" name="object 3181"/>
          <p:cNvPicPr/>
          <p:nvPr/>
        </p:nvPicPr>
        <p:blipFill>
          <a:blip r:embed="rId230" cstate="print"/>
          <a:stretch>
            <a:fillRect/>
          </a:stretch>
        </p:blipFill>
        <p:spPr>
          <a:xfrm>
            <a:off x="4009351" y="2270144"/>
            <a:ext cx="127505" cy="73852"/>
          </a:xfrm>
          <a:prstGeom prst="rect">
            <a:avLst/>
          </a:prstGeom>
        </p:spPr>
      </p:pic>
      <p:pic>
        <p:nvPicPr>
          <p:cNvPr id="3182" name="object 3182"/>
          <p:cNvPicPr/>
          <p:nvPr/>
        </p:nvPicPr>
        <p:blipFill>
          <a:blip r:embed="rId231" cstate="print"/>
          <a:stretch>
            <a:fillRect/>
          </a:stretch>
        </p:blipFill>
        <p:spPr>
          <a:xfrm>
            <a:off x="16330871" y="6004244"/>
            <a:ext cx="127505" cy="73852"/>
          </a:xfrm>
          <a:prstGeom prst="rect">
            <a:avLst/>
          </a:prstGeom>
        </p:spPr>
      </p:pic>
      <p:pic>
        <p:nvPicPr>
          <p:cNvPr id="3183" name="object 3183"/>
          <p:cNvPicPr/>
          <p:nvPr/>
        </p:nvPicPr>
        <p:blipFill>
          <a:blip r:embed="rId232" cstate="print"/>
          <a:stretch>
            <a:fillRect/>
          </a:stretch>
        </p:blipFill>
        <p:spPr>
          <a:xfrm>
            <a:off x="13262633" y="1926080"/>
            <a:ext cx="127505" cy="73852"/>
          </a:xfrm>
          <a:prstGeom prst="rect">
            <a:avLst/>
          </a:prstGeom>
        </p:spPr>
      </p:pic>
      <p:pic>
        <p:nvPicPr>
          <p:cNvPr id="3184" name="object 3184"/>
          <p:cNvPicPr/>
          <p:nvPr/>
        </p:nvPicPr>
        <p:blipFill>
          <a:blip r:embed="rId233" cstate="print"/>
          <a:stretch>
            <a:fillRect/>
          </a:stretch>
        </p:blipFill>
        <p:spPr>
          <a:xfrm>
            <a:off x="3522622" y="5990077"/>
            <a:ext cx="126473" cy="73872"/>
          </a:xfrm>
          <a:prstGeom prst="rect">
            <a:avLst/>
          </a:prstGeom>
        </p:spPr>
      </p:pic>
      <p:pic>
        <p:nvPicPr>
          <p:cNvPr id="3185" name="object 3185"/>
          <p:cNvPicPr/>
          <p:nvPr/>
        </p:nvPicPr>
        <p:blipFill>
          <a:blip r:embed="rId234" cstate="print"/>
          <a:stretch>
            <a:fillRect/>
          </a:stretch>
        </p:blipFill>
        <p:spPr>
          <a:xfrm>
            <a:off x="6599946" y="1912925"/>
            <a:ext cx="127505" cy="73852"/>
          </a:xfrm>
          <a:prstGeom prst="rect">
            <a:avLst/>
          </a:prstGeom>
        </p:spPr>
      </p:pic>
      <p:grpSp>
        <p:nvGrpSpPr>
          <p:cNvPr id="3186" name="object 3186"/>
          <p:cNvGrpSpPr/>
          <p:nvPr/>
        </p:nvGrpSpPr>
        <p:grpSpPr>
          <a:xfrm>
            <a:off x="11475528" y="4488867"/>
            <a:ext cx="645795" cy="165735"/>
            <a:chOff x="11475528" y="4488867"/>
            <a:chExt cx="645795" cy="165735"/>
          </a:xfrm>
        </p:grpSpPr>
        <p:sp>
          <p:nvSpPr>
            <p:cNvPr id="3187" name="object 3187"/>
            <p:cNvSpPr/>
            <p:nvPr/>
          </p:nvSpPr>
          <p:spPr>
            <a:xfrm>
              <a:off x="11696133" y="4553106"/>
              <a:ext cx="419100" cy="95250"/>
            </a:xfrm>
            <a:custGeom>
              <a:avLst/>
              <a:gdLst/>
              <a:ahLst/>
              <a:cxnLst/>
              <a:rect l="l" t="t" r="r" b="b"/>
              <a:pathLst>
                <a:path w="419100" h="95250">
                  <a:moveTo>
                    <a:pt x="0" y="0"/>
                  </a:moveTo>
                  <a:lnTo>
                    <a:pt x="0" y="95123"/>
                  </a:lnTo>
                  <a:lnTo>
                    <a:pt x="418947" y="95123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88" name="object 3188"/>
            <p:cNvPicPr/>
            <p:nvPr/>
          </p:nvPicPr>
          <p:blipFill>
            <a:blip r:embed="rId235" cstate="print"/>
            <a:stretch>
              <a:fillRect/>
            </a:stretch>
          </p:blipFill>
          <p:spPr>
            <a:xfrm>
              <a:off x="11475528" y="4488867"/>
              <a:ext cx="222123" cy="159362"/>
            </a:xfrm>
            <a:prstGeom prst="rect">
              <a:avLst/>
            </a:prstGeom>
          </p:spPr>
        </p:pic>
      </p:grpSp>
      <p:pic>
        <p:nvPicPr>
          <p:cNvPr id="3189" name="object 3189"/>
          <p:cNvPicPr/>
          <p:nvPr/>
        </p:nvPicPr>
        <p:blipFill>
          <a:blip r:embed="rId236" cstate="print"/>
          <a:stretch>
            <a:fillRect/>
          </a:stretch>
        </p:blipFill>
        <p:spPr>
          <a:xfrm>
            <a:off x="11800785" y="4086512"/>
            <a:ext cx="198426" cy="105813"/>
          </a:xfrm>
          <a:prstGeom prst="rect">
            <a:avLst/>
          </a:prstGeom>
        </p:spPr>
      </p:pic>
      <p:pic>
        <p:nvPicPr>
          <p:cNvPr id="3190" name="object 3190"/>
          <p:cNvPicPr/>
          <p:nvPr/>
        </p:nvPicPr>
        <p:blipFill>
          <a:blip r:embed="rId237" cstate="print"/>
          <a:stretch>
            <a:fillRect/>
          </a:stretch>
        </p:blipFill>
        <p:spPr>
          <a:xfrm>
            <a:off x="1251783" y="13496732"/>
            <a:ext cx="701262" cy="91075"/>
          </a:xfrm>
          <a:prstGeom prst="rect">
            <a:avLst/>
          </a:prstGeom>
        </p:spPr>
      </p:pic>
      <p:pic>
        <p:nvPicPr>
          <p:cNvPr id="3191" name="object 3191"/>
          <p:cNvPicPr/>
          <p:nvPr/>
        </p:nvPicPr>
        <p:blipFill>
          <a:blip r:embed="rId238" cstate="print"/>
          <a:stretch>
            <a:fillRect/>
          </a:stretch>
        </p:blipFill>
        <p:spPr>
          <a:xfrm>
            <a:off x="1251804" y="11966681"/>
            <a:ext cx="375413" cy="93079"/>
          </a:xfrm>
          <a:prstGeom prst="rect">
            <a:avLst/>
          </a:prstGeom>
        </p:spPr>
      </p:pic>
      <p:pic>
        <p:nvPicPr>
          <p:cNvPr id="3192" name="object 3192"/>
          <p:cNvPicPr/>
          <p:nvPr/>
        </p:nvPicPr>
        <p:blipFill>
          <a:blip r:embed="rId239" cstate="print"/>
          <a:stretch>
            <a:fillRect/>
          </a:stretch>
        </p:blipFill>
        <p:spPr>
          <a:xfrm>
            <a:off x="11291373" y="13400597"/>
            <a:ext cx="1456177" cy="73872"/>
          </a:xfrm>
          <a:prstGeom prst="rect">
            <a:avLst/>
          </a:prstGeom>
        </p:spPr>
      </p:pic>
      <p:pic>
        <p:nvPicPr>
          <p:cNvPr id="3193" name="object 3193"/>
          <p:cNvPicPr/>
          <p:nvPr/>
        </p:nvPicPr>
        <p:blipFill>
          <a:blip r:embed="rId240" cstate="print"/>
          <a:stretch>
            <a:fillRect/>
          </a:stretch>
        </p:blipFill>
        <p:spPr>
          <a:xfrm>
            <a:off x="6269038" y="12635562"/>
            <a:ext cx="591991" cy="93099"/>
          </a:xfrm>
          <a:prstGeom prst="rect">
            <a:avLst/>
          </a:prstGeom>
        </p:spPr>
      </p:pic>
      <p:pic>
        <p:nvPicPr>
          <p:cNvPr id="3194" name="object 3194"/>
          <p:cNvPicPr/>
          <p:nvPr/>
        </p:nvPicPr>
        <p:blipFill>
          <a:blip r:embed="rId241" cstate="print"/>
          <a:stretch>
            <a:fillRect/>
          </a:stretch>
        </p:blipFill>
        <p:spPr>
          <a:xfrm>
            <a:off x="6271082" y="12081012"/>
            <a:ext cx="374401" cy="53633"/>
          </a:xfrm>
          <a:prstGeom prst="rect">
            <a:avLst/>
          </a:prstGeom>
        </p:spPr>
      </p:pic>
      <p:pic>
        <p:nvPicPr>
          <p:cNvPr id="3195" name="object 3195"/>
          <p:cNvPicPr/>
          <p:nvPr/>
        </p:nvPicPr>
        <p:blipFill>
          <a:blip r:embed="rId242" cstate="print"/>
          <a:stretch>
            <a:fillRect/>
          </a:stretch>
        </p:blipFill>
        <p:spPr>
          <a:xfrm>
            <a:off x="11291373" y="13018079"/>
            <a:ext cx="623321" cy="93079"/>
          </a:xfrm>
          <a:prstGeom prst="rect">
            <a:avLst/>
          </a:prstGeom>
        </p:spPr>
      </p:pic>
      <p:pic>
        <p:nvPicPr>
          <p:cNvPr id="3196" name="object 3196"/>
          <p:cNvPicPr/>
          <p:nvPr/>
        </p:nvPicPr>
        <p:blipFill>
          <a:blip r:embed="rId243" cstate="print"/>
          <a:stretch>
            <a:fillRect/>
          </a:stretch>
        </p:blipFill>
        <p:spPr>
          <a:xfrm>
            <a:off x="1251804" y="13706206"/>
            <a:ext cx="373389" cy="54645"/>
          </a:xfrm>
          <a:prstGeom prst="rect">
            <a:avLst/>
          </a:prstGeom>
        </p:spPr>
      </p:pic>
      <p:pic>
        <p:nvPicPr>
          <p:cNvPr id="3197" name="object 3197"/>
          <p:cNvPicPr/>
          <p:nvPr/>
        </p:nvPicPr>
        <p:blipFill>
          <a:blip r:embed="rId244" cstate="print"/>
          <a:stretch>
            <a:fillRect/>
          </a:stretch>
        </p:blipFill>
        <p:spPr>
          <a:xfrm>
            <a:off x="6271062" y="13783115"/>
            <a:ext cx="376445" cy="93099"/>
          </a:xfrm>
          <a:prstGeom prst="rect">
            <a:avLst/>
          </a:prstGeom>
        </p:spPr>
      </p:pic>
      <p:pic>
        <p:nvPicPr>
          <p:cNvPr id="3198" name="object 3198"/>
          <p:cNvPicPr/>
          <p:nvPr/>
        </p:nvPicPr>
        <p:blipFill>
          <a:blip r:embed="rId245" cstate="print"/>
          <a:stretch>
            <a:fillRect/>
          </a:stretch>
        </p:blipFill>
        <p:spPr>
          <a:xfrm>
            <a:off x="6271082" y="12253044"/>
            <a:ext cx="701262" cy="92087"/>
          </a:xfrm>
          <a:prstGeom prst="rect">
            <a:avLst/>
          </a:prstGeom>
        </p:spPr>
      </p:pic>
      <p:pic>
        <p:nvPicPr>
          <p:cNvPr id="3199" name="object 3199"/>
          <p:cNvPicPr/>
          <p:nvPr/>
        </p:nvPicPr>
        <p:blipFill>
          <a:blip r:embed="rId246" cstate="print"/>
          <a:stretch>
            <a:fillRect/>
          </a:stretch>
        </p:blipFill>
        <p:spPr>
          <a:xfrm>
            <a:off x="11291353" y="12081012"/>
            <a:ext cx="500915" cy="73852"/>
          </a:xfrm>
          <a:prstGeom prst="rect">
            <a:avLst/>
          </a:prstGeom>
        </p:spPr>
      </p:pic>
      <p:pic>
        <p:nvPicPr>
          <p:cNvPr id="3200" name="object 3200"/>
          <p:cNvPicPr/>
          <p:nvPr/>
        </p:nvPicPr>
        <p:blipFill>
          <a:blip r:embed="rId247" cstate="print"/>
          <a:stretch>
            <a:fillRect/>
          </a:stretch>
        </p:blipFill>
        <p:spPr>
          <a:xfrm>
            <a:off x="1249759" y="12157940"/>
            <a:ext cx="590979" cy="93079"/>
          </a:xfrm>
          <a:prstGeom prst="rect">
            <a:avLst/>
          </a:prstGeom>
        </p:spPr>
      </p:pic>
      <p:pic>
        <p:nvPicPr>
          <p:cNvPr id="3201" name="object 3201"/>
          <p:cNvPicPr/>
          <p:nvPr/>
        </p:nvPicPr>
        <p:blipFill>
          <a:blip r:embed="rId248" cstate="print"/>
          <a:stretch>
            <a:fillRect/>
          </a:stretch>
        </p:blipFill>
        <p:spPr>
          <a:xfrm>
            <a:off x="1249759" y="13305493"/>
            <a:ext cx="590979" cy="92067"/>
          </a:xfrm>
          <a:prstGeom prst="rect">
            <a:avLst/>
          </a:prstGeom>
        </p:spPr>
      </p:pic>
      <p:pic>
        <p:nvPicPr>
          <p:cNvPr id="3202" name="object 3202"/>
          <p:cNvPicPr/>
          <p:nvPr/>
        </p:nvPicPr>
        <p:blipFill>
          <a:blip r:embed="rId249" cstate="print"/>
          <a:stretch>
            <a:fillRect/>
          </a:stretch>
        </p:blipFill>
        <p:spPr>
          <a:xfrm>
            <a:off x="1251783" y="12941171"/>
            <a:ext cx="500915" cy="73852"/>
          </a:xfrm>
          <a:prstGeom prst="rect">
            <a:avLst/>
          </a:prstGeom>
        </p:spPr>
      </p:pic>
      <p:pic>
        <p:nvPicPr>
          <p:cNvPr id="3203" name="object 3203"/>
          <p:cNvPicPr/>
          <p:nvPr/>
        </p:nvPicPr>
        <p:blipFill>
          <a:blip r:embed="rId250" cstate="print"/>
          <a:stretch>
            <a:fillRect/>
          </a:stretch>
        </p:blipFill>
        <p:spPr>
          <a:xfrm>
            <a:off x="1251783" y="12349179"/>
            <a:ext cx="701262" cy="91075"/>
          </a:xfrm>
          <a:prstGeom prst="rect">
            <a:avLst/>
          </a:prstGeom>
        </p:spPr>
      </p:pic>
      <p:grpSp>
        <p:nvGrpSpPr>
          <p:cNvPr id="3204" name="object 3204"/>
          <p:cNvGrpSpPr/>
          <p:nvPr/>
        </p:nvGrpSpPr>
        <p:grpSpPr>
          <a:xfrm>
            <a:off x="4346351" y="11775423"/>
            <a:ext cx="173355" cy="73025"/>
            <a:chOff x="4346351" y="11775423"/>
            <a:chExt cx="173355" cy="73025"/>
          </a:xfrm>
        </p:grpSpPr>
        <p:pic>
          <p:nvPicPr>
            <p:cNvPr id="3205" name="object 3205"/>
            <p:cNvPicPr/>
            <p:nvPr/>
          </p:nvPicPr>
          <p:blipFill>
            <a:blip r:embed="rId251" cstate="print"/>
            <a:stretch>
              <a:fillRect/>
            </a:stretch>
          </p:blipFill>
          <p:spPr>
            <a:xfrm>
              <a:off x="4346351" y="11775423"/>
              <a:ext cx="115342" cy="72820"/>
            </a:xfrm>
            <a:prstGeom prst="rect">
              <a:avLst/>
            </a:prstGeom>
          </p:spPr>
        </p:pic>
        <p:sp>
          <p:nvSpPr>
            <p:cNvPr id="3206" name="object 3206"/>
            <p:cNvSpPr/>
            <p:nvPr/>
          </p:nvSpPr>
          <p:spPr>
            <a:xfrm>
              <a:off x="4486000" y="11775423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4" h="72390">
                  <a:moveTo>
                    <a:pt x="33374" y="0"/>
                  </a:moveTo>
                  <a:lnTo>
                    <a:pt x="28294" y="0"/>
                  </a:lnTo>
                  <a:lnTo>
                    <a:pt x="27302" y="991"/>
                  </a:lnTo>
                  <a:lnTo>
                    <a:pt x="27302" y="2023"/>
                  </a:lnTo>
                  <a:lnTo>
                    <a:pt x="26270" y="2023"/>
                  </a:lnTo>
                  <a:lnTo>
                    <a:pt x="25278" y="3015"/>
                  </a:lnTo>
                  <a:lnTo>
                    <a:pt x="25278" y="4047"/>
                  </a:lnTo>
                  <a:lnTo>
                    <a:pt x="24246" y="5039"/>
                  </a:lnTo>
                  <a:lnTo>
                    <a:pt x="23254" y="5039"/>
                  </a:lnTo>
                  <a:lnTo>
                    <a:pt x="23254" y="6071"/>
                  </a:lnTo>
                  <a:lnTo>
                    <a:pt x="22222" y="6071"/>
                  </a:lnTo>
                  <a:lnTo>
                    <a:pt x="22222" y="7063"/>
                  </a:lnTo>
                  <a:lnTo>
                    <a:pt x="21230" y="7063"/>
                  </a:lnTo>
                  <a:lnTo>
                    <a:pt x="19206" y="9087"/>
                  </a:lnTo>
                  <a:lnTo>
                    <a:pt x="18174" y="9087"/>
                  </a:lnTo>
                  <a:lnTo>
                    <a:pt x="18174" y="10119"/>
                  </a:lnTo>
                  <a:lnTo>
                    <a:pt x="17182" y="11111"/>
                  </a:lnTo>
                  <a:lnTo>
                    <a:pt x="16150" y="11111"/>
                  </a:lnTo>
                  <a:lnTo>
                    <a:pt x="15159" y="12143"/>
                  </a:lnTo>
                  <a:lnTo>
                    <a:pt x="14126" y="12143"/>
                  </a:lnTo>
                  <a:lnTo>
                    <a:pt x="13135" y="13135"/>
                  </a:lnTo>
                  <a:lnTo>
                    <a:pt x="12102" y="13135"/>
                  </a:lnTo>
                  <a:lnTo>
                    <a:pt x="11111" y="14167"/>
                  </a:lnTo>
                  <a:lnTo>
                    <a:pt x="10079" y="15159"/>
                  </a:lnTo>
                  <a:lnTo>
                    <a:pt x="9087" y="15159"/>
                  </a:lnTo>
                  <a:lnTo>
                    <a:pt x="8095" y="16191"/>
                  </a:lnTo>
                  <a:lnTo>
                    <a:pt x="7063" y="16191"/>
                  </a:lnTo>
                  <a:lnTo>
                    <a:pt x="6071" y="17182"/>
                  </a:lnTo>
                  <a:lnTo>
                    <a:pt x="5039" y="17182"/>
                  </a:lnTo>
                  <a:lnTo>
                    <a:pt x="4047" y="18215"/>
                  </a:lnTo>
                  <a:lnTo>
                    <a:pt x="20198" y="18215"/>
                  </a:lnTo>
                  <a:lnTo>
                    <a:pt x="9087" y="71828"/>
                  </a:lnTo>
                  <a:lnTo>
                    <a:pt x="18174" y="71828"/>
                  </a:lnTo>
                  <a:lnTo>
                    <a:pt x="33374" y="0"/>
                  </a:lnTo>
                  <a:close/>
                </a:path>
                <a:path w="33654" h="72390">
                  <a:moveTo>
                    <a:pt x="20198" y="18215"/>
                  </a:moveTo>
                  <a:lnTo>
                    <a:pt x="3015" y="18215"/>
                  </a:lnTo>
                  <a:lnTo>
                    <a:pt x="2023" y="19206"/>
                  </a:lnTo>
                  <a:lnTo>
                    <a:pt x="0" y="27302"/>
                  </a:lnTo>
                  <a:lnTo>
                    <a:pt x="991" y="26310"/>
                  </a:lnTo>
                  <a:lnTo>
                    <a:pt x="3015" y="26310"/>
                  </a:lnTo>
                  <a:lnTo>
                    <a:pt x="4047" y="25278"/>
                  </a:lnTo>
                  <a:lnTo>
                    <a:pt x="6071" y="25278"/>
                  </a:lnTo>
                  <a:lnTo>
                    <a:pt x="7063" y="24286"/>
                  </a:lnTo>
                  <a:lnTo>
                    <a:pt x="9087" y="24286"/>
                  </a:lnTo>
                  <a:lnTo>
                    <a:pt x="10079" y="23254"/>
                  </a:lnTo>
                  <a:lnTo>
                    <a:pt x="12102" y="23254"/>
                  </a:lnTo>
                  <a:lnTo>
                    <a:pt x="13135" y="22262"/>
                  </a:lnTo>
                  <a:lnTo>
                    <a:pt x="14126" y="22262"/>
                  </a:lnTo>
                  <a:lnTo>
                    <a:pt x="16150" y="20239"/>
                  </a:lnTo>
                  <a:lnTo>
                    <a:pt x="17182" y="20239"/>
                  </a:lnTo>
                  <a:lnTo>
                    <a:pt x="18174" y="19206"/>
                  </a:lnTo>
                  <a:lnTo>
                    <a:pt x="19206" y="19206"/>
                  </a:lnTo>
                  <a:lnTo>
                    <a:pt x="20198" y="18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207" name="object 3207"/>
          <p:cNvPicPr/>
          <p:nvPr/>
        </p:nvPicPr>
        <p:blipFill>
          <a:blip r:embed="rId252" cstate="print"/>
          <a:stretch>
            <a:fillRect/>
          </a:stretch>
        </p:blipFill>
        <p:spPr>
          <a:xfrm>
            <a:off x="4346351" y="11966681"/>
            <a:ext cx="135581" cy="71828"/>
          </a:xfrm>
          <a:prstGeom prst="rect">
            <a:avLst/>
          </a:prstGeom>
        </p:spPr>
      </p:pic>
      <p:pic>
        <p:nvPicPr>
          <p:cNvPr id="3208" name="object 3208"/>
          <p:cNvPicPr/>
          <p:nvPr/>
        </p:nvPicPr>
        <p:blipFill>
          <a:blip r:embed="rId253" cstate="print"/>
          <a:stretch>
            <a:fillRect/>
          </a:stretch>
        </p:blipFill>
        <p:spPr>
          <a:xfrm>
            <a:off x="4346351" y="12157940"/>
            <a:ext cx="181119" cy="71828"/>
          </a:xfrm>
          <a:prstGeom prst="rect">
            <a:avLst/>
          </a:prstGeom>
        </p:spPr>
      </p:pic>
      <p:pic>
        <p:nvPicPr>
          <p:cNvPr id="3209" name="object 3209"/>
          <p:cNvPicPr/>
          <p:nvPr/>
        </p:nvPicPr>
        <p:blipFill>
          <a:blip r:embed="rId254" cstate="print"/>
          <a:stretch>
            <a:fillRect/>
          </a:stretch>
        </p:blipFill>
        <p:spPr>
          <a:xfrm>
            <a:off x="4346351" y="12540438"/>
            <a:ext cx="195286" cy="72860"/>
          </a:xfrm>
          <a:prstGeom prst="rect">
            <a:avLst/>
          </a:prstGeom>
        </p:spPr>
      </p:pic>
      <p:pic>
        <p:nvPicPr>
          <p:cNvPr id="3210" name="object 3210"/>
          <p:cNvPicPr/>
          <p:nvPr/>
        </p:nvPicPr>
        <p:blipFill>
          <a:blip r:embed="rId255" cstate="print"/>
          <a:stretch>
            <a:fillRect/>
          </a:stretch>
        </p:blipFill>
        <p:spPr>
          <a:xfrm>
            <a:off x="4346330" y="13496732"/>
            <a:ext cx="189234" cy="72860"/>
          </a:xfrm>
          <a:prstGeom prst="rect">
            <a:avLst/>
          </a:prstGeom>
        </p:spPr>
      </p:pic>
      <p:pic>
        <p:nvPicPr>
          <p:cNvPr id="3211" name="object 3211"/>
          <p:cNvPicPr/>
          <p:nvPr/>
        </p:nvPicPr>
        <p:blipFill>
          <a:blip r:embed="rId256" cstate="print"/>
          <a:stretch>
            <a:fillRect/>
          </a:stretch>
        </p:blipFill>
        <p:spPr>
          <a:xfrm>
            <a:off x="9366621" y="13591855"/>
            <a:ext cx="133557" cy="72860"/>
          </a:xfrm>
          <a:prstGeom prst="rect">
            <a:avLst/>
          </a:prstGeom>
        </p:spPr>
      </p:pic>
      <p:pic>
        <p:nvPicPr>
          <p:cNvPr id="3212" name="object 3212"/>
          <p:cNvPicPr/>
          <p:nvPr/>
        </p:nvPicPr>
        <p:blipFill>
          <a:blip r:embed="rId257" cstate="print"/>
          <a:stretch>
            <a:fillRect/>
          </a:stretch>
        </p:blipFill>
        <p:spPr>
          <a:xfrm>
            <a:off x="14385920" y="13591855"/>
            <a:ext cx="248899" cy="73852"/>
          </a:xfrm>
          <a:prstGeom prst="rect">
            <a:avLst/>
          </a:prstGeom>
        </p:spPr>
      </p:pic>
      <p:pic>
        <p:nvPicPr>
          <p:cNvPr id="3213" name="object 3213"/>
          <p:cNvPicPr/>
          <p:nvPr/>
        </p:nvPicPr>
        <p:blipFill>
          <a:blip r:embed="rId258" cstate="print"/>
          <a:stretch>
            <a:fillRect/>
          </a:stretch>
        </p:blipFill>
        <p:spPr>
          <a:xfrm>
            <a:off x="4346330" y="13879270"/>
            <a:ext cx="188222" cy="71828"/>
          </a:xfrm>
          <a:prstGeom prst="rect">
            <a:avLst/>
          </a:prstGeom>
        </p:spPr>
      </p:pic>
      <p:pic>
        <p:nvPicPr>
          <p:cNvPr id="3214" name="object 3214"/>
          <p:cNvPicPr/>
          <p:nvPr/>
        </p:nvPicPr>
        <p:blipFill>
          <a:blip r:embed="rId259" cstate="print"/>
          <a:stretch>
            <a:fillRect/>
          </a:stretch>
        </p:blipFill>
        <p:spPr>
          <a:xfrm>
            <a:off x="9366642" y="11870526"/>
            <a:ext cx="123437" cy="73872"/>
          </a:xfrm>
          <a:prstGeom prst="rect">
            <a:avLst/>
          </a:prstGeom>
        </p:spPr>
      </p:pic>
      <p:pic>
        <p:nvPicPr>
          <p:cNvPr id="3215" name="object 3215"/>
          <p:cNvPicPr/>
          <p:nvPr/>
        </p:nvPicPr>
        <p:blipFill>
          <a:blip r:embed="rId260" cstate="print"/>
          <a:stretch>
            <a:fillRect/>
          </a:stretch>
        </p:blipFill>
        <p:spPr>
          <a:xfrm>
            <a:off x="9366642" y="12444323"/>
            <a:ext cx="182131" cy="73852"/>
          </a:xfrm>
          <a:prstGeom prst="rect">
            <a:avLst/>
          </a:prstGeom>
        </p:spPr>
      </p:pic>
      <p:pic>
        <p:nvPicPr>
          <p:cNvPr id="3216" name="object 3216"/>
          <p:cNvPicPr/>
          <p:nvPr/>
        </p:nvPicPr>
        <p:blipFill>
          <a:blip r:embed="rId261" cstate="print"/>
          <a:stretch>
            <a:fillRect/>
          </a:stretch>
        </p:blipFill>
        <p:spPr>
          <a:xfrm>
            <a:off x="9366642" y="12061785"/>
            <a:ext cx="191218" cy="73872"/>
          </a:xfrm>
          <a:prstGeom prst="rect">
            <a:avLst/>
          </a:prstGeom>
        </p:spPr>
      </p:pic>
      <p:pic>
        <p:nvPicPr>
          <p:cNvPr id="3217" name="object 3217"/>
          <p:cNvPicPr/>
          <p:nvPr/>
        </p:nvPicPr>
        <p:blipFill>
          <a:blip r:embed="rId262" cstate="print"/>
          <a:stretch>
            <a:fillRect/>
          </a:stretch>
        </p:blipFill>
        <p:spPr>
          <a:xfrm>
            <a:off x="9366642" y="12635562"/>
            <a:ext cx="181098" cy="73872"/>
          </a:xfrm>
          <a:prstGeom prst="rect">
            <a:avLst/>
          </a:prstGeom>
        </p:spPr>
      </p:pic>
      <p:pic>
        <p:nvPicPr>
          <p:cNvPr id="3218" name="object 3218"/>
          <p:cNvPicPr/>
          <p:nvPr/>
        </p:nvPicPr>
        <p:blipFill>
          <a:blip r:embed="rId263" cstate="print"/>
          <a:stretch>
            <a:fillRect/>
          </a:stretch>
        </p:blipFill>
        <p:spPr>
          <a:xfrm>
            <a:off x="9366642" y="11679267"/>
            <a:ext cx="181098" cy="73872"/>
          </a:xfrm>
          <a:prstGeom prst="rect">
            <a:avLst/>
          </a:prstGeom>
        </p:spPr>
      </p:pic>
      <p:pic>
        <p:nvPicPr>
          <p:cNvPr id="3219" name="object 3219"/>
          <p:cNvPicPr/>
          <p:nvPr/>
        </p:nvPicPr>
        <p:blipFill>
          <a:blip r:embed="rId264" cstate="print"/>
          <a:stretch>
            <a:fillRect/>
          </a:stretch>
        </p:blipFill>
        <p:spPr>
          <a:xfrm>
            <a:off x="9366642" y="13400597"/>
            <a:ext cx="181098" cy="73872"/>
          </a:xfrm>
          <a:prstGeom prst="rect">
            <a:avLst/>
          </a:prstGeom>
        </p:spPr>
      </p:pic>
      <p:pic>
        <p:nvPicPr>
          <p:cNvPr id="3220" name="object 3220"/>
          <p:cNvPicPr/>
          <p:nvPr/>
        </p:nvPicPr>
        <p:blipFill>
          <a:blip r:embed="rId265" cstate="print"/>
          <a:stretch>
            <a:fillRect/>
          </a:stretch>
        </p:blipFill>
        <p:spPr>
          <a:xfrm>
            <a:off x="9366621" y="12826820"/>
            <a:ext cx="190226" cy="73872"/>
          </a:xfrm>
          <a:prstGeom prst="rect">
            <a:avLst/>
          </a:prstGeom>
        </p:spPr>
      </p:pic>
      <p:pic>
        <p:nvPicPr>
          <p:cNvPr id="3221" name="object 3221"/>
          <p:cNvPicPr/>
          <p:nvPr/>
        </p:nvPicPr>
        <p:blipFill>
          <a:blip r:embed="rId266" cstate="print"/>
          <a:stretch>
            <a:fillRect/>
          </a:stretch>
        </p:blipFill>
        <p:spPr>
          <a:xfrm>
            <a:off x="4346351" y="13687990"/>
            <a:ext cx="192250" cy="72860"/>
          </a:xfrm>
          <a:prstGeom prst="rect">
            <a:avLst/>
          </a:prstGeom>
        </p:spPr>
      </p:pic>
      <p:pic>
        <p:nvPicPr>
          <p:cNvPr id="3222" name="object 3222"/>
          <p:cNvPicPr/>
          <p:nvPr/>
        </p:nvPicPr>
        <p:blipFill>
          <a:blip r:embed="rId267" cstate="print"/>
          <a:stretch>
            <a:fillRect/>
          </a:stretch>
        </p:blipFill>
        <p:spPr>
          <a:xfrm>
            <a:off x="4346330" y="13114215"/>
            <a:ext cx="133557" cy="72860"/>
          </a:xfrm>
          <a:prstGeom prst="rect">
            <a:avLst/>
          </a:prstGeom>
        </p:spPr>
      </p:pic>
      <p:pic>
        <p:nvPicPr>
          <p:cNvPr id="3223" name="object 3223"/>
          <p:cNvPicPr/>
          <p:nvPr/>
        </p:nvPicPr>
        <p:blipFill>
          <a:blip r:embed="rId268" cstate="print"/>
          <a:stretch>
            <a:fillRect/>
          </a:stretch>
        </p:blipFill>
        <p:spPr>
          <a:xfrm>
            <a:off x="9366621" y="11296749"/>
            <a:ext cx="133557" cy="73872"/>
          </a:xfrm>
          <a:prstGeom prst="rect">
            <a:avLst/>
          </a:prstGeom>
        </p:spPr>
      </p:pic>
      <p:pic>
        <p:nvPicPr>
          <p:cNvPr id="3224" name="object 3224"/>
          <p:cNvPicPr/>
          <p:nvPr/>
        </p:nvPicPr>
        <p:blipFill>
          <a:blip r:embed="rId269" cstate="print"/>
          <a:stretch>
            <a:fillRect/>
          </a:stretch>
        </p:blipFill>
        <p:spPr>
          <a:xfrm>
            <a:off x="9366621" y="11488008"/>
            <a:ext cx="132565" cy="73872"/>
          </a:xfrm>
          <a:prstGeom prst="rect">
            <a:avLst/>
          </a:prstGeom>
        </p:spPr>
      </p:pic>
      <p:pic>
        <p:nvPicPr>
          <p:cNvPr id="3225" name="object 3225"/>
          <p:cNvPicPr/>
          <p:nvPr/>
        </p:nvPicPr>
        <p:blipFill>
          <a:blip r:embed="rId270" cstate="print"/>
          <a:stretch>
            <a:fillRect/>
          </a:stretch>
        </p:blipFill>
        <p:spPr>
          <a:xfrm>
            <a:off x="9366621" y="12253044"/>
            <a:ext cx="180127" cy="73872"/>
          </a:xfrm>
          <a:prstGeom prst="rect">
            <a:avLst/>
          </a:prstGeom>
        </p:spPr>
      </p:pic>
      <p:pic>
        <p:nvPicPr>
          <p:cNvPr id="3226" name="object 3226"/>
          <p:cNvPicPr/>
          <p:nvPr/>
        </p:nvPicPr>
        <p:blipFill>
          <a:blip r:embed="rId271" cstate="print"/>
          <a:stretch>
            <a:fillRect/>
          </a:stretch>
        </p:blipFill>
        <p:spPr>
          <a:xfrm>
            <a:off x="9366621" y="13018099"/>
            <a:ext cx="192250" cy="73852"/>
          </a:xfrm>
          <a:prstGeom prst="rect">
            <a:avLst/>
          </a:prstGeom>
        </p:spPr>
      </p:pic>
      <p:pic>
        <p:nvPicPr>
          <p:cNvPr id="3227" name="object 3227"/>
          <p:cNvPicPr/>
          <p:nvPr/>
        </p:nvPicPr>
        <p:blipFill>
          <a:blip r:embed="rId272" cstate="print"/>
          <a:stretch>
            <a:fillRect/>
          </a:stretch>
        </p:blipFill>
        <p:spPr>
          <a:xfrm>
            <a:off x="9366642" y="13209337"/>
            <a:ext cx="191218" cy="73852"/>
          </a:xfrm>
          <a:prstGeom prst="rect">
            <a:avLst/>
          </a:prstGeom>
        </p:spPr>
      </p:pic>
      <p:pic>
        <p:nvPicPr>
          <p:cNvPr id="3228" name="object 3228"/>
          <p:cNvPicPr/>
          <p:nvPr/>
        </p:nvPicPr>
        <p:blipFill>
          <a:blip r:embed="rId273" cstate="print"/>
          <a:stretch>
            <a:fillRect/>
          </a:stretch>
        </p:blipFill>
        <p:spPr>
          <a:xfrm>
            <a:off x="4346351" y="13305493"/>
            <a:ext cx="181119" cy="72820"/>
          </a:xfrm>
          <a:prstGeom prst="rect">
            <a:avLst/>
          </a:prstGeom>
        </p:spPr>
      </p:pic>
      <p:pic>
        <p:nvPicPr>
          <p:cNvPr id="3229" name="object 3229"/>
          <p:cNvPicPr/>
          <p:nvPr/>
        </p:nvPicPr>
        <p:blipFill>
          <a:blip r:embed="rId274" cstate="print"/>
          <a:stretch>
            <a:fillRect/>
          </a:stretch>
        </p:blipFill>
        <p:spPr>
          <a:xfrm>
            <a:off x="4346330" y="12731717"/>
            <a:ext cx="133577" cy="72820"/>
          </a:xfrm>
          <a:prstGeom prst="rect">
            <a:avLst/>
          </a:prstGeom>
        </p:spPr>
      </p:pic>
      <p:pic>
        <p:nvPicPr>
          <p:cNvPr id="3230" name="object 3230"/>
          <p:cNvPicPr/>
          <p:nvPr/>
        </p:nvPicPr>
        <p:blipFill>
          <a:blip r:embed="rId275" cstate="print"/>
          <a:stretch>
            <a:fillRect/>
          </a:stretch>
        </p:blipFill>
        <p:spPr>
          <a:xfrm>
            <a:off x="4346351" y="12922956"/>
            <a:ext cx="128497" cy="72860"/>
          </a:xfrm>
          <a:prstGeom prst="rect">
            <a:avLst/>
          </a:prstGeom>
        </p:spPr>
      </p:pic>
      <p:pic>
        <p:nvPicPr>
          <p:cNvPr id="3231" name="object 3231"/>
          <p:cNvPicPr/>
          <p:nvPr/>
        </p:nvPicPr>
        <p:blipFill>
          <a:blip r:embed="rId276" cstate="print"/>
          <a:stretch>
            <a:fillRect/>
          </a:stretch>
        </p:blipFill>
        <p:spPr>
          <a:xfrm>
            <a:off x="4346351" y="12349179"/>
            <a:ext cx="192230" cy="72860"/>
          </a:xfrm>
          <a:prstGeom prst="rect">
            <a:avLst/>
          </a:prstGeom>
        </p:spPr>
      </p:pic>
      <p:pic>
        <p:nvPicPr>
          <p:cNvPr id="3232" name="object 3232"/>
          <p:cNvPicPr/>
          <p:nvPr/>
        </p:nvPicPr>
        <p:blipFill>
          <a:blip r:embed="rId277" cstate="print"/>
          <a:stretch>
            <a:fillRect/>
          </a:stretch>
        </p:blipFill>
        <p:spPr>
          <a:xfrm>
            <a:off x="6271062" y="11679267"/>
            <a:ext cx="969449" cy="94091"/>
          </a:xfrm>
          <a:prstGeom prst="rect">
            <a:avLst/>
          </a:prstGeom>
        </p:spPr>
      </p:pic>
      <p:pic>
        <p:nvPicPr>
          <p:cNvPr id="3233" name="object 3233"/>
          <p:cNvPicPr/>
          <p:nvPr/>
        </p:nvPicPr>
        <p:blipFill>
          <a:blip r:embed="rId278" cstate="print"/>
          <a:stretch>
            <a:fillRect/>
          </a:stretch>
        </p:blipFill>
        <p:spPr>
          <a:xfrm>
            <a:off x="6271082" y="11889753"/>
            <a:ext cx="416903" cy="73852"/>
          </a:xfrm>
          <a:prstGeom prst="rect">
            <a:avLst/>
          </a:prstGeom>
        </p:spPr>
      </p:pic>
      <p:pic>
        <p:nvPicPr>
          <p:cNvPr id="3234" name="object 3234"/>
          <p:cNvPicPr/>
          <p:nvPr/>
        </p:nvPicPr>
        <p:blipFill>
          <a:blip r:embed="rId279" cstate="print"/>
          <a:stretch>
            <a:fillRect/>
          </a:stretch>
        </p:blipFill>
        <p:spPr>
          <a:xfrm>
            <a:off x="1251804" y="12558653"/>
            <a:ext cx="373389" cy="54645"/>
          </a:xfrm>
          <a:prstGeom prst="rect">
            <a:avLst/>
          </a:prstGeom>
        </p:spPr>
      </p:pic>
      <p:pic>
        <p:nvPicPr>
          <p:cNvPr id="3235" name="object 3235"/>
          <p:cNvPicPr/>
          <p:nvPr/>
        </p:nvPicPr>
        <p:blipFill>
          <a:blip r:embed="rId280" cstate="print"/>
          <a:stretch>
            <a:fillRect/>
          </a:stretch>
        </p:blipFill>
        <p:spPr>
          <a:xfrm>
            <a:off x="11291373" y="12826820"/>
            <a:ext cx="1501715" cy="93079"/>
          </a:xfrm>
          <a:prstGeom prst="rect">
            <a:avLst/>
          </a:prstGeom>
        </p:spPr>
      </p:pic>
      <p:pic>
        <p:nvPicPr>
          <p:cNvPr id="3236" name="object 3236"/>
          <p:cNvPicPr/>
          <p:nvPr/>
        </p:nvPicPr>
        <p:blipFill>
          <a:blip r:embed="rId281" cstate="print"/>
          <a:stretch>
            <a:fillRect/>
          </a:stretch>
        </p:blipFill>
        <p:spPr>
          <a:xfrm>
            <a:off x="11291373" y="12444303"/>
            <a:ext cx="770074" cy="74884"/>
          </a:xfrm>
          <a:prstGeom prst="rect">
            <a:avLst/>
          </a:prstGeom>
        </p:spPr>
      </p:pic>
      <p:pic>
        <p:nvPicPr>
          <p:cNvPr id="3237" name="object 3237"/>
          <p:cNvPicPr/>
          <p:nvPr/>
        </p:nvPicPr>
        <p:blipFill>
          <a:blip r:embed="rId282" cstate="print"/>
          <a:stretch>
            <a:fillRect/>
          </a:stretch>
        </p:blipFill>
        <p:spPr>
          <a:xfrm>
            <a:off x="6269038" y="12826820"/>
            <a:ext cx="591991" cy="93099"/>
          </a:xfrm>
          <a:prstGeom prst="rect">
            <a:avLst/>
          </a:prstGeom>
        </p:spPr>
      </p:pic>
      <p:pic>
        <p:nvPicPr>
          <p:cNvPr id="3238" name="object 3238"/>
          <p:cNvPicPr/>
          <p:nvPr/>
        </p:nvPicPr>
        <p:blipFill>
          <a:blip r:embed="rId283" cstate="print"/>
          <a:stretch>
            <a:fillRect/>
          </a:stretch>
        </p:blipFill>
        <p:spPr>
          <a:xfrm>
            <a:off x="6271082" y="13228564"/>
            <a:ext cx="374401" cy="53633"/>
          </a:xfrm>
          <a:prstGeom prst="rect">
            <a:avLst/>
          </a:prstGeom>
        </p:spPr>
      </p:pic>
      <p:pic>
        <p:nvPicPr>
          <p:cNvPr id="3239" name="object 3239"/>
          <p:cNvPicPr/>
          <p:nvPr/>
        </p:nvPicPr>
        <p:blipFill>
          <a:blip r:embed="rId284" cstate="print"/>
          <a:stretch>
            <a:fillRect/>
          </a:stretch>
        </p:blipFill>
        <p:spPr>
          <a:xfrm>
            <a:off x="1251804" y="11775402"/>
            <a:ext cx="770074" cy="73872"/>
          </a:xfrm>
          <a:prstGeom prst="rect">
            <a:avLst/>
          </a:prstGeom>
        </p:spPr>
      </p:pic>
      <p:pic>
        <p:nvPicPr>
          <p:cNvPr id="3240" name="object 3240"/>
          <p:cNvPicPr/>
          <p:nvPr/>
        </p:nvPicPr>
        <p:blipFill>
          <a:blip r:embed="rId285" cstate="print"/>
          <a:stretch>
            <a:fillRect/>
          </a:stretch>
        </p:blipFill>
        <p:spPr>
          <a:xfrm>
            <a:off x="11291373" y="12635562"/>
            <a:ext cx="376425" cy="93099"/>
          </a:xfrm>
          <a:prstGeom prst="rect">
            <a:avLst/>
          </a:prstGeom>
        </p:spPr>
      </p:pic>
      <p:pic>
        <p:nvPicPr>
          <p:cNvPr id="3241" name="object 3241"/>
          <p:cNvPicPr/>
          <p:nvPr/>
        </p:nvPicPr>
        <p:blipFill>
          <a:blip r:embed="rId286" cstate="print"/>
          <a:stretch>
            <a:fillRect/>
          </a:stretch>
        </p:blipFill>
        <p:spPr>
          <a:xfrm>
            <a:off x="6271082" y="13018079"/>
            <a:ext cx="701262" cy="92087"/>
          </a:xfrm>
          <a:prstGeom prst="rect">
            <a:avLst/>
          </a:prstGeom>
        </p:spPr>
      </p:pic>
      <p:pic>
        <p:nvPicPr>
          <p:cNvPr id="3242" name="object 3242"/>
          <p:cNvPicPr/>
          <p:nvPr/>
        </p:nvPicPr>
        <p:blipFill>
          <a:blip r:embed="rId287" cstate="print"/>
          <a:stretch>
            <a:fillRect/>
          </a:stretch>
        </p:blipFill>
        <p:spPr>
          <a:xfrm>
            <a:off x="9366642" y="13783135"/>
            <a:ext cx="135581" cy="71828"/>
          </a:xfrm>
          <a:prstGeom prst="rect">
            <a:avLst/>
          </a:prstGeom>
        </p:spPr>
      </p:pic>
      <p:pic>
        <p:nvPicPr>
          <p:cNvPr id="3243" name="object 3243"/>
          <p:cNvPicPr/>
          <p:nvPr/>
        </p:nvPicPr>
        <p:blipFill>
          <a:blip r:embed="rId288" cstate="print"/>
          <a:stretch>
            <a:fillRect/>
          </a:stretch>
        </p:blipFill>
        <p:spPr>
          <a:xfrm>
            <a:off x="14385920" y="11681311"/>
            <a:ext cx="128497" cy="71828"/>
          </a:xfrm>
          <a:prstGeom prst="rect">
            <a:avLst/>
          </a:prstGeom>
        </p:spPr>
      </p:pic>
      <p:pic>
        <p:nvPicPr>
          <p:cNvPr id="3244" name="object 3244"/>
          <p:cNvPicPr/>
          <p:nvPr/>
        </p:nvPicPr>
        <p:blipFill>
          <a:blip r:embed="rId289" cstate="print"/>
          <a:stretch>
            <a:fillRect/>
          </a:stretch>
        </p:blipFill>
        <p:spPr>
          <a:xfrm>
            <a:off x="14385900" y="11298794"/>
            <a:ext cx="181139" cy="71828"/>
          </a:xfrm>
          <a:prstGeom prst="rect">
            <a:avLst/>
          </a:prstGeom>
        </p:spPr>
      </p:pic>
      <p:pic>
        <p:nvPicPr>
          <p:cNvPr id="3245" name="object 3245"/>
          <p:cNvPicPr/>
          <p:nvPr/>
        </p:nvPicPr>
        <p:blipFill>
          <a:blip r:embed="rId290" cstate="print"/>
          <a:stretch>
            <a:fillRect/>
          </a:stretch>
        </p:blipFill>
        <p:spPr>
          <a:xfrm>
            <a:off x="14385900" y="11872550"/>
            <a:ext cx="192270" cy="72860"/>
          </a:xfrm>
          <a:prstGeom prst="rect">
            <a:avLst/>
          </a:prstGeom>
        </p:spPr>
      </p:pic>
      <p:pic>
        <p:nvPicPr>
          <p:cNvPr id="3246" name="object 3246"/>
          <p:cNvPicPr/>
          <p:nvPr/>
        </p:nvPicPr>
        <p:blipFill>
          <a:blip r:embed="rId291" cstate="print"/>
          <a:stretch>
            <a:fillRect/>
          </a:stretch>
        </p:blipFill>
        <p:spPr>
          <a:xfrm>
            <a:off x="14385920" y="12061785"/>
            <a:ext cx="128497" cy="73852"/>
          </a:xfrm>
          <a:prstGeom prst="rect">
            <a:avLst/>
          </a:prstGeom>
        </p:spPr>
      </p:pic>
      <p:pic>
        <p:nvPicPr>
          <p:cNvPr id="3247" name="object 3247"/>
          <p:cNvPicPr/>
          <p:nvPr/>
        </p:nvPicPr>
        <p:blipFill>
          <a:blip r:embed="rId292" cstate="print"/>
          <a:stretch>
            <a:fillRect/>
          </a:stretch>
        </p:blipFill>
        <p:spPr>
          <a:xfrm>
            <a:off x="14385900" y="11490052"/>
            <a:ext cx="192250" cy="72820"/>
          </a:xfrm>
          <a:prstGeom prst="rect">
            <a:avLst/>
          </a:prstGeom>
        </p:spPr>
      </p:pic>
      <p:pic>
        <p:nvPicPr>
          <p:cNvPr id="3248" name="object 3248"/>
          <p:cNvPicPr/>
          <p:nvPr/>
        </p:nvPicPr>
        <p:blipFill>
          <a:blip r:embed="rId293" cstate="print"/>
          <a:stretch>
            <a:fillRect/>
          </a:stretch>
        </p:blipFill>
        <p:spPr>
          <a:xfrm>
            <a:off x="14385900" y="12253064"/>
            <a:ext cx="134589" cy="73852"/>
          </a:xfrm>
          <a:prstGeom prst="rect">
            <a:avLst/>
          </a:prstGeom>
        </p:spPr>
      </p:pic>
      <p:pic>
        <p:nvPicPr>
          <p:cNvPr id="3249" name="object 3249"/>
          <p:cNvPicPr/>
          <p:nvPr/>
        </p:nvPicPr>
        <p:blipFill>
          <a:blip r:embed="rId294" cstate="print"/>
          <a:stretch>
            <a:fillRect/>
          </a:stretch>
        </p:blipFill>
        <p:spPr>
          <a:xfrm>
            <a:off x="11291373" y="13209337"/>
            <a:ext cx="376425" cy="93099"/>
          </a:xfrm>
          <a:prstGeom prst="rect">
            <a:avLst/>
          </a:prstGeom>
        </p:spPr>
      </p:pic>
      <p:pic>
        <p:nvPicPr>
          <p:cNvPr id="3250" name="object 3250"/>
          <p:cNvPicPr/>
          <p:nvPr/>
        </p:nvPicPr>
        <p:blipFill>
          <a:blip r:embed="rId295" cstate="print"/>
          <a:stretch>
            <a:fillRect/>
          </a:stretch>
        </p:blipFill>
        <p:spPr>
          <a:xfrm>
            <a:off x="1251783" y="13114215"/>
            <a:ext cx="431091" cy="94091"/>
          </a:xfrm>
          <a:prstGeom prst="rect">
            <a:avLst/>
          </a:prstGeom>
        </p:spPr>
      </p:pic>
      <p:pic>
        <p:nvPicPr>
          <p:cNvPr id="3251" name="object 3251"/>
          <p:cNvPicPr/>
          <p:nvPr/>
        </p:nvPicPr>
        <p:blipFill>
          <a:blip r:embed="rId296" cstate="print"/>
          <a:stretch>
            <a:fillRect/>
          </a:stretch>
        </p:blipFill>
        <p:spPr>
          <a:xfrm>
            <a:off x="6271082" y="11296749"/>
            <a:ext cx="432062" cy="94091"/>
          </a:xfrm>
          <a:prstGeom prst="rect">
            <a:avLst/>
          </a:prstGeom>
        </p:spPr>
      </p:pic>
      <p:pic>
        <p:nvPicPr>
          <p:cNvPr id="3252" name="object 3252"/>
          <p:cNvPicPr/>
          <p:nvPr/>
        </p:nvPicPr>
        <p:blipFill>
          <a:blip r:embed="rId297" cstate="print"/>
          <a:stretch>
            <a:fillRect/>
          </a:stretch>
        </p:blipFill>
        <p:spPr>
          <a:xfrm>
            <a:off x="6271062" y="11488008"/>
            <a:ext cx="376445" cy="93099"/>
          </a:xfrm>
          <a:prstGeom prst="rect">
            <a:avLst/>
          </a:prstGeom>
        </p:spPr>
      </p:pic>
      <p:pic>
        <p:nvPicPr>
          <p:cNvPr id="3253" name="object 3253"/>
          <p:cNvPicPr/>
          <p:nvPr/>
        </p:nvPicPr>
        <p:blipFill>
          <a:blip r:embed="rId298" cstate="print"/>
          <a:stretch>
            <a:fillRect/>
          </a:stretch>
        </p:blipFill>
        <p:spPr>
          <a:xfrm>
            <a:off x="6271082" y="13591855"/>
            <a:ext cx="432062" cy="94091"/>
          </a:xfrm>
          <a:prstGeom prst="rect">
            <a:avLst/>
          </a:prstGeom>
        </p:spPr>
      </p:pic>
      <p:pic>
        <p:nvPicPr>
          <p:cNvPr id="3254" name="object 3254"/>
          <p:cNvPicPr/>
          <p:nvPr/>
        </p:nvPicPr>
        <p:blipFill>
          <a:blip r:embed="rId299" cstate="print"/>
          <a:stretch>
            <a:fillRect/>
          </a:stretch>
        </p:blipFill>
        <p:spPr>
          <a:xfrm>
            <a:off x="11289329" y="11298773"/>
            <a:ext cx="591991" cy="93099"/>
          </a:xfrm>
          <a:prstGeom prst="rect">
            <a:avLst/>
          </a:prstGeom>
        </p:spPr>
      </p:pic>
      <p:pic>
        <p:nvPicPr>
          <p:cNvPr id="3255" name="object 3255"/>
          <p:cNvPicPr/>
          <p:nvPr/>
        </p:nvPicPr>
        <p:blipFill>
          <a:blip r:embed="rId300" cstate="print"/>
          <a:stretch>
            <a:fillRect/>
          </a:stretch>
        </p:blipFill>
        <p:spPr>
          <a:xfrm>
            <a:off x="11291373" y="11490032"/>
            <a:ext cx="701262" cy="92087"/>
          </a:xfrm>
          <a:prstGeom prst="rect">
            <a:avLst/>
          </a:prstGeom>
        </p:spPr>
      </p:pic>
      <p:pic>
        <p:nvPicPr>
          <p:cNvPr id="3256" name="object 3256"/>
          <p:cNvPicPr/>
          <p:nvPr/>
        </p:nvPicPr>
        <p:blipFill>
          <a:blip r:embed="rId301" cstate="print"/>
          <a:stretch>
            <a:fillRect/>
          </a:stretch>
        </p:blipFill>
        <p:spPr>
          <a:xfrm>
            <a:off x="11291373" y="11681291"/>
            <a:ext cx="431071" cy="94091"/>
          </a:xfrm>
          <a:prstGeom prst="rect">
            <a:avLst/>
          </a:prstGeom>
        </p:spPr>
      </p:pic>
      <p:pic>
        <p:nvPicPr>
          <p:cNvPr id="3257" name="object 3257"/>
          <p:cNvPicPr/>
          <p:nvPr/>
        </p:nvPicPr>
        <p:blipFill>
          <a:blip r:embed="rId302" cstate="print"/>
          <a:stretch>
            <a:fillRect/>
          </a:stretch>
        </p:blipFill>
        <p:spPr>
          <a:xfrm>
            <a:off x="11291373" y="11890765"/>
            <a:ext cx="373389" cy="54645"/>
          </a:xfrm>
          <a:prstGeom prst="rect">
            <a:avLst/>
          </a:prstGeom>
        </p:spPr>
      </p:pic>
      <p:pic>
        <p:nvPicPr>
          <p:cNvPr id="3258" name="object 3258"/>
          <p:cNvPicPr/>
          <p:nvPr/>
        </p:nvPicPr>
        <p:blipFill>
          <a:blip r:embed="rId303" cstate="print"/>
          <a:stretch>
            <a:fillRect/>
          </a:stretch>
        </p:blipFill>
        <p:spPr>
          <a:xfrm>
            <a:off x="11291353" y="12272271"/>
            <a:ext cx="489764" cy="73852"/>
          </a:xfrm>
          <a:prstGeom prst="rect">
            <a:avLst/>
          </a:prstGeom>
        </p:spPr>
      </p:pic>
      <p:pic>
        <p:nvPicPr>
          <p:cNvPr id="3259" name="object 3259"/>
          <p:cNvPicPr/>
          <p:nvPr/>
        </p:nvPicPr>
        <p:blipFill>
          <a:blip r:embed="rId304" cstate="print"/>
          <a:stretch>
            <a:fillRect/>
          </a:stretch>
        </p:blipFill>
        <p:spPr>
          <a:xfrm>
            <a:off x="6271062" y="13419824"/>
            <a:ext cx="489784" cy="73852"/>
          </a:xfrm>
          <a:prstGeom prst="rect">
            <a:avLst/>
          </a:prstGeom>
        </p:spPr>
      </p:pic>
      <p:pic>
        <p:nvPicPr>
          <p:cNvPr id="3260" name="object 3260"/>
          <p:cNvPicPr/>
          <p:nvPr/>
        </p:nvPicPr>
        <p:blipFill>
          <a:blip r:embed="rId305" cstate="print"/>
          <a:stretch>
            <a:fillRect/>
          </a:stretch>
        </p:blipFill>
        <p:spPr>
          <a:xfrm>
            <a:off x="6271062" y="12463529"/>
            <a:ext cx="489784" cy="73852"/>
          </a:xfrm>
          <a:prstGeom prst="rect">
            <a:avLst/>
          </a:prstGeom>
        </p:spPr>
      </p:pic>
      <p:pic>
        <p:nvPicPr>
          <p:cNvPr id="3261" name="object 3261"/>
          <p:cNvPicPr/>
          <p:nvPr/>
        </p:nvPicPr>
        <p:blipFill>
          <a:blip r:embed="rId306" cstate="print"/>
          <a:stretch>
            <a:fillRect/>
          </a:stretch>
        </p:blipFill>
        <p:spPr>
          <a:xfrm>
            <a:off x="1251783" y="13897464"/>
            <a:ext cx="488772" cy="73852"/>
          </a:xfrm>
          <a:prstGeom prst="rect">
            <a:avLst/>
          </a:prstGeom>
        </p:spPr>
      </p:pic>
      <p:pic>
        <p:nvPicPr>
          <p:cNvPr id="3262" name="object 3262"/>
          <p:cNvPicPr/>
          <p:nvPr/>
        </p:nvPicPr>
        <p:blipFill>
          <a:blip r:embed="rId307" cstate="print"/>
          <a:stretch>
            <a:fillRect/>
          </a:stretch>
        </p:blipFill>
        <p:spPr>
          <a:xfrm>
            <a:off x="1251783" y="12749912"/>
            <a:ext cx="488772" cy="73852"/>
          </a:xfrm>
          <a:prstGeom prst="rect">
            <a:avLst/>
          </a:prstGeom>
        </p:spPr>
      </p:pic>
      <p:pic>
        <p:nvPicPr>
          <p:cNvPr id="3263" name="object 3263"/>
          <p:cNvPicPr/>
          <p:nvPr/>
        </p:nvPicPr>
        <p:blipFill>
          <a:blip r:embed="rId308" cstate="print"/>
          <a:stretch>
            <a:fillRect/>
          </a:stretch>
        </p:blipFill>
        <p:spPr>
          <a:xfrm>
            <a:off x="14385900" y="12444323"/>
            <a:ext cx="181139" cy="73852"/>
          </a:xfrm>
          <a:prstGeom prst="rect">
            <a:avLst/>
          </a:prstGeom>
        </p:spPr>
      </p:pic>
      <p:pic>
        <p:nvPicPr>
          <p:cNvPr id="3264" name="object 3264"/>
          <p:cNvPicPr/>
          <p:nvPr/>
        </p:nvPicPr>
        <p:blipFill>
          <a:blip r:embed="rId309" cstate="print"/>
          <a:stretch>
            <a:fillRect/>
          </a:stretch>
        </p:blipFill>
        <p:spPr>
          <a:xfrm>
            <a:off x="14385920" y="13018099"/>
            <a:ext cx="183122" cy="73852"/>
          </a:xfrm>
          <a:prstGeom prst="rect">
            <a:avLst/>
          </a:prstGeom>
        </p:spPr>
      </p:pic>
      <p:pic>
        <p:nvPicPr>
          <p:cNvPr id="3265" name="object 3265"/>
          <p:cNvPicPr/>
          <p:nvPr/>
        </p:nvPicPr>
        <p:blipFill>
          <a:blip r:embed="rId310" cstate="print"/>
          <a:stretch>
            <a:fillRect/>
          </a:stretch>
        </p:blipFill>
        <p:spPr>
          <a:xfrm>
            <a:off x="14385900" y="13400617"/>
            <a:ext cx="191258" cy="73852"/>
          </a:xfrm>
          <a:prstGeom prst="rect">
            <a:avLst/>
          </a:prstGeom>
        </p:spPr>
      </p:pic>
      <p:grpSp>
        <p:nvGrpSpPr>
          <p:cNvPr id="3266" name="object 3266"/>
          <p:cNvGrpSpPr/>
          <p:nvPr/>
        </p:nvGrpSpPr>
        <p:grpSpPr>
          <a:xfrm>
            <a:off x="14385900" y="12635582"/>
            <a:ext cx="127635" cy="72390"/>
            <a:chOff x="14385900" y="12635582"/>
            <a:chExt cx="127635" cy="72390"/>
          </a:xfrm>
        </p:grpSpPr>
        <p:pic>
          <p:nvPicPr>
            <p:cNvPr id="3267" name="object 3267"/>
            <p:cNvPicPr/>
            <p:nvPr/>
          </p:nvPicPr>
          <p:blipFill>
            <a:blip r:embed="rId311" cstate="print"/>
            <a:stretch>
              <a:fillRect/>
            </a:stretch>
          </p:blipFill>
          <p:spPr>
            <a:xfrm>
              <a:off x="14385900" y="12636573"/>
              <a:ext cx="69824" cy="70836"/>
            </a:xfrm>
            <a:prstGeom prst="rect">
              <a:avLst/>
            </a:prstGeom>
          </p:spPr>
        </p:pic>
        <p:sp>
          <p:nvSpPr>
            <p:cNvPr id="3268" name="object 3268"/>
            <p:cNvSpPr/>
            <p:nvPr/>
          </p:nvSpPr>
          <p:spPr>
            <a:xfrm>
              <a:off x="14480031" y="12635582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5" h="72390">
                  <a:moveTo>
                    <a:pt x="33374" y="0"/>
                  </a:moveTo>
                  <a:lnTo>
                    <a:pt x="28294" y="0"/>
                  </a:lnTo>
                  <a:lnTo>
                    <a:pt x="27302" y="991"/>
                  </a:lnTo>
                  <a:lnTo>
                    <a:pt x="27302" y="2023"/>
                  </a:lnTo>
                  <a:lnTo>
                    <a:pt x="26270" y="3015"/>
                  </a:lnTo>
                  <a:lnTo>
                    <a:pt x="26270" y="4047"/>
                  </a:lnTo>
                  <a:lnTo>
                    <a:pt x="25278" y="4047"/>
                  </a:lnTo>
                  <a:lnTo>
                    <a:pt x="24246" y="5039"/>
                  </a:lnTo>
                  <a:lnTo>
                    <a:pt x="24246" y="6071"/>
                  </a:lnTo>
                  <a:lnTo>
                    <a:pt x="23254" y="6071"/>
                  </a:lnTo>
                  <a:lnTo>
                    <a:pt x="22222" y="7063"/>
                  </a:lnTo>
                  <a:lnTo>
                    <a:pt x="21230" y="8095"/>
                  </a:lnTo>
                  <a:lnTo>
                    <a:pt x="20198" y="8095"/>
                  </a:lnTo>
                  <a:lnTo>
                    <a:pt x="19206" y="9087"/>
                  </a:lnTo>
                  <a:lnTo>
                    <a:pt x="19206" y="10119"/>
                  </a:lnTo>
                  <a:lnTo>
                    <a:pt x="18174" y="10119"/>
                  </a:lnTo>
                  <a:lnTo>
                    <a:pt x="16150" y="12143"/>
                  </a:lnTo>
                  <a:lnTo>
                    <a:pt x="15159" y="12143"/>
                  </a:lnTo>
                  <a:lnTo>
                    <a:pt x="14126" y="13135"/>
                  </a:lnTo>
                  <a:lnTo>
                    <a:pt x="13135" y="13135"/>
                  </a:lnTo>
                  <a:lnTo>
                    <a:pt x="12102" y="14167"/>
                  </a:lnTo>
                  <a:lnTo>
                    <a:pt x="11111" y="14167"/>
                  </a:lnTo>
                  <a:lnTo>
                    <a:pt x="11111" y="15159"/>
                  </a:lnTo>
                  <a:lnTo>
                    <a:pt x="10079" y="15159"/>
                  </a:lnTo>
                  <a:lnTo>
                    <a:pt x="9087" y="16191"/>
                  </a:lnTo>
                  <a:lnTo>
                    <a:pt x="8095" y="16191"/>
                  </a:lnTo>
                  <a:lnTo>
                    <a:pt x="7063" y="17182"/>
                  </a:lnTo>
                  <a:lnTo>
                    <a:pt x="6071" y="17182"/>
                  </a:lnTo>
                  <a:lnTo>
                    <a:pt x="5039" y="18215"/>
                  </a:lnTo>
                  <a:lnTo>
                    <a:pt x="21230" y="18215"/>
                  </a:lnTo>
                  <a:lnTo>
                    <a:pt x="9087" y="71828"/>
                  </a:lnTo>
                  <a:lnTo>
                    <a:pt x="18174" y="71828"/>
                  </a:lnTo>
                  <a:lnTo>
                    <a:pt x="33374" y="0"/>
                  </a:lnTo>
                  <a:close/>
                </a:path>
                <a:path w="33655" h="72390">
                  <a:moveTo>
                    <a:pt x="20198" y="18215"/>
                  </a:moveTo>
                  <a:lnTo>
                    <a:pt x="4047" y="18215"/>
                  </a:lnTo>
                  <a:lnTo>
                    <a:pt x="3015" y="19206"/>
                  </a:lnTo>
                  <a:lnTo>
                    <a:pt x="2023" y="19206"/>
                  </a:lnTo>
                  <a:lnTo>
                    <a:pt x="0" y="27302"/>
                  </a:lnTo>
                  <a:lnTo>
                    <a:pt x="991" y="27302"/>
                  </a:lnTo>
                  <a:lnTo>
                    <a:pt x="2023" y="26310"/>
                  </a:lnTo>
                  <a:lnTo>
                    <a:pt x="5039" y="26310"/>
                  </a:lnTo>
                  <a:lnTo>
                    <a:pt x="6071" y="25278"/>
                  </a:lnTo>
                  <a:lnTo>
                    <a:pt x="8095" y="25278"/>
                  </a:lnTo>
                  <a:lnTo>
                    <a:pt x="9087" y="24286"/>
                  </a:lnTo>
                  <a:lnTo>
                    <a:pt x="10079" y="24286"/>
                  </a:lnTo>
                  <a:lnTo>
                    <a:pt x="11111" y="23254"/>
                  </a:lnTo>
                  <a:lnTo>
                    <a:pt x="12102" y="23254"/>
                  </a:lnTo>
                  <a:lnTo>
                    <a:pt x="13135" y="22262"/>
                  </a:lnTo>
                  <a:lnTo>
                    <a:pt x="15159" y="22262"/>
                  </a:lnTo>
                  <a:lnTo>
                    <a:pt x="16150" y="21230"/>
                  </a:lnTo>
                  <a:lnTo>
                    <a:pt x="17182" y="20239"/>
                  </a:lnTo>
                  <a:lnTo>
                    <a:pt x="18174" y="20239"/>
                  </a:lnTo>
                  <a:lnTo>
                    <a:pt x="20198" y="18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69" name="object 3269"/>
          <p:cNvGrpSpPr/>
          <p:nvPr/>
        </p:nvGrpSpPr>
        <p:grpSpPr>
          <a:xfrm>
            <a:off x="14385900" y="12826841"/>
            <a:ext cx="182245" cy="74295"/>
            <a:chOff x="14385900" y="12826841"/>
            <a:chExt cx="182245" cy="74295"/>
          </a:xfrm>
        </p:grpSpPr>
        <p:sp>
          <p:nvSpPr>
            <p:cNvPr id="3270" name="object 3270"/>
            <p:cNvSpPr/>
            <p:nvPr/>
          </p:nvSpPr>
          <p:spPr>
            <a:xfrm>
              <a:off x="14385900" y="12826841"/>
              <a:ext cx="33655" cy="72390"/>
            </a:xfrm>
            <a:custGeom>
              <a:avLst/>
              <a:gdLst/>
              <a:ahLst/>
              <a:cxnLst/>
              <a:rect l="l" t="t" r="r" b="b"/>
              <a:pathLst>
                <a:path w="33655" h="72390">
                  <a:moveTo>
                    <a:pt x="33374" y="0"/>
                  </a:moveTo>
                  <a:lnTo>
                    <a:pt x="28334" y="0"/>
                  </a:lnTo>
                  <a:lnTo>
                    <a:pt x="28334" y="991"/>
                  </a:lnTo>
                  <a:lnTo>
                    <a:pt x="26310" y="3015"/>
                  </a:lnTo>
                  <a:lnTo>
                    <a:pt x="26310" y="4047"/>
                  </a:lnTo>
                  <a:lnTo>
                    <a:pt x="25278" y="4047"/>
                  </a:lnTo>
                  <a:lnTo>
                    <a:pt x="25278" y="5039"/>
                  </a:lnTo>
                  <a:lnTo>
                    <a:pt x="24286" y="5039"/>
                  </a:lnTo>
                  <a:lnTo>
                    <a:pt x="24286" y="6071"/>
                  </a:lnTo>
                  <a:lnTo>
                    <a:pt x="23254" y="6071"/>
                  </a:lnTo>
                  <a:lnTo>
                    <a:pt x="23254" y="7063"/>
                  </a:lnTo>
                  <a:lnTo>
                    <a:pt x="22262" y="7063"/>
                  </a:lnTo>
                  <a:lnTo>
                    <a:pt x="19206" y="10119"/>
                  </a:lnTo>
                  <a:lnTo>
                    <a:pt x="18215" y="10119"/>
                  </a:lnTo>
                  <a:lnTo>
                    <a:pt x="17182" y="11111"/>
                  </a:lnTo>
                  <a:lnTo>
                    <a:pt x="16191" y="12143"/>
                  </a:lnTo>
                  <a:lnTo>
                    <a:pt x="15159" y="12143"/>
                  </a:lnTo>
                  <a:lnTo>
                    <a:pt x="14167" y="13135"/>
                  </a:lnTo>
                  <a:lnTo>
                    <a:pt x="13135" y="13135"/>
                  </a:lnTo>
                  <a:lnTo>
                    <a:pt x="13135" y="14167"/>
                  </a:lnTo>
                  <a:lnTo>
                    <a:pt x="12143" y="14167"/>
                  </a:lnTo>
                  <a:lnTo>
                    <a:pt x="11111" y="15159"/>
                  </a:lnTo>
                  <a:lnTo>
                    <a:pt x="10119" y="15159"/>
                  </a:lnTo>
                  <a:lnTo>
                    <a:pt x="9127" y="16191"/>
                  </a:lnTo>
                  <a:lnTo>
                    <a:pt x="8095" y="16191"/>
                  </a:lnTo>
                  <a:lnTo>
                    <a:pt x="6071" y="18215"/>
                  </a:lnTo>
                  <a:lnTo>
                    <a:pt x="21230" y="18215"/>
                  </a:lnTo>
                  <a:lnTo>
                    <a:pt x="10119" y="71828"/>
                  </a:lnTo>
                  <a:lnTo>
                    <a:pt x="18215" y="71828"/>
                  </a:lnTo>
                  <a:lnTo>
                    <a:pt x="33374" y="0"/>
                  </a:lnTo>
                  <a:close/>
                </a:path>
                <a:path w="33655" h="72390">
                  <a:moveTo>
                    <a:pt x="19206" y="19206"/>
                  </a:moveTo>
                  <a:lnTo>
                    <a:pt x="2023" y="19206"/>
                  </a:lnTo>
                  <a:lnTo>
                    <a:pt x="0" y="27302"/>
                  </a:lnTo>
                  <a:lnTo>
                    <a:pt x="2023" y="27302"/>
                  </a:lnTo>
                  <a:lnTo>
                    <a:pt x="3056" y="26310"/>
                  </a:lnTo>
                  <a:lnTo>
                    <a:pt x="5079" y="26310"/>
                  </a:lnTo>
                  <a:lnTo>
                    <a:pt x="6071" y="25278"/>
                  </a:lnTo>
                  <a:lnTo>
                    <a:pt x="8095" y="25278"/>
                  </a:lnTo>
                  <a:lnTo>
                    <a:pt x="9127" y="24286"/>
                  </a:lnTo>
                  <a:lnTo>
                    <a:pt x="11111" y="24286"/>
                  </a:lnTo>
                  <a:lnTo>
                    <a:pt x="12143" y="23254"/>
                  </a:lnTo>
                  <a:lnTo>
                    <a:pt x="13135" y="23254"/>
                  </a:lnTo>
                  <a:lnTo>
                    <a:pt x="13135" y="22262"/>
                  </a:lnTo>
                  <a:lnTo>
                    <a:pt x="15159" y="22262"/>
                  </a:lnTo>
                  <a:lnTo>
                    <a:pt x="16191" y="21230"/>
                  </a:lnTo>
                  <a:lnTo>
                    <a:pt x="17182" y="21230"/>
                  </a:lnTo>
                  <a:lnTo>
                    <a:pt x="17182" y="20239"/>
                  </a:lnTo>
                  <a:lnTo>
                    <a:pt x="18215" y="20239"/>
                  </a:lnTo>
                  <a:lnTo>
                    <a:pt x="19206" y="19206"/>
                  </a:lnTo>
                  <a:close/>
                </a:path>
                <a:path w="33655" h="72390">
                  <a:moveTo>
                    <a:pt x="20239" y="18215"/>
                  </a:moveTo>
                  <a:lnTo>
                    <a:pt x="4047" y="18215"/>
                  </a:lnTo>
                  <a:lnTo>
                    <a:pt x="3056" y="19206"/>
                  </a:lnTo>
                  <a:lnTo>
                    <a:pt x="20239" y="19206"/>
                  </a:lnTo>
                  <a:lnTo>
                    <a:pt x="20239" y="1821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71" name="object 3271"/>
            <p:cNvPicPr/>
            <p:nvPr/>
          </p:nvPicPr>
          <p:blipFill>
            <a:blip r:embed="rId312" cstate="print"/>
            <a:stretch>
              <a:fillRect/>
            </a:stretch>
          </p:blipFill>
          <p:spPr>
            <a:xfrm>
              <a:off x="14442589" y="12826841"/>
              <a:ext cx="125461" cy="73852"/>
            </a:xfrm>
            <a:prstGeom prst="rect">
              <a:avLst/>
            </a:prstGeom>
          </p:spPr>
        </p:pic>
      </p:grpSp>
      <p:pic>
        <p:nvPicPr>
          <p:cNvPr id="3272" name="object 3272"/>
          <p:cNvPicPr/>
          <p:nvPr/>
        </p:nvPicPr>
        <p:blipFill>
          <a:blip r:embed="rId313" cstate="print"/>
          <a:stretch>
            <a:fillRect/>
          </a:stretch>
        </p:blipFill>
        <p:spPr>
          <a:xfrm>
            <a:off x="14385920" y="13209337"/>
            <a:ext cx="134569" cy="73872"/>
          </a:xfrm>
          <a:prstGeom prst="rect">
            <a:avLst/>
          </a:prstGeom>
        </p:spPr>
      </p:pic>
      <p:pic>
        <p:nvPicPr>
          <p:cNvPr id="3273" name="object 3273"/>
          <p:cNvPicPr/>
          <p:nvPr/>
        </p:nvPicPr>
        <p:blipFill>
          <a:blip r:embed="rId314" cstate="print"/>
          <a:stretch>
            <a:fillRect/>
          </a:stretch>
        </p:blipFill>
        <p:spPr>
          <a:xfrm>
            <a:off x="5972557" y="12253064"/>
            <a:ext cx="97106" cy="73852"/>
          </a:xfrm>
          <a:prstGeom prst="rect">
            <a:avLst/>
          </a:prstGeom>
        </p:spPr>
      </p:pic>
      <p:pic>
        <p:nvPicPr>
          <p:cNvPr id="3274" name="object 3274"/>
          <p:cNvPicPr/>
          <p:nvPr/>
        </p:nvPicPr>
        <p:blipFill>
          <a:blip r:embed="rId315" cstate="print"/>
          <a:stretch>
            <a:fillRect/>
          </a:stretch>
        </p:blipFill>
        <p:spPr>
          <a:xfrm>
            <a:off x="5972557" y="12444323"/>
            <a:ext cx="96115" cy="73852"/>
          </a:xfrm>
          <a:prstGeom prst="rect">
            <a:avLst/>
          </a:prstGeom>
        </p:spPr>
      </p:pic>
      <p:pic>
        <p:nvPicPr>
          <p:cNvPr id="3275" name="object 3275"/>
          <p:cNvPicPr/>
          <p:nvPr/>
        </p:nvPicPr>
        <p:blipFill>
          <a:blip r:embed="rId316" cstate="print"/>
          <a:stretch>
            <a:fillRect/>
          </a:stretch>
        </p:blipFill>
        <p:spPr>
          <a:xfrm>
            <a:off x="5972536" y="12635562"/>
            <a:ext cx="106234" cy="73852"/>
          </a:xfrm>
          <a:prstGeom prst="rect">
            <a:avLst/>
          </a:prstGeom>
        </p:spPr>
      </p:pic>
      <p:pic>
        <p:nvPicPr>
          <p:cNvPr id="3276" name="object 3276"/>
          <p:cNvPicPr/>
          <p:nvPr/>
        </p:nvPicPr>
        <p:blipFill>
          <a:blip r:embed="rId317" cstate="print"/>
          <a:stretch>
            <a:fillRect/>
          </a:stretch>
        </p:blipFill>
        <p:spPr>
          <a:xfrm>
            <a:off x="5972536" y="12826841"/>
            <a:ext cx="98139" cy="71828"/>
          </a:xfrm>
          <a:prstGeom prst="rect">
            <a:avLst/>
          </a:prstGeom>
        </p:spPr>
      </p:pic>
      <p:pic>
        <p:nvPicPr>
          <p:cNvPr id="3277" name="object 3277"/>
          <p:cNvPicPr/>
          <p:nvPr/>
        </p:nvPicPr>
        <p:blipFill>
          <a:blip r:embed="rId318" cstate="print"/>
          <a:stretch>
            <a:fillRect/>
          </a:stretch>
        </p:blipFill>
        <p:spPr>
          <a:xfrm>
            <a:off x="5972536" y="13018099"/>
            <a:ext cx="106234" cy="71828"/>
          </a:xfrm>
          <a:prstGeom prst="rect">
            <a:avLst/>
          </a:prstGeom>
        </p:spPr>
      </p:pic>
      <p:pic>
        <p:nvPicPr>
          <p:cNvPr id="3278" name="object 3278"/>
          <p:cNvPicPr/>
          <p:nvPr/>
        </p:nvPicPr>
        <p:blipFill>
          <a:blip r:embed="rId319" cstate="print"/>
          <a:stretch>
            <a:fillRect/>
          </a:stretch>
        </p:blipFill>
        <p:spPr>
          <a:xfrm>
            <a:off x="5972536" y="13209358"/>
            <a:ext cx="105222" cy="73852"/>
          </a:xfrm>
          <a:prstGeom prst="rect">
            <a:avLst/>
          </a:prstGeom>
        </p:spPr>
      </p:pic>
      <p:pic>
        <p:nvPicPr>
          <p:cNvPr id="3279" name="object 3279"/>
          <p:cNvPicPr/>
          <p:nvPr/>
        </p:nvPicPr>
        <p:blipFill>
          <a:blip r:embed="rId320" cstate="print"/>
          <a:stretch>
            <a:fillRect/>
          </a:stretch>
        </p:blipFill>
        <p:spPr>
          <a:xfrm>
            <a:off x="5972536" y="13400617"/>
            <a:ext cx="104230" cy="71828"/>
          </a:xfrm>
          <a:prstGeom prst="rect">
            <a:avLst/>
          </a:prstGeom>
        </p:spPr>
      </p:pic>
      <p:pic>
        <p:nvPicPr>
          <p:cNvPr id="3280" name="object 3280"/>
          <p:cNvPicPr/>
          <p:nvPr/>
        </p:nvPicPr>
        <p:blipFill>
          <a:blip r:embed="rId321" cstate="print"/>
          <a:stretch>
            <a:fillRect/>
          </a:stretch>
        </p:blipFill>
        <p:spPr>
          <a:xfrm>
            <a:off x="5972536" y="13591875"/>
            <a:ext cx="107266" cy="72820"/>
          </a:xfrm>
          <a:prstGeom prst="rect">
            <a:avLst/>
          </a:prstGeom>
        </p:spPr>
      </p:pic>
      <p:pic>
        <p:nvPicPr>
          <p:cNvPr id="3281" name="object 3281"/>
          <p:cNvPicPr/>
          <p:nvPr/>
        </p:nvPicPr>
        <p:blipFill>
          <a:blip r:embed="rId322" cstate="print"/>
          <a:stretch>
            <a:fillRect/>
          </a:stretch>
        </p:blipFill>
        <p:spPr>
          <a:xfrm>
            <a:off x="5972536" y="13783115"/>
            <a:ext cx="106254" cy="72860"/>
          </a:xfrm>
          <a:prstGeom prst="rect">
            <a:avLst/>
          </a:prstGeom>
        </p:spPr>
      </p:pic>
      <p:pic>
        <p:nvPicPr>
          <p:cNvPr id="3282" name="object 3282"/>
          <p:cNvPicPr/>
          <p:nvPr/>
        </p:nvPicPr>
        <p:blipFill>
          <a:blip r:embed="rId323" cstate="print"/>
          <a:stretch>
            <a:fillRect/>
          </a:stretch>
        </p:blipFill>
        <p:spPr>
          <a:xfrm>
            <a:off x="10992827" y="11298794"/>
            <a:ext cx="109270" cy="71828"/>
          </a:xfrm>
          <a:prstGeom prst="rect">
            <a:avLst/>
          </a:prstGeom>
        </p:spPr>
      </p:pic>
      <p:pic>
        <p:nvPicPr>
          <p:cNvPr id="3283" name="object 3283"/>
          <p:cNvPicPr/>
          <p:nvPr/>
        </p:nvPicPr>
        <p:blipFill>
          <a:blip r:embed="rId324" cstate="print"/>
          <a:stretch>
            <a:fillRect/>
          </a:stretch>
        </p:blipFill>
        <p:spPr>
          <a:xfrm>
            <a:off x="10992827" y="11490032"/>
            <a:ext cx="106254" cy="72860"/>
          </a:xfrm>
          <a:prstGeom prst="rect">
            <a:avLst/>
          </a:prstGeom>
        </p:spPr>
      </p:pic>
      <p:pic>
        <p:nvPicPr>
          <p:cNvPr id="3284" name="object 3284"/>
          <p:cNvPicPr/>
          <p:nvPr/>
        </p:nvPicPr>
        <p:blipFill>
          <a:blip r:embed="rId325" cstate="print"/>
          <a:stretch>
            <a:fillRect/>
          </a:stretch>
        </p:blipFill>
        <p:spPr>
          <a:xfrm>
            <a:off x="10992827" y="11681311"/>
            <a:ext cx="104210" cy="72820"/>
          </a:xfrm>
          <a:prstGeom prst="rect">
            <a:avLst/>
          </a:prstGeom>
        </p:spPr>
      </p:pic>
      <p:pic>
        <p:nvPicPr>
          <p:cNvPr id="3285" name="object 3285"/>
          <p:cNvPicPr/>
          <p:nvPr/>
        </p:nvPicPr>
        <p:blipFill>
          <a:blip r:embed="rId326" cstate="print"/>
          <a:stretch>
            <a:fillRect/>
          </a:stretch>
        </p:blipFill>
        <p:spPr>
          <a:xfrm>
            <a:off x="10992827" y="11872550"/>
            <a:ext cx="106234" cy="72860"/>
          </a:xfrm>
          <a:prstGeom prst="rect">
            <a:avLst/>
          </a:prstGeom>
        </p:spPr>
      </p:pic>
      <p:pic>
        <p:nvPicPr>
          <p:cNvPr id="3286" name="object 3286"/>
          <p:cNvPicPr/>
          <p:nvPr/>
        </p:nvPicPr>
        <p:blipFill>
          <a:blip r:embed="rId327" cstate="print"/>
          <a:stretch>
            <a:fillRect/>
          </a:stretch>
        </p:blipFill>
        <p:spPr>
          <a:xfrm>
            <a:off x="10992827" y="12061785"/>
            <a:ext cx="98159" cy="73872"/>
          </a:xfrm>
          <a:prstGeom prst="rect">
            <a:avLst/>
          </a:prstGeom>
        </p:spPr>
      </p:pic>
      <p:pic>
        <p:nvPicPr>
          <p:cNvPr id="3287" name="object 3287"/>
          <p:cNvPicPr/>
          <p:nvPr/>
        </p:nvPicPr>
        <p:blipFill>
          <a:blip r:embed="rId328" cstate="print"/>
          <a:stretch>
            <a:fillRect/>
          </a:stretch>
        </p:blipFill>
        <p:spPr>
          <a:xfrm>
            <a:off x="10992827" y="12253064"/>
            <a:ext cx="106254" cy="73852"/>
          </a:xfrm>
          <a:prstGeom prst="rect">
            <a:avLst/>
          </a:prstGeom>
        </p:spPr>
      </p:pic>
      <p:pic>
        <p:nvPicPr>
          <p:cNvPr id="3288" name="object 3288"/>
          <p:cNvPicPr/>
          <p:nvPr/>
        </p:nvPicPr>
        <p:blipFill>
          <a:blip r:embed="rId329" cstate="print"/>
          <a:stretch>
            <a:fillRect/>
          </a:stretch>
        </p:blipFill>
        <p:spPr>
          <a:xfrm>
            <a:off x="10992827" y="12444323"/>
            <a:ext cx="105222" cy="73852"/>
          </a:xfrm>
          <a:prstGeom prst="rect">
            <a:avLst/>
          </a:prstGeom>
        </p:spPr>
      </p:pic>
      <p:pic>
        <p:nvPicPr>
          <p:cNvPr id="3289" name="object 3289"/>
          <p:cNvPicPr/>
          <p:nvPr/>
        </p:nvPicPr>
        <p:blipFill>
          <a:blip r:embed="rId330" cstate="print"/>
          <a:stretch>
            <a:fillRect/>
          </a:stretch>
        </p:blipFill>
        <p:spPr>
          <a:xfrm>
            <a:off x="10992827" y="12635582"/>
            <a:ext cx="104230" cy="73852"/>
          </a:xfrm>
          <a:prstGeom prst="rect">
            <a:avLst/>
          </a:prstGeom>
        </p:spPr>
      </p:pic>
      <p:sp>
        <p:nvSpPr>
          <p:cNvPr id="3290" name="object 3290"/>
          <p:cNvSpPr/>
          <p:nvPr/>
        </p:nvSpPr>
        <p:spPr>
          <a:xfrm>
            <a:off x="1164756" y="11524439"/>
            <a:ext cx="0" cy="2486660"/>
          </a:xfrm>
          <a:custGeom>
            <a:avLst/>
            <a:gdLst/>
            <a:ahLst/>
            <a:cxnLst/>
            <a:rect l="l" t="t" r="r" b="b"/>
            <a:pathLst>
              <a:path h="2486659">
                <a:moveTo>
                  <a:pt x="0" y="0"/>
                </a:moveTo>
                <a:lnTo>
                  <a:pt x="0" y="248634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1" name="object 3291"/>
          <p:cNvSpPr/>
          <p:nvPr/>
        </p:nvSpPr>
        <p:spPr>
          <a:xfrm>
            <a:off x="952246" y="11775423"/>
            <a:ext cx="33655" cy="72390"/>
          </a:xfrm>
          <a:custGeom>
            <a:avLst/>
            <a:gdLst/>
            <a:ahLst/>
            <a:cxnLst/>
            <a:rect l="l" t="t" r="r" b="b"/>
            <a:pathLst>
              <a:path w="33655" h="72390">
                <a:moveTo>
                  <a:pt x="33374" y="0"/>
                </a:moveTo>
                <a:lnTo>
                  <a:pt x="28334" y="0"/>
                </a:lnTo>
                <a:lnTo>
                  <a:pt x="28334" y="991"/>
                </a:lnTo>
                <a:lnTo>
                  <a:pt x="27302" y="2023"/>
                </a:lnTo>
                <a:lnTo>
                  <a:pt x="26310" y="2023"/>
                </a:lnTo>
                <a:lnTo>
                  <a:pt x="26310" y="3015"/>
                </a:lnTo>
                <a:lnTo>
                  <a:pt x="22262" y="7063"/>
                </a:lnTo>
                <a:lnTo>
                  <a:pt x="21230" y="7063"/>
                </a:lnTo>
                <a:lnTo>
                  <a:pt x="20239" y="8095"/>
                </a:lnTo>
                <a:lnTo>
                  <a:pt x="20239" y="9087"/>
                </a:lnTo>
                <a:lnTo>
                  <a:pt x="19206" y="9087"/>
                </a:lnTo>
                <a:lnTo>
                  <a:pt x="18215" y="10119"/>
                </a:lnTo>
                <a:lnTo>
                  <a:pt x="17182" y="11111"/>
                </a:lnTo>
                <a:lnTo>
                  <a:pt x="16191" y="11111"/>
                </a:lnTo>
                <a:lnTo>
                  <a:pt x="15159" y="12143"/>
                </a:lnTo>
                <a:lnTo>
                  <a:pt x="14167" y="12143"/>
                </a:lnTo>
                <a:lnTo>
                  <a:pt x="13135" y="13135"/>
                </a:lnTo>
                <a:lnTo>
                  <a:pt x="12143" y="14167"/>
                </a:lnTo>
                <a:lnTo>
                  <a:pt x="11111" y="15159"/>
                </a:lnTo>
                <a:lnTo>
                  <a:pt x="9127" y="15159"/>
                </a:lnTo>
                <a:lnTo>
                  <a:pt x="8095" y="16191"/>
                </a:lnTo>
                <a:lnTo>
                  <a:pt x="7103" y="16191"/>
                </a:lnTo>
                <a:lnTo>
                  <a:pt x="6071" y="17182"/>
                </a:lnTo>
                <a:lnTo>
                  <a:pt x="5079" y="18215"/>
                </a:lnTo>
                <a:lnTo>
                  <a:pt x="21230" y="18215"/>
                </a:lnTo>
                <a:lnTo>
                  <a:pt x="10119" y="71828"/>
                </a:lnTo>
                <a:lnTo>
                  <a:pt x="18215" y="71828"/>
                </a:lnTo>
                <a:lnTo>
                  <a:pt x="33374" y="0"/>
                </a:lnTo>
                <a:close/>
              </a:path>
              <a:path w="33655" h="72390">
                <a:moveTo>
                  <a:pt x="20239" y="18215"/>
                </a:moveTo>
                <a:lnTo>
                  <a:pt x="3056" y="18215"/>
                </a:lnTo>
                <a:lnTo>
                  <a:pt x="2023" y="19206"/>
                </a:lnTo>
                <a:lnTo>
                  <a:pt x="0" y="27302"/>
                </a:lnTo>
                <a:lnTo>
                  <a:pt x="1032" y="26310"/>
                </a:lnTo>
                <a:lnTo>
                  <a:pt x="4047" y="26310"/>
                </a:lnTo>
                <a:lnTo>
                  <a:pt x="5079" y="25278"/>
                </a:lnTo>
                <a:lnTo>
                  <a:pt x="7103" y="25278"/>
                </a:lnTo>
                <a:lnTo>
                  <a:pt x="8095" y="24286"/>
                </a:lnTo>
                <a:lnTo>
                  <a:pt x="10119" y="24286"/>
                </a:lnTo>
                <a:lnTo>
                  <a:pt x="11111" y="23254"/>
                </a:lnTo>
                <a:lnTo>
                  <a:pt x="12143" y="23254"/>
                </a:lnTo>
                <a:lnTo>
                  <a:pt x="13135" y="22262"/>
                </a:lnTo>
                <a:lnTo>
                  <a:pt x="14167" y="22262"/>
                </a:lnTo>
                <a:lnTo>
                  <a:pt x="15159" y="21230"/>
                </a:lnTo>
                <a:lnTo>
                  <a:pt x="16191" y="21230"/>
                </a:lnTo>
                <a:lnTo>
                  <a:pt x="18215" y="19206"/>
                </a:lnTo>
                <a:lnTo>
                  <a:pt x="19206" y="19206"/>
                </a:lnTo>
                <a:lnTo>
                  <a:pt x="20239" y="1821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2" name="object 3292"/>
          <p:cNvSpPr/>
          <p:nvPr/>
        </p:nvSpPr>
        <p:spPr>
          <a:xfrm>
            <a:off x="1164756" y="11046797"/>
            <a:ext cx="0" cy="478155"/>
          </a:xfrm>
          <a:custGeom>
            <a:avLst/>
            <a:gdLst/>
            <a:ahLst/>
            <a:cxnLst/>
            <a:rect l="l" t="t" r="r" b="b"/>
            <a:pathLst>
              <a:path h="478154">
                <a:moveTo>
                  <a:pt x="0" y="0"/>
                </a:moveTo>
                <a:lnTo>
                  <a:pt x="0" y="4776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293" name="object 3293"/>
          <p:cNvPicPr/>
          <p:nvPr/>
        </p:nvPicPr>
        <p:blipFill>
          <a:blip r:embed="rId331" cstate="print"/>
          <a:stretch>
            <a:fillRect/>
          </a:stretch>
        </p:blipFill>
        <p:spPr>
          <a:xfrm>
            <a:off x="2259687" y="10872742"/>
            <a:ext cx="1545249" cy="122425"/>
          </a:xfrm>
          <a:prstGeom prst="rect">
            <a:avLst/>
          </a:prstGeom>
        </p:spPr>
      </p:pic>
      <p:sp>
        <p:nvSpPr>
          <p:cNvPr id="3294" name="object 3294"/>
          <p:cNvSpPr/>
          <p:nvPr/>
        </p:nvSpPr>
        <p:spPr>
          <a:xfrm>
            <a:off x="806525" y="11524439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5" name="object 3295"/>
          <p:cNvSpPr/>
          <p:nvPr/>
        </p:nvSpPr>
        <p:spPr>
          <a:xfrm>
            <a:off x="806525" y="11715698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6" name="object 3296"/>
          <p:cNvSpPr/>
          <p:nvPr/>
        </p:nvSpPr>
        <p:spPr>
          <a:xfrm>
            <a:off x="806525" y="11906956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7" name="object 3297"/>
          <p:cNvSpPr/>
          <p:nvPr/>
        </p:nvSpPr>
        <p:spPr>
          <a:xfrm>
            <a:off x="806525" y="12098215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8" name="object 3298"/>
          <p:cNvSpPr/>
          <p:nvPr/>
        </p:nvSpPr>
        <p:spPr>
          <a:xfrm>
            <a:off x="806525" y="12289474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99" name="object 3299"/>
          <p:cNvSpPr/>
          <p:nvPr/>
        </p:nvSpPr>
        <p:spPr>
          <a:xfrm>
            <a:off x="806525" y="1248073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00" name="object 3300"/>
          <p:cNvGrpSpPr/>
          <p:nvPr/>
        </p:nvGrpSpPr>
        <p:grpSpPr>
          <a:xfrm>
            <a:off x="803489" y="11043762"/>
            <a:ext cx="4425315" cy="2970530"/>
            <a:chOff x="803489" y="11043762"/>
            <a:chExt cx="4425315" cy="2970530"/>
          </a:xfrm>
        </p:grpSpPr>
        <p:sp>
          <p:nvSpPr>
            <p:cNvPr id="3301" name="object 3301"/>
            <p:cNvSpPr/>
            <p:nvPr/>
          </p:nvSpPr>
          <p:spPr>
            <a:xfrm>
              <a:off x="806525" y="1267199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2" name="object 3302"/>
            <p:cNvSpPr/>
            <p:nvPr/>
          </p:nvSpPr>
          <p:spPr>
            <a:xfrm>
              <a:off x="806525" y="11046798"/>
              <a:ext cx="0" cy="2964180"/>
            </a:xfrm>
            <a:custGeom>
              <a:avLst/>
              <a:gdLst/>
              <a:ahLst/>
              <a:cxnLst/>
              <a:rect l="l" t="t" r="r" b="b"/>
              <a:pathLst>
                <a:path h="2964180">
                  <a:moveTo>
                    <a:pt x="0" y="0"/>
                  </a:moveTo>
                  <a:lnTo>
                    <a:pt x="0" y="29639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3" name="object 3303"/>
            <p:cNvSpPr/>
            <p:nvPr/>
          </p:nvSpPr>
          <p:spPr>
            <a:xfrm>
              <a:off x="4272458" y="11046798"/>
              <a:ext cx="0" cy="2964180"/>
            </a:xfrm>
            <a:custGeom>
              <a:avLst/>
              <a:gdLst/>
              <a:ahLst/>
              <a:cxnLst/>
              <a:rect l="l" t="t" r="r" b="b"/>
              <a:pathLst>
                <a:path h="2964180">
                  <a:moveTo>
                    <a:pt x="0" y="0"/>
                  </a:moveTo>
                  <a:lnTo>
                    <a:pt x="0" y="29639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4" name="object 3304"/>
            <p:cNvSpPr/>
            <p:nvPr/>
          </p:nvSpPr>
          <p:spPr>
            <a:xfrm>
              <a:off x="4751111" y="11046798"/>
              <a:ext cx="0" cy="2964180"/>
            </a:xfrm>
            <a:custGeom>
              <a:avLst/>
              <a:gdLst/>
              <a:ahLst/>
              <a:cxnLst/>
              <a:rect l="l" t="t" r="r" b="b"/>
              <a:pathLst>
                <a:path h="2964180">
                  <a:moveTo>
                    <a:pt x="0" y="0"/>
                  </a:moveTo>
                  <a:lnTo>
                    <a:pt x="0" y="296398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5" name="object 3305"/>
            <p:cNvSpPr/>
            <p:nvPr/>
          </p:nvSpPr>
          <p:spPr>
            <a:xfrm>
              <a:off x="806525" y="1104679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6" name="object 3306"/>
            <p:cNvSpPr/>
            <p:nvPr/>
          </p:nvSpPr>
          <p:spPr>
            <a:xfrm>
              <a:off x="952246" y="11966688"/>
              <a:ext cx="50800" cy="647065"/>
            </a:xfrm>
            <a:custGeom>
              <a:avLst/>
              <a:gdLst/>
              <a:ahLst/>
              <a:cxnLst/>
              <a:rect l="l" t="t" r="r" b="b"/>
              <a:pathLst>
                <a:path w="50800" h="647065">
                  <a:moveTo>
                    <a:pt x="50596" y="574789"/>
                  </a:moveTo>
                  <a:lnTo>
                    <a:pt x="16179" y="574789"/>
                  </a:lnTo>
                  <a:lnTo>
                    <a:pt x="5029" y="611212"/>
                  </a:lnTo>
                  <a:lnTo>
                    <a:pt x="13131" y="612216"/>
                  </a:lnTo>
                  <a:lnTo>
                    <a:pt x="13131" y="611212"/>
                  </a:lnTo>
                  <a:lnTo>
                    <a:pt x="14160" y="610184"/>
                  </a:lnTo>
                  <a:lnTo>
                    <a:pt x="14160" y="609193"/>
                  </a:lnTo>
                  <a:lnTo>
                    <a:pt x="15151" y="609193"/>
                  </a:lnTo>
                  <a:lnTo>
                    <a:pt x="16179" y="608164"/>
                  </a:lnTo>
                  <a:lnTo>
                    <a:pt x="17183" y="608164"/>
                  </a:lnTo>
                  <a:lnTo>
                    <a:pt x="17183" y="607174"/>
                  </a:lnTo>
                  <a:lnTo>
                    <a:pt x="18211" y="606132"/>
                  </a:lnTo>
                  <a:lnTo>
                    <a:pt x="20231" y="606132"/>
                  </a:lnTo>
                  <a:lnTo>
                    <a:pt x="20231" y="605142"/>
                  </a:lnTo>
                  <a:lnTo>
                    <a:pt x="22263" y="605142"/>
                  </a:lnTo>
                  <a:lnTo>
                    <a:pt x="23253" y="604113"/>
                  </a:lnTo>
                  <a:lnTo>
                    <a:pt x="29324" y="604113"/>
                  </a:lnTo>
                  <a:lnTo>
                    <a:pt x="30353" y="605142"/>
                  </a:lnTo>
                  <a:lnTo>
                    <a:pt x="32372" y="605142"/>
                  </a:lnTo>
                  <a:lnTo>
                    <a:pt x="32372" y="606132"/>
                  </a:lnTo>
                  <a:lnTo>
                    <a:pt x="33362" y="606132"/>
                  </a:lnTo>
                  <a:lnTo>
                    <a:pt x="34404" y="607174"/>
                  </a:lnTo>
                  <a:lnTo>
                    <a:pt x="35394" y="607174"/>
                  </a:lnTo>
                  <a:lnTo>
                    <a:pt x="35394" y="608164"/>
                  </a:lnTo>
                  <a:lnTo>
                    <a:pt x="36423" y="608164"/>
                  </a:lnTo>
                  <a:lnTo>
                    <a:pt x="36423" y="609193"/>
                  </a:lnTo>
                  <a:lnTo>
                    <a:pt x="37414" y="610184"/>
                  </a:lnTo>
                  <a:lnTo>
                    <a:pt x="37414" y="611212"/>
                  </a:lnTo>
                  <a:lnTo>
                    <a:pt x="38442" y="611212"/>
                  </a:lnTo>
                  <a:lnTo>
                    <a:pt x="38442" y="613244"/>
                  </a:lnTo>
                  <a:lnTo>
                    <a:pt x="39433" y="614235"/>
                  </a:lnTo>
                  <a:lnTo>
                    <a:pt x="39433" y="620306"/>
                  </a:lnTo>
                  <a:lnTo>
                    <a:pt x="38442" y="621334"/>
                  </a:lnTo>
                  <a:lnTo>
                    <a:pt x="38442" y="624357"/>
                  </a:lnTo>
                  <a:lnTo>
                    <a:pt x="37414" y="625348"/>
                  </a:lnTo>
                  <a:lnTo>
                    <a:pt x="37414" y="627367"/>
                  </a:lnTo>
                  <a:lnTo>
                    <a:pt x="36423" y="628396"/>
                  </a:lnTo>
                  <a:lnTo>
                    <a:pt x="36423" y="629399"/>
                  </a:lnTo>
                  <a:lnTo>
                    <a:pt x="35394" y="630428"/>
                  </a:lnTo>
                  <a:lnTo>
                    <a:pt x="35394" y="631418"/>
                  </a:lnTo>
                  <a:lnTo>
                    <a:pt x="34404" y="632447"/>
                  </a:lnTo>
                  <a:lnTo>
                    <a:pt x="33362" y="633437"/>
                  </a:lnTo>
                  <a:lnTo>
                    <a:pt x="32372" y="634479"/>
                  </a:lnTo>
                  <a:lnTo>
                    <a:pt x="31343" y="635469"/>
                  </a:lnTo>
                  <a:lnTo>
                    <a:pt x="30353" y="636498"/>
                  </a:lnTo>
                  <a:lnTo>
                    <a:pt x="29324" y="636498"/>
                  </a:lnTo>
                  <a:lnTo>
                    <a:pt x="28333" y="637489"/>
                  </a:lnTo>
                  <a:lnTo>
                    <a:pt x="27292" y="637489"/>
                  </a:lnTo>
                  <a:lnTo>
                    <a:pt x="27292" y="638517"/>
                  </a:lnTo>
                  <a:lnTo>
                    <a:pt x="25273" y="638517"/>
                  </a:lnTo>
                  <a:lnTo>
                    <a:pt x="24282" y="639508"/>
                  </a:lnTo>
                  <a:lnTo>
                    <a:pt x="19202" y="639508"/>
                  </a:lnTo>
                  <a:lnTo>
                    <a:pt x="18211" y="638517"/>
                  </a:lnTo>
                  <a:lnTo>
                    <a:pt x="16179" y="638517"/>
                  </a:lnTo>
                  <a:lnTo>
                    <a:pt x="11099" y="633437"/>
                  </a:lnTo>
                  <a:lnTo>
                    <a:pt x="11099" y="631418"/>
                  </a:lnTo>
                  <a:lnTo>
                    <a:pt x="10109" y="631418"/>
                  </a:lnTo>
                  <a:lnTo>
                    <a:pt x="10109" y="629399"/>
                  </a:lnTo>
                  <a:lnTo>
                    <a:pt x="9080" y="628396"/>
                  </a:lnTo>
                  <a:lnTo>
                    <a:pt x="9080" y="624357"/>
                  </a:lnTo>
                  <a:lnTo>
                    <a:pt x="0" y="624357"/>
                  </a:lnTo>
                  <a:lnTo>
                    <a:pt x="0" y="627367"/>
                  </a:lnTo>
                  <a:lnTo>
                    <a:pt x="990" y="628396"/>
                  </a:lnTo>
                  <a:lnTo>
                    <a:pt x="990" y="632447"/>
                  </a:lnTo>
                  <a:lnTo>
                    <a:pt x="2019" y="633437"/>
                  </a:lnTo>
                  <a:lnTo>
                    <a:pt x="2019" y="635469"/>
                  </a:lnTo>
                  <a:lnTo>
                    <a:pt x="3009" y="636498"/>
                  </a:lnTo>
                  <a:lnTo>
                    <a:pt x="4038" y="637489"/>
                  </a:lnTo>
                  <a:lnTo>
                    <a:pt x="4038" y="638517"/>
                  </a:lnTo>
                  <a:lnTo>
                    <a:pt x="9080" y="643559"/>
                  </a:lnTo>
                  <a:lnTo>
                    <a:pt x="10109" y="643559"/>
                  </a:lnTo>
                  <a:lnTo>
                    <a:pt x="11099" y="644588"/>
                  </a:lnTo>
                  <a:lnTo>
                    <a:pt x="12141" y="644588"/>
                  </a:lnTo>
                  <a:lnTo>
                    <a:pt x="13131" y="645579"/>
                  </a:lnTo>
                  <a:lnTo>
                    <a:pt x="16179" y="645579"/>
                  </a:lnTo>
                  <a:lnTo>
                    <a:pt x="17183" y="646620"/>
                  </a:lnTo>
                  <a:lnTo>
                    <a:pt x="25273" y="646620"/>
                  </a:lnTo>
                  <a:lnTo>
                    <a:pt x="26301" y="645579"/>
                  </a:lnTo>
                  <a:lnTo>
                    <a:pt x="29324" y="645579"/>
                  </a:lnTo>
                  <a:lnTo>
                    <a:pt x="30353" y="644588"/>
                  </a:lnTo>
                  <a:lnTo>
                    <a:pt x="31343" y="644588"/>
                  </a:lnTo>
                  <a:lnTo>
                    <a:pt x="32372" y="643559"/>
                  </a:lnTo>
                  <a:lnTo>
                    <a:pt x="33362" y="643559"/>
                  </a:lnTo>
                  <a:lnTo>
                    <a:pt x="34404" y="642569"/>
                  </a:lnTo>
                  <a:lnTo>
                    <a:pt x="35394" y="642569"/>
                  </a:lnTo>
                  <a:lnTo>
                    <a:pt x="38442" y="639508"/>
                  </a:lnTo>
                  <a:lnTo>
                    <a:pt x="39433" y="639508"/>
                  </a:lnTo>
                  <a:lnTo>
                    <a:pt x="39433" y="638517"/>
                  </a:lnTo>
                  <a:lnTo>
                    <a:pt x="40474" y="637489"/>
                  </a:lnTo>
                  <a:lnTo>
                    <a:pt x="41465" y="637489"/>
                  </a:lnTo>
                  <a:lnTo>
                    <a:pt x="41465" y="636498"/>
                  </a:lnTo>
                  <a:lnTo>
                    <a:pt x="42494" y="635469"/>
                  </a:lnTo>
                  <a:lnTo>
                    <a:pt x="42494" y="634479"/>
                  </a:lnTo>
                  <a:lnTo>
                    <a:pt x="43484" y="633437"/>
                  </a:lnTo>
                  <a:lnTo>
                    <a:pt x="43484" y="632447"/>
                  </a:lnTo>
                  <a:lnTo>
                    <a:pt x="44513" y="632447"/>
                  </a:lnTo>
                  <a:lnTo>
                    <a:pt x="44513" y="631418"/>
                  </a:lnTo>
                  <a:lnTo>
                    <a:pt x="45516" y="630428"/>
                  </a:lnTo>
                  <a:lnTo>
                    <a:pt x="45516" y="628396"/>
                  </a:lnTo>
                  <a:lnTo>
                    <a:pt x="46545" y="627367"/>
                  </a:lnTo>
                  <a:lnTo>
                    <a:pt x="46545" y="625348"/>
                  </a:lnTo>
                  <a:lnTo>
                    <a:pt x="47536" y="624357"/>
                  </a:lnTo>
                  <a:lnTo>
                    <a:pt x="47536" y="610184"/>
                  </a:lnTo>
                  <a:lnTo>
                    <a:pt x="46545" y="609193"/>
                  </a:lnTo>
                  <a:lnTo>
                    <a:pt x="46545" y="607174"/>
                  </a:lnTo>
                  <a:lnTo>
                    <a:pt x="45516" y="606132"/>
                  </a:lnTo>
                  <a:lnTo>
                    <a:pt x="45516" y="605142"/>
                  </a:lnTo>
                  <a:lnTo>
                    <a:pt x="44513" y="605142"/>
                  </a:lnTo>
                  <a:lnTo>
                    <a:pt x="44513" y="604113"/>
                  </a:lnTo>
                  <a:lnTo>
                    <a:pt x="43484" y="603123"/>
                  </a:lnTo>
                  <a:lnTo>
                    <a:pt x="43484" y="602094"/>
                  </a:lnTo>
                  <a:lnTo>
                    <a:pt x="42494" y="602094"/>
                  </a:lnTo>
                  <a:lnTo>
                    <a:pt x="41465" y="601103"/>
                  </a:lnTo>
                  <a:lnTo>
                    <a:pt x="41465" y="600062"/>
                  </a:lnTo>
                  <a:lnTo>
                    <a:pt x="40474" y="600062"/>
                  </a:lnTo>
                  <a:lnTo>
                    <a:pt x="39433" y="599071"/>
                  </a:lnTo>
                  <a:lnTo>
                    <a:pt x="38442" y="599071"/>
                  </a:lnTo>
                  <a:lnTo>
                    <a:pt x="37414" y="598043"/>
                  </a:lnTo>
                  <a:lnTo>
                    <a:pt x="36423" y="598043"/>
                  </a:lnTo>
                  <a:lnTo>
                    <a:pt x="35394" y="597052"/>
                  </a:lnTo>
                  <a:lnTo>
                    <a:pt x="31343" y="597052"/>
                  </a:lnTo>
                  <a:lnTo>
                    <a:pt x="30353" y="596023"/>
                  </a:lnTo>
                  <a:lnTo>
                    <a:pt x="28333" y="596023"/>
                  </a:lnTo>
                  <a:lnTo>
                    <a:pt x="27292" y="597052"/>
                  </a:lnTo>
                  <a:lnTo>
                    <a:pt x="23253" y="597052"/>
                  </a:lnTo>
                  <a:lnTo>
                    <a:pt x="22263" y="598043"/>
                  </a:lnTo>
                  <a:lnTo>
                    <a:pt x="21221" y="598043"/>
                  </a:lnTo>
                  <a:lnTo>
                    <a:pt x="20231" y="599071"/>
                  </a:lnTo>
                  <a:lnTo>
                    <a:pt x="19202" y="599071"/>
                  </a:lnTo>
                  <a:lnTo>
                    <a:pt x="18211" y="600062"/>
                  </a:lnTo>
                  <a:lnTo>
                    <a:pt x="17183" y="600062"/>
                  </a:lnTo>
                  <a:lnTo>
                    <a:pt x="16179" y="601103"/>
                  </a:lnTo>
                  <a:lnTo>
                    <a:pt x="22263" y="582879"/>
                  </a:lnTo>
                  <a:lnTo>
                    <a:pt x="49555" y="582879"/>
                  </a:lnTo>
                  <a:lnTo>
                    <a:pt x="50596" y="574789"/>
                  </a:lnTo>
                  <a:close/>
                </a:path>
                <a:path w="50800" h="647065">
                  <a:moveTo>
                    <a:pt x="50596" y="428040"/>
                  </a:moveTo>
                  <a:lnTo>
                    <a:pt x="40474" y="428040"/>
                  </a:lnTo>
                  <a:lnTo>
                    <a:pt x="46532" y="397675"/>
                  </a:lnTo>
                  <a:lnTo>
                    <a:pt x="49555" y="382511"/>
                  </a:lnTo>
                  <a:lnTo>
                    <a:pt x="42494" y="382511"/>
                  </a:lnTo>
                  <a:lnTo>
                    <a:pt x="37414" y="388112"/>
                  </a:lnTo>
                  <a:lnTo>
                    <a:pt x="37414" y="397675"/>
                  </a:lnTo>
                  <a:lnTo>
                    <a:pt x="31343" y="428040"/>
                  </a:lnTo>
                  <a:lnTo>
                    <a:pt x="11150" y="428040"/>
                  </a:lnTo>
                  <a:lnTo>
                    <a:pt x="37414" y="397675"/>
                  </a:lnTo>
                  <a:lnTo>
                    <a:pt x="37414" y="388112"/>
                  </a:lnTo>
                  <a:lnTo>
                    <a:pt x="2019" y="427037"/>
                  </a:lnTo>
                  <a:lnTo>
                    <a:pt x="0" y="436130"/>
                  </a:lnTo>
                  <a:lnTo>
                    <a:pt x="29324" y="436130"/>
                  </a:lnTo>
                  <a:lnTo>
                    <a:pt x="26301" y="454342"/>
                  </a:lnTo>
                  <a:lnTo>
                    <a:pt x="34404" y="454342"/>
                  </a:lnTo>
                  <a:lnTo>
                    <a:pt x="38442" y="436130"/>
                  </a:lnTo>
                  <a:lnTo>
                    <a:pt x="48564" y="436130"/>
                  </a:lnTo>
                  <a:lnTo>
                    <a:pt x="50596" y="428040"/>
                  </a:lnTo>
                  <a:close/>
                </a:path>
                <a:path w="50800" h="647065">
                  <a:moveTo>
                    <a:pt x="50596" y="204419"/>
                  </a:moveTo>
                  <a:lnTo>
                    <a:pt x="49555" y="203377"/>
                  </a:lnTo>
                  <a:lnTo>
                    <a:pt x="49555" y="202387"/>
                  </a:lnTo>
                  <a:lnTo>
                    <a:pt x="48564" y="201358"/>
                  </a:lnTo>
                  <a:lnTo>
                    <a:pt x="48564" y="200367"/>
                  </a:lnTo>
                  <a:lnTo>
                    <a:pt x="47536" y="199339"/>
                  </a:lnTo>
                  <a:lnTo>
                    <a:pt x="47536" y="198348"/>
                  </a:lnTo>
                  <a:lnTo>
                    <a:pt x="46545" y="198348"/>
                  </a:lnTo>
                  <a:lnTo>
                    <a:pt x="45516" y="197307"/>
                  </a:lnTo>
                  <a:lnTo>
                    <a:pt x="45516" y="196316"/>
                  </a:lnTo>
                  <a:lnTo>
                    <a:pt x="44513" y="195287"/>
                  </a:lnTo>
                  <a:lnTo>
                    <a:pt x="43484" y="195287"/>
                  </a:lnTo>
                  <a:lnTo>
                    <a:pt x="43484" y="194297"/>
                  </a:lnTo>
                  <a:lnTo>
                    <a:pt x="42494" y="194297"/>
                  </a:lnTo>
                  <a:lnTo>
                    <a:pt x="41465" y="193268"/>
                  </a:lnTo>
                  <a:lnTo>
                    <a:pt x="39433" y="193268"/>
                  </a:lnTo>
                  <a:lnTo>
                    <a:pt x="39433" y="192265"/>
                  </a:lnTo>
                  <a:lnTo>
                    <a:pt x="37414" y="192265"/>
                  </a:lnTo>
                  <a:lnTo>
                    <a:pt x="36423" y="191236"/>
                  </a:lnTo>
                  <a:lnTo>
                    <a:pt x="26301" y="191236"/>
                  </a:lnTo>
                  <a:lnTo>
                    <a:pt x="25273" y="192265"/>
                  </a:lnTo>
                  <a:lnTo>
                    <a:pt x="22263" y="192265"/>
                  </a:lnTo>
                  <a:lnTo>
                    <a:pt x="21221" y="193268"/>
                  </a:lnTo>
                  <a:lnTo>
                    <a:pt x="20231" y="193268"/>
                  </a:lnTo>
                  <a:lnTo>
                    <a:pt x="20231" y="194297"/>
                  </a:lnTo>
                  <a:lnTo>
                    <a:pt x="19202" y="194297"/>
                  </a:lnTo>
                  <a:lnTo>
                    <a:pt x="18211" y="195287"/>
                  </a:lnTo>
                  <a:lnTo>
                    <a:pt x="17183" y="195287"/>
                  </a:lnTo>
                  <a:lnTo>
                    <a:pt x="16179" y="196316"/>
                  </a:lnTo>
                  <a:lnTo>
                    <a:pt x="15151" y="197307"/>
                  </a:lnTo>
                  <a:lnTo>
                    <a:pt x="14160" y="198348"/>
                  </a:lnTo>
                  <a:lnTo>
                    <a:pt x="13131" y="199339"/>
                  </a:lnTo>
                  <a:lnTo>
                    <a:pt x="12141" y="200367"/>
                  </a:lnTo>
                  <a:lnTo>
                    <a:pt x="12141" y="201358"/>
                  </a:lnTo>
                  <a:lnTo>
                    <a:pt x="10109" y="203377"/>
                  </a:lnTo>
                  <a:lnTo>
                    <a:pt x="10109" y="204419"/>
                  </a:lnTo>
                  <a:lnTo>
                    <a:pt x="9080" y="205409"/>
                  </a:lnTo>
                  <a:lnTo>
                    <a:pt x="9080" y="207429"/>
                  </a:lnTo>
                  <a:lnTo>
                    <a:pt x="8089" y="208457"/>
                  </a:lnTo>
                  <a:lnTo>
                    <a:pt x="8089" y="209448"/>
                  </a:lnTo>
                  <a:lnTo>
                    <a:pt x="17183" y="211480"/>
                  </a:lnTo>
                  <a:lnTo>
                    <a:pt x="17183" y="208457"/>
                  </a:lnTo>
                  <a:lnTo>
                    <a:pt x="18211" y="207429"/>
                  </a:lnTo>
                  <a:lnTo>
                    <a:pt x="18211" y="206438"/>
                  </a:lnTo>
                  <a:lnTo>
                    <a:pt x="19202" y="205409"/>
                  </a:lnTo>
                  <a:lnTo>
                    <a:pt x="19202" y="204419"/>
                  </a:lnTo>
                  <a:lnTo>
                    <a:pt x="23253" y="200367"/>
                  </a:lnTo>
                  <a:lnTo>
                    <a:pt x="24282" y="200367"/>
                  </a:lnTo>
                  <a:lnTo>
                    <a:pt x="25273" y="199339"/>
                  </a:lnTo>
                  <a:lnTo>
                    <a:pt x="26301" y="198348"/>
                  </a:lnTo>
                  <a:lnTo>
                    <a:pt x="33362" y="198348"/>
                  </a:lnTo>
                  <a:lnTo>
                    <a:pt x="34404" y="199339"/>
                  </a:lnTo>
                  <a:lnTo>
                    <a:pt x="36423" y="199339"/>
                  </a:lnTo>
                  <a:lnTo>
                    <a:pt x="37414" y="200367"/>
                  </a:lnTo>
                  <a:lnTo>
                    <a:pt x="37414" y="201358"/>
                  </a:lnTo>
                  <a:lnTo>
                    <a:pt x="38442" y="201358"/>
                  </a:lnTo>
                  <a:lnTo>
                    <a:pt x="38442" y="202387"/>
                  </a:lnTo>
                  <a:lnTo>
                    <a:pt x="39433" y="202387"/>
                  </a:lnTo>
                  <a:lnTo>
                    <a:pt x="40474" y="203377"/>
                  </a:lnTo>
                  <a:lnTo>
                    <a:pt x="40474" y="204419"/>
                  </a:lnTo>
                  <a:lnTo>
                    <a:pt x="41465" y="205409"/>
                  </a:lnTo>
                  <a:lnTo>
                    <a:pt x="41465" y="214528"/>
                  </a:lnTo>
                  <a:lnTo>
                    <a:pt x="39433" y="216560"/>
                  </a:lnTo>
                  <a:lnTo>
                    <a:pt x="39433" y="217551"/>
                  </a:lnTo>
                  <a:lnTo>
                    <a:pt x="38442" y="218579"/>
                  </a:lnTo>
                  <a:lnTo>
                    <a:pt x="37414" y="218579"/>
                  </a:lnTo>
                  <a:lnTo>
                    <a:pt x="37414" y="219570"/>
                  </a:lnTo>
                  <a:lnTo>
                    <a:pt x="36423" y="219570"/>
                  </a:lnTo>
                  <a:lnTo>
                    <a:pt x="34404" y="221602"/>
                  </a:lnTo>
                  <a:lnTo>
                    <a:pt x="31343" y="221602"/>
                  </a:lnTo>
                  <a:lnTo>
                    <a:pt x="30353" y="222631"/>
                  </a:lnTo>
                  <a:lnTo>
                    <a:pt x="23253" y="222631"/>
                  </a:lnTo>
                  <a:lnTo>
                    <a:pt x="22263" y="229692"/>
                  </a:lnTo>
                  <a:lnTo>
                    <a:pt x="29324" y="229692"/>
                  </a:lnTo>
                  <a:lnTo>
                    <a:pt x="30353" y="230720"/>
                  </a:lnTo>
                  <a:lnTo>
                    <a:pt x="31343" y="230720"/>
                  </a:lnTo>
                  <a:lnTo>
                    <a:pt x="32372" y="231711"/>
                  </a:lnTo>
                  <a:lnTo>
                    <a:pt x="33362" y="231711"/>
                  </a:lnTo>
                  <a:lnTo>
                    <a:pt x="36423" y="234772"/>
                  </a:lnTo>
                  <a:lnTo>
                    <a:pt x="36423" y="235762"/>
                  </a:lnTo>
                  <a:lnTo>
                    <a:pt x="37414" y="235762"/>
                  </a:lnTo>
                  <a:lnTo>
                    <a:pt x="37414" y="238823"/>
                  </a:lnTo>
                  <a:lnTo>
                    <a:pt x="38442" y="239814"/>
                  </a:lnTo>
                  <a:lnTo>
                    <a:pt x="38442" y="243865"/>
                  </a:lnTo>
                  <a:lnTo>
                    <a:pt x="37414" y="244856"/>
                  </a:lnTo>
                  <a:lnTo>
                    <a:pt x="37414" y="247904"/>
                  </a:lnTo>
                  <a:lnTo>
                    <a:pt x="34404" y="250926"/>
                  </a:lnTo>
                  <a:lnTo>
                    <a:pt x="34404" y="251955"/>
                  </a:lnTo>
                  <a:lnTo>
                    <a:pt x="33362" y="252945"/>
                  </a:lnTo>
                  <a:lnTo>
                    <a:pt x="32372" y="252945"/>
                  </a:lnTo>
                  <a:lnTo>
                    <a:pt x="32372" y="253974"/>
                  </a:lnTo>
                  <a:lnTo>
                    <a:pt x="31343" y="253974"/>
                  </a:lnTo>
                  <a:lnTo>
                    <a:pt x="30353" y="254965"/>
                  </a:lnTo>
                  <a:lnTo>
                    <a:pt x="29324" y="254965"/>
                  </a:lnTo>
                  <a:lnTo>
                    <a:pt x="28333" y="256006"/>
                  </a:lnTo>
                  <a:lnTo>
                    <a:pt x="27292" y="256997"/>
                  </a:lnTo>
                  <a:lnTo>
                    <a:pt x="18211" y="256997"/>
                  </a:lnTo>
                  <a:lnTo>
                    <a:pt x="17183" y="256006"/>
                  </a:lnTo>
                  <a:lnTo>
                    <a:pt x="15151" y="256006"/>
                  </a:lnTo>
                  <a:lnTo>
                    <a:pt x="15151" y="254965"/>
                  </a:lnTo>
                  <a:lnTo>
                    <a:pt x="14160" y="254965"/>
                  </a:lnTo>
                  <a:lnTo>
                    <a:pt x="13131" y="253974"/>
                  </a:lnTo>
                  <a:lnTo>
                    <a:pt x="13131" y="252945"/>
                  </a:lnTo>
                  <a:lnTo>
                    <a:pt x="12141" y="252945"/>
                  </a:lnTo>
                  <a:lnTo>
                    <a:pt x="12141" y="251955"/>
                  </a:lnTo>
                  <a:lnTo>
                    <a:pt x="10109" y="249936"/>
                  </a:lnTo>
                  <a:lnTo>
                    <a:pt x="10109" y="246875"/>
                  </a:lnTo>
                  <a:lnTo>
                    <a:pt x="9080" y="245884"/>
                  </a:lnTo>
                  <a:lnTo>
                    <a:pt x="9080" y="242862"/>
                  </a:lnTo>
                  <a:lnTo>
                    <a:pt x="0" y="243865"/>
                  </a:lnTo>
                  <a:lnTo>
                    <a:pt x="0" y="244856"/>
                  </a:lnTo>
                  <a:lnTo>
                    <a:pt x="990" y="245884"/>
                  </a:lnTo>
                  <a:lnTo>
                    <a:pt x="990" y="248894"/>
                  </a:lnTo>
                  <a:lnTo>
                    <a:pt x="2019" y="249936"/>
                  </a:lnTo>
                  <a:lnTo>
                    <a:pt x="2019" y="251955"/>
                  </a:lnTo>
                  <a:lnTo>
                    <a:pt x="3009" y="252945"/>
                  </a:lnTo>
                  <a:lnTo>
                    <a:pt x="3009" y="254965"/>
                  </a:lnTo>
                  <a:lnTo>
                    <a:pt x="4038" y="254965"/>
                  </a:lnTo>
                  <a:lnTo>
                    <a:pt x="5029" y="256006"/>
                  </a:lnTo>
                  <a:lnTo>
                    <a:pt x="5029" y="256997"/>
                  </a:lnTo>
                  <a:lnTo>
                    <a:pt x="6070" y="256997"/>
                  </a:lnTo>
                  <a:lnTo>
                    <a:pt x="6070" y="258025"/>
                  </a:lnTo>
                  <a:lnTo>
                    <a:pt x="8089" y="260045"/>
                  </a:lnTo>
                  <a:lnTo>
                    <a:pt x="9080" y="260045"/>
                  </a:lnTo>
                  <a:lnTo>
                    <a:pt x="9080" y="261048"/>
                  </a:lnTo>
                  <a:lnTo>
                    <a:pt x="10109" y="261048"/>
                  </a:lnTo>
                  <a:lnTo>
                    <a:pt x="11099" y="262077"/>
                  </a:lnTo>
                  <a:lnTo>
                    <a:pt x="13131" y="262077"/>
                  </a:lnTo>
                  <a:lnTo>
                    <a:pt x="14160" y="263067"/>
                  </a:lnTo>
                  <a:lnTo>
                    <a:pt x="15151" y="263067"/>
                  </a:lnTo>
                  <a:lnTo>
                    <a:pt x="16179" y="264096"/>
                  </a:lnTo>
                  <a:lnTo>
                    <a:pt x="28333" y="264096"/>
                  </a:lnTo>
                  <a:lnTo>
                    <a:pt x="29324" y="263067"/>
                  </a:lnTo>
                  <a:lnTo>
                    <a:pt x="32372" y="263067"/>
                  </a:lnTo>
                  <a:lnTo>
                    <a:pt x="32372" y="262077"/>
                  </a:lnTo>
                  <a:lnTo>
                    <a:pt x="33362" y="262077"/>
                  </a:lnTo>
                  <a:lnTo>
                    <a:pt x="34404" y="261048"/>
                  </a:lnTo>
                  <a:lnTo>
                    <a:pt x="35394" y="261048"/>
                  </a:lnTo>
                  <a:lnTo>
                    <a:pt x="36423" y="260045"/>
                  </a:lnTo>
                  <a:lnTo>
                    <a:pt x="37414" y="260045"/>
                  </a:lnTo>
                  <a:lnTo>
                    <a:pt x="37414" y="259016"/>
                  </a:lnTo>
                  <a:lnTo>
                    <a:pt x="38442" y="259016"/>
                  </a:lnTo>
                  <a:lnTo>
                    <a:pt x="40474" y="256997"/>
                  </a:lnTo>
                  <a:lnTo>
                    <a:pt x="40474" y="256006"/>
                  </a:lnTo>
                  <a:lnTo>
                    <a:pt x="41465" y="256006"/>
                  </a:lnTo>
                  <a:lnTo>
                    <a:pt x="42494" y="254965"/>
                  </a:lnTo>
                  <a:lnTo>
                    <a:pt x="42494" y="253974"/>
                  </a:lnTo>
                  <a:lnTo>
                    <a:pt x="43484" y="252945"/>
                  </a:lnTo>
                  <a:lnTo>
                    <a:pt x="43484" y="251955"/>
                  </a:lnTo>
                  <a:lnTo>
                    <a:pt x="44513" y="251955"/>
                  </a:lnTo>
                  <a:lnTo>
                    <a:pt x="44513" y="250926"/>
                  </a:lnTo>
                  <a:lnTo>
                    <a:pt x="45516" y="249936"/>
                  </a:lnTo>
                  <a:lnTo>
                    <a:pt x="45516" y="247904"/>
                  </a:lnTo>
                  <a:lnTo>
                    <a:pt x="46545" y="246875"/>
                  </a:lnTo>
                  <a:lnTo>
                    <a:pt x="46545" y="244856"/>
                  </a:lnTo>
                  <a:lnTo>
                    <a:pt x="47536" y="243865"/>
                  </a:lnTo>
                  <a:lnTo>
                    <a:pt x="47536" y="237782"/>
                  </a:lnTo>
                  <a:lnTo>
                    <a:pt x="46545" y="236791"/>
                  </a:lnTo>
                  <a:lnTo>
                    <a:pt x="46545" y="233743"/>
                  </a:lnTo>
                  <a:lnTo>
                    <a:pt x="45516" y="233743"/>
                  </a:lnTo>
                  <a:lnTo>
                    <a:pt x="45516" y="232752"/>
                  </a:lnTo>
                  <a:lnTo>
                    <a:pt x="44513" y="231711"/>
                  </a:lnTo>
                  <a:lnTo>
                    <a:pt x="44513" y="230720"/>
                  </a:lnTo>
                  <a:lnTo>
                    <a:pt x="43484" y="230720"/>
                  </a:lnTo>
                  <a:lnTo>
                    <a:pt x="42494" y="229692"/>
                  </a:lnTo>
                  <a:lnTo>
                    <a:pt x="42494" y="228701"/>
                  </a:lnTo>
                  <a:lnTo>
                    <a:pt x="41465" y="228701"/>
                  </a:lnTo>
                  <a:lnTo>
                    <a:pt x="40474" y="227672"/>
                  </a:lnTo>
                  <a:lnTo>
                    <a:pt x="39433" y="226682"/>
                  </a:lnTo>
                  <a:lnTo>
                    <a:pt x="41465" y="224650"/>
                  </a:lnTo>
                  <a:lnTo>
                    <a:pt x="42494" y="224650"/>
                  </a:lnTo>
                  <a:lnTo>
                    <a:pt x="43484" y="223621"/>
                  </a:lnTo>
                  <a:lnTo>
                    <a:pt x="44513" y="222631"/>
                  </a:lnTo>
                  <a:lnTo>
                    <a:pt x="45516" y="222631"/>
                  </a:lnTo>
                  <a:lnTo>
                    <a:pt x="46545" y="221602"/>
                  </a:lnTo>
                  <a:lnTo>
                    <a:pt x="46545" y="220599"/>
                  </a:lnTo>
                  <a:lnTo>
                    <a:pt x="47536" y="220599"/>
                  </a:lnTo>
                  <a:lnTo>
                    <a:pt x="47536" y="219570"/>
                  </a:lnTo>
                  <a:lnTo>
                    <a:pt x="48564" y="218579"/>
                  </a:lnTo>
                  <a:lnTo>
                    <a:pt x="49555" y="217551"/>
                  </a:lnTo>
                  <a:lnTo>
                    <a:pt x="49555" y="215519"/>
                  </a:lnTo>
                  <a:lnTo>
                    <a:pt x="50596" y="214528"/>
                  </a:lnTo>
                  <a:lnTo>
                    <a:pt x="50596" y="204419"/>
                  </a:lnTo>
                  <a:close/>
                </a:path>
                <a:path w="50800" h="647065">
                  <a:moveTo>
                    <a:pt x="50596" y="14173"/>
                  </a:moveTo>
                  <a:lnTo>
                    <a:pt x="49555" y="13131"/>
                  </a:lnTo>
                  <a:lnTo>
                    <a:pt x="49555" y="11112"/>
                  </a:lnTo>
                  <a:lnTo>
                    <a:pt x="48564" y="10121"/>
                  </a:lnTo>
                  <a:lnTo>
                    <a:pt x="48564" y="9093"/>
                  </a:lnTo>
                  <a:lnTo>
                    <a:pt x="47536" y="9093"/>
                  </a:lnTo>
                  <a:lnTo>
                    <a:pt x="47536" y="8089"/>
                  </a:lnTo>
                  <a:lnTo>
                    <a:pt x="46545" y="7061"/>
                  </a:lnTo>
                  <a:lnTo>
                    <a:pt x="45516" y="6070"/>
                  </a:lnTo>
                  <a:lnTo>
                    <a:pt x="45516" y="5041"/>
                  </a:lnTo>
                  <a:lnTo>
                    <a:pt x="44513" y="5041"/>
                  </a:lnTo>
                  <a:lnTo>
                    <a:pt x="43484" y="4051"/>
                  </a:lnTo>
                  <a:lnTo>
                    <a:pt x="42494" y="3009"/>
                  </a:lnTo>
                  <a:lnTo>
                    <a:pt x="41465" y="3009"/>
                  </a:lnTo>
                  <a:lnTo>
                    <a:pt x="40474" y="2019"/>
                  </a:lnTo>
                  <a:lnTo>
                    <a:pt x="39433" y="2019"/>
                  </a:lnTo>
                  <a:lnTo>
                    <a:pt x="38442" y="990"/>
                  </a:lnTo>
                  <a:lnTo>
                    <a:pt x="35394" y="990"/>
                  </a:lnTo>
                  <a:lnTo>
                    <a:pt x="34404" y="0"/>
                  </a:lnTo>
                  <a:lnTo>
                    <a:pt x="24282" y="0"/>
                  </a:lnTo>
                  <a:lnTo>
                    <a:pt x="23253" y="990"/>
                  </a:lnTo>
                  <a:lnTo>
                    <a:pt x="21221" y="990"/>
                  </a:lnTo>
                  <a:lnTo>
                    <a:pt x="20231" y="2019"/>
                  </a:lnTo>
                  <a:lnTo>
                    <a:pt x="19202" y="2019"/>
                  </a:lnTo>
                  <a:lnTo>
                    <a:pt x="18211" y="3009"/>
                  </a:lnTo>
                  <a:lnTo>
                    <a:pt x="17183" y="3009"/>
                  </a:lnTo>
                  <a:lnTo>
                    <a:pt x="17183" y="4051"/>
                  </a:lnTo>
                  <a:lnTo>
                    <a:pt x="16179" y="4051"/>
                  </a:lnTo>
                  <a:lnTo>
                    <a:pt x="15151" y="5041"/>
                  </a:lnTo>
                  <a:lnTo>
                    <a:pt x="14160" y="5041"/>
                  </a:lnTo>
                  <a:lnTo>
                    <a:pt x="14160" y="6070"/>
                  </a:lnTo>
                  <a:lnTo>
                    <a:pt x="13131" y="6070"/>
                  </a:lnTo>
                  <a:lnTo>
                    <a:pt x="13131" y="7061"/>
                  </a:lnTo>
                  <a:lnTo>
                    <a:pt x="12141" y="8089"/>
                  </a:lnTo>
                  <a:lnTo>
                    <a:pt x="11099" y="9093"/>
                  </a:lnTo>
                  <a:lnTo>
                    <a:pt x="11099" y="10121"/>
                  </a:lnTo>
                  <a:lnTo>
                    <a:pt x="10109" y="11112"/>
                  </a:lnTo>
                  <a:lnTo>
                    <a:pt x="10109" y="12141"/>
                  </a:lnTo>
                  <a:lnTo>
                    <a:pt x="9080" y="12141"/>
                  </a:lnTo>
                  <a:lnTo>
                    <a:pt x="9080" y="13131"/>
                  </a:lnTo>
                  <a:lnTo>
                    <a:pt x="8089" y="14173"/>
                  </a:lnTo>
                  <a:lnTo>
                    <a:pt x="8089" y="17183"/>
                  </a:lnTo>
                  <a:lnTo>
                    <a:pt x="7061" y="18211"/>
                  </a:lnTo>
                  <a:lnTo>
                    <a:pt x="7061" y="20243"/>
                  </a:lnTo>
                  <a:lnTo>
                    <a:pt x="16179" y="21234"/>
                  </a:lnTo>
                  <a:lnTo>
                    <a:pt x="16179" y="18211"/>
                  </a:lnTo>
                  <a:lnTo>
                    <a:pt x="17183" y="17183"/>
                  </a:lnTo>
                  <a:lnTo>
                    <a:pt x="17183" y="15163"/>
                  </a:lnTo>
                  <a:lnTo>
                    <a:pt x="18211" y="14173"/>
                  </a:lnTo>
                  <a:lnTo>
                    <a:pt x="19202" y="13131"/>
                  </a:lnTo>
                  <a:lnTo>
                    <a:pt x="19202" y="12141"/>
                  </a:lnTo>
                  <a:lnTo>
                    <a:pt x="20231" y="12141"/>
                  </a:lnTo>
                  <a:lnTo>
                    <a:pt x="20231" y="11112"/>
                  </a:lnTo>
                  <a:lnTo>
                    <a:pt x="21221" y="10121"/>
                  </a:lnTo>
                  <a:lnTo>
                    <a:pt x="22263" y="10121"/>
                  </a:lnTo>
                  <a:lnTo>
                    <a:pt x="22263" y="9093"/>
                  </a:lnTo>
                  <a:lnTo>
                    <a:pt x="23253" y="9093"/>
                  </a:lnTo>
                  <a:lnTo>
                    <a:pt x="24282" y="8089"/>
                  </a:lnTo>
                  <a:lnTo>
                    <a:pt x="25273" y="8089"/>
                  </a:lnTo>
                  <a:lnTo>
                    <a:pt x="26301" y="7061"/>
                  </a:lnTo>
                  <a:lnTo>
                    <a:pt x="33362" y="7061"/>
                  </a:lnTo>
                  <a:lnTo>
                    <a:pt x="34404" y="8089"/>
                  </a:lnTo>
                  <a:lnTo>
                    <a:pt x="35394" y="8089"/>
                  </a:lnTo>
                  <a:lnTo>
                    <a:pt x="36423" y="9093"/>
                  </a:lnTo>
                  <a:lnTo>
                    <a:pt x="37414" y="9093"/>
                  </a:lnTo>
                  <a:lnTo>
                    <a:pt x="37414" y="10121"/>
                  </a:lnTo>
                  <a:lnTo>
                    <a:pt x="38442" y="10121"/>
                  </a:lnTo>
                  <a:lnTo>
                    <a:pt x="40474" y="12141"/>
                  </a:lnTo>
                  <a:lnTo>
                    <a:pt x="40474" y="13131"/>
                  </a:lnTo>
                  <a:lnTo>
                    <a:pt x="41465" y="14173"/>
                  </a:lnTo>
                  <a:lnTo>
                    <a:pt x="41465" y="17183"/>
                  </a:lnTo>
                  <a:lnTo>
                    <a:pt x="42494" y="18211"/>
                  </a:lnTo>
                  <a:lnTo>
                    <a:pt x="42494" y="19202"/>
                  </a:lnTo>
                  <a:lnTo>
                    <a:pt x="41465" y="20243"/>
                  </a:lnTo>
                  <a:lnTo>
                    <a:pt x="41465" y="23253"/>
                  </a:lnTo>
                  <a:lnTo>
                    <a:pt x="40474" y="24282"/>
                  </a:lnTo>
                  <a:lnTo>
                    <a:pt x="40474" y="26314"/>
                  </a:lnTo>
                  <a:lnTo>
                    <a:pt x="39433" y="27305"/>
                  </a:lnTo>
                  <a:lnTo>
                    <a:pt x="38442" y="28333"/>
                  </a:lnTo>
                  <a:lnTo>
                    <a:pt x="37414" y="29324"/>
                  </a:lnTo>
                  <a:lnTo>
                    <a:pt x="37414" y="30353"/>
                  </a:lnTo>
                  <a:lnTo>
                    <a:pt x="36423" y="31356"/>
                  </a:lnTo>
                  <a:lnTo>
                    <a:pt x="35394" y="31356"/>
                  </a:lnTo>
                  <a:lnTo>
                    <a:pt x="35394" y="32385"/>
                  </a:lnTo>
                  <a:lnTo>
                    <a:pt x="34404" y="32385"/>
                  </a:lnTo>
                  <a:lnTo>
                    <a:pt x="34404" y="33375"/>
                  </a:lnTo>
                  <a:lnTo>
                    <a:pt x="33362" y="33375"/>
                  </a:lnTo>
                  <a:lnTo>
                    <a:pt x="33362" y="34404"/>
                  </a:lnTo>
                  <a:lnTo>
                    <a:pt x="32372" y="34404"/>
                  </a:lnTo>
                  <a:lnTo>
                    <a:pt x="31343" y="35394"/>
                  </a:lnTo>
                  <a:lnTo>
                    <a:pt x="31343" y="36436"/>
                  </a:lnTo>
                  <a:lnTo>
                    <a:pt x="30353" y="36436"/>
                  </a:lnTo>
                  <a:lnTo>
                    <a:pt x="29324" y="37426"/>
                  </a:lnTo>
                  <a:lnTo>
                    <a:pt x="28333" y="38455"/>
                  </a:lnTo>
                  <a:lnTo>
                    <a:pt x="27292" y="39446"/>
                  </a:lnTo>
                  <a:lnTo>
                    <a:pt x="26301" y="39446"/>
                  </a:lnTo>
                  <a:lnTo>
                    <a:pt x="26301" y="40474"/>
                  </a:lnTo>
                  <a:lnTo>
                    <a:pt x="24282" y="40474"/>
                  </a:lnTo>
                  <a:lnTo>
                    <a:pt x="23253" y="41465"/>
                  </a:lnTo>
                  <a:lnTo>
                    <a:pt x="22263" y="42506"/>
                  </a:lnTo>
                  <a:lnTo>
                    <a:pt x="21221" y="43497"/>
                  </a:lnTo>
                  <a:lnTo>
                    <a:pt x="20231" y="44526"/>
                  </a:lnTo>
                  <a:lnTo>
                    <a:pt x="19202" y="45516"/>
                  </a:lnTo>
                  <a:lnTo>
                    <a:pt x="18211" y="46545"/>
                  </a:lnTo>
                  <a:lnTo>
                    <a:pt x="17183" y="47536"/>
                  </a:lnTo>
                  <a:lnTo>
                    <a:pt x="16179" y="47536"/>
                  </a:lnTo>
                  <a:lnTo>
                    <a:pt x="16179" y="48577"/>
                  </a:lnTo>
                  <a:lnTo>
                    <a:pt x="15151" y="48577"/>
                  </a:lnTo>
                  <a:lnTo>
                    <a:pt x="14160" y="49568"/>
                  </a:lnTo>
                  <a:lnTo>
                    <a:pt x="14160" y="50596"/>
                  </a:lnTo>
                  <a:lnTo>
                    <a:pt x="13131" y="50596"/>
                  </a:lnTo>
                  <a:lnTo>
                    <a:pt x="12141" y="51587"/>
                  </a:lnTo>
                  <a:lnTo>
                    <a:pt x="11099" y="51587"/>
                  </a:lnTo>
                  <a:lnTo>
                    <a:pt x="11099" y="52616"/>
                  </a:lnTo>
                  <a:lnTo>
                    <a:pt x="10109" y="53606"/>
                  </a:lnTo>
                  <a:lnTo>
                    <a:pt x="9080" y="53606"/>
                  </a:lnTo>
                  <a:lnTo>
                    <a:pt x="9080" y="54648"/>
                  </a:lnTo>
                  <a:lnTo>
                    <a:pt x="6070" y="57658"/>
                  </a:lnTo>
                  <a:lnTo>
                    <a:pt x="6070" y="58686"/>
                  </a:lnTo>
                  <a:lnTo>
                    <a:pt x="5029" y="59690"/>
                  </a:lnTo>
                  <a:lnTo>
                    <a:pt x="5029" y="60718"/>
                  </a:lnTo>
                  <a:lnTo>
                    <a:pt x="4038" y="60718"/>
                  </a:lnTo>
                  <a:lnTo>
                    <a:pt x="4038" y="62738"/>
                  </a:lnTo>
                  <a:lnTo>
                    <a:pt x="3009" y="62738"/>
                  </a:lnTo>
                  <a:lnTo>
                    <a:pt x="3009" y="63728"/>
                  </a:lnTo>
                  <a:lnTo>
                    <a:pt x="2019" y="64770"/>
                  </a:lnTo>
                  <a:lnTo>
                    <a:pt x="2019" y="66789"/>
                  </a:lnTo>
                  <a:lnTo>
                    <a:pt x="990" y="67779"/>
                  </a:lnTo>
                  <a:lnTo>
                    <a:pt x="990" y="70840"/>
                  </a:lnTo>
                  <a:lnTo>
                    <a:pt x="0" y="71831"/>
                  </a:lnTo>
                  <a:lnTo>
                    <a:pt x="43484" y="71831"/>
                  </a:lnTo>
                  <a:lnTo>
                    <a:pt x="44513" y="63728"/>
                  </a:lnTo>
                  <a:lnTo>
                    <a:pt x="13131" y="63728"/>
                  </a:lnTo>
                  <a:lnTo>
                    <a:pt x="13131" y="62738"/>
                  </a:lnTo>
                  <a:lnTo>
                    <a:pt x="14160" y="62738"/>
                  </a:lnTo>
                  <a:lnTo>
                    <a:pt x="14160" y="61709"/>
                  </a:lnTo>
                  <a:lnTo>
                    <a:pt x="15151" y="60718"/>
                  </a:lnTo>
                  <a:lnTo>
                    <a:pt x="15151" y="59690"/>
                  </a:lnTo>
                  <a:lnTo>
                    <a:pt x="16179" y="58686"/>
                  </a:lnTo>
                  <a:lnTo>
                    <a:pt x="17183" y="58686"/>
                  </a:lnTo>
                  <a:lnTo>
                    <a:pt x="17183" y="57658"/>
                  </a:lnTo>
                  <a:lnTo>
                    <a:pt x="18211" y="56667"/>
                  </a:lnTo>
                  <a:lnTo>
                    <a:pt x="19202" y="55638"/>
                  </a:lnTo>
                  <a:lnTo>
                    <a:pt x="20231" y="55638"/>
                  </a:lnTo>
                  <a:lnTo>
                    <a:pt x="20231" y="54648"/>
                  </a:lnTo>
                  <a:lnTo>
                    <a:pt x="21221" y="53606"/>
                  </a:lnTo>
                  <a:lnTo>
                    <a:pt x="22263" y="53606"/>
                  </a:lnTo>
                  <a:lnTo>
                    <a:pt x="23253" y="52616"/>
                  </a:lnTo>
                  <a:lnTo>
                    <a:pt x="23253" y="51587"/>
                  </a:lnTo>
                  <a:lnTo>
                    <a:pt x="24282" y="51587"/>
                  </a:lnTo>
                  <a:lnTo>
                    <a:pt x="27292" y="48577"/>
                  </a:lnTo>
                  <a:lnTo>
                    <a:pt x="28333" y="48577"/>
                  </a:lnTo>
                  <a:lnTo>
                    <a:pt x="29324" y="47536"/>
                  </a:lnTo>
                  <a:lnTo>
                    <a:pt x="30353" y="46545"/>
                  </a:lnTo>
                  <a:lnTo>
                    <a:pt x="31343" y="45516"/>
                  </a:lnTo>
                  <a:lnTo>
                    <a:pt x="32372" y="44526"/>
                  </a:lnTo>
                  <a:lnTo>
                    <a:pt x="33362" y="43497"/>
                  </a:lnTo>
                  <a:lnTo>
                    <a:pt x="34404" y="43497"/>
                  </a:lnTo>
                  <a:lnTo>
                    <a:pt x="37414" y="40474"/>
                  </a:lnTo>
                  <a:lnTo>
                    <a:pt x="38442" y="40474"/>
                  </a:lnTo>
                  <a:lnTo>
                    <a:pt x="39433" y="39446"/>
                  </a:lnTo>
                  <a:lnTo>
                    <a:pt x="39433" y="38455"/>
                  </a:lnTo>
                  <a:lnTo>
                    <a:pt x="40474" y="38455"/>
                  </a:lnTo>
                  <a:lnTo>
                    <a:pt x="41465" y="37426"/>
                  </a:lnTo>
                  <a:lnTo>
                    <a:pt x="41465" y="36436"/>
                  </a:lnTo>
                  <a:lnTo>
                    <a:pt x="42494" y="36436"/>
                  </a:lnTo>
                  <a:lnTo>
                    <a:pt x="42494" y="35394"/>
                  </a:lnTo>
                  <a:lnTo>
                    <a:pt x="43484" y="35394"/>
                  </a:lnTo>
                  <a:lnTo>
                    <a:pt x="43484" y="34404"/>
                  </a:lnTo>
                  <a:lnTo>
                    <a:pt x="44513" y="34404"/>
                  </a:lnTo>
                  <a:lnTo>
                    <a:pt x="45516" y="33375"/>
                  </a:lnTo>
                  <a:lnTo>
                    <a:pt x="45516" y="32385"/>
                  </a:lnTo>
                  <a:lnTo>
                    <a:pt x="46545" y="31356"/>
                  </a:lnTo>
                  <a:lnTo>
                    <a:pt x="47536" y="31356"/>
                  </a:lnTo>
                  <a:lnTo>
                    <a:pt x="47536" y="30353"/>
                  </a:lnTo>
                  <a:lnTo>
                    <a:pt x="48564" y="29324"/>
                  </a:lnTo>
                  <a:lnTo>
                    <a:pt x="48564" y="27305"/>
                  </a:lnTo>
                  <a:lnTo>
                    <a:pt x="49555" y="26314"/>
                  </a:lnTo>
                  <a:lnTo>
                    <a:pt x="49555" y="24282"/>
                  </a:lnTo>
                  <a:lnTo>
                    <a:pt x="50596" y="23253"/>
                  </a:lnTo>
                  <a:lnTo>
                    <a:pt x="50596" y="141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07" name="object 3307"/>
            <p:cNvPicPr/>
            <p:nvPr/>
          </p:nvPicPr>
          <p:blipFill>
            <a:blip r:embed="rId332" cstate="print"/>
            <a:stretch>
              <a:fillRect/>
            </a:stretch>
          </p:blipFill>
          <p:spPr>
            <a:xfrm>
              <a:off x="952246" y="12731697"/>
              <a:ext cx="48573" cy="72860"/>
            </a:xfrm>
            <a:prstGeom prst="rect">
              <a:avLst/>
            </a:prstGeom>
          </p:spPr>
        </p:pic>
        <p:sp>
          <p:nvSpPr>
            <p:cNvPr id="3308" name="object 3308"/>
            <p:cNvSpPr/>
            <p:nvPr/>
          </p:nvSpPr>
          <p:spPr>
            <a:xfrm>
              <a:off x="806525" y="1286325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9" name="object 3309"/>
            <p:cNvSpPr/>
            <p:nvPr/>
          </p:nvSpPr>
          <p:spPr>
            <a:xfrm>
              <a:off x="952266" y="12923967"/>
              <a:ext cx="47625" cy="71120"/>
            </a:xfrm>
            <a:custGeom>
              <a:avLst/>
              <a:gdLst/>
              <a:ahLst/>
              <a:cxnLst/>
              <a:rect l="l" t="t" r="r" b="b"/>
              <a:pathLst>
                <a:path w="47625" h="71120">
                  <a:moveTo>
                    <a:pt x="45517" y="8095"/>
                  </a:moveTo>
                  <a:lnTo>
                    <a:pt x="35398" y="8095"/>
                  </a:lnTo>
                  <a:lnTo>
                    <a:pt x="35398" y="9127"/>
                  </a:lnTo>
                  <a:lnTo>
                    <a:pt x="34365" y="9127"/>
                  </a:lnTo>
                  <a:lnTo>
                    <a:pt x="33374" y="10119"/>
                  </a:lnTo>
                  <a:lnTo>
                    <a:pt x="33374" y="11151"/>
                  </a:lnTo>
                  <a:lnTo>
                    <a:pt x="32341" y="11151"/>
                  </a:lnTo>
                  <a:lnTo>
                    <a:pt x="31350" y="12143"/>
                  </a:lnTo>
                  <a:lnTo>
                    <a:pt x="31350" y="13175"/>
                  </a:lnTo>
                  <a:lnTo>
                    <a:pt x="30318" y="14167"/>
                  </a:lnTo>
                  <a:lnTo>
                    <a:pt x="29326" y="15199"/>
                  </a:lnTo>
                  <a:lnTo>
                    <a:pt x="28294" y="16191"/>
                  </a:lnTo>
                  <a:lnTo>
                    <a:pt x="28294" y="17223"/>
                  </a:lnTo>
                  <a:lnTo>
                    <a:pt x="27302" y="17223"/>
                  </a:lnTo>
                  <a:lnTo>
                    <a:pt x="26270" y="18215"/>
                  </a:lnTo>
                  <a:lnTo>
                    <a:pt x="26270" y="19247"/>
                  </a:lnTo>
                  <a:lnTo>
                    <a:pt x="25278" y="20239"/>
                  </a:lnTo>
                  <a:lnTo>
                    <a:pt x="25278" y="21271"/>
                  </a:lnTo>
                  <a:lnTo>
                    <a:pt x="24246" y="21271"/>
                  </a:lnTo>
                  <a:lnTo>
                    <a:pt x="23254" y="22262"/>
                  </a:lnTo>
                  <a:lnTo>
                    <a:pt x="23254" y="23295"/>
                  </a:lnTo>
                  <a:lnTo>
                    <a:pt x="22222" y="24286"/>
                  </a:lnTo>
                  <a:lnTo>
                    <a:pt x="22222" y="25319"/>
                  </a:lnTo>
                  <a:lnTo>
                    <a:pt x="20198" y="27342"/>
                  </a:lnTo>
                  <a:lnTo>
                    <a:pt x="20198" y="28334"/>
                  </a:lnTo>
                  <a:lnTo>
                    <a:pt x="19206" y="28334"/>
                  </a:lnTo>
                  <a:lnTo>
                    <a:pt x="19206" y="29366"/>
                  </a:lnTo>
                  <a:lnTo>
                    <a:pt x="18174" y="30358"/>
                  </a:lnTo>
                  <a:lnTo>
                    <a:pt x="18174" y="31390"/>
                  </a:lnTo>
                  <a:lnTo>
                    <a:pt x="17182" y="32382"/>
                  </a:lnTo>
                  <a:lnTo>
                    <a:pt x="17182" y="33414"/>
                  </a:lnTo>
                  <a:lnTo>
                    <a:pt x="16150" y="34406"/>
                  </a:lnTo>
                  <a:lnTo>
                    <a:pt x="16150" y="35438"/>
                  </a:lnTo>
                  <a:lnTo>
                    <a:pt x="14126" y="37462"/>
                  </a:lnTo>
                  <a:lnTo>
                    <a:pt x="14126" y="39486"/>
                  </a:lnTo>
                  <a:lnTo>
                    <a:pt x="13135" y="40478"/>
                  </a:lnTo>
                  <a:lnTo>
                    <a:pt x="13135" y="41510"/>
                  </a:lnTo>
                  <a:lnTo>
                    <a:pt x="12102" y="42501"/>
                  </a:lnTo>
                  <a:lnTo>
                    <a:pt x="12102" y="43534"/>
                  </a:lnTo>
                  <a:lnTo>
                    <a:pt x="11111" y="43534"/>
                  </a:lnTo>
                  <a:lnTo>
                    <a:pt x="11111" y="45558"/>
                  </a:lnTo>
                  <a:lnTo>
                    <a:pt x="10079" y="46549"/>
                  </a:lnTo>
                  <a:lnTo>
                    <a:pt x="10079" y="47581"/>
                  </a:lnTo>
                  <a:lnTo>
                    <a:pt x="9087" y="48573"/>
                  </a:lnTo>
                  <a:lnTo>
                    <a:pt x="9087" y="50597"/>
                  </a:lnTo>
                  <a:lnTo>
                    <a:pt x="8055" y="51629"/>
                  </a:lnTo>
                  <a:lnTo>
                    <a:pt x="8055" y="53653"/>
                  </a:lnTo>
                  <a:lnTo>
                    <a:pt x="7063" y="54645"/>
                  </a:lnTo>
                  <a:lnTo>
                    <a:pt x="7063" y="55677"/>
                  </a:lnTo>
                  <a:lnTo>
                    <a:pt x="6031" y="56669"/>
                  </a:lnTo>
                  <a:lnTo>
                    <a:pt x="6031" y="58693"/>
                  </a:lnTo>
                  <a:lnTo>
                    <a:pt x="5039" y="59725"/>
                  </a:lnTo>
                  <a:lnTo>
                    <a:pt x="5039" y="62740"/>
                  </a:lnTo>
                  <a:lnTo>
                    <a:pt x="4007" y="63773"/>
                  </a:lnTo>
                  <a:lnTo>
                    <a:pt x="4007" y="65797"/>
                  </a:lnTo>
                  <a:lnTo>
                    <a:pt x="3015" y="66788"/>
                  </a:lnTo>
                  <a:lnTo>
                    <a:pt x="3015" y="70836"/>
                  </a:lnTo>
                  <a:lnTo>
                    <a:pt x="12102" y="70836"/>
                  </a:lnTo>
                  <a:lnTo>
                    <a:pt x="12102" y="68812"/>
                  </a:lnTo>
                  <a:lnTo>
                    <a:pt x="13135" y="67820"/>
                  </a:lnTo>
                  <a:lnTo>
                    <a:pt x="13135" y="63773"/>
                  </a:lnTo>
                  <a:lnTo>
                    <a:pt x="14126" y="62740"/>
                  </a:lnTo>
                  <a:lnTo>
                    <a:pt x="14126" y="60717"/>
                  </a:lnTo>
                  <a:lnTo>
                    <a:pt x="15159" y="59725"/>
                  </a:lnTo>
                  <a:lnTo>
                    <a:pt x="15159" y="57701"/>
                  </a:lnTo>
                  <a:lnTo>
                    <a:pt x="16150" y="56669"/>
                  </a:lnTo>
                  <a:lnTo>
                    <a:pt x="16150" y="54645"/>
                  </a:lnTo>
                  <a:lnTo>
                    <a:pt x="17182" y="53653"/>
                  </a:lnTo>
                  <a:lnTo>
                    <a:pt x="17182" y="51629"/>
                  </a:lnTo>
                  <a:lnTo>
                    <a:pt x="18174" y="51629"/>
                  </a:lnTo>
                  <a:lnTo>
                    <a:pt x="18174" y="49605"/>
                  </a:lnTo>
                  <a:lnTo>
                    <a:pt x="19206" y="48573"/>
                  </a:lnTo>
                  <a:lnTo>
                    <a:pt x="19206" y="47581"/>
                  </a:lnTo>
                  <a:lnTo>
                    <a:pt x="20198" y="46549"/>
                  </a:lnTo>
                  <a:lnTo>
                    <a:pt x="20198" y="44525"/>
                  </a:lnTo>
                  <a:lnTo>
                    <a:pt x="21230" y="43534"/>
                  </a:lnTo>
                  <a:lnTo>
                    <a:pt x="21230" y="42501"/>
                  </a:lnTo>
                  <a:lnTo>
                    <a:pt x="22222" y="41510"/>
                  </a:lnTo>
                  <a:lnTo>
                    <a:pt x="22222" y="40478"/>
                  </a:lnTo>
                  <a:lnTo>
                    <a:pt x="23254" y="39486"/>
                  </a:lnTo>
                  <a:lnTo>
                    <a:pt x="23254" y="38454"/>
                  </a:lnTo>
                  <a:lnTo>
                    <a:pt x="24246" y="38454"/>
                  </a:lnTo>
                  <a:lnTo>
                    <a:pt x="24246" y="37462"/>
                  </a:lnTo>
                  <a:lnTo>
                    <a:pt x="25278" y="36430"/>
                  </a:lnTo>
                  <a:lnTo>
                    <a:pt x="25278" y="35438"/>
                  </a:lnTo>
                  <a:lnTo>
                    <a:pt x="26270" y="34406"/>
                  </a:lnTo>
                  <a:lnTo>
                    <a:pt x="26270" y="32382"/>
                  </a:lnTo>
                  <a:lnTo>
                    <a:pt x="27302" y="31390"/>
                  </a:lnTo>
                  <a:lnTo>
                    <a:pt x="27302" y="30358"/>
                  </a:lnTo>
                  <a:lnTo>
                    <a:pt x="28294" y="30358"/>
                  </a:lnTo>
                  <a:lnTo>
                    <a:pt x="29326" y="29366"/>
                  </a:lnTo>
                  <a:lnTo>
                    <a:pt x="29326" y="28334"/>
                  </a:lnTo>
                  <a:lnTo>
                    <a:pt x="30318" y="27342"/>
                  </a:lnTo>
                  <a:lnTo>
                    <a:pt x="30318" y="26310"/>
                  </a:lnTo>
                  <a:lnTo>
                    <a:pt x="31350" y="25319"/>
                  </a:lnTo>
                  <a:lnTo>
                    <a:pt x="31350" y="24286"/>
                  </a:lnTo>
                  <a:lnTo>
                    <a:pt x="34365" y="21271"/>
                  </a:lnTo>
                  <a:lnTo>
                    <a:pt x="34365" y="20239"/>
                  </a:lnTo>
                  <a:lnTo>
                    <a:pt x="35398" y="19247"/>
                  </a:lnTo>
                  <a:lnTo>
                    <a:pt x="36389" y="18215"/>
                  </a:lnTo>
                  <a:lnTo>
                    <a:pt x="37421" y="17223"/>
                  </a:lnTo>
                  <a:lnTo>
                    <a:pt x="37421" y="16191"/>
                  </a:lnTo>
                  <a:lnTo>
                    <a:pt x="38413" y="16191"/>
                  </a:lnTo>
                  <a:lnTo>
                    <a:pt x="38413" y="15199"/>
                  </a:lnTo>
                  <a:lnTo>
                    <a:pt x="39445" y="14167"/>
                  </a:lnTo>
                  <a:lnTo>
                    <a:pt x="40437" y="14167"/>
                  </a:lnTo>
                  <a:lnTo>
                    <a:pt x="40437" y="13175"/>
                  </a:lnTo>
                  <a:lnTo>
                    <a:pt x="41469" y="12143"/>
                  </a:lnTo>
                  <a:lnTo>
                    <a:pt x="42461" y="12143"/>
                  </a:lnTo>
                  <a:lnTo>
                    <a:pt x="42461" y="11151"/>
                  </a:lnTo>
                  <a:lnTo>
                    <a:pt x="43493" y="10119"/>
                  </a:lnTo>
                  <a:lnTo>
                    <a:pt x="44485" y="10119"/>
                  </a:lnTo>
                  <a:lnTo>
                    <a:pt x="44485" y="9127"/>
                  </a:lnTo>
                  <a:lnTo>
                    <a:pt x="45517" y="8095"/>
                  </a:lnTo>
                  <a:close/>
                </a:path>
                <a:path w="47625" h="71120">
                  <a:moveTo>
                    <a:pt x="47541" y="0"/>
                  </a:moveTo>
                  <a:lnTo>
                    <a:pt x="2023" y="0"/>
                  </a:lnTo>
                  <a:lnTo>
                    <a:pt x="0" y="8095"/>
                  </a:lnTo>
                  <a:lnTo>
                    <a:pt x="46509" y="8095"/>
                  </a:lnTo>
                  <a:lnTo>
                    <a:pt x="4754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0" name="object 3310"/>
            <p:cNvSpPr/>
            <p:nvPr/>
          </p:nvSpPr>
          <p:spPr>
            <a:xfrm>
              <a:off x="806525" y="1305450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11" name="object 3311"/>
            <p:cNvPicPr/>
            <p:nvPr/>
          </p:nvPicPr>
          <p:blipFill>
            <a:blip r:embed="rId333" cstate="print"/>
            <a:stretch>
              <a:fillRect/>
            </a:stretch>
          </p:blipFill>
          <p:spPr>
            <a:xfrm>
              <a:off x="952266" y="13114214"/>
              <a:ext cx="49565" cy="72860"/>
            </a:xfrm>
            <a:prstGeom prst="rect">
              <a:avLst/>
            </a:prstGeom>
          </p:spPr>
        </p:pic>
        <p:pic>
          <p:nvPicPr>
            <p:cNvPr id="3312" name="object 3312"/>
            <p:cNvPicPr/>
            <p:nvPr/>
          </p:nvPicPr>
          <p:blipFill>
            <a:blip r:embed="rId334" cstate="print"/>
            <a:stretch>
              <a:fillRect/>
            </a:stretch>
          </p:blipFill>
          <p:spPr>
            <a:xfrm>
              <a:off x="952246" y="13305493"/>
              <a:ext cx="48573" cy="72820"/>
            </a:xfrm>
            <a:prstGeom prst="rect">
              <a:avLst/>
            </a:prstGeom>
          </p:spPr>
        </p:pic>
        <p:sp>
          <p:nvSpPr>
            <p:cNvPr id="3313" name="object 3313"/>
            <p:cNvSpPr/>
            <p:nvPr/>
          </p:nvSpPr>
          <p:spPr>
            <a:xfrm>
              <a:off x="806525" y="1324576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4" name="object 3314"/>
            <p:cNvSpPr/>
            <p:nvPr/>
          </p:nvSpPr>
          <p:spPr>
            <a:xfrm>
              <a:off x="806525" y="1343702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5" name="object 3315"/>
            <p:cNvSpPr/>
            <p:nvPr/>
          </p:nvSpPr>
          <p:spPr>
            <a:xfrm>
              <a:off x="806525" y="1362828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6" name="object 3316"/>
            <p:cNvSpPr/>
            <p:nvPr/>
          </p:nvSpPr>
          <p:spPr>
            <a:xfrm>
              <a:off x="806525" y="1381954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7" name="object 3317"/>
            <p:cNvSpPr/>
            <p:nvPr/>
          </p:nvSpPr>
          <p:spPr>
            <a:xfrm>
              <a:off x="806525" y="1401080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18" name="object 3318"/>
            <p:cNvPicPr/>
            <p:nvPr/>
          </p:nvPicPr>
          <p:blipFill>
            <a:blip r:embed="rId335" cstate="print"/>
            <a:stretch>
              <a:fillRect/>
            </a:stretch>
          </p:blipFill>
          <p:spPr>
            <a:xfrm>
              <a:off x="952246" y="13496732"/>
              <a:ext cx="98139" cy="72860"/>
            </a:xfrm>
            <a:prstGeom prst="rect">
              <a:avLst/>
            </a:prstGeom>
          </p:spPr>
        </p:pic>
        <p:sp>
          <p:nvSpPr>
            <p:cNvPr id="3319" name="object 3319"/>
            <p:cNvSpPr/>
            <p:nvPr/>
          </p:nvSpPr>
          <p:spPr>
            <a:xfrm>
              <a:off x="952246" y="13688021"/>
              <a:ext cx="89535" cy="72390"/>
            </a:xfrm>
            <a:custGeom>
              <a:avLst/>
              <a:gdLst/>
              <a:ahLst/>
              <a:cxnLst/>
              <a:rect l="l" t="t" r="r" b="b"/>
              <a:pathLst>
                <a:path w="89534" h="72390">
                  <a:moveTo>
                    <a:pt x="33362" y="0"/>
                  </a:moveTo>
                  <a:lnTo>
                    <a:pt x="28333" y="0"/>
                  </a:lnTo>
                  <a:lnTo>
                    <a:pt x="28333" y="990"/>
                  </a:lnTo>
                  <a:lnTo>
                    <a:pt x="27292" y="990"/>
                  </a:lnTo>
                  <a:lnTo>
                    <a:pt x="26301" y="2019"/>
                  </a:lnTo>
                  <a:lnTo>
                    <a:pt x="26301" y="3009"/>
                  </a:lnTo>
                  <a:lnTo>
                    <a:pt x="25273" y="4038"/>
                  </a:lnTo>
                  <a:lnTo>
                    <a:pt x="24282" y="4038"/>
                  </a:lnTo>
                  <a:lnTo>
                    <a:pt x="24282" y="5041"/>
                  </a:lnTo>
                  <a:lnTo>
                    <a:pt x="23253" y="5041"/>
                  </a:lnTo>
                  <a:lnTo>
                    <a:pt x="23253" y="6070"/>
                  </a:lnTo>
                  <a:lnTo>
                    <a:pt x="22263" y="7061"/>
                  </a:lnTo>
                  <a:lnTo>
                    <a:pt x="21221" y="7061"/>
                  </a:lnTo>
                  <a:lnTo>
                    <a:pt x="20231" y="8089"/>
                  </a:lnTo>
                  <a:lnTo>
                    <a:pt x="19202" y="9080"/>
                  </a:lnTo>
                  <a:lnTo>
                    <a:pt x="18211" y="10121"/>
                  </a:lnTo>
                  <a:lnTo>
                    <a:pt x="17183" y="10121"/>
                  </a:lnTo>
                  <a:lnTo>
                    <a:pt x="15151" y="12141"/>
                  </a:lnTo>
                  <a:lnTo>
                    <a:pt x="14160" y="12141"/>
                  </a:lnTo>
                  <a:lnTo>
                    <a:pt x="13131" y="13131"/>
                  </a:lnTo>
                  <a:lnTo>
                    <a:pt x="12141" y="14160"/>
                  </a:lnTo>
                  <a:lnTo>
                    <a:pt x="11099" y="14160"/>
                  </a:lnTo>
                  <a:lnTo>
                    <a:pt x="10109" y="15151"/>
                  </a:lnTo>
                  <a:lnTo>
                    <a:pt x="9118" y="15151"/>
                  </a:lnTo>
                  <a:lnTo>
                    <a:pt x="8089" y="16192"/>
                  </a:lnTo>
                  <a:lnTo>
                    <a:pt x="7099" y="16192"/>
                  </a:lnTo>
                  <a:lnTo>
                    <a:pt x="6070" y="17183"/>
                  </a:lnTo>
                  <a:lnTo>
                    <a:pt x="5080" y="17183"/>
                  </a:lnTo>
                  <a:lnTo>
                    <a:pt x="4038" y="18211"/>
                  </a:lnTo>
                  <a:lnTo>
                    <a:pt x="2019" y="18211"/>
                  </a:lnTo>
                  <a:lnTo>
                    <a:pt x="0" y="26301"/>
                  </a:lnTo>
                  <a:lnTo>
                    <a:pt x="3048" y="26301"/>
                  </a:lnTo>
                  <a:lnTo>
                    <a:pt x="4038" y="25273"/>
                  </a:lnTo>
                  <a:lnTo>
                    <a:pt x="6070" y="25273"/>
                  </a:lnTo>
                  <a:lnTo>
                    <a:pt x="7099" y="24282"/>
                  </a:lnTo>
                  <a:lnTo>
                    <a:pt x="9118" y="24282"/>
                  </a:lnTo>
                  <a:lnTo>
                    <a:pt x="10109" y="23253"/>
                  </a:lnTo>
                  <a:lnTo>
                    <a:pt x="12141" y="23253"/>
                  </a:lnTo>
                  <a:lnTo>
                    <a:pt x="12141" y="22263"/>
                  </a:lnTo>
                  <a:lnTo>
                    <a:pt x="13131" y="22263"/>
                  </a:lnTo>
                  <a:lnTo>
                    <a:pt x="14160" y="21221"/>
                  </a:lnTo>
                  <a:lnTo>
                    <a:pt x="16179" y="21221"/>
                  </a:lnTo>
                  <a:lnTo>
                    <a:pt x="18211" y="19202"/>
                  </a:lnTo>
                  <a:lnTo>
                    <a:pt x="19202" y="19202"/>
                  </a:lnTo>
                  <a:lnTo>
                    <a:pt x="19202" y="18211"/>
                  </a:lnTo>
                  <a:lnTo>
                    <a:pt x="20231" y="18211"/>
                  </a:lnTo>
                  <a:lnTo>
                    <a:pt x="21221" y="17183"/>
                  </a:lnTo>
                  <a:lnTo>
                    <a:pt x="10109" y="71818"/>
                  </a:lnTo>
                  <a:lnTo>
                    <a:pt x="18211" y="71818"/>
                  </a:lnTo>
                  <a:lnTo>
                    <a:pt x="33362" y="0"/>
                  </a:lnTo>
                  <a:close/>
                </a:path>
                <a:path w="89534" h="72390">
                  <a:moveTo>
                    <a:pt x="89027" y="0"/>
                  </a:moveTo>
                  <a:lnTo>
                    <a:pt x="83985" y="0"/>
                  </a:lnTo>
                  <a:lnTo>
                    <a:pt x="83985" y="990"/>
                  </a:lnTo>
                  <a:lnTo>
                    <a:pt x="82956" y="990"/>
                  </a:lnTo>
                  <a:lnTo>
                    <a:pt x="81965" y="2019"/>
                  </a:lnTo>
                  <a:lnTo>
                    <a:pt x="81965" y="3009"/>
                  </a:lnTo>
                  <a:lnTo>
                    <a:pt x="80924" y="4038"/>
                  </a:lnTo>
                  <a:lnTo>
                    <a:pt x="79933" y="4038"/>
                  </a:lnTo>
                  <a:lnTo>
                    <a:pt x="79933" y="5041"/>
                  </a:lnTo>
                  <a:lnTo>
                    <a:pt x="78905" y="5041"/>
                  </a:lnTo>
                  <a:lnTo>
                    <a:pt x="78905" y="6070"/>
                  </a:lnTo>
                  <a:lnTo>
                    <a:pt x="77914" y="7061"/>
                  </a:lnTo>
                  <a:lnTo>
                    <a:pt x="76885" y="7061"/>
                  </a:lnTo>
                  <a:lnTo>
                    <a:pt x="75895" y="8089"/>
                  </a:lnTo>
                  <a:lnTo>
                    <a:pt x="74853" y="9080"/>
                  </a:lnTo>
                  <a:lnTo>
                    <a:pt x="73863" y="10121"/>
                  </a:lnTo>
                  <a:lnTo>
                    <a:pt x="72834" y="10121"/>
                  </a:lnTo>
                  <a:lnTo>
                    <a:pt x="70815" y="12141"/>
                  </a:lnTo>
                  <a:lnTo>
                    <a:pt x="69824" y="12141"/>
                  </a:lnTo>
                  <a:lnTo>
                    <a:pt x="68783" y="13131"/>
                  </a:lnTo>
                  <a:lnTo>
                    <a:pt x="67792" y="14160"/>
                  </a:lnTo>
                  <a:lnTo>
                    <a:pt x="66763" y="14160"/>
                  </a:lnTo>
                  <a:lnTo>
                    <a:pt x="65773" y="15151"/>
                  </a:lnTo>
                  <a:lnTo>
                    <a:pt x="64782" y="15151"/>
                  </a:lnTo>
                  <a:lnTo>
                    <a:pt x="63741" y="16192"/>
                  </a:lnTo>
                  <a:lnTo>
                    <a:pt x="62750" y="16192"/>
                  </a:lnTo>
                  <a:lnTo>
                    <a:pt x="62750" y="17183"/>
                  </a:lnTo>
                  <a:lnTo>
                    <a:pt x="60731" y="17183"/>
                  </a:lnTo>
                  <a:lnTo>
                    <a:pt x="59702" y="18211"/>
                  </a:lnTo>
                  <a:lnTo>
                    <a:pt x="57670" y="18211"/>
                  </a:lnTo>
                  <a:lnTo>
                    <a:pt x="55651" y="26301"/>
                  </a:lnTo>
                  <a:lnTo>
                    <a:pt x="58712" y="26301"/>
                  </a:lnTo>
                  <a:lnTo>
                    <a:pt x="59702" y="25273"/>
                  </a:lnTo>
                  <a:lnTo>
                    <a:pt x="61722" y="25273"/>
                  </a:lnTo>
                  <a:lnTo>
                    <a:pt x="62750" y="24282"/>
                  </a:lnTo>
                  <a:lnTo>
                    <a:pt x="64782" y="24282"/>
                  </a:lnTo>
                  <a:lnTo>
                    <a:pt x="65773" y="23253"/>
                  </a:lnTo>
                  <a:lnTo>
                    <a:pt x="67792" y="23253"/>
                  </a:lnTo>
                  <a:lnTo>
                    <a:pt x="69824" y="21221"/>
                  </a:lnTo>
                  <a:lnTo>
                    <a:pt x="71843" y="21221"/>
                  </a:lnTo>
                  <a:lnTo>
                    <a:pt x="73863" y="19202"/>
                  </a:lnTo>
                  <a:lnTo>
                    <a:pt x="74853" y="19202"/>
                  </a:lnTo>
                  <a:lnTo>
                    <a:pt x="75895" y="18211"/>
                  </a:lnTo>
                  <a:lnTo>
                    <a:pt x="76885" y="17183"/>
                  </a:lnTo>
                  <a:lnTo>
                    <a:pt x="65773" y="71818"/>
                  </a:lnTo>
                  <a:lnTo>
                    <a:pt x="73863" y="71818"/>
                  </a:lnTo>
                  <a:lnTo>
                    <a:pt x="8902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20" name="object 3320"/>
            <p:cNvPicPr/>
            <p:nvPr/>
          </p:nvPicPr>
          <p:blipFill>
            <a:blip r:embed="rId336" cstate="print"/>
            <a:stretch>
              <a:fillRect/>
            </a:stretch>
          </p:blipFill>
          <p:spPr>
            <a:xfrm>
              <a:off x="952246" y="13879270"/>
              <a:ext cx="97127" cy="71828"/>
            </a:xfrm>
            <a:prstGeom prst="rect">
              <a:avLst/>
            </a:prstGeom>
          </p:spPr>
        </p:pic>
      </p:grpSp>
      <p:pic>
        <p:nvPicPr>
          <p:cNvPr id="3321" name="object 3321"/>
          <p:cNvPicPr/>
          <p:nvPr/>
        </p:nvPicPr>
        <p:blipFill>
          <a:blip r:embed="rId337" cstate="print"/>
          <a:stretch>
            <a:fillRect/>
          </a:stretch>
        </p:blipFill>
        <p:spPr>
          <a:xfrm>
            <a:off x="5972557" y="11296749"/>
            <a:ext cx="97127" cy="73872"/>
          </a:xfrm>
          <a:prstGeom prst="rect">
            <a:avLst/>
          </a:prstGeom>
        </p:spPr>
      </p:pic>
      <p:pic>
        <p:nvPicPr>
          <p:cNvPr id="3322" name="object 3322"/>
          <p:cNvPicPr/>
          <p:nvPr/>
        </p:nvPicPr>
        <p:blipFill>
          <a:blip r:embed="rId338" cstate="print"/>
          <a:stretch>
            <a:fillRect/>
          </a:stretch>
        </p:blipFill>
        <p:spPr>
          <a:xfrm>
            <a:off x="5972557" y="11488008"/>
            <a:ext cx="95103" cy="72860"/>
          </a:xfrm>
          <a:prstGeom prst="rect">
            <a:avLst/>
          </a:prstGeom>
        </p:spPr>
      </p:pic>
      <p:pic>
        <p:nvPicPr>
          <p:cNvPr id="3323" name="object 3323"/>
          <p:cNvPicPr/>
          <p:nvPr/>
        </p:nvPicPr>
        <p:blipFill>
          <a:blip r:embed="rId339" cstate="print"/>
          <a:stretch>
            <a:fillRect/>
          </a:stretch>
        </p:blipFill>
        <p:spPr>
          <a:xfrm>
            <a:off x="5972557" y="11679267"/>
            <a:ext cx="98139" cy="73872"/>
          </a:xfrm>
          <a:prstGeom prst="rect">
            <a:avLst/>
          </a:prstGeom>
        </p:spPr>
      </p:pic>
      <p:pic>
        <p:nvPicPr>
          <p:cNvPr id="3324" name="object 3324"/>
          <p:cNvPicPr/>
          <p:nvPr/>
        </p:nvPicPr>
        <p:blipFill>
          <a:blip r:embed="rId340" cstate="print"/>
          <a:stretch>
            <a:fillRect/>
          </a:stretch>
        </p:blipFill>
        <p:spPr>
          <a:xfrm>
            <a:off x="5972557" y="11870526"/>
            <a:ext cx="98118" cy="73852"/>
          </a:xfrm>
          <a:prstGeom prst="rect">
            <a:avLst/>
          </a:prstGeom>
        </p:spPr>
      </p:pic>
      <p:sp>
        <p:nvSpPr>
          <p:cNvPr id="3325" name="object 3325"/>
          <p:cNvSpPr/>
          <p:nvPr/>
        </p:nvSpPr>
        <p:spPr>
          <a:xfrm>
            <a:off x="5972556" y="12050686"/>
            <a:ext cx="100330" cy="72390"/>
          </a:xfrm>
          <a:custGeom>
            <a:avLst/>
            <a:gdLst/>
            <a:ahLst/>
            <a:cxnLst/>
            <a:rect l="l" t="t" r="r" b="b"/>
            <a:pathLst>
              <a:path w="100329" h="72390">
                <a:moveTo>
                  <a:pt x="33362" y="0"/>
                </a:moveTo>
                <a:lnTo>
                  <a:pt x="27292" y="0"/>
                </a:lnTo>
                <a:lnTo>
                  <a:pt x="27292" y="990"/>
                </a:lnTo>
                <a:lnTo>
                  <a:pt x="25273" y="3009"/>
                </a:lnTo>
                <a:lnTo>
                  <a:pt x="25273" y="4038"/>
                </a:lnTo>
                <a:lnTo>
                  <a:pt x="24244" y="4038"/>
                </a:lnTo>
                <a:lnTo>
                  <a:pt x="22212" y="6070"/>
                </a:lnTo>
                <a:lnTo>
                  <a:pt x="22212" y="7061"/>
                </a:lnTo>
                <a:lnTo>
                  <a:pt x="21221" y="7061"/>
                </a:lnTo>
                <a:lnTo>
                  <a:pt x="20193" y="8089"/>
                </a:lnTo>
                <a:lnTo>
                  <a:pt x="19202" y="8089"/>
                </a:lnTo>
                <a:lnTo>
                  <a:pt x="18173" y="9080"/>
                </a:lnTo>
                <a:lnTo>
                  <a:pt x="17183" y="10109"/>
                </a:lnTo>
                <a:lnTo>
                  <a:pt x="16141" y="11099"/>
                </a:lnTo>
                <a:lnTo>
                  <a:pt x="15151" y="12141"/>
                </a:lnTo>
                <a:lnTo>
                  <a:pt x="14122" y="12141"/>
                </a:lnTo>
                <a:lnTo>
                  <a:pt x="13131" y="13131"/>
                </a:lnTo>
                <a:lnTo>
                  <a:pt x="12103" y="13131"/>
                </a:lnTo>
                <a:lnTo>
                  <a:pt x="11099" y="14160"/>
                </a:lnTo>
                <a:lnTo>
                  <a:pt x="10071" y="14160"/>
                </a:lnTo>
                <a:lnTo>
                  <a:pt x="10071" y="15151"/>
                </a:lnTo>
                <a:lnTo>
                  <a:pt x="9080" y="15151"/>
                </a:lnTo>
                <a:lnTo>
                  <a:pt x="8089" y="16179"/>
                </a:lnTo>
                <a:lnTo>
                  <a:pt x="6070" y="16179"/>
                </a:lnTo>
                <a:lnTo>
                  <a:pt x="5029" y="17183"/>
                </a:lnTo>
                <a:lnTo>
                  <a:pt x="4038" y="17183"/>
                </a:lnTo>
                <a:lnTo>
                  <a:pt x="3009" y="18211"/>
                </a:lnTo>
                <a:lnTo>
                  <a:pt x="2019" y="18211"/>
                </a:lnTo>
                <a:lnTo>
                  <a:pt x="0" y="26301"/>
                </a:lnTo>
                <a:lnTo>
                  <a:pt x="2019" y="26301"/>
                </a:lnTo>
                <a:lnTo>
                  <a:pt x="3009" y="25273"/>
                </a:lnTo>
                <a:lnTo>
                  <a:pt x="5029" y="25273"/>
                </a:lnTo>
                <a:lnTo>
                  <a:pt x="6070" y="24282"/>
                </a:lnTo>
                <a:lnTo>
                  <a:pt x="8089" y="24282"/>
                </a:lnTo>
                <a:lnTo>
                  <a:pt x="9080" y="23253"/>
                </a:lnTo>
                <a:lnTo>
                  <a:pt x="11099" y="23253"/>
                </a:lnTo>
                <a:lnTo>
                  <a:pt x="12103" y="22263"/>
                </a:lnTo>
                <a:lnTo>
                  <a:pt x="13131" y="22263"/>
                </a:lnTo>
                <a:lnTo>
                  <a:pt x="14122" y="21221"/>
                </a:lnTo>
                <a:lnTo>
                  <a:pt x="15151" y="21221"/>
                </a:lnTo>
                <a:lnTo>
                  <a:pt x="15151" y="20231"/>
                </a:lnTo>
                <a:lnTo>
                  <a:pt x="17183" y="20231"/>
                </a:lnTo>
                <a:lnTo>
                  <a:pt x="18173" y="19202"/>
                </a:lnTo>
                <a:lnTo>
                  <a:pt x="19202" y="18211"/>
                </a:lnTo>
                <a:lnTo>
                  <a:pt x="19977" y="18211"/>
                </a:lnTo>
                <a:lnTo>
                  <a:pt x="9080" y="71818"/>
                </a:lnTo>
                <a:lnTo>
                  <a:pt x="18173" y="71818"/>
                </a:lnTo>
                <a:lnTo>
                  <a:pt x="29514" y="18211"/>
                </a:lnTo>
                <a:lnTo>
                  <a:pt x="33362" y="0"/>
                </a:lnTo>
                <a:close/>
              </a:path>
              <a:path w="100329" h="72390">
                <a:moveTo>
                  <a:pt x="100152" y="990"/>
                </a:moveTo>
                <a:lnTo>
                  <a:pt x="54635" y="990"/>
                </a:lnTo>
                <a:lnTo>
                  <a:pt x="52616" y="9080"/>
                </a:lnTo>
                <a:lnTo>
                  <a:pt x="88011" y="9080"/>
                </a:lnTo>
                <a:lnTo>
                  <a:pt x="88011" y="10109"/>
                </a:lnTo>
                <a:lnTo>
                  <a:pt x="86982" y="11099"/>
                </a:lnTo>
                <a:lnTo>
                  <a:pt x="85991" y="11099"/>
                </a:lnTo>
                <a:lnTo>
                  <a:pt x="85991" y="12141"/>
                </a:lnTo>
                <a:lnTo>
                  <a:pt x="84963" y="13131"/>
                </a:lnTo>
                <a:lnTo>
                  <a:pt x="83972" y="13131"/>
                </a:lnTo>
                <a:lnTo>
                  <a:pt x="83972" y="14160"/>
                </a:lnTo>
                <a:lnTo>
                  <a:pt x="82931" y="15151"/>
                </a:lnTo>
                <a:lnTo>
                  <a:pt x="81940" y="15151"/>
                </a:lnTo>
                <a:lnTo>
                  <a:pt x="81940" y="16179"/>
                </a:lnTo>
                <a:lnTo>
                  <a:pt x="80911" y="17183"/>
                </a:lnTo>
                <a:lnTo>
                  <a:pt x="80911" y="18211"/>
                </a:lnTo>
                <a:lnTo>
                  <a:pt x="79921" y="19202"/>
                </a:lnTo>
                <a:lnTo>
                  <a:pt x="78892" y="19202"/>
                </a:lnTo>
                <a:lnTo>
                  <a:pt x="78892" y="20231"/>
                </a:lnTo>
                <a:lnTo>
                  <a:pt x="77889" y="21221"/>
                </a:lnTo>
                <a:lnTo>
                  <a:pt x="77889" y="22263"/>
                </a:lnTo>
                <a:lnTo>
                  <a:pt x="76860" y="23253"/>
                </a:lnTo>
                <a:lnTo>
                  <a:pt x="75869" y="23253"/>
                </a:lnTo>
                <a:lnTo>
                  <a:pt x="75869" y="24282"/>
                </a:lnTo>
                <a:lnTo>
                  <a:pt x="74841" y="25273"/>
                </a:lnTo>
                <a:lnTo>
                  <a:pt x="74841" y="26301"/>
                </a:lnTo>
                <a:lnTo>
                  <a:pt x="73850" y="27292"/>
                </a:lnTo>
                <a:lnTo>
                  <a:pt x="73850" y="28333"/>
                </a:lnTo>
                <a:lnTo>
                  <a:pt x="72809" y="28333"/>
                </a:lnTo>
                <a:lnTo>
                  <a:pt x="72809" y="29324"/>
                </a:lnTo>
                <a:lnTo>
                  <a:pt x="71818" y="30353"/>
                </a:lnTo>
                <a:lnTo>
                  <a:pt x="70789" y="31343"/>
                </a:lnTo>
                <a:lnTo>
                  <a:pt x="70789" y="32372"/>
                </a:lnTo>
                <a:lnTo>
                  <a:pt x="69799" y="33362"/>
                </a:lnTo>
                <a:lnTo>
                  <a:pt x="69799" y="34404"/>
                </a:lnTo>
                <a:lnTo>
                  <a:pt x="68770" y="35394"/>
                </a:lnTo>
                <a:lnTo>
                  <a:pt x="68770" y="36423"/>
                </a:lnTo>
                <a:lnTo>
                  <a:pt x="67779" y="37414"/>
                </a:lnTo>
                <a:lnTo>
                  <a:pt x="67779" y="38442"/>
                </a:lnTo>
                <a:lnTo>
                  <a:pt x="66738" y="38442"/>
                </a:lnTo>
                <a:lnTo>
                  <a:pt x="66738" y="40474"/>
                </a:lnTo>
                <a:lnTo>
                  <a:pt x="65747" y="41465"/>
                </a:lnTo>
                <a:lnTo>
                  <a:pt x="65747" y="42494"/>
                </a:lnTo>
                <a:lnTo>
                  <a:pt x="64719" y="43484"/>
                </a:lnTo>
                <a:lnTo>
                  <a:pt x="64719" y="44513"/>
                </a:lnTo>
                <a:lnTo>
                  <a:pt x="63728" y="45516"/>
                </a:lnTo>
                <a:lnTo>
                  <a:pt x="63728" y="46545"/>
                </a:lnTo>
                <a:lnTo>
                  <a:pt x="62699" y="47536"/>
                </a:lnTo>
                <a:lnTo>
                  <a:pt x="62699" y="48564"/>
                </a:lnTo>
                <a:lnTo>
                  <a:pt x="61709" y="49555"/>
                </a:lnTo>
                <a:lnTo>
                  <a:pt x="61709" y="51587"/>
                </a:lnTo>
                <a:lnTo>
                  <a:pt x="60667" y="52616"/>
                </a:lnTo>
                <a:lnTo>
                  <a:pt x="60667" y="54635"/>
                </a:lnTo>
                <a:lnTo>
                  <a:pt x="59677" y="55626"/>
                </a:lnTo>
                <a:lnTo>
                  <a:pt x="59677" y="56667"/>
                </a:lnTo>
                <a:lnTo>
                  <a:pt x="58648" y="57658"/>
                </a:lnTo>
                <a:lnTo>
                  <a:pt x="58648" y="59677"/>
                </a:lnTo>
                <a:lnTo>
                  <a:pt x="57658" y="60706"/>
                </a:lnTo>
                <a:lnTo>
                  <a:pt x="57658" y="63728"/>
                </a:lnTo>
                <a:lnTo>
                  <a:pt x="56629" y="64757"/>
                </a:lnTo>
                <a:lnTo>
                  <a:pt x="56629" y="67779"/>
                </a:lnTo>
                <a:lnTo>
                  <a:pt x="55626" y="67779"/>
                </a:lnTo>
                <a:lnTo>
                  <a:pt x="55626" y="71818"/>
                </a:lnTo>
                <a:lnTo>
                  <a:pt x="64719" y="71818"/>
                </a:lnTo>
                <a:lnTo>
                  <a:pt x="64719" y="69799"/>
                </a:lnTo>
                <a:lnTo>
                  <a:pt x="65747" y="68808"/>
                </a:lnTo>
                <a:lnTo>
                  <a:pt x="65747" y="64757"/>
                </a:lnTo>
                <a:lnTo>
                  <a:pt x="66738" y="64757"/>
                </a:lnTo>
                <a:lnTo>
                  <a:pt x="66738" y="61696"/>
                </a:lnTo>
                <a:lnTo>
                  <a:pt x="67779" y="60706"/>
                </a:lnTo>
                <a:lnTo>
                  <a:pt x="67779" y="58686"/>
                </a:lnTo>
                <a:lnTo>
                  <a:pt x="68770" y="57658"/>
                </a:lnTo>
                <a:lnTo>
                  <a:pt x="68770" y="55626"/>
                </a:lnTo>
                <a:lnTo>
                  <a:pt x="69799" y="54635"/>
                </a:lnTo>
                <a:lnTo>
                  <a:pt x="69799" y="53606"/>
                </a:lnTo>
                <a:lnTo>
                  <a:pt x="70789" y="52616"/>
                </a:lnTo>
                <a:lnTo>
                  <a:pt x="70789" y="50596"/>
                </a:lnTo>
                <a:lnTo>
                  <a:pt x="71818" y="49555"/>
                </a:lnTo>
                <a:lnTo>
                  <a:pt x="71818" y="48564"/>
                </a:lnTo>
                <a:lnTo>
                  <a:pt x="72809" y="47536"/>
                </a:lnTo>
                <a:lnTo>
                  <a:pt x="72809" y="45516"/>
                </a:lnTo>
                <a:lnTo>
                  <a:pt x="73850" y="44513"/>
                </a:lnTo>
                <a:lnTo>
                  <a:pt x="73850" y="43484"/>
                </a:lnTo>
                <a:lnTo>
                  <a:pt x="74841" y="42494"/>
                </a:lnTo>
                <a:lnTo>
                  <a:pt x="74841" y="41465"/>
                </a:lnTo>
                <a:lnTo>
                  <a:pt x="75869" y="41465"/>
                </a:lnTo>
                <a:lnTo>
                  <a:pt x="75869" y="40474"/>
                </a:lnTo>
                <a:lnTo>
                  <a:pt x="76860" y="39446"/>
                </a:lnTo>
                <a:lnTo>
                  <a:pt x="76860" y="38442"/>
                </a:lnTo>
                <a:lnTo>
                  <a:pt x="77889" y="37414"/>
                </a:lnTo>
                <a:lnTo>
                  <a:pt x="77889" y="36423"/>
                </a:lnTo>
                <a:lnTo>
                  <a:pt x="78892" y="35394"/>
                </a:lnTo>
                <a:lnTo>
                  <a:pt x="78892" y="33362"/>
                </a:lnTo>
                <a:lnTo>
                  <a:pt x="79921" y="32372"/>
                </a:lnTo>
                <a:lnTo>
                  <a:pt x="80911" y="31343"/>
                </a:lnTo>
                <a:lnTo>
                  <a:pt x="81940" y="30353"/>
                </a:lnTo>
                <a:lnTo>
                  <a:pt x="81940" y="29324"/>
                </a:lnTo>
                <a:lnTo>
                  <a:pt x="82931" y="28333"/>
                </a:lnTo>
                <a:lnTo>
                  <a:pt x="82931" y="27292"/>
                </a:lnTo>
                <a:lnTo>
                  <a:pt x="83972" y="26301"/>
                </a:lnTo>
                <a:lnTo>
                  <a:pt x="83972" y="25273"/>
                </a:lnTo>
                <a:lnTo>
                  <a:pt x="84963" y="25273"/>
                </a:lnTo>
                <a:lnTo>
                  <a:pt x="84963" y="24282"/>
                </a:lnTo>
                <a:lnTo>
                  <a:pt x="86982" y="22263"/>
                </a:lnTo>
                <a:lnTo>
                  <a:pt x="86982" y="21221"/>
                </a:lnTo>
                <a:lnTo>
                  <a:pt x="88011" y="21221"/>
                </a:lnTo>
                <a:lnTo>
                  <a:pt x="88011" y="20231"/>
                </a:lnTo>
                <a:lnTo>
                  <a:pt x="89001" y="19202"/>
                </a:lnTo>
                <a:lnTo>
                  <a:pt x="90043" y="18211"/>
                </a:lnTo>
                <a:lnTo>
                  <a:pt x="91033" y="17183"/>
                </a:lnTo>
                <a:lnTo>
                  <a:pt x="91033" y="16179"/>
                </a:lnTo>
                <a:lnTo>
                  <a:pt x="92062" y="15151"/>
                </a:lnTo>
                <a:lnTo>
                  <a:pt x="93052" y="15151"/>
                </a:lnTo>
                <a:lnTo>
                  <a:pt x="93052" y="14160"/>
                </a:lnTo>
                <a:lnTo>
                  <a:pt x="94081" y="13131"/>
                </a:lnTo>
                <a:lnTo>
                  <a:pt x="95072" y="13131"/>
                </a:lnTo>
                <a:lnTo>
                  <a:pt x="95072" y="12141"/>
                </a:lnTo>
                <a:lnTo>
                  <a:pt x="96113" y="11099"/>
                </a:lnTo>
                <a:lnTo>
                  <a:pt x="97104" y="11099"/>
                </a:lnTo>
                <a:lnTo>
                  <a:pt x="97104" y="10109"/>
                </a:lnTo>
                <a:lnTo>
                  <a:pt x="98132" y="9080"/>
                </a:lnTo>
                <a:lnTo>
                  <a:pt x="99123" y="9080"/>
                </a:lnTo>
                <a:lnTo>
                  <a:pt x="100152" y="99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26" name="object 3326"/>
          <p:cNvSpPr/>
          <p:nvPr/>
        </p:nvSpPr>
        <p:spPr>
          <a:xfrm>
            <a:off x="5228752" y="11046797"/>
            <a:ext cx="0" cy="2964180"/>
          </a:xfrm>
          <a:custGeom>
            <a:avLst/>
            <a:gdLst/>
            <a:ahLst/>
            <a:cxnLst/>
            <a:rect l="l" t="t" r="r" b="b"/>
            <a:pathLst>
              <a:path h="2964180">
                <a:moveTo>
                  <a:pt x="0" y="0"/>
                </a:moveTo>
                <a:lnTo>
                  <a:pt x="0" y="2963985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27" name="object 3327"/>
          <p:cNvPicPr/>
          <p:nvPr/>
        </p:nvPicPr>
        <p:blipFill>
          <a:blip r:embed="rId341" cstate="print"/>
          <a:stretch>
            <a:fillRect/>
          </a:stretch>
        </p:blipFill>
        <p:spPr>
          <a:xfrm>
            <a:off x="2220221" y="11259328"/>
            <a:ext cx="795393" cy="109250"/>
          </a:xfrm>
          <a:prstGeom prst="rect">
            <a:avLst/>
          </a:prstGeom>
        </p:spPr>
      </p:pic>
      <p:pic>
        <p:nvPicPr>
          <p:cNvPr id="3328" name="object 3328"/>
          <p:cNvPicPr/>
          <p:nvPr/>
        </p:nvPicPr>
        <p:blipFill>
          <a:blip r:embed="rId342" cstate="print"/>
          <a:stretch>
            <a:fillRect/>
          </a:stretch>
        </p:blipFill>
        <p:spPr>
          <a:xfrm>
            <a:off x="4308888" y="11173292"/>
            <a:ext cx="372377" cy="224632"/>
          </a:xfrm>
          <a:prstGeom prst="rect">
            <a:avLst/>
          </a:prstGeom>
        </p:spPr>
      </p:pic>
      <p:pic>
        <p:nvPicPr>
          <p:cNvPr id="3329" name="object 3329"/>
          <p:cNvPicPr/>
          <p:nvPr/>
        </p:nvPicPr>
        <p:blipFill>
          <a:blip r:embed="rId343" cstate="print"/>
          <a:stretch>
            <a:fillRect/>
          </a:stretch>
        </p:blipFill>
        <p:spPr>
          <a:xfrm>
            <a:off x="836883" y="11105511"/>
            <a:ext cx="301561" cy="325828"/>
          </a:xfrm>
          <a:prstGeom prst="rect">
            <a:avLst/>
          </a:prstGeom>
        </p:spPr>
      </p:pic>
      <p:pic>
        <p:nvPicPr>
          <p:cNvPr id="3330" name="object 3330"/>
          <p:cNvPicPr/>
          <p:nvPr/>
        </p:nvPicPr>
        <p:blipFill>
          <a:blip r:embed="rId344" cstate="print"/>
          <a:stretch>
            <a:fillRect/>
          </a:stretch>
        </p:blipFill>
        <p:spPr>
          <a:xfrm>
            <a:off x="4787562" y="11091343"/>
            <a:ext cx="349102" cy="380453"/>
          </a:xfrm>
          <a:prstGeom prst="rect">
            <a:avLst/>
          </a:prstGeom>
        </p:spPr>
      </p:pic>
      <p:grpSp>
        <p:nvGrpSpPr>
          <p:cNvPr id="3331" name="object 3331"/>
          <p:cNvGrpSpPr/>
          <p:nvPr/>
        </p:nvGrpSpPr>
        <p:grpSpPr>
          <a:xfrm>
            <a:off x="5823779" y="11043762"/>
            <a:ext cx="4428490" cy="2874010"/>
            <a:chOff x="5823779" y="11043762"/>
            <a:chExt cx="4428490" cy="2874010"/>
          </a:xfrm>
        </p:grpSpPr>
        <p:sp>
          <p:nvSpPr>
            <p:cNvPr id="3332" name="object 3332"/>
            <p:cNvSpPr/>
            <p:nvPr/>
          </p:nvSpPr>
          <p:spPr>
            <a:xfrm>
              <a:off x="6185046" y="11046798"/>
              <a:ext cx="0" cy="2868295"/>
            </a:xfrm>
            <a:custGeom>
              <a:avLst/>
              <a:gdLst/>
              <a:ahLst/>
              <a:cxnLst/>
              <a:rect l="l" t="t" r="r" b="b"/>
              <a:pathLst>
                <a:path h="2868294">
                  <a:moveTo>
                    <a:pt x="0" y="0"/>
                  </a:moveTo>
                  <a:lnTo>
                    <a:pt x="0" y="28678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3" name="object 3333"/>
            <p:cNvSpPr/>
            <p:nvPr/>
          </p:nvSpPr>
          <p:spPr>
            <a:xfrm>
              <a:off x="5826815" y="1142830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4" name="object 3334"/>
            <p:cNvSpPr/>
            <p:nvPr/>
          </p:nvSpPr>
          <p:spPr>
            <a:xfrm>
              <a:off x="5826815" y="1161956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5" name="object 3335"/>
            <p:cNvSpPr/>
            <p:nvPr/>
          </p:nvSpPr>
          <p:spPr>
            <a:xfrm>
              <a:off x="5826815" y="1181082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6" name="object 3336"/>
            <p:cNvSpPr/>
            <p:nvPr/>
          </p:nvSpPr>
          <p:spPr>
            <a:xfrm>
              <a:off x="5826815" y="1200208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7" name="object 3337"/>
            <p:cNvSpPr/>
            <p:nvPr/>
          </p:nvSpPr>
          <p:spPr>
            <a:xfrm>
              <a:off x="5826815" y="1219333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8" name="object 3338"/>
            <p:cNvSpPr/>
            <p:nvPr/>
          </p:nvSpPr>
          <p:spPr>
            <a:xfrm>
              <a:off x="5826815" y="1238459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9" name="object 3339"/>
            <p:cNvSpPr/>
            <p:nvPr/>
          </p:nvSpPr>
          <p:spPr>
            <a:xfrm>
              <a:off x="5826815" y="11046798"/>
              <a:ext cx="0" cy="2868295"/>
            </a:xfrm>
            <a:custGeom>
              <a:avLst/>
              <a:gdLst/>
              <a:ahLst/>
              <a:cxnLst/>
              <a:rect l="l" t="t" r="r" b="b"/>
              <a:pathLst>
                <a:path h="2868294">
                  <a:moveTo>
                    <a:pt x="0" y="0"/>
                  </a:moveTo>
                  <a:lnTo>
                    <a:pt x="0" y="28678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0" name="object 3340"/>
            <p:cNvSpPr/>
            <p:nvPr/>
          </p:nvSpPr>
          <p:spPr>
            <a:xfrm>
              <a:off x="9292749" y="11046798"/>
              <a:ext cx="0" cy="2868295"/>
            </a:xfrm>
            <a:custGeom>
              <a:avLst/>
              <a:gdLst/>
              <a:ahLst/>
              <a:cxnLst/>
              <a:rect l="l" t="t" r="r" b="b"/>
              <a:pathLst>
                <a:path h="2868294">
                  <a:moveTo>
                    <a:pt x="0" y="0"/>
                  </a:moveTo>
                  <a:lnTo>
                    <a:pt x="0" y="28678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1" name="object 3341"/>
            <p:cNvSpPr/>
            <p:nvPr/>
          </p:nvSpPr>
          <p:spPr>
            <a:xfrm>
              <a:off x="9770390" y="11046798"/>
              <a:ext cx="0" cy="2868295"/>
            </a:xfrm>
            <a:custGeom>
              <a:avLst/>
              <a:gdLst/>
              <a:ahLst/>
              <a:cxnLst/>
              <a:rect l="l" t="t" r="r" b="b"/>
              <a:pathLst>
                <a:path h="2868294">
                  <a:moveTo>
                    <a:pt x="0" y="0"/>
                  </a:moveTo>
                  <a:lnTo>
                    <a:pt x="0" y="286787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2" name="object 3342"/>
            <p:cNvSpPr/>
            <p:nvPr/>
          </p:nvSpPr>
          <p:spPr>
            <a:xfrm>
              <a:off x="5826815" y="1257585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3" name="object 3343"/>
            <p:cNvSpPr/>
            <p:nvPr/>
          </p:nvSpPr>
          <p:spPr>
            <a:xfrm>
              <a:off x="5826815" y="12767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4" name="object 3344"/>
            <p:cNvSpPr/>
            <p:nvPr/>
          </p:nvSpPr>
          <p:spPr>
            <a:xfrm>
              <a:off x="5826815" y="1295837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5" name="object 3345"/>
            <p:cNvSpPr/>
            <p:nvPr/>
          </p:nvSpPr>
          <p:spPr>
            <a:xfrm>
              <a:off x="5826815" y="1314963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6" name="object 3346"/>
            <p:cNvSpPr/>
            <p:nvPr/>
          </p:nvSpPr>
          <p:spPr>
            <a:xfrm>
              <a:off x="5826815" y="1334089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7" name="object 3347"/>
            <p:cNvSpPr/>
            <p:nvPr/>
          </p:nvSpPr>
          <p:spPr>
            <a:xfrm>
              <a:off x="5826815" y="1353215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8" name="object 3348"/>
            <p:cNvSpPr/>
            <p:nvPr/>
          </p:nvSpPr>
          <p:spPr>
            <a:xfrm>
              <a:off x="5826815" y="1372340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9" name="object 3349"/>
            <p:cNvSpPr/>
            <p:nvPr/>
          </p:nvSpPr>
          <p:spPr>
            <a:xfrm>
              <a:off x="5826815" y="11046798"/>
              <a:ext cx="4422775" cy="2868295"/>
            </a:xfrm>
            <a:custGeom>
              <a:avLst/>
              <a:gdLst/>
              <a:ahLst/>
              <a:cxnLst/>
              <a:rect l="l" t="t" r="r" b="b"/>
              <a:pathLst>
                <a:path w="4422775" h="2868294">
                  <a:moveTo>
                    <a:pt x="0" y="2867870"/>
                  </a:moveTo>
                  <a:lnTo>
                    <a:pt x="4422227" y="2867870"/>
                  </a:ln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350" name="object 3350"/>
          <p:cNvPicPr/>
          <p:nvPr/>
        </p:nvPicPr>
        <p:blipFill>
          <a:blip r:embed="rId345" cstate="print"/>
          <a:stretch>
            <a:fillRect/>
          </a:stretch>
        </p:blipFill>
        <p:spPr>
          <a:xfrm>
            <a:off x="948198" y="11575036"/>
            <a:ext cx="75896" cy="83971"/>
          </a:xfrm>
          <a:prstGeom prst="rect">
            <a:avLst/>
          </a:prstGeom>
        </p:spPr>
      </p:pic>
      <p:pic>
        <p:nvPicPr>
          <p:cNvPr id="3351" name="object 3351"/>
          <p:cNvPicPr/>
          <p:nvPr/>
        </p:nvPicPr>
        <p:blipFill>
          <a:blip r:embed="rId346" cstate="print"/>
          <a:stretch>
            <a:fillRect/>
          </a:stretch>
        </p:blipFill>
        <p:spPr>
          <a:xfrm>
            <a:off x="2677643" y="11578072"/>
            <a:ext cx="82959" cy="83991"/>
          </a:xfrm>
          <a:prstGeom prst="rect">
            <a:avLst/>
          </a:prstGeom>
        </p:spPr>
      </p:pic>
      <p:pic>
        <p:nvPicPr>
          <p:cNvPr id="3352" name="object 3352"/>
          <p:cNvPicPr/>
          <p:nvPr/>
        </p:nvPicPr>
        <p:blipFill>
          <a:blip r:embed="rId347" cstate="print"/>
          <a:stretch>
            <a:fillRect/>
          </a:stretch>
        </p:blipFill>
        <p:spPr>
          <a:xfrm>
            <a:off x="4469789" y="11577060"/>
            <a:ext cx="83991" cy="85995"/>
          </a:xfrm>
          <a:prstGeom prst="rect">
            <a:avLst/>
          </a:prstGeom>
        </p:spPr>
      </p:pic>
      <p:pic>
        <p:nvPicPr>
          <p:cNvPr id="3353" name="object 3353"/>
          <p:cNvPicPr/>
          <p:nvPr/>
        </p:nvPicPr>
        <p:blipFill>
          <a:blip r:embed="rId348" cstate="print"/>
          <a:stretch>
            <a:fillRect/>
          </a:stretch>
        </p:blipFill>
        <p:spPr>
          <a:xfrm>
            <a:off x="4946438" y="11578072"/>
            <a:ext cx="87007" cy="83991"/>
          </a:xfrm>
          <a:prstGeom prst="rect">
            <a:avLst/>
          </a:prstGeom>
        </p:spPr>
      </p:pic>
      <p:sp>
        <p:nvSpPr>
          <p:cNvPr id="3354" name="object 3354"/>
          <p:cNvSpPr/>
          <p:nvPr/>
        </p:nvSpPr>
        <p:spPr>
          <a:xfrm>
            <a:off x="5826815" y="11237045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55" name="object 3355"/>
          <p:cNvSpPr/>
          <p:nvPr/>
        </p:nvSpPr>
        <p:spPr>
          <a:xfrm>
            <a:off x="5826815" y="11046797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356" name="object 3356"/>
          <p:cNvPicPr/>
          <p:nvPr/>
        </p:nvPicPr>
        <p:blipFill>
          <a:blip r:embed="rId349" cstate="print"/>
          <a:stretch>
            <a:fillRect/>
          </a:stretch>
        </p:blipFill>
        <p:spPr>
          <a:xfrm>
            <a:off x="5967477" y="11097415"/>
            <a:ext cx="75896" cy="83971"/>
          </a:xfrm>
          <a:prstGeom prst="rect">
            <a:avLst/>
          </a:prstGeom>
        </p:spPr>
      </p:pic>
      <p:pic>
        <p:nvPicPr>
          <p:cNvPr id="3357" name="object 3357"/>
          <p:cNvPicPr/>
          <p:nvPr/>
        </p:nvPicPr>
        <p:blipFill>
          <a:blip r:embed="rId350" cstate="print"/>
          <a:stretch>
            <a:fillRect/>
          </a:stretch>
        </p:blipFill>
        <p:spPr>
          <a:xfrm>
            <a:off x="7697934" y="11099439"/>
            <a:ext cx="81947" cy="83971"/>
          </a:xfrm>
          <a:prstGeom prst="rect">
            <a:avLst/>
          </a:prstGeom>
        </p:spPr>
      </p:pic>
      <p:pic>
        <p:nvPicPr>
          <p:cNvPr id="3358" name="object 3358"/>
          <p:cNvPicPr/>
          <p:nvPr/>
        </p:nvPicPr>
        <p:blipFill>
          <a:blip r:embed="rId351" cstate="print"/>
          <a:stretch>
            <a:fillRect/>
          </a:stretch>
        </p:blipFill>
        <p:spPr>
          <a:xfrm>
            <a:off x="9490079" y="11099439"/>
            <a:ext cx="82980" cy="84963"/>
          </a:xfrm>
          <a:prstGeom prst="rect">
            <a:avLst/>
          </a:prstGeom>
        </p:spPr>
      </p:pic>
      <p:pic>
        <p:nvPicPr>
          <p:cNvPr id="3359" name="object 3359"/>
          <p:cNvPicPr/>
          <p:nvPr/>
        </p:nvPicPr>
        <p:blipFill>
          <a:blip r:embed="rId352" cstate="print"/>
          <a:stretch>
            <a:fillRect/>
          </a:stretch>
        </p:blipFill>
        <p:spPr>
          <a:xfrm>
            <a:off x="9966708" y="11100451"/>
            <a:ext cx="86015" cy="82939"/>
          </a:xfrm>
          <a:prstGeom prst="rect">
            <a:avLst/>
          </a:prstGeom>
        </p:spPr>
      </p:pic>
      <p:pic>
        <p:nvPicPr>
          <p:cNvPr id="3360" name="object 3360"/>
          <p:cNvPicPr/>
          <p:nvPr/>
        </p:nvPicPr>
        <p:blipFill>
          <a:blip r:embed="rId353" cstate="print"/>
          <a:stretch>
            <a:fillRect/>
          </a:stretch>
        </p:blipFill>
        <p:spPr>
          <a:xfrm>
            <a:off x="10992827" y="12826841"/>
            <a:ext cx="107266" cy="73852"/>
          </a:xfrm>
          <a:prstGeom prst="rect">
            <a:avLst/>
          </a:prstGeom>
        </p:spPr>
      </p:pic>
      <p:pic>
        <p:nvPicPr>
          <p:cNvPr id="3361" name="object 3361"/>
          <p:cNvPicPr/>
          <p:nvPr/>
        </p:nvPicPr>
        <p:blipFill>
          <a:blip r:embed="rId354" cstate="print"/>
          <a:stretch>
            <a:fillRect/>
          </a:stretch>
        </p:blipFill>
        <p:spPr>
          <a:xfrm>
            <a:off x="10992827" y="13018079"/>
            <a:ext cx="106254" cy="73872"/>
          </a:xfrm>
          <a:prstGeom prst="rect">
            <a:avLst/>
          </a:prstGeom>
        </p:spPr>
      </p:pic>
      <p:pic>
        <p:nvPicPr>
          <p:cNvPr id="3362" name="object 3362"/>
          <p:cNvPicPr/>
          <p:nvPr/>
        </p:nvPicPr>
        <p:blipFill>
          <a:blip r:embed="rId355" cstate="print"/>
          <a:stretch>
            <a:fillRect/>
          </a:stretch>
        </p:blipFill>
        <p:spPr>
          <a:xfrm>
            <a:off x="10992827" y="13209358"/>
            <a:ext cx="109290" cy="73852"/>
          </a:xfrm>
          <a:prstGeom prst="rect">
            <a:avLst/>
          </a:prstGeom>
        </p:spPr>
      </p:pic>
      <p:pic>
        <p:nvPicPr>
          <p:cNvPr id="3363" name="object 3363"/>
          <p:cNvPicPr/>
          <p:nvPr/>
        </p:nvPicPr>
        <p:blipFill>
          <a:blip r:embed="rId356" cstate="print"/>
          <a:stretch>
            <a:fillRect/>
          </a:stretch>
        </p:blipFill>
        <p:spPr>
          <a:xfrm>
            <a:off x="10992827" y="13400617"/>
            <a:ext cx="106234" cy="73852"/>
          </a:xfrm>
          <a:prstGeom prst="rect">
            <a:avLst/>
          </a:prstGeom>
        </p:spPr>
      </p:pic>
      <p:pic>
        <p:nvPicPr>
          <p:cNvPr id="3364" name="object 3364"/>
          <p:cNvPicPr/>
          <p:nvPr/>
        </p:nvPicPr>
        <p:blipFill>
          <a:blip r:embed="rId357" cstate="print"/>
          <a:stretch>
            <a:fillRect/>
          </a:stretch>
        </p:blipFill>
        <p:spPr>
          <a:xfrm>
            <a:off x="10933122" y="13591875"/>
            <a:ext cx="289418" cy="72840"/>
          </a:xfrm>
          <a:prstGeom prst="rect">
            <a:avLst/>
          </a:prstGeom>
        </p:spPr>
      </p:pic>
      <p:grpSp>
        <p:nvGrpSpPr>
          <p:cNvPr id="3365" name="object 3365"/>
          <p:cNvGrpSpPr/>
          <p:nvPr/>
        </p:nvGrpSpPr>
        <p:grpSpPr>
          <a:xfrm>
            <a:off x="10843058" y="11043762"/>
            <a:ext cx="4428490" cy="2682875"/>
            <a:chOff x="10843058" y="11043762"/>
            <a:chExt cx="4428490" cy="2682875"/>
          </a:xfrm>
        </p:grpSpPr>
        <p:sp>
          <p:nvSpPr>
            <p:cNvPr id="3366" name="object 3366"/>
            <p:cNvSpPr/>
            <p:nvPr/>
          </p:nvSpPr>
          <p:spPr>
            <a:xfrm>
              <a:off x="11205336" y="11046798"/>
              <a:ext cx="0" cy="2485390"/>
            </a:xfrm>
            <a:custGeom>
              <a:avLst/>
              <a:gdLst/>
              <a:ahLst/>
              <a:cxnLst/>
              <a:rect l="l" t="t" r="r" b="b"/>
              <a:pathLst>
                <a:path h="2485390">
                  <a:moveTo>
                    <a:pt x="0" y="0"/>
                  </a:moveTo>
                  <a:lnTo>
                    <a:pt x="0" y="248535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7" name="object 3367"/>
            <p:cNvSpPr/>
            <p:nvPr/>
          </p:nvSpPr>
          <p:spPr>
            <a:xfrm>
              <a:off x="10846094" y="1104679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8" name="object 3368"/>
            <p:cNvSpPr/>
            <p:nvPr/>
          </p:nvSpPr>
          <p:spPr>
            <a:xfrm>
              <a:off x="10846094" y="1123704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9" name="object 3369"/>
            <p:cNvSpPr/>
            <p:nvPr/>
          </p:nvSpPr>
          <p:spPr>
            <a:xfrm>
              <a:off x="10846094" y="11046798"/>
              <a:ext cx="0" cy="2677160"/>
            </a:xfrm>
            <a:custGeom>
              <a:avLst/>
              <a:gdLst/>
              <a:ahLst/>
              <a:cxnLst/>
              <a:rect l="l" t="t" r="r" b="b"/>
              <a:pathLst>
                <a:path h="2677159">
                  <a:moveTo>
                    <a:pt x="0" y="0"/>
                  </a:moveTo>
                  <a:lnTo>
                    <a:pt x="0" y="26765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0" name="object 3370"/>
            <p:cNvSpPr/>
            <p:nvPr/>
          </p:nvSpPr>
          <p:spPr>
            <a:xfrm>
              <a:off x="14312027" y="11046798"/>
              <a:ext cx="0" cy="2677160"/>
            </a:xfrm>
            <a:custGeom>
              <a:avLst/>
              <a:gdLst/>
              <a:ahLst/>
              <a:cxnLst/>
              <a:rect l="l" t="t" r="r" b="b"/>
              <a:pathLst>
                <a:path h="2677159">
                  <a:moveTo>
                    <a:pt x="0" y="0"/>
                  </a:moveTo>
                  <a:lnTo>
                    <a:pt x="0" y="26765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1" name="object 3371"/>
            <p:cNvSpPr/>
            <p:nvPr/>
          </p:nvSpPr>
          <p:spPr>
            <a:xfrm>
              <a:off x="14790680" y="11046798"/>
              <a:ext cx="0" cy="2677160"/>
            </a:xfrm>
            <a:custGeom>
              <a:avLst/>
              <a:gdLst/>
              <a:ahLst/>
              <a:cxnLst/>
              <a:rect l="l" t="t" r="r" b="b"/>
              <a:pathLst>
                <a:path h="2677159">
                  <a:moveTo>
                    <a:pt x="0" y="0"/>
                  </a:moveTo>
                  <a:lnTo>
                    <a:pt x="0" y="26765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2" name="object 3372"/>
            <p:cNvSpPr/>
            <p:nvPr/>
          </p:nvSpPr>
          <p:spPr>
            <a:xfrm>
              <a:off x="10846094" y="1142830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3" name="object 3373"/>
            <p:cNvSpPr/>
            <p:nvPr/>
          </p:nvSpPr>
          <p:spPr>
            <a:xfrm>
              <a:off x="10846094" y="1161956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4" name="object 3374"/>
            <p:cNvSpPr/>
            <p:nvPr/>
          </p:nvSpPr>
          <p:spPr>
            <a:xfrm>
              <a:off x="10846094" y="1181082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5" name="object 3375"/>
            <p:cNvSpPr/>
            <p:nvPr/>
          </p:nvSpPr>
          <p:spPr>
            <a:xfrm>
              <a:off x="10846094" y="1200208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6" name="object 3376"/>
            <p:cNvSpPr/>
            <p:nvPr/>
          </p:nvSpPr>
          <p:spPr>
            <a:xfrm>
              <a:off x="10846094" y="1219333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7" name="object 3377"/>
            <p:cNvSpPr/>
            <p:nvPr/>
          </p:nvSpPr>
          <p:spPr>
            <a:xfrm>
              <a:off x="10846094" y="1238459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8" name="object 3378"/>
            <p:cNvSpPr/>
            <p:nvPr/>
          </p:nvSpPr>
          <p:spPr>
            <a:xfrm>
              <a:off x="10846094" y="1257585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9" name="object 3379"/>
            <p:cNvSpPr/>
            <p:nvPr/>
          </p:nvSpPr>
          <p:spPr>
            <a:xfrm>
              <a:off x="10846094" y="12767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0" name="object 3380"/>
            <p:cNvSpPr/>
            <p:nvPr/>
          </p:nvSpPr>
          <p:spPr>
            <a:xfrm>
              <a:off x="10846094" y="1295837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1" name="object 3381"/>
            <p:cNvSpPr/>
            <p:nvPr/>
          </p:nvSpPr>
          <p:spPr>
            <a:xfrm>
              <a:off x="10846094" y="1314963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2" name="object 3382"/>
            <p:cNvSpPr/>
            <p:nvPr/>
          </p:nvSpPr>
          <p:spPr>
            <a:xfrm>
              <a:off x="10846094" y="1334089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3" name="object 3383"/>
            <p:cNvSpPr/>
            <p:nvPr/>
          </p:nvSpPr>
          <p:spPr>
            <a:xfrm>
              <a:off x="15268321" y="11046798"/>
              <a:ext cx="0" cy="2677160"/>
            </a:xfrm>
            <a:custGeom>
              <a:avLst/>
              <a:gdLst/>
              <a:ahLst/>
              <a:cxnLst/>
              <a:rect l="l" t="t" r="r" b="b"/>
              <a:pathLst>
                <a:path h="2677159">
                  <a:moveTo>
                    <a:pt x="0" y="0"/>
                  </a:moveTo>
                  <a:lnTo>
                    <a:pt x="0" y="26765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384" name="object 3384"/>
            <p:cNvPicPr/>
            <p:nvPr/>
          </p:nvPicPr>
          <p:blipFill>
            <a:blip r:embed="rId358" cstate="print"/>
            <a:stretch>
              <a:fillRect/>
            </a:stretch>
          </p:blipFill>
          <p:spPr>
            <a:xfrm>
              <a:off x="10987767" y="11097415"/>
              <a:ext cx="75896" cy="83971"/>
            </a:xfrm>
            <a:prstGeom prst="rect">
              <a:avLst/>
            </a:prstGeom>
          </p:spPr>
        </p:pic>
        <p:pic>
          <p:nvPicPr>
            <p:cNvPr id="3385" name="object 3385"/>
            <p:cNvPicPr/>
            <p:nvPr/>
          </p:nvPicPr>
          <p:blipFill>
            <a:blip r:embed="rId359" cstate="print"/>
            <a:stretch>
              <a:fillRect/>
            </a:stretch>
          </p:blipFill>
          <p:spPr>
            <a:xfrm>
              <a:off x="12717192" y="11099439"/>
              <a:ext cx="82980" cy="83971"/>
            </a:xfrm>
            <a:prstGeom prst="rect">
              <a:avLst/>
            </a:prstGeom>
          </p:spPr>
        </p:pic>
        <p:pic>
          <p:nvPicPr>
            <p:cNvPr id="3386" name="object 3386"/>
            <p:cNvPicPr/>
            <p:nvPr/>
          </p:nvPicPr>
          <p:blipFill>
            <a:blip r:embed="rId360" cstate="print"/>
            <a:stretch>
              <a:fillRect/>
            </a:stretch>
          </p:blipFill>
          <p:spPr>
            <a:xfrm>
              <a:off x="14509358" y="11099439"/>
              <a:ext cx="83991" cy="84963"/>
            </a:xfrm>
            <a:prstGeom prst="rect">
              <a:avLst/>
            </a:prstGeom>
          </p:spPr>
        </p:pic>
        <p:pic>
          <p:nvPicPr>
            <p:cNvPr id="3387" name="object 3387"/>
            <p:cNvPicPr/>
            <p:nvPr/>
          </p:nvPicPr>
          <p:blipFill>
            <a:blip r:embed="rId361" cstate="print"/>
            <a:stretch>
              <a:fillRect/>
            </a:stretch>
          </p:blipFill>
          <p:spPr>
            <a:xfrm>
              <a:off x="14986007" y="11100451"/>
              <a:ext cx="87007" cy="82939"/>
            </a:xfrm>
            <a:prstGeom prst="rect">
              <a:avLst/>
            </a:prstGeom>
          </p:spPr>
        </p:pic>
        <p:sp>
          <p:nvSpPr>
            <p:cNvPr id="3388" name="object 3388"/>
            <p:cNvSpPr/>
            <p:nvPr/>
          </p:nvSpPr>
          <p:spPr>
            <a:xfrm>
              <a:off x="10846094" y="1353215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9" name="object 3389"/>
            <p:cNvSpPr/>
            <p:nvPr/>
          </p:nvSpPr>
          <p:spPr>
            <a:xfrm>
              <a:off x="10846094" y="1372340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90" name="object 3390"/>
          <p:cNvGrpSpPr/>
          <p:nvPr/>
        </p:nvGrpSpPr>
        <p:grpSpPr>
          <a:xfrm>
            <a:off x="6663699" y="2710343"/>
            <a:ext cx="6350" cy="3990340"/>
            <a:chOff x="6663699" y="2710343"/>
            <a:chExt cx="6350" cy="3990340"/>
          </a:xfrm>
        </p:grpSpPr>
        <p:sp>
          <p:nvSpPr>
            <p:cNvPr id="3391" name="object 3391"/>
            <p:cNvSpPr/>
            <p:nvPr/>
          </p:nvSpPr>
          <p:spPr>
            <a:xfrm>
              <a:off x="6663699" y="27103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2" name="object 3392"/>
            <p:cNvSpPr/>
            <p:nvPr/>
          </p:nvSpPr>
          <p:spPr>
            <a:xfrm>
              <a:off x="6666735" y="27427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3" name="object 3393"/>
            <p:cNvSpPr/>
            <p:nvPr/>
          </p:nvSpPr>
          <p:spPr>
            <a:xfrm>
              <a:off x="6663699" y="29977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4" name="object 3394"/>
            <p:cNvSpPr/>
            <p:nvPr/>
          </p:nvSpPr>
          <p:spPr>
            <a:xfrm>
              <a:off x="6666735" y="302910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5" name="object 3395"/>
            <p:cNvSpPr/>
            <p:nvPr/>
          </p:nvSpPr>
          <p:spPr>
            <a:xfrm>
              <a:off x="6663699" y="32841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6" name="object 3396"/>
            <p:cNvSpPr/>
            <p:nvPr/>
          </p:nvSpPr>
          <p:spPr>
            <a:xfrm>
              <a:off x="6666735" y="331650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7" name="object 3397"/>
            <p:cNvSpPr/>
            <p:nvPr/>
          </p:nvSpPr>
          <p:spPr>
            <a:xfrm>
              <a:off x="6663699" y="35715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8" name="object 3398"/>
            <p:cNvSpPr/>
            <p:nvPr/>
          </p:nvSpPr>
          <p:spPr>
            <a:xfrm>
              <a:off x="6666735" y="36028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9" name="object 3399"/>
            <p:cNvSpPr/>
            <p:nvPr/>
          </p:nvSpPr>
          <p:spPr>
            <a:xfrm>
              <a:off x="6663699" y="38578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0" name="object 3400"/>
            <p:cNvSpPr/>
            <p:nvPr/>
          </p:nvSpPr>
          <p:spPr>
            <a:xfrm>
              <a:off x="6666735" y="389027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1" name="object 3401"/>
            <p:cNvSpPr/>
            <p:nvPr/>
          </p:nvSpPr>
          <p:spPr>
            <a:xfrm>
              <a:off x="6663699" y="414529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2" name="object 3402"/>
            <p:cNvSpPr/>
            <p:nvPr/>
          </p:nvSpPr>
          <p:spPr>
            <a:xfrm>
              <a:off x="6666735" y="417666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3" name="object 3403"/>
            <p:cNvSpPr/>
            <p:nvPr/>
          </p:nvSpPr>
          <p:spPr>
            <a:xfrm>
              <a:off x="6663699" y="44316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4" name="object 3404"/>
            <p:cNvSpPr/>
            <p:nvPr/>
          </p:nvSpPr>
          <p:spPr>
            <a:xfrm>
              <a:off x="6666735" y="446304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5" name="object 3405"/>
            <p:cNvSpPr/>
            <p:nvPr/>
          </p:nvSpPr>
          <p:spPr>
            <a:xfrm>
              <a:off x="6663699" y="47190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6" name="object 3406"/>
            <p:cNvSpPr/>
            <p:nvPr/>
          </p:nvSpPr>
          <p:spPr>
            <a:xfrm>
              <a:off x="6666735" y="47504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7" name="object 3407"/>
            <p:cNvSpPr/>
            <p:nvPr/>
          </p:nvSpPr>
          <p:spPr>
            <a:xfrm>
              <a:off x="6663699" y="50054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8" name="object 3408"/>
            <p:cNvSpPr/>
            <p:nvPr/>
          </p:nvSpPr>
          <p:spPr>
            <a:xfrm>
              <a:off x="6666735" y="503681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9" name="object 3409"/>
            <p:cNvSpPr/>
            <p:nvPr/>
          </p:nvSpPr>
          <p:spPr>
            <a:xfrm>
              <a:off x="6663699" y="52918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0" name="object 3410"/>
            <p:cNvSpPr/>
            <p:nvPr/>
          </p:nvSpPr>
          <p:spPr>
            <a:xfrm>
              <a:off x="6666735" y="532421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1" name="object 3411"/>
            <p:cNvSpPr/>
            <p:nvPr/>
          </p:nvSpPr>
          <p:spPr>
            <a:xfrm>
              <a:off x="6663699" y="55792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2" name="object 3412"/>
            <p:cNvSpPr/>
            <p:nvPr/>
          </p:nvSpPr>
          <p:spPr>
            <a:xfrm>
              <a:off x="6666735" y="561059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3" name="object 3413"/>
            <p:cNvSpPr/>
            <p:nvPr/>
          </p:nvSpPr>
          <p:spPr>
            <a:xfrm>
              <a:off x="6663699" y="58656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4" name="object 3414"/>
            <p:cNvSpPr/>
            <p:nvPr/>
          </p:nvSpPr>
          <p:spPr>
            <a:xfrm>
              <a:off x="6666735" y="589798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5" name="object 3415"/>
            <p:cNvSpPr/>
            <p:nvPr/>
          </p:nvSpPr>
          <p:spPr>
            <a:xfrm>
              <a:off x="6663699" y="61530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6" name="object 3416"/>
            <p:cNvSpPr/>
            <p:nvPr/>
          </p:nvSpPr>
          <p:spPr>
            <a:xfrm>
              <a:off x="6666735" y="618437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7" name="object 3417"/>
            <p:cNvSpPr/>
            <p:nvPr/>
          </p:nvSpPr>
          <p:spPr>
            <a:xfrm>
              <a:off x="6663699" y="643938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8" name="object 3418"/>
            <p:cNvSpPr/>
            <p:nvPr/>
          </p:nvSpPr>
          <p:spPr>
            <a:xfrm>
              <a:off x="6666735" y="647176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419" name="object 3419"/>
          <p:cNvPicPr/>
          <p:nvPr/>
        </p:nvPicPr>
        <p:blipFill>
          <a:blip r:embed="rId362" cstate="print"/>
          <a:stretch>
            <a:fillRect/>
          </a:stretch>
        </p:blipFill>
        <p:spPr>
          <a:xfrm>
            <a:off x="6302433" y="1443379"/>
            <a:ext cx="1646424" cy="1175867"/>
          </a:xfrm>
          <a:prstGeom prst="rect">
            <a:avLst/>
          </a:prstGeom>
        </p:spPr>
      </p:pic>
      <p:grpSp>
        <p:nvGrpSpPr>
          <p:cNvPr id="3420" name="object 3420"/>
          <p:cNvGrpSpPr/>
          <p:nvPr/>
        </p:nvGrpSpPr>
        <p:grpSpPr>
          <a:xfrm>
            <a:off x="6663699" y="6726777"/>
            <a:ext cx="6350" cy="2806700"/>
            <a:chOff x="6663699" y="6726777"/>
            <a:chExt cx="6350" cy="2806700"/>
          </a:xfrm>
        </p:grpSpPr>
        <p:sp>
          <p:nvSpPr>
            <p:cNvPr id="3421" name="object 3421"/>
            <p:cNvSpPr/>
            <p:nvPr/>
          </p:nvSpPr>
          <p:spPr>
            <a:xfrm>
              <a:off x="6663699" y="67267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2" name="object 3422"/>
            <p:cNvSpPr/>
            <p:nvPr/>
          </p:nvSpPr>
          <p:spPr>
            <a:xfrm>
              <a:off x="6666735" y="675814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3" name="object 3423"/>
            <p:cNvSpPr/>
            <p:nvPr/>
          </p:nvSpPr>
          <p:spPr>
            <a:xfrm>
              <a:off x="6663699" y="70131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4" name="object 3424"/>
            <p:cNvSpPr/>
            <p:nvPr/>
          </p:nvSpPr>
          <p:spPr>
            <a:xfrm>
              <a:off x="6666735" y="704554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5" name="object 3425"/>
            <p:cNvSpPr/>
            <p:nvPr/>
          </p:nvSpPr>
          <p:spPr>
            <a:xfrm>
              <a:off x="6663699" y="73005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6" name="object 3426"/>
            <p:cNvSpPr/>
            <p:nvPr/>
          </p:nvSpPr>
          <p:spPr>
            <a:xfrm>
              <a:off x="6666735" y="733192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7" name="object 3427"/>
            <p:cNvSpPr/>
            <p:nvPr/>
          </p:nvSpPr>
          <p:spPr>
            <a:xfrm>
              <a:off x="6663699" y="75869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8" name="object 3428"/>
            <p:cNvSpPr/>
            <p:nvPr/>
          </p:nvSpPr>
          <p:spPr>
            <a:xfrm>
              <a:off x="6666735" y="761830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9" name="object 3429"/>
            <p:cNvSpPr/>
            <p:nvPr/>
          </p:nvSpPr>
          <p:spPr>
            <a:xfrm>
              <a:off x="6663699" y="787433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0" name="object 3430"/>
            <p:cNvSpPr/>
            <p:nvPr/>
          </p:nvSpPr>
          <p:spPr>
            <a:xfrm>
              <a:off x="6666735" y="790570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1" name="object 3431"/>
            <p:cNvSpPr/>
            <p:nvPr/>
          </p:nvSpPr>
          <p:spPr>
            <a:xfrm>
              <a:off x="6663699" y="816071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2" name="object 3432"/>
            <p:cNvSpPr/>
            <p:nvPr/>
          </p:nvSpPr>
          <p:spPr>
            <a:xfrm>
              <a:off x="6666735" y="819208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3" name="object 3433"/>
            <p:cNvSpPr/>
            <p:nvPr/>
          </p:nvSpPr>
          <p:spPr>
            <a:xfrm>
              <a:off x="6663699" y="84470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4" name="object 3434"/>
            <p:cNvSpPr/>
            <p:nvPr/>
          </p:nvSpPr>
          <p:spPr>
            <a:xfrm>
              <a:off x="6666735" y="847947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5" name="object 3435"/>
            <p:cNvSpPr/>
            <p:nvPr/>
          </p:nvSpPr>
          <p:spPr>
            <a:xfrm>
              <a:off x="6663699" y="87344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6" name="object 3436"/>
            <p:cNvSpPr/>
            <p:nvPr/>
          </p:nvSpPr>
          <p:spPr>
            <a:xfrm>
              <a:off x="6666735" y="876585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7" name="object 3437"/>
            <p:cNvSpPr/>
            <p:nvPr/>
          </p:nvSpPr>
          <p:spPr>
            <a:xfrm>
              <a:off x="6663699" y="902087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8" name="object 3438"/>
            <p:cNvSpPr/>
            <p:nvPr/>
          </p:nvSpPr>
          <p:spPr>
            <a:xfrm>
              <a:off x="6666735" y="90532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9" name="object 3439"/>
            <p:cNvSpPr/>
            <p:nvPr/>
          </p:nvSpPr>
          <p:spPr>
            <a:xfrm>
              <a:off x="6663699" y="930826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0" name="object 3440"/>
            <p:cNvSpPr/>
            <p:nvPr/>
          </p:nvSpPr>
          <p:spPr>
            <a:xfrm>
              <a:off x="6666735" y="9339636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0"/>
                  </a:moveTo>
                  <a:lnTo>
                    <a:pt x="0" y="1932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41" name="object 3441"/>
          <p:cNvSpPr/>
          <p:nvPr/>
        </p:nvSpPr>
        <p:spPr>
          <a:xfrm>
            <a:off x="6688998" y="2824713"/>
            <a:ext cx="9525" cy="9525"/>
          </a:xfrm>
          <a:custGeom>
            <a:avLst/>
            <a:gdLst/>
            <a:ahLst/>
            <a:cxnLst/>
            <a:rect l="l" t="t" r="r" b="b"/>
            <a:pathLst>
              <a:path w="9525" h="9525">
                <a:moveTo>
                  <a:pt x="0" y="9087"/>
                </a:moveTo>
                <a:lnTo>
                  <a:pt x="9087" y="0"/>
                </a:lnTo>
              </a:path>
            </a:pathLst>
          </a:custGeom>
          <a:ln w="4047">
            <a:solidFill>
              <a:srgbClr val="C154E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442" name="object 3442"/>
          <p:cNvPicPr/>
          <p:nvPr/>
        </p:nvPicPr>
        <p:blipFill>
          <a:blip r:embed="rId363" cstate="print"/>
          <a:stretch>
            <a:fillRect/>
          </a:stretch>
        </p:blipFill>
        <p:spPr>
          <a:xfrm>
            <a:off x="7960009" y="1835005"/>
            <a:ext cx="286361" cy="238820"/>
          </a:xfrm>
          <a:prstGeom prst="rect">
            <a:avLst/>
          </a:prstGeom>
        </p:spPr>
      </p:pic>
      <p:grpSp>
        <p:nvGrpSpPr>
          <p:cNvPr id="3443" name="object 3443"/>
          <p:cNvGrpSpPr/>
          <p:nvPr/>
        </p:nvGrpSpPr>
        <p:grpSpPr>
          <a:xfrm>
            <a:off x="11688037" y="1211643"/>
            <a:ext cx="1991995" cy="1878330"/>
            <a:chOff x="11688037" y="1211643"/>
            <a:chExt cx="1991995" cy="1878330"/>
          </a:xfrm>
        </p:grpSpPr>
        <p:pic>
          <p:nvPicPr>
            <p:cNvPr id="3444" name="object 3444"/>
            <p:cNvPicPr/>
            <p:nvPr/>
          </p:nvPicPr>
          <p:blipFill>
            <a:blip r:embed="rId364" cstate="print"/>
            <a:stretch>
              <a:fillRect/>
            </a:stretch>
          </p:blipFill>
          <p:spPr>
            <a:xfrm>
              <a:off x="12014898" y="1211643"/>
              <a:ext cx="1664639" cy="1878181"/>
            </a:xfrm>
            <a:prstGeom prst="rect">
              <a:avLst/>
            </a:prstGeom>
          </p:spPr>
        </p:pic>
        <p:pic>
          <p:nvPicPr>
            <p:cNvPr id="3445" name="object 3445"/>
            <p:cNvPicPr/>
            <p:nvPr/>
          </p:nvPicPr>
          <p:blipFill>
            <a:blip r:embed="rId365" cstate="print"/>
            <a:stretch>
              <a:fillRect/>
            </a:stretch>
          </p:blipFill>
          <p:spPr>
            <a:xfrm>
              <a:off x="11688037" y="1835005"/>
              <a:ext cx="314716" cy="238820"/>
            </a:xfrm>
            <a:prstGeom prst="rect">
              <a:avLst/>
            </a:prstGeom>
          </p:spPr>
        </p:pic>
      </p:grpSp>
      <p:pic>
        <p:nvPicPr>
          <p:cNvPr id="3446" name="object 3446"/>
          <p:cNvPicPr/>
          <p:nvPr/>
        </p:nvPicPr>
        <p:blipFill>
          <a:blip r:embed="rId366" cstate="print"/>
          <a:stretch>
            <a:fillRect/>
          </a:stretch>
        </p:blipFill>
        <p:spPr>
          <a:xfrm>
            <a:off x="6351026" y="7608187"/>
            <a:ext cx="398688" cy="105242"/>
          </a:xfrm>
          <a:prstGeom prst="rect">
            <a:avLst/>
          </a:prstGeom>
        </p:spPr>
      </p:pic>
      <p:pic>
        <p:nvPicPr>
          <p:cNvPr id="3447" name="object 3447"/>
          <p:cNvPicPr/>
          <p:nvPr/>
        </p:nvPicPr>
        <p:blipFill>
          <a:blip r:embed="rId367" cstate="print"/>
          <a:stretch>
            <a:fillRect/>
          </a:stretch>
        </p:blipFill>
        <p:spPr>
          <a:xfrm>
            <a:off x="5841994" y="8052434"/>
            <a:ext cx="437162" cy="450298"/>
          </a:xfrm>
          <a:prstGeom prst="rect">
            <a:avLst/>
          </a:prstGeom>
        </p:spPr>
      </p:pic>
      <p:pic>
        <p:nvPicPr>
          <p:cNvPr id="3448" name="object 3448"/>
          <p:cNvPicPr/>
          <p:nvPr/>
        </p:nvPicPr>
        <p:blipFill>
          <a:blip r:embed="rId368" cstate="print"/>
          <a:stretch>
            <a:fillRect/>
          </a:stretch>
        </p:blipFill>
        <p:spPr>
          <a:xfrm>
            <a:off x="12745527" y="4181720"/>
            <a:ext cx="368350" cy="394661"/>
          </a:xfrm>
          <a:prstGeom prst="rect">
            <a:avLst/>
          </a:prstGeom>
        </p:spPr>
      </p:pic>
      <p:pic>
        <p:nvPicPr>
          <p:cNvPr id="3449" name="object 3449"/>
          <p:cNvPicPr/>
          <p:nvPr/>
        </p:nvPicPr>
        <p:blipFill>
          <a:blip r:embed="rId369" cstate="print"/>
          <a:stretch>
            <a:fillRect/>
          </a:stretch>
        </p:blipFill>
        <p:spPr>
          <a:xfrm>
            <a:off x="5078983" y="8067613"/>
            <a:ext cx="322792" cy="305659"/>
          </a:xfrm>
          <a:prstGeom prst="rect">
            <a:avLst/>
          </a:prstGeom>
        </p:spPr>
      </p:pic>
      <p:pic>
        <p:nvPicPr>
          <p:cNvPr id="3450" name="object 3450"/>
          <p:cNvPicPr/>
          <p:nvPr/>
        </p:nvPicPr>
        <p:blipFill>
          <a:blip r:embed="rId370" cstate="print"/>
          <a:stretch>
            <a:fillRect/>
          </a:stretch>
        </p:blipFill>
        <p:spPr>
          <a:xfrm>
            <a:off x="14010465" y="4338572"/>
            <a:ext cx="239832" cy="184175"/>
          </a:xfrm>
          <a:prstGeom prst="rect">
            <a:avLst/>
          </a:prstGeom>
        </p:spPr>
      </p:pic>
      <p:pic>
        <p:nvPicPr>
          <p:cNvPr id="3451" name="object 3451"/>
          <p:cNvPicPr/>
          <p:nvPr/>
        </p:nvPicPr>
        <p:blipFill>
          <a:blip r:embed="rId371" cstate="print"/>
          <a:stretch>
            <a:fillRect/>
          </a:stretch>
        </p:blipFill>
        <p:spPr>
          <a:xfrm>
            <a:off x="12736439" y="3195067"/>
            <a:ext cx="109250" cy="389581"/>
          </a:xfrm>
          <a:prstGeom prst="rect">
            <a:avLst/>
          </a:prstGeom>
        </p:spPr>
      </p:pic>
      <p:pic>
        <p:nvPicPr>
          <p:cNvPr id="3452" name="object 3452"/>
          <p:cNvPicPr/>
          <p:nvPr/>
        </p:nvPicPr>
        <p:blipFill>
          <a:blip r:embed="rId372" cstate="print"/>
          <a:stretch>
            <a:fillRect/>
          </a:stretch>
        </p:blipFill>
        <p:spPr>
          <a:xfrm>
            <a:off x="7079611" y="3195067"/>
            <a:ext cx="137625" cy="1381313"/>
          </a:xfrm>
          <a:prstGeom prst="rect">
            <a:avLst/>
          </a:prstGeom>
        </p:spPr>
      </p:pic>
      <p:grpSp>
        <p:nvGrpSpPr>
          <p:cNvPr id="3453" name="object 3453"/>
          <p:cNvGrpSpPr/>
          <p:nvPr/>
        </p:nvGrpSpPr>
        <p:grpSpPr>
          <a:xfrm>
            <a:off x="-3035" y="336"/>
            <a:ext cx="20108545" cy="14204315"/>
            <a:chOff x="-3035" y="336"/>
            <a:chExt cx="20108545" cy="14204315"/>
          </a:xfrm>
        </p:grpSpPr>
        <p:pic>
          <p:nvPicPr>
            <p:cNvPr id="3454" name="object 3454"/>
            <p:cNvPicPr/>
            <p:nvPr/>
          </p:nvPicPr>
          <p:blipFill>
            <a:blip r:embed="rId373" cstate="print"/>
            <a:stretch>
              <a:fillRect/>
            </a:stretch>
          </p:blipFill>
          <p:spPr>
            <a:xfrm>
              <a:off x="17210256" y="13857007"/>
              <a:ext cx="866230" cy="93059"/>
            </a:xfrm>
            <a:prstGeom prst="rect">
              <a:avLst/>
            </a:prstGeom>
          </p:spPr>
        </p:pic>
        <p:sp>
          <p:nvSpPr>
            <p:cNvPr id="3455" name="object 3455"/>
            <p:cNvSpPr/>
            <p:nvPr/>
          </p:nvSpPr>
          <p:spPr>
            <a:xfrm>
              <a:off x="0" y="3372"/>
              <a:ext cx="20102830" cy="14197965"/>
            </a:xfrm>
            <a:custGeom>
              <a:avLst/>
              <a:gdLst/>
              <a:ahLst/>
              <a:cxnLst/>
              <a:rect l="l" t="t" r="r" b="b"/>
              <a:pathLst>
                <a:path w="20102830" h="14197965">
                  <a:moveTo>
                    <a:pt x="0" y="14197677"/>
                  </a:moveTo>
                  <a:lnTo>
                    <a:pt x="20102393" y="14197677"/>
                  </a:lnTo>
                  <a:lnTo>
                    <a:pt x="20102393" y="0"/>
                  </a:lnTo>
                  <a:lnTo>
                    <a:pt x="0" y="0"/>
                  </a:lnTo>
                  <a:lnTo>
                    <a:pt x="0" y="14197677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6" name="object 3456"/>
            <p:cNvSpPr/>
            <p:nvPr/>
          </p:nvSpPr>
          <p:spPr>
            <a:xfrm>
              <a:off x="477641" y="122783"/>
              <a:ext cx="19505930" cy="13959205"/>
            </a:xfrm>
            <a:custGeom>
              <a:avLst/>
              <a:gdLst/>
              <a:ahLst/>
              <a:cxnLst/>
              <a:rect l="l" t="t" r="r" b="b"/>
              <a:pathLst>
                <a:path w="19505930" h="13959205">
                  <a:moveTo>
                    <a:pt x="0" y="13958857"/>
                  </a:moveTo>
                  <a:lnTo>
                    <a:pt x="19505342" y="13958857"/>
                  </a:lnTo>
                  <a:lnTo>
                    <a:pt x="19505342" y="0"/>
                  </a:lnTo>
                  <a:lnTo>
                    <a:pt x="0" y="0"/>
                  </a:lnTo>
                  <a:lnTo>
                    <a:pt x="0" y="13958857"/>
                  </a:lnTo>
                  <a:close/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57" name="object 3457"/>
            <p:cNvPicPr/>
            <p:nvPr/>
          </p:nvPicPr>
          <p:blipFill>
            <a:blip r:embed="rId374" cstate="print"/>
            <a:stretch>
              <a:fillRect/>
            </a:stretch>
          </p:blipFill>
          <p:spPr>
            <a:xfrm>
              <a:off x="17799212" y="14107950"/>
              <a:ext cx="400732" cy="81968"/>
            </a:xfrm>
            <a:prstGeom prst="rect">
              <a:avLst/>
            </a:prstGeom>
          </p:spPr>
        </p:pic>
        <p:sp>
          <p:nvSpPr>
            <p:cNvPr id="3458" name="object 3458"/>
            <p:cNvSpPr/>
            <p:nvPr/>
          </p:nvSpPr>
          <p:spPr>
            <a:xfrm>
              <a:off x="19653127" y="14153488"/>
              <a:ext cx="27305" cy="0"/>
            </a:xfrm>
            <a:custGeom>
              <a:avLst/>
              <a:gdLst/>
              <a:ahLst/>
              <a:cxnLst/>
              <a:rect l="l" t="t" r="r" b="b"/>
              <a:pathLst>
                <a:path w="27305">
                  <a:moveTo>
                    <a:pt x="2730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9" name="object 3459"/>
            <p:cNvSpPr/>
            <p:nvPr/>
          </p:nvSpPr>
          <p:spPr>
            <a:xfrm>
              <a:off x="19646023" y="14112019"/>
              <a:ext cx="41910" cy="59690"/>
            </a:xfrm>
            <a:custGeom>
              <a:avLst/>
              <a:gdLst/>
              <a:ahLst/>
              <a:cxnLst/>
              <a:rect l="l" t="t" r="r" b="b"/>
              <a:pathLst>
                <a:path w="41909" h="59690">
                  <a:moveTo>
                    <a:pt x="0" y="59684"/>
                  </a:moveTo>
                  <a:lnTo>
                    <a:pt x="20239" y="0"/>
                  </a:lnTo>
                  <a:lnTo>
                    <a:pt x="41469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0" name="object 3460"/>
            <p:cNvSpPr/>
            <p:nvPr/>
          </p:nvSpPr>
          <p:spPr>
            <a:xfrm>
              <a:off x="19705748" y="14112019"/>
              <a:ext cx="15240" cy="59690"/>
            </a:xfrm>
            <a:custGeom>
              <a:avLst/>
              <a:gdLst/>
              <a:ahLst/>
              <a:cxnLst/>
              <a:rect l="l" t="t" r="r" b="b"/>
              <a:pathLst>
                <a:path w="15240" h="59690">
                  <a:moveTo>
                    <a:pt x="15159" y="59684"/>
                  </a:moveTo>
                  <a:lnTo>
                    <a:pt x="15159" y="0"/>
                  </a:lnTo>
                  <a:lnTo>
                    <a:pt x="0" y="1515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1" name="object 3461"/>
            <p:cNvSpPr/>
            <p:nvPr/>
          </p:nvSpPr>
          <p:spPr>
            <a:xfrm>
              <a:off x="19935441" y="14081640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2" name="object 3462"/>
            <p:cNvSpPr/>
            <p:nvPr/>
          </p:nvSpPr>
          <p:spPr>
            <a:xfrm>
              <a:off x="477641" y="14034098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3" name="object 3463"/>
            <p:cNvSpPr/>
            <p:nvPr/>
          </p:nvSpPr>
          <p:spPr>
            <a:xfrm>
              <a:off x="19935441" y="122783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4" name="object 3464"/>
            <p:cNvSpPr/>
            <p:nvPr/>
          </p:nvSpPr>
          <p:spPr>
            <a:xfrm>
              <a:off x="15561787" y="12764079"/>
              <a:ext cx="4423410" cy="1317625"/>
            </a:xfrm>
            <a:custGeom>
              <a:avLst/>
              <a:gdLst/>
              <a:ahLst/>
              <a:cxnLst/>
              <a:rect l="l" t="t" r="r" b="b"/>
              <a:pathLst>
                <a:path w="4423409" h="1317625">
                  <a:moveTo>
                    <a:pt x="0" y="1317560"/>
                  </a:moveTo>
                  <a:lnTo>
                    <a:pt x="0" y="0"/>
                  </a:lnTo>
                  <a:lnTo>
                    <a:pt x="4423219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5" name="object 3465"/>
            <p:cNvSpPr/>
            <p:nvPr/>
          </p:nvSpPr>
          <p:spPr>
            <a:xfrm>
              <a:off x="15969604" y="12764079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0" y="0"/>
                  </a:moveTo>
                  <a:lnTo>
                    <a:pt x="548477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6" name="object 3466"/>
            <p:cNvSpPr/>
            <p:nvPr/>
          </p:nvSpPr>
          <p:spPr>
            <a:xfrm>
              <a:off x="15561787" y="13242733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5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7" name="object 3467"/>
            <p:cNvSpPr/>
            <p:nvPr/>
          </p:nvSpPr>
          <p:spPr>
            <a:xfrm>
              <a:off x="15703461" y="12764079"/>
              <a:ext cx="548005" cy="0"/>
            </a:xfrm>
            <a:custGeom>
              <a:avLst/>
              <a:gdLst/>
              <a:ahLst/>
              <a:cxnLst/>
              <a:rect l="l" t="t" r="r" b="b"/>
              <a:pathLst>
                <a:path w="548005">
                  <a:moveTo>
                    <a:pt x="0" y="0"/>
                  </a:moveTo>
                  <a:lnTo>
                    <a:pt x="547445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8" name="object 3468"/>
            <p:cNvSpPr/>
            <p:nvPr/>
          </p:nvSpPr>
          <p:spPr>
            <a:xfrm>
              <a:off x="16876312" y="12764079"/>
              <a:ext cx="240029" cy="0"/>
            </a:xfrm>
            <a:custGeom>
              <a:avLst/>
              <a:gdLst/>
              <a:ahLst/>
              <a:cxnLst/>
              <a:rect l="l" t="t" r="r" b="b"/>
              <a:pathLst>
                <a:path w="240030">
                  <a:moveTo>
                    <a:pt x="0" y="0"/>
                  </a:moveTo>
                  <a:lnTo>
                    <a:pt x="239812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9" name="object 3469"/>
            <p:cNvSpPr/>
            <p:nvPr/>
          </p:nvSpPr>
          <p:spPr>
            <a:xfrm>
              <a:off x="19515481" y="12906784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382" y="0"/>
                  </a:moveTo>
                  <a:lnTo>
                    <a:pt x="0" y="0"/>
                  </a:lnTo>
                  <a:lnTo>
                    <a:pt x="0" y="11111"/>
                  </a:lnTo>
                  <a:lnTo>
                    <a:pt x="32382" y="11111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70" name="object 3470"/>
            <p:cNvPicPr/>
            <p:nvPr/>
          </p:nvPicPr>
          <p:blipFill>
            <a:blip r:embed="rId375" cstate="print"/>
            <a:stretch>
              <a:fillRect/>
            </a:stretch>
          </p:blipFill>
          <p:spPr>
            <a:xfrm>
              <a:off x="19584294" y="12857179"/>
              <a:ext cx="154828" cy="86015"/>
            </a:xfrm>
            <a:prstGeom prst="rect">
              <a:avLst/>
            </a:prstGeom>
          </p:spPr>
        </p:pic>
        <p:sp>
          <p:nvSpPr>
            <p:cNvPr id="3471" name="object 3471"/>
            <p:cNvSpPr/>
            <p:nvPr/>
          </p:nvSpPr>
          <p:spPr>
            <a:xfrm>
              <a:off x="19147131" y="13365178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2" name="object 3472"/>
            <p:cNvSpPr/>
            <p:nvPr/>
          </p:nvSpPr>
          <p:spPr>
            <a:xfrm>
              <a:off x="18787888" y="13365178"/>
              <a:ext cx="0" cy="716915"/>
            </a:xfrm>
            <a:custGeom>
              <a:avLst/>
              <a:gdLst/>
              <a:ahLst/>
              <a:cxnLst/>
              <a:rect l="l" t="t" r="r" b="b"/>
              <a:pathLst>
                <a:path h="716915">
                  <a:moveTo>
                    <a:pt x="0" y="716461"/>
                  </a:moveTo>
                  <a:lnTo>
                    <a:pt x="0" y="0"/>
                  </a:lnTo>
                  <a:lnTo>
                    <a:pt x="0" y="716461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3" name="object 3473"/>
            <p:cNvSpPr/>
            <p:nvPr/>
          </p:nvSpPr>
          <p:spPr>
            <a:xfrm>
              <a:off x="16039428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4" name="object 3474"/>
            <p:cNvSpPr/>
            <p:nvPr/>
          </p:nvSpPr>
          <p:spPr>
            <a:xfrm>
              <a:off x="19505362" y="13365178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5" name="object 3475"/>
            <p:cNvSpPr/>
            <p:nvPr/>
          </p:nvSpPr>
          <p:spPr>
            <a:xfrm>
              <a:off x="17115133" y="1276713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6" name="object 3476"/>
            <p:cNvSpPr/>
            <p:nvPr/>
          </p:nvSpPr>
          <p:spPr>
            <a:xfrm>
              <a:off x="17115133" y="13005935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7" name="object 3477"/>
            <p:cNvSpPr/>
            <p:nvPr/>
          </p:nvSpPr>
          <p:spPr>
            <a:xfrm>
              <a:off x="17115133" y="13723409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8" name="object 3478"/>
            <p:cNvSpPr/>
            <p:nvPr/>
          </p:nvSpPr>
          <p:spPr>
            <a:xfrm>
              <a:off x="16876312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9" name="object 3479"/>
            <p:cNvSpPr/>
            <p:nvPr/>
          </p:nvSpPr>
          <p:spPr>
            <a:xfrm>
              <a:off x="16517070" y="1276711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0" name="object 3480"/>
            <p:cNvSpPr/>
            <p:nvPr/>
          </p:nvSpPr>
          <p:spPr>
            <a:xfrm>
              <a:off x="18787888" y="13484588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094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1" name="object 3481"/>
            <p:cNvSpPr/>
            <p:nvPr/>
          </p:nvSpPr>
          <p:spPr>
            <a:xfrm>
              <a:off x="15560775" y="13723409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2" name="object 3482"/>
            <p:cNvSpPr/>
            <p:nvPr/>
          </p:nvSpPr>
          <p:spPr>
            <a:xfrm>
              <a:off x="15560775" y="13962230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3" name="object 3483"/>
            <p:cNvSpPr/>
            <p:nvPr/>
          </p:nvSpPr>
          <p:spPr>
            <a:xfrm>
              <a:off x="15560775" y="13484588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4" name="object 3484"/>
            <p:cNvSpPr/>
            <p:nvPr/>
          </p:nvSpPr>
          <p:spPr>
            <a:xfrm>
              <a:off x="15560775" y="1408164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5" name="object 3485"/>
            <p:cNvSpPr/>
            <p:nvPr/>
          </p:nvSpPr>
          <p:spPr>
            <a:xfrm>
              <a:off x="15560775" y="13842819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6" name="object 3486"/>
            <p:cNvSpPr/>
            <p:nvPr/>
          </p:nvSpPr>
          <p:spPr>
            <a:xfrm>
              <a:off x="15560775" y="13603999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7" name="object 3487"/>
            <p:cNvSpPr/>
            <p:nvPr/>
          </p:nvSpPr>
          <p:spPr>
            <a:xfrm>
              <a:off x="15560775" y="12886525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8" name="object 3488"/>
            <p:cNvSpPr/>
            <p:nvPr/>
          </p:nvSpPr>
          <p:spPr>
            <a:xfrm>
              <a:off x="15560775" y="13126357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9" name="object 3489"/>
            <p:cNvSpPr/>
            <p:nvPr/>
          </p:nvSpPr>
          <p:spPr>
            <a:xfrm>
              <a:off x="15560775" y="1336517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0" name="object 3490"/>
            <p:cNvSpPr/>
            <p:nvPr/>
          </p:nvSpPr>
          <p:spPr>
            <a:xfrm>
              <a:off x="15560775" y="12767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1" name="object 3491"/>
            <p:cNvSpPr/>
            <p:nvPr/>
          </p:nvSpPr>
          <p:spPr>
            <a:xfrm>
              <a:off x="19983003" y="12767135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2" name="object 3492"/>
            <p:cNvSpPr/>
            <p:nvPr/>
          </p:nvSpPr>
          <p:spPr>
            <a:xfrm>
              <a:off x="17665634" y="12875394"/>
              <a:ext cx="42545" cy="72390"/>
            </a:xfrm>
            <a:custGeom>
              <a:avLst/>
              <a:gdLst/>
              <a:ahLst/>
              <a:cxnLst/>
              <a:rect l="l" t="t" r="r" b="b"/>
              <a:pathLst>
                <a:path w="42544" h="72390">
                  <a:moveTo>
                    <a:pt x="0" y="0"/>
                  </a:moveTo>
                  <a:lnTo>
                    <a:pt x="42501" y="71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3" name="object 3493"/>
            <p:cNvSpPr/>
            <p:nvPr/>
          </p:nvSpPr>
          <p:spPr>
            <a:xfrm>
              <a:off x="17642359" y="12826840"/>
              <a:ext cx="66040" cy="72390"/>
            </a:xfrm>
            <a:custGeom>
              <a:avLst/>
              <a:gdLst/>
              <a:ahLst/>
              <a:cxnLst/>
              <a:rect l="l" t="t" r="r" b="b"/>
              <a:pathLst>
                <a:path w="66040" h="72390">
                  <a:moveTo>
                    <a:pt x="0" y="71828"/>
                  </a:moveTo>
                  <a:lnTo>
                    <a:pt x="657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4" name="object 3494"/>
            <p:cNvSpPr/>
            <p:nvPr/>
          </p:nvSpPr>
          <p:spPr>
            <a:xfrm>
              <a:off x="17642359" y="12826840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12040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5" name="object 3495"/>
            <p:cNvSpPr/>
            <p:nvPr/>
          </p:nvSpPr>
          <p:spPr>
            <a:xfrm>
              <a:off x="17743555" y="12841999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6" name="object 3496"/>
            <p:cNvSpPr/>
            <p:nvPr/>
          </p:nvSpPr>
          <p:spPr>
            <a:xfrm>
              <a:off x="17744566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7" name="object 3497"/>
            <p:cNvSpPr/>
            <p:nvPr/>
          </p:nvSpPr>
          <p:spPr>
            <a:xfrm>
              <a:off x="17761769" y="12947242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8" name="object 3498"/>
            <p:cNvSpPr/>
            <p:nvPr/>
          </p:nvSpPr>
          <p:spPr>
            <a:xfrm>
              <a:off x="17752681" y="12854143"/>
              <a:ext cx="15240" cy="12700"/>
            </a:xfrm>
            <a:custGeom>
              <a:avLst/>
              <a:gdLst/>
              <a:ahLst/>
              <a:cxnLst/>
              <a:rect l="l" t="t" r="r" b="b"/>
              <a:pathLst>
                <a:path w="15240" h="12700">
                  <a:moveTo>
                    <a:pt x="15159" y="0"/>
                  </a:moveTo>
                  <a:lnTo>
                    <a:pt x="0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9" name="object 3499"/>
            <p:cNvSpPr/>
            <p:nvPr/>
          </p:nvSpPr>
          <p:spPr>
            <a:xfrm>
              <a:off x="17744566" y="12826820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40">
                  <a:moveTo>
                    <a:pt x="14673" y="0"/>
                  </a:moveTo>
                  <a:lnTo>
                    <a:pt x="6577" y="0"/>
                  </a:lnTo>
                  <a:lnTo>
                    <a:pt x="0" y="6557"/>
                  </a:lnTo>
                  <a:lnTo>
                    <a:pt x="0" y="14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0" name="object 3500"/>
            <p:cNvSpPr/>
            <p:nvPr/>
          </p:nvSpPr>
          <p:spPr>
            <a:xfrm>
              <a:off x="17759514" y="12826869"/>
              <a:ext cx="15875" cy="27940"/>
            </a:xfrm>
            <a:custGeom>
              <a:avLst/>
              <a:gdLst/>
              <a:ahLst/>
              <a:cxnLst/>
              <a:rect l="l" t="t" r="r" b="b"/>
              <a:pathLst>
                <a:path w="15875" h="27940">
                  <a:moveTo>
                    <a:pt x="9087" y="27383"/>
                  </a:moveTo>
                  <a:lnTo>
                    <a:pt x="13803" y="23234"/>
                  </a:lnTo>
                  <a:lnTo>
                    <a:pt x="15543" y="16676"/>
                  </a:lnTo>
                  <a:lnTo>
                    <a:pt x="13519" y="10665"/>
                  </a:lnTo>
                  <a:lnTo>
                    <a:pt x="11617" y="4735"/>
                  </a:lnTo>
                  <a:lnTo>
                    <a:pt x="6213" y="50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1" name="object 3501"/>
            <p:cNvSpPr/>
            <p:nvPr/>
          </p:nvSpPr>
          <p:spPr>
            <a:xfrm>
              <a:off x="17794152" y="1288146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2" name="object 3502"/>
            <p:cNvSpPr/>
            <p:nvPr/>
          </p:nvSpPr>
          <p:spPr>
            <a:xfrm>
              <a:off x="17776443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7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3" name="object 3503"/>
            <p:cNvSpPr/>
            <p:nvPr/>
          </p:nvSpPr>
          <p:spPr>
            <a:xfrm>
              <a:off x="17761769" y="12863251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4" name="object 3504"/>
            <p:cNvSpPr/>
            <p:nvPr/>
          </p:nvSpPr>
          <p:spPr>
            <a:xfrm>
              <a:off x="17744566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5" name="object 3505"/>
            <p:cNvSpPr/>
            <p:nvPr/>
          </p:nvSpPr>
          <p:spPr>
            <a:xfrm>
              <a:off x="17776443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7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06" name="object 3506"/>
            <p:cNvPicPr/>
            <p:nvPr/>
          </p:nvPicPr>
          <p:blipFill>
            <a:blip r:embed="rId376" cstate="print"/>
            <a:stretch>
              <a:fillRect/>
            </a:stretch>
          </p:blipFill>
          <p:spPr>
            <a:xfrm>
              <a:off x="17827547" y="12860214"/>
              <a:ext cx="72354" cy="90063"/>
            </a:xfrm>
            <a:prstGeom prst="rect">
              <a:avLst/>
            </a:prstGeom>
          </p:spPr>
        </p:pic>
        <p:sp>
          <p:nvSpPr>
            <p:cNvPr id="3507" name="object 3507"/>
            <p:cNvSpPr/>
            <p:nvPr/>
          </p:nvSpPr>
          <p:spPr>
            <a:xfrm>
              <a:off x="17931798" y="12863271"/>
              <a:ext cx="53975" cy="84455"/>
            </a:xfrm>
            <a:custGeom>
              <a:avLst/>
              <a:gdLst/>
              <a:ahLst/>
              <a:cxnLst/>
              <a:rect l="l" t="t" r="r" b="b"/>
              <a:pathLst>
                <a:path w="53975" h="84454">
                  <a:moveTo>
                    <a:pt x="53613" y="83971"/>
                  </a:moveTo>
                  <a:lnTo>
                    <a:pt x="53613" y="0"/>
                  </a:lnTo>
                  <a:lnTo>
                    <a:pt x="24286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8" name="object 3508"/>
            <p:cNvSpPr/>
            <p:nvPr/>
          </p:nvSpPr>
          <p:spPr>
            <a:xfrm>
              <a:off x="18021842" y="1282682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9" name="object 3509"/>
            <p:cNvSpPr/>
            <p:nvPr/>
          </p:nvSpPr>
          <p:spPr>
            <a:xfrm>
              <a:off x="18021842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10" name="object 3510"/>
            <p:cNvPicPr/>
            <p:nvPr/>
          </p:nvPicPr>
          <p:blipFill>
            <a:blip r:embed="rId377" cstate="print"/>
            <a:stretch>
              <a:fillRect/>
            </a:stretch>
          </p:blipFill>
          <p:spPr>
            <a:xfrm>
              <a:off x="18054223" y="12838964"/>
              <a:ext cx="83991" cy="137625"/>
            </a:xfrm>
            <a:prstGeom prst="rect">
              <a:avLst/>
            </a:prstGeom>
          </p:spPr>
        </p:pic>
        <p:sp>
          <p:nvSpPr>
            <p:cNvPr id="3511" name="object 3511"/>
            <p:cNvSpPr/>
            <p:nvPr/>
          </p:nvSpPr>
          <p:spPr>
            <a:xfrm>
              <a:off x="18170599" y="1282682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2" name="object 3512"/>
            <p:cNvSpPr/>
            <p:nvPr/>
          </p:nvSpPr>
          <p:spPr>
            <a:xfrm>
              <a:off x="18170599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3" name="object 3513"/>
            <p:cNvSpPr/>
            <p:nvPr/>
          </p:nvSpPr>
          <p:spPr>
            <a:xfrm>
              <a:off x="18224231" y="12898669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4" name="object 3514"/>
            <p:cNvSpPr/>
            <p:nvPr/>
          </p:nvSpPr>
          <p:spPr>
            <a:xfrm>
              <a:off x="18207027" y="12863271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5" name="object 3515"/>
            <p:cNvSpPr/>
            <p:nvPr/>
          </p:nvSpPr>
          <p:spPr>
            <a:xfrm>
              <a:off x="18207027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16" name="object 3516"/>
            <p:cNvPicPr/>
            <p:nvPr/>
          </p:nvPicPr>
          <p:blipFill>
            <a:blip r:embed="rId378" cstate="print"/>
            <a:stretch>
              <a:fillRect/>
            </a:stretch>
          </p:blipFill>
          <p:spPr>
            <a:xfrm>
              <a:off x="18293044" y="12860214"/>
              <a:ext cx="72354" cy="90063"/>
            </a:xfrm>
            <a:prstGeom prst="rect">
              <a:avLst/>
            </a:prstGeom>
          </p:spPr>
        </p:pic>
        <p:pic>
          <p:nvPicPr>
            <p:cNvPr id="3517" name="object 3517"/>
            <p:cNvPicPr/>
            <p:nvPr/>
          </p:nvPicPr>
          <p:blipFill>
            <a:blip r:embed="rId379" cstate="print"/>
            <a:stretch>
              <a:fillRect/>
            </a:stretch>
          </p:blipFill>
          <p:spPr>
            <a:xfrm>
              <a:off x="18395251" y="12863251"/>
              <a:ext cx="71848" cy="104210"/>
            </a:xfrm>
            <a:prstGeom prst="rect">
              <a:avLst/>
            </a:prstGeom>
          </p:spPr>
        </p:pic>
        <p:sp>
          <p:nvSpPr>
            <p:cNvPr id="3518" name="object 3518"/>
            <p:cNvSpPr/>
            <p:nvPr/>
          </p:nvSpPr>
          <p:spPr>
            <a:xfrm>
              <a:off x="18499482" y="12826820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9" name="object 3519"/>
            <p:cNvSpPr/>
            <p:nvPr/>
          </p:nvSpPr>
          <p:spPr>
            <a:xfrm>
              <a:off x="18499482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0" name="object 3520"/>
            <p:cNvSpPr/>
            <p:nvPr/>
          </p:nvSpPr>
          <p:spPr>
            <a:xfrm>
              <a:off x="18540971" y="12826820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1" name="object 3521"/>
            <p:cNvSpPr/>
            <p:nvPr/>
          </p:nvSpPr>
          <p:spPr>
            <a:xfrm>
              <a:off x="18532876" y="12922449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2" name="object 3522"/>
            <p:cNvSpPr/>
            <p:nvPr/>
          </p:nvSpPr>
          <p:spPr>
            <a:xfrm>
              <a:off x="18556152" y="12863271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3" name="object 3523"/>
            <p:cNvSpPr/>
            <p:nvPr/>
          </p:nvSpPr>
          <p:spPr>
            <a:xfrm>
              <a:off x="18531865" y="1286325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4" name="object 3524"/>
            <p:cNvSpPr/>
            <p:nvPr/>
          </p:nvSpPr>
          <p:spPr>
            <a:xfrm>
              <a:off x="18618892" y="12904740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5" name="object 3525"/>
            <p:cNvSpPr/>
            <p:nvPr/>
          </p:nvSpPr>
          <p:spPr>
            <a:xfrm>
              <a:off x="18672526" y="1286327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6" name="object 3526"/>
            <p:cNvSpPr/>
            <p:nvPr/>
          </p:nvSpPr>
          <p:spPr>
            <a:xfrm>
              <a:off x="18618892" y="1286327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7" name="object 3527"/>
            <p:cNvSpPr/>
            <p:nvPr/>
          </p:nvSpPr>
          <p:spPr>
            <a:xfrm>
              <a:off x="18708956" y="12922449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8" name="object 3528"/>
            <p:cNvSpPr/>
            <p:nvPr/>
          </p:nvSpPr>
          <p:spPr>
            <a:xfrm>
              <a:off x="18732231" y="12863271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9" name="object 3529"/>
            <p:cNvSpPr/>
            <p:nvPr/>
          </p:nvSpPr>
          <p:spPr>
            <a:xfrm>
              <a:off x="18708956" y="1286325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0" name="object 3530"/>
            <p:cNvSpPr/>
            <p:nvPr/>
          </p:nvSpPr>
          <p:spPr>
            <a:xfrm>
              <a:off x="18804079" y="12826820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31" name="object 3531"/>
            <p:cNvPicPr/>
            <p:nvPr/>
          </p:nvPicPr>
          <p:blipFill>
            <a:blip r:embed="rId380" cstate="print"/>
            <a:stretch>
              <a:fillRect/>
            </a:stretch>
          </p:blipFill>
          <p:spPr>
            <a:xfrm>
              <a:off x="15553692" y="12767115"/>
              <a:ext cx="1561440" cy="1314524"/>
            </a:xfrm>
            <a:prstGeom prst="rect">
              <a:avLst/>
            </a:prstGeom>
          </p:spPr>
        </p:pic>
        <p:sp>
          <p:nvSpPr>
            <p:cNvPr id="3532" name="object 3532"/>
            <p:cNvSpPr/>
            <p:nvPr/>
          </p:nvSpPr>
          <p:spPr>
            <a:xfrm>
              <a:off x="18795984" y="12922449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3" name="object 3533"/>
            <p:cNvSpPr/>
            <p:nvPr/>
          </p:nvSpPr>
          <p:spPr>
            <a:xfrm>
              <a:off x="18819258" y="12863271"/>
              <a:ext cx="29845" cy="84455"/>
            </a:xfrm>
            <a:custGeom>
              <a:avLst/>
              <a:gdLst/>
              <a:ahLst/>
              <a:cxnLst/>
              <a:rect l="l" t="t" r="r" b="b"/>
              <a:pathLst>
                <a:path w="29844" h="84454">
                  <a:moveTo>
                    <a:pt x="0" y="83971"/>
                  </a:moveTo>
                  <a:lnTo>
                    <a:pt x="29326" y="83971"/>
                  </a:ln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4" name="object 3534"/>
            <p:cNvSpPr/>
            <p:nvPr/>
          </p:nvSpPr>
          <p:spPr>
            <a:xfrm>
              <a:off x="18794971" y="12863251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90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5" name="object 3535"/>
            <p:cNvSpPr/>
            <p:nvPr/>
          </p:nvSpPr>
          <p:spPr>
            <a:xfrm>
              <a:off x="18966497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7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6" name="object 3536"/>
            <p:cNvSpPr/>
            <p:nvPr/>
          </p:nvSpPr>
          <p:spPr>
            <a:xfrm>
              <a:off x="18929562" y="12863251"/>
              <a:ext cx="36830" cy="84455"/>
            </a:xfrm>
            <a:custGeom>
              <a:avLst/>
              <a:gdLst/>
              <a:ahLst/>
              <a:cxnLst/>
              <a:rect l="l" t="t" r="r" b="b"/>
              <a:pathLst>
                <a:path w="36830" h="84454">
                  <a:moveTo>
                    <a:pt x="36430" y="0"/>
                  </a:moveTo>
                  <a:lnTo>
                    <a:pt x="0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7" name="object 3537"/>
            <p:cNvSpPr/>
            <p:nvPr/>
          </p:nvSpPr>
          <p:spPr>
            <a:xfrm>
              <a:off x="18983195" y="12881486"/>
              <a:ext cx="0" cy="66040"/>
            </a:xfrm>
            <a:custGeom>
              <a:avLst/>
              <a:gdLst/>
              <a:ahLst/>
              <a:cxnLst/>
              <a:rect l="l" t="t" r="r" b="b"/>
              <a:pathLst>
                <a:path h="66040">
                  <a:moveTo>
                    <a:pt x="0" y="657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8" name="object 3538"/>
            <p:cNvSpPr/>
            <p:nvPr/>
          </p:nvSpPr>
          <p:spPr>
            <a:xfrm>
              <a:off x="19052514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7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9" name="object 3539"/>
            <p:cNvSpPr/>
            <p:nvPr/>
          </p:nvSpPr>
          <p:spPr>
            <a:xfrm>
              <a:off x="19070223" y="1288148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0" name="object 3540"/>
            <p:cNvSpPr/>
            <p:nvPr/>
          </p:nvSpPr>
          <p:spPr>
            <a:xfrm>
              <a:off x="19052514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7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1" name="object 3541"/>
            <p:cNvSpPr/>
            <p:nvPr/>
          </p:nvSpPr>
          <p:spPr>
            <a:xfrm>
              <a:off x="19019624" y="12863251"/>
              <a:ext cx="32384" cy="113664"/>
            </a:xfrm>
            <a:custGeom>
              <a:avLst/>
              <a:gdLst/>
              <a:ahLst/>
              <a:cxnLst/>
              <a:rect l="l" t="t" r="r" b="b"/>
              <a:pathLst>
                <a:path w="32384" h="113665">
                  <a:moveTo>
                    <a:pt x="32382" y="0"/>
                  </a:moveTo>
                  <a:lnTo>
                    <a:pt x="0" y="0"/>
                  </a:lnTo>
                  <a:lnTo>
                    <a:pt x="0" y="1133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2" name="object 3542"/>
            <p:cNvSpPr/>
            <p:nvPr/>
          </p:nvSpPr>
          <p:spPr>
            <a:xfrm>
              <a:off x="19019624" y="12947242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3" name="object 3543"/>
            <p:cNvSpPr/>
            <p:nvPr/>
          </p:nvSpPr>
          <p:spPr>
            <a:xfrm>
              <a:off x="19106673" y="12862238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53613" y="26816"/>
                  </a:moveTo>
                  <a:lnTo>
                    <a:pt x="51509" y="16376"/>
                  </a:lnTo>
                  <a:lnTo>
                    <a:pt x="45768" y="7852"/>
                  </a:lnTo>
                  <a:lnTo>
                    <a:pt x="37245" y="2106"/>
                  </a:lnTo>
                  <a:lnTo>
                    <a:pt x="26796" y="0"/>
                  </a:lnTo>
                  <a:lnTo>
                    <a:pt x="16350" y="2106"/>
                  </a:lnTo>
                  <a:lnTo>
                    <a:pt x="7835" y="7852"/>
                  </a:lnTo>
                  <a:lnTo>
                    <a:pt x="2100" y="16376"/>
                  </a:lnTo>
                  <a:lnTo>
                    <a:pt x="0" y="268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4" name="object 3544"/>
            <p:cNvSpPr/>
            <p:nvPr/>
          </p:nvSpPr>
          <p:spPr>
            <a:xfrm>
              <a:off x="19105641" y="12889561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0"/>
                  </a:moveTo>
                  <a:lnTo>
                    <a:pt x="0" y="3035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5" name="object 3545"/>
            <p:cNvSpPr/>
            <p:nvPr/>
          </p:nvSpPr>
          <p:spPr>
            <a:xfrm>
              <a:off x="19106653" y="12919414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0" y="0"/>
                  </a:moveTo>
                  <a:lnTo>
                    <a:pt x="2103" y="10440"/>
                  </a:lnTo>
                  <a:lnTo>
                    <a:pt x="7845" y="18963"/>
                  </a:lnTo>
                  <a:lnTo>
                    <a:pt x="16367" y="24709"/>
                  </a:lnTo>
                  <a:lnTo>
                    <a:pt x="26816" y="26816"/>
                  </a:lnTo>
                  <a:lnTo>
                    <a:pt x="37262" y="24709"/>
                  </a:lnTo>
                  <a:lnTo>
                    <a:pt x="45778" y="18963"/>
                  </a:lnTo>
                  <a:lnTo>
                    <a:pt x="51512" y="10440"/>
                  </a:ln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6" name="object 3546"/>
            <p:cNvSpPr/>
            <p:nvPr/>
          </p:nvSpPr>
          <p:spPr>
            <a:xfrm>
              <a:off x="19160287" y="12889561"/>
              <a:ext cx="0" cy="30480"/>
            </a:xfrm>
            <a:custGeom>
              <a:avLst/>
              <a:gdLst/>
              <a:ahLst/>
              <a:cxnLst/>
              <a:rect l="l" t="t" r="r" b="b"/>
              <a:pathLst>
                <a:path h="30479">
                  <a:moveTo>
                    <a:pt x="0" y="303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7" name="object 3547"/>
            <p:cNvSpPr/>
            <p:nvPr/>
          </p:nvSpPr>
          <p:spPr>
            <a:xfrm>
              <a:off x="19213940" y="12947242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353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8" name="object 3548"/>
            <p:cNvSpPr/>
            <p:nvPr/>
          </p:nvSpPr>
          <p:spPr>
            <a:xfrm>
              <a:off x="19196716" y="1292852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9" name="object 3549"/>
            <p:cNvSpPr/>
            <p:nvPr/>
          </p:nvSpPr>
          <p:spPr>
            <a:xfrm>
              <a:off x="19195705" y="1288148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0" name="object 3550"/>
            <p:cNvSpPr/>
            <p:nvPr/>
          </p:nvSpPr>
          <p:spPr>
            <a:xfrm>
              <a:off x="19196716" y="12863251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1" name="object 3551"/>
            <p:cNvSpPr/>
            <p:nvPr/>
          </p:nvSpPr>
          <p:spPr>
            <a:xfrm>
              <a:off x="19213919" y="12863251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53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2" name="object 3552"/>
            <p:cNvSpPr/>
            <p:nvPr/>
          </p:nvSpPr>
          <p:spPr>
            <a:xfrm>
              <a:off x="19195705" y="12904740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3" name="object 3553"/>
            <p:cNvSpPr/>
            <p:nvPr/>
          </p:nvSpPr>
          <p:spPr>
            <a:xfrm>
              <a:off x="19302971" y="12898669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4" name="object 3554"/>
            <p:cNvSpPr/>
            <p:nvPr/>
          </p:nvSpPr>
          <p:spPr>
            <a:xfrm>
              <a:off x="19285768" y="12863271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5" name="object 3555"/>
            <p:cNvSpPr/>
            <p:nvPr/>
          </p:nvSpPr>
          <p:spPr>
            <a:xfrm>
              <a:off x="19285768" y="12863251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56" name="object 3556"/>
            <p:cNvPicPr/>
            <p:nvPr/>
          </p:nvPicPr>
          <p:blipFill>
            <a:blip r:embed="rId381" cstate="print"/>
            <a:stretch>
              <a:fillRect/>
            </a:stretch>
          </p:blipFill>
          <p:spPr>
            <a:xfrm>
              <a:off x="19371804" y="12860214"/>
              <a:ext cx="83971" cy="90043"/>
            </a:xfrm>
            <a:prstGeom prst="rect">
              <a:avLst/>
            </a:prstGeom>
          </p:spPr>
        </p:pic>
        <p:sp>
          <p:nvSpPr>
            <p:cNvPr id="3557" name="object 3557"/>
            <p:cNvSpPr/>
            <p:nvPr/>
          </p:nvSpPr>
          <p:spPr>
            <a:xfrm>
              <a:off x="18967510" y="13573660"/>
              <a:ext cx="17145" cy="33655"/>
            </a:xfrm>
            <a:custGeom>
              <a:avLst/>
              <a:gdLst/>
              <a:ahLst/>
              <a:cxnLst/>
              <a:rect l="l" t="t" r="r" b="b"/>
              <a:pathLst>
                <a:path w="17144" h="33655">
                  <a:moveTo>
                    <a:pt x="0" y="33374"/>
                  </a:moveTo>
                  <a:lnTo>
                    <a:pt x="9188" y="33374"/>
                  </a:lnTo>
                  <a:lnTo>
                    <a:pt x="16697" y="25905"/>
                  </a:lnTo>
                  <a:lnTo>
                    <a:pt x="16697" y="16676"/>
                  </a:lnTo>
                  <a:lnTo>
                    <a:pt x="16697" y="7447"/>
                  </a:lnTo>
                  <a:lnTo>
                    <a:pt x="918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8" name="object 3558"/>
            <p:cNvSpPr/>
            <p:nvPr/>
          </p:nvSpPr>
          <p:spPr>
            <a:xfrm>
              <a:off x="18950813" y="13573640"/>
              <a:ext cx="16510" cy="59690"/>
            </a:xfrm>
            <a:custGeom>
              <a:avLst/>
              <a:gdLst/>
              <a:ahLst/>
              <a:cxnLst/>
              <a:rect l="l" t="t" r="r" b="b"/>
              <a:pathLst>
                <a:path w="16509" h="59690">
                  <a:moveTo>
                    <a:pt x="16191" y="0"/>
                  </a:moveTo>
                  <a:lnTo>
                    <a:pt x="0" y="0"/>
                  </a:ln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9" name="object 3559"/>
            <p:cNvSpPr/>
            <p:nvPr/>
          </p:nvSpPr>
          <p:spPr>
            <a:xfrm>
              <a:off x="18950813" y="13607035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60" name="object 3560"/>
            <p:cNvPicPr/>
            <p:nvPr/>
          </p:nvPicPr>
          <p:blipFill>
            <a:blip r:embed="rId382" cstate="print"/>
            <a:stretch>
              <a:fillRect/>
            </a:stretch>
          </p:blipFill>
          <p:spPr>
            <a:xfrm>
              <a:off x="18841542" y="13389465"/>
              <a:ext cx="247907" cy="72860"/>
            </a:xfrm>
            <a:prstGeom prst="rect">
              <a:avLst/>
            </a:prstGeom>
          </p:spPr>
        </p:pic>
        <p:pic>
          <p:nvPicPr>
            <p:cNvPr id="3561" name="object 3561"/>
            <p:cNvPicPr/>
            <p:nvPr/>
          </p:nvPicPr>
          <p:blipFill>
            <a:blip r:embed="rId383" cstate="print"/>
            <a:stretch>
              <a:fillRect/>
            </a:stretch>
          </p:blipFill>
          <p:spPr>
            <a:xfrm>
              <a:off x="19203801" y="13390497"/>
              <a:ext cx="241836" cy="77879"/>
            </a:xfrm>
            <a:prstGeom prst="rect">
              <a:avLst/>
            </a:prstGeom>
          </p:spPr>
        </p:pic>
        <p:pic>
          <p:nvPicPr>
            <p:cNvPr id="3562" name="object 3562"/>
            <p:cNvPicPr/>
            <p:nvPr/>
          </p:nvPicPr>
          <p:blipFill>
            <a:blip r:embed="rId384" cstate="print"/>
            <a:stretch>
              <a:fillRect/>
            </a:stretch>
          </p:blipFill>
          <p:spPr>
            <a:xfrm>
              <a:off x="19597449" y="13390497"/>
              <a:ext cx="306601" cy="77879"/>
            </a:xfrm>
            <a:prstGeom prst="rect">
              <a:avLst/>
            </a:prstGeom>
          </p:spPr>
        </p:pic>
        <p:pic>
          <p:nvPicPr>
            <p:cNvPr id="3563" name="object 3563"/>
            <p:cNvPicPr/>
            <p:nvPr/>
          </p:nvPicPr>
          <p:blipFill>
            <a:blip r:embed="rId385" cstate="print"/>
            <a:stretch>
              <a:fillRect/>
            </a:stretch>
          </p:blipFill>
          <p:spPr>
            <a:xfrm>
              <a:off x="15587107" y="12557641"/>
              <a:ext cx="1900424" cy="94111"/>
            </a:xfrm>
            <a:prstGeom prst="rect">
              <a:avLst/>
            </a:prstGeom>
          </p:spPr>
        </p:pic>
      </p:grpSp>
      <p:sp>
        <p:nvSpPr>
          <p:cNvPr id="3564" name="object 3564"/>
          <p:cNvSpPr txBox="1"/>
          <p:nvPr/>
        </p:nvSpPr>
        <p:spPr>
          <a:xfrm>
            <a:off x="16048990" y="13623117"/>
            <a:ext cx="49339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10" dirty="0">
                <a:latin typeface="GOST Common"/>
                <a:cs typeface="GOST Common"/>
              </a:rPr>
              <a:t>Колесніченко</a:t>
            </a:r>
            <a:r>
              <a:rPr sz="450" spc="-10" dirty="0">
                <a:latin typeface="GOST Common"/>
                <a:cs typeface="GOST Common"/>
              </a:rPr>
              <a:t>С</a:t>
            </a:r>
            <a:r>
              <a:rPr sz="450" spc="-10" dirty="0">
                <a:latin typeface="GOST 2.304 A"/>
                <a:cs typeface="GOST 2.304 A"/>
              </a:rPr>
              <a:t>.</a:t>
            </a:r>
            <a:r>
              <a:rPr sz="450" spc="-10" dirty="0">
                <a:latin typeface="GOST Common"/>
                <a:cs typeface="GOST Common"/>
              </a:rPr>
              <a:t>В</a:t>
            </a:r>
            <a:r>
              <a:rPr sz="450" spc="-10" dirty="0">
                <a:latin typeface="GOST 2.304 A"/>
                <a:cs typeface="GOST 2.304 A"/>
              </a:rPr>
              <a:t>.</a:t>
            </a:r>
            <a:endParaRPr sz="450">
              <a:latin typeface="GOST 2.304 A"/>
              <a:cs typeface="GOST 2.304 A"/>
            </a:endParaRPr>
          </a:p>
        </p:txBody>
      </p:sp>
      <p:sp>
        <p:nvSpPr>
          <p:cNvPr id="3565" name="object 3565"/>
          <p:cNvSpPr txBox="1"/>
          <p:nvPr/>
        </p:nvSpPr>
        <p:spPr>
          <a:xfrm>
            <a:off x="16022494" y="13382778"/>
            <a:ext cx="50101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750" baseline="5555" dirty="0">
                <a:latin typeface="GOST 2.304 A"/>
                <a:cs typeface="GOST 2.304 A"/>
              </a:rPr>
              <a:t>Kpa</a:t>
            </a:r>
            <a:r>
              <a:rPr sz="750" spc="150" baseline="5555" dirty="0">
                <a:latin typeface="GOST 2.304 A"/>
                <a:cs typeface="GOST 2.304 A"/>
              </a:rPr>
              <a:t> </a:t>
            </a:r>
            <a:r>
              <a:rPr sz="750" spc="-15" baseline="5555" dirty="0">
                <a:latin typeface="GOST Common"/>
                <a:cs typeface="GOST Common"/>
              </a:rPr>
              <a:t>ченко</a:t>
            </a:r>
            <a:r>
              <a:rPr sz="500" spc="-10" dirty="0">
                <a:latin typeface="GOST Common"/>
                <a:cs typeface="GOST Common"/>
              </a:rPr>
              <a:t>М</a:t>
            </a:r>
            <a:r>
              <a:rPr sz="500" spc="-10" dirty="0">
                <a:latin typeface="GOST 2.304 A"/>
                <a:cs typeface="GOST 2.304 A"/>
              </a:rPr>
              <a:t>.</a:t>
            </a:r>
            <a:r>
              <a:rPr sz="500" spc="-10" dirty="0">
                <a:latin typeface="GOST Common"/>
                <a:cs typeface="GOST Common"/>
              </a:rPr>
              <a:t>А.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566" name="object 3566"/>
          <p:cNvSpPr txBox="1"/>
          <p:nvPr/>
        </p:nvSpPr>
        <p:spPr>
          <a:xfrm>
            <a:off x="16048570" y="13493756"/>
            <a:ext cx="34290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Артим</a:t>
            </a:r>
            <a:r>
              <a:rPr sz="500" spc="100" dirty="0">
                <a:latin typeface="GOST Common"/>
                <a:cs typeface="GOST Common"/>
              </a:rPr>
              <a:t> </a:t>
            </a:r>
            <a:r>
              <a:rPr sz="500" dirty="0">
                <a:latin typeface="GOST Common"/>
                <a:cs typeface="GOST Common"/>
              </a:rPr>
              <a:t>В.</a:t>
            </a:r>
            <a:r>
              <a:rPr sz="500" spc="45" dirty="0">
                <a:latin typeface="GOST Common"/>
                <a:cs typeface="GOST Common"/>
              </a:rPr>
              <a:t> </a:t>
            </a:r>
            <a:r>
              <a:rPr sz="500" spc="-25" dirty="0">
                <a:latin typeface="GOST Common"/>
                <a:cs typeface="GOST Common"/>
              </a:rPr>
              <a:t>І.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567" name="object 3567"/>
          <p:cNvSpPr txBox="1"/>
          <p:nvPr/>
        </p:nvSpPr>
        <p:spPr>
          <a:xfrm>
            <a:off x="17126382" y="13422033"/>
            <a:ext cx="1551305" cy="186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 marR="5080" indent="-3175">
              <a:lnSpc>
                <a:spcPct val="104400"/>
              </a:lnSpc>
              <a:spcBef>
                <a:spcPts val="105"/>
              </a:spcBef>
            </a:pPr>
            <a:r>
              <a:rPr sz="500" i="1" dirty="0">
                <a:latin typeface="GOST Common"/>
                <a:cs typeface="GOST Common"/>
              </a:rPr>
              <a:t>Нове</a:t>
            </a:r>
            <a:r>
              <a:rPr sz="500" i="1" spc="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будівництво</a:t>
            </a:r>
            <a:r>
              <a:rPr sz="500" i="1" spc="2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дитячого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садочку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Шкільному</a:t>
            </a:r>
            <a:r>
              <a:rPr sz="500" i="1" spc="50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провулку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у</a:t>
            </a:r>
            <a:r>
              <a:rPr sz="500" i="1" spc="1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м.Калуш,</a:t>
            </a:r>
            <a:r>
              <a:rPr sz="500" i="1" spc="5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Івано-Франківської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області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3568" name="object 3568"/>
          <p:cNvSpPr txBox="1"/>
          <p:nvPr/>
        </p:nvSpPr>
        <p:spPr>
          <a:xfrm>
            <a:off x="17200339" y="13087263"/>
            <a:ext cx="2640330" cy="1270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650" dirty="0">
                <a:latin typeface="GOST Common"/>
                <a:cs typeface="GOST Common"/>
              </a:rPr>
              <a:t>Івано-Франківський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національний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технічний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університет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нафти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і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spc="-20" dirty="0">
                <a:latin typeface="GOST Common"/>
                <a:cs typeface="GOST Common"/>
              </a:rPr>
              <a:t>газу</a:t>
            </a:r>
            <a:endParaRPr sz="650">
              <a:latin typeface="GOST Common"/>
              <a:cs typeface="GOST Common"/>
            </a:endParaRPr>
          </a:p>
        </p:txBody>
      </p:sp>
      <p:sp>
        <p:nvSpPr>
          <p:cNvPr id="3569" name="object 3569"/>
          <p:cNvSpPr txBox="1"/>
          <p:nvPr/>
        </p:nvSpPr>
        <p:spPr>
          <a:xfrm>
            <a:off x="16034824" y="13730737"/>
            <a:ext cx="448309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Андрусяк</a:t>
            </a:r>
            <a:r>
              <a:rPr sz="500" spc="225" dirty="0">
                <a:latin typeface="GOST Common"/>
                <a:cs typeface="GOST Common"/>
              </a:rPr>
              <a:t> </a:t>
            </a:r>
            <a:r>
              <a:rPr sz="500" dirty="0">
                <a:latin typeface="GOST Common"/>
                <a:cs typeface="GOST Common"/>
              </a:rPr>
              <a:t>А</a:t>
            </a:r>
            <a:r>
              <a:rPr sz="500" dirty="0">
                <a:latin typeface="GOST 2.304 A"/>
                <a:cs typeface="GOST 2.304 A"/>
              </a:rPr>
              <a:t>.</a:t>
            </a:r>
            <a:r>
              <a:rPr sz="500" dirty="0">
                <a:latin typeface="GOST Common"/>
                <a:cs typeface="GOST Common"/>
              </a:rPr>
              <a:t>В</a:t>
            </a:r>
            <a:r>
              <a:rPr sz="500" spc="-5" dirty="0">
                <a:latin typeface="GOST Common"/>
                <a:cs typeface="GOST Common"/>
              </a:rPr>
              <a:t> </a:t>
            </a:r>
            <a:r>
              <a:rPr sz="500" spc="-50" dirty="0">
                <a:latin typeface="GOST 2.304 A"/>
                <a:cs typeface="GOST 2.304 A"/>
              </a:rPr>
              <a:t>.</a:t>
            </a:r>
            <a:endParaRPr sz="500">
              <a:latin typeface="GOST 2.304 A"/>
              <a:cs typeface="GOST 2.304 A"/>
            </a:endParaRPr>
          </a:p>
        </p:txBody>
      </p:sp>
      <p:sp>
        <p:nvSpPr>
          <p:cNvPr id="3570" name="object 3570"/>
          <p:cNvSpPr txBox="1"/>
          <p:nvPr/>
        </p:nvSpPr>
        <p:spPr>
          <a:xfrm>
            <a:off x="18821990" y="13747881"/>
            <a:ext cx="913765" cy="2717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650" dirty="0">
                <a:latin typeface="GOST Common"/>
                <a:cs typeface="GOST Common"/>
              </a:rPr>
              <a:t>Кафедра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spc="-10" dirty="0">
                <a:latin typeface="GOST Common"/>
                <a:cs typeface="GOST Common"/>
              </a:rPr>
              <a:t>"Будівництва"</a:t>
            </a:r>
            <a:endParaRPr sz="650">
              <a:latin typeface="GOST Common"/>
              <a:cs typeface="GOST Common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>
                <a:latin typeface="GOST Common"/>
                <a:cs typeface="GOST Common"/>
              </a:rPr>
              <a:t>Група</a:t>
            </a:r>
            <a:r>
              <a:rPr sz="900" spc="110" dirty="0">
                <a:latin typeface="GOST Common"/>
                <a:cs typeface="GOST Common"/>
              </a:rPr>
              <a:t> </a:t>
            </a:r>
            <a:r>
              <a:rPr sz="900" dirty="0">
                <a:latin typeface="GOST Common"/>
                <a:cs typeface="GOST Common"/>
              </a:rPr>
              <a:t>Б-22-</a:t>
            </a:r>
            <a:r>
              <a:rPr sz="900" spc="-50" dirty="0">
                <a:latin typeface="GOST Common"/>
                <a:cs typeface="GOST Common"/>
              </a:rPr>
              <a:t>3</a:t>
            </a:r>
            <a:endParaRPr sz="90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1754007" y="3987800"/>
            <a:ext cx="88900" cy="5080"/>
            <a:chOff x="11716541" y="1190223"/>
            <a:chExt cx="88900" cy="5080"/>
          </a:xfrm>
        </p:grpSpPr>
        <p:sp>
          <p:nvSpPr>
            <p:cNvPr id="3" name="object 3"/>
            <p:cNvSpPr/>
            <p:nvPr/>
          </p:nvSpPr>
          <p:spPr>
            <a:xfrm>
              <a:off x="11748417" y="1192753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1716538" y="119022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78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78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580066" y="4581815"/>
            <a:ext cx="5080" cy="88900"/>
            <a:chOff x="5542600" y="1784238"/>
            <a:chExt cx="5080" cy="88900"/>
          </a:xfrm>
        </p:grpSpPr>
        <p:sp>
          <p:nvSpPr>
            <p:cNvPr id="6" name="object 6"/>
            <p:cNvSpPr/>
            <p:nvPr/>
          </p:nvSpPr>
          <p:spPr>
            <a:xfrm>
              <a:off x="5545130" y="1816115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542597" y="1784241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79" h="20319">
                  <a:moveTo>
                    <a:pt x="5054" y="17716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16"/>
                  </a:lnTo>
                  <a:lnTo>
                    <a:pt x="736" y="19507"/>
                  </a:lnTo>
                  <a:lnTo>
                    <a:pt x="2527" y="20243"/>
                  </a:lnTo>
                  <a:lnTo>
                    <a:pt x="4318" y="19507"/>
                  </a:lnTo>
                  <a:lnTo>
                    <a:pt x="5054" y="17716"/>
                  </a:lnTo>
                  <a:close/>
                </a:path>
                <a:path w="5079" h="20319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3033113" y="3688768"/>
            <a:ext cx="5080" cy="60325"/>
            <a:chOff x="12995647" y="891191"/>
            <a:chExt cx="5080" cy="60325"/>
          </a:xfrm>
        </p:grpSpPr>
        <p:sp>
          <p:nvSpPr>
            <p:cNvPr id="9" name="object 9"/>
            <p:cNvSpPr/>
            <p:nvPr/>
          </p:nvSpPr>
          <p:spPr>
            <a:xfrm>
              <a:off x="12998177" y="891191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4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995643" y="932185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4">
                  <a:moveTo>
                    <a:pt x="5054" y="16687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79" h="19684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9758439" y="5422747"/>
            <a:ext cx="88900" cy="5080"/>
            <a:chOff x="9720973" y="2625170"/>
            <a:chExt cx="88900" cy="5080"/>
          </a:xfrm>
        </p:grpSpPr>
        <p:sp>
          <p:nvSpPr>
            <p:cNvPr id="12" name="object 12"/>
            <p:cNvSpPr/>
            <p:nvPr/>
          </p:nvSpPr>
          <p:spPr>
            <a:xfrm>
              <a:off x="9751858" y="2627700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9720961" y="262517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30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30" y="4318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8849707" y="5422747"/>
            <a:ext cx="88900" cy="5080"/>
            <a:chOff x="8812241" y="2625170"/>
            <a:chExt cx="88900" cy="5080"/>
          </a:xfrm>
        </p:grpSpPr>
        <p:sp>
          <p:nvSpPr>
            <p:cNvPr id="15" name="object 15"/>
            <p:cNvSpPr/>
            <p:nvPr/>
          </p:nvSpPr>
          <p:spPr>
            <a:xfrm>
              <a:off x="8844117" y="2627700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812238" y="262517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78" y="749"/>
                  </a:lnTo>
                  <a:lnTo>
                    <a:pt x="16687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18"/>
                  </a:lnTo>
                  <a:lnTo>
                    <a:pt x="16687" y="5067"/>
                  </a:lnTo>
                  <a:lnTo>
                    <a:pt x="18478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2785074" y="3688789"/>
            <a:ext cx="5080" cy="129539"/>
            <a:chOff x="2747608" y="891212"/>
            <a:chExt cx="5080" cy="129539"/>
          </a:xfrm>
        </p:grpSpPr>
        <p:sp>
          <p:nvSpPr>
            <p:cNvPr id="18" name="object 18"/>
            <p:cNvSpPr/>
            <p:nvPr/>
          </p:nvSpPr>
          <p:spPr>
            <a:xfrm>
              <a:off x="2750137" y="963060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4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747606" y="932185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4">
                  <a:moveTo>
                    <a:pt x="5054" y="16687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4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750137" y="891212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4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6873340" y="5422747"/>
            <a:ext cx="88900" cy="5080"/>
            <a:chOff x="6835874" y="2625170"/>
            <a:chExt cx="88900" cy="5080"/>
          </a:xfrm>
        </p:grpSpPr>
        <p:sp>
          <p:nvSpPr>
            <p:cNvPr id="22" name="object 22"/>
            <p:cNvSpPr/>
            <p:nvPr/>
          </p:nvSpPr>
          <p:spPr>
            <a:xfrm>
              <a:off x="6866759" y="2627700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835864" y="262517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4866641" y="3866366"/>
            <a:ext cx="88900" cy="5080"/>
            <a:chOff x="4829175" y="1068789"/>
            <a:chExt cx="88900" cy="5080"/>
          </a:xfrm>
        </p:grpSpPr>
        <p:sp>
          <p:nvSpPr>
            <p:cNvPr id="25" name="object 25"/>
            <p:cNvSpPr/>
            <p:nvPr/>
          </p:nvSpPr>
          <p:spPr>
            <a:xfrm>
              <a:off x="4860059" y="107131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29175" y="106879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5" h="5080">
                  <a:moveTo>
                    <a:pt x="19215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15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" name="object 27"/>
          <p:cNvGrpSpPr/>
          <p:nvPr/>
        </p:nvGrpSpPr>
        <p:grpSpPr>
          <a:xfrm>
            <a:off x="11754007" y="3866366"/>
            <a:ext cx="88900" cy="5080"/>
            <a:chOff x="11716541" y="1068789"/>
            <a:chExt cx="88900" cy="5080"/>
          </a:xfrm>
        </p:grpSpPr>
        <p:sp>
          <p:nvSpPr>
            <p:cNvPr id="28" name="object 28"/>
            <p:cNvSpPr/>
            <p:nvPr/>
          </p:nvSpPr>
          <p:spPr>
            <a:xfrm>
              <a:off x="11748417" y="1071319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1716538" y="106879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9621825" y="5300301"/>
            <a:ext cx="390525" cy="5080"/>
            <a:chOff x="9584359" y="2502724"/>
            <a:chExt cx="390525" cy="5080"/>
          </a:xfrm>
        </p:grpSpPr>
        <p:sp>
          <p:nvSpPr>
            <p:cNvPr id="31" name="object 31"/>
            <p:cNvSpPr/>
            <p:nvPr/>
          </p:nvSpPr>
          <p:spPr>
            <a:xfrm>
              <a:off x="9916806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885921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15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15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816623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785731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9716439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684537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25" y="736"/>
                  </a:lnTo>
                  <a:lnTo>
                    <a:pt x="15176" y="2527"/>
                  </a:lnTo>
                  <a:lnTo>
                    <a:pt x="15925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9616236" y="25052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584360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15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15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8031539" y="5302831"/>
            <a:ext cx="53975" cy="0"/>
          </a:xfrm>
          <a:custGeom>
            <a:avLst/>
            <a:gdLst/>
            <a:ahLst/>
            <a:cxnLst/>
            <a:rect l="l" t="t" r="r" b="b"/>
            <a:pathLst>
              <a:path w="53975">
                <a:moveTo>
                  <a:pt x="53613" y="0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9060192" y="5300301"/>
            <a:ext cx="88900" cy="5080"/>
            <a:chOff x="9022726" y="2502724"/>
            <a:chExt cx="88900" cy="5080"/>
          </a:xfrm>
        </p:grpSpPr>
        <p:sp>
          <p:nvSpPr>
            <p:cNvPr id="41" name="object 41"/>
            <p:cNvSpPr/>
            <p:nvPr/>
          </p:nvSpPr>
          <p:spPr>
            <a:xfrm>
              <a:off x="9054603" y="25052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022715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507" y="736"/>
                  </a:lnTo>
                  <a:lnTo>
                    <a:pt x="17716" y="0"/>
                  </a:lnTo>
                  <a:lnTo>
                    <a:pt x="15925" y="736"/>
                  </a:lnTo>
                  <a:lnTo>
                    <a:pt x="15189" y="2527"/>
                  </a:lnTo>
                  <a:lnTo>
                    <a:pt x="15925" y="4318"/>
                  </a:lnTo>
                  <a:lnTo>
                    <a:pt x="17716" y="5054"/>
                  </a:lnTo>
                  <a:lnTo>
                    <a:pt x="19507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" name="object 43"/>
          <p:cNvGrpSpPr/>
          <p:nvPr/>
        </p:nvGrpSpPr>
        <p:grpSpPr>
          <a:xfrm>
            <a:off x="8671118" y="5300301"/>
            <a:ext cx="175260" cy="5080"/>
            <a:chOff x="8633652" y="2502724"/>
            <a:chExt cx="175260" cy="5080"/>
          </a:xfrm>
        </p:grpSpPr>
        <p:sp>
          <p:nvSpPr>
            <p:cNvPr id="44" name="object 44"/>
            <p:cNvSpPr/>
            <p:nvPr/>
          </p:nvSpPr>
          <p:spPr>
            <a:xfrm>
              <a:off x="8751038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719134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25" y="736"/>
                  </a:lnTo>
                  <a:lnTo>
                    <a:pt x="15176" y="2527"/>
                  </a:lnTo>
                  <a:lnTo>
                    <a:pt x="15925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633652" y="2505254"/>
              <a:ext cx="74295" cy="0"/>
            </a:xfrm>
            <a:custGeom>
              <a:avLst/>
              <a:gdLst/>
              <a:ahLst/>
              <a:cxnLst/>
              <a:rect l="l" t="t" r="r" b="b"/>
              <a:pathLst>
                <a:path w="74295">
                  <a:moveTo>
                    <a:pt x="73852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7" name="object 47"/>
          <p:cNvSpPr/>
          <p:nvPr/>
        </p:nvSpPr>
        <p:spPr>
          <a:xfrm>
            <a:off x="7757300" y="5302831"/>
            <a:ext cx="35560" cy="0"/>
          </a:xfrm>
          <a:custGeom>
            <a:avLst/>
            <a:gdLst/>
            <a:ahLst/>
            <a:cxnLst/>
            <a:rect l="l" t="t" r="r" b="b"/>
            <a:pathLst>
              <a:path w="35559">
                <a:moveTo>
                  <a:pt x="35398" y="0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6693739" y="5300301"/>
            <a:ext cx="478790" cy="5080"/>
            <a:chOff x="6656273" y="2502724"/>
            <a:chExt cx="478790" cy="5080"/>
          </a:xfrm>
        </p:grpSpPr>
        <p:sp>
          <p:nvSpPr>
            <p:cNvPr id="49" name="object 49"/>
            <p:cNvSpPr/>
            <p:nvPr/>
          </p:nvSpPr>
          <p:spPr>
            <a:xfrm>
              <a:off x="7082284" y="2505254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52621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7050405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31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13" y="736"/>
                  </a:lnTo>
                  <a:lnTo>
                    <a:pt x="15176" y="2527"/>
                  </a:lnTo>
                  <a:lnTo>
                    <a:pt x="15913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31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981109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950215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6885966" y="2505254"/>
              <a:ext cx="52705" cy="0"/>
            </a:xfrm>
            <a:custGeom>
              <a:avLst/>
              <a:gdLst/>
              <a:ahLst/>
              <a:cxnLst/>
              <a:rect l="l" t="t" r="r" b="b"/>
              <a:pathLst>
                <a:path w="52704">
                  <a:moveTo>
                    <a:pt x="52621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6828305" y="2505254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6797408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728122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6697231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6656273" y="2505254"/>
              <a:ext cx="29845" cy="0"/>
            </a:xfrm>
            <a:custGeom>
              <a:avLst/>
              <a:gdLst/>
              <a:ahLst/>
              <a:cxnLst/>
              <a:rect l="l" t="t" r="r" b="b"/>
              <a:pathLst>
                <a:path w="29845">
                  <a:moveTo>
                    <a:pt x="2932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9" name="object 59"/>
          <p:cNvGrpSpPr/>
          <p:nvPr/>
        </p:nvGrpSpPr>
        <p:grpSpPr>
          <a:xfrm>
            <a:off x="5751086" y="5300301"/>
            <a:ext cx="389255" cy="5080"/>
            <a:chOff x="5713620" y="2502724"/>
            <a:chExt cx="389255" cy="5080"/>
          </a:xfrm>
        </p:grpSpPr>
        <p:sp>
          <p:nvSpPr>
            <p:cNvPr id="60" name="object 60"/>
            <p:cNvSpPr/>
            <p:nvPr/>
          </p:nvSpPr>
          <p:spPr>
            <a:xfrm>
              <a:off x="6046046" y="25052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6014161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16" y="0"/>
                  </a:lnTo>
                  <a:lnTo>
                    <a:pt x="15925" y="736"/>
                  </a:lnTo>
                  <a:lnTo>
                    <a:pt x="15176" y="2527"/>
                  </a:lnTo>
                  <a:lnTo>
                    <a:pt x="15925" y="4318"/>
                  </a:lnTo>
                  <a:lnTo>
                    <a:pt x="17716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5944871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913983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5844688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5813793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744505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5713615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8" name="object 68"/>
          <p:cNvSpPr/>
          <p:nvPr/>
        </p:nvSpPr>
        <p:spPr>
          <a:xfrm>
            <a:off x="5704030" y="3965051"/>
            <a:ext cx="0" cy="33655"/>
          </a:xfrm>
          <a:custGeom>
            <a:avLst/>
            <a:gdLst/>
            <a:ahLst/>
            <a:cxnLst/>
            <a:rect l="l" t="t" r="r" b="b"/>
            <a:pathLst>
              <a:path h="33655">
                <a:moveTo>
                  <a:pt x="0" y="33374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69"/>
          <p:cNvSpPr/>
          <p:nvPr/>
        </p:nvSpPr>
        <p:spPr>
          <a:xfrm>
            <a:off x="2910050" y="3688768"/>
            <a:ext cx="0" cy="69215"/>
          </a:xfrm>
          <a:custGeom>
            <a:avLst/>
            <a:gdLst/>
            <a:ahLst/>
            <a:cxnLst/>
            <a:rect l="l" t="t" r="r" b="b"/>
            <a:pathLst>
              <a:path h="69215">
                <a:moveTo>
                  <a:pt x="0" y="68812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0" name="object 70"/>
          <p:cNvGrpSpPr/>
          <p:nvPr/>
        </p:nvGrpSpPr>
        <p:grpSpPr>
          <a:xfrm>
            <a:off x="5580066" y="4269628"/>
            <a:ext cx="5080" cy="88900"/>
            <a:chOff x="5542600" y="1472051"/>
            <a:chExt cx="5080" cy="88900"/>
          </a:xfrm>
        </p:grpSpPr>
        <p:sp>
          <p:nvSpPr>
            <p:cNvPr id="71" name="object 71"/>
            <p:cNvSpPr/>
            <p:nvPr/>
          </p:nvSpPr>
          <p:spPr>
            <a:xfrm>
              <a:off x="5545130" y="1472051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66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5542597" y="1541379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4">
                  <a:moveTo>
                    <a:pt x="5054" y="16700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700"/>
                  </a:lnTo>
                  <a:close/>
                </a:path>
                <a:path w="5079" h="19684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" name="object 73"/>
          <p:cNvGrpSpPr/>
          <p:nvPr/>
        </p:nvGrpSpPr>
        <p:grpSpPr>
          <a:xfrm>
            <a:off x="3389209" y="3987800"/>
            <a:ext cx="88900" cy="5080"/>
            <a:chOff x="3351743" y="1190223"/>
            <a:chExt cx="88900" cy="5080"/>
          </a:xfrm>
        </p:grpSpPr>
        <p:sp>
          <p:nvSpPr>
            <p:cNvPr id="74" name="object 74"/>
            <p:cNvSpPr/>
            <p:nvPr/>
          </p:nvSpPr>
          <p:spPr>
            <a:xfrm>
              <a:off x="3382627" y="1192753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3351733" y="119022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5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" name="object 76"/>
          <p:cNvGrpSpPr/>
          <p:nvPr/>
        </p:nvGrpSpPr>
        <p:grpSpPr>
          <a:xfrm>
            <a:off x="3389209" y="3866366"/>
            <a:ext cx="88900" cy="5080"/>
            <a:chOff x="3351743" y="1068789"/>
            <a:chExt cx="88900" cy="5080"/>
          </a:xfrm>
        </p:grpSpPr>
        <p:sp>
          <p:nvSpPr>
            <p:cNvPr id="77" name="object 77"/>
            <p:cNvSpPr/>
            <p:nvPr/>
          </p:nvSpPr>
          <p:spPr>
            <a:xfrm>
              <a:off x="3382627" y="107131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3351733" y="106879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9" name="object 79"/>
          <p:cNvGrpSpPr/>
          <p:nvPr/>
        </p:nvGrpSpPr>
        <p:grpSpPr>
          <a:xfrm>
            <a:off x="4309056" y="3987800"/>
            <a:ext cx="88900" cy="5080"/>
            <a:chOff x="4271590" y="1190223"/>
            <a:chExt cx="88900" cy="5080"/>
          </a:xfrm>
        </p:grpSpPr>
        <p:sp>
          <p:nvSpPr>
            <p:cNvPr id="80" name="object 80"/>
            <p:cNvSpPr/>
            <p:nvPr/>
          </p:nvSpPr>
          <p:spPr>
            <a:xfrm>
              <a:off x="4303466" y="1192753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271581" y="119022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5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2" name="object 82"/>
          <p:cNvGrpSpPr/>
          <p:nvPr/>
        </p:nvGrpSpPr>
        <p:grpSpPr>
          <a:xfrm>
            <a:off x="4309056" y="3866366"/>
            <a:ext cx="88900" cy="5080"/>
            <a:chOff x="4271590" y="1068789"/>
            <a:chExt cx="88900" cy="5080"/>
          </a:xfrm>
        </p:grpSpPr>
        <p:sp>
          <p:nvSpPr>
            <p:cNvPr id="83" name="object 83"/>
            <p:cNvSpPr/>
            <p:nvPr/>
          </p:nvSpPr>
          <p:spPr>
            <a:xfrm>
              <a:off x="4303466" y="1071319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271581" y="106879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5" name="object 85"/>
          <p:cNvGrpSpPr/>
          <p:nvPr/>
        </p:nvGrpSpPr>
        <p:grpSpPr>
          <a:xfrm>
            <a:off x="7455212" y="5422747"/>
            <a:ext cx="88900" cy="5080"/>
            <a:chOff x="7417746" y="2625170"/>
            <a:chExt cx="88900" cy="5080"/>
          </a:xfrm>
        </p:grpSpPr>
        <p:sp>
          <p:nvSpPr>
            <p:cNvPr id="86" name="object 86"/>
            <p:cNvSpPr/>
            <p:nvPr/>
          </p:nvSpPr>
          <p:spPr>
            <a:xfrm>
              <a:off x="7448631" y="2627700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7417739" y="262517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8" name="object 88"/>
          <p:cNvGrpSpPr/>
          <p:nvPr/>
        </p:nvGrpSpPr>
        <p:grpSpPr>
          <a:xfrm>
            <a:off x="7172392" y="5300301"/>
            <a:ext cx="585470" cy="5080"/>
            <a:chOff x="7134926" y="2502724"/>
            <a:chExt cx="585470" cy="5080"/>
          </a:xfrm>
        </p:grpSpPr>
        <p:sp>
          <p:nvSpPr>
            <p:cNvPr id="89" name="object 89"/>
            <p:cNvSpPr/>
            <p:nvPr/>
          </p:nvSpPr>
          <p:spPr>
            <a:xfrm>
              <a:off x="7650009" y="2505254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69804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7618108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13" y="736"/>
                  </a:lnTo>
                  <a:lnTo>
                    <a:pt x="15176" y="2527"/>
                  </a:lnTo>
                  <a:lnTo>
                    <a:pt x="15913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7548814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7517917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7448631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7417740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7348448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" name="object 96"/>
            <p:cNvSpPr/>
            <p:nvPr/>
          </p:nvSpPr>
          <p:spPr>
            <a:xfrm>
              <a:off x="7317562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" name="object 97"/>
            <p:cNvSpPr/>
            <p:nvPr/>
          </p:nvSpPr>
          <p:spPr>
            <a:xfrm>
              <a:off x="7248265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7217372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" name="object 99"/>
            <p:cNvSpPr/>
            <p:nvPr/>
          </p:nvSpPr>
          <p:spPr>
            <a:xfrm>
              <a:off x="7134926" y="2505254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69804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0" name="object 100"/>
          <p:cNvGrpSpPr/>
          <p:nvPr/>
        </p:nvGrpSpPr>
        <p:grpSpPr>
          <a:xfrm>
            <a:off x="8267809" y="5422747"/>
            <a:ext cx="88900" cy="5080"/>
            <a:chOff x="8230343" y="2625170"/>
            <a:chExt cx="88900" cy="5080"/>
          </a:xfrm>
        </p:grpSpPr>
        <p:sp>
          <p:nvSpPr>
            <p:cNvPr id="101" name="object 101"/>
            <p:cNvSpPr/>
            <p:nvPr/>
          </p:nvSpPr>
          <p:spPr>
            <a:xfrm>
              <a:off x="8261228" y="2627700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" name="object 102"/>
            <p:cNvSpPr/>
            <p:nvPr/>
          </p:nvSpPr>
          <p:spPr>
            <a:xfrm>
              <a:off x="8230336" y="262517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3" name="object 103"/>
          <p:cNvGrpSpPr/>
          <p:nvPr/>
        </p:nvGrpSpPr>
        <p:grpSpPr>
          <a:xfrm>
            <a:off x="8085152" y="5300301"/>
            <a:ext cx="586105" cy="5080"/>
            <a:chOff x="8047686" y="2502724"/>
            <a:chExt cx="586105" cy="5080"/>
          </a:xfrm>
        </p:grpSpPr>
        <p:sp>
          <p:nvSpPr>
            <p:cNvPr id="104" name="object 104"/>
            <p:cNvSpPr/>
            <p:nvPr/>
          </p:nvSpPr>
          <p:spPr>
            <a:xfrm>
              <a:off x="8562794" y="2505254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20">
                  <a:moveTo>
                    <a:pt x="7083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8531923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8462631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8430730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13" y="736"/>
                  </a:lnTo>
                  <a:lnTo>
                    <a:pt x="15176" y="2527"/>
                  </a:lnTo>
                  <a:lnTo>
                    <a:pt x="15913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8362403" y="25052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8330514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8261228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8230336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8161045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8130159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8047686" y="2505254"/>
              <a:ext cx="71120" cy="0"/>
            </a:xfrm>
            <a:custGeom>
              <a:avLst/>
              <a:gdLst/>
              <a:ahLst/>
              <a:cxnLst/>
              <a:rect l="l" t="t" r="r" b="b"/>
              <a:pathLst>
                <a:path w="71120">
                  <a:moveTo>
                    <a:pt x="70836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" name="object 115"/>
          <p:cNvGrpSpPr/>
          <p:nvPr/>
        </p:nvGrpSpPr>
        <p:grpSpPr>
          <a:xfrm>
            <a:off x="6511061" y="5300301"/>
            <a:ext cx="182880" cy="5080"/>
            <a:chOff x="6473595" y="2502724"/>
            <a:chExt cx="182880" cy="5080"/>
          </a:xfrm>
        </p:grpSpPr>
        <p:sp>
          <p:nvSpPr>
            <p:cNvPr id="116" name="object 116"/>
            <p:cNvSpPr/>
            <p:nvPr/>
          </p:nvSpPr>
          <p:spPr>
            <a:xfrm>
              <a:off x="6604663" y="2505254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70">
                  <a:moveTo>
                    <a:pt x="5158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6573774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6504480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6473583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0" name="object 120"/>
          <p:cNvGrpSpPr/>
          <p:nvPr/>
        </p:nvGrpSpPr>
        <p:grpSpPr>
          <a:xfrm>
            <a:off x="9148758" y="5300301"/>
            <a:ext cx="252095" cy="5080"/>
            <a:chOff x="9111292" y="2502724"/>
            <a:chExt cx="252095" cy="5080"/>
          </a:xfrm>
        </p:grpSpPr>
        <p:sp>
          <p:nvSpPr>
            <p:cNvPr id="121" name="object 121"/>
            <p:cNvSpPr/>
            <p:nvPr/>
          </p:nvSpPr>
          <p:spPr>
            <a:xfrm>
              <a:off x="9306579" y="25052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9274696" y="2502731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25" y="736"/>
                  </a:lnTo>
                  <a:lnTo>
                    <a:pt x="15176" y="2527"/>
                  </a:lnTo>
                  <a:lnTo>
                    <a:pt x="15925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9205404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9174518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9111292" y="2505254"/>
              <a:ext cx="52069" cy="0"/>
            </a:xfrm>
            <a:custGeom>
              <a:avLst/>
              <a:gdLst/>
              <a:ahLst/>
              <a:cxnLst/>
              <a:rect l="l" t="t" r="r" b="b"/>
              <a:pathLst>
                <a:path w="52070">
                  <a:moveTo>
                    <a:pt x="5158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6" name="object 126"/>
          <p:cNvGrpSpPr/>
          <p:nvPr/>
        </p:nvGrpSpPr>
        <p:grpSpPr>
          <a:xfrm>
            <a:off x="10239116" y="4857572"/>
            <a:ext cx="5080" cy="88900"/>
            <a:chOff x="10201650" y="2059995"/>
            <a:chExt cx="5080" cy="88900"/>
          </a:xfrm>
        </p:grpSpPr>
        <p:sp>
          <p:nvSpPr>
            <p:cNvPr id="127" name="object 127"/>
            <p:cNvSpPr/>
            <p:nvPr/>
          </p:nvSpPr>
          <p:spPr>
            <a:xfrm>
              <a:off x="10204180" y="2059995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66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8" name="object 128"/>
            <p:cNvSpPr/>
            <p:nvPr/>
          </p:nvSpPr>
          <p:spPr>
            <a:xfrm>
              <a:off x="10201643" y="2129325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79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9" name="object 129"/>
          <p:cNvGrpSpPr/>
          <p:nvPr/>
        </p:nvGrpSpPr>
        <p:grpSpPr>
          <a:xfrm>
            <a:off x="11191362" y="3987800"/>
            <a:ext cx="88900" cy="5080"/>
            <a:chOff x="11153896" y="1190223"/>
            <a:chExt cx="88900" cy="5080"/>
          </a:xfrm>
        </p:grpSpPr>
        <p:sp>
          <p:nvSpPr>
            <p:cNvPr id="130" name="object 130"/>
            <p:cNvSpPr/>
            <p:nvPr/>
          </p:nvSpPr>
          <p:spPr>
            <a:xfrm>
              <a:off x="11184781" y="1192753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" name="object 131"/>
            <p:cNvSpPr/>
            <p:nvPr/>
          </p:nvSpPr>
          <p:spPr>
            <a:xfrm>
              <a:off x="11153890" y="119022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2" name="object 132"/>
          <p:cNvGrpSpPr/>
          <p:nvPr/>
        </p:nvGrpSpPr>
        <p:grpSpPr>
          <a:xfrm>
            <a:off x="11191362" y="3866366"/>
            <a:ext cx="88900" cy="5080"/>
            <a:chOff x="11153896" y="1068789"/>
            <a:chExt cx="88900" cy="5080"/>
          </a:xfrm>
        </p:grpSpPr>
        <p:sp>
          <p:nvSpPr>
            <p:cNvPr id="133" name="object 133"/>
            <p:cNvSpPr/>
            <p:nvPr/>
          </p:nvSpPr>
          <p:spPr>
            <a:xfrm>
              <a:off x="11184781" y="107131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11153890" y="106879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5" name="object 135"/>
          <p:cNvGrpSpPr/>
          <p:nvPr/>
        </p:nvGrpSpPr>
        <p:grpSpPr>
          <a:xfrm>
            <a:off x="12317664" y="3987800"/>
            <a:ext cx="88900" cy="5080"/>
            <a:chOff x="12280198" y="1190223"/>
            <a:chExt cx="88900" cy="5080"/>
          </a:xfrm>
        </p:grpSpPr>
        <p:sp>
          <p:nvSpPr>
            <p:cNvPr id="136" name="object 136"/>
            <p:cNvSpPr/>
            <p:nvPr/>
          </p:nvSpPr>
          <p:spPr>
            <a:xfrm>
              <a:off x="12311083" y="1192753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12280189" y="119022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8" name="object 138"/>
          <p:cNvGrpSpPr/>
          <p:nvPr/>
        </p:nvGrpSpPr>
        <p:grpSpPr>
          <a:xfrm>
            <a:off x="12317664" y="3866366"/>
            <a:ext cx="88900" cy="5080"/>
            <a:chOff x="12280198" y="1068789"/>
            <a:chExt cx="88900" cy="5080"/>
          </a:xfrm>
        </p:grpSpPr>
        <p:sp>
          <p:nvSpPr>
            <p:cNvPr id="139" name="object 139"/>
            <p:cNvSpPr/>
            <p:nvPr/>
          </p:nvSpPr>
          <p:spPr>
            <a:xfrm>
              <a:off x="12311083" y="107131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12280189" y="106879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1" name="object 141"/>
          <p:cNvGrpSpPr/>
          <p:nvPr/>
        </p:nvGrpSpPr>
        <p:grpSpPr>
          <a:xfrm>
            <a:off x="5704030" y="3962501"/>
            <a:ext cx="94615" cy="5080"/>
            <a:chOff x="5666564" y="1164924"/>
            <a:chExt cx="94615" cy="5080"/>
          </a:xfrm>
        </p:grpSpPr>
        <p:sp>
          <p:nvSpPr>
            <p:cNvPr id="142" name="object 142"/>
            <p:cNvSpPr/>
            <p:nvPr/>
          </p:nvSpPr>
          <p:spPr>
            <a:xfrm>
              <a:off x="5666564" y="1167454"/>
              <a:ext cx="64135" cy="0"/>
            </a:xfrm>
            <a:custGeom>
              <a:avLst/>
              <a:gdLst/>
              <a:ahLst/>
              <a:cxnLst/>
              <a:rect l="l" t="t" r="r" b="b"/>
              <a:pathLst>
                <a:path w="64135">
                  <a:moveTo>
                    <a:pt x="0" y="0"/>
                  </a:moveTo>
                  <a:lnTo>
                    <a:pt x="63732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5741949" y="1164925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5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4" name="object 144"/>
          <p:cNvGrpSpPr/>
          <p:nvPr/>
        </p:nvGrpSpPr>
        <p:grpSpPr>
          <a:xfrm>
            <a:off x="6563177" y="3962501"/>
            <a:ext cx="90170" cy="5080"/>
            <a:chOff x="6525711" y="1164924"/>
            <a:chExt cx="90170" cy="5080"/>
          </a:xfrm>
        </p:grpSpPr>
        <p:sp>
          <p:nvSpPr>
            <p:cNvPr id="145" name="object 145"/>
            <p:cNvSpPr/>
            <p:nvPr/>
          </p:nvSpPr>
          <p:spPr>
            <a:xfrm>
              <a:off x="6525711" y="11674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6595021" y="1164925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20320" h="5080">
                  <a:moveTo>
                    <a:pt x="20243" y="2540"/>
                  </a:moveTo>
                  <a:lnTo>
                    <a:pt x="19507" y="749"/>
                  </a:lnTo>
                  <a:lnTo>
                    <a:pt x="17716" y="0"/>
                  </a:lnTo>
                  <a:lnTo>
                    <a:pt x="15925" y="749"/>
                  </a:lnTo>
                  <a:lnTo>
                    <a:pt x="15176" y="2540"/>
                  </a:lnTo>
                  <a:lnTo>
                    <a:pt x="15925" y="4318"/>
                  </a:lnTo>
                  <a:lnTo>
                    <a:pt x="17716" y="5067"/>
                  </a:lnTo>
                  <a:lnTo>
                    <a:pt x="19507" y="4318"/>
                  </a:lnTo>
                  <a:lnTo>
                    <a:pt x="20243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7" name="object 147"/>
          <p:cNvGrpSpPr/>
          <p:nvPr/>
        </p:nvGrpSpPr>
        <p:grpSpPr>
          <a:xfrm>
            <a:off x="7128858" y="3962501"/>
            <a:ext cx="88900" cy="5080"/>
            <a:chOff x="7091392" y="1164924"/>
            <a:chExt cx="88900" cy="5080"/>
          </a:xfrm>
        </p:grpSpPr>
        <p:sp>
          <p:nvSpPr>
            <p:cNvPr id="148" name="object 148"/>
            <p:cNvSpPr/>
            <p:nvPr/>
          </p:nvSpPr>
          <p:spPr>
            <a:xfrm>
              <a:off x="7091392" y="11674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7159689" y="1164925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20320" h="5080">
                  <a:moveTo>
                    <a:pt x="20243" y="2540"/>
                  </a:moveTo>
                  <a:lnTo>
                    <a:pt x="19507" y="749"/>
                  </a:lnTo>
                  <a:lnTo>
                    <a:pt x="17716" y="0"/>
                  </a:lnTo>
                  <a:lnTo>
                    <a:pt x="15925" y="749"/>
                  </a:lnTo>
                  <a:lnTo>
                    <a:pt x="15189" y="2540"/>
                  </a:lnTo>
                  <a:lnTo>
                    <a:pt x="15925" y="4318"/>
                  </a:lnTo>
                  <a:lnTo>
                    <a:pt x="17716" y="5067"/>
                  </a:lnTo>
                  <a:lnTo>
                    <a:pt x="19507" y="4318"/>
                  </a:lnTo>
                  <a:lnTo>
                    <a:pt x="20243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0" name="object 150"/>
          <p:cNvGrpSpPr/>
          <p:nvPr/>
        </p:nvGrpSpPr>
        <p:grpSpPr>
          <a:xfrm>
            <a:off x="7429407" y="3962501"/>
            <a:ext cx="88900" cy="5080"/>
            <a:chOff x="7391941" y="1164924"/>
            <a:chExt cx="88900" cy="5080"/>
          </a:xfrm>
        </p:grpSpPr>
        <p:sp>
          <p:nvSpPr>
            <p:cNvPr id="151" name="object 151"/>
            <p:cNvSpPr/>
            <p:nvPr/>
          </p:nvSpPr>
          <p:spPr>
            <a:xfrm>
              <a:off x="7391941" y="11674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7461250" y="1164925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3" name="object 153"/>
          <p:cNvSpPr/>
          <p:nvPr/>
        </p:nvSpPr>
        <p:spPr>
          <a:xfrm>
            <a:off x="7730969" y="3965031"/>
            <a:ext cx="62230" cy="0"/>
          </a:xfrm>
          <a:custGeom>
            <a:avLst/>
            <a:gdLst/>
            <a:ahLst/>
            <a:cxnLst/>
            <a:rect l="l" t="t" r="r" b="b"/>
            <a:pathLst>
              <a:path w="62229">
                <a:moveTo>
                  <a:pt x="0" y="0"/>
                </a:moveTo>
                <a:lnTo>
                  <a:pt x="61708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4" name="object 154"/>
          <p:cNvGrpSpPr/>
          <p:nvPr/>
        </p:nvGrpSpPr>
        <p:grpSpPr>
          <a:xfrm>
            <a:off x="8031519" y="3962501"/>
            <a:ext cx="73660" cy="5080"/>
            <a:chOff x="7994053" y="1164924"/>
            <a:chExt cx="73660" cy="5080"/>
          </a:xfrm>
        </p:grpSpPr>
        <p:sp>
          <p:nvSpPr>
            <p:cNvPr id="155" name="object 155"/>
            <p:cNvSpPr/>
            <p:nvPr/>
          </p:nvSpPr>
          <p:spPr>
            <a:xfrm>
              <a:off x="7994053" y="1167454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501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8048181" y="1164925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57" name="object 157"/>
          <p:cNvGrpSpPr/>
          <p:nvPr/>
        </p:nvGrpSpPr>
        <p:grpSpPr>
          <a:xfrm>
            <a:off x="8317900" y="3962501"/>
            <a:ext cx="88900" cy="5080"/>
            <a:chOff x="8280434" y="1164924"/>
            <a:chExt cx="88900" cy="5080"/>
          </a:xfrm>
        </p:grpSpPr>
        <p:sp>
          <p:nvSpPr>
            <p:cNvPr id="158" name="object 158"/>
            <p:cNvSpPr/>
            <p:nvPr/>
          </p:nvSpPr>
          <p:spPr>
            <a:xfrm>
              <a:off x="8280434" y="11674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8349742" y="1164925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0" name="object 160"/>
          <p:cNvGrpSpPr/>
          <p:nvPr/>
        </p:nvGrpSpPr>
        <p:grpSpPr>
          <a:xfrm>
            <a:off x="9176060" y="3962501"/>
            <a:ext cx="88900" cy="5080"/>
            <a:chOff x="9138594" y="1164924"/>
            <a:chExt cx="88900" cy="5080"/>
          </a:xfrm>
        </p:grpSpPr>
        <p:sp>
          <p:nvSpPr>
            <p:cNvPr id="161" name="object 161"/>
            <p:cNvSpPr/>
            <p:nvPr/>
          </p:nvSpPr>
          <p:spPr>
            <a:xfrm>
              <a:off x="9138594" y="1167454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9206890" y="1164925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20320" h="5080">
                  <a:moveTo>
                    <a:pt x="20243" y="2540"/>
                  </a:moveTo>
                  <a:lnTo>
                    <a:pt x="19507" y="749"/>
                  </a:lnTo>
                  <a:lnTo>
                    <a:pt x="17716" y="0"/>
                  </a:lnTo>
                  <a:lnTo>
                    <a:pt x="15925" y="749"/>
                  </a:lnTo>
                  <a:lnTo>
                    <a:pt x="15189" y="2540"/>
                  </a:lnTo>
                  <a:lnTo>
                    <a:pt x="15925" y="4318"/>
                  </a:lnTo>
                  <a:lnTo>
                    <a:pt x="17716" y="5067"/>
                  </a:lnTo>
                  <a:lnTo>
                    <a:pt x="19507" y="4318"/>
                  </a:lnTo>
                  <a:lnTo>
                    <a:pt x="20243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3" name="object 163"/>
          <p:cNvGrpSpPr/>
          <p:nvPr/>
        </p:nvGrpSpPr>
        <p:grpSpPr>
          <a:xfrm>
            <a:off x="6892567" y="5193034"/>
            <a:ext cx="33655" cy="109855"/>
            <a:chOff x="6855101" y="2395457"/>
            <a:chExt cx="33655" cy="109855"/>
          </a:xfrm>
        </p:grpSpPr>
        <p:sp>
          <p:nvSpPr>
            <p:cNvPr id="164" name="object 164"/>
            <p:cNvSpPr/>
            <p:nvPr/>
          </p:nvSpPr>
          <p:spPr>
            <a:xfrm>
              <a:off x="6857631" y="2397987"/>
              <a:ext cx="28575" cy="32384"/>
            </a:xfrm>
            <a:custGeom>
              <a:avLst/>
              <a:gdLst/>
              <a:ahLst/>
              <a:cxnLst/>
              <a:rect l="l" t="t" r="r" b="b"/>
              <a:pathLst>
                <a:path w="28575" h="32385">
                  <a:moveTo>
                    <a:pt x="0" y="0"/>
                  </a:moveTo>
                  <a:lnTo>
                    <a:pt x="28334" y="0"/>
                  </a:lnTo>
                </a:path>
                <a:path w="28575" h="32385">
                  <a:moveTo>
                    <a:pt x="0" y="0"/>
                  </a:moveTo>
                  <a:lnTo>
                    <a:pt x="0" y="3238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5" name="object 165"/>
            <p:cNvSpPr/>
            <p:nvPr/>
          </p:nvSpPr>
          <p:spPr>
            <a:xfrm>
              <a:off x="6855092" y="244201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5">
                  <a:moveTo>
                    <a:pt x="5067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49" y="14909"/>
                  </a:lnTo>
                  <a:lnTo>
                    <a:pt x="0" y="16700"/>
                  </a:lnTo>
                  <a:lnTo>
                    <a:pt x="749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67" y="16700"/>
                  </a:lnTo>
                  <a:close/>
                </a:path>
                <a:path w="5079" h="19685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6" name="object 166"/>
            <p:cNvSpPr/>
            <p:nvPr/>
          </p:nvSpPr>
          <p:spPr>
            <a:xfrm>
              <a:off x="6857631" y="2472871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238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7" name="object 167"/>
            <p:cNvSpPr/>
            <p:nvPr/>
          </p:nvSpPr>
          <p:spPr>
            <a:xfrm>
              <a:off x="6885966" y="2397987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238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6883425" y="244201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5">
                  <a:moveTo>
                    <a:pt x="5067" y="16700"/>
                  </a:moveTo>
                  <a:lnTo>
                    <a:pt x="4318" y="14909"/>
                  </a:lnTo>
                  <a:lnTo>
                    <a:pt x="2540" y="14173"/>
                  </a:lnTo>
                  <a:lnTo>
                    <a:pt x="749" y="14909"/>
                  </a:lnTo>
                  <a:lnTo>
                    <a:pt x="0" y="16700"/>
                  </a:lnTo>
                  <a:lnTo>
                    <a:pt x="749" y="18491"/>
                  </a:lnTo>
                  <a:lnTo>
                    <a:pt x="2540" y="19227"/>
                  </a:lnTo>
                  <a:lnTo>
                    <a:pt x="4318" y="18491"/>
                  </a:lnTo>
                  <a:lnTo>
                    <a:pt x="5067" y="16700"/>
                  </a:lnTo>
                  <a:close/>
                </a:path>
                <a:path w="5079" h="19685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6885966" y="2472871"/>
              <a:ext cx="0" cy="32384"/>
            </a:xfrm>
            <a:custGeom>
              <a:avLst/>
              <a:gdLst/>
              <a:ahLst/>
              <a:cxnLst/>
              <a:rect l="l" t="t" r="r" b="b"/>
              <a:pathLst>
                <a:path h="32385">
                  <a:moveTo>
                    <a:pt x="0" y="0"/>
                  </a:moveTo>
                  <a:lnTo>
                    <a:pt x="0" y="3238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0" name="object 170"/>
          <p:cNvGrpSpPr/>
          <p:nvPr/>
        </p:nvGrpSpPr>
        <p:grpSpPr>
          <a:xfrm>
            <a:off x="10680832" y="5302831"/>
            <a:ext cx="113664" cy="125730"/>
            <a:chOff x="10643366" y="2505254"/>
            <a:chExt cx="113664" cy="125730"/>
          </a:xfrm>
        </p:grpSpPr>
        <p:sp>
          <p:nvSpPr>
            <p:cNvPr id="171" name="object 171"/>
            <p:cNvSpPr/>
            <p:nvPr/>
          </p:nvSpPr>
          <p:spPr>
            <a:xfrm>
              <a:off x="10646402" y="2606469"/>
              <a:ext cx="20320" cy="21590"/>
            </a:xfrm>
            <a:custGeom>
              <a:avLst/>
              <a:gdLst/>
              <a:ahLst/>
              <a:cxnLst/>
              <a:rect l="l" t="t" r="r" b="b"/>
              <a:pathLst>
                <a:path w="20320" h="21589">
                  <a:moveTo>
                    <a:pt x="20239" y="2123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10646402" y="2542696"/>
              <a:ext cx="85090" cy="85090"/>
            </a:xfrm>
            <a:custGeom>
              <a:avLst/>
              <a:gdLst/>
              <a:ahLst/>
              <a:cxnLst/>
              <a:rect l="l" t="t" r="r" b="b"/>
              <a:pathLst>
                <a:path w="85090" h="85089">
                  <a:moveTo>
                    <a:pt x="85003" y="85003"/>
                  </a:moveTo>
                  <a:lnTo>
                    <a:pt x="53653" y="5365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10675769" y="2508290"/>
              <a:ext cx="78105" cy="77470"/>
            </a:xfrm>
            <a:custGeom>
              <a:avLst/>
              <a:gdLst/>
              <a:ahLst/>
              <a:cxnLst/>
              <a:rect l="l" t="t" r="r" b="b"/>
              <a:pathLst>
                <a:path w="78104" h="77469">
                  <a:moveTo>
                    <a:pt x="77900" y="7690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10740534" y="2508310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13135" y="131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10669697" y="2598374"/>
              <a:ext cx="29845" cy="29845"/>
            </a:xfrm>
            <a:custGeom>
              <a:avLst/>
              <a:gdLst/>
              <a:ahLst/>
              <a:cxnLst/>
              <a:rect l="l" t="t" r="r" b="b"/>
              <a:pathLst>
                <a:path w="29845" h="29844">
                  <a:moveTo>
                    <a:pt x="29326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10658545" y="25872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7" name="object 177"/>
            <p:cNvSpPr/>
            <p:nvPr/>
          </p:nvSpPr>
          <p:spPr>
            <a:xfrm>
              <a:off x="10646422" y="2574066"/>
              <a:ext cx="7620" cy="8255"/>
            </a:xfrm>
            <a:custGeom>
              <a:avLst/>
              <a:gdLst/>
              <a:ahLst/>
              <a:cxnLst/>
              <a:rect l="l" t="t" r="r" b="b"/>
              <a:pathLst>
                <a:path w="7620" h="8255">
                  <a:moveTo>
                    <a:pt x="7063" y="809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8" name="object 178"/>
            <p:cNvSpPr/>
            <p:nvPr/>
          </p:nvSpPr>
          <p:spPr>
            <a:xfrm>
              <a:off x="10747597" y="261150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0702059" y="2565971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478" y="40478"/>
                  </a:moveTo>
                  <a:lnTo>
                    <a:pt x="30358" y="30358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0690928" y="25548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0646422" y="2510334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4" h="40005">
                  <a:moveTo>
                    <a:pt x="39445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0734462" y="2533609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19206" y="1920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0723310" y="25224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0708131" y="2508310"/>
              <a:ext cx="10160" cy="9525"/>
            </a:xfrm>
            <a:custGeom>
              <a:avLst/>
              <a:gdLst/>
              <a:ahLst/>
              <a:cxnLst/>
              <a:rect l="l" t="t" r="r" b="b"/>
              <a:pathLst>
                <a:path w="10159" h="9525">
                  <a:moveTo>
                    <a:pt x="10119" y="908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5" name="object 185"/>
          <p:cNvGrpSpPr/>
          <p:nvPr/>
        </p:nvGrpSpPr>
        <p:grpSpPr>
          <a:xfrm>
            <a:off x="1336482" y="5390871"/>
            <a:ext cx="3423920" cy="6350"/>
            <a:chOff x="1299016" y="2593294"/>
            <a:chExt cx="3423920" cy="6350"/>
          </a:xfrm>
        </p:grpSpPr>
        <p:sp>
          <p:nvSpPr>
            <p:cNvPr id="186" name="object 186"/>
            <p:cNvSpPr/>
            <p:nvPr/>
          </p:nvSpPr>
          <p:spPr>
            <a:xfrm>
              <a:off x="1299016" y="2596329"/>
              <a:ext cx="236220" cy="0"/>
            </a:xfrm>
            <a:custGeom>
              <a:avLst/>
              <a:gdLst/>
              <a:ahLst/>
              <a:cxnLst/>
              <a:rect l="l" t="t" r="r" b="b"/>
              <a:pathLst>
                <a:path w="236219">
                  <a:moveTo>
                    <a:pt x="0" y="0"/>
                  </a:moveTo>
                  <a:lnTo>
                    <a:pt x="2357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561103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592482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9" name="object 189"/>
            <p:cNvSpPr/>
            <p:nvPr/>
          </p:nvSpPr>
          <p:spPr>
            <a:xfrm>
              <a:off x="1847494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0" name="object 190"/>
            <p:cNvSpPr/>
            <p:nvPr/>
          </p:nvSpPr>
          <p:spPr>
            <a:xfrm>
              <a:off x="1878864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1" name="object 191"/>
            <p:cNvSpPr/>
            <p:nvPr/>
          </p:nvSpPr>
          <p:spPr>
            <a:xfrm>
              <a:off x="2133859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2" name="object 192"/>
            <p:cNvSpPr/>
            <p:nvPr/>
          </p:nvSpPr>
          <p:spPr>
            <a:xfrm>
              <a:off x="2166242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3" name="object 193"/>
            <p:cNvSpPr/>
            <p:nvPr/>
          </p:nvSpPr>
          <p:spPr>
            <a:xfrm>
              <a:off x="2421253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2452624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2707636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2740018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2995030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3026400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3281412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3313794" y="259632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3568806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3600177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3855188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3887571" y="259632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68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4142566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4173936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4428948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4461330" y="259632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4716342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0" name="object 210"/>
          <p:cNvGrpSpPr/>
          <p:nvPr/>
        </p:nvGrpSpPr>
        <p:grpSpPr>
          <a:xfrm>
            <a:off x="5071561" y="5390871"/>
            <a:ext cx="262255" cy="6350"/>
            <a:chOff x="5034095" y="2593294"/>
            <a:chExt cx="262255" cy="6350"/>
          </a:xfrm>
        </p:grpSpPr>
        <p:sp>
          <p:nvSpPr>
            <p:cNvPr id="211" name="object 211"/>
            <p:cNvSpPr/>
            <p:nvPr/>
          </p:nvSpPr>
          <p:spPr>
            <a:xfrm>
              <a:off x="5034095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2" name="object 212"/>
            <p:cNvSpPr/>
            <p:nvPr/>
          </p:nvSpPr>
          <p:spPr>
            <a:xfrm>
              <a:off x="5290119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3" name="object 213"/>
          <p:cNvGrpSpPr/>
          <p:nvPr/>
        </p:nvGrpSpPr>
        <p:grpSpPr>
          <a:xfrm>
            <a:off x="10521956" y="5390871"/>
            <a:ext cx="261620" cy="6350"/>
            <a:chOff x="10484490" y="2593294"/>
            <a:chExt cx="261620" cy="6350"/>
          </a:xfrm>
        </p:grpSpPr>
        <p:sp>
          <p:nvSpPr>
            <p:cNvPr id="214" name="object 214"/>
            <p:cNvSpPr/>
            <p:nvPr/>
          </p:nvSpPr>
          <p:spPr>
            <a:xfrm>
              <a:off x="10484490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10739502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6" name="object 216"/>
          <p:cNvGrpSpPr/>
          <p:nvPr/>
        </p:nvGrpSpPr>
        <p:grpSpPr>
          <a:xfrm>
            <a:off x="11095732" y="5390871"/>
            <a:ext cx="3391535" cy="6350"/>
            <a:chOff x="11058266" y="2593294"/>
            <a:chExt cx="3391535" cy="6350"/>
          </a:xfrm>
        </p:grpSpPr>
        <p:sp>
          <p:nvSpPr>
            <p:cNvPr id="217" name="object 217"/>
            <p:cNvSpPr/>
            <p:nvPr/>
          </p:nvSpPr>
          <p:spPr>
            <a:xfrm>
              <a:off x="11058266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11313278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11345661" y="259632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11600672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11632043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11887055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11919437" y="259632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12174449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12205819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12460831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12492201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12748225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12779596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13034607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13065978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2" name="object 232"/>
            <p:cNvSpPr/>
            <p:nvPr/>
          </p:nvSpPr>
          <p:spPr>
            <a:xfrm>
              <a:off x="13322001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3" name="object 233"/>
            <p:cNvSpPr/>
            <p:nvPr/>
          </p:nvSpPr>
          <p:spPr>
            <a:xfrm>
              <a:off x="13353372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3608384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5" name="object 235"/>
            <p:cNvSpPr/>
            <p:nvPr/>
          </p:nvSpPr>
          <p:spPr>
            <a:xfrm>
              <a:off x="13639754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6" name="object 236"/>
            <p:cNvSpPr/>
            <p:nvPr/>
          </p:nvSpPr>
          <p:spPr>
            <a:xfrm>
              <a:off x="13894766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3927148" y="259632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4182160" y="25932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4213531" y="2596329"/>
              <a:ext cx="236220" cy="0"/>
            </a:xfrm>
            <a:custGeom>
              <a:avLst/>
              <a:gdLst/>
              <a:ahLst/>
              <a:cxnLst/>
              <a:rect l="l" t="t" r="r" b="b"/>
              <a:pathLst>
                <a:path w="236219">
                  <a:moveTo>
                    <a:pt x="0" y="0"/>
                  </a:moveTo>
                  <a:lnTo>
                    <a:pt x="23576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0" name="object 240"/>
          <p:cNvGrpSpPr/>
          <p:nvPr/>
        </p:nvGrpSpPr>
        <p:grpSpPr>
          <a:xfrm>
            <a:off x="2875643" y="3325478"/>
            <a:ext cx="6350" cy="266700"/>
            <a:chOff x="2838177" y="527901"/>
            <a:chExt cx="6350" cy="266700"/>
          </a:xfrm>
        </p:grpSpPr>
        <p:sp>
          <p:nvSpPr>
            <p:cNvPr id="241" name="object 241"/>
            <p:cNvSpPr/>
            <p:nvPr/>
          </p:nvSpPr>
          <p:spPr>
            <a:xfrm>
              <a:off x="2841213" y="527901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0"/>
                  </a:moveTo>
                  <a:lnTo>
                    <a:pt x="0" y="2347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2838177" y="7879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3" name="object 243"/>
          <p:cNvGrpSpPr/>
          <p:nvPr/>
        </p:nvGrpSpPr>
        <p:grpSpPr>
          <a:xfrm>
            <a:off x="2875643" y="4191708"/>
            <a:ext cx="6350" cy="4823460"/>
            <a:chOff x="2838177" y="1394131"/>
            <a:chExt cx="6350" cy="4823460"/>
          </a:xfrm>
        </p:grpSpPr>
        <p:sp>
          <p:nvSpPr>
            <p:cNvPr id="244" name="object 244"/>
            <p:cNvSpPr/>
            <p:nvPr/>
          </p:nvSpPr>
          <p:spPr>
            <a:xfrm>
              <a:off x="2841213" y="139413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2838177" y="164914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2841213" y="168051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2838177" y="19355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2841213" y="196689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2838177" y="22229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2841213" y="225429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2838177" y="250930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2841213" y="254067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2838177" y="27956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2841213" y="282806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2838177" y="30830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2841213" y="311444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7" name="object 257"/>
            <p:cNvSpPr/>
            <p:nvPr/>
          </p:nvSpPr>
          <p:spPr>
            <a:xfrm>
              <a:off x="2838177" y="33694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8" name="object 258"/>
            <p:cNvSpPr/>
            <p:nvPr/>
          </p:nvSpPr>
          <p:spPr>
            <a:xfrm>
              <a:off x="2841213" y="340184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9" name="object 259"/>
            <p:cNvSpPr/>
            <p:nvPr/>
          </p:nvSpPr>
          <p:spPr>
            <a:xfrm>
              <a:off x="2838177" y="36568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2841213" y="36882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2838177" y="394323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2841213" y="397460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2838177" y="42306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841213" y="426200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838177" y="45170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841213" y="454838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838177" y="48033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841213" y="483577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838177" y="50907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841213" y="512216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838177" y="53771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2841213" y="540955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2838177" y="56645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2841213" y="56959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5" name="object 275"/>
            <p:cNvSpPr/>
            <p:nvPr/>
          </p:nvSpPr>
          <p:spPr>
            <a:xfrm>
              <a:off x="2838177" y="59509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6" name="object 276"/>
            <p:cNvSpPr/>
            <p:nvPr/>
          </p:nvSpPr>
          <p:spPr>
            <a:xfrm>
              <a:off x="2841213" y="5983331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4">
                  <a:moveTo>
                    <a:pt x="0" y="0"/>
                  </a:moveTo>
                  <a:lnTo>
                    <a:pt x="0" y="23374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7" name="object 277"/>
          <p:cNvSpPr/>
          <p:nvPr/>
        </p:nvSpPr>
        <p:spPr>
          <a:xfrm>
            <a:off x="2851377" y="9066298"/>
            <a:ext cx="55880" cy="84455"/>
          </a:xfrm>
          <a:custGeom>
            <a:avLst/>
            <a:gdLst/>
            <a:ahLst/>
            <a:cxnLst/>
            <a:rect l="l" t="t" r="r" b="b"/>
            <a:pathLst>
              <a:path w="55880" h="84454">
                <a:moveTo>
                  <a:pt x="49565" y="8095"/>
                </a:moveTo>
                <a:lnTo>
                  <a:pt x="29326" y="8095"/>
                </a:lnTo>
                <a:lnTo>
                  <a:pt x="30358" y="9087"/>
                </a:lnTo>
                <a:lnTo>
                  <a:pt x="34406" y="9087"/>
                </a:lnTo>
                <a:lnTo>
                  <a:pt x="35398" y="10119"/>
                </a:lnTo>
                <a:lnTo>
                  <a:pt x="36430" y="10119"/>
                </a:lnTo>
                <a:lnTo>
                  <a:pt x="37421" y="11111"/>
                </a:lnTo>
                <a:lnTo>
                  <a:pt x="38454" y="11111"/>
                </a:lnTo>
                <a:lnTo>
                  <a:pt x="39445" y="12143"/>
                </a:lnTo>
                <a:lnTo>
                  <a:pt x="40478" y="13135"/>
                </a:lnTo>
                <a:lnTo>
                  <a:pt x="41469" y="14167"/>
                </a:lnTo>
                <a:lnTo>
                  <a:pt x="42501" y="15159"/>
                </a:lnTo>
                <a:lnTo>
                  <a:pt x="43493" y="16191"/>
                </a:lnTo>
                <a:lnTo>
                  <a:pt x="43493" y="18215"/>
                </a:lnTo>
                <a:lnTo>
                  <a:pt x="44525" y="19206"/>
                </a:lnTo>
                <a:lnTo>
                  <a:pt x="44525" y="27302"/>
                </a:lnTo>
                <a:lnTo>
                  <a:pt x="43493" y="28334"/>
                </a:lnTo>
                <a:lnTo>
                  <a:pt x="43493" y="30358"/>
                </a:lnTo>
                <a:lnTo>
                  <a:pt x="41469" y="32382"/>
                </a:lnTo>
                <a:lnTo>
                  <a:pt x="41469" y="33374"/>
                </a:lnTo>
                <a:lnTo>
                  <a:pt x="40478" y="34406"/>
                </a:lnTo>
                <a:lnTo>
                  <a:pt x="39445" y="35398"/>
                </a:lnTo>
                <a:lnTo>
                  <a:pt x="39445" y="36430"/>
                </a:lnTo>
                <a:lnTo>
                  <a:pt x="38454" y="36430"/>
                </a:lnTo>
                <a:lnTo>
                  <a:pt x="38454" y="37421"/>
                </a:lnTo>
                <a:lnTo>
                  <a:pt x="24286" y="51589"/>
                </a:lnTo>
                <a:lnTo>
                  <a:pt x="22262" y="52621"/>
                </a:lnTo>
                <a:lnTo>
                  <a:pt x="21230" y="53613"/>
                </a:lnTo>
                <a:lnTo>
                  <a:pt x="20239" y="53613"/>
                </a:lnTo>
                <a:lnTo>
                  <a:pt x="15159" y="58693"/>
                </a:lnTo>
                <a:lnTo>
                  <a:pt x="14167" y="58693"/>
                </a:lnTo>
                <a:lnTo>
                  <a:pt x="14167" y="59684"/>
                </a:lnTo>
                <a:lnTo>
                  <a:pt x="12143" y="61708"/>
                </a:lnTo>
                <a:lnTo>
                  <a:pt x="11111" y="61708"/>
                </a:lnTo>
                <a:lnTo>
                  <a:pt x="10119" y="62740"/>
                </a:lnTo>
                <a:lnTo>
                  <a:pt x="10119" y="63732"/>
                </a:lnTo>
                <a:lnTo>
                  <a:pt x="9087" y="64764"/>
                </a:lnTo>
                <a:lnTo>
                  <a:pt x="8095" y="64764"/>
                </a:lnTo>
                <a:lnTo>
                  <a:pt x="8095" y="65756"/>
                </a:lnTo>
                <a:lnTo>
                  <a:pt x="5039" y="68812"/>
                </a:lnTo>
                <a:lnTo>
                  <a:pt x="5039" y="69804"/>
                </a:lnTo>
                <a:lnTo>
                  <a:pt x="4047" y="70836"/>
                </a:lnTo>
                <a:lnTo>
                  <a:pt x="4047" y="71828"/>
                </a:lnTo>
                <a:lnTo>
                  <a:pt x="2023" y="73852"/>
                </a:lnTo>
                <a:lnTo>
                  <a:pt x="2023" y="75876"/>
                </a:lnTo>
                <a:lnTo>
                  <a:pt x="991" y="76867"/>
                </a:lnTo>
                <a:lnTo>
                  <a:pt x="991" y="77900"/>
                </a:lnTo>
                <a:lnTo>
                  <a:pt x="0" y="79923"/>
                </a:lnTo>
                <a:lnTo>
                  <a:pt x="0" y="83971"/>
                </a:lnTo>
                <a:lnTo>
                  <a:pt x="55637" y="83971"/>
                </a:lnTo>
                <a:lnTo>
                  <a:pt x="55637" y="73852"/>
                </a:lnTo>
                <a:lnTo>
                  <a:pt x="14167" y="73852"/>
                </a:lnTo>
                <a:lnTo>
                  <a:pt x="15159" y="72860"/>
                </a:lnTo>
                <a:lnTo>
                  <a:pt x="15159" y="71828"/>
                </a:lnTo>
                <a:lnTo>
                  <a:pt x="16191" y="71828"/>
                </a:lnTo>
                <a:lnTo>
                  <a:pt x="18215" y="69804"/>
                </a:lnTo>
                <a:lnTo>
                  <a:pt x="18215" y="68812"/>
                </a:lnTo>
                <a:lnTo>
                  <a:pt x="19206" y="68812"/>
                </a:lnTo>
                <a:lnTo>
                  <a:pt x="19206" y="67780"/>
                </a:lnTo>
                <a:lnTo>
                  <a:pt x="20239" y="67780"/>
                </a:lnTo>
                <a:lnTo>
                  <a:pt x="20239" y="66788"/>
                </a:lnTo>
                <a:lnTo>
                  <a:pt x="21230" y="65756"/>
                </a:lnTo>
                <a:lnTo>
                  <a:pt x="22262" y="65756"/>
                </a:lnTo>
                <a:lnTo>
                  <a:pt x="22262" y="64764"/>
                </a:lnTo>
                <a:lnTo>
                  <a:pt x="23254" y="63732"/>
                </a:lnTo>
                <a:lnTo>
                  <a:pt x="24286" y="62740"/>
                </a:lnTo>
                <a:lnTo>
                  <a:pt x="25278" y="62740"/>
                </a:lnTo>
                <a:lnTo>
                  <a:pt x="26310" y="61708"/>
                </a:lnTo>
                <a:lnTo>
                  <a:pt x="28334" y="60717"/>
                </a:lnTo>
                <a:lnTo>
                  <a:pt x="29326" y="59684"/>
                </a:lnTo>
                <a:lnTo>
                  <a:pt x="30358" y="57660"/>
                </a:lnTo>
                <a:lnTo>
                  <a:pt x="31350" y="57660"/>
                </a:lnTo>
                <a:lnTo>
                  <a:pt x="32382" y="56669"/>
                </a:lnTo>
                <a:lnTo>
                  <a:pt x="33374" y="55637"/>
                </a:lnTo>
                <a:lnTo>
                  <a:pt x="34406" y="54645"/>
                </a:lnTo>
                <a:lnTo>
                  <a:pt x="35398" y="53613"/>
                </a:lnTo>
                <a:lnTo>
                  <a:pt x="36430" y="52621"/>
                </a:lnTo>
                <a:lnTo>
                  <a:pt x="37421" y="51589"/>
                </a:lnTo>
                <a:lnTo>
                  <a:pt x="38454" y="51589"/>
                </a:lnTo>
                <a:lnTo>
                  <a:pt x="41469" y="48573"/>
                </a:lnTo>
                <a:lnTo>
                  <a:pt x="41469" y="47541"/>
                </a:lnTo>
                <a:lnTo>
                  <a:pt x="42501" y="47541"/>
                </a:lnTo>
                <a:lnTo>
                  <a:pt x="43493" y="46549"/>
                </a:lnTo>
                <a:lnTo>
                  <a:pt x="43493" y="45517"/>
                </a:lnTo>
                <a:lnTo>
                  <a:pt x="44525" y="45517"/>
                </a:lnTo>
                <a:lnTo>
                  <a:pt x="45517" y="44525"/>
                </a:lnTo>
                <a:lnTo>
                  <a:pt x="45517" y="43493"/>
                </a:lnTo>
                <a:lnTo>
                  <a:pt x="46549" y="43493"/>
                </a:lnTo>
                <a:lnTo>
                  <a:pt x="46549" y="42501"/>
                </a:lnTo>
                <a:lnTo>
                  <a:pt x="47541" y="41469"/>
                </a:lnTo>
                <a:lnTo>
                  <a:pt x="48573" y="40478"/>
                </a:lnTo>
                <a:lnTo>
                  <a:pt x="49565" y="39445"/>
                </a:lnTo>
                <a:lnTo>
                  <a:pt x="49565" y="38454"/>
                </a:lnTo>
                <a:lnTo>
                  <a:pt x="52621" y="35398"/>
                </a:lnTo>
                <a:lnTo>
                  <a:pt x="52621" y="34406"/>
                </a:lnTo>
                <a:lnTo>
                  <a:pt x="53613" y="33374"/>
                </a:lnTo>
                <a:lnTo>
                  <a:pt x="53613" y="31350"/>
                </a:lnTo>
                <a:lnTo>
                  <a:pt x="54645" y="30358"/>
                </a:lnTo>
                <a:lnTo>
                  <a:pt x="54645" y="25278"/>
                </a:lnTo>
                <a:lnTo>
                  <a:pt x="55637" y="24286"/>
                </a:lnTo>
                <a:lnTo>
                  <a:pt x="55637" y="23254"/>
                </a:lnTo>
                <a:lnTo>
                  <a:pt x="54645" y="21230"/>
                </a:lnTo>
                <a:lnTo>
                  <a:pt x="54645" y="17182"/>
                </a:lnTo>
                <a:lnTo>
                  <a:pt x="53613" y="16191"/>
                </a:lnTo>
                <a:lnTo>
                  <a:pt x="53613" y="14167"/>
                </a:lnTo>
                <a:lnTo>
                  <a:pt x="52621" y="13135"/>
                </a:lnTo>
                <a:lnTo>
                  <a:pt x="52621" y="12143"/>
                </a:lnTo>
                <a:lnTo>
                  <a:pt x="51589" y="11111"/>
                </a:lnTo>
                <a:lnTo>
                  <a:pt x="51589" y="10119"/>
                </a:lnTo>
                <a:lnTo>
                  <a:pt x="50597" y="9087"/>
                </a:lnTo>
                <a:lnTo>
                  <a:pt x="49565" y="8095"/>
                </a:lnTo>
                <a:close/>
              </a:path>
              <a:path w="55880" h="84454">
                <a:moveTo>
                  <a:pt x="43493" y="3015"/>
                </a:moveTo>
                <a:lnTo>
                  <a:pt x="14167" y="3015"/>
                </a:lnTo>
                <a:lnTo>
                  <a:pt x="13135" y="4047"/>
                </a:lnTo>
                <a:lnTo>
                  <a:pt x="12143" y="4047"/>
                </a:lnTo>
                <a:lnTo>
                  <a:pt x="12143" y="5039"/>
                </a:lnTo>
                <a:lnTo>
                  <a:pt x="11111" y="6071"/>
                </a:lnTo>
                <a:lnTo>
                  <a:pt x="10119" y="6071"/>
                </a:lnTo>
                <a:lnTo>
                  <a:pt x="9087" y="7063"/>
                </a:lnTo>
                <a:lnTo>
                  <a:pt x="8095" y="8095"/>
                </a:lnTo>
                <a:lnTo>
                  <a:pt x="7063" y="9087"/>
                </a:lnTo>
                <a:lnTo>
                  <a:pt x="7063" y="10119"/>
                </a:lnTo>
                <a:lnTo>
                  <a:pt x="5039" y="12143"/>
                </a:lnTo>
                <a:lnTo>
                  <a:pt x="5039" y="14167"/>
                </a:lnTo>
                <a:lnTo>
                  <a:pt x="4047" y="15159"/>
                </a:lnTo>
                <a:lnTo>
                  <a:pt x="4047" y="16191"/>
                </a:lnTo>
                <a:lnTo>
                  <a:pt x="3015" y="17182"/>
                </a:lnTo>
                <a:lnTo>
                  <a:pt x="3015" y="19206"/>
                </a:lnTo>
                <a:lnTo>
                  <a:pt x="2023" y="20239"/>
                </a:lnTo>
                <a:lnTo>
                  <a:pt x="2023" y="24286"/>
                </a:lnTo>
                <a:lnTo>
                  <a:pt x="12143" y="25278"/>
                </a:lnTo>
                <a:lnTo>
                  <a:pt x="12143" y="23254"/>
                </a:lnTo>
                <a:lnTo>
                  <a:pt x="13135" y="22262"/>
                </a:lnTo>
                <a:lnTo>
                  <a:pt x="13135" y="18215"/>
                </a:lnTo>
                <a:lnTo>
                  <a:pt x="14167" y="17182"/>
                </a:lnTo>
                <a:lnTo>
                  <a:pt x="14167" y="16191"/>
                </a:lnTo>
                <a:lnTo>
                  <a:pt x="15159" y="15159"/>
                </a:lnTo>
                <a:lnTo>
                  <a:pt x="15159" y="14167"/>
                </a:lnTo>
                <a:lnTo>
                  <a:pt x="16191" y="14167"/>
                </a:lnTo>
                <a:lnTo>
                  <a:pt x="17182" y="13135"/>
                </a:lnTo>
                <a:lnTo>
                  <a:pt x="18215" y="12143"/>
                </a:lnTo>
                <a:lnTo>
                  <a:pt x="19206" y="11111"/>
                </a:lnTo>
                <a:lnTo>
                  <a:pt x="20239" y="11111"/>
                </a:lnTo>
                <a:lnTo>
                  <a:pt x="21230" y="10119"/>
                </a:lnTo>
                <a:lnTo>
                  <a:pt x="22262" y="10119"/>
                </a:lnTo>
                <a:lnTo>
                  <a:pt x="23254" y="9087"/>
                </a:lnTo>
                <a:lnTo>
                  <a:pt x="27302" y="9087"/>
                </a:lnTo>
                <a:lnTo>
                  <a:pt x="29326" y="8095"/>
                </a:lnTo>
                <a:lnTo>
                  <a:pt x="49565" y="8095"/>
                </a:lnTo>
                <a:lnTo>
                  <a:pt x="48573" y="7063"/>
                </a:lnTo>
                <a:lnTo>
                  <a:pt x="47541" y="7063"/>
                </a:lnTo>
                <a:lnTo>
                  <a:pt x="47541" y="6071"/>
                </a:lnTo>
                <a:lnTo>
                  <a:pt x="46549" y="5039"/>
                </a:lnTo>
                <a:lnTo>
                  <a:pt x="45517" y="5039"/>
                </a:lnTo>
                <a:lnTo>
                  <a:pt x="43493" y="3015"/>
                </a:lnTo>
                <a:close/>
              </a:path>
              <a:path w="55880" h="84454">
                <a:moveTo>
                  <a:pt x="41469" y="2023"/>
                </a:moveTo>
                <a:lnTo>
                  <a:pt x="16191" y="2023"/>
                </a:lnTo>
                <a:lnTo>
                  <a:pt x="15159" y="3015"/>
                </a:lnTo>
                <a:lnTo>
                  <a:pt x="42501" y="3015"/>
                </a:lnTo>
                <a:lnTo>
                  <a:pt x="41469" y="2023"/>
                </a:lnTo>
                <a:close/>
              </a:path>
              <a:path w="55880" h="84454">
                <a:moveTo>
                  <a:pt x="38454" y="991"/>
                </a:moveTo>
                <a:lnTo>
                  <a:pt x="19206" y="991"/>
                </a:lnTo>
                <a:lnTo>
                  <a:pt x="18215" y="2023"/>
                </a:lnTo>
                <a:lnTo>
                  <a:pt x="39445" y="2023"/>
                </a:lnTo>
                <a:lnTo>
                  <a:pt x="38454" y="991"/>
                </a:lnTo>
                <a:close/>
              </a:path>
              <a:path w="55880" h="84454">
                <a:moveTo>
                  <a:pt x="34406" y="0"/>
                </a:moveTo>
                <a:lnTo>
                  <a:pt x="24286" y="0"/>
                </a:lnTo>
                <a:lnTo>
                  <a:pt x="23254" y="991"/>
                </a:lnTo>
                <a:lnTo>
                  <a:pt x="35398" y="991"/>
                </a:lnTo>
                <a:lnTo>
                  <a:pt x="3440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8" name="object 278"/>
          <p:cNvGrpSpPr/>
          <p:nvPr/>
        </p:nvGrpSpPr>
        <p:grpSpPr>
          <a:xfrm>
            <a:off x="1386068" y="3897230"/>
            <a:ext cx="1078865" cy="6350"/>
            <a:chOff x="1348602" y="1099653"/>
            <a:chExt cx="1078865" cy="6350"/>
          </a:xfrm>
        </p:grpSpPr>
        <p:sp>
          <p:nvSpPr>
            <p:cNvPr id="279" name="object 279"/>
            <p:cNvSpPr/>
            <p:nvPr/>
          </p:nvSpPr>
          <p:spPr>
            <a:xfrm>
              <a:off x="1348602" y="1102689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90">
                  <a:moveTo>
                    <a:pt x="0" y="0"/>
                  </a:moveTo>
                  <a:lnTo>
                    <a:pt x="1861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1561103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1592482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1847494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1878864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2133859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2166242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2421253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7" name="object 287"/>
          <p:cNvGrpSpPr/>
          <p:nvPr/>
        </p:nvGrpSpPr>
        <p:grpSpPr>
          <a:xfrm>
            <a:off x="13103443" y="3897230"/>
            <a:ext cx="1334770" cy="6350"/>
            <a:chOff x="13065977" y="1099653"/>
            <a:chExt cx="1334770" cy="6350"/>
          </a:xfrm>
        </p:grpSpPr>
        <p:sp>
          <p:nvSpPr>
            <p:cNvPr id="288" name="object 288"/>
            <p:cNvSpPr/>
            <p:nvPr/>
          </p:nvSpPr>
          <p:spPr>
            <a:xfrm>
              <a:off x="13065977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13322001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13353371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13608383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13639754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13894765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4" name="object 294"/>
            <p:cNvSpPr/>
            <p:nvPr/>
          </p:nvSpPr>
          <p:spPr>
            <a:xfrm>
              <a:off x="13927148" y="110268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5" name="object 295"/>
            <p:cNvSpPr/>
            <p:nvPr/>
          </p:nvSpPr>
          <p:spPr>
            <a:xfrm>
              <a:off x="14182160" y="10996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4213530" y="1102689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719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7" name="object 297"/>
          <p:cNvGrpSpPr/>
          <p:nvPr/>
        </p:nvGrpSpPr>
        <p:grpSpPr>
          <a:xfrm>
            <a:off x="12941531" y="3189876"/>
            <a:ext cx="6350" cy="190500"/>
            <a:chOff x="12904065" y="392299"/>
            <a:chExt cx="6350" cy="190500"/>
          </a:xfrm>
        </p:grpSpPr>
        <p:sp>
          <p:nvSpPr>
            <p:cNvPr id="298" name="object 298"/>
            <p:cNvSpPr/>
            <p:nvPr/>
          </p:nvSpPr>
          <p:spPr>
            <a:xfrm>
              <a:off x="12907101" y="392299"/>
              <a:ext cx="0" cy="159385"/>
            </a:xfrm>
            <a:custGeom>
              <a:avLst/>
              <a:gdLst/>
              <a:ahLst/>
              <a:cxnLst/>
              <a:rect l="l" t="t" r="r" b="b"/>
              <a:pathLst>
                <a:path h="159384">
                  <a:moveTo>
                    <a:pt x="0" y="0"/>
                  </a:moveTo>
                  <a:lnTo>
                    <a:pt x="0" y="1588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2904065" y="5764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0" name="object 300"/>
          <p:cNvGrpSpPr/>
          <p:nvPr/>
        </p:nvGrpSpPr>
        <p:grpSpPr>
          <a:xfrm>
            <a:off x="12941531" y="4266593"/>
            <a:ext cx="6350" cy="4748530"/>
            <a:chOff x="12904065" y="1469016"/>
            <a:chExt cx="6350" cy="4748530"/>
          </a:xfrm>
        </p:grpSpPr>
        <p:sp>
          <p:nvSpPr>
            <p:cNvPr id="301" name="object 301"/>
            <p:cNvSpPr/>
            <p:nvPr/>
          </p:nvSpPr>
          <p:spPr>
            <a:xfrm>
              <a:off x="12907101" y="146901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2904065" y="1724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2907101" y="175539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2904065" y="20114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2907101" y="204279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2904065" y="22978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2907101" y="232917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2904065" y="25841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2907101" y="26165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2904065" y="28715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2907101" y="290295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2904065" y="31579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2907101" y="319034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2904065" y="34453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2907101" y="34767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2904065" y="37317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2907101" y="376412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2904065" y="40191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2907101" y="405050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2904065" y="43055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2907101" y="433688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2" name="object 322"/>
            <p:cNvSpPr/>
            <p:nvPr/>
          </p:nvSpPr>
          <p:spPr>
            <a:xfrm>
              <a:off x="12904065" y="45918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3" name="object 323"/>
            <p:cNvSpPr/>
            <p:nvPr/>
          </p:nvSpPr>
          <p:spPr>
            <a:xfrm>
              <a:off x="12907101" y="46242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12904065" y="48792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12907101" y="49106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12904065" y="51656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12907101" y="519805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12904065" y="54530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12907101" y="548443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12904065" y="57394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12907101" y="577183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12904065" y="60268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12907101" y="6058215"/>
              <a:ext cx="0" cy="159385"/>
            </a:xfrm>
            <a:custGeom>
              <a:avLst/>
              <a:gdLst/>
              <a:ahLst/>
              <a:cxnLst/>
              <a:rect l="l" t="t" r="r" b="b"/>
              <a:pathLst>
                <a:path h="159385">
                  <a:moveTo>
                    <a:pt x="0" y="0"/>
                  </a:moveTo>
                  <a:lnTo>
                    <a:pt x="0" y="15885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4" name="object 334"/>
          <p:cNvSpPr/>
          <p:nvPr/>
        </p:nvSpPr>
        <p:spPr>
          <a:xfrm>
            <a:off x="12890945" y="9065287"/>
            <a:ext cx="112395" cy="85090"/>
          </a:xfrm>
          <a:custGeom>
            <a:avLst/>
            <a:gdLst/>
            <a:ahLst/>
            <a:cxnLst/>
            <a:rect l="l" t="t" r="r" b="b"/>
            <a:pathLst>
              <a:path w="112395" h="85089">
                <a:moveTo>
                  <a:pt x="31356" y="0"/>
                </a:moveTo>
                <a:lnTo>
                  <a:pt x="24295" y="0"/>
                </a:lnTo>
                <a:lnTo>
                  <a:pt x="23253" y="1003"/>
                </a:lnTo>
                <a:lnTo>
                  <a:pt x="23253" y="2032"/>
                </a:lnTo>
                <a:lnTo>
                  <a:pt x="22263" y="3022"/>
                </a:lnTo>
                <a:lnTo>
                  <a:pt x="22263" y="4051"/>
                </a:lnTo>
                <a:lnTo>
                  <a:pt x="21234" y="4051"/>
                </a:lnTo>
                <a:lnTo>
                  <a:pt x="20243" y="5041"/>
                </a:lnTo>
                <a:lnTo>
                  <a:pt x="20243" y="6083"/>
                </a:lnTo>
                <a:lnTo>
                  <a:pt x="19215" y="7073"/>
                </a:lnTo>
                <a:lnTo>
                  <a:pt x="18211" y="8102"/>
                </a:lnTo>
                <a:lnTo>
                  <a:pt x="17183" y="9093"/>
                </a:lnTo>
                <a:lnTo>
                  <a:pt x="16192" y="10121"/>
                </a:lnTo>
                <a:lnTo>
                  <a:pt x="15163" y="11112"/>
                </a:lnTo>
                <a:lnTo>
                  <a:pt x="14173" y="12153"/>
                </a:lnTo>
                <a:lnTo>
                  <a:pt x="13144" y="13144"/>
                </a:lnTo>
                <a:lnTo>
                  <a:pt x="12141" y="13144"/>
                </a:lnTo>
                <a:lnTo>
                  <a:pt x="10121" y="15163"/>
                </a:lnTo>
                <a:lnTo>
                  <a:pt x="9093" y="15163"/>
                </a:lnTo>
                <a:lnTo>
                  <a:pt x="8102" y="16192"/>
                </a:lnTo>
                <a:lnTo>
                  <a:pt x="7061" y="16192"/>
                </a:lnTo>
                <a:lnTo>
                  <a:pt x="5041" y="18224"/>
                </a:lnTo>
                <a:lnTo>
                  <a:pt x="4051" y="18224"/>
                </a:lnTo>
                <a:lnTo>
                  <a:pt x="3022" y="19215"/>
                </a:lnTo>
                <a:lnTo>
                  <a:pt x="2032" y="19215"/>
                </a:lnTo>
                <a:lnTo>
                  <a:pt x="990" y="20243"/>
                </a:lnTo>
                <a:lnTo>
                  <a:pt x="0" y="20243"/>
                </a:lnTo>
                <a:lnTo>
                  <a:pt x="0" y="30365"/>
                </a:lnTo>
                <a:lnTo>
                  <a:pt x="990" y="30365"/>
                </a:lnTo>
                <a:lnTo>
                  <a:pt x="2032" y="29337"/>
                </a:lnTo>
                <a:lnTo>
                  <a:pt x="3022" y="29337"/>
                </a:lnTo>
                <a:lnTo>
                  <a:pt x="4051" y="28346"/>
                </a:lnTo>
                <a:lnTo>
                  <a:pt x="5041" y="28346"/>
                </a:lnTo>
                <a:lnTo>
                  <a:pt x="6070" y="27305"/>
                </a:lnTo>
                <a:lnTo>
                  <a:pt x="7061" y="27305"/>
                </a:lnTo>
                <a:lnTo>
                  <a:pt x="9093" y="26314"/>
                </a:lnTo>
                <a:lnTo>
                  <a:pt x="10121" y="26314"/>
                </a:lnTo>
                <a:lnTo>
                  <a:pt x="11112" y="25285"/>
                </a:lnTo>
                <a:lnTo>
                  <a:pt x="12141" y="24295"/>
                </a:lnTo>
                <a:lnTo>
                  <a:pt x="13144" y="23266"/>
                </a:lnTo>
                <a:lnTo>
                  <a:pt x="14173" y="23266"/>
                </a:lnTo>
                <a:lnTo>
                  <a:pt x="16192" y="21234"/>
                </a:lnTo>
                <a:lnTo>
                  <a:pt x="17183" y="21234"/>
                </a:lnTo>
                <a:lnTo>
                  <a:pt x="18211" y="20243"/>
                </a:lnTo>
                <a:lnTo>
                  <a:pt x="19215" y="19215"/>
                </a:lnTo>
                <a:lnTo>
                  <a:pt x="20243" y="19215"/>
                </a:lnTo>
                <a:lnTo>
                  <a:pt x="20243" y="83972"/>
                </a:lnTo>
                <a:lnTo>
                  <a:pt x="31356" y="83972"/>
                </a:lnTo>
                <a:lnTo>
                  <a:pt x="31356" y="0"/>
                </a:lnTo>
                <a:close/>
              </a:path>
              <a:path w="112395" h="85089">
                <a:moveTo>
                  <a:pt x="112306" y="55638"/>
                </a:moveTo>
                <a:lnTo>
                  <a:pt x="111277" y="54648"/>
                </a:lnTo>
                <a:lnTo>
                  <a:pt x="111277" y="51600"/>
                </a:lnTo>
                <a:lnTo>
                  <a:pt x="110286" y="50609"/>
                </a:lnTo>
                <a:lnTo>
                  <a:pt x="110286" y="49568"/>
                </a:lnTo>
                <a:lnTo>
                  <a:pt x="109258" y="48577"/>
                </a:lnTo>
                <a:lnTo>
                  <a:pt x="109258" y="47548"/>
                </a:lnTo>
                <a:lnTo>
                  <a:pt x="108267" y="46558"/>
                </a:lnTo>
                <a:lnTo>
                  <a:pt x="108267" y="45529"/>
                </a:lnTo>
                <a:lnTo>
                  <a:pt x="107226" y="44526"/>
                </a:lnTo>
                <a:lnTo>
                  <a:pt x="106235" y="43497"/>
                </a:lnTo>
                <a:lnTo>
                  <a:pt x="105206" y="42506"/>
                </a:lnTo>
                <a:lnTo>
                  <a:pt x="104216" y="41478"/>
                </a:lnTo>
                <a:lnTo>
                  <a:pt x="103187" y="40487"/>
                </a:lnTo>
                <a:lnTo>
                  <a:pt x="102184" y="40487"/>
                </a:lnTo>
                <a:lnTo>
                  <a:pt x="101155" y="39446"/>
                </a:lnTo>
                <a:lnTo>
                  <a:pt x="99136" y="39446"/>
                </a:lnTo>
                <a:lnTo>
                  <a:pt x="98145" y="38455"/>
                </a:lnTo>
                <a:lnTo>
                  <a:pt x="96113" y="38455"/>
                </a:lnTo>
                <a:lnTo>
                  <a:pt x="97104" y="37426"/>
                </a:lnTo>
                <a:lnTo>
                  <a:pt x="98145" y="37426"/>
                </a:lnTo>
                <a:lnTo>
                  <a:pt x="99136" y="36436"/>
                </a:lnTo>
                <a:lnTo>
                  <a:pt x="100164" y="36436"/>
                </a:lnTo>
                <a:lnTo>
                  <a:pt x="101155" y="35407"/>
                </a:lnTo>
                <a:lnTo>
                  <a:pt x="102184" y="34417"/>
                </a:lnTo>
                <a:lnTo>
                  <a:pt x="103187" y="33375"/>
                </a:lnTo>
                <a:lnTo>
                  <a:pt x="104216" y="33375"/>
                </a:lnTo>
                <a:lnTo>
                  <a:pt x="104216" y="32385"/>
                </a:lnTo>
                <a:lnTo>
                  <a:pt x="105206" y="31356"/>
                </a:lnTo>
                <a:lnTo>
                  <a:pt x="105206" y="30365"/>
                </a:lnTo>
                <a:lnTo>
                  <a:pt x="106235" y="29337"/>
                </a:lnTo>
                <a:lnTo>
                  <a:pt x="106235" y="28346"/>
                </a:lnTo>
                <a:lnTo>
                  <a:pt x="107226" y="27305"/>
                </a:lnTo>
                <a:lnTo>
                  <a:pt x="107226" y="25285"/>
                </a:lnTo>
                <a:lnTo>
                  <a:pt x="108267" y="23266"/>
                </a:lnTo>
                <a:lnTo>
                  <a:pt x="108267" y="19215"/>
                </a:lnTo>
                <a:lnTo>
                  <a:pt x="107226" y="18224"/>
                </a:lnTo>
                <a:lnTo>
                  <a:pt x="107226" y="15163"/>
                </a:lnTo>
                <a:lnTo>
                  <a:pt x="106235" y="14173"/>
                </a:lnTo>
                <a:lnTo>
                  <a:pt x="106235" y="13144"/>
                </a:lnTo>
                <a:lnTo>
                  <a:pt x="105206" y="12153"/>
                </a:lnTo>
                <a:lnTo>
                  <a:pt x="105206" y="10121"/>
                </a:lnTo>
                <a:lnTo>
                  <a:pt x="104216" y="10121"/>
                </a:lnTo>
                <a:lnTo>
                  <a:pt x="104216" y="9093"/>
                </a:lnTo>
                <a:lnTo>
                  <a:pt x="103187" y="8102"/>
                </a:lnTo>
                <a:lnTo>
                  <a:pt x="102184" y="7073"/>
                </a:lnTo>
                <a:lnTo>
                  <a:pt x="101155" y="6083"/>
                </a:lnTo>
                <a:lnTo>
                  <a:pt x="100164" y="5041"/>
                </a:lnTo>
                <a:lnTo>
                  <a:pt x="99136" y="4051"/>
                </a:lnTo>
                <a:lnTo>
                  <a:pt x="98145" y="4051"/>
                </a:lnTo>
                <a:lnTo>
                  <a:pt x="97104" y="3022"/>
                </a:lnTo>
                <a:lnTo>
                  <a:pt x="96113" y="3022"/>
                </a:lnTo>
                <a:lnTo>
                  <a:pt x="96113" y="2032"/>
                </a:lnTo>
                <a:lnTo>
                  <a:pt x="95084" y="2032"/>
                </a:lnTo>
                <a:lnTo>
                  <a:pt x="94094" y="1003"/>
                </a:lnTo>
                <a:lnTo>
                  <a:pt x="91033" y="1003"/>
                </a:lnTo>
                <a:lnTo>
                  <a:pt x="90043" y="0"/>
                </a:lnTo>
                <a:lnTo>
                  <a:pt x="76873" y="0"/>
                </a:lnTo>
                <a:lnTo>
                  <a:pt x="75882" y="1003"/>
                </a:lnTo>
                <a:lnTo>
                  <a:pt x="73850" y="1003"/>
                </a:lnTo>
                <a:lnTo>
                  <a:pt x="72821" y="2032"/>
                </a:lnTo>
                <a:lnTo>
                  <a:pt x="71831" y="2032"/>
                </a:lnTo>
                <a:lnTo>
                  <a:pt x="70802" y="3022"/>
                </a:lnTo>
                <a:lnTo>
                  <a:pt x="69811" y="3022"/>
                </a:lnTo>
                <a:lnTo>
                  <a:pt x="67779" y="5041"/>
                </a:lnTo>
                <a:lnTo>
                  <a:pt x="66751" y="5041"/>
                </a:lnTo>
                <a:lnTo>
                  <a:pt x="65760" y="6083"/>
                </a:lnTo>
                <a:lnTo>
                  <a:pt x="64731" y="7073"/>
                </a:lnTo>
                <a:lnTo>
                  <a:pt x="64731" y="8102"/>
                </a:lnTo>
                <a:lnTo>
                  <a:pt x="63741" y="8102"/>
                </a:lnTo>
                <a:lnTo>
                  <a:pt x="62699" y="9093"/>
                </a:lnTo>
                <a:lnTo>
                  <a:pt x="62699" y="10121"/>
                </a:lnTo>
                <a:lnTo>
                  <a:pt x="61709" y="11112"/>
                </a:lnTo>
                <a:lnTo>
                  <a:pt x="61709" y="12153"/>
                </a:lnTo>
                <a:lnTo>
                  <a:pt x="60680" y="13144"/>
                </a:lnTo>
                <a:lnTo>
                  <a:pt x="60680" y="14173"/>
                </a:lnTo>
                <a:lnTo>
                  <a:pt x="59690" y="15163"/>
                </a:lnTo>
                <a:lnTo>
                  <a:pt x="59690" y="17183"/>
                </a:lnTo>
                <a:lnTo>
                  <a:pt x="58661" y="19215"/>
                </a:lnTo>
                <a:lnTo>
                  <a:pt x="58661" y="21234"/>
                </a:lnTo>
                <a:lnTo>
                  <a:pt x="68770" y="23266"/>
                </a:lnTo>
                <a:lnTo>
                  <a:pt x="68770" y="20243"/>
                </a:lnTo>
                <a:lnTo>
                  <a:pt x="69811" y="19215"/>
                </a:lnTo>
                <a:lnTo>
                  <a:pt x="69811" y="17183"/>
                </a:lnTo>
                <a:lnTo>
                  <a:pt x="70802" y="16192"/>
                </a:lnTo>
                <a:lnTo>
                  <a:pt x="70802" y="15163"/>
                </a:lnTo>
                <a:lnTo>
                  <a:pt x="71831" y="14173"/>
                </a:lnTo>
                <a:lnTo>
                  <a:pt x="72821" y="13144"/>
                </a:lnTo>
                <a:lnTo>
                  <a:pt x="72821" y="12153"/>
                </a:lnTo>
                <a:lnTo>
                  <a:pt x="73850" y="12153"/>
                </a:lnTo>
                <a:lnTo>
                  <a:pt x="73850" y="11112"/>
                </a:lnTo>
                <a:lnTo>
                  <a:pt x="74841" y="11112"/>
                </a:lnTo>
                <a:lnTo>
                  <a:pt x="75882" y="10121"/>
                </a:lnTo>
                <a:lnTo>
                  <a:pt x="76873" y="9093"/>
                </a:lnTo>
                <a:lnTo>
                  <a:pt x="78892" y="9093"/>
                </a:lnTo>
                <a:lnTo>
                  <a:pt x="79921" y="8102"/>
                </a:lnTo>
                <a:lnTo>
                  <a:pt x="86995" y="8102"/>
                </a:lnTo>
                <a:lnTo>
                  <a:pt x="88023" y="9093"/>
                </a:lnTo>
                <a:lnTo>
                  <a:pt x="90043" y="9093"/>
                </a:lnTo>
                <a:lnTo>
                  <a:pt x="91033" y="10121"/>
                </a:lnTo>
                <a:lnTo>
                  <a:pt x="92075" y="10121"/>
                </a:lnTo>
                <a:lnTo>
                  <a:pt x="94094" y="12153"/>
                </a:lnTo>
                <a:lnTo>
                  <a:pt x="94094" y="13144"/>
                </a:lnTo>
                <a:lnTo>
                  <a:pt x="95084" y="14173"/>
                </a:lnTo>
                <a:lnTo>
                  <a:pt x="96113" y="14173"/>
                </a:lnTo>
                <a:lnTo>
                  <a:pt x="96113" y="15163"/>
                </a:lnTo>
                <a:lnTo>
                  <a:pt x="97104" y="16192"/>
                </a:lnTo>
                <a:lnTo>
                  <a:pt x="97104" y="26314"/>
                </a:lnTo>
                <a:lnTo>
                  <a:pt x="96113" y="27305"/>
                </a:lnTo>
                <a:lnTo>
                  <a:pt x="96113" y="28346"/>
                </a:lnTo>
                <a:lnTo>
                  <a:pt x="95084" y="28346"/>
                </a:lnTo>
                <a:lnTo>
                  <a:pt x="95084" y="29337"/>
                </a:lnTo>
                <a:lnTo>
                  <a:pt x="94094" y="30365"/>
                </a:lnTo>
                <a:lnTo>
                  <a:pt x="93065" y="31356"/>
                </a:lnTo>
                <a:lnTo>
                  <a:pt x="92075" y="31356"/>
                </a:lnTo>
                <a:lnTo>
                  <a:pt x="91033" y="32385"/>
                </a:lnTo>
                <a:lnTo>
                  <a:pt x="90043" y="32385"/>
                </a:lnTo>
                <a:lnTo>
                  <a:pt x="89014" y="33375"/>
                </a:lnTo>
                <a:lnTo>
                  <a:pt x="88023" y="33375"/>
                </a:lnTo>
                <a:lnTo>
                  <a:pt x="86995" y="34417"/>
                </a:lnTo>
                <a:lnTo>
                  <a:pt x="83972" y="34417"/>
                </a:lnTo>
                <a:lnTo>
                  <a:pt x="82943" y="35407"/>
                </a:lnTo>
                <a:lnTo>
                  <a:pt x="78892" y="35407"/>
                </a:lnTo>
                <a:lnTo>
                  <a:pt x="78778" y="36436"/>
                </a:lnTo>
                <a:lnTo>
                  <a:pt x="78676" y="37426"/>
                </a:lnTo>
                <a:lnTo>
                  <a:pt x="78562" y="38455"/>
                </a:lnTo>
                <a:lnTo>
                  <a:pt x="78460" y="39446"/>
                </a:lnTo>
                <a:lnTo>
                  <a:pt x="78346" y="40487"/>
                </a:lnTo>
                <a:lnTo>
                  <a:pt x="78232" y="41478"/>
                </a:lnTo>
                <a:lnTo>
                  <a:pt x="78117" y="42506"/>
                </a:lnTo>
                <a:lnTo>
                  <a:pt x="78016" y="43497"/>
                </a:lnTo>
                <a:lnTo>
                  <a:pt x="82943" y="43497"/>
                </a:lnTo>
                <a:lnTo>
                  <a:pt x="83972" y="42506"/>
                </a:lnTo>
                <a:lnTo>
                  <a:pt x="86995" y="42506"/>
                </a:lnTo>
                <a:lnTo>
                  <a:pt x="88023" y="43497"/>
                </a:lnTo>
                <a:lnTo>
                  <a:pt x="91033" y="43497"/>
                </a:lnTo>
                <a:lnTo>
                  <a:pt x="92075" y="44526"/>
                </a:lnTo>
                <a:lnTo>
                  <a:pt x="93065" y="44526"/>
                </a:lnTo>
                <a:lnTo>
                  <a:pt x="94094" y="45529"/>
                </a:lnTo>
                <a:lnTo>
                  <a:pt x="95084" y="45529"/>
                </a:lnTo>
                <a:lnTo>
                  <a:pt x="96113" y="46558"/>
                </a:lnTo>
                <a:lnTo>
                  <a:pt x="96113" y="47548"/>
                </a:lnTo>
                <a:lnTo>
                  <a:pt x="97104" y="47548"/>
                </a:lnTo>
                <a:lnTo>
                  <a:pt x="97104" y="48577"/>
                </a:lnTo>
                <a:lnTo>
                  <a:pt x="98145" y="49568"/>
                </a:lnTo>
                <a:lnTo>
                  <a:pt x="99136" y="50609"/>
                </a:lnTo>
                <a:lnTo>
                  <a:pt x="99136" y="51600"/>
                </a:lnTo>
                <a:lnTo>
                  <a:pt x="100164" y="52628"/>
                </a:lnTo>
                <a:lnTo>
                  <a:pt x="100164" y="54648"/>
                </a:lnTo>
                <a:lnTo>
                  <a:pt x="101155" y="55638"/>
                </a:lnTo>
                <a:lnTo>
                  <a:pt x="101155" y="62712"/>
                </a:lnTo>
                <a:lnTo>
                  <a:pt x="100164" y="63741"/>
                </a:lnTo>
                <a:lnTo>
                  <a:pt x="100164" y="65760"/>
                </a:lnTo>
                <a:lnTo>
                  <a:pt x="99136" y="66751"/>
                </a:lnTo>
                <a:lnTo>
                  <a:pt x="99136" y="67792"/>
                </a:lnTo>
                <a:lnTo>
                  <a:pt x="98145" y="68783"/>
                </a:lnTo>
                <a:lnTo>
                  <a:pt x="98145" y="69811"/>
                </a:lnTo>
                <a:lnTo>
                  <a:pt x="97104" y="70802"/>
                </a:lnTo>
                <a:lnTo>
                  <a:pt x="96113" y="71831"/>
                </a:lnTo>
                <a:lnTo>
                  <a:pt x="95084" y="72821"/>
                </a:lnTo>
                <a:lnTo>
                  <a:pt x="94094" y="72821"/>
                </a:lnTo>
                <a:lnTo>
                  <a:pt x="93065" y="73863"/>
                </a:lnTo>
                <a:lnTo>
                  <a:pt x="93065" y="74853"/>
                </a:lnTo>
                <a:lnTo>
                  <a:pt x="91033" y="74853"/>
                </a:lnTo>
                <a:lnTo>
                  <a:pt x="90043" y="75882"/>
                </a:lnTo>
                <a:lnTo>
                  <a:pt x="86995" y="75882"/>
                </a:lnTo>
                <a:lnTo>
                  <a:pt x="86004" y="76873"/>
                </a:lnTo>
                <a:lnTo>
                  <a:pt x="81953" y="76873"/>
                </a:lnTo>
                <a:lnTo>
                  <a:pt x="80924" y="75882"/>
                </a:lnTo>
                <a:lnTo>
                  <a:pt x="77901" y="75882"/>
                </a:lnTo>
                <a:lnTo>
                  <a:pt x="76873" y="74853"/>
                </a:lnTo>
                <a:lnTo>
                  <a:pt x="75882" y="74853"/>
                </a:lnTo>
                <a:lnTo>
                  <a:pt x="75882" y="73863"/>
                </a:lnTo>
                <a:lnTo>
                  <a:pt x="74841" y="73863"/>
                </a:lnTo>
                <a:lnTo>
                  <a:pt x="73850" y="72821"/>
                </a:lnTo>
                <a:lnTo>
                  <a:pt x="72821" y="71831"/>
                </a:lnTo>
                <a:lnTo>
                  <a:pt x="71831" y="70802"/>
                </a:lnTo>
                <a:lnTo>
                  <a:pt x="71831" y="69811"/>
                </a:lnTo>
                <a:lnTo>
                  <a:pt x="70802" y="69811"/>
                </a:lnTo>
                <a:lnTo>
                  <a:pt x="70802" y="68783"/>
                </a:lnTo>
                <a:lnTo>
                  <a:pt x="69811" y="67792"/>
                </a:lnTo>
                <a:lnTo>
                  <a:pt x="69811" y="66751"/>
                </a:lnTo>
                <a:lnTo>
                  <a:pt x="68770" y="65760"/>
                </a:lnTo>
                <a:lnTo>
                  <a:pt x="68770" y="63741"/>
                </a:lnTo>
                <a:lnTo>
                  <a:pt x="67779" y="62712"/>
                </a:lnTo>
                <a:lnTo>
                  <a:pt x="67779" y="59690"/>
                </a:lnTo>
                <a:lnTo>
                  <a:pt x="57658" y="61709"/>
                </a:lnTo>
                <a:lnTo>
                  <a:pt x="57658" y="65760"/>
                </a:lnTo>
                <a:lnTo>
                  <a:pt x="58661" y="67792"/>
                </a:lnTo>
                <a:lnTo>
                  <a:pt x="58661" y="68783"/>
                </a:lnTo>
                <a:lnTo>
                  <a:pt x="59690" y="69811"/>
                </a:lnTo>
                <a:lnTo>
                  <a:pt x="59690" y="71831"/>
                </a:lnTo>
                <a:lnTo>
                  <a:pt x="61709" y="73863"/>
                </a:lnTo>
                <a:lnTo>
                  <a:pt x="61709" y="74853"/>
                </a:lnTo>
                <a:lnTo>
                  <a:pt x="62699" y="74853"/>
                </a:lnTo>
                <a:lnTo>
                  <a:pt x="63741" y="75882"/>
                </a:lnTo>
                <a:lnTo>
                  <a:pt x="63741" y="76873"/>
                </a:lnTo>
                <a:lnTo>
                  <a:pt x="64731" y="77901"/>
                </a:lnTo>
                <a:lnTo>
                  <a:pt x="65760" y="78892"/>
                </a:lnTo>
                <a:lnTo>
                  <a:pt x="66751" y="79933"/>
                </a:lnTo>
                <a:lnTo>
                  <a:pt x="67779" y="79933"/>
                </a:lnTo>
                <a:lnTo>
                  <a:pt x="69811" y="81953"/>
                </a:lnTo>
                <a:lnTo>
                  <a:pt x="70802" y="81953"/>
                </a:lnTo>
                <a:lnTo>
                  <a:pt x="71831" y="82943"/>
                </a:lnTo>
                <a:lnTo>
                  <a:pt x="73850" y="82943"/>
                </a:lnTo>
                <a:lnTo>
                  <a:pt x="74841" y="83972"/>
                </a:lnTo>
                <a:lnTo>
                  <a:pt x="76873" y="83972"/>
                </a:lnTo>
                <a:lnTo>
                  <a:pt x="77901" y="84963"/>
                </a:lnTo>
                <a:lnTo>
                  <a:pt x="90043" y="84963"/>
                </a:lnTo>
                <a:lnTo>
                  <a:pt x="91033" y="83972"/>
                </a:lnTo>
                <a:lnTo>
                  <a:pt x="94094" y="83972"/>
                </a:lnTo>
                <a:lnTo>
                  <a:pt x="95084" y="82943"/>
                </a:lnTo>
                <a:lnTo>
                  <a:pt x="97104" y="82943"/>
                </a:lnTo>
                <a:lnTo>
                  <a:pt x="98145" y="81953"/>
                </a:lnTo>
                <a:lnTo>
                  <a:pt x="99136" y="81953"/>
                </a:lnTo>
                <a:lnTo>
                  <a:pt x="100164" y="80924"/>
                </a:lnTo>
                <a:lnTo>
                  <a:pt x="100164" y="79933"/>
                </a:lnTo>
                <a:lnTo>
                  <a:pt x="101155" y="79933"/>
                </a:lnTo>
                <a:lnTo>
                  <a:pt x="103187" y="77901"/>
                </a:lnTo>
                <a:lnTo>
                  <a:pt x="104216" y="77901"/>
                </a:lnTo>
                <a:lnTo>
                  <a:pt x="104216" y="76873"/>
                </a:lnTo>
                <a:lnTo>
                  <a:pt x="105206" y="75882"/>
                </a:lnTo>
                <a:lnTo>
                  <a:pt x="106235" y="75882"/>
                </a:lnTo>
                <a:lnTo>
                  <a:pt x="106235" y="74853"/>
                </a:lnTo>
                <a:lnTo>
                  <a:pt x="108267" y="72821"/>
                </a:lnTo>
                <a:lnTo>
                  <a:pt x="108267" y="71831"/>
                </a:lnTo>
                <a:lnTo>
                  <a:pt x="109258" y="70802"/>
                </a:lnTo>
                <a:lnTo>
                  <a:pt x="109258" y="69811"/>
                </a:lnTo>
                <a:lnTo>
                  <a:pt x="110286" y="68783"/>
                </a:lnTo>
                <a:lnTo>
                  <a:pt x="110286" y="67792"/>
                </a:lnTo>
                <a:lnTo>
                  <a:pt x="111277" y="66751"/>
                </a:lnTo>
                <a:lnTo>
                  <a:pt x="111277" y="63741"/>
                </a:lnTo>
                <a:lnTo>
                  <a:pt x="112306" y="62712"/>
                </a:lnTo>
                <a:lnTo>
                  <a:pt x="112306" y="5563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5" name="object 335"/>
          <p:cNvGrpSpPr/>
          <p:nvPr/>
        </p:nvGrpSpPr>
        <p:grpSpPr>
          <a:xfrm>
            <a:off x="5670636" y="3325478"/>
            <a:ext cx="6350" cy="183515"/>
            <a:chOff x="5633170" y="527901"/>
            <a:chExt cx="6350" cy="183515"/>
          </a:xfrm>
        </p:grpSpPr>
        <p:sp>
          <p:nvSpPr>
            <p:cNvPr id="336" name="object 336"/>
            <p:cNvSpPr/>
            <p:nvPr/>
          </p:nvSpPr>
          <p:spPr>
            <a:xfrm>
              <a:off x="5636206" y="527901"/>
              <a:ext cx="0" cy="152400"/>
            </a:xfrm>
            <a:custGeom>
              <a:avLst/>
              <a:gdLst/>
              <a:ahLst/>
              <a:cxnLst/>
              <a:rect l="l" t="t" r="r" b="b"/>
              <a:pathLst>
                <a:path h="152400">
                  <a:moveTo>
                    <a:pt x="0" y="0"/>
                  </a:moveTo>
                  <a:lnTo>
                    <a:pt x="0" y="1517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5633170" y="7049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38" name="object 338"/>
          <p:cNvGrpSpPr/>
          <p:nvPr/>
        </p:nvGrpSpPr>
        <p:grpSpPr>
          <a:xfrm>
            <a:off x="5670636" y="5541651"/>
            <a:ext cx="6350" cy="835025"/>
            <a:chOff x="5633170" y="2744074"/>
            <a:chExt cx="6350" cy="835025"/>
          </a:xfrm>
        </p:grpSpPr>
        <p:sp>
          <p:nvSpPr>
            <p:cNvPr id="339" name="object 339"/>
            <p:cNvSpPr/>
            <p:nvPr/>
          </p:nvSpPr>
          <p:spPr>
            <a:xfrm>
              <a:off x="5636206" y="274407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5633170" y="30000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5636206" y="30314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5633170" y="32864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5636206" y="331785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5633170" y="35728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45" name="object 345"/>
          <p:cNvGrpSpPr/>
          <p:nvPr/>
        </p:nvGrpSpPr>
        <p:grpSpPr>
          <a:xfrm>
            <a:off x="5670636" y="7550375"/>
            <a:ext cx="6350" cy="1121410"/>
            <a:chOff x="5633170" y="4752798"/>
            <a:chExt cx="6350" cy="1121410"/>
          </a:xfrm>
        </p:grpSpPr>
        <p:sp>
          <p:nvSpPr>
            <p:cNvPr id="346" name="object 346"/>
            <p:cNvSpPr/>
            <p:nvPr/>
          </p:nvSpPr>
          <p:spPr>
            <a:xfrm>
              <a:off x="5636206" y="475279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5633170" y="50078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5636206" y="503918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5633170" y="52941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0" name="object 350"/>
            <p:cNvSpPr/>
            <p:nvPr/>
          </p:nvSpPr>
          <p:spPr>
            <a:xfrm>
              <a:off x="5636206" y="53255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1" name="object 351"/>
            <p:cNvSpPr/>
            <p:nvPr/>
          </p:nvSpPr>
          <p:spPr>
            <a:xfrm>
              <a:off x="5633170" y="55805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5636206" y="561295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5633170" y="58679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4" name="object 354"/>
          <p:cNvGrpSpPr/>
          <p:nvPr/>
        </p:nvGrpSpPr>
        <p:grpSpPr>
          <a:xfrm>
            <a:off x="1386068" y="7303458"/>
            <a:ext cx="2512695" cy="6350"/>
            <a:chOff x="1348602" y="4505881"/>
            <a:chExt cx="2512695" cy="6350"/>
          </a:xfrm>
        </p:grpSpPr>
        <p:sp>
          <p:nvSpPr>
            <p:cNvPr id="355" name="object 355"/>
            <p:cNvSpPr/>
            <p:nvPr/>
          </p:nvSpPr>
          <p:spPr>
            <a:xfrm>
              <a:off x="1348602" y="4508917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90">
                  <a:moveTo>
                    <a:pt x="0" y="0"/>
                  </a:moveTo>
                  <a:lnTo>
                    <a:pt x="1861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561103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592482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847494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878864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2133859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2166242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2421253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2452624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2707636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2740018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2995030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3026400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3281412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3313794" y="450891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3568806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3600177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3855188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3" name="object 373"/>
          <p:cNvGrpSpPr/>
          <p:nvPr/>
        </p:nvGrpSpPr>
        <p:grpSpPr>
          <a:xfrm>
            <a:off x="6506508" y="7303458"/>
            <a:ext cx="2842895" cy="6350"/>
            <a:chOff x="6469042" y="4505881"/>
            <a:chExt cx="2842895" cy="6350"/>
          </a:xfrm>
        </p:grpSpPr>
        <p:sp>
          <p:nvSpPr>
            <p:cNvPr id="374" name="object 374"/>
            <p:cNvSpPr/>
            <p:nvPr/>
          </p:nvSpPr>
          <p:spPr>
            <a:xfrm>
              <a:off x="6469042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6724054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6755424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7010436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8" name="object 378"/>
            <p:cNvSpPr/>
            <p:nvPr/>
          </p:nvSpPr>
          <p:spPr>
            <a:xfrm>
              <a:off x="7042818" y="450891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9" name="object 379"/>
            <p:cNvSpPr/>
            <p:nvPr/>
          </p:nvSpPr>
          <p:spPr>
            <a:xfrm>
              <a:off x="7297830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7329200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7584212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7616595" y="450891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7871606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7902977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8157989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8190371" y="450891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68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7" name="object 387"/>
            <p:cNvSpPr/>
            <p:nvPr/>
          </p:nvSpPr>
          <p:spPr>
            <a:xfrm>
              <a:off x="8445408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8" name="object 388"/>
            <p:cNvSpPr/>
            <p:nvPr/>
          </p:nvSpPr>
          <p:spPr>
            <a:xfrm>
              <a:off x="8476779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8731790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8763161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9019184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9050555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9305567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94" name="object 394"/>
          <p:cNvGrpSpPr/>
          <p:nvPr/>
        </p:nvGrpSpPr>
        <p:grpSpPr>
          <a:xfrm>
            <a:off x="10521956" y="7303458"/>
            <a:ext cx="835025" cy="6350"/>
            <a:chOff x="10484490" y="4505881"/>
            <a:chExt cx="835025" cy="6350"/>
          </a:xfrm>
        </p:grpSpPr>
        <p:sp>
          <p:nvSpPr>
            <p:cNvPr id="395" name="object 395"/>
            <p:cNvSpPr/>
            <p:nvPr/>
          </p:nvSpPr>
          <p:spPr>
            <a:xfrm>
              <a:off x="10484490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0739502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0771884" y="450891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1026896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9" name="object 399"/>
            <p:cNvSpPr/>
            <p:nvPr/>
          </p:nvSpPr>
          <p:spPr>
            <a:xfrm>
              <a:off x="11058266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0" name="object 400"/>
            <p:cNvSpPr/>
            <p:nvPr/>
          </p:nvSpPr>
          <p:spPr>
            <a:xfrm>
              <a:off x="11313278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1" name="object 401"/>
          <p:cNvGrpSpPr/>
          <p:nvPr/>
        </p:nvGrpSpPr>
        <p:grpSpPr>
          <a:xfrm>
            <a:off x="11956903" y="7303458"/>
            <a:ext cx="2481580" cy="6350"/>
            <a:chOff x="11919437" y="4505881"/>
            <a:chExt cx="2481580" cy="6350"/>
          </a:xfrm>
        </p:grpSpPr>
        <p:sp>
          <p:nvSpPr>
            <p:cNvPr id="402" name="object 402"/>
            <p:cNvSpPr/>
            <p:nvPr/>
          </p:nvSpPr>
          <p:spPr>
            <a:xfrm>
              <a:off x="11919437" y="4508917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3" name="object 403"/>
            <p:cNvSpPr/>
            <p:nvPr/>
          </p:nvSpPr>
          <p:spPr>
            <a:xfrm>
              <a:off x="12174449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4" name="object 404"/>
            <p:cNvSpPr/>
            <p:nvPr/>
          </p:nvSpPr>
          <p:spPr>
            <a:xfrm>
              <a:off x="12205819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5" name="object 405"/>
            <p:cNvSpPr/>
            <p:nvPr/>
          </p:nvSpPr>
          <p:spPr>
            <a:xfrm>
              <a:off x="12460831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6" name="object 406"/>
            <p:cNvSpPr/>
            <p:nvPr/>
          </p:nvSpPr>
          <p:spPr>
            <a:xfrm>
              <a:off x="12492202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7" name="object 407"/>
            <p:cNvSpPr/>
            <p:nvPr/>
          </p:nvSpPr>
          <p:spPr>
            <a:xfrm>
              <a:off x="12748225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8" name="object 408"/>
            <p:cNvSpPr/>
            <p:nvPr/>
          </p:nvSpPr>
          <p:spPr>
            <a:xfrm>
              <a:off x="12779596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9" name="object 409"/>
            <p:cNvSpPr/>
            <p:nvPr/>
          </p:nvSpPr>
          <p:spPr>
            <a:xfrm>
              <a:off x="13034607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0" name="object 410"/>
            <p:cNvSpPr/>
            <p:nvPr/>
          </p:nvSpPr>
          <p:spPr>
            <a:xfrm>
              <a:off x="13065978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1" name="object 411"/>
            <p:cNvSpPr/>
            <p:nvPr/>
          </p:nvSpPr>
          <p:spPr>
            <a:xfrm>
              <a:off x="13322002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2" name="object 412"/>
            <p:cNvSpPr/>
            <p:nvPr/>
          </p:nvSpPr>
          <p:spPr>
            <a:xfrm>
              <a:off x="13353372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3" name="object 413"/>
            <p:cNvSpPr/>
            <p:nvPr/>
          </p:nvSpPr>
          <p:spPr>
            <a:xfrm>
              <a:off x="13608384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4" name="object 414"/>
            <p:cNvSpPr/>
            <p:nvPr/>
          </p:nvSpPr>
          <p:spPr>
            <a:xfrm>
              <a:off x="13639754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5" name="object 415"/>
            <p:cNvSpPr/>
            <p:nvPr/>
          </p:nvSpPr>
          <p:spPr>
            <a:xfrm>
              <a:off x="13894766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6" name="object 416"/>
            <p:cNvSpPr/>
            <p:nvPr/>
          </p:nvSpPr>
          <p:spPr>
            <a:xfrm>
              <a:off x="13927148" y="4508917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7" name="object 417"/>
            <p:cNvSpPr/>
            <p:nvPr/>
          </p:nvSpPr>
          <p:spPr>
            <a:xfrm>
              <a:off x="14182160" y="45058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14213531" y="4508917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719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9" name="object 419"/>
          <p:cNvSpPr/>
          <p:nvPr/>
        </p:nvSpPr>
        <p:spPr>
          <a:xfrm>
            <a:off x="2190552" y="9069334"/>
            <a:ext cx="30480" cy="84455"/>
          </a:xfrm>
          <a:custGeom>
            <a:avLst/>
            <a:gdLst/>
            <a:ahLst/>
            <a:cxnLst/>
            <a:rect l="l" t="t" r="r" b="b"/>
            <a:pathLst>
              <a:path w="30480" h="84454">
                <a:moveTo>
                  <a:pt x="30358" y="19206"/>
                </a:moveTo>
                <a:lnTo>
                  <a:pt x="20239" y="19206"/>
                </a:lnTo>
                <a:lnTo>
                  <a:pt x="20239" y="83971"/>
                </a:lnTo>
                <a:lnTo>
                  <a:pt x="30358" y="83971"/>
                </a:lnTo>
                <a:lnTo>
                  <a:pt x="30358" y="19206"/>
                </a:lnTo>
                <a:close/>
              </a:path>
              <a:path w="30480" h="84454">
                <a:moveTo>
                  <a:pt x="17223" y="21230"/>
                </a:moveTo>
                <a:lnTo>
                  <a:pt x="0" y="21230"/>
                </a:lnTo>
                <a:lnTo>
                  <a:pt x="0" y="31350"/>
                </a:lnTo>
                <a:lnTo>
                  <a:pt x="1032" y="31350"/>
                </a:lnTo>
                <a:lnTo>
                  <a:pt x="2023" y="30358"/>
                </a:lnTo>
                <a:lnTo>
                  <a:pt x="3056" y="30358"/>
                </a:lnTo>
                <a:lnTo>
                  <a:pt x="4047" y="29326"/>
                </a:lnTo>
                <a:lnTo>
                  <a:pt x="5079" y="29326"/>
                </a:lnTo>
                <a:lnTo>
                  <a:pt x="6071" y="28334"/>
                </a:lnTo>
                <a:lnTo>
                  <a:pt x="7103" y="28334"/>
                </a:lnTo>
                <a:lnTo>
                  <a:pt x="8095" y="27302"/>
                </a:lnTo>
                <a:lnTo>
                  <a:pt x="9127" y="26310"/>
                </a:lnTo>
                <a:lnTo>
                  <a:pt x="11151" y="26310"/>
                </a:lnTo>
                <a:lnTo>
                  <a:pt x="12143" y="25278"/>
                </a:lnTo>
                <a:lnTo>
                  <a:pt x="13175" y="24286"/>
                </a:lnTo>
                <a:lnTo>
                  <a:pt x="14167" y="24286"/>
                </a:lnTo>
                <a:lnTo>
                  <a:pt x="17223" y="21230"/>
                </a:lnTo>
                <a:close/>
              </a:path>
              <a:path w="30480" h="84454">
                <a:moveTo>
                  <a:pt x="30358" y="0"/>
                </a:moveTo>
                <a:lnTo>
                  <a:pt x="24286" y="0"/>
                </a:lnTo>
                <a:lnTo>
                  <a:pt x="23295" y="991"/>
                </a:lnTo>
                <a:lnTo>
                  <a:pt x="23295" y="2023"/>
                </a:lnTo>
                <a:lnTo>
                  <a:pt x="22262" y="3015"/>
                </a:lnTo>
                <a:lnTo>
                  <a:pt x="21271" y="4047"/>
                </a:lnTo>
                <a:lnTo>
                  <a:pt x="20239" y="5039"/>
                </a:lnTo>
                <a:lnTo>
                  <a:pt x="20239" y="6071"/>
                </a:lnTo>
                <a:lnTo>
                  <a:pt x="16191" y="10119"/>
                </a:lnTo>
                <a:lnTo>
                  <a:pt x="16191" y="11111"/>
                </a:lnTo>
                <a:lnTo>
                  <a:pt x="15199" y="12143"/>
                </a:lnTo>
                <a:lnTo>
                  <a:pt x="14167" y="12143"/>
                </a:lnTo>
                <a:lnTo>
                  <a:pt x="13175" y="13135"/>
                </a:lnTo>
                <a:lnTo>
                  <a:pt x="12143" y="13135"/>
                </a:lnTo>
                <a:lnTo>
                  <a:pt x="12143" y="14167"/>
                </a:lnTo>
                <a:lnTo>
                  <a:pt x="11151" y="15159"/>
                </a:lnTo>
                <a:lnTo>
                  <a:pt x="10119" y="15159"/>
                </a:lnTo>
                <a:lnTo>
                  <a:pt x="9127" y="16191"/>
                </a:lnTo>
                <a:lnTo>
                  <a:pt x="8095" y="17182"/>
                </a:lnTo>
                <a:lnTo>
                  <a:pt x="7103" y="17182"/>
                </a:lnTo>
                <a:lnTo>
                  <a:pt x="6071" y="18215"/>
                </a:lnTo>
                <a:lnTo>
                  <a:pt x="5079" y="18215"/>
                </a:lnTo>
                <a:lnTo>
                  <a:pt x="4047" y="19206"/>
                </a:lnTo>
                <a:lnTo>
                  <a:pt x="3056" y="20239"/>
                </a:lnTo>
                <a:lnTo>
                  <a:pt x="2023" y="20239"/>
                </a:lnTo>
                <a:lnTo>
                  <a:pt x="1032" y="21230"/>
                </a:lnTo>
                <a:lnTo>
                  <a:pt x="18215" y="21230"/>
                </a:lnTo>
                <a:lnTo>
                  <a:pt x="18215" y="20239"/>
                </a:lnTo>
                <a:lnTo>
                  <a:pt x="19247" y="19206"/>
                </a:lnTo>
                <a:lnTo>
                  <a:pt x="30358" y="19206"/>
                </a:lnTo>
                <a:lnTo>
                  <a:pt x="30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0" name="object 420"/>
          <p:cNvGrpSpPr/>
          <p:nvPr/>
        </p:nvGrpSpPr>
        <p:grpSpPr>
          <a:xfrm>
            <a:off x="1386068" y="7475490"/>
            <a:ext cx="2226310" cy="6350"/>
            <a:chOff x="1348602" y="4677913"/>
            <a:chExt cx="2226310" cy="6350"/>
          </a:xfrm>
        </p:grpSpPr>
        <p:sp>
          <p:nvSpPr>
            <p:cNvPr id="421" name="object 421"/>
            <p:cNvSpPr/>
            <p:nvPr/>
          </p:nvSpPr>
          <p:spPr>
            <a:xfrm>
              <a:off x="1348602" y="4680949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90">
                  <a:moveTo>
                    <a:pt x="0" y="0"/>
                  </a:moveTo>
                  <a:lnTo>
                    <a:pt x="1861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561103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592482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847494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5" name="object 425"/>
            <p:cNvSpPr/>
            <p:nvPr/>
          </p:nvSpPr>
          <p:spPr>
            <a:xfrm>
              <a:off x="1878864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6" name="object 426"/>
            <p:cNvSpPr/>
            <p:nvPr/>
          </p:nvSpPr>
          <p:spPr>
            <a:xfrm>
              <a:off x="2133859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7" name="object 427"/>
            <p:cNvSpPr/>
            <p:nvPr/>
          </p:nvSpPr>
          <p:spPr>
            <a:xfrm>
              <a:off x="2166242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8" name="object 428"/>
            <p:cNvSpPr/>
            <p:nvPr/>
          </p:nvSpPr>
          <p:spPr>
            <a:xfrm>
              <a:off x="2421253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9" name="object 429"/>
            <p:cNvSpPr/>
            <p:nvPr/>
          </p:nvSpPr>
          <p:spPr>
            <a:xfrm>
              <a:off x="2452624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2707636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2740018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2" name="object 432"/>
            <p:cNvSpPr/>
            <p:nvPr/>
          </p:nvSpPr>
          <p:spPr>
            <a:xfrm>
              <a:off x="2995030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3" name="object 433"/>
            <p:cNvSpPr/>
            <p:nvPr/>
          </p:nvSpPr>
          <p:spPr>
            <a:xfrm>
              <a:off x="3026400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4" name="object 434"/>
            <p:cNvSpPr/>
            <p:nvPr/>
          </p:nvSpPr>
          <p:spPr>
            <a:xfrm>
              <a:off x="3281412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5" name="object 435"/>
            <p:cNvSpPr/>
            <p:nvPr/>
          </p:nvSpPr>
          <p:spPr>
            <a:xfrm>
              <a:off x="3313794" y="468094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6" name="object 436"/>
            <p:cNvSpPr/>
            <p:nvPr/>
          </p:nvSpPr>
          <p:spPr>
            <a:xfrm>
              <a:off x="3568806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37" name="object 437"/>
          <p:cNvGrpSpPr/>
          <p:nvPr/>
        </p:nvGrpSpPr>
        <p:grpSpPr>
          <a:xfrm>
            <a:off x="6506508" y="7475490"/>
            <a:ext cx="2556510" cy="6350"/>
            <a:chOff x="6469042" y="4677913"/>
            <a:chExt cx="2556510" cy="6350"/>
          </a:xfrm>
        </p:grpSpPr>
        <p:sp>
          <p:nvSpPr>
            <p:cNvPr id="438" name="object 438"/>
            <p:cNvSpPr/>
            <p:nvPr/>
          </p:nvSpPr>
          <p:spPr>
            <a:xfrm>
              <a:off x="6469042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9" name="object 439"/>
            <p:cNvSpPr/>
            <p:nvPr/>
          </p:nvSpPr>
          <p:spPr>
            <a:xfrm>
              <a:off x="6724054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0" name="object 440"/>
            <p:cNvSpPr/>
            <p:nvPr/>
          </p:nvSpPr>
          <p:spPr>
            <a:xfrm>
              <a:off x="6755424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1" name="object 441"/>
            <p:cNvSpPr/>
            <p:nvPr/>
          </p:nvSpPr>
          <p:spPr>
            <a:xfrm>
              <a:off x="7010436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2" name="object 442"/>
            <p:cNvSpPr/>
            <p:nvPr/>
          </p:nvSpPr>
          <p:spPr>
            <a:xfrm>
              <a:off x="7042818" y="468094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3" name="object 443"/>
            <p:cNvSpPr/>
            <p:nvPr/>
          </p:nvSpPr>
          <p:spPr>
            <a:xfrm>
              <a:off x="7297830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4" name="object 444"/>
            <p:cNvSpPr/>
            <p:nvPr/>
          </p:nvSpPr>
          <p:spPr>
            <a:xfrm>
              <a:off x="7329200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5" name="object 445"/>
            <p:cNvSpPr/>
            <p:nvPr/>
          </p:nvSpPr>
          <p:spPr>
            <a:xfrm>
              <a:off x="7584212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6" name="object 446"/>
            <p:cNvSpPr/>
            <p:nvPr/>
          </p:nvSpPr>
          <p:spPr>
            <a:xfrm>
              <a:off x="7616595" y="468094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7" name="object 447"/>
            <p:cNvSpPr/>
            <p:nvPr/>
          </p:nvSpPr>
          <p:spPr>
            <a:xfrm>
              <a:off x="7871606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7902977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9" name="object 449"/>
            <p:cNvSpPr/>
            <p:nvPr/>
          </p:nvSpPr>
          <p:spPr>
            <a:xfrm>
              <a:off x="8157989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0" name="object 450"/>
            <p:cNvSpPr/>
            <p:nvPr/>
          </p:nvSpPr>
          <p:spPr>
            <a:xfrm>
              <a:off x="8190371" y="468094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68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1" name="object 451"/>
            <p:cNvSpPr/>
            <p:nvPr/>
          </p:nvSpPr>
          <p:spPr>
            <a:xfrm>
              <a:off x="8445408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2" name="object 452"/>
            <p:cNvSpPr/>
            <p:nvPr/>
          </p:nvSpPr>
          <p:spPr>
            <a:xfrm>
              <a:off x="8476779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8731790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4" name="object 454"/>
            <p:cNvSpPr/>
            <p:nvPr/>
          </p:nvSpPr>
          <p:spPr>
            <a:xfrm>
              <a:off x="8763161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5" name="object 455"/>
            <p:cNvSpPr/>
            <p:nvPr/>
          </p:nvSpPr>
          <p:spPr>
            <a:xfrm>
              <a:off x="9019184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6" name="object 456"/>
          <p:cNvGrpSpPr/>
          <p:nvPr/>
        </p:nvGrpSpPr>
        <p:grpSpPr>
          <a:xfrm>
            <a:off x="9661797" y="7475490"/>
            <a:ext cx="261620" cy="6350"/>
            <a:chOff x="9624331" y="4677913"/>
            <a:chExt cx="261620" cy="6350"/>
          </a:xfrm>
        </p:grpSpPr>
        <p:sp>
          <p:nvSpPr>
            <p:cNvPr id="457" name="object 457"/>
            <p:cNvSpPr/>
            <p:nvPr/>
          </p:nvSpPr>
          <p:spPr>
            <a:xfrm>
              <a:off x="9624331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8" name="object 458"/>
            <p:cNvSpPr/>
            <p:nvPr/>
          </p:nvSpPr>
          <p:spPr>
            <a:xfrm>
              <a:off x="9879343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9" name="object 459"/>
          <p:cNvGrpSpPr/>
          <p:nvPr/>
        </p:nvGrpSpPr>
        <p:grpSpPr>
          <a:xfrm>
            <a:off x="11669509" y="7475490"/>
            <a:ext cx="2769235" cy="6350"/>
            <a:chOff x="11632043" y="4677913"/>
            <a:chExt cx="2769235" cy="6350"/>
          </a:xfrm>
        </p:grpSpPr>
        <p:sp>
          <p:nvSpPr>
            <p:cNvPr id="460" name="object 460"/>
            <p:cNvSpPr/>
            <p:nvPr/>
          </p:nvSpPr>
          <p:spPr>
            <a:xfrm>
              <a:off x="11632043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1887055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1919437" y="4680949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3" name="object 463"/>
            <p:cNvSpPr/>
            <p:nvPr/>
          </p:nvSpPr>
          <p:spPr>
            <a:xfrm>
              <a:off x="12174449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4" name="object 464"/>
            <p:cNvSpPr/>
            <p:nvPr/>
          </p:nvSpPr>
          <p:spPr>
            <a:xfrm>
              <a:off x="12205819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12460831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12492202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12748225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12779596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13034608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13065978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13322002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13353372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13608384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13639754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13894766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13927149" y="4680949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14182160" y="46779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14213531" y="4680949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719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9" name="object 479"/>
          <p:cNvGrpSpPr/>
          <p:nvPr/>
        </p:nvGrpSpPr>
        <p:grpSpPr>
          <a:xfrm>
            <a:off x="2120727" y="7107140"/>
            <a:ext cx="125730" cy="173355"/>
            <a:chOff x="2083261" y="4309563"/>
            <a:chExt cx="125730" cy="173355"/>
          </a:xfrm>
        </p:grpSpPr>
        <p:sp>
          <p:nvSpPr>
            <p:cNvPr id="480" name="object 480"/>
            <p:cNvSpPr/>
            <p:nvPr/>
          </p:nvSpPr>
          <p:spPr>
            <a:xfrm>
              <a:off x="2086297" y="4465403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2086318" y="4400638"/>
              <a:ext cx="78105" cy="79375"/>
            </a:xfrm>
            <a:custGeom>
              <a:avLst/>
              <a:gdLst/>
              <a:ahLst/>
              <a:cxnLst/>
              <a:rect l="l" t="t" r="r" b="b"/>
              <a:pathLst>
                <a:path w="78105" h="79375">
                  <a:moveTo>
                    <a:pt x="77900" y="7893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2086297" y="4336885"/>
              <a:ext cx="120014" cy="120014"/>
            </a:xfrm>
            <a:custGeom>
              <a:avLst/>
              <a:gdLst/>
              <a:ahLst/>
              <a:cxnLst/>
              <a:rect l="l" t="t" r="r" b="b"/>
              <a:pathLst>
                <a:path w="120014" h="120014">
                  <a:moveTo>
                    <a:pt x="119410" y="119410"/>
                  </a:moveTo>
                  <a:lnTo>
                    <a:pt x="90083" y="9107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2125784" y="4312599"/>
              <a:ext cx="80010" cy="79375"/>
            </a:xfrm>
            <a:custGeom>
              <a:avLst/>
              <a:gdLst/>
              <a:ahLst/>
              <a:cxnLst/>
              <a:rect l="l" t="t" r="r" b="b"/>
              <a:pathLst>
                <a:path w="80010" h="79375">
                  <a:moveTo>
                    <a:pt x="79923" y="78932"/>
                  </a:moveTo>
                  <a:lnTo>
                    <a:pt x="50597" y="5059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2190549" y="4312619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5159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2093401" y="4440125"/>
              <a:ext cx="40005" cy="40005"/>
            </a:xfrm>
            <a:custGeom>
              <a:avLst/>
              <a:gdLst/>
              <a:ahLst/>
              <a:cxnLst/>
              <a:rect l="l" t="t" r="r" b="b"/>
              <a:pathLst>
                <a:path w="40005" h="40004">
                  <a:moveTo>
                    <a:pt x="39445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2181441" y="4464412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5159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2170289" y="44532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2125763" y="4408754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39" h="40004">
                  <a:moveTo>
                    <a:pt x="40478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2114632" y="43976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2086318" y="4369288"/>
              <a:ext cx="23495" cy="23495"/>
            </a:xfrm>
            <a:custGeom>
              <a:avLst/>
              <a:gdLst/>
              <a:ahLst/>
              <a:cxnLst/>
              <a:rect l="l" t="t" r="r" b="b"/>
              <a:pathLst>
                <a:path w="23494" h="23495">
                  <a:moveTo>
                    <a:pt x="23254" y="232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2158166" y="4376352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39445" y="40478"/>
                  </a:moveTo>
                  <a:lnTo>
                    <a:pt x="18215" y="1924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2147014" y="43652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2101477" y="4319682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39" h="40639">
                  <a:moveTo>
                    <a:pt x="40478" y="404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2189516" y="4343989"/>
              <a:ext cx="16510" cy="15240"/>
            </a:xfrm>
            <a:custGeom>
              <a:avLst/>
              <a:gdLst/>
              <a:ahLst/>
              <a:cxnLst/>
              <a:rect l="l" t="t" r="r" b="b"/>
              <a:pathLst>
                <a:path w="16510" h="15239">
                  <a:moveTo>
                    <a:pt x="16191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2178385" y="43328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2158166" y="4312619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39" h="15239">
                  <a:moveTo>
                    <a:pt x="15159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97" name="object 497"/>
          <p:cNvGrpSpPr/>
          <p:nvPr/>
        </p:nvGrpSpPr>
        <p:grpSpPr>
          <a:xfrm>
            <a:off x="2203707" y="3387207"/>
            <a:ext cx="10875010" cy="5769610"/>
            <a:chOff x="2166241" y="589630"/>
            <a:chExt cx="10875010" cy="5769610"/>
          </a:xfrm>
        </p:grpSpPr>
        <p:sp>
          <p:nvSpPr>
            <p:cNvPr id="498" name="object 498"/>
            <p:cNvSpPr/>
            <p:nvPr/>
          </p:nvSpPr>
          <p:spPr>
            <a:xfrm>
              <a:off x="2176361" y="2474895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99" name="object 49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66241" y="589630"/>
              <a:ext cx="10874437" cy="5769134"/>
            </a:xfrm>
            <a:prstGeom prst="rect">
              <a:avLst/>
            </a:prstGeom>
          </p:spPr>
        </p:pic>
        <p:sp>
          <p:nvSpPr>
            <p:cNvPr id="500" name="object 500"/>
            <p:cNvSpPr/>
            <p:nvPr/>
          </p:nvSpPr>
          <p:spPr>
            <a:xfrm>
              <a:off x="2173325" y="2621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2176361" y="265401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2173325" y="29090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2176361" y="294039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2173325" y="31954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2176361" y="322778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2173325" y="34827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2176361" y="351416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2173325" y="3769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2176361" y="380055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2173325" y="40565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2176361" y="40879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2173325" y="43429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2176361" y="43743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2173325" y="46293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2176361" y="466172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2173325" y="49167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2176361" y="494810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2173325" y="52031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2176361" y="523549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2173325" y="54905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2176361" y="552188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2173325" y="5776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2176361" y="580826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2173325" y="60642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2176361" y="6095657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26" name="object 526"/>
          <p:cNvGrpSpPr/>
          <p:nvPr/>
        </p:nvGrpSpPr>
        <p:grpSpPr>
          <a:xfrm>
            <a:off x="13586144" y="6447348"/>
            <a:ext cx="116839" cy="20320"/>
            <a:chOff x="13548678" y="3649771"/>
            <a:chExt cx="116839" cy="20320"/>
          </a:xfrm>
        </p:grpSpPr>
        <p:sp>
          <p:nvSpPr>
            <p:cNvPr id="527" name="object 527"/>
            <p:cNvSpPr/>
            <p:nvPr/>
          </p:nvSpPr>
          <p:spPr>
            <a:xfrm>
              <a:off x="13584096" y="36528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13647849" y="36528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13551714" y="3652806"/>
              <a:ext cx="14604" cy="14604"/>
            </a:xfrm>
            <a:custGeom>
              <a:avLst/>
              <a:gdLst/>
              <a:ahLst/>
              <a:cxnLst/>
              <a:rect l="l" t="t" r="r" b="b"/>
              <a:pathLst>
                <a:path w="14605" h="14604">
                  <a:moveTo>
                    <a:pt x="14167" y="1416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13620526" y="36578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31" name="object 531"/>
          <p:cNvGrpSpPr/>
          <p:nvPr/>
        </p:nvGrpSpPr>
        <p:grpSpPr>
          <a:xfrm>
            <a:off x="13578050" y="7107140"/>
            <a:ext cx="125730" cy="173355"/>
            <a:chOff x="13540584" y="4309563"/>
            <a:chExt cx="125730" cy="173355"/>
          </a:xfrm>
        </p:grpSpPr>
        <p:sp>
          <p:nvSpPr>
            <p:cNvPr id="532" name="object 532"/>
            <p:cNvSpPr/>
            <p:nvPr/>
          </p:nvSpPr>
          <p:spPr>
            <a:xfrm>
              <a:off x="13543620" y="4459332"/>
              <a:ext cx="20320" cy="20320"/>
            </a:xfrm>
            <a:custGeom>
              <a:avLst/>
              <a:gdLst/>
              <a:ahLst/>
              <a:cxnLst/>
              <a:rect l="l" t="t" r="r" b="b"/>
              <a:pathLst>
                <a:path w="20319" h="20320">
                  <a:moveTo>
                    <a:pt x="20239" y="2023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13543640" y="4395599"/>
              <a:ext cx="84455" cy="84455"/>
            </a:xfrm>
            <a:custGeom>
              <a:avLst/>
              <a:gdLst/>
              <a:ahLst/>
              <a:cxnLst/>
              <a:rect l="l" t="t" r="r" b="b"/>
              <a:pathLst>
                <a:path w="84455" h="84454">
                  <a:moveTo>
                    <a:pt x="83971" y="83971"/>
                  </a:moveTo>
                  <a:lnTo>
                    <a:pt x="28334" y="2833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13543620" y="4330814"/>
              <a:ext cx="120014" cy="120014"/>
            </a:xfrm>
            <a:custGeom>
              <a:avLst/>
              <a:gdLst/>
              <a:ahLst/>
              <a:cxnLst/>
              <a:rect l="l" t="t" r="r" b="b"/>
              <a:pathLst>
                <a:path w="120015" h="120014">
                  <a:moveTo>
                    <a:pt x="119410" y="119410"/>
                  </a:moveTo>
                  <a:lnTo>
                    <a:pt x="28334" y="2833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13589178" y="4312599"/>
              <a:ext cx="74295" cy="73025"/>
            </a:xfrm>
            <a:custGeom>
              <a:avLst/>
              <a:gdLst/>
              <a:ahLst/>
              <a:cxnLst/>
              <a:rect l="l" t="t" r="r" b="b"/>
              <a:pathLst>
                <a:path w="74294" h="73025">
                  <a:moveTo>
                    <a:pt x="73852" y="7286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13653943" y="431261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087" y="908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13572966" y="4456316"/>
              <a:ext cx="22860" cy="23495"/>
            </a:xfrm>
            <a:custGeom>
              <a:avLst/>
              <a:gdLst/>
              <a:ahLst/>
              <a:cxnLst/>
              <a:rect l="l" t="t" r="r" b="b"/>
              <a:pathLst>
                <a:path w="22859" h="23495">
                  <a:moveTo>
                    <a:pt x="22262" y="2325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13561835" y="44451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13543640" y="4426969"/>
              <a:ext cx="13335" cy="13335"/>
            </a:xfrm>
            <a:custGeom>
              <a:avLst/>
              <a:gdLst/>
              <a:ahLst/>
              <a:cxnLst/>
              <a:rect l="l" t="t" r="r" b="b"/>
              <a:pathLst>
                <a:path w="13334" h="13335">
                  <a:moveTo>
                    <a:pt x="13135" y="131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13649875" y="44694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13604337" y="4424946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4">
                  <a:moveTo>
                    <a:pt x="40478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13593205" y="44137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13548679" y="4368256"/>
              <a:ext cx="40640" cy="40640"/>
            </a:xfrm>
            <a:custGeom>
              <a:avLst/>
              <a:gdLst/>
              <a:ahLst/>
              <a:cxnLst/>
              <a:rect l="l" t="t" r="r" b="b"/>
              <a:pathLst>
                <a:path w="40640" h="40639">
                  <a:moveTo>
                    <a:pt x="40478" y="40478"/>
                  </a:moveTo>
                  <a:lnTo>
                    <a:pt x="23295" y="2329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13636719" y="4392563"/>
              <a:ext cx="26670" cy="25400"/>
            </a:xfrm>
            <a:custGeom>
              <a:avLst/>
              <a:gdLst/>
              <a:ahLst/>
              <a:cxnLst/>
              <a:rect l="l" t="t" r="r" b="b"/>
              <a:pathLst>
                <a:path w="26669" h="25400">
                  <a:moveTo>
                    <a:pt x="26310" y="252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13625588" y="43814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13581082" y="433587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5" h="40639">
                  <a:moveTo>
                    <a:pt x="39445" y="404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13569930" y="43247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13556775" y="4312619"/>
              <a:ext cx="8255" cy="7620"/>
            </a:xfrm>
            <a:custGeom>
              <a:avLst/>
              <a:gdLst/>
              <a:ahLst/>
              <a:cxnLst/>
              <a:rect l="l" t="t" r="r" b="b"/>
              <a:pathLst>
                <a:path w="8255" h="7620">
                  <a:moveTo>
                    <a:pt x="8095" y="706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13657970" y="434902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13621560" y="4312619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31350" y="3135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51" name="object 551"/>
          <p:cNvGrpSpPr/>
          <p:nvPr/>
        </p:nvGrpSpPr>
        <p:grpSpPr>
          <a:xfrm>
            <a:off x="13606383" y="5272472"/>
            <a:ext cx="6350" cy="3742690"/>
            <a:chOff x="13568917" y="2474895"/>
            <a:chExt cx="6350" cy="3742690"/>
          </a:xfrm>
        </p:grpSpPr>
        <p:sp>
          <p:nvSpPr>
            <p:cNvPr id="552" name="object 552"/>
            <p:cNvSpPr/>
            <p:nvPr/>
          </p:nvSpPr>
          <p:spPr>
            <a:xfrm>
              <a:off x="13571953" y="2474895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19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13568917" y="26216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13571953" y="265401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13568917" y="29090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13571953" y="294039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13568917" y="319540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13571953" y="322778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13568917" y="348279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13571953" y="351416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13568917" y="37691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2" name="object 562"/>
            <p:cNvSpPr/>
            <p:nvPr/>
          </p:nvSpPr>
          <p:spPr>
            <a:xfrm>
              <a:off x="13571953" y="380055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3" name="object 563"/>
            <p:cNvSpPr/>
            <p:nvPr/>
          </p:nvSpPr>
          <p:spPr>
            <a:xfrm>
              <a:off x="13568917" y="40565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13571953" y="40879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13568917" y="43429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13571953" y="43743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13568917" y="46293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13571953" y="466172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13568917" y="49167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13571953" y="494810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13568917" y="520311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13571953" y="523549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13568917" y="54905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13571953" y="552188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13568917" y="57768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13571953" y="580826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13568917" y="60642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13571953" y="6095657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43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79" name="object 579"/>
          <p:cNvGrpSpPr/>
          <p:nvPr/>
        </p:nvGrpSpPr>
        <p:grpSpPr>
          <a:xfrm>
            <a:off x="1386068" y="4048011"/>
            <a:ext cx="791845" cy="6350"/>
            <a:chOff x="1348602" y="1250434"/>
            <a:chExt cx="791845" cy="6350"/>
          </a:xfrm>
        </p:grpSpPr>
        <p:sp>
          <p:nvSpPr>
            <p:cNvPr id="580" name="object 580"/>
            <p:cNvSpPr/>
            <p:nvPr/>
          </p:nvSpPr>
          <p:spPr>
            <a:xfrm>
              <a:off x="1348602" y="1253470"/>
              <a:ext cx="186690" cy="0"/>
            </a:xfrm>
            <a:custGeom>
              <a:avLst/>
              <a:gdLst/>
              <a:ahLst/>
              <a:cxnLst/>
              <a:rect l="l" t="t" r="r" b="b"/>
              <a:pathLst>
                <a:path w="186690">
                  <a:moveTo>
                    <a:pt x="0" y="0"/>
                  </a:moveTo>
                  <a:lnTo>
                    <a:pt x="1861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1561103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1592482" y="1253470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1847494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1878864" y="1253470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2133859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86" name="object 586"/>
          <p:cNvGrpSpPr/>
          <p:nvPr/>
        </p:nvGrpSpPr>
        <p:grpSpPr>
          <a:xfrm>
            <a:off x="13103443" y="4048011"/>
            <a:ext cx="1334770" cy="6350"/>
            <a:chOff x="13065977" y="1250434"/>
            <a:chExt cx="1334770" cy="6350"/>
          </a:xfrm>
        </p:grpSpPr>
        <p:sp>
          <p:nvSpPr>
            <p:cNvPr id="587" name="object 587"/>
            <p:cNvSpPr/>
            <p:nvPr/>
          </p:nvSpPr>
          <p:spPr>
            <a:xfrm>
              <a:off x="13065977" y="1253470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13322001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13353371" y="1253470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13608383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13639754" y="1253470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13894765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13927148" y="1253470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14182160" y="12504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14213530" y="1253470"/>
              <a:ext cx="187325" cy="0"/>
            </a:xfrm>
            <a:custGeom>
              <a:avLst/>
              <a:gdLst/>
              <a:ahLst/>
              <a:cxnLst/>
              <a:rect l="l" t="t" r="r" b="b"/>
              <a:pathLst>
                <a:path w="187325">
                  <a:moveTo>
                    <a:pt x="0" y="0"/>
                  </a:moveTo>
                  <a:lnTo>
                    <a:pt x="18719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6" name="object 596"/>
          <p:cNvSpPr/>
          <p:nvPr/>
        </p:nvSpPr>
        <p:spPr>
          <a:xfrm>
            <a:off x="6262627" y="9072349"/>
            <a:ext cx="53975" cy="83185"/>
          </a:xfrm>
          <a:custGeom>
            <a:avLst/>
            <a:gdLst/>
            <a:ahLst/>
            <a:cxnLst/>
            <a:rect l="l" t="t" r="r" b="b"/>
            <a:pathLst>
              <a:path w="53975" h="83185">
                <a:moveTo>
                  <a:pt x="53613" y="0"/>
                </a:moveTo>
                <a:lnTo>
                  <a:pt x="0" y="0"/>
                </a:lnTo>
                <a:lnTo>
                  <a:pt x="0" y="10119"/>
                </a:lnTo>
                <a:lnTo>
                  <a:pt x="40478" y="10119"/>
                </a:lnTo>
                <a:lnTo>
                  <a:pt x="39445" y="11111"/>
                </a:lnTo>
                <a:lnTo>
                  <a:pt x="38454" y="12143"/>
                </a:lnTo>
                <a:lnTo>
                  <a:pt x="38454" y="13135"/>
                </a:lnTo>
                <a:lnTo>
                  <a:pt x="37421" y="14167"/>
                </a:lnTo>
                <a:lnTo>
                  <a:pt x="36430" y="14167"/>
                </a:lnTo>
                <a:lnTo>
                  <a:pt x="36430" y="15159"/>
                </a:lnTo>
                <a:lnTo>
                  <a:pt x="34406" y="17182"/>
                </a:lnTo>
                <a:lnTo>
                  <a:pt x="34406" y="18215"/>
                </a:lnTo>
                <a:lnTo>
                  <a:pt x="33374" y="19206"/>
                </a:lnTo>
                <a:lnTo>
                  <a:pt x="33374" y="20239"/>
                </a:lnTo>
                <a:lnTo>
                  <a:pt x="31350" y="22262"/>
                </a:lnTo>
                <a:lnTo>
                  <a:pt x="31350" y="23254"/>
                </a:lnTo>
                <a:lnTo>
                  <a:pt x="30358" y="24286"/>
                </a:lnTo>
                <a:lnTo>
                  <a:pt x="29326" y="25278"/>
                </a:lnTo>
                <a:lnTo>
                  <a:pt x="29326" y="26310"/>
                </a:lnTo>
                <a:lnTo>
                  <a:pt x="27302" y="28334"/>
                </a:lnTo>
                <a:lnTo>
                  <a:pt x="27302" y="29326"/>
                </a:lnTo>
                <a:lnTo>
                  <a:pt x="26310" y="30358"/>
                </a:lnTo>
                <a:lnTo>
                  <a:pt x="26310" y="31350"/>
                </a:lnTo>
                <a:lnTo>
                  <a:pt x="25278" y="32382"/>
                </a:lnTo>
                <a:lnTo>
                  <a:pt x="25278" y="33374"/>
                </a:lnTo>
                <a:lnTo>
                  <a:pt x="24286" y="34406"/>
                </a:lnTo>
                <a:lnTo>
                  <a:pt x="24286" y="36430"/>
                </a:lnTo>
                <a:lnTo>
                  <a:pt x="23254" y="37421"/>
                </a:lnTo>
                <a:lnTo>
                  <a:pt x="23254" y="38454"/>
                </a:lnTo>
                <a:lnTo>
                  <a:pt x="22262" y="39445"/>
                </a:lnTo>
                <a:lnTo>
                  <a:pt x="22262" y="40478"/>
                </a:lnTo>
                <a:lnTo>
                  <a:pt x="21230" y="41469"/>
                </a:lnTo>
                <a:lnTo>
                  <a:pt x="21230" y="42501"/>
                </a:lnTo>
                <a:lnTo>
                  <a:pt x="20239" y="43493"/>
                </a:lnTo>
                <a:lnTo>
                  <a:pt x="20239" y="44525"/>
                </a:lnTo>
                <a:lnTo>
                  <a:pt x="19206" y="45517"/>
                </a:lnTo>
                <a:lnTo>
                  <a:pt x="19206" y="47541"/>
                </a:lnTo>
                <a:lnTo>
                  <a:pt x="18215" y="48573"/>
                </a:lnTo>
                <a:lnTo>
                  <a:pt x="18215" y="49565"/>
                </a:lnTo>
                <a:lnTo>
                  <a:pt x="17182" y="50597"/>
                </a:lnTo>
                <a:lnTo>
                  <a:pt x="17182" y="53613"/>
                </a:lnTo>
                <a:lnTo>
                  <a:pt x="16191" y="54645"/>
                </a:lnTo>
                <a:lnTo>
                  <a:pt x="16191" y="56669"/>
                </a:lnTo>
                <a:lnTo>
                  <a:pt x="15159" y="57660"/>
                </a:lnTo>
                <a:lnTo>
                  <a:pt x="15159" y="60717"/>
                </a:lnTo>
                <a:lnTo>
                  <a:pt x="14167" y="62740"/>
                </a:lnTo>
                <a:lnTo>
                  <a:pt x="14167" y="64764"/>
                </a:lnTo>
                <a:lnTo>
                  <a:pt x="13135" y="65756"/>
                </a:lnTo>
                <a:lnTo>
                  <a:pt x="13135" y="69804"/>
                </a:lnTo>
                <a:lnTo>
                  <a:pt x="12143" y="70836"/>
                </a:lnTo>
                <a:lnTo>
                  <a:pt x="12143" y="77900"/>
                </a:lnTo>
                <a:lnTo>
                  <a:pt x="11111" y="78932"/>
                </a:lnTo>
                <a:lnTo>
                  <a:pt x="11111" y="82980"/>
                </a:lnTo>
                <a:lnTo>
                  <a:pt x="22262" y="82980"/>
                </a:lnTo>
                <a:lnTo>
                  <a:pt x="22262" y="74884"/>
                </a:lnTo>
                <a:lnTo>
                  <a:pt x="23254" y="73852"/>
                </a:lnTo>
                <a:lnTo>
                  <a:pt x="23254" y="69804"/>
                </a:lnTo>
                <a:lnTo>
                  <a:pt x="24286" y="67780"/>
                </a:lnTo>
                <a:lnTo>
                  <a:pt x="24286" y="63732"/>
                </a:lnTo>
                <a:lnTo>
                  <a:pt x="25278" y="62740"/>
                </a:lnTo>
                <a:lnTo>
                  <a:pt x="25278" y="60717"/>
                </a:lnTo>
                <a:lnTo>
                  <a:pt x="26310" y="59684"/>
                </a:lnTo>
                <a:lnTo>
                  <a:pt x="26310" y="57660"/>
                </a:lnTo>
                <a:lnTo>
                  <a:pt x="27302" y="56669"/>
                </a:lnTo>
                <a:lnTo>
                  <a:pt x="27302" y="53613"/>
                </a:lnTo>
                <a:lnTo>
                  <a:pt x="28334" y="52621"/>
                </a:lnTo>
                <a:lnTo>
                  <a:pt x="28334" y="50597"/>
                </a:lnTo>
                <a:lnTo>
                  <a:pt x="29326" y="49565"/>
                </a:lnTo>
                <a:lnTo>
                  <a:pt x="29326" y="48573"/>
                </a:lnTo>
                <a:lnTo>
                  <a:pt x="30358" y="47541"/>
                </a:lnTo>
                <a:lnTo>
                  <a:pt x="30358" y="46549"/>
                </a:lnTo>
                <a:lnTo>
                  <a:pt x="31350" y="45517"/>
                </a:lnTo>
                <a:lnTo>
                  <a:pt x="31350" y="43493"/>
                </a:lnTo>
                <a:lnTo>
                  <a:pt x="32382" y="42501"/>
                </a:lnTo>
                <a:lnTo>
                  <a:pt x="32382" y="41469"/>
                </a:lnTo>
                <a:lnTo>
                  <a:pt x="33374" y="40478"/>
                </a:lnTo>
                <a:lnTo>
                  <a:pt x="33374" y="39445"/>
                </a:lnTo>
                <a:lnTo>
                  <a:pt x="34406" y="38454"/>
                </a:lnTo>
                <a:lnTo>
                  <a:pt x="34406" y="36430"/>
                </a:lnTo>
                <a:lnTo>
                  <a:pt x="35398" y="35398"/>
                </a:lnTo>
                <a:lnTo>
                  <a:pt x="35398" y="34406"/>
                </a:lnTo>
                <a:lnTo>
                  <a:pt x="36430" y="33374"/>
                </a:lnTo>
                <a:lnTo>
                  <a:pt x="36430" y="32382"/>
                </a:lnTo>
                <a:lnTo>
                  <a:pt x="37421" y="31350"/>
                </a:lnTo>
                <a:lnTo>
                  <a:pt x="38454" y="30358"/>
                </a:lnTo>
                <a:lnTo>
                  <a:pt x="38454" y="29326"/>
                </a:lnTo>
                <a:lnTo>
                  <a:pt x="39445" y="28334"/>
                </a:lnTo>
                <a:lnTo>
                  <a:pt x="39445" y="27302"/>
                </a:lnTo>
                <a:lnTo>
                  <a:pt x="40478" y="26310"/>
                </a:lnTo>
                <a:lnTo>
                  <a:pt x="41469" y="25278"/>
                </a:lnTo>
                <a:lnTo>
                  <a:pt x="41469" y="24286"/>
                </a:lnTo>
                <a:lnTo>
                  <a:pt x="43493" y="22262"/>
                </a:lnTo>
                <a:lnTo>
                  <a:pt x="43493" y="21230"/>
                </a:lnTo>
                <a:lnTo>
                  <a:pt x="44525" y="20239"/>
                </a:lnTo>
                <a:lnTo>
                  <a:pt x="45517" y="19206"/>
                </a:lnTo>
                <a:lnTo>
                  <a:pt x="45517" y="18215"/>
                </a:lnTo>
                <a:lnTo>
                  <a:pt x="47541" y="16191"/>
                </a:lnTo>
                <a:lnTo>
                  <a:pt x="47541" y="15159"/>
                </a:lnTo>
                <a:lnTo>
                  <a:pt x="48573" y="14167"/>
                </a:lnTo>
                <a:lnTo>
                  <a:pt x="49565" y="13135"/>
                </a:lnTo>
                <a:lnTo>
                  <a:pt x="50597" y="12143"/>
                </a:lnTo>
                <a:lnTo>
                  <a:pt x="51589" y="11111"/>
                </a:lnTo>
                <a:lnTo>
                  <a:pt x="51589" y="10119"/>
                </a:lnTo>
                <a:lnTo>
                  <a:pt x="52621" y="9127"/>
                </a:lnTo>
                <a:lnTo>
                  <a:pt x="53613" y="9127"/>
                </a:lnTo>
                <a:lnTo>
                  <a:pt x="536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7" name="object 597"/>
          <p:cNvSpPr/>
          <p:nvPr/>
        </p:nvSpPr>
        <p:spPr>
          <a:xfrm>
            <a:off x="6289950" y="8811266"/>
            <a:ext cx="0" cy="203835"/>
          </a:xfrm>
          <a:custGeom>
            <a:avLst/>
            <a:gdLst/>
            <a:ahLst/>
            <a:cxnLst/>
            <a:rect l="l" t="t" r="r" b="b"/>
            <a:pathLst>
              <a:path h="203835">
                <a:moveTo>
                  <a:pt x="0" y="0"/>
                </a:moveTo>
                <a:lnTo>
                  <a:pt x="0" y="20338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98" name="object 59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05957" y="9065307"/>
            <a:ext cx="55637" cy="84962"/>
          </a:xfrm>
          <a:prstGeom prst="rect">
            <a:avLst/>
          </a:prstGeom>
        </p:spPr>
      </p:pic>
      <p:grpSp>
        <p:nvGrpSpPr>
          <p:cNvPr id="599" name="object 599"/>
          <p:cNvGrpSpPr/>
          <p:nvPr/>
        </p:nvGrpSpPr>
        <p:grpSpPr>
          <a:xfrm>
            <a:off x="9530243" y="5656002"/>
            <a:ext cx="6350" cy="1409065"/>
            <a:chOff x="9492777" y="2858425"/>
            <a:chExt cx="6350" cy="1409065"/>
          </a:xfrm>
        </p:grpSpPr>
        <p:sp>
          <p:nvSpPr>
            <p:cNvPr id="600" name="object 600"/>
            <p:cNvSpPr/>
            <p:nvPr/>
          </p:nvSpPr>
          <p:spPr>
            <a:xfrm>
              <a:off x="9495813" y="28584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9492777" y="3113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9495813" y="314581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9492777" y="34008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9495813" y="343220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9492777" y="36872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9495813" y="371858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9492777" y="39746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9495813" y="400597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9492777" y="42609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10" name="object 610"/>
          <p:cNvGrpSpPr/>
          <p:nvPr/>
        </p:nvGrpSpPr>
        <p:grpSpPr>
          <a:xfrm>
            <a:off x="9530243" y="7663713"/>
            <a:ext cx="6350" cy="1351280"/>
            <a:chOff x="9492777" y="4866136"/>
            <a:chExt cx="6350" cy="1351280"/>
          </a:xfrm>
        </p:grpSpPr>
        <p:sp>
          <p:nvSpPr>
            <p:cNvPr id="611" name="object 611"/>
            <p:cNvSpPr/>
            <p:nvPr/>
          </p:nvSpPr>
          <p:spPr>
            <a:xfrm>
              <a:off x="9495813" y="48661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9492777" y="512114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9495813" y="515353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9492777" y="54085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9495813" y="543991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9492777" y="56949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9495813" y="572629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9492777" y="59823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9495813" y="6013689"/>
              <a:ext cx="0" cy="203835"/>
            </a:xfrm>
            <a:custGeom>
              <a:avLst/>
              <a:gdLst/>
              <a:ahLst/>
              <a:cxnLst/>
              <a:rect l="l" t="t" r="r" b="b"/>
              <a:pathLst>
                <a:path h="203835">
                  <a:moveTo>
                    <a:pt x="0" y="0"/>
                  </a:moveTo>
                  <a:lnTo>
                    <a:pt x="0" y="20338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0" name="object 620"/>
          <p:cNvGrpSpPr/>
          <p:nvPr/>
        </p:nvGrpSpPr>
        <p:grpSpPr>
          <a:xfrm>
            <a:off x="10147534" y="5859404"/>
            <a:ext cx="6350" cy="548640"/>
            <a:chOff x="10110068" y="3061827"/>
            <a:chExt cx="6350" cy="548640"/>
          </a:xfrm>
        </p:grpSpPr>
        <p:sp>
          <p:nvSpPr>
            <p:cNvPr id="621" name="object 621"/>
            <p:cNvSpPr/>
            <p:nvPr/>
          </p:nvSpPr>
          <p:spPr>
            <a:xfrm>
              <a:off x="10113104" y="30618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0110068" y="33168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0113104" y="334922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0110068" y="36042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25" name="object 625"/>
          <p:cNvGrpSpPr/>
          <p:nvPr/>
        </p:nvGrpSpPr>
        <p:grpSpPr>
          <a:xfrm>
            <a:off x="10147534" y="7580733"/>
            <a:ext cx="6350" cy="1268095"/>
            <a:chOff x="10110068" y="4783156"/>
            <a:chExt cx="6350" cy="1268095"/>
          </a:xfrm>
        </p:grpSpPr>
        <p:sp>
          <p:nvSpPr>
            <p:cNvPr id="626" name="object 626"/>
            <p:cNvSpPr/>
            <p:nvPr/>
          </p:nvSpPr>
          <p:spPr>
            <a:xfrm>
              <a:off x="10113104" y="478315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10110068" y="50381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10113104" y="506953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10110068" y="53245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10113104" y="535693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10110068" y="561194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10113104" y="56433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10110068" y="589832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10113104" y="5930709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4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5" name="object 635"/>
          <p:cNvGrpSpPr/>
          <p:nvPr/>
        </p:nvGrpSpPr>
        <p:grpSpPr>
          <a:xfrm>
            <a:off x="10405581" y="7742645"/>
            <a:ext cx="6350" cy="548005"/>
            <a:chOff x="10368115" y="4945068"/>
            <a:chExt cx="6350" cy="548005"/>
          </a:xfrm>
        </p:grpSpPr>
        <p:sp>
          <p:nvSpPr>
            <p:cNvPr id="636" name="object 636"/>
            <p:cNvSpPr/>
            <p:nvPr/>
          </p:nvSpPr>
          <p:spPr>
            <a:xfrm>
              <a:off x="10371151" y="494506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10368115" y="52000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10371151" y="52314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0368115" y="54864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40" name="object 640"/>
          <p:cNvSpPr/>
          <p:nvPr/>
        </p:nvSpPr>
        <p:spPr>
          <a:xfrm>
            <a:off x="10408618" y="8602804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58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1" name="object 641"/>
          <p:cNvSpPr/>
          <p:nvPr/>
        </p:nvSpPr>
        <p:spPr>
          <a:xfrm>
            <a:off x="10828567" y="9065287"/>
            <a:ext cx="110489" cy="84455"/>
          </a:xfrm>
          <a:custGeom>
            <a:avLst/>
            <a:gdLst/>
            <a:ahLst/>
            <a:cxnLst/>
            <a:rect l="l" t="t" r="r" b="b"/>
            <a:pathLst>
              <a:path w="110490" h="84454">
                <a:moveTo>
                  <a:pt x="30365" y="0"/>
                </a:moveTo>
                <a:lnTo>
                  <a:pt x="23304" y="0"/>
                </a:lnTo>
                <a:lnTo>
                  <a:pt x="23304" y="1003"/>
                </a:lnTo>
                <a:lnTo>
                  <a:pt x="22263" y="2032"/>
                </a:lnTo>
                <a:lnTo>
                  <a:pt x="22263" y="3022"/>
                </a:lnTo>
                <a:lnTo>
                  <a:pt x="21272" y="4051"/>
                </a:lnTo>
                <a:lnTo>
                  <a:pt x="20243" y="4051"/>
                </a:lnTo>
                <a:lnTo>
                  <a:pt x="20243" y="5041"/>
                </a:lnTo>
                <a:lnTo>
                  <a:pt x="19253" y="6083"/>
                </a:lnTo>
                <a:lnTo>
                  <a:pt x="18224" y="7073"/>
                </a:lnTo>
                <a:lnTo>
                  <a:pt x="17233" y="8102"/>
                </a:lnTo>
                <a:lnTo>
                  <a:pt x="16192" y="9093"/>
                </a:lnTo>
                <a:lnTo>
                  <a:pt x="15201" y="10121"/>
                </a:lnTo>
                <a:lnTo>
                  <a:pt x="14173" y="11112"/>
                </a:lnTo>
                <a:lnTo>
                  <a:pt x="13182" y="12153"/>
                </a:lnTo>
                <a:lnTo>
                  <a:pt x="12153" y="13144"/>
                </a:lnTo>
                <a:lnTo>
                  <a:pt x="11150" y="13144"/>
                </a:lnTo>
                <a:lnTo>
                  <a:pt x="11150" y="14173"/>
                </a:lnTo>
                <a:lnTo>
                  <a:pt x="10121" y="15163"/>
                </a:lnTo>
                <a:lnTo>
                  <a:pt x="9131" y="15163"/>
                </a:lnTo>
                <a:lnTo>
                  <a:pt x="8102" y="16192"/>
                </a:lnTo>
                <a:lnTo>
                  <a:pt x="7112" y="16192"/>
                </a:lnTo>
                <a:lnTo>
                  <a:pt x="6070" y="17183"/>
                </a:lnTo>
                <a:lnTo>
                  <a:pt x="5080" y="18224"/>
                </a:lnTo>
                <a:lnTo>
                  <a:pt x="4051" y="18224"/>
                </a:lnTo>
                <a:lnTo>
                  <a:pt x="3060" y="19215"/>
                </a:lnTo>
                <a:lnTo>
                  <a:pt x="2032" y="19215"/>
                </a:lnTo>
                <a:lnTo>
                  <a:pt x="1041" y="20243"/>
                </a:lnTo>
                <a:lnTo>
                  <a:pt x="0" y="20243"/>
                </a:lnTo>
                <a:lnTo>
                  <a:pt x="0" y="30365"/>
                </a:lnTo>
                <a:lnTo>
                  <a:pt x="1041" y="30365"/>
                </a:lnTo>
                <a:lnTo>
                  <a:pt x="2032" y="29337"/>
                </a:lnTo>
                <a:lnTo>
                  <a:pt x="3060" y="29337"/>
                </a:lnTo>
                <a:lnTo>
                  <a:pt x="4051" y="28346"/>
                </a:lnTo>
                <a:lnTo>
                  <a:pt x="5080" y="28346"/>
                </a:lnTo>
                <a:lnTo>
                  <a:pt x="6070" y="27305"/>
                </a:lnTo>
                <a:lnTo>
                  <a:pt x="7112" y="27305"/>
                </a:lnTo>
                <a:lnTo>
                  <a:pt x="8102" y="26314"/>
                </a:lnTo>
                <a:lnTo>
                  <a:pt x="9131" y="26314"/>
                </a:lnTo>
                <a:lnTo>
                  <a:pt x="10121" y="25285"/>
                </a:lnTo>
                <a:lnTo>
                  <a:pt x="11150" y="25285"/>
                </a:lnTo>
                <a:lnTo>
                  <a:pt x="13182" y="23266"/>
                </a:lnTo>
                <a:lnTo>
                  <a:pt x="14173" y="23266"/>
                </a:lnTo>
                <a:lnTo>
                  <a:pt x="15201" y="22263"/>
                </a:lnTo>
                <a:lnTo>
                  <a:pt x="16192" y="21234"/>
                </a:lnTo>
                <a:lnTo>
                  <a:pt x="17233" y="21234"/>
                </a:lnTo>
                <a:lnTo>
                  <a:pt x="18224" y="20243"/>
                </a:lnTo>
                <a:lnTo>
                  <a:pt x="18224" y="19215"/>
                </a:lnTo>
                <a:lnTo>
                  <a:pt x="19253" y="19215"/>
                </a:lnTo>
                <a:lnTo>
                  <a:pt x="20243" y="18224"/>
                </a:lnTo>
                <a:lnTo>
                  <a:pt x="20243" y="83972"/>
                </a:lnTo>
                <a:lnTo>
                  <a:pt x="30365" y="83972"/>
                </a:lnTo>
                <a:lnTo>
                  <a:pt x="30365" y="0"/>
                </a:lnTo>
                <a:close/>
              </a:path>
              <a:path w="110490" h="84454">
                <a:moveTo>
                  <a:pt x="110312" y="17183"/>
                </a:moveTo>
                <a:lnTo>
                  <a:pt x="109321" y="16192"/>
                </a:lnTo>
                <a:lnTo>
                  <a:pt x="109321" y="14173"/>
                </a:lnTo>
                <a:lnTo>
                  <a:pt x="108280" y="13144"/>
                </a:lnTo>
                <a:lnTo>
                  <a:pt x="108280" y="12153"/>
                </a:lnTo>
                <a:lnTo>
                  <a:pt x="107289" y="12153"/>
                </a:lnTo>
                <a:lnTo>
                  <a:pt x="107289" y="11112"/>
                </a:lnTo>
                <a:lnTo>
                  <a:pt x="106260" y="10121"/>
                </a:lnTo>
                <a:lnTo>
                  <a:pt x="106260" y="9093"/>
                </a:lnTo>
                <a:lnTo>
                  <a:pt x="105270" y="8102"/>
                </a:lnTo>
                <a:lnTo>
                  <a:pt x="101219" y="4051"/>
                </a:lnTo>
                <a:lnTo>
                  <a:pt x="100190" y="4051"/>
                </a:lnTo>
                <a:lnTo>
                  <a:pt x="99199" y="3022"/>
                </a:lnTo>
                <a:lnTo>
                  <a:pt x="98158" y="3022"/>
                </a:lnTo>
                <a:lnTo>
                  <a:pt x="97167" y="2032"/>
                </a:lnTo>
                <a:lnTo>
                  <a:pt x="96139" y="2032"/>
                </a:lnTo>
                <a:lnTo>
                  <a:pt x="95148" y="1003"/>
                </a:lnTo>
                <a:lnTo>
                  <a:pt x="93129" y="1003"/>
                </a:lnTo>
                <a:lnTo>
                  <a:pt x="92087" y="0"/>
                </a:lnTo>
                <a:lnTo>
                  <a:pt x="76936" y="0"/>
                </a:lnTo>
                <a:lnTo>
                  <a:pt x="75895" y="1003"/>
                </a:lnTo>
                <a:lnTo>
                  <a:pt x="73875" y="1003"/>
                </a:lnTo>
                <a:lnTo>
                  <a:pt x="72885" y="2032"/>
                </a:lnTo>
                <a:lnTo>
                  <a:pt x="70866" y="2032"/>
                </a:lnTo>
                <a:lnTo>
                  <a:pt x="69824" y="3022"/>
                </a:lnTo>
                <a:lnTo>
                  <a:pt x="68834" y="3022"/>
                </a:lnTo>
                <a:lnTo>
                  <a:pt x="67805" y="4051"/>
                </a:lnTo>
                <a:lnTo>
                  <a:pt x="66814" y="4051"/>
                </a:lnTo>
                <a:lnTo>
                  <a:pt x="65786" y="5041"/>
                </a:lnTo>
                <a:lnTo>
                  <a:pt x="65786" y="6083"/>
                </a:lnTo>
                <a:lnTo>
                  <a:pt x="64795" y="6083"/>
                </a:lnTo>
                <a:lnTo>
                  <a:pt x="63754" y="7073"/>
                </a:lnTo>
                <a:lnTo>
                  <a:pt x="63754" y="8102"/>
                </a:lnTo>
                <a:lnTo>
                  <a:pt x="62763" y="9093"/>
                </a:lnTo>
                <a:lnTo>
                  <a:pt x="61734" y="9093"/>
                </a:lnTo>
                <a:lnTo>
                  <a:pt x="61734" y="10121"/>
                </a:lnTo>
                <a:lnTo>
                  <a:pt x="60744" y="11112"/>
                </a:lnTo>
                <a:lnTo>
                  <a:pt x="60744" y="12153"/>
                </a:lnTo>
                <a:lnTo>
                  <a:pt x="59715" y="13144"/>
                </a:lnTo>
                <a:lnTo>
                  <a:pt x="59715" y="14173"/>
                </a:lnTo>
                <a:lnTo>
                  <a:pt x="58712" y="15163"/>
                </a:lnTo>
                <a:lnTo>
                  <a:pt x="58712" y="17183"/>
                </a:lnTo>
                <a:lnTo>
                  <a:pt x="57683" y="19215"/>
                </a:lnTo>
                <a:lnTo>
                  <a:pt x="57683" y="24295"/>
                </a:lnTo>
                <a:lnTo>
                  <a:pt x="67805" y="25285"/>
                </a:lnTo>
                <a:lnTo>
                  <a:pt x="67805" y="21234"/>
                </a:lnTo>
                <a:lnTo>
                  <a:pt x="68834" y="20243"/>
                </a:lnTo>
                <a:lnTo>
                  <a:pt x="68834" y="18224"/>
                </a:lnTo>
                <a:lnTo>
                  <a:pt x="69824" y="17183"/>
                </a:lnTo>
                <a:lnTo>
                  <a:pt x="69824" y="16192"/>
                </a:lnTo>
                <a:lnTo>
                  <a:pt x="70866" y="15163"/>
                </a:lnTo>
                <a:lnTo>
                  <a:pt x="70866" y="14173"/>
                </a:lnTo>
                <a:lnTo>
                  <a:pt x="71856" y="13144"/>
                </a:lnTo>
                <a:lnTo>
                  <a:pt x="72885" y="12153"/>
                </a:lnTo>
                <a:lnTo>
                  <a:pt x="73875" y="11112"/>
                </a:lnTo>
                <a:lnTo>
                  <a:pt x="74904" y="11112"/>
                </a:lnTo>
                <a:lnTo>
                  <a:pt x="74904" y="10121"/>
                </a:lnTo>
                <a:lnTo>
                  <a:pt x="75895" y="10121"/>
                </a:lnTo>
                <a:lnTo>
                  <a:pt x="76936" y="9093"/>
                </a:lnTo>
                <a:lnTo>
                  <a:pt x="78955" y="9093"/>
                </a:lnTo>
                <a:lnTo>
                  <a:pt x="80975" y="8102"/>
                </a:lnTo>
                <a:lnTo>
                  <a:pt x="88049" y="8102"/>
                </a:lnTo>
                <a:lnTo>
                  <a:pt x="89077" y="9093"/>
                </a:lnTo>
                <a:lnTo>
                  <a:pt x="91097" y="9093"/>
                </a:lnTo>
                <a:lnTo>
                  <a:pt x="92087" y="10121"/>
                </a:lnTo>
                <a:lnTo>
                  <a:pt x="93129" y="10121"/>
                </a:lnTo>
                <a:lnTo>
                  <a:pt x="94119" y="11112"/>
                </a:lnTo>
                <a:lnTo>
                  <a:pt x="95148" y="11112"/>
                </a:lnTo>
                <a:lnTo>
                  <a:pt x="96139" y="12153"/>
                </a:lnTo>
                <a:lnTo>
                  <a:pt x="96139" y="13144"/>
                </a:lnTo>
                <a:lnTo>
                  <a:pt x="98158" y="15163"/>
                </a:lnTo>
                <a:lnTo>
                  <a:pt x="98158" y="16192"/>
                </a:lnTo>
                <a:lnTo>
                  <a:pt x="99199" y="17183"/>
                </a:lnTo>
                <a:lnTo>
                  <a:pt x="99199" y="19215"/>
                </a:lnTo>
                <a:lnTo>
                  <a:pt x="100190" y="20243"/>
                </a:lnTo>
                <a:lnTo>
                  <a:pt x="100190" y="25285"/>
                </a:lnTo>
                <a:lnTo>
                  <a:pt x="99199" y="26314"/>
                </a:lnTo>
                <a:lnTo>
                  <a:pt x="99199" y="28346"/>
                </a:lnTo>
                <a:lnTo>
                  <a:pt x="98158" y="29337"/>
                </a:lnTo>
                <a:lnTo>
                  <a:pt x="98158" y="30365"/>
                </a:lnTo>
                <a:lnTo>
                  <a:pt x="97167" y="31356"/>
                </a:lnTo>
                <a:lnTo>
                  <a:pt x="97167" y="32385"/>
                </a:lnTo>
                <a:lnTo>
                  <a:pt x="96139" y="33375"/>
                </a:lnTo>
                <a:lnTo>
                  <a:pt x="95148" y="35407"/>
                </a:lnTo>
                <a:lnTo>
                  <a:pt x="90068" y="40487"/>
                </a:lnTo>
                <a:lnTo>
                  <a:pt x="90068" y="41478"/>
                </a:lnTo>
                <a:lnTo>
                  <a:pt x="89077" y="41478"/>
                </a:lnTo>
                <a:lnTo>
                  <a:pt x="86017" y="44526"/>
                </a:lnTo>
                <a:lnTo>
                  <a:pt x="86017" y="45529"/>
                </a:lnTo>
                <a:lnTo>
                  <a:pt x="85026" y="46558"/>
                </a:lnTo>
                <a:lnTo>
                  <a:pt x="83997" y="46558"/>
                </a:lnTo>
                <a:lnTo>
                  <a:pt x="83007" y="47548"/>
                </a:lnTo>
                <a:lnTo>
                  <a:pt x="80975" y="48577"/>
                </a:lnTo>
                <a:lnTo>
                  <a:pt x="79946" y="49568"/>
                </a:lnTo>
                <a:lnTo>
                  <a:pt x="78955" y="50609"/>
                </a:lnTo>
                <a:lnTo>
                  <a:pt x="77927" y="51600"/>
                </a:lnTo>
                <a:lnTo>
                  <a:pt x="76936" y="52628"/>
                </a:lnTo>
                <a:lnTo>
                  <a:pt x="75895" y="53619"/>
                </a:lnTo>
                <a:lnTo>
                  <a:pt x="74904" y="54648"/>
                </a:lnTo>
                <a:lnTo>
                  <a:pt x="73875" y="55638"/>
                </a:lnTo>
                <a:lnTo>
                  <a:pt x="72885" y="55638"/>
                </a:lnTo>
                <a:lnTo>
                  <a:pt x="63754" y="64770"/>
                </a:lnTo>
                <a:lnTo>
                  <a:pt x="63754" y="65760"/>
                </a:lnTo>
                <a:lnTo>
                  <a:pt x="62763" y="65760"/>
                </a:lnTo>
                <a:lnTo>
                  <a:pt x="62763" y="66789"/>
                </a:lnTo>
                <a:lnTo>
                  <a:pt x="61734" y="67792"/>
                </a:lnTo>
                <a:lnTo>
                  <a:pt x="60744" y="68821"/>
                </a:lnTo>
                <a:lnTo>
                  <a:pt x="59715" y="69811"/>
                </a:lnTo>
                <a:lnTo>
                  <a:pt x="59715" y="70840"/>
                </a:lnTo>
                <a:lnTo>
                  <a:pt x="58712" y="71831"/>
                </a:lnTo>
                <a:lnTo>
                  <a:pt x="58712" y="72872"/>
                </a:lnTo>
                <a:lnTo>
                  <a:pt x="57683" y="73863"/>
                </a:lnTo>
                <a:lnTo>
                  <a:pt x="57683" y="74853"/>
                </a:lnTo>
                <a:lnTo>
                  <a:pt x="56692" y="75882"/>
                </a:lnTo>
                <a:lnTo>
                  <a:pt x="56692" y="76873"/>
                </a:lnTo>
                <a:lnTo>
                  <a:pt x="55664" y="77901"/>
                </a:lnTo>
                <a:lnTo>
                  <a:pt x="55664" y="83972"/>
                </a:lnTo>
                <a:lnTo>
                  <a:pt x="110312" y="83972"/>
                </a:lnTo>
                <a:lnTo>
                  <a:pt x="110312" y="73863"/>
                </a:lnTo>
                <a:lnTo>
                  <a:pt x="69824" y="73863"/>
                </a:lnTo>
                <a:lnTo>
                  <a:pt x="69824" y="72872"/>
                </a:lnTo>
                <a:lnTo>
                  <a:pt x="71856" y="70840"/>
                </a:lnTo>
                <a:lnTo>
                  <a:pt x="71856" y="69811"/>
                </a:lnTo>
                <a:lnTo>
                  <a:pt x="72885" y="68821"/>
                </a:lnTo>
                <a:lnTo>
                  <a:pt x="73875" y="67792"/>
                </a:lnTo>
                <a:lnTo>
                  <a:pt x="74904" y="67792"/>
                </a:lnTo>
                <a:lnTo>
                  <a:pt x="74904" y="66789"/>
                </a:lnTo>
                <a:lnTo>
                  <a:pt x="75895" y="66789"/>
                </a:lnTo>
                <a:lnTo>
                  <a:pt x="76936" y="65760"/>
                </a:lnTo>
                <a:lnTo>
                  <a:pt x="76936" y="64770"/>
                </a:lnTo>
                <a:lnTo>
                  <a:pt x="77927" y="64770"/>
                </a:lnTo>
                <a:lnTo>
                  <a:pt x="83007" y="59690"/>
                </a:lnTo>
                <a:lnTo>
                  <a:pt x="85026" y="58699"/>
                </a:lnTo>
                <a:lnTo>
                  <a:pt x="86017" y="57670"/>
                </a:lnTo>
                <a:lnTo>
                  <a:pt x="87058" y="56680"/>
                </a:lnTo>
                <a:lnTo>
                  <a:pt x="88049" y="55638"/>
                </a:lnTo>
                <a:lnTo>
                  <a:pt x="89077" y="55638"/>
                </a:lnTo>
                <a:lnTo>
                  <a:pt x="98158" y="46558"/>
                </a:lnTo>
                <a:lnTo>
                  <a:pt x="99199" y="46558"/>
                </a:lnTo>
                <a:lnTo>
                  <a:pt x="99199" y="45529"/>
                </a:lnTo>
                <a:lnTo>
                  <a:pt x="104241" y="40487"/>
                </a:lnTo>
                <a:lnTo>
                  <a:pt x="104241" y="39446"/>
                </a:lnTo>
                <a:lnTo>
                  <a:pt x="105270" y="38455"/>
                </a:lnTo>
                <a:lnTo>
                  <a:pt x="106260" y="37426"/>
                </a:lnTo>
                <a:lnTo>
                  <a:pt x="106260" y="36436"/>
                </a:lnTo>
                <a:lnTo>
                  <a:pt x="107289" y="35407"/>
                </a:lnTo>
                <a:lnTo>
                  <a:pt x="107289" y="34417"/>
                </a:lnTo>
                <a:lnTo>
                  <a:pt x="108280" y="33375"/>
                </a:lnTo>
                <a:lnTo>
                  <a:pt x="108280" y="32385"/>
                </a:lnTo>
                <a:lnTo>
                  <a:pt x="109321" y="32385"/>
                </a:lnTo>
                <a:lnTo>
                  <a:pt x="109321" y="29337"/>
                </a:lnTo>
                <a:lnTo>
                  <a:pt x="110312" y="28346"/>
                </a:lnTo>
                <a:lnTo>
                  <a:pt x="110312" y="171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42" name="object 642"/>
          <p:cNvGrpSpPr/>
          <p:nvPr/>
        </p:nvGrpSpPr>
        <p:grpSpPr>
          <a:xfrm>
            <a:off x="10879175" y="6253053"/>
            <a:ext cx="6350" cy="1122680"/>
            <a:chOff x="10841709" y="3455476"/>
            <a:chExt cx="6350" cy="1122680"/>
          </a:xfrm>
        </p:grpSpPr>
        <p:sp>
          <p:nvSpPr>
            <p:cNvPr id="643" name="object 643"/>
            <p:cNvSpPr/>
            <p:nvPr/>
          </p:nvSpPr>
          <p:spPr>
            <a:xfrm>
              <a:off x="10844745" y="345547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0841709" y="37104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0844745" y="374287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0841709" y="39978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0844745" y="402925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0841709" y="428426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0844745" y="431563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0841709" y="45716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51" name="object 651"/>
          <p:cNvGrpSpPr/>
          <p:nvPr/>
        </p:nvGrpSpPr>
        <p:grpSpPr>
          <a:xfrm>
            <a:off x="10879175" y="8548159"/>
            <a:ext cx="6350" cy="466725"/>
            <a:chOff x="10841709" y="5750582"/>
            <a:chExt cx="6350" cy="466725"/>
          </a:xfrm>
        </p:grpSpPr>
        <p:sp>
          <p:nvSpPr>
            <p:cNvPr id="652" name="object 652"/>
            <p:cNvSpPr/>
            <p:nvPr/>
          </p:nvSpPr>
          <p:spPr>
            <a:xfrm>
              <a:off x="10844745" y="575058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0841709" y="600559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10844745" y="6036964"/>
              <a:ext cx="0" cy="180340"/>
            </a:xfrm>
            <a:custGeom>
              <a:avLst/>
              <a:gdLst/>
              <a:ahLst/>
              <a:cxnLst/>
              <a:rect l="l" t="t" r="r" b="b"/>
              <a:pathLst>
                <a:path h="180339">
                  <a:moveTo>
                    <a:pt x="0" y="0"/>
                  </a:moveTo>
                  <a:lnTo>
                    <a:pt x="0" y="1801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5" name="object 655"/>
          <p:cNvSpPr/>
          <p:nvPr/>
        </p:nvSpPr>
        <p:spPr>
          <a:xfrm>
            <a:off x="13555778" y="9065287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0365" y="0"/>
                </a:moveTo>
                <a:lnTo>
                  <a:pt x="24295" y="0"/>
                </a:lnTo>
                <a:lnTo>
                  <a:pt x="23291" y="1003"/>
                </a:lnTo>
                <a:lnTo>
                  <a:pt x="23291" y="2032"/>
                </a:lnTo>
                <a:lnTo>
                  <a:pt x="22263" y="3022"/>
                </a:lnTo>
                <a:lnTo>
                  <a:pt x="21272" y="4051"/>
                </a:lnTo>
                <a:lnTo>
                  <a:pt x="20243" y="5041"/>
                </a:lnTo>
                <a:lnTo>
                  <a:pt x="19253" y="6083"/>
                </a:lnTo>
                <a:lnTo>
                  <a:pt x="18211" y="7073"/>
                </a:lnTo>
                <a:lnTo>
                  <a:pt x="18211" y="8102"/>
                </a:lnTo>
                <a:lnTo>
                  <a:pt x="15201" y="11112"/>
                </a:lnTo>
                <a:lnTo>
                  <a:pt x="14173" y="11112"/>
                </a:lnTo>
                <a:lnTo>
                  <a:pt x="13182" y="12153"/>
                </a:lnTo>
                <a:lnTo>
                  <a:pt x="13182" y="13144"/>
                </a:lnTo>
                <a:lnTo>
                  <a:pt x="12141" y="13144"/>
                </a:lnTo>
                <a:lnTo>
                  <a:pt x="11150" y="14173"/>
                </a:lnTo>
                <a:lnTo>
                  <a:pt x="10121" y="15163"/>
                </a:lnTo>
                <a:lnTo>
                  <a:pt x="9131" y="15163"/>
                </a:lnTo>
                <a:lnTo>
                  <a:pt x="8102" y="16192"/>
                </a:lnTo>
                <a:lnTo>
                  <a:pt x="7112" y="16192"/>
                </a:lnTo>
                <a:lnTo>
                  <a:pt x="6070" y="17183"/>
                </a:lnTo>
                <a:lnTo>
                  <a:pt x="5080" y="18224"/>
                </a:lnTo>
                <a:lnTo>
                  <a:pt x="4051" y="18224"/>
                </a:lnTo>
                <a:lnTo>
                  <a:pt x="3060" y="19215"/>
                </a:lnTo>
                <a:lnTo>
                  <a:pt x="2032" y="19215"/>
                </a:lnTo>
                <a:lnTo>
                  <a:pt x="1028" y="20243"/>
                </a:lnTo>
                <a:lnTo>
                  <a:pt x="0" y="20243"/>
                </a:lnTo>
                <a:lnTo>
                  <a:pt x="0" y="30365"/>
                </a:lnTo>
                <a:lnTo>
                  <a:pt x="1028" y="30365"/>
                </a:lnTo>
                <a:lnTo>
                  <a:pt x="2032" y="29337"/>
                </a:lnTo>
                <a:lnTo>
                  <a:pt x="3060" y="29337"/>
                </a:lnTo>
                <a:lnTo>
                  <a:pt x="4051" y="28346"/>
                </a:lnTo>
                <a:lnTo>
                  <a:pt x="5080" y="28346"/>
                </a:lnTo>
                <a:lnTo>
                  <a:pt x="6070" y="27305"/>
                </a:lnTo>
                <a:lnTo>
                  <a:pt x="7112" y="27305"/>
                </a:lnTo>
                <a:lnTo>
                  <a:pt x="8102" y="26314"/>
                </a:lnTo>
                <a:lnTo>
                  <a:pt x="9131" y="26314"/>
                </a:lnTo>
                <a:lnTo>
                  <a:pt x="11150" y="25285"/>
                </a:lnTo>
                <a:lnTo>
                  <a:pt x="13182" y="23266"/>
                </a:lnTo>
                <a:lnTo>
                  <a:pt x="14173" y="23266"/>
                </a:lnTo>
                <a:lnTo>
                  <a:pt x="15201" y="22263"/>
                </a:lnTo>
                <a:lnTo>
                  <a:pt x="16192" y="21234"/>
                </a:lnTo>
                <a:lnTo>
                  <a:pt x="17221" y="21234"/>
                </a:lnTo>
                <a:lnTo>
                  <a:pt x="20243" y="18224"/>
                </a:lnTo>
                <a:lnTo>
                  <a:pt x="20243" y="83972"/>
                </a:lnTo>
                <a:lnTo>
                  <a:pt x="30365" y="83972"/>
                </a:lnTo>
                <a:lnTo>
                  <a:pt x="30365" y="0"/>
                </a:lnTo>
                <a:close/>
              </a:path>
              <a:path w="111759" h="84454">
                <a:moveTo>
                  <a:pt x="111302" y="54648"/>
                </a:moveTo>
                <a:lnTo>
                  <a:pt x="100190" y="54648"/>
                </a:lnTo>
                <a:lnTo>
                  <a:pt x="100190" y="16192"/>
                </a:lnTo>
                <a:lnTo>
                  <a:pt x="100190" y="0"/>
                </a:lnTo>
                <a:lnTo>
                  <a:pt x="92087" y="0"/>
                </a:lnTo>
                <a:lnTo>
                  <a:pt x="90068" y="2870"/>
                </a:lnTo>
                <a:lnTo>
                  <a:pt x="90068" y="16192"/>
                </a:lnTo>
                <a:lnTo>
                  <a:pt x="90068" y="54648"/>
                </a:lnTo>
                <a:lnTo>
                  <a:pt x="63754" y="54648"/>
                </a:lnTo>
                <a:lnTo>
                  <a:pt x="90068" y="16192"/>
                </a:lnTo>
                <a:lnTo>
                  <a:pt x="90068" y="2870"/>
                </a:lnTo>
                <a:lnTo>
                  <a:pt x="53632" y="54648"/>
                </a:lnTo>
                <a:lnTo>
                  <a:pt x="53632" y="63741"/>
                </a:lnTo>
                <a:lnTo>
                  <a:pt x="90068" y="63741"/>
                </a:lnTo>
                <a:lnTo>
                  <a:pt x="90068" y="83972"/>
                </a:lnTo>
                <a:lnTo>
                  <a:pt x="100190" y="83972"/>
                </a:lnTo>
                <a:lnTo>
                  <a:pt x="100190" y="63741"/>
                </a:lnTo>
                <a:lnTo>
                  <a:pt x="111302" y="63741"/>
                </a:lnTo>
                <a:lnTo>
                  <a:pt x="111302" y="546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6" name="object 65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01884" y="7519004"/>
            <a:ext cx="77900" cy="82980"/>
          </a:xfrm>
          <a:prstGeom prst="rect">
            <a:avLst/>
          </a:prstGeom>
        </p:spPr>
      </p:pic>
      <p:sp>
        <p:nvSpPr>
          <p:cNvPr id="657" name="object 657"/>
          <p:cNvSpPr/>
          <p:nvPr/>
        </p:nvSpPr>
        <p:spPr>
          <a:xfrm>
            <a:off x="1215048" y="5354461"/>
            <a:ext cx="62865" cy="84455"/>
          </a:xfrm>
          <a:custGeom>
            <a:avLst/>
            <a:gdLst/>
            <a:ahLst/>
            <a:cxnLst/>
            <a:rect l="l" t="t" r="r" b="b"/>
            <a:pathLst>
              <a:path w="62865" h="84455">
                <a:moveTo>
                  <a:pt x="36430" y="0"/>
                </a:moveTo>
                <a:lnTo>
                  <a:pt x="0" y="0"/>
                </a:lnTo>
                <a:lnTo>
                  <a:pt x="0" y="83971"/>
                </a:lnTo>
                <a:lnTo>
                  <a:pt x="38454" y="83971"/>
                </a:lnTo>
                <a:lnTo>
                  <a:pt x="39445" y="82980"/>
                </a:lnTo>
                <a:lnTo>
                  <a:pt x="44525" y="82980"/>
                </a:lnTo>
                <a:lnTo>
                  <a:pt x="45517" y="81947"/>
                </a:lnTo>
                <a:lnTo>
                  <a:pt x="47541" y="81947"/>
                </a:lnTo>
                <a:lnTo>
                  <a:pt x="48573" y="80956"/>
                </a:lnTo>
                <a:lnTo>
                  <a:pt x="50597" y="80956"/>
                </a:lnTo>
                <a:lnTo>
                  <a:pt x="51589" y="79923"/>
                </a:lnTo>
                <a:lnTo>
                  <a:pt x="52601" y="79923"/>
                </a:lnTo>
                <a:lnTo>
                  <a:pt x="58690" y="73852"/>
                </a:lnTo>
                <a:lnTo>
                  <a:pt x="11111" y="73852"/>
                </a:lnTo>
                <a:lnTo>
                  <a:pt x="11111" y="45517"/>
                </a:lnTo>
                <a:lnTo>
                  <a:pt x="57660" y="45517"/>
                </a:lnTo>
                <a:lnTo>
                  <a:pt x="54645" y="42501"/>
                </a:lnTo>
                <a:lnTo>
                  <a:pt x="53613" y="42501"/>
                </a:lnTo>
                <a:lnTo>
                  <a:pt x="52601" y="41469"/>
                </a:lnTo>
                <a:lnTo>
                  <a:pt x="51589" y="41469"/>
                </a:lnTo>
                <a:lnTo>
                  <a:pt x="50597" y="40478"/>
                </a:lnTo>
                <a:lnTo>
                  <a:pt x="49565" y="40478"/>
                </a:lnTo>
                <a:lnTo>
                  <a:pt x="48573" y="39445"/>
                </a:lnTo>
                <a:lnTo>
                  <a:pt x="47541" y="39445"/>
                </a:lnTo>
                <a:lnTo>
                  <a:pt x="48573" y="38454"/>
                </a:lnTo>
                <a:lnTo>
                  <a:pt x="49565" y="38454"/>
                </a:lnTo>
                <a:lnTo>
                  <a:pt x="52601" y="35398"/>
                </a:lnTo>
                <a:lnTo>
                  <a:pt x="11111" y="35398"/>
                </a:lnTo>
                <a:lnTo>
                  <a:pt x="11111" y="10119"/>
                </a:lnTo>
                <a:lnTo>
                  <a:pt x="55637" y="10119"/>
                </a:lnTo>
                <a:lnTo>
                  <a:pt x="54645" y="9087"/>
                </a:lnTo>
                <a:lnTo>
                  <a:pt x="53613" y="8095"/>
                </a:lnTo>
                <a:lnTo>
                  <a:pt x="52601" y="7063"/>
                </a:lnTo>
                <a:lnTo>
                  <a:pt x="52601" y="6071"/>
                </a:lnTo>
                <a:lnTo>
                  <a:pt x="51589" y="6071"/>
                </a:lnTo>
                <a:lnTo>
                  <a:pt x="50597" y="5039"/>
                </a:lnTo>
                <a:lnTo>
                  <a:pt x="49565" y="4047"/>
                </a:lnTo>
                <a:lnTo>
                  <a:pt x="48573" y="4047"/>
                </a:lnTo>
                <a:lnTo>
                  <a:pt x="47541" y="3015"/>
                </a:lnTo>
                <a:lnTo>
                  <a:pt x="46549" y="3015"/>
                </a:lnTo>
                <a:lnTo>
                  <a:pt x="45517" y="2023"/>
                </a:lnTo>
                <a:lnTo>
                  <a:pt x="43493" y="2023"/>
                </a:lnTo>
                <a:lnTo>
                  <a:pt x="42481" y="991"/>
                </a:lnTo>
                <a:lnTo>
                  <a:pt x="37421" y="991"/>
                </a:lnTo>
                <a:lnTo>
                  <a:pt x="36430" y="0"/>
                </a:lnTo>
                <a:close/>
              </a:path>
              <a:path w="62865" h="84455">
                <a:moveTo>
                  <a:pt x="57660" y="45517"/>
                </a:moveTo>
                <a:lnTo>
                  <a:pt x="39445" y="45517"/>
                </a:lnTo>
                <a:lnTo>
                  <a:pt x="40478" y="46549"/>
                </a:lnTo>
                <a:lnTo>
                  <a:pt x="42481" y="46549"/>
                </a:lnTo>
                <a:lnTo>
                  <a:pt x="43493" y="47541"/>
                </a:lnTo>
                <a:lnTo>
                  <a:pt x="44525" y="47541"/>
                </a:lnTo>
                <a:lnTo>
                  <a:pt x="45517" y="48573"/>
                </a:lnTo>
                <a:lnTo>
                  <a:pt x="46549" y="48573"/>
                </a:lnTo>
                <a:lnTo>
                  <a:pt x="48573" y="50597"/>
                </a:lnTo>
                <a:lnTo>
                  <a:pt x="48573" y="51589"/>
                </a:lnTo>
                <a:lnTo>
                  <a:pt x="49565" y="51589"/>
                </a:lnTo>
                <a:lnTo>
                  <a:pt x="49565" y="52621"/>
                </a:lnTo>
                <a:lnTo>
                  <a:pt x="50597" y="53613"/>
                </a:lnTo>
                <a:lnTo>
                  <a:pt x="50597" y="55637"/>
                </a:lnTo>
                <a:lnTo>
                  <a:pt x="51589" y="57660"/>
                </a:lnTo>
                <a:lnTo>
                  <a:pt x="51589" y="62740"/>
                </a:lnTo>
                <a:lnTo>
                  <a:pt x="50597" y="63732"/>
                </a:lnTo>
                <a:lnTo>
                  <a:pt x="50597" y="65756"/>
                </a:lnTo>
                <a:lnTo>
                  <a:pt x="47541" y="68812"/>
                </a:lnTo>
                <a:lnTo>
                  <a:pt x="47541" y="69804"/>
                </a:lnTo>
                <a:lnTo>
                  <a:pt x="46549" y="70836"/>
                </a:lnTo>
                <a:lnTo>
                  <a:pt x="45517" y="70836"/>
                </a:lnTo>
                <a:lnTo>
                  <a:pt x="44525" y="71828"/>
                </a:lnTo>
                <a:lnTo>
                  <a:pt x="43493" y="71828"/>
                </a:lnTo>
                <a:lnTo>
                  <a:pt x="42481" y="72860"/>
                </a:lnTo>
                <a:lnTo>
                  <a:pt x="40478" y="72860"/>
                </a:lnTo>
                <a:lnTo>
                  <a:pt x="39445" y="73852"/>
                </a:lnTo>
                <a:lnTo>
                  <a:pt x="58690" y="73852"/>
                </a:lnTo>
                <a:lnTo>
                  <a:pt x="59684" y="72860"/>
                </a:lnTo>
                <a:lnTo>
                  <a:pt x="59684" y="71828"/>
                </a:lnTo>
                <a:lnTo>
                  <a:pt x="60717" y="70836"/>
                </a:lnTo>
                <a:lnTo>
                  <a:pt x="60717" y="69804"/>
                </a:lnTo>
                <a:lnTo>
                  <a:pt x="61708" y="68812"/>
                </a:lnTo>
                <a:lnTo>
                  <a:pt x="61708" y="65756"/>
                </a:lnTo>
                <a:lnTo>
                  <a:pt x="62720" y="64764"/>
                </a:lnTo>
                <a:lnTo>
                  <a:pt x="62720" y="54645"/>
                </a:lnTo>
                <a:lnTo>
                  <a:pt x="61708" y="53613"/>
                </a:lnTo>
                <a:lnTo>
                  <a:pt x="61708" y="51589"/>
                </a:lnTo>
                <a:lnTo>
                  <a:pt x="60717" y="50597"/>
                </a:lnTo>
                <a:lnTo>
                  <a:pt x="60717" y="49565"/>
                </a:lnTo>
                <a:lnTo>
                  <a:pt x="59684" y="48573"/>
                </a:lnTo>
                <a:lnTo>
                  <a:pt x="59684" y="47541"/>
                </a:lnTo>
                <a:lnTo>
                  <a:pt x="57660" y="45517"/>
                </a:lnTo>
                <a:close/>
              </a:path>
              <a:path w="62865" h="84455">
                <a:moveTo>
                  <a:pt x="55637" y="10119"/>
                </a:moveTo>
                <a:lnTo>
                  <a:pt x="36430" y="10119"/>
                </a:lnTo>
                <a:lnTo>
                  <a:pt x="37421" y="11111"/>
                </a:lnTo>
                <a:lnTo>
                  <a:pt x="40478" y="11111"/>
                </a:lnTo>
                <a:lnTo>
                  <a:pt x="41469" y="12143"/>
                </a:lnTo>
                <a:lnTo>
                  <a:pt x="42481" y="12143"/>
                </a:lnTo>
                <a:lnTo>
                  <a:pt x="44525" y="14167"/>
                </a:lnTo>
                <a:lnTo>
                  <a:pt x="45517" y="14167"/>
                </a:lnTo>
                <a:lnTo>
                  <a:pt x="45517" y="15159"/>
                </a:lnTo>
                <a:lnTo>
                  <a:pt x="46549" y="16191"/>
                </a:lnTo>
                <a:lnTo>
                  <a:pt x="46549" y="17182"/>
                </a:lnTo>
                <a:lnTo>
                  <a:pt x="47541" y="18215"/>
                </a:lnTo>
                <a:lnTo>
                  <a:pt x="47541" y="27302"/>
                </a:lnTo>
                <a:lnTo>
                  <a:pt x="46549" y="28334"/>
                </a:lnTo>
                <a:lnTo>
                  <a:pt x="46549" y="29326"/>
                </a:lnTo>
                <a:lnTo>
                  <a:pt x="42481" y="33374"/>
                </a:lnTo>
                <a:lnTo>
                  <a:pt x="41469" y="33374"/>
                </a:lnTo>
                <a:lnTo>
                  <a:pt x="40478" y="34406"/>
                </a:lnTo>
                <a:lnTo>
                  <a:pt x="37421" y="34406"/>
                </a:lnTo>
                <a:lnTo>
                  <a:pt x="36430" y="35398"/>
                </a:lnTo>
                <a:lnTo>
                  <a:pt x="53613" y="35398"/>
                </a:lnTo>
                <a:lnTo>
                  <a:pt x="53613" y="34406"/>
                </a:lnTo>
                <a:lnTo>
                  <a:pt x="55637" y="32382"/>
                </a:lnTo>
                <a:lnTo>
                  <a:pt x="55637" y="31350"/>
                </a:lnTo>
                <a:lnTo>
                  <a:pt x="56669" y="30358"/>
                </a:lnTo>
                <a:lnTo>
                  <a:pt x="56669" y="29326"/>
                </a:lnTo>
                <a:lnTo>
                  <a:pt x="57660" y="28334"/>
                </a:lnTo>
                <a:lnTo>
                  <a:pt x="57660" y="27302"/>
                </a:lnTo>
                <a:lnTo>
                  <a:pt x="58693" y="26310"/>
                </a:lnTo>
                <a:lnTo>
                  <a:pt x="58693" y="17182"/>
                </a:lnTo>
                <a:lnTo>
                  <a:pt x="57660" y="16191"/>
                </a:lnTo>
                <a:lnTo>
                  <a:pt x="57660" y="14167"/>
                </a:lnTo>
                <a:lnTo>
                  <a:pt x="56669" y="12143"/>
                </a:lnTo>
                <a:lnTo>
                  <a:pt x="56669" y="11111"/>
                </a:lnTo>
                <a:lnTo>
                  <a:pt x="55637" y="101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8" name="object 658"/>
          <p:cNvSpPr/>
          <p:nvPr/>
        </p:nvSpPr>
        <p:spPr>
          <a:xfrm>
            <a:off x="1224156" y="4103668"/>
            <a:ext cx="53975" cy="83185"/>
          </a:xfrm>
          <a:custGeom>
            <a:avLst/>
            <a:gdLst/>
            <a:ahLst/>
            <a:cxnLst/>
            <a:rect l="l" t="t" r="r" b="b"/>
            <a:pathLst>
              <a:path w="53975" h="83184">
                <a:moveTo>
                  <a:pt x="53613" y="0"/>
                </a:moveTo>
                <a:lnTo>
                  <a:pt x="0" y="0"/>
                </a:lnTo>
                <a:lnTo>
                  <a:pt x="0" y="82980"/>
                </a:lnTo>
                <a:lnTo>
                  <a:pt x="11111" y="82980"/>
                </a:lnTo>
                <a:lnTo>
                  <a:pt x="11111" y="9087"/>
                </a:lnTo>
                <a:lnTo>
                  <a:pt x="53613" y="9087"/>
                </a:lnTo>
                <a:lnTo>
                  <a:pt x="536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59" name="object 65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1893" y="3754545"/>
            <a:ext cx="74884" cy="103219"/>
          </a:xfrm>
          <a:prstGeom prst="rect">
            <a:avLst/>
          </a:prstGeom>
        </p:spPr>
      </p:pic>
      <p:sp>
        <p:nvSpPr>
          <p:cNvPr id="660" name="object 660"/>
          <p:cNvSpPr/>
          <p:nvPr/>
        </p:nvSpPr>
        <p:spPr>
          <a:xfrm>
            <a:off x="2740042" y="3641227"/>
            <a:ext cx="10343515" cy="95250"/>
          </a:xfrm>
          <a:custGeom>
            <a:avLst/>
            <a:gdLst/>
            <a:ahLst/>
            <a:cxnLst/>
            <a:rect l="l" t="t" r="r" b="b"/>
            <a:pathLst>
              <a:path w="10343515" h="95250">
                <a:moveTo>
                  <a:pt x="0" y="47541"/>
                </a:moveTo>
                <a:lnTo>
                  <a:pt x="2525810" y="47541"/>
                </a:lnTo>
                <a:lnTo>
                  <a:pt x="2550097" y="0"/>
                </a:lnTo>
                <a:lnTo>
                  <a:pt x="2550097" y="95082"/>
                </a:lnTo>
                <a:lnTo>
                  <a:pt x="2574384" y="47541"/>
                </a:lnTo>
                <a:lnTo>
                  <a:pt x="5100214" y="47541"/>
                </a:lnTo>
                <a:lnTo>
                  <a:pt x="7769742" y="47541"/>
                </a:lnTo>
                <a:lnTo>
                  <a:pt x="7793017" y="0"/>
                </a:lnTo>
                <a:lnTo>
                  <a:pt x="7793017" y="95082"/>
                </a:lnTo>
                <a:lnTo>
                  <a:pt x="7817304" y="47541"/>
                </a:lnTo>
                <a:lnTo>
                  <a:pt x="10343134" y="475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1" name="object 661"/>
          <p:cNvSpPr/>
          <p:nvPr/>
        </p:nvSpPr>
        <p:spPr>
          <a:xfrm>
            <a:off x="7744125" y="3821334"/>
            <a:ext cx="96520" cy="1651635"/>
          </a:xfrm>
          <a:custGeom>
            <a:avLst/>
            <a:gdLst/>
            <a:ahLst/>
            <a:cxnLst/>
            <a:rect l="l" t="t" r="r" b="b"/>
            <a:pathLst>
              <a:path w="96520" h="1651635">
                <a:moveTo>
                  <a:pt x="48573" y="1651504"/>
                </a:moveTo>
                <a:lnTo>
                  <a:pt x="48573" y="849047"/>
                </a:lnTo>
                <a:lnTo>
                  <a:pt x="0" y="825752"/>
                </a:lnTo>
                <a:lnTo>
                  <a:pt x="96115" y="825752"/>
                </a:lnTo>
                <a:lnTo>
                  <a:pt x="48573" y="801465"/>
                </a:lnTo>
                <a:lnTo>
                  <a:pt x="48573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2" name="object 662"/>
          <p:cNvSpPr/>
          <p:nvPr/>
        </p:nvSpPr>
        <p:spPr>
          <a:xfrm>
            <a:off x="7983977" y="3821334"/>
            <a:ext cx="95250" cy="1651635"/>
          </a:xfrm>
          <a:custGeom>
            <a:avLst/>
            <a:gdLst/>
            <a:ahLst/>
            <a:cxnLst/>
            <a:rect l="l" t="t" r="r" b="b"/>
            <a:pathLst>
              <a:path w="95250" h="1651635">
                <a:moveTo>
                  <a:pt x="47541" y="1651504"/>
                </a:moveTo>
                <a:lnTo>
                  <a:pt x="47541" y="849047"/>
                </a:lnTo>
                <a:lnTo>
                  <a:pt x="0" y="825752"/>
                </a:lnTo>
                <a:lnTo>
                  <a:pt x="95082" y="825752"/>
                </a:lnTo>
                <a:lnTo>
                  <a:pt x="47541" y="801465"/>
                </a:lnTo>
                <a:lnTo>
                  <a:pt x="475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3" name="object 663"/>
          <p:cNvSpPr/>
          <p:nvPr/>
        </p:nvSpPr>
        <p:spPr>
          <a:xfrm>
            <a:off x="1441745" y="7306494"/>
            <a:ext cx="574040" cy="0"/>
          </a:xfrm>
          <a:custGeom>
            <a:avLst/>
            <a:gdLst/>
            <a:ahLst/>
            <a:cxnLst/>
            <a:rect l="l" t="t" r="r" b="b"/>
            <a:pathLst>
              <a:path w="574039">
                <a:moveTo>
                  <a:pt x="573756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4" name="object 664"/>
          <p:cNvGrpSpPr/>
          <p:nvPr/>
        </p:nvGrpSpPr>
        <p:grpSpPr>
          <a:xfrm>
            <a:off x="1381008" y="7279192"/>
            <a:ext cx="635000" cy="433705"/>
            <a:chOff x="1343542" y="4481615"/>
            <a:chExt cx="635000" cy="433705"/>
          </a:xfrm>
        </p:grpSpPr>
        <p:sp>
          <p:nvSpPr>
            <p:cNvPr id="665" name="object 665"/>
            <p:cNvSpPr/>
            <p:nvPr/>
          </p:nvSpPr>
          <p:spPr>
            <a:xfrm>
              <a:off x="1404279" y="468094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5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428546" y="4484631"/>
              <a:ext cx="0" cy="219710"/>
            </a:xfrm>
            <a:custGeom>
              <a:avLst/>
              <a:gdLst/>
              <a:ahLst/>
              <a:cxnLst/>
              <a:rect l="l" t="t" r="r" b="b"/>
              <a:pathLst>
                <a:path h="219710">
                  <a:moveTo>
                    <a:pt x="0" y="0"/>
                  </a:moveTo>
                  <a:lnTo>
                    <a:pt x="0" y="219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7" name="object 667"/>
            <p:cNvSpPr/>
            <p:nvPr/>
          </p:nvSpPr>
          <p:spPr>
            <a:xfrm>
              <a:off x="1428546" y="4680970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4">
                  <a:moveTo>
                    <a:pt x="0" y="23374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8" name="object 668"/>
            <p:cNvSpPr/>
            <p:nvPr/>
          </p:nvSpPr>
          <p:spPr>
            <a:xfrm>
              <a:off x="1343533" y="4759889"/>
              <a:ext cx="60960" cy="130810"/>
            </a:xfrm>
            <a:custGeom>
              <a:avLst/>
              <a:gdLst/>
              <a:ahLst/>
              <a:cxnLst/>
              <a:rect l="l" t="t" r="r" b="b"/>
              <a:pathLst>
                <a:path w="60959" h="130810">
                  <a:moveTo>
                    <a:pt x="59677" y="115379"/>
                  </a:moveTo>
                  <a:lnTo>
                    <a:pt x="58686" y="115379"/>
                  </a:lnTo>
                  <a:lnTo>
                    <a:pt x="57658" y="114350"/>
                  </a:lnTo>
                  <a:lnTo>
                    <a:pt x="50596" y="114350"/>
                  </a:lnTo>
                  <a:lnTo>
                    <a:pt x="49555" y="113360"/>
                  </a:lnTo>
                  <a:lnTo>
                    <a:pt x="45516" y="113360"/>
                  </a:lnTo>
                  <a:lnTo>
                    <a:pt x="45516" y="112318"/>
                  </a:lnTo>
                  <a:lnTo>
                    <a:pt x="42494" y="112318"/>
                  </a:lnTo>
                  <a:lnTo>
                    <a:pt x="42494" y="111328"/>
                  </a:lnTo>
                  <a:lnTo>
                    <a:pt x="39446" y="111328"/>
                  </a:lnTo>
                  <a:lnTo>
                    <a:pt x="39446" y="110299"/>
                  </a:lnTo>
                  <a:lnTo>
                    <a:pt x="36423" y="110299"/>
                  </a:lnTo>
                  <a:lnTo>
                    <a:pt x="36423" y="109308"/>
                  </a:lnTo>
                  <a:lnTo>
                    <a:pt x="34404" y="109308"/>
                  </a:lnTo>
                  <a:lnTo>
                    <a:pt x="33362" y="108280"/>
                  </a:lnTo>
                  <a:lnTo>
                    <a:pt x="32372" y="108280"/>
                  </a:lnTo>
                  <a:lnTo>
                    <a:pt x="31343" y="107289"/>
                  </a:lnTo>
                  <a:lnTo>
                    <a:pt x="29324" y="107289"/>
                  </a:lnTo>
                  <a:lnTo>
                    <a:pt x="29324" y="106248"/>
                  </a:lnTo>
                  <a:lnTo>
                    <a:pt x="27292" y="106248"/>
                  </a:lnTo>
                  <a:lnTo>
                    <a:pt x="26301" y="105257"/>
                  </a:lnTo>
                  <a:lnTo>
                    <a:pt x="25273" y="105257"/>
                  </a:lnTo>
                  <a:lnTo>
                    <a:pt x="24282" y="104228"/>
                  </a:lnTo>
                  <a:lnTo>
                    <a:pt x="23253" y="103238"/>
                  </a:lnTo>
                  <a:lnTo>
                    <a:pt x="21221" y="103238"/>
                  </a:lnTo>
                  <a:lnTo>
                    <a:pt x="21221" y="102209"/>
                  </a:lnTo>
                  <a:lnTo>
                    <a:pt x="20231" y="102209"/>
                  </a:lnTo>
                  <a:lnTo>
                    <a:pt x="19202" y="101219"/>
                  </a:lnTo>
                  <a:lnTo>
                    <a:pt x="18211" y="101219"/>
                  </a:lnTo>
                  <a:lnTo>
                    <a:pt x="16179" y="99187"/>
                  </a:lnTo>
                  <a:lnTo>
                    <a:pt x="15151" y="99187"/>
                  </a:lnTo>
                  <a:lnTo>
                    <a:pt x="15151" y="98158"/>
                  </a:lnTo>
                  <a:lnTo>
                    <a:pt x="14160" y="98158"/>
                  </a:lnTo>
                  <a:lnTo>
                    <a:pt x="13131" y="97167"/>
                  </a:lnTo>
                  <a:lnTo>
                    <a:pt x="12141" y="96139"/>
                  </a:lnTo>
                  <a:lnTo>
                    <a:pt x="11099" y="96139"/>
                  </a:lnTo>
                  <a:lnTo>
                    <a:pt x="9080" y="94107"/>
                  </a:lnTo>
                  <a:lnTo>
                    <a:pt x="8089" y="94107"/>
                  </a:lnTo>
                  <a:lnTo>
                    <a:pt x="8089" y="93116"/>
                  </a:lnTo>
                  <a:lnTo>
                    <a:pt x="7099" y="93116"/>
                  </a:lnTo>
                  <a:lnTo>
                    <a:pt x="7099" y="92087"/>
                  </a:lnTo>
                  <a:lnTo>
                    <a:pt x="1028" y="92087"/>
                  </a:lnTo>
                  <a:lnTo>
                    <a:pt x="1028" y="130543"/>
                  </a:lnTo>
                  <a:lnTo>
                    <a:pt x="8089" y="130543"/>
                  </a:lnTo>
                  <a:lnTo>
                    <a:pt x="8089" y="102209"/>
                  </a:lnTo>
                  <a:lnTo>
                    <a:pt x="9080" y="102209"/>
                  </a:lnTo>
                  <a:lnTo>
                    <a:pt x="12141" y="105257"/>
                  </a:lnTo>
                  <a:lnTo>
                    <a:pt x="13131" y="105257"/>
                  </a:lnTo>
                  <a:lnTo>
                    <a:pt x="13131" y="106248"/>
                  </a:lnTo>
                  <a:lnTo>
                    <a:pt x="14160" y="106248"/>
                  </a:lnTo>
                  <a:lnTo>
                    <a:pt x="15151" y="107289"/>
                  </a:lnTo>
                  <a:lnTo>
                    <a:pt x="16179" y="107289"/>
                  </a:lnTo>
                  <a:lnTo>
                    <a:pt x="18211" y="109308"/>
                  </a:lnTo>
                  <a:lnTo>
                    <a:pt x="19202" y="109308"/>
                  </a:lnTo>
                  <a:lnTo>
                    <a:pt x="20231" y="110299"/>
                  </a:lnTo>
                  <a:lnTo>
                    <a:pt x="21221" y="111328"/>
                  </a:lnTo>
                  <a:lnTo>
                    <a:pt x="23253" y="111328"/>
                  </a:lnTo>
                  <a:lnTo>
                    <a:pt x="24282" y="112318"/>
                  </a:lnTo>
                  <a:lnTo>
                    <a:pt x="25273" y="113360"/>
                  </a:lnTo>
                  <a:lnTo>
                    <a:pt x="26301" y="113360"/>
                  </a:lnTo>
                  <a:lnTo>
                    <a:pt x="27292" y="114350"/>
                  </a:lnTo>
                  <a:lnTo>
                    <a:pt x="29324" y="114350"/>
                  </a:lnTo>
                  <a:lnTo>
                    <a:pt x="29324" y="115379"/>
                  </a:lnTo>
                  <a:lnTo>
                    <a:pt x="31343" y="115379"/>
                  </a:lnTo>
                  <a:lnTo>
                    <a:pt x="32372" y="116370"/>
                  </a:lnTo>
                  <a:lnTo>
                    <a:pt x="33362" y="116370"/>
                  </a:lnTo>
                  <a:lnTo>
                    <a:pt x="34404" y="117398"/>
                  </a:lnTo>
                  <a:lnTo>
                    <a:pt x="36423" y="117398"/>
                  </a:lnTo>
                  <a:lnTo>
                    <a:pt x="36423" y="118402"/>
                  </a:lnTo>
                  <a:lnTo>
                    <a:pt x="39446" y="118402"/>
                  </a:lnTo>
                  <a:lnTo>
                    <a:pt x="39446" y="119430"/>
                  </a:lnTo>
                  <a:lnTo>
                    <a:pt x="43484" y="119430"/>
                  </a:lnTo>
                  <a:lnTo>
                    <a:pt x="43484" y="120421"/>
                  </a:lnTo>
                  <a:lnTo>
                    <a:pt x="47536" y="120421"/>
                  </a:lnTo>
                  <a:lnTo>
                    <a:pt x="48564" y="121450"/>
                  </a:lnTo>
                  <a:lnTo>
                    <a:pt x="52616" y="121450"/>
                  </a:lnTo>
                  <a:lnTo>
                    <a:pt x="53606" y="122440"/>
                  </a:lnTo>
                  <a:lnTo>
                    <a:pt x="59677" y="122440"/>
                  </a:lnTo>
                  <a:lnTo>
                    <a:pt x="59677" y="115379"/>
                  </a:lnTo>
                  <a:close/>
                </a:path>
                <a:path w="60959" h="130810">
                  <a:moveTo>
                    <a:pt x="59702" y="46545"/>
                  </a:moveTo>
                  <a:lnTo>
                    <a:pt x="53632" y="46545"/>
                  </a:lnTo>
                  <a:lnTo>
                    <a:pt x="53632" y="75869"/>
                  </a:lnTo>
                  <a:lnTo>
                    <a:pt x="52641" y="75869"/>
                  </a:lnTo>
                  <a:lnTo>
                    <a:pt x="52641" y="74879"/>
                  </a:lnTo>
                  <a:lnTo>
                    <a:pt x="51625" y="74879"/>
                  </a:lnTo>
                  <a:lnTo>
                    <a:pt x="51625" y="73850"/>
                  </a:lnTo>
                  <a:lnTo>
                    <a:pt x="50609" y="73850"/>
                  </a:lnTo>
                  <a:lnTo>
                    <a:pt x="49606" y="72859"/>
                  </a:lnTo>
                  <a:lnTo>
                    <a:pt x="48590" y="72859"/>
                  </a:lnTo>
                  <a:lnTo>
                    <a:pt x="48590" y="71831"/>
                  </a:lnTo>
                  <a:lnTo>
                    <a:pt x="47574" y="71831"/>
                  </a:lnTo>
                  <a:lnTo>
                    <a:pt x="47574" y="70840"/>
                  </a:lnTo>
                  <a:lnTo>
                    <a:pt x="46570" y="70840"/>
                  </a:lnTo>
                  <a:lnTo>
                    <a:pt x="46570" y="69799"/>
                  </a:lnTo>
                  <a:lnTo>
                    <a:pt x="45554" y="68808"/>
                  </a:lnTo>
                  <a:lnTo>
                    <a:pt x="44538" y="67779"/>
                  </a:lnTo>
                  <a:lnTo>
                    <a:pt x="43510" y="66789"/>
                  </a:lnTo>
                  <a:lnTo>
                    <a:pt x="43510" y="65760"/>
                  </a:lnTo>
                  <a:lnTo>
                    <a:pt x="41503" y="63728"/>
                  </a:lnTo>
                  <a:lnTo>
                    <a:pt x="40487" y="62738"/>
                  </a:lnTo>
                  <a:lnTo>
                    <a:pt x="39484" y="61709"/>
                  </a:lnTo>
                  <a:lnTo>
                    <a:pt x="38468" y="60718"/>
                  </a:lnTo>
                  <a:lnTo>
                    <a:pt x="37452" y="59677"/>
                  </a:lnTo>
                  <a:lnTo>
                    <a:pt x="37452" y="58686"/>
                  </a:lnTo>
                  <a:lnTo>
                    <a:pt x="36449" y="58686"/>
                  </a:lnTo>
                  <a:lnTo>
                    <a:pt x="36449" y="57658"/>
                  </a:lnTo>
                  <a:lnTo>
                    <a:pt x="35433" y="57658"/>
                  </a:lnTo>
                  <a:lnTo>
                    <a:pt x="35433" y="56667"/>
                  </a:lnTo>
                  <a:lnTo>
                    <a:pt x="34417" y="55638"/>
                  </a:lnTo>
                  <a:lnTo>
                    <a:pt x="33388" y="54648"/>
                  </a:lnTo>
                  <a:lnTo>
                    <a:pt x="32397" y="53606"/>
                  </a:lnTo>
                  <a:lnTo>
                    <a:pt x="31381" y="53606"/>
                  </a:lnTo>
                  <a:lnTo>
                    <a:pt x="31381" y="52616"/>
                  </a:lnTo>
                  <a:lnTo>
                    <a:pt x="30378" y="52616"/>
                  </a:lnTo>
                  <a:lnTo>
                    <a:pt x="30378" y="51587"/>
                  </a:lnTo>
                  <a:lnTo>
                    <a:pt x="29362" y="51587"/>
                  </a:lnTo>
                  <a:lnTo>
                    <a:pt x="28346" y="50596"/>
                  </a:lnTo>
                  <a:lnTo>
                    <a:pt x="27343" y="49568"/>
                  </a:lnTo>
                  <a:lnTo>
                    <a:pt x="26327" y="49568"/>
                  </a:lnTo>
                  <a:lnTo>
                    <a:pt x="26327" y="48577"/>
                  </a:lnTo>
                  <a:lnTo>
                    <a:pt x="24307" y="48577"/>
                  </a:lnTo>
                  <a:lnTo>
                    <a:pt x="24307" y="47536"/>
                  </a:lnTo>
                  <a:lnTo>
                    <a:pt x="21259" y="47536"/>
                  </a:lnTo>
                  <a:lnTo>
                    <a:pt x="21259" y="46545"/>
                  </a:lnTo>
                  <a:lnTo>
                    <a:pt x="13144" y="46545"/>
                  </a:lnTo>
                  <a:lnTo>
                    <a:pt x="12153" y="47536"/>
                  </a:lnTo>
                  <a:lnTo>
                    <a:pt x="10134" y="47536"/>
                  </a:lnTo>
                  <a:lnTo>
                    <a:pt x="9118" y="48577"/>
                  </a:lnTo>
                  <a:lnTo>
                    <a:pt x="8115" y="48577"/>
                  </a:lnTo>
                  <a:lnTo>
                    <a:pt x="7099" y="49568"/>
                  </a:lnTo>
                  <a:lnTo>
                    <a:pt x="6083" y="50596"/>
                  </a:lnTo>
                  <a:lnTo>
                    <a:pt x="5080" y="50596"/>
                  </a:lnTo>
                  <a:lnTo>
                    <a:pt x="5080" y="51587"/>
                  </a:lnTo>
                  <a:lnTo>
                    <a:pt x="4064" y="52616"/>
                  </a:lnTo>
                  <a:lnTo>
                    <a:pt x="3035" y="53606"/>
                  </a:lnTo>
                  <a:lnTo>
                    <a:pt x="3035" y="54648"/>
                  </a:lnTo>
                  <a:lnTo>
                    <a:pt x="2044" y="55638"/>
                  </a:lnTo>
                  <a:lnTo>
                    <a:pt x="2044" y="56667"/>
                  </a:lnTo>
                  <a:lnTo>
                    <a:pt x="1028" y="57658"/>
                  </a:lnTo>
                  <a:lnTo>
                    <a:pt x="1028" y="60718"/>
                  </a:lnTo>
                  <a:lnTo>
                    <a:pt x="12" y="61709"/>
                  </a:lnTo>
                  <a:lnTo>
                    <a:pt x="12" y="68808"/>
                  </a:lnTo>
                  <a:lnTo>
                    <a:pt x="1028" y="69799"/>
                  </a:lnTo>
                  <a:lnTo>
                    <a:pt x="1028" y="72859"/>
                  </a:lnTo>
                  <a:lnTo>
                    <a:pt x="2044" y="73850"/>
                  </a:lnTo>
                  <a:lnTo>
                    <a:pt x="2044" y="75869"/>
                  </a:lnTo>
                  <a:lnTo>
                    <a:pt x="3035" y="75869"/>
                  </a:lnTo>
                  <a:lnTo>
                    <a:pt x="3035" y="76911"/>
                  </a:lnTo>
                  <a:lnTo>
                    <a:pt x="4064" y="77901"/>
                  </a:lnTo>
                  <a:lnTo>
                    <a:pt x="5080" y="78930"/>
                  </a:lnTo>
                  <a:lnTo>
                    <a:pt x="5080" y="79921"/>
                  </a:lnTo>
                  <a:lnTo>
                    <a:pt x="6083" y="79921"/>
                  </a:lnTo>
                  <a:lnTo>
                    <a:pt x="7099" y="80949"/>
                  </a:lnTo>
                  <a:lnTo>
                    <a:pt x="8115" y="81940"/>
                  </a:lnTo>
                  <a:lnTo>
                    <a:pt x="9118" y="81940"/>
                  </a:lnTo>
                  <a:lnTo>
                    <a:pt x="10134" y="82981"/>
                  </a:lnTo>
                  <a:lnTo>
                    <a:pt x="11150" y="82981"/>
                  </a:lnTo>
                  <a:lnTo>
                    <a:pt x="12153" y="83972"/>
                  </a:lnTo>
                  <a:lnTo>
                    <a:pt x="16205" y="83972"/>
                  </a:lnTo>
                  <a:lnTo>
                    <a:pt x="17221" y="85001"/>
                  </a:lnTo>
                  <a:lnTo>
                    <a:pt x="18110" y="77901"/>
                  </a:lnTo>
                  <a:lnTo>
                    <a:pt x="18224" y="76911"/>
                  </a:lnTo>
                  <a:lnTo>
                    <a:pt x="14185" y="76911"/>
                  </a:lnTo>
                  <a:lnTo>
                    <a:pt x="13144" y="75869"/>
                  </a:lnTo>
                  <a:lnTo>
                    <a:pt x="12153" y="75869"/>
                  </a:lnTo>
                  <a:lnTo>
                    <a:pt x="11150" y="74879"/>
                  </a:lnTo>
                  <a:lnTo>
                    <a:pt x="10134" y="74879"/>
                  </a:lnTo>
                  <a:lnTo>
                    <a:pt x="10134" y="73850"/>
                  </a:lnTo>
                  <a:lnTo>
                    <a:pt x="9118" y="73850"/>
                  </a:lnTo>
                  <a:lnTo>
                    <a:pt x="9118" y="72859"/>
                  </a:lnTo>
                  <a:lnTo>
                    <a:pt x="8115" y="72859"/>
                  </a:lnTo>
                  <a:lnTo>
                    <a:pt x="8115" y="71831"/>
                  </a:lnTo>
                  <a:lnTo>
                    <a:pt x="7099" y="70840"/>
                  </a:lnTo>
                  <a:lnTo>
                    <a:pt x="7099" y="68808"/>
                  </a:lnTo>
                  <a:lnTo>
                    <a:pt x="6083" y="67779"/>
                  </a:lnTo>
                  <a:lnTo>
                    <a:pt x="6083" y="62738"/>
                  </a:lnTo>
                  <a:lnTo>
                    <a:pt x="7099" y="61709"/>
                  </a:lnTo>
                  <a:lnTo>
                    <a:pt x="7099" y="59677"/>
                  </a:lnTo>
                  <a:lnTo>
                    <a:pt x="8115" y="58686"/>
                  </a:lnTo>
                  <a:lnTo>
                    <a:pt x="9118" y="57658"/>
                  </a:lnTo>
                  <a:lnTo>
                    <a:pt x="9118" y="56667"/>
                  </a:lnTo>
                  <a:lnTo>
                    <a:pt x="10134" y="56667"/>
                  </a:lnTo>
                  <a:lnTo>
                    <a:pt x="10134" y="55638"/>
                  </a:lnTo>
                  <a:lnTo>
                    <a:pt x="12153" y="55638"/>
                  </a:lnTo>
                  <a:lnTo>
                    <a:pt x="12153" y="54648"/>
                  </a:lnTo>
                  <a:lnTo>
                    <a:pt x="15189" y="54648"/>
                  </a:lnTo>
                  <a:lnTo>
                    <a:pt x="16205" y="53606"/>
                  </a:lnTo>
                  <a:lnTo>
                    <a:pt x="17221" y="53606"/>
                  </a:lnTo>
                  <a:lnTo>
                    <a:pt x="18224" y="54648"/>
                  </a:lnTo>
                  <a:lnTo>
                    <a:pt x="21259" y="54648"/>
                  </a:lnTo>
                  <a:lnTo>
                    <a:pt x="21259" y="55638"/>
                  </a:lnTo>
                  <a:lnTo>
                    <a:pt x="23266" y="55638"/>
                  </a:lnTo>
                  <a:lnTo>
                    <a:pt x="25311" y="57658"/>
                  </a:lnTo>
                  <a:lnTo>
                    <a:pt x="26327" y="57658"/>
                  </a:lnTo>
                  <a:lnTo>
                    <a:pt x="26327" y="58686"/>
                  </a:lnTo>
                  <a:lnTo>
                    <a:pt x="27343" y="58686"/>
                  </a:lnTo>
                  <a:lnTo>
                    <a:pt x="27343" y="59677"/>
                  </a:lnTo>
                  <a:lnTo>
                    <a:pt x="28346" y="59677"/>
                  </a:lnTo>
                  <a:lnTo>
                    <a:pt x="28346" y="60718"/>
                  </a:lnTo>
                  <a:lnTo>
                    <a:pt x="29362" y="60718"/>
                  </a:lnTo>
                  <a:lnTo>
                    <a:pt x="29362" y="61709"/>
                  </a:lnTo>
                  <a:lnTo>
                    <a:pt x="30378" y="61709"/>
                  </a:lnTo>
                  <a:lnTo>
                    <a:pt x="31381" y="62738"/>
                  </a:lnTo>
                  <a:lnTo>
                    <a:pt x="32397" y="63728"/>
                  </a:lnTo>
                  <a:lnTo>
                    <a:pt x="32397" y="64757"/>
                  </a:lnTo>
                  <a:lnTo>
                    <a:pt x="33388" y="64757"/>
                  </a:lnTo>
                  <a:lnTo>
                    <a:pt x="34417" y="65760"/>
                  </a:lnTo>
                  <a:lnTo>
                    <a:pt x="34417" y="66789"/>
                  </a:lnTo>
                  <a:lnTo>
                    <a:pt x="35433" y="67779"/>
                  </a:lnTo>
                  <a:lnTo>
                    <a:pt x="36449" y="67779"/>
                  </a:lnTo>
                  <a:lnTo>
                    <a:pt x="36449" y="68808"/>
                  </a:lnTo>
                  <a:lnTo>
                    <a:pt x="37452" y="69799"/>
                  </a:lnTo>
                  <a:lnTo>
                    <a:pt x="38468" y="70840"/>
                  </a:lnTo>
                  <a:lnTo>
                    <a:pt x="39484" y="71831"/>
                  </a:lnTo>
                  <a:lnTo>
                    <a:pt x="39484" y="72859"/>
                  </a:lnTo>
                  <a:lnTo>
                    <a:pt x="40487" y="73850"/>
                  </a:lnTo>
                  <a:lnTo>
                    <a:pt x="41503" y="73850"/>
                  </a:lnTo>
                  <a:lnTo>
                    <a:pt x="41503" y="74879"/>
                  </a:lnTo>
                  <a:lnTo>
                    <a:pt x="42519" y="75869"/>
                  </a:lnTo>
                  <a:lnTo>
                    <a:pt x="43510" y="76911"/>
                  </a:lnTo>
                  <a:lnTo>
                    <a:pt x="44538" y="77901"/>
                  </a:lnTo>
                  <a:lnTo>
                    <a:pt x="45554" y="77901"/>
                  </a:lnTo>
                  <a:lnTo>
                    <a:pt x="45554" y="78930"/>
                  </a:lnTo>
                  <a:lnTo>
                    <a:pt x="46570" y="78930"/>
                  </a:lnTo>
                  <a:lnTo>
                    <a:pt x="46570" y="79921"/>
                  </a:lnTo>
                  <a:lnTo>
                    <a:pt x="47574" y="79921"/>
                  </a:lnTo>
                  <a:lnTo>
                    <a:pt x="47574" y="80949"/>
                  </a:lnTo>
                  <a:lnTo>
                    <a:pt x="48590" y="81940"/>
                  </a:lnTo>
                  <a:lnTo>
                    <a:pt x="49606" y="81940"/>
                  </a:lnTo>
                  <a:lnTo>
                    <a:pt x="50609" y="82981"/>
                  </a:lnTo>
                  <a:lnTo>
                    <a:pt x="51625" y="82981"/>
                  </a:lnTo>
                  <a:lnTo>
                    <a:pt x="52641" y="83972"/>
                  </a:lnTo>
                  <a:lnTo>
                    <a:pt x="53632" y="85001"/>
                  </a:lnTo>
                  <a:lnTo>
                    <a:pt x="55651" y="85001"/>
                  </a:lnTo>
                  <a:lnTo>
                    <a:pt x="56642" y="85991"/>
                  </a:lnTo>
                  <a:lnTo>
                    <a:pt x="59702" y="85991"/>
                  </a:lnTo>
                  <a:lnTo>
                    <a:pt x="59702" y="75869"/>
                  </a:lnTo>
                  <a:lnTo>
                    <a:pt x="59702" y="46545"/>
                  </a:lnTo>
                  <a:close/>
                </a:path>
                <a:path w="60959" h="130810">
                  <a:moveTo>
                    <a:pt x="60718" y="13169"/>
                  </a:moveTo>
                  <a:lnTo>
                    <a:pt x="59690" y="12141"/>
                  </a:lnTo>
                  <a:lnTo>
                    <a:pt x="59690" y="11150"/>
                  </a:lnTo>
                  <a:lnTo>
                    <a:pt x="58674" y="10121"/>
                  </a:lnTo>
                  <a:lnTo>
                    <a:pt x="58674" y="9131"/>
                  </a:lnTo>
                  <a:lnTo>
                    <a:pt x="57658" y="9131"/>
                  </a:lnTo>
                  <a:lnTo>
                    <a:pt x="57658" y="8089"/>
                  </a:lnTo>
                  <a:lnTo>
                    <a:pt x="55638" y="6070"/>
                  </a:lnTo>
                  <a:lnTo>
                    <a:pt x="55638" y="19240"/>
                  </a:lnTo>
                  <a:lnTo>
                    <a:pt x="54648" y="20231"/>
                  </a:lnTo>
                  <a:lnTo>
                    <a:pt x="54648" y="23291"/>
                  </a:lnTo>
                  <a:lnTo>
                    <a:pt x="53619" y="24282"/>
                  </a:lnTo>
                  <a:lnTo>
                    <a:pt x="52628" y="25311"/>
                  </a:lnTo>
                  <a:lnTo>
                    <a:pt x="52628" y="26314"/>
                  </a:lnTo>
                  <a:lnTo>
                    <a:pt x="51587" y="26314"/>
                  </a:lnTo>
                  <a:lnTo>
                    <a:pt x="50596" y="27343"/>
                  </a:lnTo>
                  <a:lnTo>
                    <a:pt x="49568" y="28333"/>
                  </a:lnTo>
                  <a:lnTo>
                    <a:pt x="48552" y="28333"/>
                  </a:lnTo>
                  <a:lnTo>
                    <a:pt x="47548" y="29362"/>
                  </a:lnTo>
                  <a:lnTo>
                    <a:pt x="45516" y="29362"/>
                  </a:lnTo>
                  <a:lnTo>
                    <a:pt x="44526" y="30353"/>
                  </a:lnTo>
                  <a:lnTo>
                    <a:pt x="37426" y="30353"/>
                  </a:lnTo>
                  <a:lnTo>
                    <a:pt x="36436" y="31394"/>
                  </a:lnTo>
                  <a:lnTo>
                    <a:pt x="25323" y="31394"/>
                  </a:lnTo>
                  <a:lnTo>
                    <a:pt x="24295" y="30353"/>
                  </a:lnTo>
                  <a:lnTo>
                    <a:pt x="17221" y="30353"/>
                  </a:lnTo>
                  <a:lnTo>
                    <a:pt x="16192" y="29362"/>
                  </a:lnTo>
                  <a:lnTo>
                    <a:pt x="13182" y="29362"/>
                  </a:lnTo>
                  <a:lnTo>
                    <a:pt x="13182" y="28333"/>
                  </a:lnTo>
                  <a:lnTo>
                    <a:pt x="11150" y="28333"/>
                  </a:lnTo>
                  <a:lnTo>
                    <a:pt x="11150" y="27343"/>
                  </a:lnTo>
                  <a:lnTo>
                    <a:pt x="10121" y="27343"/>
                  </a:lnTo>
                  <a:lnTo>
                    <a:pt x="9131" y="26314"/>
                  </a:lnTo>
                  <a:lnTo>
                    <a:pt x="9131" y="25311"/>
                  </a:lnTo>
                  <a:lnTo>
                    <a:pt x="8102" y="25311"/>
                  </a:lnTo>
                  <a:lnTo>
                    <a:pt x="8102" y="24282"/>
                  </a:lnTo>
                  <a:lnTo>
                    <a:pt x="7112" y="24282"/>
                  </a:lnTo>
                  <a:lnTo>
                    <a:pt x="7112" y="22263"/>
                  </a:lnTo>
                  <a:lnTo>
                    <a:pt x="6070" y="21272"/>
                  </a:lnTo>
                  <a:lnTo>
                    <a:pt x="6070" y="17221"/>
                  </a:lnTo>
                  <a:lnTo>
                    <a:pt x="7112" y="16192"/>
                  </a:lnTo>
                  <a:lnTo>
                    <a:pt x="7112" y="15201"/>
                  </a:lnTo>
                  <a:lnTo>
                    <a:pt x="8102" y="14160"/>
                  </a:lnTo>
                  <a:lnTo>
                    <a:pt x="8102" y="13169"/>
                  </a:lnTo>
                  <a:lnTo>
                    <a:pt x="9131" y="12141"/>
                  </a:lnTo>
                  <a:lnTo>
                    <a:pt x="10121" y="12141"/>
                  </a:lnTo>
                  <a:lnTo>
                    <a:pt x="10121" y="11150"/>
                  </a:lnTo>
                  <a:lnTo>
                    <a:pt x="11150" y="10121"/>
                  </a:lnTo>
                  <a:lnTo>
                    <a:pt x="13182" y="10121"/>
                  </a:lnTo>
                  <a:lnTo>
                    <a:pt x="13182" y="9131"/>
                  </a:lnTo>
                  <a:lnTo>
                    <a:pt x="15201" y="9131"/>
                  </a:lnTo>
                  <a:lnTo>
                    <a:pt x="16192" y="8089"/>
                  </a:lnTo>
                  <a:lnTo>
                    <a:pt x="21272" y="8089"/>
                  </a:lnTo>
                  <a:lnTo>
                    <a:pt x="22263" y="7099"/>
                  </a:lnTo>
                  <a:lnTo>
                    <a:pt x="39446" y="7099"/>
                  </a:lnTo>
                  <a:lnTo>
                    <a:pt x="40474" y="8089"/>
                  </a:lnTo>
                  <a:lnTo>
                    <a:pt x="45516" y="8089"/>
                  </a:lnTo>
                  <a:lnTo>
                    <a:pt x="45516" y="9131"/>
                  </a:lnTo>
                  <a:lnTo>
                    <a:pt x="48552" y="9131"/>
                  </a:lnTo>
                  <a:lnTo>
                    <a:pt x="48552" y="10121"/>
                  </a:lnTo>
                  <a:lnTo>
                    <a:pt x="50596" y="10121"/>
                  </a:lnTo>
                  <a:lnTo>
                    <a:pt x="50596" y="11150"/>
                  </a:lnTo>
                  <a:lnTo>
                    <a:pt x="51587" y="11150"/>
                  </a:lnTo>
                  <a:lnTo>
                    <a:pt x="52628" y="12141"/>
                  </a:lnTo>
                  <a:lnTo>
                    <a:pt x="52628" y="13169"/>
                  </a:lnTo>
                  <a:lnTo>
                    <a:pt x="53619" y="13169"/>
                  </a:lnTo>
                  <a:lnTo>
                    <a:pt x="53619" y="15201"/>
                  </a:lnTo>
                  <a:lnTo>
                    <a:pt x="54648" y="15201"/>
                  </a:lnTo>
                  <a:lnTo>
                    <a:pt x="54648" y="18211"/>
                  </a:lnTo>
                  <a:lnTo>
                    <a:pt x="55638" y="19240"/>
                  </a:lnTo>
                  <a:lnTo>
                    <a:pt x="55638" y="6070"/>
                  </a:lnTo>
                  <a:lnTo>
                    <a:pt x="54648" y="5080"/>
                  </a:lnTo>
                  <a:lnTo>
                    <a:pt x="53619" y="5080"/>
                  </a:lnTo>
                  <a:lnTo>
                    <a:pt x="53619" y="4051"/>
                  </a:lnTo>
                  <a:lnTo>
                    <a:pt x="52628" y="4051"/>
                  </a:lnTo>
                  <a:lnTo>
                    <a:pt x="51587" y="3060"/>
                  </a:lnTo>
                  <a:lnTo>
                    <a:pt x="50596" y="3060"/>
                  </a:lnTo>
                  <a:lnTo>
                    <a:pt x="49568" y="2019"/>
                  </a:lnTo>
                  <a:lnTo>
                    <a:pt x="47548" y="2019"/>
                  </a:lnTo>
                  <a:lnTo>
                    <a:pt x="46558" y="1028"/>
                  </a:lnTo>
                  <a:lnTo>
                    <a:pt x="43497" y="1028"/>
                  </a:lnTo>
                  <a:lnTo>
                    <a:pt x="42506" y="0"/>
                  </a:lnTo>
                  <a:lnTo>
                    <a:pt x="19253" y="0"/>
                  </a:lnTo>
                  <a:lnTo>
                    <a:pt x="18224" y="1028"/>
                  </a:lnTo>
                  <a:lnTo>
                    <a:pt x="15201" y="1028"/>
                  </a:lnTo>
                  <a:lnTo>
                    <a:pt x="14173" y="2019"/>
                  </a:lnTo>
                  <a:lnTo>
                    <a:pt x="12141" y="2019"/>
                  </a:lnTo>
                  <a:lnTo>
                    <a:pt x="11150" y="3060"/>
                  </a:lnTo>
                  <a:lnTo>
                    <a:pt x="10121" y="3060"/>
                  </a:lnTo>
                  <a:lnTo>
                    <a:pt x="10121" y="4051"/>
                  </a:lnTo>
                  <a:lnTo>
                    <a:pt x="8102" y="4051"/>
                  </a:lnTo>
                  <a:lnTo>
                    <a:pt x="8102" y="5080"/>
                  </a:lnTo>
                  <a:lnTo>
                    <a:pt x="7112" y="5080"/>
                  </a:lnTo>
                  <a:lnTo>
                    <a:pt x="6070" y="6070"/>
                  </a:lnTo>
                  <a:lnTo>
                    <a:pt x="5080" y="7099"/>
                  </a:lnTo>
                  <a:lnTo>
                    <a:pt x="4051" y="7099"/>
                  </a:lnTo>
                  <a:lnTo>
                    <a:pt x="4051" y="8089"/>
                  </a:lnTo>
                  <a:lnTo>
                    <a:pt x="3060" y="9131"/>
                  </a:lnTo>
                  <a:lnTo>
                    <a:pt x="2032" y="10121"/>
                  </a:lnTo>
                  <a:lnTo>
                    <a:pt x="2032" y="12141"/>
                  </a:lnTo>
                  <a:lnTo>
                    <a:pt x="1041" y="12141"/>
                  </a:lnTo>
                  <a:lnTo>
                    <a:pt x="1041" y="15201"/>
                  </a:lnTo>
                  <a:lnTo>
                    <a:pt x="0" y="15201"/>
                  </a:lnTo>
                  <a:lnTo>
                    <a:pt x="0" y="22263"/>
                  </a:lnTo>
                  <a:lnTo>
                    <a:pt x="1041" y="23291"/>
                  </a:lnTo>
                  <a:lnTo>
                    <a:pt x="1041" y="26314"/>
                  </a:lnTo>
                  <a:lnTo>
                    <a:pt x="2032" y="26314"/>
                  </a:lnTo>
                  <a:lnTo>
                    <a:pt x="2032" y="28333"/>
                  </a:lnTo>
                  <a:lnTo>
                    <a:pt x="3060" y="28333"/>
                  </a:lnTo>
                  <a:lnTo>
                    <a:pt x="3060" y="29362"/>
                  </a:lnTo>
                  <a:lnTo>
                    <a:pt x="7112" y="33413"/>
                  </a:lnTo>
                  <a:lnTo>
                    <a:pt x="8102" y="33413"/>
                  </a:lnTo>
                  <a:lnTo>
                    <a:pt x="9131" y="34404"/>
                  </a:lnTo>
                  <a:lnTo>
                    <a:pt x="10121" y="35433"/>
                  </a:lnTo>
                  <a:lnTo>
                    <a:pt x="12141" y="35433"/>
                  </a:lnTo>
                  <a:lnTo>
                    <a:pt x="13182" y="36423"/>
                  </a:lnTo>
                  <a:lnTo>
                    <a:pt x="15201" y="36423"/>
                  </a:lnTo>
                  <a:lnTo>
                    <a:pt x="15201" y="37465"/>
                  </a:lnTo>
                  <a:lnTo>
                    <a:pt x="20243" y="37465"/>
                  </a:lnTo>
                  <a:lnTo>
                    <a:pt x="20243" y="38455"/>
                  </a:lnTo>
                  <a:lnTo>
                    <a:pt x="40474" y="38455"/>
                  </a:lnTo>
                  <a:lnTo>
                    <a:pt x="41478" y="37465"/>
                  </a:lnTo>
                  <a:lnTo>
                    <a:pt x="45516" y="37465"/>
                  </a:lnTo>
                  <a:lnTo>
                    <a:pt x="46558" y="36423"/>
                  </a:lnTo>
                  <a:lnTo>
                    <a:pt x="48552" y="36423"/>
                  </a:lnTo>
                  <a:lnTo>
                    <a:pt x="49568" y="35433"/>
                  </a:lnTo>
                  <a:lnTo>
                    <a:pt x="51587" y="35433"/>
                  </a:lnTo>
                  <a:lnTo>
                    <a:pt x="51587" y="34404"/>
                  </a:lnTo>
                  <a:lnTo>
                    <a:pt x="52628" y="34404"/>
                  </a:lnTo>
                  <a:lnTo>
                    <a:pt x="53619" y="33413"/>
                  </a:lnTo>
                  <a:lnTo>
                    <a:pt x="54648" y="33413"/>
                  </a:lnTo>
                  <a:lnTo>
                    <a:pt x="54648" y="32385"/>
                  </a:lnTo>
                  <a:lnTo>
                    <a:pt x="55638" y="32385"/>
                  </a:lnTo>
                  <a:lnTo>
                    <a:pt x="56667" y="31394"/>
                  </a:lnTo>
                  <a:lnTo>
                    <a:pt x="57658" y="30353"/>
                  </a:lnTo>
                  <a:lnTo>
                    <a:pt x="57658" y="29362"/>
                  </a:lnTo>
                  <a:lnTo>
                    <a:pt x="58674" y="29362"/>
                  </a:lnTo>
                  <a:lnTo>
                    <a:pt x="58674" y="27343"/>
                  </a:lnTo>
                  <a:lnTo>
                    <a:pt x="59690" y="27343"/>
                  </a:lnTo>
                  <a:lnTo>
                    <a:pt x="59690" y="25311"/>
                  </a:lnTo>
                  <a:lnTo>
                    <a:pt x="60718" y="25311"/>
                  </a:lnTo>
                  <a:lnTo>
                    <a:pt x="60718" y="131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1404271" y="4484651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4" h="47625">
                  <a:moveTo>
                    <a:pt x="48553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1404259" y="4656662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4" h="47625">
                  <a:moveTo>
                    <a:pt x="0" y="0"/>
                  </a:moveTo>
                  <a:lnTo>
                    <a:pt x="48553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1" name="object 671"/>
            <p:cNvSpPr/>
            <p:nvPr/>
          </p:nvSpPr>
          <p:spPr>
            <a:xfrm>
              <a:off x="1404279" y="4508918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5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72" name="object 672"/>
          <p:cNvGrpSpPr/>
          <p:nvPr/>
        </p:nvGrpSpPr>
        <p:grpSpPr>
          <a:xfrm>
            <a:off x="1381008" y="5369640"/>
            <a:ext cx="635000" cy="1963420"/>
            <a:chOff x="1343542" y="2572063"/>
            <a:chExt cx="635000" cy="1963420"/>
          </a:xfrm>
        </p:grpSpPr>
        <p:sp>
          <p:nvSpPr>
            <p:cNvPr id="673" name="object 673"/>
            <p:cNvSpPr/>
            <p:nvPr/>
          </p:nvSpPr>
          <p:spPr>
            <a:xfrm>
              <a:off x="1404279" y="2596329"/>
              <a:ext cx="574040" cy="0"/>
            </a:xfrm>
            <a:custGeom>
              <a:avLst/>
              <a:gdLst/>
              <a:ahLst/>
              <a:cxnLst/>
              <a:rect l="l" t="t" r="r" b="b"/>
              <a:pathLst>
                <a:path w="574039">
                  <a:moveTo>
                    <a:pt x="573756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4" name="object 674"/>
            <p:cNvSpPr/>
            <p:nvPr/>
          </p:nvSpPr>
          <p:spPr>
            <a:xfrm>
              <a:off x="1428546" y="2572063"/>
              <a:ext cx="0" cy="1960245"/>
            </a:xfrm>
            <a:custGeom>
              <a:avLst/>
              <a:gdLst/>
              <a:ahLst/>
              <a:cxnLst/>
              <a:rect l="l" t="t" r="r" b="b"/>
              <a:pathLst>
                <a:path h="1960245">
                  <a:moveTo>
                    <a:pt x="0" y="196012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5" name="object 675"/>
            <p:cNvSpPr/>
            <p:nvPr/>
          </p:nvSpPr>
          <p:spPr>
            <a:xfrm>
              <a:off x="1404259" y="4484630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4" h="47625">
                  <a:moveTo>
                    <a:pt x="0" y="0"/>
                  </a:moveTo>
                  <a:lnTo>
                    <a:pt x="48553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6" name="object 67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3542" y="3463572"/>
              <a:ext cx="60717" cy="178083"/>
            </a:xfrm>
            <a:prstGeom prst="rect">
              <a:avLst/>
            </a:prstGeom>
          </p:spPr>
        </p:pic>
      </p:grpSp>
      <p:pic>
        <p:nvPicPr>
          <p:cNvPr id="677" name="object 67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42208" y="7469418"/>
            <a:ext cx="246895" cy="197330"/>
          </a:xfrm>
          <a:prstGeom prst="rect">
            <a:avLst/>
          </a:prstGeom>
        </p:spPr>
      </p:pic>
      <p:pic>
        <p:nvPicPr>
          <p:cNvPr id="678" name="object 67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142208" y="7117259"/>
            <a:ext cx="246895" cy="197330"/>
          </a:xfrm>
          <a:prstGeom prst="rect">
            <a:avLst/>
          </a:prstGeom>
        </p:spPr>
      </p:pic>
      <p:pic>
        <p:nvPicPr>
          <p:cNvPr id="679" name="object 67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2208" y="3296135"/>
            <a:ext cx="1538128" cy="2195934"/>
          </a:xfrm>
          <a:prstGeom prst="rect">
            <a:avLst/>
          </a:prstGeom>
        </p:spPr>
      </p:pic>
      <p:sp>
        <p:nvSpPr>
          <p:cNvPr id="680" name="object 680"/>
          <p:cNvSpPr/>
          <p:nvPr/>
        </p:nvSpPr>
        <p:spPr>
          <a:xfrm>
            <a:off x="2213827" y="7575674"/>
            <a:ext cx="0" cy="1245870"/>
          </a:xfrm>
          <a:custGeom>
            <a:avLst/>
            <a:gdLst/>
            <a:ahLst/>
            <a:cxnLst/>
            <a:rect l="l" t="t" r="r" b="b"/>
            <a:pathLst>
              <a:path h="1245870">
                <a:moveTo>
                  <a:pt x="0" y="0"/>
                </a:moveTo>
                <a:lnTo>
                  <a:pt x="0" y="12456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1" name="object 681"/>
          <p:cNvGrpSpPr/>
          <p:nvPr/>
        </p:nvGrpSpPr>
        <p:grpSpPr>
          <a:xfrm>
            <a:off x="2187537" y="7575674"/>
            <a:ext cx="718820" cy="1249045"/>
            <a:chOff x="2150071" y="4778097"/>
            <a:chExt cx="718820" cy="1249045"/>
          </a:xfrm>
        </p:grpSpPr>
        <p:sp>
          <p:nvSpPr>
            <p:cNvPr id="682" name="object 682"/>
            <p:cNvSpPr/>
            <p:nvPr/>
          </p:nvSpPr>
          <p:spPr>
            <a:xfrm>
              <a:off x="2841213" y="4778097"/>
              <a:ext cx="0" cy="1245870"/>
            </a:xfrm>
            <a:custGeom>
              <a:avLst/>
              <a:gdLst/>
              <a:ahLst/>
              <a:cxnLst/>
              <a:rect l="l" t="t" r="r" b="b"/>
              <a:pathLst>
                <a:path h="1245870">
                  <a:moveTo>
                    <a:pt x="0" y="0"/>
                  </a:moveTo>
                  <a:lnTo>
                    <a:pt x="0" y="12456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2153086" y="6000534"/>
              <a:ext cx="712470" cy="0"/>
            </a:xfrm>
            <a:custGeom>
              <a:avLst/>
              <a:gdLst/>
              <a:ahLst/>
              <a:cxnLst/>
              <a:rect l="l" t="t" r="r" b="b"/>
              <a:pathLst>
                <a:path w="712469">
                  <a:moveTo>
                    <a:pt x="0" y="0"/>
                  </a:moveTo>
                  <a:lnTo>
                    <a:pt x="7124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2153106" y="5976247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5" name="object 685"/>
            <p:cNvSpPr/>
            <p:nvPr/>
          </p:nvSpPr>
          <p:spPr>
            <a:xfrm>
              <a:off x="2817938" y="5976267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541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6" name="object 686"/>
            <p:cNvSpPr/>
            <p:nvPr/>
          </p:nvSpPr>
          <p:spPr>
            <a:xfrm>
              <a:off x="2419248" y="5915539"/>
              <a:ext cx="179705" cy="60960"/>
            </a:xfrm>
            <a:custGeom>
              <a:avLst/>
              <a:gdLst/>
              <a:ahLst/>
              <a:cxnLst/>
              <a:rect l="l" t="t" r="r" b="b"/>
              <a:pathLst>
                <a:path w="179705" h="60960">
                  <a:moveTo>
                    <a:pt x="39446" y="11150"/>
                  </a:moveTo>
                  <a:lnTo>
                    <a:pt x="38455" y="10121"/>
                  </a:lnTo>
                  <a:lnTo>
                    <a:pt x="38455" y="9131"/>
                  </a:lnTo>
                  <a:lnTo>
                    <a:pt x="36423" y="7099"/>
                  </a:lnTo>
                  <a:lnTo>
                    <a:pt x="36423" y="6070"/>
                  </a:lnTo>
                  <a:lnTo>
                    <a:pt x="35394" y="6070"/>
                  </a:lnTo>
                  <a:lnTo>
                    <a:pt x="35394" y="5080"/>
                  </a:lnTo>
                  <a:lnTo>
                    <a:pt x="34404" y="5080"/>
                  </a:lnTo>
                  <a:lnTo>
                    <a:pt x="34404" y="4051"/>
                  </a:lnTo>
                  <a:lnTo>
                    <a:pt x="33375" y="3048"/>
                  </a:lnTo>
                  <a:lnTo>
                    <a:pt x="32372" y="3048"/>
                  </a:lnTo>
                  <a:lnTo>
                    <a:pt x="31343" y="2019"/>
                  </a:lnTo>
                  <a:lnTo>
                    <a:pt x="30353" y="2019"/>
                  </a:lnTo>
                  <a:lnTo>
                    <a:pt x="29324" y="1028"/>
                  </a:lnTo>
                  <a:lnTo>
                    <a:pt x="28333" y="1028"/>
                  </a:lnTo>
                  <a:lnTo>
                    <a:pt x="27292" y="0"/>
                  </a:lnTo>
                  <a:lnTo>
                    <a:pt x="15151" y="0"/>
                  </a:lnTo>
                  <a:lnTo>
                    <a:pt x="14160" y="1028"/>
                  </a:lnTo>
                  <a:lnTo>
                    <a:pt x="12141" y="1028"/>
                  </a:lnTo>
                  <a:lnTo>
                    <a:pt x="11112" y="2019"/>
                  </a:lnTo>
                  <a:lnTo>
                    <a:pt x="10109" y="2019"/>
                  </a:lnTo>
                  <a:lnTo>
                    <a:pt x="8089" y="4051"/>
                  </a:lnTo>
                  <a:lnTo>
                    <a:pt x="7061" y="4051"/>
                  </a:lnTo>
                  <a:lnTo>
                    <a:pt x="7061" y="5080"/>
                  </a:lnTo>
                  <a:lnTo>
                    <a:pt x="6070" y="5080"/>
                  </a:lnTo>
                  <a:lnTo>
                    <a:pt x="6070" y="6070"/>
                  </a:lnTo>
                  <a:lnTo>
                    <a:pt x="4038" y="8089"/>
                  </a:lnTo>
                  <a:lnTo>
                    <a:pt x="4038" y="9131"/>
                  </a:lnTo>
                  <a:lnTo>
                    <a:pt x="3009" y="10121"/>
                  </a:lnTo>
                  <a:lnTo>
                    <a:pt x="3009" y="12141"/>
                  </a:lnTo>
                  <a:lnTo>
                    <a:pt x="2019" y="12141"/>
                  </a:lnTo>
                  <a:lnTo>
                    <a:pt x="2019" y="17221"/>
                  </a:lnTo>
                  <a:lnTo>
                    <a:pt x="9080" y="18211"/>
                  </a:lnTo>
                  <a:lnTo>
                    <a:pt x="9080" y="14160"/>
                  </a:lnTo>
                  <a:lnTo>
                    <a:pt x="10109" y="14160"/>
                  </a:lnTo>
                  <a:lnTo>
                    <a:pt x="10109" y="12141"/>
                  </a:lnTo>
                  <a:lnTo>
                    <a:pt x="11112" y="11150"/>
                  </a:lnTo>
                  <a:lnTo>
                    <a:pt x="11112" y="10121"/>
                  </a:lnTo>
                  <a:lnTo>
                    <a:pt x="12141" y="9131"/>
                  </a:lnTo>
                  <a:lnTo>
                    <a:pt x="13131" y="9131"/>
                  </a:lnTo>
                  <a:lnTo>
                    <a:pt x="13131" y="8089"/>
                  </a:lnTo>
                  <a:lnTo>
                    <a:pt x="14160" y="8089"/>
                  </a:lnTo>
                  <a:lnTo>
                    <a:pt x="14160" y="7099"/>
                  </a:lnTo>
                  <a:lnTo>
                    <a:pt x="16192" y="7099"/>
                  </a:lnTo>
                  <a:lnTo>
                    <a:pt x="17183" y="6070"/>
                  </a:lnTo>
                  <a:lnTo>
                    <a:pt x="25273" y="6070"/>
                  </a:lnTo>
                  <a:lnTo>
                    <a:pt x="26301" y="7099"/>
                  </a:lnTo>
                  <a:lnTo>
                    <a:pt x="27292" y="7099"/>
                  </a:lnTo>
                  <a:lnTo>
                    <a:pt x="28333" y="8089"/>
                  </a:lnTo>
                  <a:lnTo>
                    <a:pt x="29324" y="9131"/>
                  </a:lnTo>
                  <a:lnTo>
                    <a:pt x="30353" y="10121"/>
                  </a:lnTo>
                  <a:lnTo>
                    <a:pt x="30353" y="11150"/>
                  </a:lnTo>
                  <a:lnTo>
                    <a:pt x="31343" y="11150"/>
                  </a:lnTo>
                  <a:lnTo>
                    <a:pt x="31343" y="13169"/>
                  </a:lnTo>
                  <a:lnTo>
                    <a:pt x="32372" y="14160"/>
                  </a:lnTo>
                  <a:lnTo>
                    <a:pt x="32372" y="18211"/>
                  </a:lnTo>
                  <a:lnTo>
                    <a:pt x="31343" y="19240"/>
                  </a:lnTo>
                  <a:lnTo>
                    <a:pt x="31343" y="21272"/>
                  </a:lnTo>
                  <a:lnTo>
                    <a:pt x="29324" y="23291"/>
                  </a:lnTo>
                  <a:lnTo>
                    <a:pt x="29324" y="24282"/>
                  </a:lnTo>
                  <a:lnTo>
                    <a:pt x="28333" y="25311"/>
                  </a:lnTo>
                  <a:lnTo>
                    <a:pt x="28333" y="26314"/>
                  </a:lnTo>
                  <a:lnTo>
                    <a:pt x="27292" y="26314"/>
                  </a:lnTo>
                  <a:lnTo>
                    <a:pt x="27292" y="27343"/>
                  </a:lnTo>
                  <a:lnTo>
                    <a:pt x="26301" y="27343"/>
                  </a:lnTo>
                  <a:lnTo>
                    <a:pt x="26301" y="28333"/>
                  </a:lnTo>
                  <a:lnTo>
                    <a:pt x="24282" y="30353"/>
                  </a:lnTo>
                  <a:lnTo>
                    <a:pt x="23253" y="30353"/>
                  </a:lnTo>
                  <a:lnTo>
                    <a:pt x="23253" y="31394"/>
                  </a:lnTo>
                  <a:lnTo>
                    <a:pt x="22263" y="31394"/>
                  </a:lnTo>
                  <a:lnTo>
                    <a:pt x="22263" y="32385"/>
                  </a:lnTo>
                  <a:lnTo>
                    <a:pt x="21221" y="33413"/>
                  </a:lnTo>
                  <a:lnTo>
                    <a:pt x="20231" y="33413"/>
                  </a:lnTo>
                  <a:lnTo>
                    <a:pt x="19202" y="34404"/>
                  </a:lnTo>
                  <a:lnTo>
                    <a:pt x="18211" y="35433"/>
                  </a:lnTo>
                  <a:lnTo>
                    <a:pt x="17183" y="36423"/>
                  </a:lnTo>
                  <a:lnTo>
                    <a:pt x="16192" y="37465"/>
                  </a:lnTo>
                  <a:lnTo>
                    <a:pt x="15151" y="37465"/>
                  </a:lnTo>
                  <a:lnTo>
                    <a:pt x="15151" y="38455"/>
                  </a:lnTo>
                  <a:lnTo>
                    <a:pt x="14160" y="38455"/>
                  </a:lnTo>
                  <a:lnTo>
                    <a:pt x="13131" y="39484"/>
                  </a:lnTo>
                  <a:lnTo>
                    <a:pt x="13131" y="40474"/>
                  </a:lnTo>
                  <a:lnTo>
                    <a:pt x="12141" y="40474"/>
                  </a:lnTo>
                  <a:lnTo>
                    <a:pt x="5029" y="47574"/>
                  </a:lnTo>
                  <a:lnTo>
                    <a:pt x="5029" y="48577"/>
                  </a:lnTo>
                  <a:lnTo>
                    <a:pt x="4038" y="48577"/>
                  </a:lnTo>
                  <a:lnTo>
                    <a:pt x="4038" y="49606"/>
                  </a:lnTo>
                  <a:lnTo>
                    <a:pt x="3009" y="50596"/>
                  </a:lnTo>
                  <a:lnTo>
                    <a:pt x="3009" y="51625"/>
                  </a:lnTo>
                  <a:lnTo>
                    <a:pt x="2019" y="51625"/>
                  </a:lnTo>
                  <a:lnTo>
                    <a:pt x="2019" y="53606"/>
                  </a:lnTo>
                  <a:lnTo>
                    <a:pt x="990" y="53606"/>
                  </a:lnTo>
                  <a:lnTo>
                    <a:pt x="990" y="56667"/>
                  </a:lnTo>
                  <a:lnTo>
                    <a:pt x="0" y="57658"/>
                  </a:lnTo>
                  <a:lnTo>
                    <a:pt x="0" y="59677"/>
                  </a:lnTo>
                  <a:lnTo>
                    <a:pt x="39446" y="59677"/>
                  </a:lnTo>
                  <a:lnTo>
                    <a:pt x="39446" y="52616"/>
                  </a:lnTo>
                  <a:lnTo>
                    <a:pt x="10109" y="52616"/>
                  </a:lnTo>
                  <a:lnTo>
                    <a:pt x="12141" y="50596"/>
                  </a:lnTo>
                  <a:lnTo>
                    <a:pt x="12141" y="49606"/>
                  </a:lnTo>
                  <a:lnTo>
                    <a:pt x="13131" y="49606"/>
                  </a:lnTo>
                  <a:lnTo>
                    <a:pt x="13131" y="48577"/>
                  </a:lnTo>
                  <a:lnTo>
                    <a:pt x="14160" y="48577"/>
                  </a:lnTo>
                  <a:lnTo>
                    <a:pt x="14160" y="47574"/>
                  </a:lnTo>
                  <a:lnTo>
                    <a:pt x="15151" y="47574"/>
                  </a:lnTo>
                  <a:lnTo>
                    <a:pt x="15151" y="46545"/>
                  </a:lnTo>
                  <a:lnTo>
                    <a:pt x="16192" y="46545"/>
                  </a:lnTo>
                  <a:lnTo>
                    <a:pt x="16192" y="45554"/>
                  </a:lnTo>
                  <a:lnTo>
                    <a:pt x="17183" y="45554"/>
                  </a:lnTo>
                  <a:lnTo>
                    <a:pt x="20231" y="42494"/>
                  </a:lnTo>
                  <a:lnTo>
                    <a:pt x="21221" y="42494"/>
                  </a:lnTo>
                  <a:lnTo>
                    <a:pt x="22263" y="41503"/>
                  </a:lnTo>
                  <a:lnTo>
                    <a:pt x="22263" y="40474"/>
                  </a:lnTo>
                  <a:lnTo>
                    <a:pt x="23253" y="40474"/>
                  </a:lnTo>
                  <a:lnTo>
                    <a:pt x="24282" y="39484"/>
                  </a:lnTo>
                  <a:lnTo>
                    <a:pt x="25273" y="38455"/>
                  </a:lnTo>
                  <a:lnTo>
                    <a:pt x="26301" y="37465"/>
                  </a:lnTo>
                  <a:lnTo>
                    <a:pt x="27292" y="36423"/>
                  </a:lnTo>
                  <a:lnTo>
                    <a:pt x="28333" y="35433"/>
                  </a:lnTo>
                  <a:lnTo>
                    <a:pt x="29324" y="35433"/>
                  </a:lnTo>
                  <a:lnTo>
                    <a:pt x="29324" y="34404"/>
                  </a:lnTo>
                  <a:lnTo>
                    <a:pt x="30353" y="34404"/>
                  </a:lnTo>
                  <a:lnTo>
                    <a:pt x="30353" y="33413"/>
                  </a:lnTo>
                  <a:lnTo>
                    <a:pt x="31343" y="33413"/>
                  </a:lnTo>
                  <a:lnTo>
                    <a:pt x="31343" y="32385"/>
                  </a:lnTo>
                  <a:lnTo>
                    <a:pt x="32372" y="32385"/>
                  </a:lnTo>
                  <a:lnTo>
                    <a:pt x="32372" y="31394"/>
                  </a:lnTo>
                  <a:lnTo>
                    <a:pt x="33375" y="31394"/>
                  </a:lnTo>
                  <a:lnTo>
                    <a:pt x="33375" y="30353"/>
                  </a:lnTo>
                  <a:lnTo>
                    <a:pt x="34404" y="29362"/>
                  </a:lnTo>
                  <a:lnTo>
                    <a:pt x="35394" y="29362"/>
                  </a:lnTo>
                  <a:lnTo>
                    <a:pt x="35394" y="28333"/>
                  </a:lnTo>
                  <a:lnTo>
                    <a:pt x="36423" y="27343"/>
                  </a:lnTo>
                  <a:lnTo>
                    <a:pt x="36423" y="26314"/>
                  </a:lnTo>
                  <a:lnTo>
                    <a:pt x="37414" y="25311"/>
                  </a:lnTo>
                  <a:lnTo>
                    <a:pt x="37414" y="24282"/>
                  </a:lnTo>
                  <a:lnTo>
                    <a:pt x="38455" y="24282"/>
                  </a:lnTo>
                  <a:lnTo>
                    <a:pt x="38455" y="22263"/>
                  </a:lnTo>
                  <a:lnTo>
                    <a:pt x="39446" y="21272"/>
                  </a:lnTo>
                  <a:lnTo>
                    <a:pt x="39446" y="11150"/>
                  </a:lnTo>
                  <a:close/>
                </a:path>
                <a:path w="179705" h="60960">
                  <a:moveTo>
                    <a:pt x="87007" y="1028"/>
                  </a:moveTo>
                  <a:lnTo>
                    <a:pt x="48552" y="1028"/>
                  </a:lnTo>
                  <a:lnTo>
                    <a:pt x="48552" y="8089"/>
                  </a:lnTo>
                  <a:lnTo>
                    <a:pt x="76885" y="8089"/>
                  </a:lnTo>
                  <a:lnTo>
                    <a:pt x="76885" y="9080"/>
                  </a:lnTo>
                  <a:lnTo>
                    <a:pt x="75857" y="9080"/>
                  </a:lnTo>
                  <a:lnTo>
                    <a:pt x="75857" y="10121"/>
                  </a:lnTo>
                  <a:lnTo>
                    <a:pt x="74853" y="10121"/>
                  </a:lnTo>
                  <a:lnTo>
                    <a:pt x="74853" y="11112"/>
                  </a:lnTo>
                  <a:lnTo>
                    <a:pt x="72834" y="13131"/>
                  </a:lnTo>
                  <a:lnTo>
                    <a:pt x="72834" y="14160"/>
                  </a:lnTo>
                  <a:lnTo>
                    <a:pt x="71805" y="14160"/>
                  </a:lnTo>
                  <a:lnTo>
                    <a:pt x="71805" y="16192"/>
                  </a:lnTo>
                  <a:lnTo>
                    <a:pt x="70815" y="16192"/>
                  </a:lnTo>
                  <a:lnTo>
                    <a:pt x="70815" y="17183"/>
                  </a:lnTo>
                  <a:lnTo>
                    <a:pt x="69773" y="18211"/>
                  </a:lnTo>
                  <a:lnTo>
                    <a:pt x="69773" y="19202"/>
                  </a:lnTo>
                  <a:lnTo>
                    <a:pt x="68783" y="19202"/>
                  </a:lnTo>
                  <a:lnTo>
                    <a:pt x="68783" y="20231"/>
                  </a:lnTo>
                  <a:lnTo>
                    <a:pt x="67754" y="21234"/>
                  </a:lnTo>
                  <a:lnTo>
                    <a:pt x="67754" y="22263"/>
                  </a:lnTo>
                  <a:lnTo>
                    <a:pt x="66763" y="23253"/>
                  </a:lnTo>
                  <a:lnTo>
                    <a:pt x="66763" y="24282"/>
                  </a:lnTo>
                  <a:lnTo>
                    <a:pt x="65735" y="25273"/>
                  </a:lnTo>
                  <a:lnTo>
                    <a:pt x="65735" y="26314"/>
                  </a:lnTo>
                  <a:lnTo>
                    <a:pt x="64744" y="27305"/>
                  </a:lnTo>
                  <a:lnTo>
                    <a:pt x="64744" y="28333"/>
                  </a:lnTo>
                  <a:lnTo>
                    <a:pt x="63703" y="29324"/>
                  </a:lnTo>
                  <a:lnTo>
                    <a:pt x="63703" y="31343"/>
                  </a:lnTo>
                  <a:lnTo>
                    <a:pt x="62712" y="31343"/>
                  </a:lnTo>
                  <a:lnTo>
                    <a:pt x="62712" y="33375"/>
                  </a:lnTo>
                  <a:lnTo>
                    <a:pt x="61683" y="34404"/>
                  </a:lnTo>
                  <a:lnTo>
                    <a:pt x="61683" y="36423"/>
                  </a:lnTo>
                  <a:lnTo>
                    <a:pt x="60693" y="37414"/>
                  </a:lnTo>
                  <a:lnTo>
                    <a:pt x="60693" y="39446"/>
                  </a:lnTo>
                  <a:lnTo>
                    <a:pt x="59664" y="40474"/>
                  </a:lnTo>
                  <a:lnTo>
                    <a:pt x="59664" y="42494"/>
                  </a:lnTo>
                  <a:lnTo>
                    <a:pt x="58674" y="43497"/>
                  </a:lnTo>
                  <a:lnTo>
                    <a:pt x="58674" y="47536"/>
                  </a:lnTo>
                  <a:lnTo>
                    <a:pt x="57632" y="47536"/>
                  </a:lnTo>
                  <a:lnTo>
                    <a:pt x="57632" y="52616"/>
                  </a:lnTo>
                  <a:lnTo>
                    <a:pt x="56642" y="52616"/>
                  </a:lnTo>
                  <a:lnTo>
                    <a:pt x="56642" y="59677"/>
                  </a:lnTo>
                  <a:lnTo>
                    <a:pt x="63703" y="59677"/>
                  </a:lnTo>
                  <a:lnTo>
                    <a:pt x="63703" y="57658"/>
                  </a:lnTo>
                  <a:lnTo>
                    <a:pt x="64744" y="56667"/>
                  </a:lnTo>
                  <a:lnTo>
                    <a:pt x="64744" y="50596"/>
                  </a:lnTo>
                  <a:lnTo>
                    <a:pt x="65735" y="49568"/>
                  </a:lnTo>
                  <a:lnTo>
                    <a:pt x="65735" y="45516"/>
                  </a:lnTo>
                  <a:lnTo>
                    <a:pt x="66763" y="44526"/>
                  </a:lnTo>
                  <a:lnTo>
                    <a:pt x="66763" y="42494"/>
                  </a:lnTo>
                  <a:lnTo>
                    <a:pt x="67754" y="41465"/>
                  </a:lnTo>
                  <a:lnTo>
                    <a:pt x="67754" y="39446"/>
                  </a:lnTo>
                  <a:lnTo>
                    <a:pt x="68783" y="38455"/>
                  </a:lnTo>
                  <a:lnTo>
                    <a:pt x="68783" y="36423"/>
                  </a:lnTo>
                  <a:lnTo>
                    <a:pt x="69773" y="35394"/>
                  </a:lnTo>
                  <a:lnTo>
                    <a:pt x="69773" y="34404"/>
                  </a:lnTo>
                  <a:lnTo>
                    <a:pt x="70815" y="33375"/>
                  </a:lnTo>
                  <a:lnTo>
                    <a:pt x="70815" y="31343"/>
                  </a:lnTo>
                  <a:lnTo>
                    <a:pt x="71805" y="31343"/>
                  </a:lnTo>
                  <a:lnTo>
                    <a:pt x="71805" y="29324"/>
                  </a:lnTo>
                  <a:lnTo>
                    <a:pt x="72834" y="28333"/>
                  </a:lnTo>
                  <a:lnTo>
                    <a:pt x="72834" y="27305"/>
                  </a:lnTo>
                  <a:lnTo>
                    <a:pt x="73825" y="26314"/>
                  </a:lnTo>
                  <a:lnTo>
                    <a:pt x="73825" y="25273"/>
                  </a:lnTo>
                  <a:lnTo>
                    <a:pt x="74853" y="24282"/>
                  </a:lnTo>
                  <a:lnTo>
                    <a:pt x="74853" y="23253"/>
                  </a:lnTo>
                  <a:lnTo>
                    <a:pt x="75857" y="22263"/>
                  </a:lnTo>
                  <a:lnTo>
                    <a:pt x="75857" y="21234"/>
                  </a:lnTo>
                  <a:lnTo>
                    <a:pt x="76885" y="20231"/>
                  </a:lnTo>
                  <a:lnTo>
                    <a:pt x="76885" y="19202"/>
                  </a:lnTo>
                  <a:lnTo>
                    <a:pt x="77876" y="19202"/>
                  </a:lnTo>
                  <a:lnTo>
                    <a:pt x="77876" y="18211"/>
                  </a:lnTo>
                  <a:lnTo>
                    <a:pt x="78905" y="17183"/>
                  </a:lnTo>
                  <a:lnTo>
                    <a:pt x="78905" y="16192"/>
                  </a:lnTo>
                  <a:lnTo>
                    <a:pt x="79895" y="16192"/>
                  </a:lnTo>
                  <a:lnTo>
                    <a:pt x="79895" y="15151"/>
                  </a:lnTo>
                  <a:lnTo>
                    <a:pt x="80937" y="14160"/>
                  </a:lnTo>
                  <a:lnTo>
                    <a:pt x="81927" y="13131"/>
                  </a:lnTo>
                  <a:lnTo>
                    <a:pt x="81927" y="12141"/>
                  </a:lnTo>
                  <a:lnTo>
                    <a:pt x="82956" y="12141"/>
                  </a:lnTo>
                  <a:lnTo>
                    <a:pt x="82956" y="11112"/>
                  </a:lnTo>
                  <a:lnTo>
                    <a:pt x="83947" y="10121"/>
                  </a:lnTo>
                  <a:lnTo>
                    <a:pt x="83947" y="9080"/>
                  </a:lnTo>
                  <a:lnTo>
                    <a:pt x="84975" y="9080"/>
                  </a:lnTo>
                  <a:lnTo>
                    <a:pt x="84975" y="8089"/>
                  </a:lnTo>
                  <a:lnTo>
                    <a:pt x="87007" y="6070"/>
                  </a:lnTo>
                  <a:lnTo>
                    <a:pt x="87007" y="1028"/>
                  </a:lnTo>
                  <a:close/>
                </a:path>
                <a:path w="179705" h="60960">
                  <a:moveTo>
                    <a:pt x="133553" y="39458"/>
                  </a:moveTo>
                  <a:lnTo>
                    <a:pt x="132524" y="39458"/>
                  </a:lnTo>
                  <a:lnTo>
                    <a:pt x="132524" y="36410"/>
                  </a:lnTo>
                  <a:lnTo>
                    <a:pt x="131533" y="35420"/>
                  </a:lnTo>
                  <a:lnTo>
                    <a:pt x="131533" y="34378"/>
                  </a:lnTo>
                  <a:lnTo>
                    <a:pt x="130492" y="33388"/>
                  </a:lnTo>
                  <a:lnTo>
                    <a:pt x="130492" y="32359"/>
                  </a:lnTo>
                  <a:lnTo>
                    <a:pt x="129501" y="32359"/>
                  </a:lnTo>
                  <a:lnTo>
                    <a:pt x="129501" y="31369"/>
                  </a:lnTo>
                  <a:lnTo>
                    <a:pt x="128473" y="31369"/>
                  </a:lnTo>
                  <a:lnTo>
                    <a:pt x="128473" y="30340"/>
                  </a:lnTo>
                  <a:lnTo>
                    <a:pt x="127482" y="30340"/>
                  </a:lnTo>
                  <a:lnTo>
                    <a:pt x="126453" y="29349"/>
                  </a:lnTo>
                  <a:lnTo>
                    <a:pt x="125463" y="28308"/>
                  </a:lnTo>
                  <a:lnTo>
                    <a:pt x="125463" y="37439"/>
                  </a:lnTo>
                  <a:lnTo>
                    <a:pt x="125463" y="47561"/>
                  </a:lnTo>
                  <a:lnTo>
                    <a:pt x="124421" y="48552"/>
                  </a:lnTo>
                  <a:lnTo>
                    <a:pt x="124421" y="49580"/>
                  </a:lnTo>
                  <a:lnTo>
                    <a:pt x="121412" y="52603"/>
                  </a:lnTo>
                  <a:lnTo>
                    <a:pt x="120383" y="52603"/>
                  </a:lnTo>
                  <a:lnTo>
                    <a:pt x="120383" y="53632"/>
                  </a:lnTo>
                  <a:lnTo>
                    <a:pt x="118351" y="53632"/>
                  </a:lnTo>
                  <a:lnTo>
                    <a:pt x="118351" y="54622"/>
                  </a:lnTo>
                  <a:lnTo>
                    <a:pt x="109270" y="54622"/>
                  </a:lnTo>
                  <a:lnTo>
                    <a:pt x="109270" y="53632"/>
                  </a:lnTo>
                  <a:lnTo>
                    <a:pt x="107238" y="53632"/>
                  </a:lnTo>
                  <a:lnTo>
                    <a:pt x="107238" y="52603"/>
                  </a:lnTo>
                  <a:lnTo>
                    <a:pt x="106210" y="52603"/>
                  </a:lnTo>
                  <a:lnTo>
                    <a:pt x="105219" y="51612"/>
                  </a:lnTo>
                  <a:lnTo>
                    <a:pt x="104228" y="50571"/>
                  </a:lnTo>
                  <a:lnTo>
                    <a:pt x="104228" y="49580"/>
                  </a:lnTo>
                  <a:lnTo>
                    <a:pt x="103200" y="49580"/>
                  </a:lnTo>
                  <a:lnTo>
                    <a:pt x="103200" y="48552"/>
                  </a:lnTo>
                  <a:lnTo>
                    <a:pt x="102196" y="47561"/>
                  </a:lnTo>
                  <a:lnTo>
                    <a:pt x="102196" y="44500"/>
                  </a:lnTo>
                  <a:lnTo>
                    <a:pt x="101168" y="44500"/>
                  </a:lnTo>
                  <a:lnTo>
                    <a:pt x="101168" y="41490"/>
                  </a:lnTo>
                  <a:lnTo>
                    <a:pt x="102196" y="40449"/>
                  </a:lnTo>
                  <a:lnTo>
                    <a:pt x="102196" y="37439"/>
                  </a:lnTo>
                  <a:lnTo>
                    <a:pt x="103200" y="36410"/>
                  </a:lnTo>
                  <a:lnTo>
                    <a:pt x="103200" y="35420"/>
                  </a:lnTo>
                  <a:lnTo>
                    <a:pt x="104228" y="35420"/>
                  </a:lnTo>
                  <a:lnTo>
                    <a:pt x="104228" y="34378"/>
                  </a:lnTo>
                  <a:lnTo>
                    <a:pt x="105219" y="34378"/>
                  </a:lnTo>
                  <a:lnTo>
                    <a:pt x="105219" y="33388"/>
                  </a:lnTo>
                  <a:lnTo>
                    <a:pt x="106210" y="33388"/>
                  </a:lnTo>
                  <a:lnTo>
                    <a:pt x="106210" y="32359"/>
                  </a:lnTo>
                  <a:lnTo>
                    <a:pt x="107238" y="32359"/>
                  </a:lnTo>
                  <a:lnTo>
                    <a:pt x="108229" y="31369"/>
                  </a:lnTo>
                  <a:lnTo>
                    <a:pt x="110261" y="31369"/>
                  </a:lnTo>
                  <a:lnTo>
                    <a:pt x="111290" y="30340"/>
                  </a:lnTo>
                  <a:lnTo>
                    <a:pt x="116332" y="30340"/>
                  </a:lnTo>
                  <a:lnTo>
                    <a:pt x="117360" y="31369"/>
                  </a:lnTo>
                  <a:lnTo>
                    <a:pt x="119380" y="31369"/>
                  </a:lnTo>
                  <a:lnTo>
                    <a:pt x="119380" y="32359"/>
                  </a:lnTo>
                  <a:lnTo>
                    <a:pt x="120383" y="32359"/>
                  </a:lnTo>
                  <a:lnTo>
                    <a:pt x="124421" y="36410"/>
                  </a:lnTo>
                  <a:lnTo>
                    <a:pt x="124421" y="37439"/>
                  </a:lnTo>
                  <a:lnTo>
                    <a:pt x="125463" y="37439"/>
                  </a:lnTo>
                  <a:lnTo>
                    <a:pt x="125463" y="28308"/>
                  </a:lnTo>
                  <a:lnTo>
                    <a:pt x="123431" y="28308"/>
                  </a:lnTo>
                  <a:lnTo>
                    <a:pt x="123431" y="26327"/>
                  </a:lnTo>
                  <a:lnTo>
                    <a:pt x="124421" y="26327"/>
                  </a:lnTo>
                  <a:lnTo>
                    <a:pt x="125463" y="25298"/>
                  </a:lnTo>
                  <a:lnTo>
                    <a:pt x="126453" y="25298"/>
                  </a:lnTo>
                  <a:lnTo>
                    <a:pt x="127482" y="24307"/>
                  </a:lnTo>
                  <a:lnTo>
                    <a:pt x="128473" y="23266"/>
                  </a:lnTo>
                  <a:lnTo>
                    <a:pt x="128473" y="22275"/>
                  </a:lnTo>
                  <a:lnTo>
                    <a:pt x="130492" y="20256"/>
                  </a:lnTo>
                  <a:lnTo>
                    <a:pt x="130492" y="10134"/>
                  </a:lnTo>
                  <a:lnTo>
                    <a:pt x="129501" y="10134"/>
                  </a:lnTo>
                  <a:lnTo>
                    <a:pt x="129501" y="8115"/>
                  </a:lnTo>
                  <a:lnTo>
                    <a:pt x="127482" y="6083"/>
                  </a:lnTo>
                  <a:lnTo>
                    <a:pt x="127482" y="5054"/>
                  </a:lnTo>
                  <a:lnTo>
                    <a:pt x="126453" y="5054"/>
                  </a:lnTo>
                  <a:lnTo>
                    <a:pt x="126453" y="4064"/>
                  </a:lnTo>
                  <a:lnTo>
                    <a:pt x="125463" y="4064"/>
                  </a:lnTo>
                  <a:lnTo>
                    <a:pt x="125463" y="3035"/>
                  </a:lnTo>
                  <a:lnTo>
                    <a:pt x="124421" y="3035"/>
                  </a:lnTo>
                  <a:lnTo>
                    <a:pt x="123431" y="2044"/>
                  </a:lnTo>
                  <a:lnTo>
                    <a:pt x="123431" y="13157"/>
                  </a:lnTo>
                  <a:lnTo>
                    <a:pt x="123431" y="18237"/>
                  </a:lnTo>
                  <a:lnTo>
                    <a:pt x="122402" y="18237"/>
                  </a:lnTo>
                  <a:lnTo>
                    <a:pt x="122402" y="20256"/>
                  </a:lnTo>
                  <a:lnTo>
                    <a:pt x="121412" y="20256"/>
                  </a:lnTo>
                  <a:lnTo>
                    <a:pt x="121412" y="21247"/>
                  </a:lnTo>
                  <a:lnTo>
                    <a:pt x="120383" y="22275"/>
                  </a:lnTo>
                  <a:lnTo>
                    <a:pt x="119380" y="22275"/>
                  </a:lnTo>
                  <a:lnTo>
                    <a:pt x="119380" y="23266"/>
                  </a:lnTo>
                  <a:lnTo>
                    <a:pt x="118351" y="23266"/>
                  </a:lnTo>
                  <a:lnTo>
                    <a:pt x="117360" y="24307"/>
                  </a:lnTo>
                  <a:lnTo>
                    <a:pt x="110261" y="24307"/>
                  </a:lnTo>
                  <a:lnTo>
                    <a:pt x="109270" y="23266"/>
                  </a:lnTo>
                  <a:lnTo>
                    <a:pt x="108229" y="23266"/>
                  </a:lnTo>
                  <a:lnTo>
                    <a:pt x="107238" y="22275"/>
                  </a:lnTo>
                  <a:lnTo>
                    <a:pt x="106210" y="22275"/>
                  </a:lnTo>
                  <a:lnTo>
                    <a:pt x="106210" y="21247"/>
                  </a:lnTo>
                  <a:lnTo>
                    <a:pt x="105219" y="20256"/>
                  </a:lnTo>
                  <a:lnTo>
                    <a:pt x="105219" y="19227"/>
                  </a:lnTo>
                  <a:lnTo>
                    <a:pt x="104228" y="19227"/>
                  </a:lnTo>
                  <a:lnTo>
                    <a:pt x="104228" y="12166"/>
                  </a:lnTo>
                  <a:lnTo>
                    <a:pt x="105219" y="11125"/>
                  </a:lnTo>
                  <a:lnTo>
                    <a:pt x="105219" y="10134"/>
                  </a:lnTo>
                  <a:lnTo>
                    <a:pt x="106210" y="9105"/>
                  </a:lnTo>
                  <a:lnTo>
                    <a:pt x="106210" y="8115"/>
                  </a:lnTo>
                  <a:lnTo>
                    <a:pt x="107238" y="8115"/>
                  </a:lnTo>
                  <a:lnTo>
                    <a:pt x="108229" y="7086"/>
                  </a:lnTo>
                  <a:lnTo>
                    <a:pt x="109270" y="7086"/>
                  </a:lnTo>
                  <a:lnTo>
                    <a:pt x="110261" y="6083"/>
                  </a:lnTo>
                  <a:lnTo>
                    <a:pt x="117360" y="6083"/>
                  </a:lnTo>
                  <a:lnTo>
                    <a:pt x="118351" y="7086"/>
                  </a:lnTo>
                  <a:lnTo>
                    <a:pt x="119380" y="7086"/>
                  </a:lnTo>
                  <a:lnTo>
                    <a:pt x="120383" y="8115"/>
                  </a:lnTo>
                  <a:lnTo>
                    <a:pt x="120383" y="9105"/>
                  </a:lnTo>
                  <a:lnTo>
                    <a:pt x="121412" y="9105"/>
                  </a:lnTo>
                  <a:lnTo>
                    <a:pt x="121412" y="10134"/>
                  </a:lnTo>
                  <a:lnTo>
                    <a:pt x="122402" y="11125"/>
                  </a:lnTo>
                  <a:lnTo>
                    <a:pt x="122402" y="12166"/>
                  </a:lnTo>
                  <a:lnTo>
                    <a:pt x="123431" y="13157"/>
                  </a:lnTo>
                  <a:lnTo>
                    <a:pt x="123431" y="2044"/>
                  </a:lnTo>
                  <a:lnTo>
                    <a:pt x="122402" y="2044"/>
                  </a:lnTo>
                  <a:lnTo>
                    <a:pt x="121412" y="1003"/>
                  </a:lnTo>
                  <a:lnTo>
                    <a:pt x="119380" y="1003"/>
                  </a:lnTo>
                  <a:lnTo>
                    <a:pt x="118351" y="12"/>
                  </a:lnTo>
                  <a:lnTo>
                    <a:pt x="108229" y="12"/>
                  </a:lnTo>
                  <a:lnTo>
                    <a:pt x="107238" y="1003"/>
                  </a:lnTo>
                  <a:lnTo>
                    <a:pt x="105219" y="1003"/>
                  </a:lnTo>
                  <a:lnTo>
                    <a:pt x="105219" y="2044"/>
                  </a:lnTo>
                  <a:lnTo>
                    <a:pt x="103200" y="2044"/>
                  </a:lnTo>
                  <a:lnTo>
                    <a:pt x="103200" y="3035"/>
                  </a:lnTo>
                  <a:lnTo>
                    <a:pt x="102196" y="3035"/>
                  </a:lnTo>
                  <a:lnTo>
                    <a:pt x="102196" y="4064"/>
                  </a:lnTo>
                  <a:lnTo>
                    <a:pt x="101168" y="4064"/>
                  </a:lnTo>
                  <a:lnTo>
                    <a:pt x="99148" y="6083"/>
                  </a:lnTo>
                  <a:lnTo>
                    <a:pt x="99148" y="7086"/>
                  </a:lnTo>
                  <a:lnTo>
                    <a:pt x="98158" y="7086"/>
                  </a:lnTo>
                  <a:lnTo>
                    <a:pt x="98158" y="9105"/>
                  </a:lnTo>
                  <a:lnTo>
                    <a:pt x="97116" y="9105"/>
                  </a:lnTo>
                  <a:lnTo>
                    <a:pt x="97116" y="12166"/>
                  </a:lnTo>
                  <a:lnTo>
                    <a:pt x="96126" y="13157"/>
                  </a:lnTo>
                  <a:lnTo>
                    <a:pt x="96126" y="17195"/>
                  </a:lnTo>
                  <a:lnTo>
                    <a:pt x="97116" y="18237"/>
                  </a:lnTo>
                  <a:lnTo>
                    <a:pt x="97116" y="20256"/>
                  </a:lnTo>
                  <a:lnTo>
                    <a:pt x="98158" y="21247"/>
                  </a:lnTo>
                  <a:lnTo>
                    <a:pt x="98158" y="22275"/>
                  </a:lnTo>
                  <a:lnTo>
                    <a:pt x="99148" y="22275"/>
                  </a:lnTo>
                  <a:lnTo>
                    <a:pt x="99148" y="23266"/>
                  </a:lnTo>
                  <a:lnTo>
                    <a:pt x="102196" y="26327"/>
                  </a:lnTo>
                  <a:lnTo>
                    <a:pt x="103200" y="26327"/>
                  </a:lnTo>
                  <a:lnTo>
                    <a:pt x="104228" y="27317"/>
                  </a:lnTo>
                  <a:lnTo>
                    <a:pt x="103200" y="28308"/>
                  </a:lnTo>
                  <a:lnTo>
                    <a:pt x="102196" y="28308"/>
                  </a:lnTo>
                  <a:lnTo>
                    <a:pt x="101168" y="29349"/>
                  </a:lnTo>
                  <a:lnTo>
                    <a:pt x="100177" y="29349"/>
                  </a:lnTo>
                  <a:lnTo>
                    <a:pt x="100177" y="30340"/>
                  </a:lnTo>
                  <a:lnTo>
                    <a:pt x="99148" y="30340"/>
                  </a:lnTo>
                  <a:lnTo>
                    <a:pt x="98158" y="31369"/>
                  </a:lnTo>
                  <a:lnTo>
                    <a:pt x="97116" y="32359"/>
                  </a:lnTo>
                  <a:lnTo>
                    <a:pt x="97116" y="33388"/>
                  </a:lnTo>
                  <a:lnTo>
                    <a:pt x="96126" y="33388"/>
                  </a:lnTo>
                  <a:lnTo>
                    <a:pt x="96126" y="34378"/>
                  </a:lnTo>
                  <a:lnTo>
                    <a:pt x="95097" y="35420"/>
                  </a:lnTo>
                  <a:lnTo>
                    <a:pt x="95097" y="37439"/>
                  </a:lnTo>
                  <a:lnTo>
                    <a:pt x="94107" y="38430"/>
                  </a:lnTo>
                  <a:lnTo>
                    <a:pt x="94107" y="46532"/>
                  </a:lnTo>
                  <a:lnTo>
                    <a:pt x="95097" y="47561"/>
                  </a:lnTo>
                  <a:lnTo>
                    <a:pt x="95097" y="49580"/>
                  </a:lnTo>
                  <a:lnTo>
                    <a:pt x="96126" y="50571"/>
                  </a:lnTo>
                  <a:lnTo>
                    <a:pt x="96126" y="51612"/>
                  </a:lnTo>
                  <a:lnTo>
                    <a:pt x="98158" y="53632"/>
                  </a:lnTo>
                  <a:lnTo>
                    <a:pt x="98158" y="54622"/>
                  </a:lnTo>
                  <a:lnTo>
                    <a:pt x="99148" y="54622"/>
                  </a:lnTo>
                  <a:lnTo>
                    <a:pt x="99148" y="55651"/>
                  </a:lnTo>
                  <a:lnTo>
                    <a:pt x="100177" y="55651"/>
                  </a:lnTo>
                  <a:lnTo>
                    <a:pt x="103200" y="58674"/>
                  </a:lnTo>
                  <a:lnTo>
                    <a:pt x="104228" y="58674"/>
                  </a:lnTo>
                  <a:lnTo>
                    <a:pt x="105219" y="59702"/>
                  </a:lnTo>
                  <a:lnTo>
                    <a:pt x="107238" y="59702"/>
                  </a:lnTo>
                  <a:lnTo>
                    <a:pt x="108229" y="60693"/>
                  </a:lnTo>
                  <a:lnTo>
                    <a:pt x="119380" y="60693"/>
                  </a:lnTo>
                  <a:lnTo>
                    <a:pt x="119380" y="59702"/>
                  </a:lnTo>
                  <a:lnTo>
                    <a:pt x="122402" y="59702"/>
                  </a:lnTo>
                  <a:lnTo>
                    <a:pt x="122402" y="58674"/>
                  </a:lnTo>
                  <a:lnTo>
                    <a:pt x="124421" y="58674"/>
                  </a:lnTo>
                  <a:lnTo>
                    <a:pt x="124421" y="57683"/>
                  </a:lnTo>
                  <a:lnTo>
                    <a:pt x="125463" y="57683"/>
                  </a:lnTo>
                  <a:lnTo>
                    <a:pt x="126453" y="56642"/>
                  </a:lnTo>
                  <a:lnTo>
                    <a:pt x="127482" y="55651"/>
                  </a:lnTo>
                  <a:lnTo>
                    <a:pt x="128473" y="55651"/>
                  </a:lnTo>
                  <a:lnTo>
                    <a:pt x="128473" y="54622"/>
                  </a:lnTo>
                  <a:lnTo>
                    <a:pt x="129501" y="53632"/>
                  </a:lnTo>
                  <a:lnTo>
                    <a:pt x="130492" y="52603"/>
                  </a:lnTo>
                  <a:lnTo>
                    <a:pt x="130492" y="51612"/>
                  </a:lnTo>
                  <a:lnTo>
                    <a:pt x="131533" y="51612"/>
                  </a:lnTo>
                  <a:lnTo>
                    <a:pt x="131533" y="49580"/>
                  </a:lnTo>
                  <a:lnTo>
                    <a:pt x="132524" y="49580"/>
                  </a:lnTo>
                  <a:lnTo>
                    <a:pt x="132524" y="46532"/>
                  </a:lnTo>
                  <a:lnTo>
                    <a:pt x="133553" y="46532"/>
                  </a:lnTo>
                  <a:lnTo>
                    <a:pt x="133553" y="39458"/>
                  </a:lnTo>
                  <a:close/>
                </a:path>
                <a:path w="179705" h="60960">
                  <a:moveTo>
                    <a:pt x="179095" y="19240"/>
                  </a:moveTo>
                  <a:lnTo>
                    <a:pt x="178054" y="18211"/>
                  </a:lnTo>
                  <a:lnTo>
                    <a:pt x="178054" y="15201"/>
                  </a:lnTo>
                  <a:lnTo>
                    <a:pt x="177063" y="14160"/>
                  </a:lnTo>
                  <a:lnTo>
                    <a:pt x="177063" y="11150"/>
                  </a:lnTo>
                  <a:lnTo>
                    <a:pt x="176034" y="11150"/>
                  </a:lnTo>
                  <a:lnTo>
                    <a:pt x="176034" y="9131"/>
                  </a:lnTo>
                  <a:lnTo>
                    <a:pt x="175044" y="8089"/>
                  </a:lnTo>
                  <a:lnTo>
                    <a:pt x="174015" y="7099"/>
                  </a:lnTo>
                  <a:lnTo>
                    <a:pt x="174015" y="6070"/>
                  </a:lnTo>
                  <a:lnTo>
                    <a:pt x="173024" y="6070"/>
                  </a:lnTo>
                  <a:lnTo>
                    <a:pt x="173024" y="5080"/>
                  </a:lnTo>
                  <a:lnTo>
                    <a:pt x="171983" y="5080"/>
                  </a:lnTo>
                  <a:lnTo>
                    <a:pt x="171983" y="21272"/>
                  </a:lnTo>
                  <a:lnTo>
                    <a:pt x="171983" y="39446"/>
                  </a:lnTo>
                  <a:lnTo>
                    <a:pt x="170992" y="40474"/>
                  </a:lnTo>
                  <a:lnTo>
                    <a:pt x="170992" y="44526"/>
                  </a:lnTo>
                  <a:lnTo>
                    <a:pt x="169964" y="45516"/>
                  </a:lnTo>
                  <a:lnTo>
                    <a:pt x="169964" y="47536"/>
                  </a:lnTo>
                  <a:lnTo>
                    <a:pt x="168973" y="48577"/>
                  </a:lnTo>
                  <a:lnTo>
                    <a:pt x="168973" y="49568"/>
                  </a:lnTo>
                  <a:lnTo>
                    <a:pt x="167944" y="50596"/>
                  </a:lnTo>
                  <a:lnTo>
                    <a:pt x="167944" y="51587"/>
                  </a:lnTo>
                  <a:lnTo>
                    <a:pt x="166941" y="51587"/>
                  </a:lnTo>
                  <a:lnTo>
                    <a:pt x="164922" y="53606"/>
                  </a:lnTo>
                  <a:lnTo>
                    <a:pt x="163893" y="53606"/>
                  </a:lnTo>
                  <a:lnTo>
                    <a:pt x="162902" y="54648"/>
                  </a:lnTo>
                  <a:lnTo>
                    <a:pt x="156832" y="54648"/>
                  </a:lnTo>
                  <a:lnTo>
                    <a:pt x="156832" y="53606"/>
                  </a:lnTo>
                  <a:lnTo>
                    <a:pt x="154800" y="53606"/>
                  </a:lnTo>
                  <a:lnTo>
                    <a:pt x="154800" y="52616"/>
                  </a:lnTo>
                  <a:lnTo>
                    <a:pt x="153771" y="52616"/>
                  </a:lnTo>
                  <a:lnTo>
                    <a:pt x="152781" y="51587"/>
                  </a:lnTo>
                  <a:lnTo>
                    <a:pt x="151752" y="50596"/>
                  </a:lnTo>
                  <a:lnTo>
                    <a:pt x="151752" y="49568"/>
                  </a:lnTo>
                  <a:lnTo>
                    <a:pt x="150761" y="49568"/>
                  </a:lnTo>
                  <a:lnTo>
                    <a:pt x="150761" y="47536"/>
                  </a:lnTo>
                  <a:lnTo>
                    <a:pt x="149720" y="47536"/>
                  </a:lnTo>
                  <a:lnTo>
                    <a:pt x="149720" y="44526"/>
                  </a:lnTo>
                  <a:lnTo>
                    <a:pt x="148729" y="43497"/>
                  </a:lnTo>
                  <a:lnTo>
                    <a:pt x="148729" y="37414"/>
                  </a:lnTo>
                  <a:lnTo>
                    <a:pt x="147701" y="36423"/>
                  </a:lnTo>
                  <a:lnTo>
                    <a:pt x="147701" y="24282"/>
                  </a:lnTo>
                  <a:lnTo>
                    <a:pt x="148729" y="23291"/>
                  </a:lnTo>
                  <a:lnTo>
                    <a:pt x="148729" y="17221"/>
                  </a:lnTo>
                  <a:lnTo>
                    <a:pt x="149720" y="16192"/>
                  </a:lnTo>
                  <a:lnTo>
                    <a:pt x="149720" y="14160"/>
                  </a:lnTo>
                  <a:lnTo>
                    <a:pt x="150761" y="13169"/>
                  </a:lnTo>
                  <a:lnTo>
                    <a:pt x="150761" y="11150"/>
                  </a:lnTo>
                  <a:lnTo>
                    <a:pt x="151752" y="11150"/>
                  </a:lnTo>
                  <a:lnTo>
                    <a:pt x="151752" y="10121"/>
                  </a:lnTo>
                  <a:lnTo>
                    <a:pt x="152781" y="9131"/>
                  </a:lnTo>
                  <a:lnTo>
                    <a:pt x="153771" y="8089"/>
                  </a:lnTo>
                  <a:lnTo>
                    <a:pt x="154800" y="7099"/>
                  </a:lnTo>
                  <a:lnTo>
                    <a:pt x="155790" y="7099"/>
                  </a:lnTo>
                  <a:lnTo>
                    <a:pt x="156832" y="6070"/>
                  </a:lnTo>
                  <a:lnTo>
                    <a:pt x="163893" y="6070"/>
                  </a:lnTo>
                  <a:lnTo>
                    <a:pt x="163893" y="7099"/>
                  </a:lnTo>
                  <a:lnTo>
                    <a:pt x="164922" y="7099"/>
                  </a:lnTo>
                  <a:lnTo>
                    <a:pt x="168973" y="11150"/>
                  </a:lnTo>
                  <a:lnTo>
                    <a:pt x="168973" y="12141"/>
                  </a:lnTo>
                  <a:lnTo>
                    <a:pt x="169964" y="13169"/>
                  </a:lnTo>
                  <a:lnTo>
                    <a:pt x="169964" y="15201"/>
                  </a:lnTo>
                  <a:lnTo>
                    <a:pt x="170992" y="16192"/>
                  </a:lnTo>
                  <a:lnTo>
                    <a:pt x="170992" y="21272"/>
                  </a:lnTo>
                  <a:lnTo>
                    <a:pt x="171983" y="21272"/>
                  </a:lnTo>
                  <a:lnTo>
                    <a:pt x="171983" y="5080"/>
                  </a:lnTo>
                  <a:lnTo>
                    <a:pt x="171983" y="4051"/>
                  </a:lnTo>
                  <a:lnTo>
                    <a:pt x="170992" y="3048"/>
                  </a:lnTo>
                  <a:lnTo>
                    <a:pt x="169964" y="3048"/>
                  </a:lnTo>
                  <a:lnTo>
                    <a:pt x="168973" y="2019"/>
                  </a:lnTo>
                  <a:lnTo>
                    <a:pt x="167944" y="2019"/>
                  </a:lnTo>
                  <a:lnTo>
                    <a:pt x="167944" y="1028"/>
                  </a:lnTo>
                  <a:lnTo>
                    <a:pt x="165912" y="1028"/>
                  </a:lnTo>
                  <a:lnTo>
                    <a:pt x="164922" y="0"/>
                  </a:lnTo>
                  <a:lnTo>
                    <a:pt x="154800" y="0"/>
                  </a:lnTo>
                  <a:lnTo>
                    <a:pt x="153771" y="1028"/>
                  </a:lnTo>
                  <a:lnTo>
                    <a:pt x="152781" y="1028"/>
                  </a:lnTo>
                  <a:lnTo>
                    <a:pt x="151752" y="2019"/>
                  </a:lnTo>
                  <a:lnTo>
                    <a:pt x="150761" y="2019"/>
                  </a:lnTo>
                  <a:lnTo>
                    <a:pt x="149720" y="3048"/>
                  </a:lnTo>
                  <a:lnTo>
                    <a:pt x="148729" y="3048"/>
                  </a:lnTo>
                  <a:lnTo>
                    <a:pt x="148729" y="4051"/>
                  </a:lnTo>
                  <a:lnTo>
                    <a:pt x="147701" y="5080"/>
                  </a:lnTo>
                  <a:lnTo>
                    <a:pt x="146710" y="5080"/>
                  </a:lnTo>
                  <a:lnTo>
                    <a:pt x="146710" y="6070"/>
                  </a:lnTo>
                  <a:lnTo>
                    <a:pt x="145681" y="7099"/>
                  </a:lnTo>
                  <a:lnTo>
                    <a:pt x="145681" y="8089"/>
                  </a:lnTo>
                  <a:lnTo>
                    <a:pt x="144678" y="8089"/>
                  </a:lnTo>
                  <a:lnTo>
                    <a:pt x="144678" y="9131"/>
                  </a:lnTo>
                  <a:lnTo>
                    <a:pt x="143649" y="10121"/>
                  </a:lnTo>
                  <a:lnTo>
                    <a:pt x="143649" y="11150"/>
                  </a:lnTo>
                  <a:lnTo>
                    <a:pt x="142659" y="12141"/>
                  </a:lnTo>
                  <a:lnTo>
                    <a:pt x="142659" y="15201"/>
                  </a:lnTo>
                  <a:lnTo>
                    <a:pt x="141630" y="16192"/>
                  </a:lnTo>
                  <a:lnTo>
                    <a:pt x="141630" y="19240"/>
                  </a:lnTo>
                  <a:lnTo>
                    <a:pt x="140639" y="20231"/>
                  </a:lnTo>
                  <a:lnTo>
                    <a:pt x="140639" y="40474"/>
                  </a:lnTo>
                  <a:lnTo>
                    <a:pt x="141630" y="41465"/>
                  </a:lnTo>
                  <a:lnTo>
                    <a:pt x="141630" y="45516"/>
                  </a:lnTo>
                  <a:lnTo>
                    <a:pt x="142659" y="45516"/>
                  </a:lnTo>
                  <a:lnTo>
                    <a:pt x="142659" y="48577"/>
                  </a:lnTo>
                  <a:lnTo>
                    <a:pt x="143649" y="48577"/>
                  </a:lnTo>
                  <a:lnTo>
                    <a:pt x="143649" y="50596"/>
                  </a:lnTo>
                  <a:lnTo>
                    <a:pt x="144678" y="51587"/>
                  </a:lnTo>
                  <a:lnTo>
                    <a:pt x="144678" y="52616"/>
                  </a:lnTo>
                  <a:lnTo>
                    <a:pt x="145681" y="52616"/>
                  </a:lnTo>
                  <a:lnTo>
                    <a:pt x="145681" y="53606"/>
                  </a:lnTo>
                  <a:lnTo>
                    <a:pt x="146710" y="54648"/>
                  </a:lnTo>
                  <a:lnTo>
                    <a:pt x="146710" y="55638"/>
                  </a:lnTo>
                  <a:lnTo>
                    <a:pt x="147701" y="55638"/>
                  </a:lnTo>
                  <a:lnTo>
                    <a:pt x="147701" y="56667"/>
                  </a:lnTo>
                  <a:lnTo>
                    <a:pt x="148729" y="56667"/>
                  </a:lnTo>
                  <a:lnTo>
                    <a:pt x="150761" y="58686"/>
                  </a:lnTo>
                  <a:lnTo>
                    <a:pt x="151752" y="58686"/>
                  </a:lnTo>
                  <a:lnTo>
                    <a:pt x="152781" y="59677"/>
                  </a:lnTo>
                  <a:lnTo>
                    <a:pt x="154800" y="59677"/>
                  </a:lnTo>
                  <a:lnTo>
                    <a:pt x="155790" y="60718"/>
                  </a:lnTo>
                  <a:lnTo>
                    <a:pt x="164922" y="60718"/>
                  </a:lnTo>
                  <a:lnTo>
                    <a:pt x="164922" y="59677"/>
                  </a:lnTo>
                  <a:lnTo>
                    <a:pt x="167944" y="59677"/>
                  </a:lnTo>
                  <a:lnTo>
                    <a:pt x="167944" y="58686"/>
                  </a:lnTo>
                  <a:lnTo>
                    <a:pt x="168973" y="58686"/>
                  </a:lnTo>
                  <a:lnTo>
                    <a:pt x="169964" y="57658"/>
                  </a:lnTo>
                  <a:lnTo>
                    <a:pt x="170992" y="57658"/>
                  </a:lnTo>
                  <a:lnTo>
                    <a:pt x="170992" y="56667"/>
                  </a:lnTo>
                  <a:lnTo>
                    <a:pt x="171983" y="56667"/>
                  </a:lnTo>
                  <a:lnTo>
                    <a:pt x="171983" y="55638"/>
                  </a:lnTo>
                  <a:lnTo>
                    <a:pt x="173024" y="55638"/>
                  </a:lnTo>
                  <a:lnTo>
                    <a:pt x="173024" y="54648"/>
                  </a:lnTo>
                  <a:lnTo>
                    <a:pt x="174015" y="53606"/>
                  </a:lnTo>
                  <a:lnTo>
                    <a:pt x="175044" y="52616"/>
                  </a:lnTo>
                  <a:lnTo>
                    <a:pt x="175044" y="51587"/>
                  </a:lnTo>
                  <a:lnTo>
                    <a:pt x="176034" y="51587"/>
                  </a:lnTo>
                  <a:lnTo>
                    <a:pt x="176034" y="49568"/>
                  </a:lnTo>
                  <a:lnTo>
                    <a:pt x="177063" y="48577"/>
                  </a:lnTo>
                  <a:lnTo>
                    <a:pt x="177063" y="46545"/>
                  </a:lnTo>
                  <a:lnTo>
                    <a:pt x="178054" y="46545"/>
                  </a:lnTo>
                  <a:lnTo>
                    <a:pt x="178054" y="42494"/>
                  </a:lnTo>
                  <a:lnTo>
                    <a:pt x="179095" y="41465"/>
                  </a:lnTo>
                  <a:lnTo>
                    <a:pt x="179095" y="192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7" name="object 687"/>
            <p:cNvSpPr/>
            <p:nvPr/>
          </p:nvSpPr>
          <p:spPr>
            <a:xfrm>
              <a:off x="2841213" y="4778097"/>
              <a:ext cx="0" cy="1245870"/>
            </a:xfrm>
            <a:custGeom>
              <a:avLst/>
              <a:gdLst/>
              <a:ahLst/>
              <a:cxnLst/>
              <a:rect l="l" t="t" r="r" b="b"/>
              <a:pathLst>
                <a:path h="1245870">
                  <a:moveTo>
                    <a:pt x="0" y="0"/>
                  </a:moveTo>
                  <a:lnTo>
                    <a:pt x="0" y="12456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8" name="object 688"/>
          <p:cNvGrpSpPr/>
          <p:nvPr/>
        </p:nvGrpSpPr>
        <p:grpSpPr>
          <a:xfrm>
            <a:off x="2852389" y="7747705"/>
            <a:ext cx="8056245" cy="1076960"/>
            <a:chOff x="2814923" y="4950128"/>
            <a:chExt cx="8056245" cy="1076960"/>
          </a:xfrm>
        </p:grpSpPr>
        <p:sp>
          <p:nvSpPr>
            <p:cNvPr id="689" name="object 689"/>
            <p:cNvSpPr/>
            <p:nvPr/>
          </p:nvSpPr>
          <p:spPr>
            <a:xfrm>
              <a:off x="4904565" y="4950128"/>
              <a:ext cx="0" cy="1073785"/>
            </a:xfrm>
            <a:custGeom>
              <a:avLst/>
              <a:gdLst/>
              <a:ahLst/>
              <a:cxnLst/>
              <a:rect l="l" t="t" r="r" b="b"/>
              <a:pathLst>
                <a:path h="1073785">
                  <a:moveTo>
                    <a:pt x="0" y="0"/>
                  </a:moveTo>
                  <a:lnTo>
                    <a:pt x="0" y="10736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0" name="object 690"/>
            <p:cNvSpPr/>
            <p:nvPr/>
          </p:nvSpPr>
          <p:spPr>
            <a:xfrm>
              <a:off x="2817938" y="6000533"/>
              <a:ext cx="2110105" cy="0"/>
            </a:xfrm>
            <a:custGeom>
              <a:avLst/>
              <a:gdLst/>
              <a:ahLst/>
              <a:cxnLst/>
              <a:rect l="l" t="t" r="r" b="b"/>
              <a:pathLst>
                <a:path w="2110104">
                  <a:moveTo>
                    <a:pt x="0" y="0"/>
                  </a:moveTo>
                  <a:lnTo>
                    <a:pt x="21098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1" name="object 691"/>
            <p:cNvSpPr/>
            <p:nvPr/>
          </p:nvSpPr>
          <p:spPr>
            <a:xfrm>
              <a:off x="2817958" y="5976247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2" name="object 69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783340" y="5915530"/>
              <a:ext cx="179095" cy="60717"/>
            </a:xfrm>
            <a:prstGeom prst="rect">
              <a:avLst/>
            </a:prstGeom>
          </p:spPr>
        </p:pic>
        <p:pic>
          <p:nvPicPr>
            <p:cNvPr id="693" name="object 69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877242" y="4950128"/>
              <a:ext cx="1402564" cy="1076716"/>
            </a:xfrm>
            <a:prstGeom prst="rect">
              <a:avLst/>
            </a:prstGeom>
          </p:spPr>
        </p:pic>
        <p:sp>
          <p:nvSpPr>
            <p:cNvPr id="694" name="object 694"/>
            <p:cNvSpPr/>
            <p:nvPr/>
          </p:nvSpPr>
          <p:spPr>
            <a:xfrm>
              <a:off x="6228197" y="6000533"/>
              <a:ext cx="3292475" cy="0"/>
            </a:xfrm>
            <a:custGeom>
              <a:avLst/>
              <a:gdLst/>
              <a:ahLst/>
              <a:cxnLst/>
              <a:rect l="l" t="t" r="r" b="b"/>
              <a:pathLst>
                <a:path w="3292475">
                  <a:moveTo>
                    <a:pt x="0" y="0"/>
                  </a:moveTo>
                  <a:lnTo>
                    <a:pt x="32918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5" name="object 695"/>
            <p:cNvSpPr/>
            <p:nvPr/>
          </p:nvSpPr>
          <p:spPr>
            <a:xfrm>
              <a:off x="6228197" y="5976247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48573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6" name="object 696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759280" y="5904398"/>
              <a:ext cx="231716" cy="80956"/>
            </a:xfrm>
            <a:prstGeom prst="rect">
              <a:avLst/>
            </a:prstGeom>
          </p:spPr>
        </p:pic>
        <p:pic>
          <p:nvPicPr>
            <p:cNvPr id="697" name="object 69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9469502" y="5811319"/>
              <a:ext cx="1401532" cy="215525"/>
            </a:xfrm>
            <a:prstGeom prst="rect">
              <a:avLst/>
            </a:prstGeom>
          </p:spPr>
        </p:pic>
      </p:grpSp>
      <p:grpSp>
        <p:nvGrpSpPr>
          <p:cNvPr id="698" name="object 698"/>
          <p:cNvGrpSpPr/>
          <p:nvPr/>
        </p:nvGrpSpPr>
        <p:grpSpPr>
          <a:xfrm>
            <a:off x="10854908" y="8713107"/>
            <a:ext cx="2781935" cy="111760"/>
            <a:chOff x="10817442" y="5915530"/>
            <a:chExt cx="2781935" cy="111760"/>
          </a:xfrm>
        </p:grpSpPr>
        <p:sp>
          <p:nvSpPr>
            <p:cNvPr id="699" name="object 699"/>
            <p:cNvSpPr/>
            <p:nvPr/>
          </p:nvSpPr>
          <p:spPr>
            <a:xfrm>
              <a:off x="12904066" y="597321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0820458" y="6000534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>
                  <a:moveTo>
                    <a:pt x="0" y="0"/>
                  </a:moveTo>
                  <a:lnTo>
                    <a:pt x="21109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0820478" y="5976247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2" name="object 70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786892" y="5915530"/>
              <a:ext cx="178083" cy="60717"/>
            </a:xfrm>
            <a:prstGeom prst="rect">
              <a:avLst/>
            </a:prstGeom>
          </p:spPr>
        </p:pic>
        <p:pic>
          <p:nvPicPr>
            <p:cNvPr id="703" name="object 703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880791" y="5915530"/>
              <a:ext cx="718485" cy="111314"/>
            </a:xfrm>
            <a:prstGeom prst="rect">
              <a:avLst/>
            </a:prstGeom>
          </p:spPr>
        </p:pic>
      </p:grpSp>
      <p:pic>
        <p:nvPicPr>
          <p:cNvPr id="704" name="object 704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114676" y="9011632"/>
            <a:ext cx="197310" cy="197330"/>
          </a:xfrm>
          <a:prstGeom prst="rect">
            <a:avLst/>
          </a:prstGeom>
        </p:spPr>
      </p:pic>
      <p:pic>
        <p:nvPicPr>
          <p:cNvPr id="705" name="object 705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4842880" y="9011632"/>
            <a:ext cx="197310" cy="197330"/>
          </a:xfrm>
          <a:prstGeom prst="rect">
            <a:avLst/>
          </a:prstGeom>
        </p:spPr>
      </p:pic>
      <p:pic>
        <p:nvPicPr>
          <p:cNvPr id="706" name="object 706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779528" y="9011632"/>
            <a:ext cx="197310" cy="197330"/>
          </a:xfrm>
          <a:prstGeom prst="rect">
            <a:avLst/>
          </a:prstGeom>
        </p:spPr>
      </p:pic>
      <p:grpSp>
        <p:nvGrpSpPr>
          <p:cNvPr id="707" name="object 707"/>
          <p:cNvGrpSpPr/>
          <p:nvPr/>
        </p:nvGrpSpPr>
        <p:grpSpPr>
          <a:xfrm>
            <a:off x="5226410" y="9011632"/>
            <a:ext cx="591185" cy="197485"/>
            <a:chOff x="5188944" y="6214055"/>
            <a:chExt cx="591185" cy="197485"/>
          </a:xfrm>
        </p:grpSpPr>
        <p:sp>
          <p:nvSpPr>
            <p:cNvPr id="708" name="object 708"/>
            <p:cNvSpPr/>
            <p:nvPr/>
          </p:nvSpPr>
          <p:spPr>
            <a:xfrm>
              <a:off x="5389310" y="6217091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70" h="191770">
                  <a:moveTo>
                    <a:pt x="191238" y="95629"/>
                  </a:moveTo>
                  <a:lnTo>
                    <a:pt x="183727" y="58410"/>
                  </a:lnTo>
                  <a:lnTo>
                    <a:pt x="163242" y="28013"/>
                  </a:lnTo>
                  <a:lnTo>
                    <a:pt x="132853" y="7516"/>
                  </a:lnTo>
                  <a:lnTo>
                    <a:pt x="95629" y="0"/>
                  </a:lnTo>
                  <a:lnTo>
                    <a:pt x="58402" y="7516"/>
                  </a:lnTo>
                  <a:lnTo>
                    <a:pt x="28005" y="28013"/>
                  </a:lnTo>
                  <a:lnTo>
                    <a:pt x="7513" y="58410"/>
                  </a:lnTo>
                  <a:lnTo>
                    <a:pt x="0" y="95629"/>
                  </a:lnTo>
                  <a:lnTo>
                    <a:pt x="7513" y="132848"/>
                  </a:lnTo>
                  <a:lnTo>
                    <a:pt x="28005" y="163245"/>
                  </a:lnTo>
                  <a:lnTo>
                    <a:pt x="58402" y="183742"/>
                  </a:lnTo>
                  <a:lnTo>
                    <a:pt x="95629" y="191258"/>
                  </a:lnTo>
                  <a:lnTo>
                    <a:pt x="132853" y="183742"/>
                  </a:lnTo>
                  <a:lnTo>
                    <a:pt x="163242" y="163245"/>
                  </a:lnTo>
                  <a:lnTo>
                    <a:pt x="183727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5191979" y="6217091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70" h="191770">
                  <a:moveTo>
                    <a:pt x="191238" y="95629"/>
                  </a:moveTo>
                  <a:lnTo>
                    <a:pt x="183727" y="58410"/>
                  </a:lnTo>
                  <a:lnTo>
                    <a:pt x="163242" y="28013"/>
                  </a:lnTo>
                  <a:lnTo>
                    <a:pt x="132853" y="7516"/>
                  </a:lnTo>
                  <a:lnTo>
                    <a:pt x="95629" y="0"/>
                  </a:lnTo>
                  <a:lnTo>
                    <a:pt x="58402" y="7516"/>
                  </a:lnTo>
                  <a:lnTo>
                    <a:pt x="28005" y="28013"/>
                  </a:lnTo>
                  <a:lnTo>
                    <a:pt x="7513" y="58410"/>
                  </a:lnTo>
                  <a:lnTo>
                    <a:pt x="0" y="95629"/>
                  </a:lnTo>
                  <a:lnTo>
                    <a:pt x="7513" y="132848"/>
                  </a:lnTo>
                  <a:lnTo>
                    <a:pt x="28005" y="163245"/>
                  </a:lnTo>
                  <a:lnTo>
                    <a:pt x="58402" y="183742"/>
                  </a:lnTo>
                  <a:lnTo>
                    <a:pt x="95629" y="191258"/>
                  </a:lnTo>
                  <a:lnTo>
                    <a:pt x="132853" y="183742"/>
                  </a:lnTo>
                  <a:lnTo>
                    <a:pt x="163242" y="163245"/>
                  </a:lnTo>
                  <a:lnTo>
                    <a:pt x="183727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0" name="object 710"/>
            <p:cNvSpPr/>
            <p:nvPr/>
          </p:nvSpPr>
          <p:spPr>
            <a:xfrm>
              <a:off x="5585629" y="6217091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70" h="191770">
                  <a:moveTo>
                    <a:pt x="191238" y="95629"/>
                  </a:moveTo>
                  <a:lnTo>
                    <a:pt x="183727" y="58410"/>
                  </a:lnTo>
                  <a:lnTo>
                    <a:pt x="163242" y="28013"/>
                  </a:lnTo>
                  <a:lnTo>
                    <a:pt x="132853" y="7516"/>
                  </a:lnTo>
                  <a:lnTo>
                    <a:pt x="95629" y="0"/>
                  </a:lnTo>
                  <a:lnTo>
                    <a:pt x="58419" y="7516"/>
                  </a:lnTo>
                  <a:lnTo>
                    <a:pt x="28020" y="28013"/>
                  </a:lnTo>
                  <a:lnTo>
                    <a:pt x="7519" y="58410"/>
                  </a:lnTo>
                  <a:lnTo>
                    <a:pt x="0" y="95629"/>
                  </a:lnTo>
                  <a:lnTo>
                    <a:pt x="7519" y="132848"/>
                  </a:lnTo>
                  <a:lnTo>
                    <a:pt x="28020" y="163245"/>
                  </a:lnTo>
                  <a:lnTo>
                    <a:pt x="58419" y="183742"/>
                  </a:lnTo>
                  <a:lnTo>
                    <a:pt x="95629" y="191258"/>
                  </a:lnTo>
                  <a:lnTo>
                    <a:pt x="132853" y="183742"/>
                  </a:lnTo>
                  <a:lnTo>
                    <a:pt x="163242" y="163245"/>
                  </a:lnTo>
                  <a:lnTo>
                    <a:pt x="183727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11" name="object 71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6190799" y="9011632"/>
            <a:ext cx="197310" cy="197330"/>
          </a:xfrm>
          <a:prstGeom prst="rect">
            <a:avLst/>
          </a:prstGeom>
        </p:spPr>
      </p:pic>
      <p:pic>
        <p:nvPicPr>
          <p:cNvPr id="712" name="object 71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434128" y="9011632"/>
            <a:ext cx="197310" cy="197330"/>
          </a:xfrm>
          <a:prstGeom prst="rect">
            <a:avLst/>
          </a:prstGeom>
        </p:spPr>
      </p:pic>
      <p:pic>
        <p:nvPicPr>
          <p:cNvPr id="713" name="object 713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10004870" y="8845672"/>
            <a:ext cx="590959" cy="363290"/>
          </a:xfrm>
          <a:prstGeom prst="rect">
            <a:avLst/>
          </a:prstGeom>
        </p:spPr>
      </p:pic>
      <p:pic>
        <p:nvPicPr>
          <p:cNvPr id="714" name="object 714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0783060" y="9011632"/>
            <a:ext cx="197310" cy="197330"/>
          </a:xfrm>
          <a:prstGeom prst="rect">
            <a:avLst/>
          </a:prstGeom>
        </p:spPr>
      </p:pic>
      <p:pic>
        <p:nvPicPr>
          <p:cNvPr id="715" name="object 715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2845416" y="9011632"/>
            <a:ext cx="197310" cy="197330"/>
          </a:xfrm>
          <a:prstGeom prst="rect">
            <a:avLst/>
          </a:prstGeom>
        </p:spPr>
      </p:pic>
      <p:pic>
        <p:nvPicPr>
          <p:cNvPr id="716" name="object 71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13510268" y="9011632"/>
            <a:ext cx="197310" cy="197330"/>
          </a:xfrm>
          <a:prstGeom prst="rect">
            <a:avLst/>
          </a:prstGeom>
        </p:spPr>
      </p:pic>
      <p:pic>
        <p:nvPicPr>
          <p:cNvPr id="717" name="object 717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5235497" y="7284252"/>
            <a:ext cx="1233568" cy="1247715"/>
          </a:xfrm>
          <a:prstGeom prst="rect">
            <a:avLst/>
          </a:prstGeom>
        </p:spPr>
      </p:pic>
      <p:pic>
        <p:nvPicPr>
          <p:cNvPr id="718" name="object 718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6121986" y="3193049"/>
            <a:ext cx="489764" cy="124332"/>
          </a:xfrm>
          <a:prstGeom prst="rect">
            <a:avLst/>
          </a:prstGeom>
        </p:spPr>
      </p:pic>
      <p:grpSp>
        <p:nvGrpSpPr>
          <p:cNvPr id="719" name="object 719"/>
          <p:cNvGrpSpPr/>
          <p:nvPr/>
        </p:nvGrpSpPr>
        <p:grpSpPr>
          <a:xfrm>
            <a:off x="6675504" y="3226307"/>
            <a:ext cx="1083945" cy="123825"/>
            <a:chOff x="6638038" y="428730"/>
            <a:chExt cx="1083945" cy="123825"/>
          </a:xfrm>
        </p:grpSpPr>
        <p:pic>
          <p:nvPicPr>
            <p:cNvPr id="720" name="object 72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638038" y="428730"/>
              <a:ext cx="413888" cy="121434"/>
            </a:xfrm>
            <a:prstGeom prst="rect">
              <a:avLst/>
            </a:prstGeom>
          </p:spPr>
        </p:pic>
        <p:pic>
          <p:nvPicPr>
            <p:cNvPr id="721" name="object 721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7070141" y="428750"/>
              <a:ext cx="651696" cy="123417"/>
            </a:xfrm>
            <a:prstGeom prst="rect">
              <a:avLst/>
            </a:prstGeom>
          </p:spPr>
        </p:pic>
      </p:grpSp>
      <p:pic>
        <p:nvPicPr>
          <p:cNvPr id="722" name="object 722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823077" y="3194956"/>
            <a:ext cx="1824553" cy="154788"/>
          </a:xfrm>
          <a:prstGeom prst="rect">
            <a:avLst/>
          </a:prstGeom>
        </p:spPr>
      </p:pic>
      <p:pic>
        <p:nvPicPr>
          <p:cNvPr id="723" name="object 72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354184" y="7298419"/>
            <a:ext cx="1248707" cy="1233548"/>
          </a:xfrm>
          <a:prstGeom prst="rect">
            <a:avLst/>
          </a:prstGeom>
        </p:spPr>
      </p:pic>
      <p:pic>
        <p:nvPicPr>
          <p:cNvPr id="724" name="object 72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4543451" y="7519004"/>
            <a:ext cx="77900" cy="82980"/>
          </a:xfrm>
          <a:prstGeom prst="rect">
            <a:avLst/>
          </a:prstGeom>
        </p:spPr>
      </p:pic>
      <p:pic>
        <p:nvPicPr>
          <p:cNvPr id="725" name="object 72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4545475" y="5354461"/>
            <a:ext cx="63732" cy="83971"/>
          </a:xfrm>
          <a:prstGeom prst="rect">
            <a:avLst/>
          </a:prstGeom>
        </p:spPr>
      </p:pic>
      <p:sp>
        <p:nvSpPr>
          <p:cNvPr id="726" name="object 726"/>
          <p:cNvSpPr/>
          <p:nvPr/>
        </p:nvSpPr>
        <p:spPr>
          <a:xfrm>
            <a:off x="14545475" y="4103668"/>
            <a:ext cx="55244" cy="83185"/>
          </a:xfrm>
          <a:custGeom>
            <a:avLst/>
            <a:gdLst/>
            <a:ahLst/>
            <a:cxnLst/>
            <a:rect l="l" t="t" r="r" b="b"/>
            <a:pathLst>
              <a:path w="55244" h="83184">
                <a:moveTo>
                  <a:pt x="54645" y="0"/>
                </a:moveTo>
                <a:lnTo>
                  <a:pt x="0" y="0"/>
                </a:lnTo>
                <a:lnTo>
                  <a:pt x="0" y="82980"/>
                </a:lnTo>
                <a:lnTo>
                  <a:pt x="11111" y="82980"/>
                </a:lnTo>
                <a:lnTo>
                  <a:pt x="11111" y="9087"/>
                </a:lnTo>
                <a:lnTo>
                  <a:pt x="54645" y="9087"/>
                </a:lnTo>
                <a:lnTo>
                  <a:pt x="5464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27" name="object 727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4547499" y="3754545"/>
            <a:ext cx="74884" cy="103219"/>
          </a:xfrm>
          <a:prstGeom prst="rect">
            <a:avLst/>
          </a:prstGeom>
        </p:spPr>
      </p:pic>
      <p:sp>
        <p:nvSpPr>
          <p:cNvPr id="728" name="object 728"/>
          <p:cNvSpPr/>
          <p:nvPr/>
        </p:nvSpPr>
        <p:spPr>
          <a:xfrm>
            <a:off x="13807761" y="7306494"/>
            <a:ext cx="549910" cy="0"/>
          </a:xfrm>
          <a:custGeom>
            <a:avLst/>
            <a:gdLst/>
            <a:ahLst/>
            <a:cxnLst/>
            <a:rect l="l" t="t" r="r" b="b"/>
            <a:pathLst>
              <a:path w="549909">
                <a:moveTo>
                  <a:pt x="0" y="0"/>
                </a:moveTo>
                <a:lnTo>
                  <a:pt x="549469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29" name="object 729"/>
          <p:cNvGrpSpPr/>
          <p:nvPr/>
        </p:nvGrpSpPr>
        <p:grpSpPr>
          <a:xfrm>
            <a:off x="13807761" y="7279192"/>
            <a:ext cx="553085" cy="433705"/>
            <a:chOff x="13770295" y="4481615"/>
            <a:chExt cx="553085" cy="433705"/>
          </a:xfrm>
        </p:grpSpPr>
        <p:sp>
          <p:nvSpPr>
            <p:cNvPr id="730" name="object 730"/>
            <p:cNvSpPr/>
            <p:nvPr/>
          </p:nvSpPr>
          <p:spPr>
            <a:xfrm>
              <a:off x="13770295" y="4680949"/>
              <a:ext cx="549910" cy="0"/>
            </a:xfrm>
            <a:custGeom>
              <a:avLst/>
              <a:gdLst/>
              <a:ahLst/>
              <a:cxnLst/>
              <a:rect l="l" t="t" r="r" b="b"/>
              <a:pathLst>
                <a:path w="549909">
                  <a:moveTo>
                    <a:pt x="0" y="0"/>
                  </a:moveTo>
                  <a:lnTo>
                    <a:pt x="54946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1" name="object 731"/>
            <p:cNvSpPr/>
            <p:nvPr/>
          </p:nvSpPr>
          <p:spPr>
            <a:xfrm>
              <a:off x="14296510" y="4484631"/>
              <a:ext cx="0" cy="219710"/>
            </a:xfrm>
            <a:custGeom>
              <a:avLst/>
              <a:gdLst/>
              <a:ahLst/>
              <a:cxnLst/>
              <a:rect l="l" t="t" r="r" b="b"/>
              <a:pathLst>
                <a:path h="219710">
                  <a:moveTo>
                    <a:pt x="0" y="0"/>
                  </a:moveTo>
                  <a:lnTo>
                    <a:pt x="0" y="219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2" name="object 732"/>
            <p:cNvSpPr/>
            <p:nvPr/>
          </p:nvSpPr>
          <p:spPr>
            <a:xfrm>
              <a:off x="14296510" y="4680970"/>
              <a:ext cx="0" cy="234315"/>
            </a:xfrm>
            <a:custGeom>
              <a:avLst/>
              <a:gdLst/>
              <a:ahLst/>
              <a:cxnLst/>
              <a:rect l="l" t="t" r="r" b="b"/>
              <a:pathLst>
                <a:path h="234314">
                  <a:moveTo>
                    <a:pt x="0" y="23374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3" name="object 733"/>
            <p:cNvSpPr/>
            <p:nvPr/>
          </p:nvSpPr>
          <p:spPr>
            <a:xfrm>
              <a:off x="14211503" y="4759889"/>
              <a:ext cx="60960" cy="130810"/>
            </a:xfrm>
            <a:custGeom>
              <a:avLst/>
              <a:gdLst/>
              <a:ahLst/>
              <a:cxnLst/>
              <a:rect l="l" t="t" r="r" b="b"/>
              <a:pathLst>
                <a:path w="60959" h="130810">
                  <a:moveTo>
                    <a:pt x="59677" y="115379"/>
                  </a:moveTo>
                  <a:lnTo>
                    <a:pt x="57658" y="115379"/>
                  </a:lnTo>
                  <a:lnTo>
                    <a:pt x="57658" y="114350"/>
                  </a:lnTo>
                  <a:lnTo>
                    <a:pt x="50596" y="114350"/>
                  </a:lnTo>
                  <a:lnTo>
                    <a:pt x="49568" y="113360"/>
                  </a:lnTo>
                  <a:lnTo>
                    <a:pt x="45516" y="113360"/>
                  </a:lnTo>
                  <a:lnTo>
                    <a:pt x="44526" y="112318"/>
                  </a:lnTo>
                  <a:lnTo>
                    <a:pt x="42494" y="112318"/>
                  </a:lnTo>
                  <a:lnTo>
                    <a:pt x="41465" y="111328"/>
                  </a:lnTo>
                  <a:lnTo>
                    <a:pt x="39446" y="111328"/>
                  </a:lnTo>
                  <a:lnTo>
                    <a:pt x="38455" y="110299"/>
                  </a:lnTo>
                  <a:lnTo>
                    <a:pt x="36423" y="110299"/>
                  </a:lnTo>
                  <a:lnTo>
                    <a:pt x="35394" y="109308"/>
                  </a:lnTo>
                  <a:lnTo>
                    <a:pt x="34404" y="109308"/>
                  </a:lnTo>
                  <a:lnTo>
                    <a:pt x="33375" y="108280"/>
                  </a:lnTo>
                  <a:lnTo>
                    <a:pt x="31343" y="108280"/>
                  </a:lnTo>
                  <a:lnTo>
                    <a:pt x="31343" y="107289"/>
                  </a:lnTo>
                  <a:lnTo>
                    <a:pt x="29324" y="107289"/>
                  </a:lnTo>
                  <a:lnTo>
                    <a:pt x="28333" y="106248"/>
                  </a:lnTo>
                  <a:lnTo>
                    <a:pt x="27305" y="106248"/>
                  </a:lnTo>
                  <a:lnTo>
                    <a:pt x="26314" y="105257"/>
                  </a:lnTo>
                  <a:lnTo>
                    <a:pt x="25273" y="105257"/>
                  </a:lnTo>
                  <a:lnTo>
                    <a:pt x="24282" y="104228"/>
                  </a:lnTo>
                  <a:lnTo>
                    <a:pt x="23253" y="104228"/>
                  </a:lnTo>
                  <a:lnTo>
                    <a:pt x="22263" y="103238"/>
                  </a:lnTo>
                  <a:lnTo>
                    <a:pt x="21234" y="103238"/>
                  </a:lnTo>
                  <a:lnTo>
                    <a:pt x="20231" y="102209"/>
                  </a:lnTo>
                  <a:lnTo>
                    <a:pt x="19202" y="102209"/>
                  </a:lnTo>
                  <a:lnTo>
                    <a:pt x="19202" y="101219"/>
                  </a:lnTo>
                  <a:lnTo>
                    <a:pt x="18211" y="101219"/>
                  </a:lnTo>
                  <a:lnTo>
                    <a:pt x="17183" y="100177"/>
                  </a:lnTo>
                  <a:lnTo>
                    <a:pt x="16192" y="100177"/>
                  </a:lnTo>
                  <a:lnTo>
                    <a:pt x="16192" y="99187"/>
                  </a:lnTo>
                  <a:lnTo>
                    <a:pt x="15151" y="99187"/>
                  </a:lnTo>
                  <a:lnTo>
                    <a:pt x="14160" y="98158"/>
                  </a:lnTo>
                  <a:lnTo>
                    <a:pt x="13131" y="97167"/>
                  </a:lnTo>
                  <a:lnTo>
                    <a:pt x="12141" y="97167"/>
                  </a:lnTo>
                  <a:lnTo>
                    <a:pt x="12141" y="96139"/>
                  </a:lnTo>
                  <a:lnTo>
                    <a:pt x="10121" y="96139"/>
                  </a:lnTo>
                  <a:lnTo>
                    <a:pt x="10121" y="95135"/>
                  </a:lnTo>
                  <a:lnTo>
                    <a:pt x="9080" y="95135"/>
                  </a:lnTo>
                  <a:lnTo>
                    <a:pt x="9080" y="94107"/>
                  </a:lnTo>
                  <a:lnTo>
                    <a:pt x="8089" y="94107"/>
                  </a:lnTo>
                  <a:lnTo>
                    <a:pt x="8089" y="93116"/>
                  </a:lnTo>
                  <a:lnTo>
                    <a:pt x="7099" y="93116"/>
                  </a:lnTo>
                  <a:lnTo>
                    <a:pt x="6070" y="92087"/>
                  </a:lnTo>
                  <a:lnTo>
                    <a:pt x="1028" y="92087"/>
                  </a:lnTo>
                  <a:lnTo>
                    <a:pt x="1028" y="130543"/>
                  </a:lnTo>
                  <a:lnTo>
                    <a:pt x="8089" y="130543"/>
                  </a:lnTo>
                  <a:lnTo>
                    <a:pt x="8089" y="102209"/>
                  </a:lnTo>
                  <a:lnTo>
                    <a:pt x="9080" y="102209"/>
                  </a:lnTo>
                  <a:lnTo>
                    <a:pt x="9080" y="103238"/>
                  </a:lnTo>
                  <a:lnTo>
                    <a:pt x="10121" y="103238"/>
                  </a:lnTo>
                  <a:lnTo>
                    <a:pt x="13131" y="106248"/>
                  </a:lnTo>
                  <a:lnTo>
                    <a:pt x="14160" y="106248"/>
                  </a:lnTo>
                  <a:lnTo>
                    <a:pt x="14160" y="107289"/>
                  </a:lnTo>
                  <a:lnTo>
                    <a:pt x="16192" y="107289"/>
                  </a:lnTo>
                  <a:lnTo>
                    <a:pt x="16192" y="108280"/>
                  </a:lnTo>
                  <a:lnTo>
                    <a:pt x="17183" y="108280"/>
                  </a:lnTo>
                  <a:lnTo>
                    <a:pt x="18211" y="109308"/>
                  </a:lnTo>
                  <a:lnTo>
                    <a:pt x="19202" y="109308"/>
                  </a:lnTo>
                  <a:lnTo>
                    <a:pt x="19202" y="110299"/>
                  </a:lnTo>
                  <a:lnTo>
                    <a:pt x="20231" y="110299"/>
                  </a:lnTo>
                  <a:lnTo>
                    <a:pt x="21234" y="111328"/>
                  </a:lnTo>
                  <a:lnTo>
                    <a:pt x="22263" y="111328"/>
                  </a:lnTo>
                  <a:lnTo>
                    <a:pt x="23253" y="112318"/>
                  </a:lnTo>
                  <a:lnTo>
                    <a:pt x="24282" y="112318"/>
                  </a:lnTo>
                  <a:lnTo>
                    <a:pt x="25273" y="113360"/>
                  </a:lnTo>
                  <a:lnTo>
                    <a:pt x="26314" y="113360"/>
                  </a:lnTo>
                  <a:lnTo>
                    <a:pt x="27305" y="114350"/>
                  </a:lnTo>
                  <a:lnTo>
                    <a:pt x="28333" y="114350"/>
                  </a:lnTo>
                  <a:lnTo>
                    <a:pt x="29324" y="115379"/>
                  </a:lnTo>
                  <a:lnTo>
                    <a:pt x="31343" y="115379"/>
                  </a:lnTo>
                  <a:lnTo>
                    <a:pt x="31343" y="116370"/>
                  </a:lnTo>
                  <a:lnTo>
                    <a:pt x="33375" y="116370"/>
                  </a:lnTo>
                  <a:lnTo>
                    <a:pt x="34404" y="117398"/>
                  </a:lnTo>
                  <a:lnTo>
                    <a:pt x="35394" y="117398"/>
                  </a:lnTo>
                  <a:lnTo>
                    <a:pt x="36423" y="118402"/>
                  </a:lnTo>
                  <a:lnTo>
                    <a:pt x="38455" y="118402"/>
                  </a:lnTo>
                  <a:lnTo>
                    <a:pt x="39446" y="119430"/>
                  </a:lnTo>
                  <a:lnTo>
                    <a:pt x="42494" y="119430"/>
                  </a:lnTo>
                  <a:lnTo>
                    <a:pt x="43497" y="120421"/>
                  </a:lnTo>
                  <a:lnTo>
                    <a:pt x="47536" y="120421"/>
                  </a:lnTo>
                  <a:lnTo>
                    <a:pt x="48577" y="121450"/>
                  </a:lnTo>
                  <a:lnTo>
                    <a:pt x="52616" y="121450"/>
                  </a:lnTo>
                  <a:lnTo>
                    <a:pt x="53606" y="122440"/>
                  </a:lnTo>
                  <a:lnTo>
                    <a:pt x="59677" y="122440"/>
                  </a:lnTo>
                  <a:lnTo>
                    <a:pt x="59677" y="115379"/>
                  </a:lnTo>
                  <a:close/>
                </a:path>
                <a:path w="60959" h="130810">
                  <a:moveTo>
                    <a:pt x="59677" y="46545"/>
                  </a:moveTo>
                  <a:lnTo>
                    <a:pt x="52616" y="46545"/>
                  </a:lnTo>
                  <a:lnTo>
                    <a:pt x="52616" y="75869"/>
                  </a:lnTo>
                  <a:lnTo>
                    <a:pt x="49606" y="72859"/>
                  </a:lnTo>
                  <a:lnTo>
                    <a:pt x="48577" y="72859"/>
                  </a:lnTo>
                  <a:lnTo>
                    <a:pt x="48577" y="71831"/>
                  </a:lnTo>
                  <a:lnTo>
                    <a:pt x="47574" y="71831"/>
                  </a:lnTo>
                  <a:lnTo>
                    <a:pt x="47574" y="70840"/>
                  </a:lnTo>
                  <a:lnTo>
                    <a:pt x="46545" y="70840"/>
                  </a:lnTo>
                  <a:lnTo>
                    <a:pt x="46545" y="69799"/>
                  </a:lnTo>
                  <a:lnTo>
                    <a:pt x="45554" y="68808"/>
                  </a:lnTo>
                  <a:lnTo>
                    <a:pt x="44526" y="68808"/>
                  </a:lnTo>
                  <a:lnTo>
                    <a:pt x="44526" y="67779"/>
                  </a:lnTo>
                  <a:lnTo>
                    <a:pt x="42494" y="65760"/>
                  </a:lnTo>
                  <a:lnTo>
                    <a:pt x="42494" y="64757"/>
                  </a:lnTo>
                  <a:lnTo>
                    <a:pt x="41503" y="63728"/>
                  </a:lnTo>
                  <a:lnTo>
                    <a:pt x="40474" y="63728"/>
                  </a:lnTo>
                  <a:lnTo>
                    <a:pt x="40474" y="62738"/>
                  </a:lnTo>
                  <a:lnTo>
                    <a:pt x="39484" y="61709"/>
                  </a:lnTo>
                  <a:lnTo>
                    <a:pt x="38455" y="61709"/>
                  </a:lnTo>
                  <a:lnTo>
                    <a:pt x="38455" y="60718"/>
                  </a:lnTo>
                  <a:lnTo>
                    <a:pt x="37465" y="59677"/>
                  </a:lnTo>
                  <a:lnTo>
                    <a:pt x="37465" y="58686"/>
                  </a:lnTo>
                  <a:lnTo>
                    <a:pt x="36423" y="58686"/>
                  </a:lnTo>
                  <a:lnTo>
                    <a:pt x="35433" y="57658"/>
                  </a:lnTo>
                  <a:lnTo>
                    <a:pt x="34404" y="56667"/>
                  </a:lnTo>
                  <a:lnTo>
                    <a:pt x="34404" y="55638"/>
                  </a:lnTo>
                  <a:lnTo>
                    <a:pt x="33413" y="55638"/>
                  </a:lnTo>
                  <a:lnTo>
                    <a:pt x="33413" y="54648"/>
                  </a:lnTo>
                  <a:lnTo>
                    <a:pt x="32385" y="54648"/>
                  </a:lnTo>
                  <a:lnTo>
                    <a:pt x="32385" y="53606"/>
                  </a:lnTo>
                  <a:lnTo>
                    <a:pt x="31394" y="53606"/>
                  </a:lnTo>
                  <a:lnTo>
                    <a:pt x="30353" y="52616"/>
                  </a:lnTo>
                  <a:lnTo>
                    <a:pt x="29362" y="51587"/>
                  </a:lnTo>
                  <a:lnTo>
                    <a:pt x="28333" y="50596"/>
                  </a:lnTo>
                  <a:lnTo>
                    <a:pt x="27343" y="50596"/>
                  </a:lnTo>
                  <a:lnTo>
                    <a:pt x="27343" y="49568"/>
                  </a:lnTo>
                  <a:lnTo>
                    <a:pt x="26314" y="49568"/>
                  </a:lnTo>
                  <a:lnTo>
                    <a:pt x="25311" y="48577"/>
                  </a:lnTo>
                  <a:lnTo>
                    <a:pt x="24282" y="48577"/>
                  </a:lnTo>
                  <a:lnTo>
                    <a:pt x="23291" y="47536"/>
                  </a:lnTo>
                  <a:lnTo>
                    <a:pt x="21272" y="47536"/>
                  </a:lnTo>
                  <a:lnTo>
                    <a:pt x="20231" y="46545"/>
                  </a:lnTo>
                  <a:lnTo>
                    <a:pt x="13169" y="46545"/>
                  </a:lnTo>
                  <a:lnTo>
                    <a:pt x="12141" y="47536"/>
                  </a:lnTo>
                  <a:lnTo>
                    <a:pt x="10121" y="47536"/>
                  </a:lnTo>
                  <a:lnTo>
                    <a:pt x="9131" y="48577"/>
                  </a:lnTo>
                  <a:lnTo>
                    <a:pt x="8089" y="48577"/>
                  </a:lnTo>
                  <a:lnTo>
                    <a:pt x="7099" y="49568"/>
                  </a:lnTo>
                  <a:lnTo>
                    <a:pt x="6070" y="49568"/>
                  </a:lnTo>
                  <a:lnTo>
                    <a:pt x="6070" y="50596"/>
                  </a:lnTo>
                  <a:lnTo>
                    <a:pt x="5080" y="50596"/>
                  </a:lnTo>
                  <a:lnTo>
                    <a:pt x="5080" y="51587"/>
                  </a:lnTo>
                  <a:lnTo>
                    <a:pt x="4051" y="51587"/>
                  </a:lnTo>
                  <a:lnTo>
                    <a:pt x="4051" y="52616"/>
                  </a:lnTo>
                  <a:lnTo>
                    <a:pt x="2019" y="54648"/>
                  </a:lnTo>
                  <a:lnTo>
                    <a:pt x="2019" y="55638"/>
                  </a:lnTo>
                  <a:lnTo>
                    <a:pt x="1028" y="56667"/>
                  </a:lnTo>
                  <a:lnTo>
                    <a:pt x="1028" y="58686"/>
                  </a:lnTo>
                  <a:lnTo>
                    <a:pt x="0" y="59677"/>
                  </a:lnTo>
                  <a:lnTo>
                    <a:pt x="0" y="70840"/>
                  </a:lnTo>
                  <a:lnTo>
                    <a:pt x="1028" y="71831"/>
                  </a:lnTo>
                  <a:lnTo>
                    <a:pt x="1028" y="73850"/>
                  </a:lnTo>
                  <a:lnTo>
                    <a:pt x="2019" y="74879"/>
                  </a:lnTo>
                  <a:lnTo>
                    <a:pt x="2019" y="75869"/>
                  </a:lnTo>
                  <a:lnTo>
                    <a:pt x="3048" y="76911"/>
                  </a:lnTo>
                  <a:lnTo>
                    <a:pt x="3048" y="77901"/>
                  </a:lnTo>
                  <a:lnTo>
                    <a:pt x="4051" y="77901"/>
                  </a:lnTo>
                  <a:lnTo>
                    <a:pt x="4051" y="78930"/>
                  </a:lnTo>
                  <a:lnTo>
                    <a:pt x="5080" y="78930"/>
                  </a:lnTo>
                  <a:lnTo>
                    <a:pt x="5080" y="79921"/>
                  </a:lnTo>
                  <a:lnTo>
                    <a:pt x="6070" y="79921"/>
                  </a:lnTo>
                  <a:lnTo>
                    <a:pt x="6070" y="80949"/>
                  </a:lnTo>
                  <a:lnTo>
                    <a:pt x="7099" y="80949"/>
                  </a:lnTo>
                  <a:lnTo>
                    <a:pt x="7099" y="81940"/>
                  </a:lnTo>
                  <a:lnTo>
                    <a:pt x="9131" y="81940"/>
                  </a:lnTo>
                  <a:lnTo>
                    <a:pt x="9131" y="82981"/>
                  </a:lnTo>
                  <a:lnTo>
                    <a:pt x="11150" y="82981"/>
                  </a:lnTo>
                  <a:lnTo>
                    <a:pt x="12141" y="83972"/>
                  </a:lnTo>
                  <a:lnTo>
                    <a:pt x="16192" y="83972"/>
                  </a:lnTo>
                  <a:lnTo>
                    <a:pt x="17221" y="85001"/>
                  </a:lnTo>
                  <a:lnTo>
                    <a:pt x="17348" y="83972"/>
                  </a:lnTo>
                  <a:lnTo>
                    <a:pt x="17475" y="82981"/>
                  </a:lnTo>
                  <a:lnTo>
                    <a:pt x="17589" y="81940"/>
                  </a:lnTo>
                  <a:lnTo>
                    <a:pt x="17716" y="80949"/>
                  </a:lnTo>
                  <a:lnTo>
                    <a:pt x="17843" y="79921"/>
                  </a:lnTo>
                  <a:lnTo>
                    <a:pt x="17970" y="78930"/>
                  </a:lnTo>
                  <a:lnTo>
                    <a:pt x="18097" y="77901"/>
                  </a:lnTo>
                  <a:lnTo>
                    <a:pt x="18211" y="76911"/>
                  </a:lnTo>
                  <a:lnTo>
                    <a:pt x="14160" y="76911"/>
                  </a:lnTo>
                  <a:lnTo>
                    <a:pt x="13169" y="75869"/>
                  </a:lnTo>
                  <a:lnTo>
                    <a:pt x="11150" y="75869"/>
                  </a:lnTo>
                  <a:lnTo>
                    <a:pt x="11150" y="74879"/>
                  </a:lnTo>
                  <a:lnTo>
                    <a:pt x="10121" y="74879"/>
                  </a:lnTo>
                  <a:lnTo>
                    <a:pt x="10121" y="73850"/>
                  </a:lnTo>
                  <a:lnTo>
                    <a:pt x="9131" y="73850"/>
                  </a:lnTo>
                  <a:lnTo>
                    <a:pt x="8089" y="72859"/>
                  </a:lnTo>
                  <a:lnTo>
                    <a:pt x="7099" y="71831"/>
                  </a:lnTo>
                  <a:lnTo>
                    <a:pt x="7099" y="69799"/>
                  </a:lnTo>
                  <a:lnTo>
                    <a:pt x="6070" y="69799"/>
                  </a:lnTo>
                  <a:lnTo>
                    <a:pt x="6070" y="60718"/>
                  </a:lnTo>
                  <a:lnTo>
                    <a:pt x="7099" y="60718"/>
                  </a:lnTo>
                  <a:lnTo>
                    <a:pt x="7099" y="58686"/>
                  </a:lnTo>
                  <a:lnTo>
                    <a:pt x="8089" y="58686"/>
                  </a:lnTo>
                  <a:lnTo>
                    <a:pt x="8089" y="57658"/>
                  </a:lnTo>
                  <a:lnTo>
                    <a:pt x="9131" y="57658"/>
                  </a:lnTo>
                  <a:lnTo>
                    <a:pt x="9131" y="56667"/>
                  </a:lnTo>
                  <a:lnTo>
                    <a:pt x="10121" y="55638"/>
                  </a:lnTo>
                  <a:lnTo>
                    <a:pt x="11150" y="55638"/>
                  </a:lnTo>
                  <a:lnTo>
                    <a:pt x="12141" y="54648"/>
                  </a:lnTo>
                  <a:lnTo>
                    <a:pt x="14160" y="54648"/>
                  </a:lnTo>
                  <a:lnTo>
                    <a:pt x="15201" y="53606"/>
                  </a:lnTo>
                  <a:lnTo>
                    <a:pt x="17221" y="53606"/>
                  </a:lnTo>
                  <a:lnTo>
                    <a:pt x="17221" y="54648"/>
                  </a:lnTo>
                  <a:lnTo>
                    <a:pt x="20231" y="54648"/>
                  </a:lnTo>
                  <a:lnTo>
                    <a:pt x="21272" y="55638"/>
                  </a:lnTo>
                  <a:lnTo>
                    <a:pt x="22263" y="55638"/>
                  </a:lnTo>
                  <a:lnTo>
                    <a:pt x="23291" y="56667"/>
                  </a:lnTo>
                  <a:lnTo>
                    <a:pt x="24282" y="56667"/>
                  </a:lnTo>
                  <a:lnTo>
                    <a:pt x="25311" y="57658"/>
                  </a:lnTo>
                  <a:lnTo>
                    <a:pt x="26314" y="57658"/>
                  </a:lnTo>
                  <a:lnTo>
                    <a:pt x="26314" y="58686"/>
                  </a:lnTo>
                  <a:lnTo>
                    <a:pt x="27343" y="58686"/>
                  </a:lnTo>
                  <a:lnTo>
                    <a:pt x="27343" y="59677"/>
                  </a:lnTo>
                  <a:lnTo>
                    <a:pt x="28333" y="59677"/>
                  </a:lnTo>
                  <a:lnTo>
                    <a:pt x="28333" y="60718"/>
                  </a:lnTo>
                  <a:lnTo>
                    <a:pt x="29362" y="60718"/>
                  </a:lnTo>
                  <a:lnTo>
                    <a:pt x="29362" y="61709"/>
                  </a:lnTo>
                  <a:lnTo>
                    <a:pt x="30353" y="61709"/>
                  </a:lnTo>
                  <a:lnTo>
                    <a:pt x="30353" y="62738"/>
                  </a:lnTo>
                  <a:lnTo>
                    <a:pt x="31394" y="62738"/>
                  </a:lnTo>
                  <a:lnTo>
                    <a:pt x="31394" y="63728"/>
                  </a:lnTo>
                  <a:lnTo>
                    <a:pt x="32385" y="64757"/>
                  </a:lnTo>
                  <a:lnTo>
                    <a:pt x="33413" y="64757"/>
                  </a:lnTo>
                  <a:lnTo>
                    <a:pt x="33413" y="65760"/>
                  </a:lnTo>
                  <a:lnTo>
                    <a:pt x="34404" y="66789"/>
                  </a:lnTo>
                  <a:lnTo>
                    <a:pt x="35433" y="67779"/>
                  </a:lnTo>
                  <a:lnTo>
                    <a:pt x="36423" y="68808"/>
                  </a:lnTo>
                  <a:lnTo>
                    <a:pt x="37465" y="69799"/>
                  </a:lnTo>
                  <a:lnTo>
                    <a:pt x="37465" y="70840"/>
                  </a:lnTo>
                  <a:lnTo>
                    <a:pt x="38455" y="70840"/>
                  </a:lnTo>
                  <a:lnTo>
                    <a:pt x="38455" y="71831"/>
                  </a:lnTo>
                  <a:lnTo>
                    <a:pt x="41503" y="74879"/>
                  </a:lnTo>
                  <a:lnTo>
                    <a:pt x="41503" y="75869"/>
                  </a:lnTo>
                  <a:lnTo>
                    <a:pt x="42494" y="75869"/>
                  </a:lnTo>
                  <a:lnTo>
                    <a:pt x="49606" y="82981"/>
                  </a:lnTo>
                  <a:lnTo>
                    <a:pt x="51625" y="82981"/>
                  </a:lnTo>
                  <a:lnTo>
                    <a:pt x="51625" y="83972"/>
                  </a:lnTo>
                  <a:lnTo>
                    <a:pt x="52616" y="83972"/>
                  </a:lnTo>
                  <a:lnTo>
                    <a:pt x="53606" y="85001"/>
                  </a:lnTo>
                  <a:lnTo>
                    <a:pt x="55638" y="85001"/>
                  </a:lnTo>
                  <a:lnTo>
                    <a:pt x="56667" y="85991"/>
                  </a:lnTo>
                  <a:lnTo>
                    <a:pt x="59677" y="85991"/>
                  </a:lnTo>
                  <a:lnTo>
                    <a:pt x="59677" y="46545"/>
                  </a:lnTo>
                  <a:close/>
                </a:path>
                <a:path w="60959" h="130810">
                  <a:moveTo>
                    <a:pt x="60718" y="14160"/>
                  </a:moveTo>
                  <a:lnTo>
                    <a:pt x="59677" y="14160"/>
                  </a:lnTo>
                  <a:lnTo>
                    <a:pt x="59677" y="11150"/>
                  </a:lnTo>
                  <a:lnTo>
                    <a:pt x="58686" y="11150"/>
                  </a:lnTo>
                  <a:lnTo>
                    <a:pt x="58686" y="9131"/>
                  </a:lnTo>
                  <a:lnTo>
                    <a:pt x="57658" y="9131"/>
                  </a:lnTo>
                  <a:lnTo>
                    <a:pt x="57658" y="8089"/>
                  </a:lnTo>
                  <a:lnTo>
                    <a:pt x="56667" y="8089"/>
                  </a:lnTo>
                  <a:lnTo>
                    <a:pt x="56667" y="7099"/>
                  </a:lnTo>
                  <a:lnTo>
                    <a:pt x="55638" y="7099"/>
                  </a:lnTo>
                  <a:lnTo>
                    <a:pt x="55638" y="6070"/>
                  </a:lnTo>
                  <a:lnTo>
                    <a:pt x="54648" y="6070"/>
                  </a:lnTo>
                  <a:lnTo>
                    <a:pt x="54648" y="16192"/>
                  </a:lnTo>
                  <a:lnTo>
                    <a:pt x="54648" y="22263"/>
                  </a:lnTo>
                  <a:lnTo>
                    <a:pt x="53606" y="23291"/>
                  </a:lnTo>
                  <a:lnTo>
                    <a:pt x="53606" y="24282"/>
                  </a:lnTo>
                  <a:lnTo>
                    <a:pt x="52616" y="24282"/>
                  </a:lnTo>
                  <a:lnTo>
                    <a:pt x="52616" y="25311"/>
                  </a:lnTo>
                  <a:lnTo>
                    <a:pt x="51587" y="26314"/>
                  </a:lnTo>
                  <a:lnTo>
                    <a:pt x="50596" y="27343"/>
                  </a:lnTo>
                  <a:lnTo>
                    <a:pt x="49568" y="27343"/>
                  </a:lnTo>
                  <a:lnTo>
                    <a:pt x="49568" y="28333"/>
                  </a:lnTo>
                  <a:lnTo>
                    <a:pt x="47536" y="28333"/>
                  </a:lnTo>
                  <a:lnTo>
                    <a:pt x="47536" y="29362"/>
                  </a:lnTo>
                  <a:lnTo>
                    <a:pt x="44526" y="29362"/>
                  </a:lnTo>
                  <a:lnTo>
                    <a:pt x="43497" y="30353"/>
                  </a:lnTo>
                  <a:lnTo>
                    <a:pt x="37414" y="30353"/>
                  </a:lnTo>
                  <a:lnTo>
                    <a:pt x="36423" y="31394"/>
                  </a:lnTo>
                  <a:lnTo>
                    <a:pt x="24282" y="31394"/>
                  </a:lnTo>
                  <a:lnTo>
                    <a:pt x="23291" y="30353"/>
                  </a:lnTo>
                  <a:lnTo>
                    <a:pt x="17221" y="30353"/>
                  </a:lnTo>
                  <a:lnTo>
                    <a:pt x="16192" y="29362"/>
                  </a:lnTo>
                  <a:lnTo>
                    <a:pt x="13169" y="29362"/>
                  </a:lnTo>
                  <a:lnTo>
                    <a:pt x="13169" y="28333"/>
                  </a:lnTo>
                  <a:lnTo>
                    <a:pt x="11150" y="28333"/>
                  </a:lnTo>
                  <a:lnTo>
                    <a:pt x="11150" y="27343"/>
                  </a:lnTo>
                  <a:lnTo>
                    <a:pt x="9131" y="27343"/>
                  </a:lnTo>
                  <a:lnTo>
                    <a:pt x="9131" y="26314"/>
                  </a:lnTo>
                  <a:lnTo>
                    <a:pt x="8089" y="25311"/>
                  </a:lnTo>
                  <a:lnTo>
                    <a:pt x="7099" y="24282"/>
                  </a:lnTo>
                  <a:lnTo>
                    <a:pt x="7099" y="23291"/>
                  </a:lnTo>
                  <a:lnTo>
                    <a:pt x="6070" y="22263"/>
                  </a:lnTo>
                  <a:lnTo>
                    <a:pt x="6070" y="16192"/>
                  </a:lnTo>
                  <a:lnTo>
                    <a:pt x="7099" y="15201"/>
                  </a:lnTo>
                  <a:lnTo>
                    <a:pt x="7099" y="14160"/>
                  </a:lnTo>
                  <a:lnTo>
                    <a:pt x="11150" y="10121"/>
                  </a:lnTo>
                  <a:lnTo>
                    <a:pt x="12141" y="10121"/>
                  </a:lnTo>
                  <a:lnTo>
                    <a:pt x="13169" y="9131"/>
                  </a:lnTo>
                  <a:lnTo>
                    <a:pt x="15201" y="9131"/>
                  </a:lnTo>
                  <a:lnTo>
                    <a:pt x="16192" y="8089"/>
                  </a:lnTo>
                  <a:lnTo>
                    <a:pt x="21272" y="8089"/>
                  </a:lnTo>
                  <a:lnTo>
                    <a:pt x="22263" y="7099"/>
                  </a:lnTo>
                  <a:lnTo>
                    <a:pt x="39446" y="7099"/>
                  </a:lnTo>
                  <a:lnTo>
                    <a:pt x="40474" y="8089"/>
                  </a:lnTo>
                  <a:lnTo>
                    <a:pt x="44526" y="8089"/>
                  </a:lnTo>
                  <a:lnTo>
                    <a:pt x="45516" y="9131"/>
                  </a:lnTo>
                  <a:lnTo>
                    <a:pt x="48577" y="9131"/>
                  </a:lnTo>
                  <a:lnTo>
                    <a:pt x="48577" y="10121"/>
                  </a:lnTo>
                  <a:lnTo>
                    <a:pt x="49568" y="10121"/>
                  </a:lnTo>
                  <a:lnTo>
                    <a:pt x="50596" y="11150"/>
                  </a:lnTo>
                  <a:lnTo>
                    <a:pt x="51587" y="11150"/>
                  </a:lnTo>
                  <a:lnTo>
                    <a:pt x="51587" y="12141"/>
                  </a:lnTo>
                  <a:lnTo>
                    <a:pt x="53606" y="14160"/>
                  </a:lnTo>
                  <a:lnTo>
                    <a:pt x="53606" y="15201"/>
                  </a:lnTo>
                  <a:lnTo>
                    <a:pt x="54648" y="16192"/>
                  </a:lnTo>
                  <a:lnTo>
                    <a:pt x="54648" y="6070"/>
                  </a:lnTo>
                  <a:lnTo>
                    <a:pt x="54648" y="5080"/>
                  </a:lnTo>
                  <a:lnTo>
                    <a:pt x="53606" y="5080"/>
                  </a:lnTo>
                  <a:lnTo>
                    <a:pt x="52616" y="4051"/>
                  </a:lnTo>
                  <a:lnTo>
                    <a:pt x="51587" y="3060"/>
                  </a:lnTo>
                  <a:lnTo>
                    <a:pt x="49568" y="3060"/>
                  </a:lnTo>
                  <a:lnTo>
                    <a:pt x="48577" y="2019"/>
                  </a:lnTo>
                  <a:lnTo>
                    <a:pt x="46545" y="2019"/>
                  </a:lnTo>
                  <a:lnTo>
                    <a:pt x="46545" y="1028"/>
                  </a:lnTo>
                  <a:lnTo>
                    <a:pt x="42494" y="1028"/>
                  </a:lnTo>
                  <a:lnTo>
                    <a:pt x="42494" y="0"/>
                  </a:lnTo>
                  <a:lnTo>
                    <a:pt x="19240" y="0"/>
                  </a:lnTo>
                  <a:lnTo>
                    <a:pt x="18211" y="1028"/>
                  </a:lnTo>
                  <a:lnTo>
                    <a:pt x="15201" y="1028"/>
                  </a:lnTo>
                  <a:lnTo>
                    <a:pt x="14160" y="2019"/>
                  </a:lnTo>
                  <a:lnTo>
                    <a:pt x="11150" y="2019"/>
                  </a:lnTo>
                  <a:lnTo>
                    <a:pt x="11150" y="3060"/>
                  </a:lnTo>
                  <a:lnTo>
                    <a:pt x="10121" y="3060"/>
                  </a:lnTo>
                  <a:lnTo>
                    <a:pt x="9131" y="4051"/>
                  </a:lnTo>
                  <a:lnTo>
                    <a:pt x="8089" y="4051"/>
                  </a:lnTo>
                  <a:lnTo>
                    <a:pt x="7099" y="5080"/>
                  </a:lnTo>
                  <a:lnTo>
                    <a:pt x="6070" y="6070"/>
                  </a:lnTo>
                  <a:lnTo>
                    <a:pt x="5080" y="6070"/>
                  </a:lnTo>
                  <a:lnTo>
                    <a:pt x="5080" y="7099"/>
                  </a:lnTo>
                  <a:lnTo>
                    <a:pt x="4051" y="7099"/>
                  </a:lnTo>
                  <a:lnTo>
                    <a:pt x="4051" y="8089"/>
                  </a:lnTo>
                  <a:lnTo>
                    <a:pt x="3048" y="9131"/>
                  </a:lnTo>
                  <a:lnTo>
                    <a:pt x="2019" y="10121"/>
                  </a:lnTo>
                  <a:lnTo>
                    <a:pt x="2019" y="11150"/>
                  </a:lnTo>
                  <a:lnTo>
                    <a:pt x="1028" y="12141"/>
                  </a:lnTo>
                  <a:lnTo>
                    <a:pt x="1028" y="13169"/>
                  </a:lnTo>
                  <a:lnTo>
                    <a:pt x="0" y="14160"/>
                  </a:lnTo>
                  <a:lnTo>
                    <a:pt x="0" y="24282"/>
                  </a:lnTo>
                  <a:lnTo>
                    <a:pt x="1028" y="25311"/>
                  </a:lnTo>
                  <a:lnTo>
                    <a:pt x="1028" y="26314"/>
                  </a:lnTo>
                  <a:lnTo>
                    <a:pt x="2019" y="27343"/>
                  </a:lnTo>
                  <a:lnTo>
                    <a:pt x="2019" y="28333"/>
                  </a:lnTo>
                  <a:lnTo>
                    <a:pt x="3048" y="29362"/>
                  </a:lnTo>
                  <a:lnTo>
                    <a:pt x="3048" y="30353"/>
                  </a:lnTo>
                  <a:lnTo>
                    <a:pt x="4051" y="30353"/>
                  </a:lnTo>
                  <a:lnTo>
                    <a:pt x="5080" y="31394"/>
                  </a:lnTo>
                  <a:lnTo>
                    <a:pt x="5080" y="32385"/>
                  </a:lnTo>
                  <a:lnTo>
                    <a:pt x="6070" y="32385"/>
                  </a:lnTo>
                  <a:lnTo>
                    <a:pt x="6070" y="33413"/>
                  </a:lnTo>
                  <a:lnTo>
                    <a:pt x="8089" y="33413"/>
                  </a:lnTo>
                  <a:lnTo>
                    <a:pt x="8089" y="34404"/>
                  </a:lnTo>
                  <a:lnTo>
                    <a:pt x="9131" y="34404"/>
                  </a:lnTo>
                  <a:lnTo>
                    <a:pt x="10121" y="35433"/>
                  </a:lnTo>
                  <a:lnTo>
                    <a:pt x="11150" y="35433"/>
                  </a:lnTo>
                  <a:lnTo>
                    <a:pt x="12141" y="36423"/>
                  </a:lnTo>
                  <a:lnTo>
                    <a:pt x="14160" y="36423"/>
                  </a:lnTo>
                  <a:lnTo>
                    <a:pt x="15201" y="37465"/>
                  </a:lnTo>
                  <a:lnTo>
                    <a:pt x="19240" y="37465"/>
                  </a:lnTo>
                  <a:lnTo>
                    <a:pt x="20231" y="38455"/>
                  </a:lnTo>
                  <a:lnTo>
                    <a:pt x="40474" y="38455"/>
                  </a:lnTo>
                  <a:lnTo>
                    <a:pt x="41465" y="37465"/>
                  </a:lnTo>
                  <a:lnTo>
                    <a:pt x="45516" y="37465"/>
                  </a:lnTo>
                  <a:lnTo>
                    <a:pt x="45516" y="36423"/>
                  </a:lnTo>
                  <a:lnTo>
                    <a:pt x="48577" y="36423"/>
                  </a:lnTo>
                  <a:lnTo>
                    <a:pt x="48577" y="35433"/>
                  </a:lnTo>
                  <a:lnTo>
                    <a:pt x="50596" y="35433"/>
                  </a:lnTo>
                  <a:lnTo>
                    <a:pt x="51587" y="34404"/>
                  </a:lnTo>
                  <a:lnTo>
                    <a:pt x="52616" y="34404"/>
                  </a:lnTo>
                  <a:lnTo>
                    <a:pt x="53606" y="33413"/>
                  </a:lnTo>
                  <a:lnTo>
                    <a:pt x="54648" y="33413"/>
                  </a:lnTo>
                  <a:lnTo>
                    <a:pt x="54648" y="32385"/>
                  </a:lnTo>
                  <a:lnTo>
                    <a:pt x="55638" y="32385"/>
                  </a:lnTo>
                  <a:lnTo>
                    <a:pt x="55638" y="31394"/>
                  </a:lnTo>
                  <a:lnTo>
                    <a:pt x="56667" y="31394"/>
                  </a:lnTo>
                  <a:lnTo>
                    <a:pt x="56667" y="30353"/>
                  </a:lnTo>
                  <a:lnTo>
                    <a:pt x="58686" y="28333"/>
                  </a:lnTo>
                  <a:lnTo>
                    <a:pt x="58686" y="27343"/>
                  </a:lnTo>
                  <a:lnTo>
                    <a:pt x="59677" y="26314"/>
                  </a:lnTo>
                  <a:lnTo>
                    <a:pt x="59677" y="25311"/>
                  </a:lnTo>
                  <a:lnTo>
                    <a:pt x="60718" y="24282"/>
                  </a:lnTo>
                  <a:lnTo>
                    <a:pt x="60718" y="1416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4" name="object 734"/>
            <p:cNvSpPr/>
            <p:nvPr/>
          </p:nvSpPr>
          <p:spPr>
            <a:xfrm>
              <a:off x="14272244" y="4484651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5" name="object 735"/>
            <p:cNvSpPr/>
            <p:nvPr/>
          </p:nvSpPr>
          <p:spPr>
            <a:xfrm>
              <a:off x="14272223" y="4656662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6" name="object 736"/>
            <p:cNvSpPr/>
            <p:nvPr/>
          </p:nvSpPr>
          <p:spPr>
            <a:xfrm>
              <a:off x="13770295" y="4508918"/>
              <a:ext cx="549910" cy="0"/>
            </a:xfrm>
            <a:custGeom>
              <a:avLst/>
              <a:gdLst/>
              <a:ahLst/>
              <a:cxnLst/>
              <a:rect l="l" t="t" r="r" b="b"/>
              <a:pathLst>
                <a:path w="549909">
                  <a:moveTo>
                    <a:pt x="0" y="0"/>
                  </a:moveTo>
                  <a:lnTo>
                    <a:pt x="54946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37" name="object 737"/>
          <p:cNvGrpSpPr/>
          <p:nvPr/>
        </p:nvGrpSpPr>
        <p:grpSpPr>
          <a:xfrm>
            <a:off x="13807761" y="5369640"/>
            <a:ext cx="549910" cy="1960245"/>
            <a:chOff x="13770295" y="2572063"/>
            <a:chExt cx="549910" cy="1960245"/>
          </a:xfrm>
        </p:grpSpPr>
        <p:sp>
          <p:nvSpPr>
            <p:cNvPr id="738" name="object 738"/>
            <p:cNvSpPr/>
            <p:nvPr/>
          </p:nvSpPr>
          <p:spPr>
            <a:xfrm>
              <a:off x="13770295" y="2596329"/>
              <a:ext cx="549910" cy="0"/>
            </a:xfrm>
            <a:custGeom>
              <a:avLst/>
              <a:gdLst/>
              <a:ahLst/>
              <a:cxnLst/>
              <a:rect l="l" t="t" r="r" b="b"/>
              <a:pathLst>
                <a:path w="549909">
                  <a:moveTo>
                    <a:pt x="0" y="0"/>
                  </a:moveTo>
                  <a:lnTo>
                    <a:pt x="54946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14296510" y="2572063"/>
              <a:ext cx="0" cy="1960245"/>
            </a:xfrm>
            <a:custGeom>
              <a:avLst/>
              <a:gdLst/>
              <a:ahLst/>
              <a:cxnLst/>
              <a:rect l="l" t="t" r="r" b="b"/>
              <a:pathLst>
                <a:path h="1960245">
                  <a:moveTo>
                    <a:pt x="0" y="196012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0" name="object 7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4211506" y="3463572"/>
              <a:ext cx="60717" cy="178083"/>
            </a:xfrm>
            <a:prstGeom prst="rect">
              <a:avLst/>
            </a:prstGeom>
          </p:spPr>
        </p:pic>
      </p:grpSp>
      <p:pic>
        <p:nvPicPr>
          <p:cNvPr id="741" name="object 741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14435171" y="7469418"/>
            <a:ext cx="245904" cy="197330"/>
          </a:xfrm>
          <a:prstGeom prst="rect">
            <a:avLst/>
          </a:prstGeom>
        </p:spPr>
      </p:pic>
      <p:pic>
        <p:nvPicPr>
          <p:cNvPr id="742" name="object 74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14435171" y="7117259"/>
            <a:ext cx="245904" cy="197330"/>
          </a:xfrm>
          <a:prstGeom prst="rect">
            <a:avLst/>
          </a:prstGeom>
        </p:spPr>
      </p:pic>
      <p:pic>
        <p:nvPicPr>
          <p:cNvPr id="743" name="object 743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14483765" y="5294738"/>
            <a:ext cx="197310" cy="197330"/>
          </a:xfrm>
          <a:prstGeom prst="rect">
            <a:avLst/>
          </a:prstGeom>
        </p:spPr>
      </p:pic>
      <p:pic>
        <p:nvPicPr>
          <p:cNvPr id="744" name="object 744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4435171" y="4041943"/>
            <a:ext cx="245904" cy="197330"/>
          </a:xfrm>
          <a:prstGeom prst="rect">
            <a:avLst/>
          </a:prstGeom>
        </p:spPr>
      </p:pic>
      <p:grpSp>
        <p:nvGrpSpPr>
          <p:cNvPr id="745" name="object 745"/>
          <p:cNvGrpSpPr/>
          <p:nvPr/>
        </p:nvGrpSpPr>
        <p:grpSpPr>
          <a:xfrm>
            <a:off x="14435171" y="3711035"/>
            <a:ext cx="246379" cy="197485"/>
            <a:chOff x="14397705" y="913458"/>
            <a:chExt cx="246379" cy="197485"/>
          </a:xfrm>
        </p:grpSpPr>
        <p:sp>
          <p:nvSpPr>
            <p:cNvPr id="746" name="object 746"/>
            <p:cNvSpPr/>
            <p:nvPr/>
          </p:nvSpPr>
          <p:spPr>
            <a:xfrm>
              <a:off x="14400741" y="1063243"/>
              <a:ext cx="64135" cy="40005"/>
            </a:xfrm>
            <a:custGeom>
              <a:avLst/>
              <a:gdLst/>
              <a:ahLst/>
              <a:cxnLst/>
              <a:rect l="l" t="t" r="r" b="b"/>
              <a:pathLst>
                <a:path w="64134" h="40005">
                  <a:moveTo>
                    <a:pt x="0" y="39445"/>
                  </a:moveTo>
                  <a:lnTo>
                    <a:pt x="637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7" name="object 747"/>
            <p:cNvSpPr/>
            <p:nvPr/>
          </p:nvSpPr>
          <p:spPr>
            <a:xfrm>
              <a:off x="14449335" y="916493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69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402" y="7513"/>
                  </a:lnTo>
                  <a:lnTo>
                    <a:pt x="28010" y="28003"/>
                  </a:lnTo>
                  <a:lnTo>
                    <a:pt x="7516" y="58393"/>
                  </a:lnTo>
                  <a:lnTo>
                    <a:pt x="0" y="95609"/>
                  </a:lnTo>
                  <a:lnTo>
                    <a:pt x="7516" y="132856"/>
                  </a:lnTo>
                  <a:lnTo>
                    <a:pt x="28010" y="163258"/>
                  </a:lnTo>
                  <a:lnTo>
                    <a:pt x="58402" y="183747"/>
                  </a:lnTo>
                  <a:lnTo>
                    <a:pt x="95609" y="191258"/>
                  </a:lnTo>
                  <a:lnTo>
                    <a:pt x="132827" y="183747"/>
                  </a:lnTo>
                  <a:lnTo>
                    <a:pt x="163225" y="163258"/>
                  </a:lnTo>
                  <a:lnTo>
                    <a:pt x="183721" y="132856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48" name="object 748"/>
          <p:cNvGrpSpPr/>
          <p:nvPr/>
        </p:nvGrpSpPr>
        <p:grpSpPr>
          <a:xfrm>
            <a:off x="14483765" y="3296135"/>
            <a:ext cx="197485" cy="418465"/>
            <a:chOff x="14446299" y="498558"/>
            <a:chExt cx="197485" cy="418465"/>
          </a:xfrm>
        </p:grpSpPr>
        <p:sp>
          <p:nvSpPr>
            <p:cNvPr id="749" name="object 749"/>
            <p:cNvSpPr/>
            <p:nvPr/>
          </p:nvSpPr>
          <p:spPr>
            <a:xfrm>
              <a:off x="14511044" y="557268"/>
              <a:ext cx="73025" cy="86995"/>
            </a:xfrm>
            <a:custGeom>
              <a:avLst/>
              <a:gdLst/>
              <a:ahLst/>
              <a:cxnLst/>
              <a:rect l="l" t="t" r="r" b="b"/>
              <a:pathLst>
                <a:path w="73025" h="86995">
                  <a:moveTo>
                    <a:pt x="42501" y="85995"/>
                  </a:moveTo>
                  <a:lnTo>
                    <a:pt x="33414" y="85995"/>
                  </a:lnTo>
                  <a:lnTo>
                    <a:pt x="34406" y="86987"/>
                  </a:lnTo>
                  <a:lnTo>
                    <a:pt x="41510" y="86987"/>
                  </a:lnTo>
                  <a:lnTo>
                    <a:pt x="42501" y="85995"/>
                  </a:lnTo>
                  <a:close/>
                </a:path>
                <a:path w="73025" h="86995">
                  <a:moveTo>
                    <a:pt x="49565" y="84963"/>
                  </a:moveTo>
                  <a:lnTo>
                    <a:pt x="26310" y="84963"/>
                  </a:lnTo>
                  <a:lnTo>
                    <a:pt x="27342" y="85995"/>
                  </a:lnTo>
                  <a:lnTo>
                    <a:pt x="48573" y="85995"/>
                  </a:lnTo>
                  <a:lnTo>
                    <a:pt x="49565" y="84963"/>
                  </a:lnTo>
                  <a:close/>
                </a:path>
                <a:path w="73025" h="86995">
                  <a:moveTo>
                    <a:pt x="52621" y="83971"/>
                  </a:moveTo>
                  <a:lnTo>
                    <a:pt x="22262" y="83971"/>
                  </a:lnTo>
                  <a:lnTo>
                    <a:pt x="23295" y="84963"/>
                  </a:lnTo>
                  <a:lnTo>
                    <a:pt x="51589" y="84963"/>
                  </a:lnTo>
                  <a:lnTo>
                    <a:pt x="52621" y="83971"/>
                  </a:lnTo>
                  <a:close/>
                </a:path>
                <a:path w="73025" h="86995">
                  <a:moveTo>
                    <a:pt x="56669" y="81947"/>
                  </a:moveTo>
                  <a:lnTo>
                    <a:pt x="18215" y="81947"/>
                  </a:lnTo>
                  <a:lnTo>
                    <a:pt x="19247" y="82939"/>
                  </a:lnTo>
                  <a:lnTo>
                    <a:pt x="20239" y="82939"/>
                  </a:lnTo>
                  <a:lnTo>
                    <a:pt x="21271" y="83971"/>
                  </a:lnTo>
                  <a:lnTo>
                    <a:pt x="54645" y="83971"/>
                  </a:lnTo>
                  <a:lnTo>
                    <a:pt x="55637" y="82939"/>
                  </a:lnTo>
                  <a:lnTo>
                    <a:pt x="56669" y="81947"/>
                  </a:lnTo>
                  <a:close/>
                </a:path>
                <a:path w="73025" h="86995">
                  <a:moveTo>
                    <a:pt x="62740" y="77900"/>
                  </a:moveTo>
                  <a:lnTo>
                    <a:pt x="13175" y="77900"/>
                  </a:lnTo>
                  <a:lnTo>
                    <a:pt x="13175" y="78891"/>
                  </a:lnTo>
                  <a:lnTo>
                    <a:pt x="14167" y="79923"/>
                  </a:lnTo>
                  <a:lnTo>
                    <a:pt x="15199" y="79923"/>
                  </a:lnTo>
                  <a:lnTo>
                    <a:pt x="17223" y="81947"/>
                  </a:lnTo>
                  <a:lnTo>
                    <a:pt x="57660" y="81947"/>
                  </a:lnTo>
                  <a:lnTo>
                    <a:pt x="58693" y="80915"/>
                  </a:lnTo>
                  <a:lnTo>
                    <a:pt x="59684" y="80915"/>
                  </a:lnTo>
                  <a:lnTo>
                    <a:pt x="60717" y="79923"/>
                  </a:lnTo>
                  <a:lnTo>
                    <a:pt x="61708" y="78891"/>
                  </a:lnTo>
                  <a:lnTo>
                    <a:pt x="62740" y="77900"/>
                  </a:lnTo>
                  <a:close/>
                </a:path>
                <a:path w="73025" h="86995">
                  <a:moveTo>
                    <a:pt x="27342" y="74843"/>
                  </a:moveTo>
                  <a:lnTo>
                    <a:pt x="10119" y="74843"/>
                  </a:lnTo>
                  <a:lnTo>
                    <a:pt x="10119" y="75876"/>
                  </a:lnTo>
                  <a:lnTo>
                    <a:pt x="11151" y="76867"/>
                  </a:lnTo>
                  <a:lnTo>
                    <a:pt x="12143" y="77900"/>
                  </a:lnTo>
                  <a:lnTo>
                    <a:pt x="36430" y="77900"/>
                  </a:lnTo>
                  <a:lnTo>
                    <a:pt x="35438" y="76867"/>
                  </a:lnTo>
                  <a:lnTo>
                    <a:pt x="30358" y="76867"/>
                  </a:lnTo>
                  <a:lnTo>
                    <a:pt x="29366" y="75876"/>
                  </a:lnTo>
                  <a:lnTo>
                    <a:pt x="28334" y="75876"/>
                  </a:lnTo>
                  <a:lnTo>
                    <a:pt x="27342" y="74843"/>
                  </a:lnTo>
                  <a:close/>
                </a:path>
                <a:path w="73025" h="86995">
                  <a:moveTo>
                    <a:pt x="62740" y="56628"/>
                  </a:moveTo>
                  <a:lnTo>
                    <a:pt x="61708" y="57660"/>
                  </a:lnTo>
                  <a:lnTo>
                    <a:pt x="61708" y="58652"/>
                  </a:lnTo>
                  <a:lnTo>
                    <a:pt x="60717" y="59684"/>
                  </a:lnTo>
                  <a:lnTo>
                    <a:pt x="60717" y="62700"/>
                  </a:lnTo>
                  <a:lnTo>
                    <a:pt x="59684" y="63732"/>
                  </a:lnTo>
                  <a:lnTo>
                    <a:pt x="59684" y="64724"/>
                  </a:lnTo>
                  <a:lnTo>
                    <a:pt x="58693" y="65756"/>
                  </a:lnTo>
                  <a:lnTo>
                    <a:pt x="58693" y="66748"/>
                  </a:lnTo>
                  <a:lnTo>
                    <a:pt x="57660" y="66748"/>
                  </a:lnTo>
                  <a:lnTo>
                    <a:pt x="57660" y="67780"/>
                  </a:lnTo>
                  <a:lnTo>
                    <a:pt x="55637" y="69804"/>
                  </a:lnTo>
                  <a:lnTo>
                    <a:pt x="55637" y="70796"/>
                  </a:lnTo>
                  <a:lnTo>
                    <a:pt x="54645" y="70796"/>
                  </a:lnTo>
                  <a:lnTo>
                    <a:pt x="51589" y="73852"/>
                  </a:lnTo>
                  <a:lnTo>
                    <a:pt x="50597" y="73852"/>
                  </a:lnTo>
                  <a:lnTo>
                    <a:pt x="49565" y="74843"/>
                  </a:lnTo>
                  <a:lnTo>
                    <a:pt x="48573" y="74843"/>
                  </a:lnTo>
                  <a:lnTo>
                    <a:pt x="47541" y="75876"/>
                  </a:lnTo>
                  <a:lnTo>
                    <a:pt x="46549" y="75876"/>
                  </a:lnTo>
                  <a:lnTo>
                    <a:pt x="45517" y="76867"/>
                  </a:lnTo>
                  <a:lnTo>
                    <a:pt x="38454" y="76867"/>
                  </a:lnTo>
                  <a:lnTo>
                    <a:pt x="37462" y="77900"/>
                  </a:lnTo>
                  <a:lnTo>
                    <a:pt x="63732" y="77900"/>
                  </a:lnTo>
                  <a:lnTo>
                    <a:pt x="63732" y="76867"/>
                  </a:lnTo>
                  <a:lnTo>
                    <a:pt x="64764" y="75876"/>
                  </a:lnTo>
                  <a:lnTo>
                    <a:pt x="65756" y="74843"/>
                  </a:lnTo>
                  <a:lnTo>
                    <a:pt x="66788" y="73852"/>
                  </a:lnTo>
                  <a:lnTo>
                    <a:pt x="66788" y="72820"/>
                  </a:lnTo>
                  <a:lnTo>
                    <a:pt x="67780" y="71828"/>
                  </a:lnTo>
                  <a:lnTo>
                    <a:pt x="67780" y="70796"/>
                  </a:lnTo>
                  <a:lnTo>
                    <a:pt x="68812" y="69804"/>
                  </a:lnTo>
                  <a:lnTo>
                    <a:pt x="68812" y="68772"/>
                  </a:lnTo>
                  <a:lnTo>
                    <a:pt x="69804" y="67780"/>
                  </a:lnTo>
                  <a:lnTo>
                    <a:pt x="69804" y="66748"/>
                  </a:lnTo>
                  <a:lnTo>
                    <a:pt x="70836" y="65756"/>
                  </a:lnTo>
                  <a:lnTo>
                    <a:pt x="70836" y="64724"/>
                  </a:lnTo>
                  <a:lnTo>
                    <a:pt x="71828" y="63732"/>
                  </a:lnTo>
                  <a:lnTo>
                    <a:pt x="71828" y="61708"/>
                  </a:lnTo>
                  <a:lnTo>
                    <a:pt x="72860" y="59684"/>
                  </a:lnTo>
                  <a:lnTo>
                    <a:pt x="72860" y="58652"/>
                  </a:lnTo>
                  <a:lnTo>
                    <a:pt x="62740" y="56628"/>
                  </a:lnTo>
                  <a:close/>
                </a:path>
                <a:path w="73025" h="86995">
                  <a:moveTo>
                    <a:pt x="60717" y="7063"/>
                  </a:moveTo>
                  <a:lnTo>
                    <a:pt x="15199" y="7063"/>
                  </a:lnTo>
                  <a:lnTo>
                    <a:pt x="9127" y="13135"/>
                  </a:lnTo>
                  <a:lnTo>
                    <a:pt x="9127" y="14167"/>
                  </a:lnTo>
                  <a:lnTo>
                    <a:pt x="8095" y="15159"/>
                  </a:lnTo>
                  <a:lnTo>
                    <a:pt x="7103" y="16191"/>
                  </a:lnTo>
                  <a:lnTo>
                    <a:pt x="7103" y="17182"/>
                  </a:lnTo>
                  <a:lnTo>
                    <a:pt x="6071" y="17182"/>
                  </a:lnTo>
                  <a:lnTo>
                    <a:pt x="5079" y="18215"/>
                  </a:lnTo>
                  <a:lnTo>
                    <a:pt x="5079" y="19206"/>
                  </a:lnTo>
                  <a:lnTo>
                    <a:pt x="4047" y="20239"/>
                  </a:lnTo>
                  <a:lnTo>
                    <a:pt x="4047" y="22262"/>
                  </a:lnTo>
                  <a:lnTo>
                    <a:pt x="3056" y="23254"/>
                  </a:lnTo>
                  <a:lnTo>
                    <a:pt x="3056" y="24286"/>
                  </a:lnTo>
                  <a:lnTo>
                    <a:pt x="2023" y="25278"/>
                  </a:lnTo>
                  <a:lnTo>
                    <a:pt x="2023" y="27302"/>
                  </a:lnTo>
                  <a:lnTo>
                    <a:pt x="1032" y="28334"/>
                  </a:lnTo>
                  <a:lnTo>
                    <a:pt x="1032" y="32382"/>
                  </a:lnTo>
                  <a:lnTo>
                    <a:pt x="0" y="33374"/>
                  </a:lnTo>
                  <a:lnTo>
                    <a:pt x="0" y="54604"/>
                  </a:lnTo>
                  <a:lnTo>
                    <a:pt x="1032" y="55637"/>
                  </a:lnTo>
                  <a:lnTo>
                    <a:pt x="1032" y="59684"/>
                  </a:lnTo>
                  <a:lnTo>
                    <a:pt x="2023" y="60676"/>
                  </a:lnTo>
                  <a:lnTo>
                    <a:pt x="2023" y="62700"/>
                  </a:lnTo>
                  <a:lnTo>
                    <a:pt x="3056" y="63732"/>
                  </a:lnTo>
                  <a:lnTo>
                    <a:pt x="3056" y="64724"/>
                  </a:lnTo>
                  <a:lnTo>
                    <a:pt x="4047" y="65756"/>
                  </a:lnTo>
                  <a:lnTo>
                    <a:pt x="4047" y="66748"/>
                  </a:lnTo>
                  <a:lnTo>
                    <a:pt x="5079" y="67780"/>
                  </a:lnTo>
                  <a:lnTo>
                    <a:pt x="5079" y="68772"/>
                  </a:lnTo>
                  <a:lnTo>
                    <a:pt x="6071" y="69804"/>
                  </a:lnTo>
                  <a:lnTo>
                    <a:pt x="6071" y="70796"/>
                  </a:lnTo>
                  <a:lnTo>
                    <a:pt x="7103" y="70796"/>
                  </a:lnTo>
                  <a:lnTo>
                    <a:pt x="7103" y="71828"/>
                  </a:lnTo>
                  <a:lnTo>
                    <a:pt x="9127" y="73852"/>
                  </a:lnTo>
                  <a:lnTo>
                    <a:pt x="9127" y="74843"/>
                  </a:lnTo>
                  <a:lnTo>
                    <a:pt x="26310" y="74843"/>
                  </a:lnTo>
                  <a:lnTo>
                    <a:pt x="25319" y="73852"/>
                  </a:lnTo>
                  <a:lnTo>
                    <a:pt x="24286" y="73852"/>
                  </a:lnTo>
                  <a:lnTo>
                    <a:pt x="23295" y="72820"/>
                  </a:lnTo>
                  <a:lnTo>
                    <a:pt x="22262" y="72820"/>
                  </a:lnTo>
                  <a:lnTo>
                    <a:pt x="19247" y="69804"/>
                  </a:lnTo>
                  <a:lnTo>
                    <a:pt x="19247" y="68772"/>
                  </a:lnTo>
                  <a:lnTo>
                    <a:pt x="18215" y="68772"/>
                  </a:lnTo>
                  <a:lnTo>
                    <a:pt x="17223" y="67780"/>
                  </a:lnTo>
                  <a:lnTo>
                    <a:pt x="17223" y="66748"/>
                  </a:lnTo>
                  <a:lnTo>
                    <a:pt x="16191" y="65756"/>
                  </a:lnTo>
                  <a:lnTo>
                    <a:pt x="16191" y="64724"/>
                  </a:lnTo>
                  <a:lnTo>
                    <a:pt x="15199" y="63732"/>
                  </a:lnTo>
                  <a:lnTo>
                    <a:pt x="15199" y="62700"/>
                  </a:lnTo>
                  <a:lnTo>
                    <a:pt x="14167" y="61708"/>
                  </a:lnTo>
                  <a:lnTo>
                    <a:pt x="13175" y="59684"/>
                  </a:lnTo>
                  <a:lnTo>
                    <a:pt x="13175" y="57660"/>
                  </a:lnTo>
                  <a:lnTo>
                    <a:pt x="12143" y="56628"/>
                  </a:lnTo>
                  <a:lnTo>
                    <a:pt x="12143" y="53613"/>
                  </a:lnTo>
                  <a:lnTo>
                    <a:pt x="11151" y="52580"/>
                  </a:lnTo>
                  <a:lnTo>
                    <a:pt x="11151" y="47541"/>
                  </a:lnTo>
                  <a:lnTo>
                    <a:pt x="42501" y="47541"/>
                  </a:lnTo>
                  <a:lnTo>
                    <a:pt x="42501" y="37421"/>
                  </a:lnTo>
                  <a:lnTo>
                    <a:pt x="11151" y="37421"/>
                  </a:lnTo>
                  <a:lnTo>
                    <a:pt x="11151" y="35398"/>
                  </a:lnTo>
                  <a:lnTo>
                    <a:pt x="12143" y="34406"/>
                  </a:lnTo>
                  <a:lnTo>
                    <a:pt x="12143" y="29326"/>
                  </a:lnTo>
                  <a:lnTo>
                    <a:pt x="13175" y="28334"/>
                  </a:lnTo>
                  <a:lnTo>
                    <a:pt x="13175" y="26310"/>
                  </a:lnTo>
                  <a:lnTo>
                    <a:pt x="14167" y="25278"/>
                  </a:lnTo>
                  <a:lnTo>
                    <a:pt x="14167" y="24286"/>
                  </a:lnTo>
                  <a:lnTo>
                    <a:pt x="15199" y="23254"/>
                  </a:lnTo>
                  <a:lnTo>
                    <a:pt x="15199" y="22262"/>
                  </a:lnTo>
                  <a:lnTo>
                    <a:pt x="16191" y="21230"/>
                  </a:lnTo>
                  <a:lnTo>
                    <a:pt x="16191" y="20239"/>
                  </a:lnTo>
                  <a:lnTo>
                    <a:pt x="17223" y="19206"/>
                  </a:lnTo>
                  <a:lnTo>
                    <a:pt x="18215" y="19206"/>
                  </a:lnTo>
                  <a:lnTo>
                    <a:pt x="18215" y="18215"/>
                  </a:lnTo>
                  <a:lnTo>
                    <a:pt x="21271" y="15159"/>
                  </a:lnTo>
                  <a:lnTo>
                    <a:pt x="22262" y="15159"/>
                  </a:lnTo>
                  <a:lnTo>
                    <a:pt x="23295" y="14167"/>
                  </a:lnTo>
                  <a:lnTo>
                    <a:pt x="24286" y="13135"/>
                  </a:lnTo>
                  <a:lnTo>
                    <a:pt x="25319" y="12143"/>
                  </a:lnTo>
                  <a:lnTo>
                    <a:pt x="26310" y="12143"/>
                  </a:lnTo>
                  <a:lnTo>
                    <a:pt x="27342" y="11111"/>
                  </a:lnTo>
                  <a:lnTo>
                    <a:pt x="31390" y="11111"/>
                  </a:lnTo>
                  <a:lnTo>
                    <a:pt x="32382" y="10119"/>
                  </a:lnTo>
                  <a:lnTo>
                    <a:pt x="64764" y="10119"/>
                  </a:lnTo>
                  <a:lnTo>
                    <a:pt x="63732" y="9087"/>
                  </a:lnTo>
                  <a:lnTo>
                    <a:pt x="62740" y="9087"/>
                  </a:lnTo>
                  <a:lnTo>
                    <a:pt x="61708" y="8095"/>
                  </a:lnTo>
                  <a:lnTo>
                    <a:pt x="60717" y="7063"/>
                  </a:lnTo>
                  <a:close/>
                </a:path>
                <a:path w="73025" h="86995">
                  <a:moveTo>
                    <a:pt x="64764" y="10119"/>
                  </a:moveTo>
                  <a:lnTo>
                    <a:pt x="44525" y="10119"/>
                  </a:lnTo>
                  <a:lnTo>
                    <a:pt x="45517" y="11111"/>
                  </a:lnTo>
                  <a:lnTo>
                    <a:pt x="48573" y="11111"/>
                  </a:lnTo>
                  <a:lnTo>
                    <a:pt x="49565" y="12143"/>
                  </a:lnTo>
                  <a:lnTo>
                    <a:pt x="50597" y="13135"/>
                  </a:lnTo>
                  <a:lnTo>
                    <a:pt x="51589" y="13135"/>
                  </a:lnTo>
                  <a:lnTo>
                    <a:pt x="52621" y="14167"/>
                  </a:lnTo>
                  <a:lnTo>
                    <a:pt x="53613" y="14167"/>
                  </a:lnTo>
                  <a:lnTo>
                    <a:pt x="54645" y="15159"/>
                  </a:lnTo>
                  <a:lnTo>
                    <a:pt x="54645" y="16191"/>
                  </a:lnTo>
                  <a:lnTo>
                    <a:pt x="55637" y="16191"/>
                  </a:lnTo>
                  <a:lnTo>
                    <a:pt x="56669" y="17182"/>
                  </a:lnTo>
                  <a:lnTo>
                    <a:pt x="56669" y="18215"/>
                  </a:lnTo>
                  <a:lnTo>
                    <a:pt x="57660" y="19206"/>
                  </a:lnTo>
                  <a:lnTo>
                    <a:pt x="57660" y="20239"/>
                  </a:lnTo>
                  <a:lnTo>
                    <a:pt x="58693" y="21230"/>
                  </a:lnTo>
                  <a:lnTo>
                    <a:pt x="58693" y="22262"/>
                  </a:lnTo>
                  <a:lnTo>
                    <a:pt x="59684" y="23254"/>
                  </a:lnTo>
                  <a:lnTo>
                    <a:pt x="59684" y="24286"/>
                  </a:lnTo>
                  <a:lnTo>
                    <a:pt x="60717" y="25278"/>
                  </a:lnTo>
                  <a:lnTo>
                    <a:pt x="60717" y="27302"/>
                  </a:lnTo>
                  <a:lnTo>
                    <a:pt x="71828" y="24286"/>
                  </a:lnTo>
                  <a:lnTo>
                    <a:pt x="71828" y="23254"/>
                  </a:lnTo>
                  <a:lnTo>
                    <a:pt x="70836" y="22262"/>
                  </a:lnTo>
                  <a:lnTo>
                    <a:pt x="70836" y="20239"/>
                  </a:lnTo>
                  <a:lnTo>
                    <a:pt x="69804" y="19206"/>
                  </a:lnTo>
                  <a:lnTo>
                    <a:pt x="69804" y="18215"/>
                  </a:lnTo>
                  <a:lnTo>
                    <a:pt x="68812" y="17182"/>
                  </a:lnTo>
                  <a:lnTo>
                    <a:pt x="68812" y="16191"/>
                  </a:lnTo>
                  <a:lnTo>
                    <a:pt x="66788" y="14167"/>
                  </a:lnTo>
                  <a:lnTo>
                    <a:pt x="66788" y="13135"/>
                  </a:lnTo>
                  <a:lnTo>
                    <a:pt x="65756" y="12143"/>
                  </a:lnTo>
                  <a:lnTo>
                    <a:pt x="64764" y="11111"/>
                  </a:lnTo>
                  <a:lnTo>
                    <a:pt x="64764" y="10119"/>
                  </a:lnTo>
                  <a:close/>
                </a:path>
                <a:path w="73025" h="86995">
                  <a:moveTo>
                    <a:pt x="59684" y="6071"/>
                  </a:moveTo>
                  <a:lnTo>
                    <a:pt x="17223" y="6071"/>
                  </a:lnTo>
                  <a:lnTo>
                    <a:pt x="16191" y="7063"/>
                  </a:lnTo>
                  <a:lnTo>
                    <a:pt x="59684" y="7063"/>
                  </a:lnTo>
                  <a:lnTo>
                    <a:pt x="59684" y="6071"/>
                  </a:lnTo>
                  <a:close/>
                </a:path>
                <a:path w="73025" h="86995">
                  <a:moveTo>
                    <a:pt x="56669" y="4047"/>
                  </a:moveTo>
                  <a:lnTo>
                    <a:pt x="20239" y="4047"/>
                  </a:lnTo>
                  <a:lnTo>
                    <a:pt x="18215" y="6071"/>
                  </a:lnTo>
                  <a:lnTo>
                    <a:pt x="58693" y="6071"/>
                  </a:lnTo>
                  <a:lnTo>
                    <a:pt x="58693" y="5039"/>
                  </a:lnTo>
                  <a:lnTo>
                    <a:pt x="57660" y="5039"/>
                  </a:lnTo>
                  <a:lnTo>
                    <a:pt x="56669" y="4047"/>
                  </a:lnTo>
                  <a:close/>
                </a:path>
                <a:path w="73025" h="86995">
                  <a:moveTo>
                    <a:pt x="54645" y="3015"/>
                  </a:moveTo>
                  <a:lnTo>
                    <a:pt x="23295" y="3015"/>
                  </a:lnTo>
                  <a:lnTo>
                    <a:pt x="22262" y="4047"/>
                  </a:lnTo>
                  <a:lnTo>
                    <a:pt x="55637" y="4047"/>
                  </a:lnTo>
                  <a:lnTo>
                    <a:pt x="54645" y="3015"/>
                  </a:lnTo>
                  <a:close/>
                </a:path>
                <a:path w="73025" h="86995">
                  <a:moveTo>
                    <a:pt x="52621" y="2023"/>
                  </a:moveTo>
                  <a:lnTo>
                    <a:pt x="25319" y="2023"/>
                  </a:lnTo>
                  <a:lnTo>
                    <a:pt x="24286" y="3015"/>
                  </a:lnTo>
                  <a:lnTo>
                    <a:pt x="53613" y="3015"/>
                  </a:lnTo>
                  <a:lnTo>
                    <a:pt x="52621" y="2023"/>
                  </a:lnTo>
                  <a:close/>
                </a:path>
                <a:path w="73025" h="86995">
                  <a:moveTo>
                    <a:pt x="49565" y="991"/>
                  </a:moveTo>
                  <a:lnTo>
                    <a:pt x="28334" y="991"/>
                  </a:lnTo>
                  <a:lnTo>
                    <a:pt x="27342" y="2023"/>
                  </a:lnTo>
                  <a:lnTo>
                    <a:pt x="50597" y="2023"/>
                  </a:lnTo>
                  <a:lnTo>
                    <a:pt x="49565" y="991"/>
                  </a:lnTo>
                  <a:close/>
                </a:path>
                <a:path w="73025" h="86995">
                  <a:moveTo>
                    <a:pt x="43493" y="0"/>
                  </a:moveTo>
                  <a:lnTo>
                    <a:pt x="34406" y="0"/>
                  </a:lnTo>
                  <a:lnTo>
                    <a:pt x="32382" y="991"/>
                  </a:lnTo>
                  <a:lnTo>
                    <a:pt x="44525" y="991"/>
                  </a:lnTo>
                  <a:lnTo>
                    <a:pt x="4349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14449335" y="501593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70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402" y="7513"/>
                  </a:lnTo>
                  <a:lnTo>
                    <a:pt x="28010" y="28003"/>
                  </a:lnTo>
                  <a:lnTo>
                    <a:pt x="7516" y="58393"/>
                  </a:lnTo>
                  <a:lnTo>
                    <a:pt x="0" y="95609"/>
                  </a:lnTo>
                  <a:lnTo>
                    <a:pt x="7516" y="132856"/>
                  </a:lnTo>
                  <a:lnTo>
                    <a:pt x="28010" y="163258"/>
                  </a:lnTo>
                  <a:lnTo>
                    <a:pt x="58402" y="183747"/>
                  </a:lnTo>
                  <a:lnTo>
                    <a:pt x="95609" y="191258"/>
                  </a:lnTo>
                  <a:lnTo>
                    <a:pt x="132827" y="183747"/>
                  </a:lnTo>
                  <a:lnTo>
                    <a:pt x="163225" y="163258"/>
                  </a:lnTo>
                  <a:lnTo>
                    <a:pt x="183721" y="132856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14531283" y="692849"/>
              <a:ext cx="28575" cy="96520"/>
            </a:xfrm>
            <a:custGeom>
              <a:avLst/>
              <a:gdLst/>
              <a:ahLst/>
              <a:cxnLst/>
              <a:rect l="l" t="t" r="r" b="b"/>
              <a:pathLst>
                <a:path w="28575" h="96520">
                  <a:moveTo>
                    <a:pt x="14167" y="0"/>
                  </a:moveTo>
                  <a:lnTo>
                    <a:pt x="0" y="96115"/>
                  </a:lnTo>
                  <a:lnTo>
                    <a:pt x="28334" y="96115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14531283" y="692849"/>
              <a:ext cx="28575" cy="96520"/>
            </a:xfrm>
            <a:custGeom>
              <a:avLst/>
              <a:gdLst/>
              <a:ahLst/>
              <a:cxnLst/>
              <a:rect l="l" t="t" r="r" b="b"/>
              <a:pathLst>
                <a:path w="28575" h="96520">
                  <a:moveTo>
                    <a:pt x="14167" y="0"/>
                  </a:moveTo>
                  <a:lnTo>
                    <a:pt x="28334" y="96115"/>
                  </a:lnTo>
                  <a:lnTo>
                    <a:pt x="0" y="96115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14545450" y="788984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4">
                  <a:moveTo>
                    <a:pt x="0" y="0"/>
                  </a:moveTo>
                  <a:lnTo>
                    <a:pt x="0" y="1275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54" name="object 754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9578837" y="3101837"/>
            <a:ext cx="4781449" cy="4839151"/>
          </a:xfrm>
          <a:prstGeom prst="rect">
            <a:avLst/>
          </a:prstGeom>
        </p:spPr>
      </p:pic>
      <p:pic>
        <p:nvPicPr>
          <p:cNvPr id="755" name="object 755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1478155" y="3101837"/>
            <a:ext cx="4764233" cy="4839151"/>
          </a:xfrm>
          <a:prstGeom prst="rect">
            <a:avLst/>
          </a:prstGeom>
        </p:spPr>
      </p:pic>
      <p:grpSp>
        <p:nvGrpSpPr>
          <p:cNvPr id="756" name="object 756"/>
          <p:cNvGrpSpPr/>
          <p:nvPr/>
        </p:nvGrpSpPr>
        <p:grpSpPr>
          <a:xfrm>
            <a:off x="35983" y="2797101"/>
            <a:ext cx="20109180" cy="7104380"/>
            <a:chOff x="-1483" y="-476"/>
            <a:chExt cx="20109180" cy="7104380"/>
          </a:xfrm>
        </p:grpSpPr>
        <p:pic>
          <p:nvPicPr>
            <p:cNvPr id="757" name="object 757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17308078" y="6713960"/>
              <a:ext cx="1236604" cy="178083"/>
            </a:xfrm>
            <a:prstGeom prst="rect">
              <a:avLst/>
            </a:prstGeom>
          </p:spPr>
        </p:pic>
        <p:sp>
          <p:nvSpPr>
            <p:cNvPr id="758" name="object 758"/>
            <p:cNvSpPr/>
            <p:nvPr/>
          </p:nvSpPr>
          <p:spPr>
            <a:xfrm>
              <a:off x="1691" y="2698"/>
              <a:ext cx="20102830" cy="7098030"/>
            </a:xfrm>
            <a:custGeom>
              <a:avLst/>
              <a:gdLst/>
              <a:ahLst/>
              <a:cxnLst/>
              <a:rect l="l" t="t" r="r" b="b"/>
              <a:pathLst>
                <a:path w="20102830" h="7098030">
                  <a:moveTo>
                    <a:pt x="0" y="7097826"/>
                  </a:moveTo>
                  <a:lnTo>
                    <a:pt x="20102393" y="7097826"/>
                  </a:lnTo>
                  <a:lnTo>
                    <a:pt x="20102393" y="0"/>
                  </a:lnTo>
                  <a:lnTo>
                    <a:pt x="0" y="0"/>
                  </a:lnTo>
                  <a:lnTo>
                    <a:pt x="0" y="7097826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479336" y="122108"/>
              <a:ext cx="19505930" cy="6859270"/>
            </a:xfrm>
            <a:custGeom>
              <a:avLst/>
              <a:gdLst/>
              <a:ahLst/>
              <a:cxnLst/>
              <a:rect l="l" t="t" r="r" b="b"/>
              <a:pathLst>
                <a:path w="19505930" h="6859270">
                  <a:moveTo>
                    <a:pt x="0" y="6859006"/>
                  </a:moveTo>
                  <a:lnTo>
                    <a:pt x="19505342" y="6859006"/>
                  </a:lnTo>
                  <a:lnTo>
                    <a:pt x="19505342" y="0"/>
                  </a:lnTo>
                  <a:lnTo>
                    <a:pt x="0" y="0"/>
                  </a:lnTo>
                  <a:lnTo>
                    <a:pt x="0" y="6859006"/>
                  </a:lnTo>
                  <a:close/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60" name="object 760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17800898" y="7007425"/>
              <a:ext cx="400732" cy="81968"/>
            </a:xfrm>
            <a:prstGeom prst="rect">
              <a:avLst/>
            </a:prstGeom>
          </p:spPr>
        </p:pic>
        <p:pic>
          <p:nvPicPr>
            <p:cNvPr id="761" name="object 761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19644674" y="7008437"/>
              <a:ext cx="191258" cy="65776"/>
            </a:xfrm>
            <a:prstGeom prst="rect">
              <a:avLst/>
            </a:prstGeom>
          </p:spPr>
        </p:pic>
        <p:sp>
          <p:nvSpPr>
            <p:cNvPr id="762" name="object 762"/>
            <p:cNvSpPr/>
            <p:nvPr/>
          </p:nvSpPr>
          <p:spPr>
            <a:xfrm>
              <a:off x="19937127" y="6981115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479336" y="6933573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19937127" y="122108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15563473" y="5663554"/>
              <a:ext cx="4423410" cy="1317625"/>
            </a:xfrm>
            <a:custGeom>
              <a:avLst/>
              <a:gdLst/>
              <a:ahLst/>
              <a:cxnLst/>
              <a:rect l="l" t="t" r="r" b="b"/>
              <a:pathLst>
                <a:path w="4423409" h="1317625">
                  <a:moveTo>
                    <a:pt x="0" y="1317560"/>
                  </a:moveTo>
                  <a:lnTo>
                    <a:pt x="0" y="0"/>
                  </a:lnTo>
                  <a:lnTo>
                    <a:pt x="4423219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5971290" y="5663554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0" y="0"/>
                  </a:moveTo>
                  <a:lnTo>
                    <a:pt x="548477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15563473" y="6142207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15705147" y="5663554"/>
              <a:ext cx="548005" cy="0"/>
            </a:xfrm>
            <a:custGeom>
              <a:avLst/>
              <a:gdLst/>
              <a:ahLst/>
              <a:cxnLst/>
              <a:rect l="l" t="t" r="r" b="b"/>
              <a:pathLst>
                <a:path w="548005">
                  <a:moveTo>
                    <a:pt x="0" y="0"/>
                  </a:moveTo>
                  <a:lnTo>
                    <a:pt x="547445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16877999" y="5663554"/>
              <a:ext cx="240029" cy="0"/>
            </a:xfrm>
            <a:custGeom>
              <a:avLst/>
              <a:gdLst/>
              <a:ahLst/>
              <a:cxnLst/>
              <a:rect l="l" t="t" r="r" b="b"/>
              <a:pathLst>
                <a:path w="240030">
                  <a:moveTo>
                    <a:pt x="0" y="0"/>
                  </a:moveTo>
                  <a:lnTo>
                    <a:pt x="239812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19517168" y="58062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382" y="0"/>
                  </a:moveTo>
                  <a:lnTo>
                    <a:pt x="0" y="0"/>
                  </a:lnTo>
                  <a:lnTo>
                    <a:pt x="0" y="11111"/>
                  </a:lnTo>
                  <a:lnTo>
                    <a:pt x="32382" y="11111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71" name="object 77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9585980" y="5756653"/>
              <a:ext cx="154828" cy="86015"/>
            </a:xfrm>
            <a:prstGeom prst="rect">
              <a:avLst/>
            </a:prstGeom>
          </p:spPr>
        </p:pic>
        <p:sp>
          <p:nvSpPr>
            <p:cNvPr id="772" name="object 772"/>
            <p:cNvSpPr/>
            <p:nvPr/>
          </p:nvSpPr>
          <p:spPr>
            <a:xfrm>
              <a:off x="19148817" y="6264653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18789574" y="6264653"/>
              <a:ext cx="0" cy="716915"/>
            </a:xfrm>
            <a:custGeom>
              <a:avLst/>
              <a:gdLst/>
              <a:ahLst/>
              <a:cxnLst/>
              <a:rect l="l" t="t" r="r" b="b"/>
              <a:pathLst>
                <a:path h="716915">
                  <a:moveTo>
                    <a:pt x="0" y="716461"/>
                  </a:moveTo>
                  <a:lnTo>
                    <a:pt x="0" y="0"/>
                  </a:lnTo>
                  <a:lnTo>
                    <a:pt x="0" y="716461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16041115" y="566659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19507048" y="6264653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17116819" y="566661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17116819" y="5906422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17116819" y="6622884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6877999" y="566659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16518756" y="566659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18789574" y="6384063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094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15562462" y="662288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15562462" y="686170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15562462" y="6384063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15562462" y="698111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15562462" y="674229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15562462" y="6503473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15562462" y="5786000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15562462" y="6025833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15562462" y="626465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15562462" y="566659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19984689" y="566661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17667320" y="5774868"/>
              <a:ext cx="42545" cy="72390"/>
            </a:xfrm>
            <a:custGeom>
              <a:avLst/>
              <a:gdLst/>
              <a:ahLst/>
              <a:cxnLst/>
              <a:rect l="l" t="t" r="r" b="b"/>
              <a:pathLst>
                <a:path w="42544" h="72389">
                  <a:moveTo>
                    <a:pt x="0" y="0"/>
                  </a:moveTo>
                  <a:lnTo>
                    <a:pt x="42501" y="71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17644045" y="5726315"/>
              <a:ext cx="66040" cy="72390"/>
            </a:xfrm>
            <a:custGeom>
              <a:avLst/>
              <a:gdLst/>
              <a:ahLst/>
              <a:cxnLst/>
              <a:rect l="l" t="t" r="r" b="b"/>
              <a:pathLst>
                <a:path w="66040" h="72389">
                  <a:moveTo>
                    <a:pt x="0" y="71828"/>
                  </a:moveTo>
                  <a:lnTo>
                    <a:pt x="657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7644045" y="572631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12040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17745241" y="5741474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17745241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17763457" y="584671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17754369" y="5753617"/>
              <a:ext cx="15240" cy="12700"/>
            </a:xfrm>
            <a:custGeom>
              <a:avLst/>
              <a:gdLst/>
              <a:ahLst/>
              <a:cxnLst/>
              <a:rect l="l" t="t" r="r" b="b"/>
              <a:pathLst>
                <a:path w="15240" h="12700">
                  <a:moveTo>
                    <a:pt x="15159" y="0"/>
                  </a:moveTo>
                  <a:lnTo>
                    <a:pt x="0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0" name="object 800"/>
            <p:cNvSpPr/>
            <p:nvPr/>
          </p:nvSpPr>
          <p:spPr>
            <a:xfrm>
              <a:off x="17745241" y="5726295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4673" y="0"/>
                  </a:moveTo>
                  <a:lnTo>
                    <a:pt x="6577" y="0"/>
                  </a:lnTo>
                  <a:lnTo>
                    <a:pt x="0" y="6557"/>
                  </a:lnTo>
                  <a:lnTo>
                    <a:pt x="0" y="14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1" name="object 801"/>
            <p:cNvSpPr/>
            <p:nvPr/>
          </p:nvSpPr>
          <p:spPr>
            <a:xfrm>
              <a:off x="17760187" y="5726344"/>
              <a:ext cx="15875" cy="27940"/>
            </a:xfrm>
            <a:custGeom>
              <a:avLst/>
              <a:gdLst/>
              <a:ahLst/>
              <a:cxnLst/>
              <a:rect l="l" t="t" r="r" b="b"/>
              <a:pathLst>
                <a:path w="15875" h="27939">
                  <a:moveTo>
                    <a:pt x="9087" y="27383"/>
                  </a:moveTo>
                  <a:lnTo>
                    <a:pt x="13803" y="23234"/>
                  </a:lnTo>
                  <a:lnTo>
                    <a:pt x="15584" y="16676"/>
                  </a:lnTo>
                  <a:lnTo>
                    <a:pt x="13560" y="10665"/>
                  </a:lnTo>
                  <a:lnTo>
                    <a:pt x="11617" y="4735"/>
                  </a:lnTo>
                  <a:lnTo>
                    <a:pt x="6213" y="50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17795838" y="578094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17777118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9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17763457" y="576272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17745241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17777118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9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7" name="object 807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17828220" y="5759689"/>
              <a:ext cx="72354" cy="90063"/>
            </a:xfrm>
            <a:prstGeom prst="rect">
              <a:avLst/>
            </a:prstGeom>
          </p:spPr>
        </p:pic>
        <p:sp>
          <p:nvSpPr>
            <p:cNvPr id="808" name="object 808"/>
            <p:cNvSpPr/>
            <p:nvPr/>
          </p:nvSpPr>
          <p:spPr>
            <a:xfrm>
              <a:off x="17933484" y="5762745"/>
              <a:ext cx="53975" cy="84455"/>
            </a:xfrm>
            <a:custGeom>
              <a:avLst/>
              <a:gdLst/>
              <a:ahLst/>
              <a:cxnLst/>
              <a:rect l="l" t="t" r="r" b="b"/>
              <a:pathLst>
                <a:path w="53975" h="84454">
                  <a:moveTo>
                    <a:pt x="53613" y="83971"/>
                  </a:moveTo>
                  <a:lnTo>
                    <a:pt x="53613" y="0"/>
                  </a:lnTo>
                  <a:lnTo>
                    <a:pt x="24286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9" name="object 809"/>
            <p:cNvSpPr/>
            <p:nvPr/>
          </p:nvSpPr>
          <p:spPr>
            <a:xfrm>
              <a:off x="18023528" y="572629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0" name="object 810"/>
            <p:cNvSpPr/>
            <p:nvPr/>
          </p:nvSpPr>
          <p:spPr>
            <a:xfrm>
              <a:off x="18023528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1" name="object 81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18054898" y="5738438"/>
              <a:ext cx="85003" cy="137625"/>
            </a:xfrm>
            <a:prstGeom prst="rect">
              <a:avLst/>
            </a:prstGeom>
          </p:spPr>
        </p:pic>
        <p:sp>
          <p:nvSpPr>
            <p:cNvPr id="812" name="object 812"/>
            <p:cNvSpPr/>
            <p:nvPr/>
          </p:nvSpPr>
          <p:spPr>
            <a:xfrm>
              <a:off x="18172285" y="572629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3" name="object 813"/>
            <p:cNvSpPr/>
            <p:nvPr/>
          </p:nvSpPr>
          <p:spPr>
            <a:xfrm>
              <a:off x="18172285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4" name="object 814"/>
            <p:cNvSpPr/>
            <p:nvPr/>
          </p:nvSpPr>
          <p:spPr>
            <a:xfrm>
              <a:off x="18225919" y="5798143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5" name="object 815"/>
            <p:cNvSpPr/>
            <p:nvPr/>
          </p:nvSpPr>
          <p:spPr>
            <a:xfrm>
              <a:off x="18208715" y="5762745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6" name="object 816"/>
            <p:cNvSpPr/>
            <p:nvPr/>
          </p:nvSpPr>
          <p:spPr>
            <a:xfrm>
              <a:off x="18208715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7" name="object 817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8294730" y="5759689"/>
              <a:ext cx="71342" cy="90063"/>
            </a:xfrm>
            <a:prstGeom prst="rect">
              <a:avLst/>
            </a:prstGeom>
          </p:spPr>
        </p:pic>
        <p:pic>
          <p:nvPicPr>
            <p:cNvPr id="818" name="object 818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8395925" y="5762725"/>
              <a:ext cx="72860" cy="104210"/>
            </a:xfrm>
            <a:prstGeom prst="rect">
              <a:avLst/>
            </a:prstGeom>
          </p:spPr>
        </p:pic>
        <p:sp>
          <p:nvSpPr>
            <p:cNvPr id="819" name="object 819"/>
            <p:cNvSpPr/>
            <p:nvPr/>
          </p:nvSpPr>
          <p:spPr>
            <a:xfrm>
              <a:off x="18501168" y="5726295"/>
              <a:ext cx="0" cy="6350"/>
            </a:xfrm>
            <a:custGeom>
              <a:avLst/>
              <a:gdLst/>
              <a:ahLst/>
              <a:cxnLst/>
              <a:rect l="l" t="t" r="r" b="b"/>
              <a:pathLst>
                <a:path h="6350">
                  <a:moveTo>
                    <a:pt x="0" y="0"/>
                  </a:moveTo>
                  <a:lnTo>
                    <a:pt x="0" y="60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18501168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1" name="object 821"/>
            <p:cNvSpPr/>
            <p:nvPr/>
          </p:nvSpPr>
          <p:spPr>
            <a:xfrm>
              <a:off x="18542659" y="5726295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2" name="object 822"/>
            <p:cNvSpPr/>
            <p:nvPr/>
          </p:nvSpPr>
          <p:spPr>
            <a:xfrm>
              <a:off x="18533551" y="582192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3" name="object 823"/>
            <p:cNvSpPr/>
            <p:nvPr/>
          </p:nvSpPr>
          <p:spPr>
            <a:xfrm>
              <a:off x="18557838" y="5762745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4" name="object 824"/>
            <p:cNvSpPr/>
            <p:nvPr/>
          </p:nvSpPr>
          <p:spPr>
            <a:xfrm>
              <a:off x="18533551" y="576272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5" name="object 825"/>
            <p:cNvSpPr/>
            <p:nvPr/>
          </p:nvSpPr>
          <p:spPr>
            <a:xfrm>
              <a:off x="18620578" y="5804215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6" name="object 826"/>
            <p:cNvSpPr/>
            <p:nvPr/>
          </p:nvSpPr>
          <p:spPr>
            <a:xfrm>
              <a:off x="18674212" y="576274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7" name="object 827"/>
            <p:cNvSpPr/>
            <p:nvPr/>
          </p:nvSpPr>
          <p:spPr>
            <a:xfrm>
              <a:off x="18620578" y="576274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8" name="object 828"/>
            <p:cNvSpPr/>
            <p:nvPr/>
          </p:nvSpPr>
          <p:spPr>
            <a:xfrm>
              <a:off x="18709630" y="582192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9" name="object 829"/>
            <p:cNvSpPr/>
            <p:nvPr/>
          </p:nvSpPr>
          <p:spPr>
            <a:xfrm>
              <a:off x="18733917" y="5762745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0" name="object 830"/>
            <p:cNvSpPr/>
            <p:nvPr/>
          </p:nvSpPr>
          <p:spPr>
            <a:xfrm>
              <a:off x="18710642" y="576272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1" name="object 831"/>
            <p:cNvSpPr/>
            <p:nvPr/>
          </p:nvSpPr>
          <p:spPr>
            <a:xfrm>
              <a:off x="18805765" y="5726295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2" name="object 832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15555378" y="5666590"/>
              <a:ext cx="1561440" cy="1314524"/>
            </a:xfrm>
            <a:prstGeom prst="rect">
              <a:avLst/>
            </a:prstGeom>
          </p:spPr>
        </p:pic>
        <p:sp>
          <p:nvSpPr>
            <p:cNvPr id="833" name="object 833"/>
            <p:cNvSpPr/>
            <p:nvPr/>
          </p:nvSpPr>
          <p:spPr>
            <a:xfrm>
              <a:off x="18796659" y="582192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4" name="object 834"/>
            <p:cNvSpPr/>
            <p:nvPr/>
          </p:nvSpPr>
          <p:spPr>
            <a:xfrm>
              <a:off x="18820946" y="5762745"/>
              <a:ext cx="29845" cy="84455"/>
            </a:xfrm>
            <a:custGeom>
              <a:avLst/>
              <a:gdLst/>
              <a:ahLst/>
              <a:cxnLst/>
              <a:rect l="l" t="t" r="r" b="b"/>
              <a:pathLst>
                <a:path w="29844" h="84454">
                  <a:moveTo>
                    <a:pt x="0" y="83971"/>
                  </a:moveTo>
                  <a:lnTo>
                    <a:pt x="29326" y="83971"/>
                  </a:ln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5" name="object 835"/>
            <p:cNvSpPr/>
            <p:nvPr/>
          </p:nvSpPr>
          <p:spPr>
            <a:xfrm>
              <a:off x="18796659" y="576272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6" name="object 836"/>
            <p:cNvSpPr/>
            <p:nvPr/>
          </p:nvSpPr>
          <p:spPr>
            <a:xfrm>
              <a:off x="18967172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9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7" name="object 837"/>
            <p:cNvSpPr/>
            <p:nvPr/>
          </p:nvSpPr>
          <p:spPr>
            <a:xfrm>
              <a:off x="18931248" y="5762725"/>
              <a:ext cx="36830" cy="84455"/>
            </a:xfrm>
            <a:custGeom>
              <a:avLst/>
              <a:gdLst/>
              <a:ahLst/>
              <a:cxnLst/>
              <a:rect l="l" t="t" r="r" b="b"/>
              <a:pathLst>
                <a:path w="36830" h="84454">
                  <a:moveTo>
                    <a:pt x="36430" y="0"/>
                  </a:moveTo>
                  <a:lnTo>
                    <a:pt x="0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8" name="object 838"/>
            <p:cNvSpPr/>
            <p:nvPr/>
          </p:nvSpPr>
          <p:spPr>
            <a:xfrm>
              <a:off x="18984881" y="5780960"/>
              <a:ext cx="0" cy="66040"/>
            </a:xfrm>
            <a:custGeom>
              <a:avLst/>
              <a:gdLst/>
              <a:ahLst/>
              <a:cxnLst/>
              <a:rect l="l" t="t" r="r" b="b"/>
              <a:pathLst>
                <a:path h="66039">
                  <a:moveTo>
                    <a:pt x="0" y="657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9" name="object 839"/>
            <p:cNvSpPr/>
            <p:nvPr/>
          </p:nvSpPr>
          <p:spPr>
            <a:xfrm>
              <a:off x="19053187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9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0" name="object 840"/>
            <p:cNvSpPr/>
            <p:nvPr/>
          </p:nvSpPr>
          <p:spPr>
            <a:xfrm>
              <a:off x="19071909" y="578096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1" name="object 841"/>
            <p:cNvSpPr/>
            <p:nvPr/>
          </p:nvSpPr>
          <p:spPr>
            <a:xfrm>
              <a:off x="19053187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9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2" name="object 842"/>
            <p:cNvSpPr/>
            <p:nvPr/>
          </p:nvSpPr>
          <p:spPr>
            <a:xfrm>
              <a:off x="19021312" y="5762725"/>
              <a:ext cx="32384" cy="113664"/>
            </a:xfrm>
            <a:custGeom>
              <a:avLst/>
              <a:gdLst/>
              <a:ahLst/>
              <a:cxnLst/>
              <a:rect l="l" t="t" r="r" b="b"/>
              <a:pathLst>
                <a:path w="32384" h="113664">
                  <a:moveTo>
                    <a:pt x="32382" y="0"/>
                  </a:moveTo>
                  <a:lnTo>
                    <a:pt x="0" y="0"/>
                  </a:lnTo>
                  <a:lnTo>
                    <a:pt x="0" y="1133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3" name="object 843"/>
            <p:cNvSpPr/>
            <p:nvPr/>
          </p:nvSpPr>
          <p:spPr>
            <a:xfrm>
              <a:off x="19021312" y="5846717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4" name="object 844"/>
            <p:cNvSpPr/>
            <p:nvPr/>
          </p:nvSpPr>
          <p:spPr>
            <a:xfrm>
              <a:off x="19107348" y="5762725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53613" y="26816"/>
                  </a:moveTo>
                  <a:lnTo>
                    <a:pt x="51512" y="16376"/>
                  </a:lnTo>
                  <a:lnTo>
                    <a:pt x="45775" y="7852"/>
                  </a:lnTo>
                  <a:lnTo>
                    <a:pt x="37253" y="2106"/>
                  </a:lnTo>
                  <a:lnTo>
                    <a:pt x="26796" y="0"/>
                  </a:lnTo>
                  <a:lnTo>
                    <a:pt x="16350" y="2106"/>
                  </a:lnTo>
                  <a:lnTo>
                    <a:pt x="7835" y="7852"/>
                  </a:lnTo>
                  <a:lnTo>
                    <a:pt x="2100" y="16376"/>
                  </a:lnTo>
                  <a:lnTo>
                    <a:pt x="0" y="268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5" name="object 845"/>
            <p:cNvSpPr/>
            <p:nvPr/>
          </p:nvSpPr>
          <p:spPr>
            <a:xfrm>
              <a:off x="19107327" y="5790048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9107327" y="5818889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0" y="0"/>
                  </a:moveTo>
                  <a:lnTo>
                    <a:pt x="2103" y="10440"/>
                  </a:lnTo>
                  <a:lnTo>
                    <a:pt x="7845" y="18963"/>
                  </a:lnTo>
                  <a:lnTo>
                    <a:pt x="16367" y="24709"/>
                  </a:lnTo>
                  <a:lnTo>
                    <a:pt x="26816" y="26816"/>
                  </a:lnTo>
                  <a:lnTo>
                    <a:pt x="37270" y="24709"/>
                  </a:lnTo>
                  <a:lnTo>
                    <a:pt x="45785" y="18963"/>
                  </a:lnTo>
                  <a:lnTo>
                    <a:pt x="51515" y="10440"/>
                  </a:ln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7" name="object 847"/>
            <p:cNvSpPr/>
            <p:nvPr/>
          </p:nvSpPr>
          <p:spPr>
            <a:xfrm>
              <a:off x="19161973" y="5790068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8" name="object 848"/>
            <p:cNvSpPr/>
            <p:nvPr/>
          </p:nvSpPr>
          <p:spPr>
            <a:xfrm>
              <a:off x="19215627" y="5846717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353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9197391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9197391" y="578096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9197391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9215607" y="5762725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53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3" name="object 853"/>
            <p:cNvSpPr/>
            <p:nvPr/>
          </p:nvSpPr>
          <p:spPr>
            <a:xfrm>
              <a:off x="19197391" y="5804215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4" name="object 854"/>
            <p:cNvSpPr/>
            <p:nvPr/>
          </p:nvSpPr>
          <p:spPr>
            <a:xfrm>
              <a:off x="19304657" y="5798143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5" name="object 855"/>
            <p:cNvSpPr/>
            <p:nvPr/>
          </p:nvSpPr>
          <p:spPr>
            <a:xfrm>
              <a:off x="19287455" y="5762745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6" name="object 856"/>
            <p:cNvSpPr/>
            <p:nvPr/>
          </p:nvSpPr>
          <p:spPr>
            <a:xfrm>
              <a:off x="19287455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7" name="object 857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19373490" y="5759689"/>
              <a:ext cx="83971" cy="90043"/>
            </a:xfrm>
            <a:prstGeom prst="rect">
              <a:avLst/>
            </a:prstGeom>
          </p:spPr>
        </p:pic>
        <p:sp>
          <p:nvSpPr>
            <p:cNvPr id="858" name="object 858"/>
            <p:cNvSpPr/>
            <p:nvPr/>
          </p:nvSpPr>
          <p:spPr>
            <a:xfrm>
              <a:off x="18968185" y="6473135"/>
              <a:ext cx="17145" cy="33655"/>
            </a:xfrm>
            <a:custGeom>
              <a:avLst/>
              <a:gdLst/>
              <a:ahLst/>
              <a:cxnLst/>
              <a:rect l="l" t="t" r="r" b="b"/>
              <a:pathLst>
                <a:path w="17144" h="33654">
                  <a:moveTo>
                    <a:pt x="0" y="33374"/>
                  </a:moveTo>
                  <a:lnTo>
                    <a:pt x="9208" y="33374"/>
                  </a:lnTo>
                  <a:lnTo>
                    <a:pt x="16697" y="25905"/>
                  </a:lnTo>
                  <a:lnTo>
                    <a:pt x="16697" y="16676"/>
                  </a:lnTo>
                  <a:lnTo>
                    <a:pt x="16697" y="7447"/>
                  </a:lnTo>
                  <a:lnTo>
                    <a:pt x="920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9" name="object 859"/>
            <p:cNvSpPr/>
            <p:nvPr/>
          </p:nvSpPr>
          <p:spPr>
            <a:xfrm>
              <a:off x="18952499" y="6473115"/>
              <a:ext cx="16510" cy="60960"/>
            </a:xfrm>
            <a:custGeom>
              <a:avLst/>
              <a:gdLst/>
              <a:ahLst/>
              <a:cxnLst/>
              <a:rect l="l" t="t" r="r" b="b"/>
              <a:pathLst>
                <a:path w="16509" h="60959">
                  <a:moveTo>
                    <a:pt x="16191" y="0"/>
                  </a:moveTo>
                  <a:lnTo>
                    <a:pt x="0" y="0"/>
                  </a:lnTo>
                  <a:lnTo>
                    <a:pt x="0" y="607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8952499" y="6506509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1" name="object 861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18843228" y="6288940"/>
              <a:ext cx="247907" cy="72860"/>
            </a:xfrm>
            <a:prstGeom prst="rect">
              <a:avLst/>
            </a:prstGeom>
          </p:spPr>
        </p:pic>
        <p:pic>
          <p:nvPicPr>
            <p:cNvPr id="862" name="object 862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19205487" y="6289972"/>
              <a:ext cx="241836" cy="77879"/>
            </a:xfrm>
            <a:prstGeom prst="rect">
              <a:avLst/>
            </a:prstGeom>
          </p:spPr>
        </p:pic>
        <p:pic>
          <p:nvPicPr>
            <p:cNvPr id="863" name="object 863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19599135" y="6289972"/>
              <a:ext cx="306601" cy="77879"/>
            </a:xfrm>
            <a:prstGeom prst="rect">
              <a:avLst/>
            </a:prstGeom>
          </p:spPr>
        </p:pic>
        <p:pic>
          <p:nvPicPr>
            <p:cNvPr id="864" name="object 86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1667482" y="6635027"/>
              <a:ext cx="1900424" cy="94091"/>
            </a:xfrm>
            <a:prstGeom prst="rect">
              <a:avLst/>
            </a:prstGeom>
          </p:spPr>
        </p:pic>
        <p:sp>
          <p:nvSpPr>
            <p:cNvPr id="865" name="object 865"/>
            <p:cNvSpPr/>
            <p:nvPr/>
          </p:nvSpPr>
          <p:spPr>
            <a:xfrm>
              <a:off x="18462735" y="403228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18431841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18362532" y="4032288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18330647" y="4029766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19" h="5079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20319" h="5079">
                  <a:moveTo>
                    <a:pt x="20243" y="2527"/>
                  </a:moveTo>
                  <a:lnTo>
                    <a:pt x="19494" y="736"/>
                  </a:lnTo>
                  <a:lnTo>
                    <a:pt x="17716" y="0"/>
                  </a:lnTo>
                  <a:lnTo>
                    <a:pt x="15925" y="736"/>
                  </a:lnTo>
                  <a:lnTo>
                    <a:pt x="15176" y="2527"/>
                  </a:lnTo>
                  <a:lnTo>
                    <a:pt x="15925" y="4318"/>
                  </a:lnTo>
                  <a:lnTo>
                    <a:pt x="17716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9" name="object 869"/>
            <p:cNvSpPr/>
            <p:nvPr/>
          </p:nvSpPr>
          <p:spPr>
            <a:xfrm>
              <a:off x="18262347" y="4032288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0" name="object 870"/>
            <p:cNvSpPr/>
            <p:nvPr/>
          </p:nvSpPr>
          <p:spPr>
            <a:xfrm>
              <a:off x="18230469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1" name="object 871"/>
            <p:cNvSpPr/>
            <p:nvPr/>
          </p:nvSpPr>
          <p:spPr>
            <a:xfrm>
              <a:off x="18161174" y="403228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2" name="object 872"/>
            <p:cNvSpPr/>
            <p:nvPr/>
          </p:nvSpPr>
          <p:spPr>
            <a:xfrm>
              <a:off x="18130279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3" name="object 873"/>
            <p:cNvSpPr/>
            <p:nvPr/>
          </p:nvSpPr>
          <p:spPr>
            <a:xfrm>
              <a:off x="18060991" y="403228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4" name="object 874"/>
            <p:cNvSpPr/>
            <p:nvPr/>
          </p:nvSpPr>
          <p:spPr>
            <a:xfrm>
              <a:off x="18030101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5" name="object 875"/>
            <p:cNvSpPr/>
            <p:nvPr/>
          </p:nvSpPr>
          <p:spPr>
            <a:xfrm>
              <a:off x="17960808" y="403228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6" name="object 876"/>
            <p:cNvSpPr/>
            <p:nvPr/>
          </p:nvSpPr>
          <p:spPr>
            <a:xfrm>
              <a:off x="17929912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7" name="object 877"/>
            <p:cNvSpPr/>
            <p:nvPr/>
          </p:nvSpPr>
          <p:spPr>
            <a:xfrm>
              <a:off x="17860603" y="4032288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8" name="object 878"/>
            <p:cNvSpPr/>
            <p:nvPr/>
          </p:nvSpPr>
          <p:spPr>
            <a:xfrm>
              <a:off x="17828718" y="4029766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19" h="5079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20319" h="5079">
                  <a:moveTo>
                    <a:pt x="20243" y="2527"/>
                  </a:moveTo>
                  <a:lnTo>
                    <a:pt x="19507" y="736"/>
                  </a:lnTo>
                  <a:lnTo>
                    <a:pt x="17716" y="0"/>
                  </a:lnTo>
                  <a:lnTo>
                    <a:pt x="15925" y="736"/>
                  </a:lnTo>
                  <a:lnTo>
                    <a:pt x="15189" y="2527"/>
                  </a:lnTo>
                  <a:lnTo>
                    <a:pt x="15925" y="4318"/>
                  </a:lnTo>
                  <a:lnTo>
                    <a:pt x="17716" y="5054"/>
                  </a:lnTo>
                  <a:lnTo>
                    <a:pt x="19507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9" name="object 879"/>
            <p:cNvSpPr/>
            <p:nvPr/>
          </p:nvSpPr>
          <p:spPr>
            <a:xfrm>
              <a:off x="17760420" y="4032288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0" name="object 880"/>
            <p:cNvSpPr/>
            <p:nvPr/>
          </p:nvSpPr>
          <p:spPr>
            <a:xfrm>
              <a:off x="17728540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1" name="object 881"/>
            <p:cNvSpPr/>
            <p:nvPr/>
          </p:nvSpPr>
          <p:spPr>
            <a:xfrm>
              <a:off x="17659245" y="403228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2" name="object 882"/>
            <p:cNvSpPr/>
            <p:nvPr/>
          </p:nvSpPr>
          <p:spPr>
            <a:xfrm>
              <a:off x="17628350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3" name="object 883"/>
            <p:cNvSpPr/>
            <p:nvPr/>
          </p:nvSpPr>
          <p:spPr>
            <a:xfrm>
              <a:off x="17559062" y="4032288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4" name="object 884"/>
            <p:cNvSpPr/>
            <p:nvPr/>
          </p:nvSpPr>
          <p:spPr>
            <a:xfrm>
              <a:off x="17528172" y="4029766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17458879" y="3962484"/>
              <a:ext cx="57785" cy="69850"/>
            </a:xfrm>
            <a:custGeom>
              <a:avLst/>
              <a:gdLst/>
              <a:ahLst/>
              <a:cxnLst/>
              <a:rect l="l" t="t" r="r" b="b"/>
              <a:pathLst>
                <a:path w="57784" h="69850">
                  <a:moveTo>
                    <a:pt x="57660" y="69804"/>
                  </a:moveTo>
                  <a:lnTo>
                    <a:pt x="0" y="69804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17456328" y="3931608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17458858" y="3862301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17456328" y="3831418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7458858" y="376209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17456328" y="3730224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20">
                  <a:moveTo>
                    <a:pt x="5054" y="17716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16"/>
                  </a:lnTo>
                  <a:lnTo>
                    <a:pt x="736" y="19507"/>
                  </a:lnTo>
                  <a:lnTo>
                    <a:pt x="2527" y="20243"/>
                  </a:lnTo>
                  <a:lnTo>
                    <a:pt x="4318" y="19507"/>
                  </a:lnTo>
                  <a:lnTo>
                    <a:pt x="5054" y="17716"/>
                  </a:lnTo>
                  <a:close/>
                </a:path>
                <a:path w="5080" h="20320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17458858" y="3649771"/>
              <a:ext cx="57785" cy="69215"/>
            </a:xfrm>
            <a:custGeom>
              <a:avLst/>
              <a:gdLst/>
              <a:ahLst/>
              <a:cxnLst/>
              <a:rect l="l" t="t" r="r" b="b"/>
              <a:pathLst>
                <a:path w="57784" h="69214">
                  <a:moveTo>
                    <a:pt x="0" y="68812"/>
                  </a:moveTo>
                  <a:lnTo>
                    <a:pt x="0" y="0"/>
                  </a:ln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17528172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17559041" y="364977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17628350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17659224" y="364977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17728540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78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78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7760420" y="364977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8" name="object 898"/>
            <p:cNvSpPr/>
            <p:nvPr/>
          </p:nvSpPr>
          <p:spPr>
            <a:xfrm>
              <a:off x="17828718" y="3647242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19" h="5079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20319" h="5079">
                  <a:moveTo>
                    <a:pt x="20243" y="2540"/>
                  </a:moveTo>
                  <a:lnTo>
                    <a:pt x="19507" y="749"/>
                  </a:lnTo>
                  <a:lnTo>
                    <a:pt x="17716" y="0"/>
                  </a:lnTo>
                  <a:lnTo>
                    <a:pt x="15925" y="749"/>
                  </a:lnTo>
                  <a:lnTo>
                    <a:pt x="15189" y="2540"/>
                  </a:lnTo>
                  <a:lnTo>
                    <a:pt x="15925" y="4318"/>
                  </a:lnTo>
                  <a:lnTo>
                    <a:pt x="17716" y="5067"/>
                  </a:lnTo>
                  <a:lnTo>
                    <a:pt x="19507" y="4318"/>
                  </a:lnTo>
                  <a:lnTo>
                    <a:pt x="20243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9" name="object 899"/>
            <p:cNvSpPr/>
            <p:nvPr/>
          </p:nvSpPr>
          <p:spPr>
            <a:xfrm>
              <a:off x="17860603" y="364977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0" name="object 900"/>
            <p:cNvSpPr/>
            <p:nvPr/>
          </p:nvSpPr>
          <p:spPr>
            <a:xfrm>
              <a:off x="17929912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1" name="object 901"/>
            <p:cNvSpPr/>
            <p:nvPr/>
          </p:nvSpPr>
          <p:spPr>
            <a:xfrm>
              <a:off x="17960786" y="364977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2" name="object 902"/>
            <p:cNvSpPr/>
            <p:nvPr/>
          </p:nvSpPr>
          <p:spPr>
            <a:xfrm>
              <a:off x="18030101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78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78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3" name="object 903"/>
            <p:cNvSpPr/>
            <p:nvPr/>
          </p:nvSpPr>
          <p:spPr>
            <a:xfrm>
              <a:off x="18060970" y="364977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18130279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18161153" y="364977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18230469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78" y="749"/>
                  </a:lnTo>
                  <a:lnTo>
                    <a:pt x="16687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18"/>
                  </a:lnTo>
                  <a:lnTo>
                    <a:pt x="16687" y="5067"/>
                  </a:lnTo>
                  <a:lnTo>
                    <a:pt x="18478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18262347" y="364977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18330647" y="3647242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19" h="5079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20319" h="5079">
                  <a:moveTo>
                    <a:pt x="20243" y="2540"/>
                  </a:moveTo>
                  <a:lnTo>
                    <a:pt x="19494" y="749"/>
                  </a:lnTo>
                  <a:lnTo>
                    <a:pt x="17716" y="0"/>
                  </a:lnTo>
                  <a:lnTo>
                    <a:pt x="15925" y="749"/>
                  </a:lnTo>
                  <a:lnTo>
                    <a:pt x="15176" y="2540"/>
                  </a:lnTo>
                  <a:lnTo>
                    <a:pt x="15925" y="4318"/>
                  </a:lnTo>
                  <a:lnTo>
                    <a:pt x="17716" y="5067"/>
                  </a:lnTo>
                  <a:lnTo>
                    <a:pt x="19494" y="4318"/>
                  </a:lnTo>
                  <a:lnTo>
                    <a:pt x="20243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18362532" y="364977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18431841" y="3647242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40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40"/>
                  </a:lnTo>
                  <a:close/>
                </a:path>
                <a:path w="19684" h="5079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18"/>
                  </a:lnTo>
                  <a:lnTo>
                    <a:pt x="16700" y="5067"/>
                  </a:lnTo>
                  <a:lnTo>
                    <a:pt x="18491" y="4318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1" name="object 911"/>
            <p:cNvSpPr/>
            <p:nvPr/>
          </p:nvSpPr>
          <p:spPr>
            <a:xfrm>
              <a:off x="18462715" y="364977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2" name="object 912"/>
            <p:cNvSpPr/>
            <p:nvPr/>
          </p:nvSpPr>
          <p:spPr>
            <a:xfrm>
              <a:off x="17553983" y="3601197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0" y="4857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17551451" y="3570344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17553983" y="3501014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17551451" y="3469137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30"/>
                  </a:lnTo>
                  <a:lnTo>
                    <a:pt x="2527" y="5067"/>
                  </a:lnTo>
                  <a:lnTo>
                    <a:pt x="4318" y="4330"/>
                  </a:lnTo>
                  <a:lnTo>
                    <a:pt x="5054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17553983" y="3399839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17551451" y="3368960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17553983" y="3299656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17551451" y="326878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0" name="object 920"/>
            <p:cNvSpPr/>
            <p:nvPr/>
          </p:nvSpPr>
          <p:spPr>
            <a:xfrm>
              <a:off x="17553983" y="3199472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1" name="object 921"/>
            <p:cNvSpPr/>
            <p:nvPr/>
          </p:nvSpPr>
          <p:spPr>
            <a:xfrm>
              <a:off x="17551451" y="316859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17553983" y="3099289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17551451" y="3067398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54" y="17703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03"/>
                  </a:lnTo>
                  <a:lnTo>
                    <a:pt x="736" y="19494"/>
                  </a:lnTo>
                  <a:lnTo>
                    <a:pt x="2527" y="20243"/>
                  </a:lnTo>
                  <a:lnTo>
                    <a:pt x="4318" y="19494"/>
                  </a:lnTo>
                  <a:lnTo>
                    <a:pt x="5054" y="17703"/>
                  </a:lnTo>
                  <a:close/>
                </a:path>
                <a:path w="5080" h="2031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17553983" y="2999086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17551451" y="2967221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17553983" y="2897911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17551451" y="2867030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17553983" y="2797728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9" name="object 929"/>
            <p:cNvSpPr/>
            <p:nvPr/>
          </p:nvSpPr>
          <p:spPr>
            <a:xfrm>
              <a:off x="17551451" y="2766853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0" name="object 930"/>
            <p:cNvSpPr/>
            <p:nvPr/>
          </p:nvSpPr>
          <p:spPr>
            <a:xfrm>
              <a:off x="17553983" y="2697545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17551451" y="266666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17553983" y="2597362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17551451" y="2565469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54" y="17716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16"/>
                  </a:lnTo>
                  <a:lnTo>
                    <a:pt x="736" y="19494"/>
                  </a:lnTo>
                  <a:lnTo>
                    <a:pt x="2527" y="20243"/>
                  </a:lnTo>
                  <a:lnTo>
                    <a:pt x="4318" y="19494"/>
                  </a:lnTo>
                  <a:lnTo>
                    <a:pt x="5054" y="17716"/>
                  </a:lnTo>
                  <a:close/>
                </a:path>
                <a:path w="5080" h="20319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17553983" y="2505254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4">
                  <a:moveTo>
                    <a:pt x="0" y="4857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18041742" y="3601197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0" y="4857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18039207" y="3570344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18041742" y="3501014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8" name="object 938"/>
            <p:cNvSpPr/>
            <p:nvPr/>
          </p:nvSpPr>
          <p:spPr>
            <a:xfrm>
              <a:off x="18039207" y="3469137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30"/>
                  </a:lnTo>
                  <a:lnTo>
                    <a:pt x="2527" y="5067"/>
                  </a:lnTo>
                  <a:lnTo>
                    <a:pt x="4318" y="4330"/>
                  </a:lnTo>
                  <a:lnTo>
                    <a:pt x="5054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9" name="object 939"/>
            <p:cNvSpPr/>
            <p:nvPr/>
          </p:nvSpPr>
          <p:spPr>
            <a:xfrm>
              <a:off x="18041742" y="3399839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0" name="object 940"/>
            <p:cNvSpPr/>
            <p:nvPr/>
          </p:nvSpPr>
          <p:spPr>
            <a:xfrm>
              <a:off x="18039207" y="3368960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18041742" y="3299656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18039207" y="326878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18041742" y="3199472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18039207" y="316859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18041742" y="3099289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18039207" y="3067398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54" y="17703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03"/>
                  </a:lnTo>
                  <a:lnTo>
                    <a:pt x="736" y="19494"/>
                  </a:lnTo>
                  <a:lnTo>
                    <a:pt x="2527" y="20243"/>
                  </a:lnTo>
                  <a:lnTo>
                    <a:pt x="4318" y="19494"/>
                  </a:lnTo>
                  <a:lnTo>
                    <a:pt x="5054" y="17703"/>
                  </a:lnTo>
                  <a:close/>
                </a:path>
                <a:path w="5080" h="2031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18041742" y="2999086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8" name="object 948"/>
            <p:cNvSpPr/>
            <p:nvPr/>
          </p:nvSpPr>
          <p:spPr>
            <a:xfrm>
              <a:off x="18039207" y="2967221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9" name="object 949"/>
            <p:cNvSpPr/>
            <p:nvPr/>
          </p:nvSpPr>
          <p:spPr>
            <a:xfrm>
              <a:off x="18041742" y="2897911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18039207" y="2867030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18041742" y="2797728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18039207" y="2766853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18041742" y="2697545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18039207" y="2666662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18041742" y="2597362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18039207" y="2565469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54" y="17716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16"/>
                  </a:lnTo>
                  <a:lnTo>
                    <a:pt x="736" y="19494"/>
                  </a:lnTo>
                  <a:lnTo>
                    <a:pt x="2527" y="20243"/>
                  </a:lnTo>
                  <a:lnTo>
                    <a:pt x="4318" y="19494"/>
                  </a:lnTo>
                  <a:lnTo>
                    <a:pt x="5054" y="17716"/>
                  </a:lnTo>
                  <a:close/>
                </a:path>
                <a:path w="5080" h="20319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7" name="object 957"/>
            <p:cNvSpPr/>
            <p:nvPr/>
          </p:nvSpPr>
          <p:spPr>
            <a:xfrm>
              <a:off x="18041742" y="2505254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4">
                  <a:moveTo>
                    <a:pt x="0" y="4857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8" name="object 958"/>
            <p:cNvSpPr/>
            <p:nvPr/>
          </p:nvSpPr>
          <p:spPr>
            <a:xfrm>
              <a:off x="16263764" y="3875456"/>
              <a:ext cx="156845" cy="156845"/>
            </a:xfrm>
            <a:custGeom>
              <a:avLst/>
              <a:gdLst/>
              <a:ahLst/>
              <a:cxnLst/>
              <a:rect l="l" t="t" r="r" b="b"/>
              <a:pathLst>
                <a:path w="156844" h="156845">
                  <a:moveTo>
                    <a:pt x="156832" y="15683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9" name="object 959"/>
            <p:cNvSpPr/>
            <p:nvPr/>
          </p:nvSpPr>
          <p:spPr>
            <a:xfrm>
              <a:off x="16347735" y="3744894"/>
              <a:ext cx="287655" cy="287655"/>
            </a:xfrm>
            <a:custGeom>
              <a:avLst/>
              <a:gdLst/>
              <a:ahLst/>
              <a:cxnLst/>
              <a:rect l="l" t="t" r="r" b="b"/>
              <a:pathLst>
                <a:path w="287655" h="287654">
                  <a:moveTo>
                    <a:pt x="287394" y="287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0" name="object 960"/>
            <p:cNvSpPr/>
            <p:nvPr/>
          </p:nvSpPr>
          <p:spPr>
            <a:xfrm>
              <a:off x="16562270" y="3744894"/>
              <a:ext cx="287655" cy="287655"/>
            </a:xfrm>
            <a:custGeom>
              <a:avLst/>
              <a:gdLst/>
              <a:ahLst/>
              <a:cxnLst/>
              <a:rect l="l" t="t" r="r" b="b"/>
              <a:pathLst>
                <a:path w="287655" h="287654">
                  <a:moveTo>
                    <a:pt x="287394" y="287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1" name="object 961"/>
            <p:cNvSpPr/>
            <p:nvPr/>
          </p:nvSpPr>
          <p:spPr>
            <a:xfrm>
              <a:off x="16777836" y="3744894"/>
              <a:ext cx="286385" cy="287655"/>
            </a:xfrm>
            <a:custGeom>
              <a:avLst/>
              <a:gdLst/>
              <a:ahLst/>
              <a:cxnLst/>
              <a:rect l="l" t="t" r="r" b="b"/>
              <a:pathLst>
                <a:path w="286384" h="287654">
                  <a:moveTo>
                    <a:pt x="286361" y="287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2" name="object 962"/>
            <p:cNvSpPr/>
            <p:nvPr/>
          </p:nvSpPr>
          <p:spPr>
            <a:xfrm>
              <a:off x="16992369" y="3744894"/>
              <a:ext cx="286385" cy="287655"/>
            </a:xfrm>
            <a:custGeom>
              <a:avLst/>
              <a:gdLst/>
              <a:ahLst/>
              <a:cxnLst/>
              <a:rect l="l" t="t" r="r" b="b"/>
              <a:pathLst>
                <a:path w="286384" h="287654">
                  <a:moveTo>
                    <a:pt x="286361" y="28739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3" name="object 963"/>
            <p:cNvSpPr/>
            <p:nvPr/>
          </p:nvSpPr>
          <p:spPr>
            <a:xfrm>
              <a:off x="17206883" y="3744894"/>
              <a:ext cx="204470" cy="204470"/>
            </a:xfrm>
            <a:custGeom>
              <a:avLst/>
              <a:gdLst/>
              <a:ahLst/>
              <a:cxnLst/>
              <a:rect l="l" t="t" r="r" b="b"/>
              <a:pathLst>
                <a:path w="204469" h="204470">
                  <a:moveTo>
                    <a:pt x="204414" y="204414"/>
                  </a:moveTo>
                  <a:lnTo>
                    <a:pt x="108299" y="10929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4" name="object 964"/>
            <p:cNvSpPr/>
            <p:nvPr/>
          </p:nvSpPr>
          <p:spPr>
            <a:xfrm>
              <a:off x="16291068" y="40100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5" name="object 965"/>
            <p:cNvSpPr/>
            <p:nvPr/>
          </p:nvSpPr>
          <p:spPr>
            <a:xfrm>
              <a:off x="16263764" y="398272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15" y="301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6" name="object 966"/>
            <p:cNvSpPr/>
            <p:nvPr/>
          </p:nvSpPr>
          <p:spPr>
            <a:xfrm>
              <a:off x="16427701" y="3932125"/>
              <a:ext cx="100330" cy="100330"/>
            </a:xfrm>
            <a:custGeom>
              <a:avLst/>
              <a:gdLst/>
              <a:ahLst/>
              <a:cxnLst/>
              <a:rect l="l" t="t" r="r" b="b"/>
              <a:pathLst>
                <a:path w="100330" h="100329">
                  <a:moveTo>
                    <a:pt x="100162" y="10016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7" name="object 967"/>
            <p:cNvSpPr/>
            <p:nvPr/>
          </p:nvSpPr>
          <p:spPr>
            <a:xfrm>
              <a:off x="16398334" y="390275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8" name="object 968"/>
            <p:cNvSpPr/>
            <p:nvPr/>
          </p:nvSpPr>
          <p:spPr>
            <a:xfrm>
              <a:off x="16263764" y="3768189"/>
              <a:ext cx="110489" cy="110489"/>
            </a:xfrm>
            <a:custGeom>
              <a:avLst/>
              <a:gdLst/>
              <a:ahLst/>
              <a:cxnLst/>
              <a:rect l="l" t="t" r="r" b="b"/>
              <a:pathLst>
                <a:path w="110490" h="110489">
                  <a:moveTo>
                    <a:pt x="110282" y="11028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69" name="object 969"/>
            <p:cNvSpPr/>
            <p:nvPr/>
          </p:nvSpPr>
          <p:spPr>
            <a:xfrm>
              <a:off x="16723190" y="4013081"/>
              <a:ext cx="19685" cy="19685"/>
            </a:xfrm>
            <a:custGeom>
              <a:avLst/>
              <a:gdLst/>
              <a:ahLst/>
              <a:cxnLst/>
              <a:rect l="l" t="t" r="r" b="b"/>
              <a:pathLst>
                <a:path w="19684" h="19685">
                  <a:moveTo>
                    <a:pt x="19206" y="1920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0" name="object 970"/>
            <p:cNvSpPr/>
            <p:nvPr/>
          </p:nvSpPr>
          <p:spPr>
            <a:xfrm>
              <a:off x="16692812" y="39827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1" name="object 971"/>
            <p:cNvSpPr/>
            <p:nvPr/>
          </p:nvSpPr>
          <p:spPr>
            <a:xfrm>
              <a:off x="16534967" y="3824858"/>
              <a:ext cx="134620" cy="134620"/>
            </a:xfrm>
            <a:custGeom>
              <a:avLst/>
              <a:gdLst/>
              <a:ahLst/>
              <a:cxnLst/>
              <a:rect l="l" t="t" r="r" b="b"/>
              <a:pathLst>
                <a:path w="134619" h="134620">
                  <a:moveTo>
                    <a:pt x="134569" y="13456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2" name="object 972"/>
            <p:cNvSpPr/>
            <p:nvPr/>
          </p:nvSpPr>
          <p:spPr>
            <a:xfrm>
              <a:off x="16505600" y="37954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3" name="object 973"/>
            <p:cNvSpPr/>
            <p:nvPr/>
          </p:nvSpPr>
          <p:spPr>
            <a:xfrm>
              <a:off x="16455003" y="3744894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69" h="26670">
                  <a:moveTo>
                    <a:pt x="26310" y="2631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4" name="object 974"/>
            <p:cNvSpPr/>
            <p:nvPr/>
          </p:nvSpPr>
          <p:spPr>
            <a:xfrm>
              <a:off x="16830456" y="3905815"/>
              <a:ext cx="127000" cy="127000"/>
            </a:xfrm>
            <a:custGeom>
              <a:avLst/>
              <a:gdLst/>
              <a:ahLst/>
              <a:cxnLst/>
              <a:rect l="l" t="t" r="r" b="b"/>
              <a:pathLst>
                <a:path w="127000" h="127000">
                  <a:moveTo>
                    <a:pt x="126473" y="1264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5" name="object 975"/>
            <p:cNvSpPr/>
            <p:nvPr/>
          </p:nvSpPr>
          <p:spPr>
            <a:xfrm>
              <a:off x="16800078" y="387543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16669536" y="3744894"/>
              <a:ext cx="107314" cy="107314"/>
            </a:xfrm>
            <a:custGeom>
              <a:avLst/>
              <a:gdLst/>
              <a:ahLst/>
              <a:cxnLst/>
              <a:rect l="l" t="t" r="r" b="b"/>
              <a:pathLst>
                <a:path w="107315" h="107314">
                  <a:moveTo>
                    <a:pt x="107266" y="10726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7" name="object 977"/>
            <p:cNvSpPr/>
            <p:nvPr/>
          </p:nvSpPr>
          <p:spPr>
            <a:xfrm>
              <a:off x="17125947" y="3985738"/>
              <a:ext cx="45720" cy="46990"/>
            </a:xfrm>
            <a:custGeom>
              <a:avLst/>
              <a:gdLst/>
              <a:ahLst/>
              <a:cxnLst/>
              <a:rect l="l" t="t" r="r" b="b"/>
              <a:pathLst>
                <a:path w="45719" h="46989">
                  <a:moveTo>
                    <a:pt x="45517" y="465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8" name="object 978"/>
            <p:cNvSpPr/>
            <p:nvPr/>
          </p:nvSpPr>
          <p:spPr>
            <a:xfrm>
              <a:off x="17095569" y="39563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16937724" y="3798527"/>
              <a:ext cx="134620" cy="133985"/>
            </a:xfrm>
            <a:custGeom>
              <a:avLst/>
              <a:gdLst/>
              <a:ahLst/>
              <a:cxnLst/>
              <a:rect l="l" t="t" r="r" b="b"/>
              <a:pathLst>
                <a:path w="134619" h="133985">
                  <a:moveTo>
                    <a:pt x="134569" y="13357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0" name="object 980"/>
            <p:cNvSpPr/>
            <p:nvPr/>
          </p:nvSpPr>
          <p:spPr>
            <a:xfrm>
              <a:off x="16907345" y="37681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1" name="object 981"/>
            <p:cNvSpPr/>
            <p:nvPr/>
          </p:nvSpPr>
          <p:spPr>
            <a:xfrm>
              <a:off x="17233193" y="3878492"/>
              <a:ext cx="133985" cy="134620"/>
            </a:xfrm>
            <a:custGeom>
              <a:avLst/>
              <a:gdLst/>
              <a:ahLst/>
              <a:cxnLst/>
              <a:rect l="l" t="t" r="r" b="b"/>
              <a:pathLst>
                <a:path w="133984" h="134620">
                  <a:moveTo>
                    <a:pt x="133577" y="134569"/>
                  </a:moveTo>
                  <a:lnTo>
                    <a:pt x="81988" y="8298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17202835" y="384912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468E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3" name="object 983"/>
            <p:cNvSpPr/>
            <p:nvPr/>
          </p:nvSpPr>
          <p:spPr>
            <a:xfrm>
              <a:off x="17099637" y="3744914"/>
              <a:ext cx="80010" cy="80010"/>
            </a:xfrm>
            <a:custGeom>
              <a:avLst/>
              <a:gdLst/>
              <a:ahLst/>
              <a:cxnLst/>
              <a:rect l="l" t="t" r="r" b="b"/>
              <a:pathLst>
                <a:path w="80009" h="80010">
                  <a:moveTo>
                    <a:pt x="79923" y="799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4" name="object 984"/>
            <p:cNvSpPr/>
            <p:nvPr/>
          </p:nvSpPr>
          <p:spPr>
            <a:xfrm>
              <a:off x="17340461" y="3771205"/>
              <a:ext cx="71120" cy="71120"/>
            </a:xfrm>
            <a:custGeom>
              <a:avLst/>
              <a:gdLst/>
              <a:ahLst/>
              <a:cxnLst/>
              <a:rect l="l" t="t" r="r" b="b"/>
              <a:pathLst>
                <a:path w="71119" h="71120">
                  <a:moveTo>
                    <a:pt x="70836" y="7083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468E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16263744" y="3744894"/>
              <a:ext cx="1148080" cy="287655"/>
            </a:xfrm>
            <a:custGeom>
              <a:avLst/>
              <a:gdLst/>
              <a:ahLst/>
              <a:cxnLst/>
              <a:rect l="l" t="t" r="r" b="b"/>
              <a:pathLst>
                <a:path w="1148080" h="287654">
                  <a:moveTo>
                    <a:pt x="1147552" y="287394"/>
                  </a:moveTo>
                  <a:lnTo>
                    <a:pt x="0" y="287394"/>
                  </a:lnTo>
                  <a:lnTo>
                    <a:pt x="0" y="0"/>
                  </a:lnTo>
                  <a:lnTo>
                    <a:pt x="1147552" y="0"/>
                  </a:lnTo>
                  <a:lnTo>
                    <a:pt x="1147552" y="287394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17315162" y="1618805"/>
              <a:ext cx="0" cy="2126615"/>
            </a:xfrm>
            <a:custGeom>
              <a:avLst/>
              <a:gdLst/>
              <a:ahLst/>
              <a:cxnLst/>
              <a:rect l="l" t="t" r="r" b="b"/>
              <a:pathLst>
                <a:path h="2126615">
                  <a:moveTo>
                    <a:pt x="0" y="2126089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17769548" y="307599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17738661" y="3073469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687" y="5067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17769548" y="250525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17738661" y="250273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17553983" y="2334254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17551451" y="2303379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687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17553983" y="2234071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17551451" y="2203189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17553983" y="2133888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17551451" y="2103011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17553983" y="2033684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17551451" y="2001817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54" y="17703"/>
                  </a:moveTo>
                  <a:lnTo>
                    <a:pt x="4318" y="15913"/>
                  </a:lnTo>
                  <a:lnTo>
                    <a:pt x="2527" y="15176"/>
                  </a:lnTo>
                  <a:lnTo>
                    <a:pt x="736" y="15913"/>
                  </a:lnTo>
                  <a:lnTo>
                    <a:pt x="0" y="17703"/>
                  </a:lnTo>
                  <a:lnTo>
                    <a:pt x="736" y="19494"/>
                  </a:lnTo>
                  <a:lnTo>
                    <a:pt x="2527" y="20231"/>
                  </a:lnTo>
                  <a:lnTo>
                    <a:pt x="4318" y="19494"/>
                  </a:lnTo>
                  <a:lnTo>
                    <a:pt x="5054" y="17703"/>
                  </a:lnTo>
                  <a:close/>
                </a:path>
                <a:path w="5080" h="2031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17553983" y="1933501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17551451" y="1901627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17553983" y="1832326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17551451" y="1801449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17553983" y="1732143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7551451" y="1701259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5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8471821" y="3426130"/>
              <a:ext cx="96520" cy="654050"/>
            </a:xfrm>
            <a:custGeom>
              <a:avLst/>
              <a:gdLst/>
              <a:ahLst/>
              <a:cxnLst/>
              <a:rect l="l" t="t" r="r" b="b"/>
              <a:pathLst>
                <a:path w="96519" h="654050">
                  <a:moveTo>
                    <a:pt x="48573" y="653720"/>
                  </a:moveTo>
                  <a:lnTo>
                    <a:pt x="48573" y="438195"/>
                  </a:lnTo>
                  <a:lnTo>
                    <a:pt x="0" y="414900"/>
                  </a:lnTo>
                  <a:lnTo>
                    <a:pt x="96115" y="414900"/>
                  </a:lnTo>
                  <a:lnTo>
                    <a:pt x="48573" y="390613"/>
                  </a:lnTo>
                  <a:lnTo>
                    <a:pt x="48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8453607" y="2062019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09">
                  <a:moveTo>
                    <a:pt x="6678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8421719" y="205950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8352432" y="206201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8321541" y="205950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8252249" y="206201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8221364" y="2059501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8250205" y="2148035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18319522" y="2145505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30"/>
                  </a:lnTo>
                  <a:lnTo>
                    <a:pt x="2527" y="5067"/>
                  </a:lnTo>
                  <a:lnTo>
                    <a:pt x="4318" y="4330"/>
                  </a:lnTo>
                  <a:lnTo>
                    <a:pt x="5054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78" y="749"/>
                  </a:lnTo>
                  <a:lnTo>
                    <a:pt x="16687" y="0"/>
                  </a:lnTo>
                  <a:lnTo>
                    <a:pt x="14909" y="749"/>
                  </a:lnTo>
                  <a:lnTo>
                    <a:pt x="14160" y="2540"/>
                  </a:lnTo>
                  <a:lnTo>
                    <a:pt x="14909" y="4330"/>
                  </a:lnTo>
                  <a:lnTo>
                    <a:pt x="16687" y="5067"/>
                  </a:lnTo>
                  <a:lnTo>
                    <a:pt x="18478" y="4330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18350388" y="2148035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18419699" y="2145505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30"/>
                  </a:lnTo>
                  <a:lnTo>
                    <a:pt x="2527" y="5067"/>
                  </a:lnTo>
                  <a:lnTo>
                    <a:pt x="4318" y="4330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30"/>
                  </a:lnTo>
                  <a:lnTo>
                    <a:pt x="16700" y="5067"/>
                  </a:lnTo>
                  <a:lnTo>
                    <a:pt x="18491" y="4330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18450571" y="2148035"/>
              <a:ext cx="69850" cy="0"/>
            </a:xfrm>
            <a:custGeom>
              <a:avLst/>
              <a:gdLst/>
              <a:ahLst/>
              <a:cxnLst/>
              <a:rect l="l" t="t" r="r" b="b"/>
              <a:pathLst>
                <a:path w="69850">
                  <a:moveTo>
                    <a:pt x="0" y="0"/>
                  </a:moveTo>
                  <a:lnTo>
                    <a:pt x="69804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18341280" y="235852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18409577" y="2355995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19" h="5080">
                  <a:moveTo>
                    <a:pt x="5067" y="2527"/>
                  </a:moveTo>
                  <a:lnTo>
                    <a:pt x="4318" y="749"/>
                  </a:lnTo>
                  <a:lnTo>
                    <a:pt x="2540" y="0"/>
                  </a:lnTo>
                  <a:lnTo>
                    <a:pt x="749" y="749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20319" h="5080">
                  <a:moveTo>
                    <a:pt x="20243" y="2527"/>
                  </a:moveTo>
                  <a:lnTo>
                    <a:pt x="19507" y="749"/>
                  </a:lnTo>
                  <a:lnTo>
                    <a:pt x="17716" y="0"/>
                  </a:lnTo>
                  <a:lnTo>
                    <a:pt x="15925" y="749"/>
                  </a:lnTo>
                  <a:lnTo>
                    <a:pt x="15189" y="2527"/>
                  </a:lnTo>
                  <a:lnTo>
                    <a:pt x="15925" y="4318"/>
                  </a:lnTo>
                  <a:lnTo>
                    <a:pt x="17716" y="5067"/>
                  </a:lnTo>
                  <a:lnTo>
                    <a:pt x="19507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18441463" y="2358521"/>
              <a:ext cx="79375" cy="0"/>
            </a:xfrm>
            <a:custGeom>
              <a:avLst/>
              <a:gdLst/>
              <a:ahLst/>
              <a:cxnLst/>
              <a:rect l="l" t="t" r="r" b="b"/>
              <a:pathLst>
                <a:path w="79375">
                  <a:moveTo>
                    <a:pt x="0" y="0"/>
                  </a:moveTo>
                  <a:lnTo>
                    <a:pt x="78932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18471821" y="2014457"/>
              <a:ext cx="96520" cy="393065"/>
            </a:xfrm>
            <a:custGeom>
              <a:avLst/>
              <a:gdLst/>
              <a:ahLst/>
              <a:cxnLst/>
              <a:rect l="l" t="t" r="r" b="b"/>
              <a:pathLst>
                <a:path w="96519" h="393064">
                  <a:moveTo>
                    <a:pt x="48573" y="392637"/>
                  </a:moveTo>
                  <a:lnTo>
                    <a:pt x="48573" y="219613"/>
                  </a:lnTo>
                  <a:lnTo>
                    <a:pt x="0" y="196318"/>
                  </a:lnTo>
                  <a:lnTo>
                    <a:pt x="96115" y="196318"/>
                  </a:lnTo>
                  <a:lnTo>
                    <a:pt x="48573" y="172031"/>
                  </a:lnTo>
                  <a:lnTo>
                    <a:pt x="485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8352412" y="3506074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18421719" y="350355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79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4" h="5079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18453607" y="3506074"/>
              <a:ext cx="67310" cy="0"/>
            </a:xfrm>
            <a:custGeom>
              <a:avLst/>
              <a:gdLst/>
              <a:ahLst/>
              <a:cxnLst/>
              <a:rect l="l" t="t" r="r" b="b"/>
              <a:pathLst>
                <a:path w="67309">
                  <a:moveTo>
                    <a:pt x="0" y="0"/>
                  </a:moveTo>
                  <a:lnTo>
                    <a:pt x="6678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24" name="object 1024"/>
            <p:cNvPicPr/>
            <p:nvPr/>
          </p:nvPicPr>
          <p:blipFill>
            <a:blip r:embed="rId52" cstate="print"/>
            <a:stretch>
              <a:fillRect/>
            </a:stretch>
          </p:blipFill>
          <p:spPr>
            <a:xfrm>
              <a:off x="14888502" y="915481"/>
              <a:ext cx="4116597" cy="4151021"/>
            </a:xfrm>
            <a:prstGeom prst="rect">
              <a:avLst/>
            </a:prstGeom>
          </p:spPr>
        </p:pic>
        <p:pic>
          <p:nvPicPr>
            <p:cNvPr id="1025" name="object 1025"/>
            <p:cNvPicPr/>
            <p:nvPr/>
          </p:nvPicPr>
          <p:blipFill>
            <a:blip r:embed="rId53" cstate="print"/>
            <a:stretch>
              <a:fillRect/>
            </a:stretch>
          </p:blipFill>
          <p:spPr>
            <a:xfrm>
              <a:off x="19240905" y="2590258"/>
              <a:ext cx="631457" cy="236776"/>
            </a:xfrm>
            <a:prstGeom prst="rect">
              <a:avLst/>
            </a:prstGeom>
          </p:spPr>
        </p:pic>
        <p:sp>
          <p:nvSpPr>
            <p:cNvPr id="1026" name="object 1026"/>
            <p:cNvSpPr/>
            <p:nvPr/>
          </p:nvSpPr>
          <p:spPr>
            <a:xfrm>
              <a:off x="11278892" y="979231"/>
              <a:ext cx="171450" cy="0"/>
            </a:xfrm>
            <a:custGeom>
              <a:avLst/>
              <a:gdLst/>
              <a:ahLst/>
              <a:cxnLst/>
              <a:rect l="l" t="t" r="r" b="b"/>
              <a:pathLst>
                <a:path w="171450">
                  <a:moveTo>
                    <a:pt x="170999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11064338" y="978219"/>
              <a:ext cx="214629" cy="428625"/>
            </a:xfrm>
            <a:custGeom>
              <a:avLst/>
              <a:gdLst/>
              <a:ahLst/>
              <a:cxnLst/>
              <a:rect l="l" t="t" r="r" b="b"/>
              <a:pathLst>
                <a:path w="214629" h="428625">
                  <a:moveTo>
                    <a:pt x="214027" y="0"/>
                  </a:moveTo>
                  <a:lnTo>
                    <a:pt x="164949" y="5654"/>
                  </a:lnTo>
                  <a:lnTo>
                    <a:pt x="119898" y="21758"/>
                  </a:lnTo>
                  <a:lnTo>
                    <a:pt x="80159" y="47026"/>
                  </a:lnTo>
                  <a:lnTo>
                    <a:pt x="47015" y="80172"/>
                  </a:lnTo>
                  <a:lnTo>
                    <a:pt x="21751" y="119908"/>
                  </a:lnTo>
                  <a:lnTo>
                    <a:pt x="5651" y="164949"/>
                  </a:lnTo>
                  <a:lnTo>
                    <a:pt x="0" y="214007"/>
                  </a:lnTo>
                  <a:lnTo>
                    <a:pt x="5651" y="263079"/>
                  </a:lnTo>
                  <a:lnTo>
                    <a:pt x="21751" y="308127"/>
                  </a:lnTo>
                  <a:lnTo>
                    <a:pt x="47015" y="347867"/>
                  </a:lnTo>
                  <a:lnTo>
                    <a:pt x="80159" y="381013"/>
                  </a:lnTo>
                  <a:lnTo>
                    <a:pt x="119898" y="406279"/>
                  </a:lnTo>
                  <a:lnTo>
                    <a:pt x="164949" y="422382"/>
                  </a:lnTo>
                  <a:lnTo>
                    <a:pt x="214027" y="42803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11278872" y="1407287"/>
              <a:ext cx="171450" cy="0"/>
            </a:xfrm>
            <a:custGeom>
              <a:avLst/>
              <a:gdLst/>
              <a:ahLst/>
              <a:cxnLst/>
              <a:rect l="l" t="t" r="r" b="b"/>
              <a:pathLst>
                <a:path w="171450">
                  <a:moveTo>
                    <a:pt x="0" y="0"/>
                  </a:moveTo>
                  <a:lnTo>
                    <a:pt x="17099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1449386" y="978239"/>
              <a:ext cx="214629" cy="428625"/>
            </a:xfrm>
            <a:custGeom>
              <a:avLst/>
              <a:gdLst/>
              <a:ahLst/>
              <a:cxnLst/>
              <a:rect l="l" t="t" r="r" b="b"/>
              <a:pathLst>
                <a:path w="214629" h="428625">
                  <a:moveTo>
                    <a:pt x="0" y="428035"/>
                  </a:moveTo>
                  <a:lnTo>
                    <a:pt x="49084" y="422381"/>
                  </a:lnTo>
                  <a:lnTo>
                    <a:pt x="94138" y="406275"/>
                  </a:lnTo>
                  <a:lnTo>
                    <a:pt x="133876" y="381005"/>
                  </a:lnTo>
                  <a:lnTo>
                    <a:pt x="167018" y="347855"/>
                  </a:lnTo>
                  <a:lnTo>
                    <a:pt x="192279" y="308111"/>
                  </a:lnTo>
                  <a:lnTo>
                    <a:pt x="208376" y="263060"/>
                  </a:lnTo>
                  <a:lnTo>
                    <a:pt x="214027" y="213987"/>
                  </a:lnTo>
                  <a:lnTo>
                    <a:pt x="208376" y="164930"/>
                  </a:lnTo>
                  <a:lnTo>
                    <a:pt x="192279" y="119892"/>
                  </a:lnTo>
                  <a:lnTo>
                    <a:pt x="167018" y="80160"/>
                  </a:lnTo>
                  <a:lnTo>
                    <a:pt x="133876" y="47018"/>
                  </a:lnTo>
                  <a:lnTo>
                    <a:pt x="94138" y="21754"/>
                  </a:lnTo>
                  <a:lnTo>
                    <a:pt x="49084" y="5652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1486322" y="715112"/>
              <a:ext cx="288925" cy="267335"/>
            </a:xfrm>
            <a:custGeom>
              <a:avLst/>
              <a:gdLst/>
              <a:ahLst/>
              <a:cxnLst/>
              <a:rect l="l" t="t" r="r" b="b"/>
              <a:pathLst>
                <a:path w="288925" h="267334">
                  <a:moveTo>
                    <a:pt x="0" y="267155"/>
                  </a:moveTo>
                  <a:lnTo>
                    <a:pt x="153816" y="0"/>
                  </a:lnTo>
                  <a:lnTo>
                    <a:pt x="28838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1687963" y="606851"/>
              <a:ext cx="37465" cy="27305"/>
            </a:xfrm>
            <a:custGeom>
              <a:avLst/>
              <a:gdLst/>
              <a:ahLst/>
              <a:cxnLst/>
              <a:rect l="l" t="t" r="r" b="b"/>
              <a:pathLst>
                <a:path w="37465" h="27304">
                  <a:moveTo>
                    <a:pt x="35661" y="27220"/>
                  </a:moveTo>
                  <a:lnTo>
                    <a:pt x="37181" y="19796"/>
                  </a:lnTo>
                  <a:lnTo>
                    <a:pt x="35866" y="12579"/>
                  </a:lnTo>
                  <a:lnTo>
                    <a:pt x="32003" y="6338"/>
                  </a:lnTo>
                  <a:lnTo>
                    <a:pt x="25885" y="1840"/>
                  </a:lnTo>
                  <a:lnTo>
                    <a:pt x="18519" y="0"/>
                  </a:lnTo>
                  <a:lnTo>
                    <a:pt x="11235" y="990"/>
                  </a:lnTo>
                  <a:lnTo>
                    <a:pt x="4804" y="4561"/>
                  </a:lnTo>
                  <a:lnTo>
                    <a:pt x="0" y="1046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1688732" y="635168"/>
              <a:ext cx="37465" cy="55880"/>
            </a:xfrm>
            <a:custGeom>
              <a:avLst/>
              <a:gdLst/>
              <a:ahLst/>
              <a:cxnLst/>
              <a:rect l="l" t="t" r="r" b="b"/>
              <a:pathLst>
                <a:path w="37465" h="55879">
                  <a:moveTo>
                    <a:pt x="35398" y="0"/>
                  </a:moveTo>
                  <a:lnTo>
                    <a:pt x="0" y="55637"/>
                  </a:lnTo>
                  <a:lnTo>
                    <a:pt x="37421" y="5563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33" name="object 1033"/>
          <p:cNvSpPr txBox="1"/>
          <p:nvPr/>
        </p:nvSpPr>
        <p:spPr>
          <a:xfrm>
            <a:off x="16078024" y="9315715"/>
            <a:ext cx="49339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10" dirty="0">
                <a:latin typeface="GOST Common"/>
                <a:cs typeface="GOST Common"/>
              </a:rPr>
              <a:t>Колесніченко</a:t>
            </a:r>
            <a:r>
              <a:rPr sz="450" spc="-10" dirty="0">
                <a:latin typeface="GOST Common"/>
                <a:cs typeface="GOST Common"/>
              </a:rPr>
              <a:t>С</a:t>
            </a:r>
            <a:r>
              <a:rPr sz="450" spc="-10" dirty="0">
                <a:latin typeface="GOST 2.304 A"/>
                <a:cs typeface="GOST 2.304 A"/>
              </a:rPr>
              <a:t>.</a:t>
            </a:r>
            <a:r>
              <a:rPr sz="450" spc="-10" dirty="0">
                <a:latin typeface="GOST Common"/>
                <a:cs typeface="GOST Common"/>
              </a:rPr>
              <a:t>В</a:t>
            </a:r>
            <a:r>
              <a:rPr sz="450" spc="-10" dirty="0">
                <a:latin typeface="GOST 2.304 A"/>
                <a:cs typeface="GOST 2.304 A"/>
              </a:rPr>
              <a:t>.</a:t>
            </a:r>
            <a:endParaRPr sz="450">
              <a:latin typeface="GOST 2.304 A"/>
              <a:cs typeface="GOST 2.304 A"/>
            </a:endParaRPr>
          </a:p>
        </p:txBody>
      </p:sp>
      <p:grpSp>
        <p:nvGrpSpPr>
          <p:cNvPr id="1034" name="object 1034"/>
          <p:cNvGrpSpPr/>
          <p:nvPr/>
        </p:nvGrpSpPr>
        <p:grpSpPr>
          <a:xfrm>
            <a:off x="16184764" y="9096824"/>
            <a:ext cx="27305" cy="53975"/>
            <a:chOff x="16147298" y="6299247"/>
            <a:chExt cx="27305" cy="53975"/>
          </a:xfrm>
        </p:grpSpPr>
        <p:sp>
          <p:nvSpPr>
            <p:cNvPr id="1035" name="object 1035"/>
            <p:cNvSpPr/>
            <p:nvPr/>
          </p:nvSpPr>
          <p:spPr>
            <a:xfrm>
              <a:off x="16149900" y="6308251"/>
              <a:ext cx="0" cy="34925"/>
            </a:xfrm>
            <a:custGeom>
              <a:avLst/>
              <a:gdLst/>
              <a:ahLst/>
              <a:cxnLst/>
              <a:rect l="l" t="t" r="r" b="b"/>
              <a:pathLst>
                <a:path h="34925">
                  <a:moveTo>
                    <a:pt x="0" y="0"/>
                  </a:moveTo>
                  <a:lnTo>
                    <a:pt x="0" y="34680"/>
                  </a:lnTo>
                </a:path>
              </a:pathLst>
            </a:custGeom>
            <a:ln w="52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6150827" y="6342539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0" y="0"/>
                  </a:moveTo>
                  <a:lnTo>
                    <a:pt x="0" y="3776"/>
                  </a:lnTo>
                  <a:lnTo>
                    <a:pt x="3330" y="6842"/>
                  </a:lnTo>
                  <a:lnTo>
                    <a:pt x="7373" y="6842"/>
                  </a:lnTo>
                </a:path>
              </a:pathLst>
            </a:custGeom>
            <a:ln w="5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6157742" y="6350197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054" y="0"/>
                  </a:lnTo>
                </a:path>
              </a:pathLst>
            </a:custGeom>
            <a:ln w="4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6154302" y="6313075"/>
              <a:ext cx="6350" cy="5080"/>
            </a:xfrm>
            <a:custGeom>
              <a:avLst/>
              <a:gdLst/>
              <a:ahLst/>
              <a:cxnLst/>
              <a:rect l="l" t="t" r="r" b="b"/>
              <a:pathLst>
                <a:path w="6350" h="5079">
                  <a:moveTo>
                    <a:pt x="6054" y="0"/>
                  </a:moveTo>
                  <a:lnTo>
                    <a:pt x="0" y="4841"/>
                  </a:lnTo>
                </a:path>
              </a:pathLst>
            </a:custGeom>
            <a:ln w="498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6150815" y="6301783"/>
              <a:ext cx="6985" cy="6350"/>
            </a:xfrm>
            <a:custGeom>
              <a:avLst/>
              <a:gdLst/>
              <a:ahLst/>
              <a:cxnLst/>
              <a:rect l="l" t="t" r="r" b="b"/>
              <a:pathLst>
                <a:path w="6984" h="6350">
                  <a:moveTo>
                    <a:pt x="6505" y="0"/>
                  </a:moveTo>
                  <a:lnTo>
                    <a:pt x="2897" y="0"/>
                  </a:lnTo>
                  <a:lnTo>
                    <a:pt x="0" y="2711"/>
                  </a:lnTo>
                  <a:lnTo>
                    <a:pt x="0" y="6051"/>
                  </a:lnTo>
                </a:path>
              </a:pathLst>
            </a:custGeom>
            <a:ln w="5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6156979" y="6301804"/>
              <a:ext cx="6985" cy="10795"/>
            </a:xfrm>
            <a:custGeom>
              <a:avLst/>
              <a:gdLst/>
              <a:ahLst/>
              <a:cxnLst/>
              <a:rect l="l" t="t" r="r" b="b"/>
              <a:pathLst>
                <a:path w="6984" h="10795">
                  <a:moveTo>
                    <a:pt x="3799" y="10570"/>
                  </a:moveTo>
                  <a:lnTo>
                    <a:pt x="5759" y="8972"/>
                  </a:lnTo>
                  <a:lnTo>
                    <a:pt x="6488" y="6422"/>
                  </a:lnTo>
                  <a:lnTo>
                    <a:pt x="5620" y="4115"/>
                  </a:lnTo>
                  <a:lnTo>
                    <a:pt x="4822" y="1823"/>
                  </a:lnTo>
                  <a:lnTo>
                    <a:pt x="2602" y="209"/>
                  </a:lnTo>
                  <a:lnTo>
                    <a:pt x="0" y="0"/>
                  </a:lnTo>
                </a:path>
              </a:pathLst>
            </a:custGeom>
            <a:ln w="510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6171657" y="6323582"/>
              <a:ext cx="0" cy="19685"/>
            </a:xfrm>
            <a:custGeom>
              <a:avLst/>
              <a:gdLst/>
              <a:ahLst/>
              <a:cxnLst/>
              <a:rect l="l" t="t" r="r" b="b"/>
              <a:pathLst>
                <a:path h="19685">
                  <a:moveTo>
                    <a:pt x="0" y="0"/>
                  </a:moveTo>
                  <a:lnTo>
                    <a:pt x="0" y="19349"/>
                  </a:lnTo>
                </a:path>
              </a:pathLst>
            </a:custGeom>
            <a:ln w="5204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2" name="object 1042"/>
            <p:cNvSpPr/>
            <p:nvPr/>
          </p:nvSpPr>
          <p:spPr>
            <a:xfrm>
              <a:off x="16164236" y="6342544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0" y="6842"/>
                  </a:moveTo>
                  <a:lnTo>
                    <a:pt x="4059" y="6842"/>
                  </a:lnTo>
                  <a:lnTo>
                    <a:pt x="7373" y="3792"/>
                  </a:lnTo>
                  <a:lnTo>
                    <a:pt x="7373" y="0"/>
                  </a:lnTo>
                </a:path>
              </a:pathLst>
            </a:custGeom>
            <a:ln w="5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3" name="object 1043"/>
            <p:cNvSpPr/>
            <p:nvPr/>
          </p:nvSpPr>
          <p:spPr>
            <a:xfrm>
              <a:off x="16157742" y="6317114"/>
              <a:ext cx="6350" cy="0"/>
            </a:xfrm>
            <a:custGeom>
              <a:avLst/>
              <a:gdLst/>
              <a:ahLst/>
              <a:cxnLst/>
              <a:rect l="l" t="t" r="r" b="b"/>
              <a:pathLst>
                <a:path w="6350">
                  <a:moveTo>
                    <a:pt x="0" y="0"/>
                  </a:moveTo>
                  <a:lnTo>
                    <a:pt x="6054" y="0"/>
                  </a:lnTo>
                </a:path>
              </a:pathLst>
            </a:custGeom>
            <a:ln w="484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4" name="object 1044"/>
            <p:cNvSpPr/>
            <p:nvPr/>
          </p:nvSpPr>
          <p:spPr>
            <a:xfrm>
              <a:off x="16150791" y="6316321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7373" y="0"/>
                  </a:moveTo>
                  <a:lnTo>
                    <a:pt x="3330" y="0"/>
                  </a:lnTo>
                  <a:lnTo>
                    <a:pt x="0" y="3050"/>
                  </a:lnTo>
                  <a:lnTo>
                    <a:pt x="0" y="6842"/>
                  </a:lnTo>
                </a:path>
              </a:pathLst>
            </a:custGeom>
            <a:ln w="5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6164284" y="6316318"/>
              <a:ext cx="7620" cy="6985"/>
            </a:xfrm>
            <a:custGeom>
              <a:avLst/>
              <a:gdLst/>
              <a:ahLst/>
              <a:cxnLst/>
              <a:rect l="l" t="t" r="r" b="b"/>
              <a:pathLst>
                <a:path w="7619" h="6985">
                  <a:moveTo>
                    <a:pt x="7373" y="6842"/>
                  </a:moveTo>
                  <a:lnTo>
                    <a:pt x="7373" y="3066"/>
                  </a:lnTo>
                  <a:lnTo>
                    <a:pt x="4059" y="0"/>
                  </a:lnTo>
                  <a:lnTo>
                    <a:pt x="0" y="0"/>
                  </a:lnTo>
                </a:path>
              </a:pathLst>
            </a:custGeom>
            <a:ln w="500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6" name="object 1046"/>
          <p:cNvSpPr txBox="1"/>
          <p:nvPr/>
        </p:nvSpPr>
        <p:spPr>
          <a:xfrm>
            <a:off x="16051528" y="9075377"/>
            <a:ext cx="50101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750" baseline="5555" dirty="0">
                <a:latin typeface="GOST 2.304 A"/>
                <a:cs typeface="GOST 2.304 A"/>
              </a:rPr>
              <a:t>Kpa</a:t>
            </a:r>
            <a:r>
              <a:rPr sz="750" spc="150" baseline="5555" dirty="0">
                <a:latin typeface="GOST 2.304 A"/>
                <a:cs typeface="GOST 2.304 A"/>
              </a:rPr>
              <a:t> </a:t>
            </a:r>
            <a:r>
              <a:rPr sz="750" spc="-15" baseline="5555" dirty="0">
                <a:latin typeface="GOST Common"/>
                <a:cs typeface="GOST Common"/>
              </a:rPr>
              <a:t>ченко</a:t>
            </a:r>
            <a:r>
              <a:rPr sz="500" spc="-10" dirty="0">
                <a:latin typeface="GOST Common"/>
                <a:cs typeface="GOST Common"/>
              </a:rPr>
              <a:t>М</a:t>
            </a:r>
            <a:r>
              <a:rPr sz="500" spc="-10" dirty="0">
                <a:latin typeface="GOST 2.304 A"/>
                <a:cs typeface="GOST 2.304 A"/>
              </a:rPr>
              <a:t>.</a:t>
            </a:r>
            <a:r>
              <a:rPr sz="500" spc="-10" dirty="0">
                <a:latin typeface="GOST Common"/>
                <a:cs typeface="GOST Common"/>
              </a:rPr>
              <a:t>А.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047" name="object 1047"/>
          <p:cNvSpPr txBox="1"/>
          <p:nvPr/>
        </p:nvSpPr>
        <p:spPr>
          <a:xfrm>
            <a:off x="16077603" y="9186354"/>
            <a:ext cx="34290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Артим</a:t>
            </a:r>
            <a:r>
              <a:rPr sz="500" spc="100" dirty="0">
                <a:latin typeface="GOST Common"/>
                <a:cs typeface="GOST Common"/>
              </a:rPr>
              <a:t> </a:t>
            </a:r>
            <a:r>
              <a:rPr sz="500" dirty="0">
                <a:latin typeface="GOST Common"/>
                <a:cs typeface="GOST Common"/>
              </a:rPr>
              <a:t>В.</a:t>
            </a:r>
            <a:r>
              <a:rPr sz="500" spc="45" dirty="0">
                <a:latin typeface="GOST Common"/>
                <a:cs typeface="GOST Common"/>
              </a:rPr>
              <a:t> </a:t>
            </a:r>
            <a:r>
              <a:rPr sz="500" spc="-25" dirty="0">
                <a:latin typeface="GOST Common"/>
                <a:cs typeface="GOST Common"/>
              </a:rPr>
              <a:t>І.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048" name="object 1048"/>
          <p:cNvSpPr txBox="1"/>
          <p:nvPr/>
        </p:nvSpPr>
        <p:spPr>
          <a:xfrm>
            <a:off x="17155414" y="9114632"/>
            <a:ext cx="1551305" cy="186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 marR="5080" indent="-3175">
              <a:lnSpc>
                <a:spcPct val="104400"/>
              </a:lnSpc>
              <a:spcBef>
                <a:spcPts val="105"/>
              </a:spcBef>
            </a:pPr>
            <a:r>
              <a:rPr sz="500" i="1" dirty="0">
                <a:latin typeface="GOST Common"/>
                <a:cs typeface="GOST Common"/>
              </a:rPr>
              <a:t>Нове</a:t>
            </a:r>
            <a:r>
              <a:rPr sz="500" i="1" spc="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будівництво</a:t>
            </a:r>
            <a:r>
              <a:rPr sz="500" i="1" spc="2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дитячого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садочку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Шкільному</a:t>
            </a:r>
            <a:r>
              <a:rPr sz="500" i="1" spc="50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провулку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у</a:t>
            </a:r>
            <a:r>
              <a:rPr sz="500" i="1" spc="1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м.Калуш,</a:t>
            </a:r>
            <a:r>
              <a:rPr sz="500" i="1" spc="5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Івано-Франківської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області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049" name="object 1049"/>
          <p:cNvSpPr txBox="1"/>
          <p:nvPr/>
        </p:nvSpPr>
        <p:spPr>
          <a:xfrm>
            <a:off x="16086542" y="9424424"/>
            <a:ext cx="45402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Андрусяк</a:t>
            </a:r>
            <a:r>
              <a:rPr sz="500" spc="300" dirty="0">
                <a:latin typeface="GOST Common"/>
                <a:cs typeface="GOST Common"/>
              </a:rPr>
              <a:t> </a:t>
            </a:r>
            <a:r>
              <a:rPr sz="500" spc="-20" dirty="0">
                <a:latin typeface="GOST Common"/>
                <a:cs typeface="GOST Common"/>
              </a:rPr>
              <a:t>А</a:t>
            </a:r>
            <a:r>
              <a:rPr sz="500" spc="-20" dirty="0">
                <a:latin typeface="GOST 2.304 A"/>
                <a:cs typeface="GOST 2.304 A"/>
              </a:rPr>
              <a:t>.</a:t>
            </a:r>
            <a:r>
              <a:rPr sz="500" spc="-20" dirty="0">
                <a:latin typeface="GOST Common"/>
                <a:cs typeface="GOST Common"/>
              </a:rPr>
              <a:t>В</a:t>
            </a:r>
            <a:r>
              <a:rPr sz="500" spc="-20" dirty="0">
                <a:latin typeface="GOST 2.304 A"/>
                <a:cs typeface="GOST 2.304 A"/>
              </a:rPr>
              <a:t>.</a:t>
            </a:r>
            <a:endParaRPr sz="500">
              <a:latin typeface="GOST 2.304 A"/>
              <a:cs typeface="GOST 2.304 A"/>
            </a:endParaRPr>
          </a:p>
        </p:txBody>
      </p:sp>
      <p:sp>
        <p:nvSpPr>
          <p:cNvPr id="1050" name="object 1050"/>
          <p:cNvSpPr txBox="1"/>
          <p:nvPr/>
        </p:nvSpPr>
        <p:spPr>
          <a:xfrm>
            <a:off x="18861819" y="9446730"/>
            <a:ext cx="913765" cy="2717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650" dirty="0">
                <a:latin typeface="GOST Common"/>
                <a:cs typeface="GOST Common"/>
              </a:rPr>
              <a:t>Кафедра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spc="-10" dirty="0">
                <a:latin typeface="GOST Common"/>
                <a:cs typeface="GOST Common"/>
              </a:rPr>
              <a:t>"Будівництва"</a:t>
            </a:r>
            <a:endParaRPr sz="650">
              <a:latin typeface="GOST Common"/>
              <a:cs typeface="GOST Common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>
                <a:latin typeface="GOST Common"/>
                <a:cs typeface="GOST Common"/>
              </a:rPr>
              <a:t>Група</a:t>
            </a:r>
            <a:r>
              <a:rPr sz="900" spc="110" dirty="0">
                <a:latin typeface="GOST Common"/>
                <a:cs typeface="GOST Common"/>
              </a:rPr>
              <a:t> </a:t>
            </a:r>
            <a:r>
              <a:rPr sz="900" dirty="0">
                <a:latin typeface="GOST Common"/>
                <a:cs typeface="GOST Common"/>
              </a:rPr>
              <a:t>Б-22-</a:t>
            </a:r>
            <a:r>
              <a:rPr sz="900" spc="-50" dirty="0">
                <a:latin typeface="GOST Common"/>
                <a:cs typeface="GOST Common"/>
              </a:rPr>
              <a:t>3</a:t>
            </a:r>
            <a:endParaRPr sz="90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693509" y="4978400"/>
            <a:ext cx="5080" cy="88900"/>
            <a:chOff x="5669094" y="1820669"/>
            <a:chExt cx="5080" cy="88900"/>
          </a:xfrm>
        </p:grpSpPr>
        <p:sp>
          <p:nvSpPr>
            <p:cNvPr id="3" name="object 3"/>
            <p:cNvSpPr/>
            <p:nvPr/>
          </p:nvSpPr>
          <p:spPr>
            <a:xfrm>
              <a:off x="5671624" y="1852545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669089" y="1820677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5">
                  <a:moveTo>
                    <a:pt x="5054" y="16700"/>
                  </a:moveTo>
                  <a:lnTo>
                    <a:pt x="4318" y="14909"/>
                  </a:lnTo>
                  <a:lnTo>
                    <a:pt x="2527" y="14160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78"/>
                  </a:lnTo>
                  <a:lnTo>
                    <a:pt x="2527" y="19227"/>
                  </a:lnTo>
                  <a:lnTo>
                    <a:pt x="4318" y="18478"/>
                  </a:lnTo>
                  <a:lnTo>
                    <a:pt x="5054" y="16700"/>
                  </a:lnTo>
                  <a:close/>
                </a:path>
                <a:path w="5079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13146556" y="3984157"/>
            <a:ext cx="5080" cy="161925"/>
            <a:chOff x="13122141" y="826426"/>
            <a:chExt cx="5080" cy="161925"/>
          </a:xfrm>
        </p:grpSpPr>
        <p:sp>
          <p:nvSpPr>
            <p:cNvPr id="6" name="object 6"/>
            <p:cNvSpPr/>
            <p:nvPr/>
          </p:nvSpPr>
          <p:spPr>
            <a:xfrm>
              <a:off x="13124671" y="826426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4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3122135" y="867415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54" y="17716"/>
                  </a:moveTo>
                  <a:lnTo>
                    <a:pt x="4318" y="15925"/>
                  </a:lnTo>
                  <a:lnTo>
                    <a:pt x="2527" y="15176"/>
                  </a:lnTo>
                  <a:lnTo>
                    <a:pt x="736" y="15925"/>
                  </a:lnTo>
                  <a:lnTo>
                    <a:pt x="0" y="17716"/>
                  </a:lnTo>
                  <a:lnTo>
                    <a:pt x="736" y="19494"/>
                  </a:lnTo>
                  <a:lnTo>
                    <a:pt x="2527" y="20243"/>
                  </a:lnTo>
                  <a:lnTo>
                    <a:pt x="4318" y="19494"/>
                  </a:lnTo>
                  <a:lnTo>
                    <a:pt x="5054" y="17716"/>
                  </a:lnTo>
                  <a:close/>
                </a:path>
                <a:path w="5080" h="20319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3124671" y="89928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0"/>
                  </a:moveTo>
                  <a:lnTo>
                    <a:pt x="0" y="56669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3122135" y="968609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80" h="19684">
                  <a:moveTo>
                    <a:pt x="5054" y="16700"/>
                  </a:moveTo>
                  <a:lnTo>
                    <a:pt x="4318" y="14909"/>
                  </a:lnTo>
                  <a:lnTo>
                    <a:pt x="2527" y="14173"/>
                  </a:lnTo>
                  <a:lnTo>
                    <a:pt x="736" y="14909"/>
                  </a:lnTo>
                  <a:lnTo>
                    <a:pt x="0" y="16700"/>
                  </a:lnTo>
                  <a:lnTo>
                    <a:pt x="736" y="18491"/>
                  </a:lnTo>
                  <a:lnTo>
                    <a:pt x="2527" y="19227"/>
                  </a:lnTo>
                  <a:lnTo>
                    <a:pt x="4318" y="18491"/>
                  </a:lnTo>
                  <a:lnTo>
                    <a:pt x="5054" y="16700"/>
                  </a:lnTo>
                  <a:close/>
                </a:path>
                <a:path w="5080" h="19684">
                  <a:moveTo>
                    <a:pt x="5054" y="2527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67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1053841" y="4284201"/>
            <a:ext cx="88900" cy="5080"/>
            <a:chOff x="11029426" y="1126470"/>
            <a:chExt cx="88900" cy="5080"/>
          </a:xfrm>
        </p:grpSpPr>
        <p:sp>
          <p:nvSpPr>
            <p:cNvPr id="11" name="object 11"/>
            <p:cNvSpPr/>
            <p:nvPr/>
          </p:nvSpPr>
          <p:spPr>
            <a:xfrm>
              <a:off x="11060310" y="1129000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029416" y="1126470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49" y="749"/>
                  </a:lnTo>
                  <a:lnTo>
                    <a:pt x="0" y="2540"/>
                  </a:lnTo>
                  <a:lnTo>
                    <a:pt x="749" y="4330"/>
                  </a:lnTo>
                  <a:lnTo>
                    <a:pt x="2527" y="5067"/>
                  </a:lnTo>
                  <a:lnTo>
                    <a:pt x="4318" y="4330"/>
                  </a:lnTo>
                  <a:lnTo>
                    <a:pt x="5067" y="2540"/>
                  </a:lnTo>
                  <a:close/>
                </a:path>
                <a:path w="19684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30"/>
                  </a:lnTo>
                  <a:lnTo>
                    <a:pt x="16700" y="5067"/>
                  </a:lnTo>
                  <a:lnTo>
                    <a:pt x="18491" y="4330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9871882" y="5718136"/>
            <a:ext cx="88900" cy="5080"/>
            <a:chOff x="9847467" y="2560405"/>
            <a:chExt cx="88900" cy="5080"/>
          </a:xfrm>
        </p:grpSpPr>
        <p:sp>
          <p:nvSpPr>
            <p:cNvPr id="14" name="object 14"/>
            <p:cNvSpPr/>
            <p:nvPr/>
          </p:nvSpPr>
          <p:spPr>
            <a:xfrm>
              <a:off x="9878351" y="2562935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847466" y="256041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2899529" y="3984178"/>
            <a:ext cx="5080" cy="129539"/>
            <a:chOff x="2875114" y="826447"/>
            <a:chExt cx="5080" cy="129539"/>
          </a:xfrm>
        </p:grpSpPr>
        <p:sp>
          <p:nvSpPr>
            <p:cNvPr id="17" name="object 17"/>
            <p:cNvSpPr/>
            <p:nvPr/>
          </p:nvSpPr>
          <p:spPr>
            <a:xfrm>
              <a:off x="2877643" y="899287"/>
              <a:ext cx="0" cy="57150"/>
            </a:xfrm>
            <a:custGeom>
              <a:avLst/>
              <a:gdLst/>
              <a:ahLst/>
              <a:cxnLst/>
              <a:rect l="l" t="t" r="r" b="b"/>
              <a:pathLst>
                <a:path h="57150">
                  <a:moveTo>
                    <a:pt x="0" y="56669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2875102" y="867415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67" y="17716"/>
                  </a:moveTo>
                  <a:lnTo>
                    <a:pt x="4318" y="15925"/>
                  </a:lnTo>
                  <a:lnTo>
                    <a:pt x="2540" y="15176"/>
                  </a:lnTo>
                  <a:lnTo>
                    <a:pt x="749" y="15925"/>
                  </a:lnTo>
                  <a:lnTo>
                    <a:pt x="0" y="17716"/>
                  </a:lnTo>
                  <a:lnTo>
                    <a:pt x="749" y="19494"/>
                  </a:lnTo>
                  <a:lnTo>
                    <a:pt x="2540" y="20243"/>
                  </a:lnTo>
                  <a:lnTo>
                    <a:pt x="4318" y="19494"/>
                  </a:lnTo>
                  <a:lnTo>
                    <a:pt x="5067" y="17716"/>
                  </a:lnTo>
                  <a:close/>
                </a:path>
                <a:path w="5080" h="20319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67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2877643" y="826447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4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6169126" y="5718136"/>
            <a:ext cx="88900" cy="5080"/>
            <a:chOff x="6144711" y="2560405"/>
            <a:chExt cx="88900" cy="5080"/>
          </a:xfrm>
        </p:grpSpPr>
        <p:sp>
          <p:nvSpPr>
            <p:cNvPr id="21" name="object 21"/>
            <p:cNvSpPr/>
            <p:nvPr/>
          </p:nvSpPr>
          <p:spPr>
            <a:xfrm>
              <a:off x="6175596" y="2562935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6144704" y="2560414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5867565" y="5718136"/>
            <a:ext cx="88900" cy="5080"/>
            <a:chOff x="5843150" y="2560405"/>
            <a:chExt cx="88900" cy="5080"/>
          </a:xfrm>
        </p:grpSpPr>
        <p:sp>
          <p:nvSpPr>
            <p:cNvPr id="24" name="object 24"/>
            <p:cNvSpPr/>
            <p:nvPr/>
          </p:nvSpPr>
          <p:spPr>
            <a:xfrm>
              <a:off x="5875026" y="2562935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5843143" y="2560414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494" y="736"/>
                  </a:lnTo>
                  <a:lnTo>
                    <a:pt x="17716" y="0"/>
                  </a:lnTo>
                  <a:lnTo>
                    <a:pt x="15925" y="736"/>
                  </a:lnTo>
                  <a:lnTo>
                    <a:pt x="15176" y="2527"/>
                  </a:lnTo>
                  <a:lnTo>
                    <a:pt x="15925" y="4318"/>
                  </a:lnTo>
                  <a:lnTo>
                    <a:pt x="17716" y="5054"/>
                  </a:lnTo>
                  <a:lnTo>
                    <a:pt x="19494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5007406" y="4284201"/>
            <a:ext cx="88900" cy="5080"/>
            <a:chOff x="4982991" y="1126470"/>
            <a:chExt cx="88900" cy="5080"/>
          </a:xfrm>
        </p:grpSpPr>
        <p:sp>
          <p:nvSpPr>
            <p:cNvPr id="27" name="object 27"/>
            <p:cNvSpPr/>
            <p:nvPr/>
          </p:nvSpPr>
          <p:spPr>
            <a:xfrm>
              <a:off x="5013876" y="1129000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4982984" y="1126470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40"/>
                  </a:moveTo>
                  <a:lnTo>
                    <a:pt x="4318" y="749"/>
                  </a:lnTo>
                  <a:lnTo>
                    <a:pt x="2527" y="0"/>
                  </a:lnTo>
                  <a:lnTo>
                    <a:pt x="736" y="749"/>
                  </a:lnTo>
                  <a:lnTo>
                    <a:pt x="0" y="2540"/>
                  </a:lnTo>
                  <a:lnTo>
                    <a:pt x="736" y="4330"/>
                  </a:lnTo>
                  <a:lnTo>
                    <a:pt x="2527" y="5067"/>
                  </a:lnTo>
                  <a:lnTo>
                    <a:pt x="4318" y="4330"/>
                  </a:lnTo>
                  <a:lnTo>
                    <a:pt x="5054" y="2540"/>
                  </a:lnTo>
                  <a:close/>
                </a:path>
                <a:path w="19685" h="5080">
                  <a:moveTo>
                    <a:pt x="19227" y="2540"/>
                  </a:moveTo>
                  <a:lnTo>
                    <a:pt x="18491" y="749"/>
                  </a:lnTo>
                  <a:lnTo>
                    <a:pt x="16700" y="0"/>
                  </a:lnTo>
                  <a:lnTo>
                    <a:pt x="14909" y="749"/>
                  </a:lnTo>
                  <a:lnTo>
                    <a:pt x="14173" y="2540"/>
                  </a:lnTo>
                  <a:lnTo>
                    <a:pt x="14909" y="4330"/>
                  </a:lnTo>
                  <a:lnTo>
                    <a:pt x="16700" y="5067"/>
                  </a:lnTo>
                  <a:lnTo>
                    <a:pt x="18491" y="4330"/>
                  </a:lnTo>
                  <a:lnTo>
                    <a:pt x="19227" y="254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" name="object 29"/>
          <p:cNvGrpSpPr/>
          <p:nvPr/>
        </p:nvGrpSpPr>
        <p:grpSpPr>
          <a:xfrm>
            <a:off x="13025122" y="3984157"/>
            <a:ext cx="5080" cy="100965"/>
            <a:chOff x="13000707" y="826426"/>
            <a:chExt cx="5080" cy="100965"/>
          </a:xfrm>
        </p:grpSpPr>
        <p:sp>
          <p:nvSpPr>
            <p:cNvPr id="30" name="object 30"/>
            <p:cNvSpPr/>
            <p:nvPr/>
          </p:nvSpPr>
          <p:spPr>
            <a:xfrm>
              <a:off x="13003237" y="826426"/>
              <a:ext cx="0" cy="69215"/>
            </a:xfrm>
            <a:custGeom>
              <a:avLst/>
              <a:gdLst/>
              <a:ahLst/>
              <a:cxnLst/>
              <a:rect l="l" t="t" r="r" b="b"/>
              <a:pathLst>
                <a:path h="69215">
                  <a:moveTo>
                    <a:pt x="0" y="0"/>
                  </a:moveTo>
                  <a:lnTo>
                    <a:pt x="0" y="68812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13000698" y="906887"/>
              <a:ext cx="5080" cy="20320"/>
            </a:xfrm>
            <a:custGeom>
              <a:avLst/>
              <a:gdLst/>
              <a:ahLst/>
              <a:cxnLst/>
              <a:rect l="l" t="t" r="r" b="b"/>
              <a:pathLst>
                <a:path w="5080" h="20319">
                  <a:moveTo>
                    <a:pt x="5067" y="17703"/>
                  </a:moveTo>
                  <a:lnTo>
                    <a:pt x="4318" y="15913"/>
                  </a:lnTo>
                  <a:lnTo>
                    <a:pt x="2527" y="15176"/>
                  </a:lnTo>
                  <a:lnTo>
                    <a:pt x="749" y="15913"/>
                  </a:lnTo>
                  <a:lnTo>
                    <a:pt x="0" y="17703"/>
                  </a:lnTo>
                  <a:lnTo>
                    <a:pt x="749" y="19494"/>
                  </a:lnTo>
                  <a:lnTo>
                    <a:pt x="2527" y="20231"/>
                  </a:lnTo>
                  <a:lnTo>
                    <a:pt x="4318" y="19494"/>
                  </a:lnTo>
                  <a:lnTo>
                    <a:pt x="5067" y="17703"/>
                  </a:lnTo>
                  <a:close/>
                </a:path>
                <a:path w="5080" h="20319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11042709" y="4162767"/>
            <a:ext cx="90170" cy="5080"/>
            <a:chOff x="11018294" y="1005036"/>
            <a:chExt cx="90170" cy="5080"/>
          </a:xfrm>
        </p:grpSpPr>
        <p:sp>
          <p:nvSpPr>
            <p:cNvPr id="33" name="object 33"/>
            <p:cNvSpPr/>
            <p:nvPr/>
          </p:nvSpPr>
          <p:spPr>
            <a:xfrm>
              <a:off x="11050191" y="1007566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1018291" y="1005045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31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13" y="736"/>
                  </a:lnTo>
                  <a:lnTo>
                    <a:pt x="15176" y="2527"/>
                  </a:lnTo>
                  <a:lnTo>
                    <a:pt x="15913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31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9735268" y="5596702"/>
            <a:ext cx="390525" cy="5080"/>
            <a:chOff x="9710853" y="2438971"/>
            <a:chExt cx="390525" cy="5080"/>
          </a:xfrm>
        </p:grpSpPr>
        <p:sp>
          <p:nvSpPr>
            <p:cNvPr id="36" name="object 36"/>
            <p:cNvSpPr/>
            <p:nvPr/>
          </p:nvSpPr>
          <p:spPr>
            <a:xfrm>
              <a:off x="10043300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0012413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943116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9912223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842933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9812045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742730" y="244150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9710852" y="2438977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31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13" y="736"/>
                  </a:lnTo>
                  <a:lnTo>
                    <a:pt x="15176" y="2527"/>
                  </a:lnTo>
                  <a:lnTo>
                    <a:pt x="15913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31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4" name="object 44"/>
          <p:cNvGrpSpPr/>
          <p:nvPr/>
        </p:nvGrpSpPr>
        <p:grpSpPr>
          <a:xfrm>
            <a:off x="8871062" y="5596702"/>
            <a:ext cx="88900" cy="5080"/>
            <a:chOff x="8846647" y="2438971"/>
            <a:chExt cx="88900" cy="5080"/>
          </a:xfrm>
        </p:grpSpPr>
        <p:sp>
          <p:nvSpPr>
            <p:cNvPr id="45" name="object 45"/>
            <p:cNvSpPr/>
            <p:nvPr/>
          </p:nvSpPr>
          <p:spPr>
            <a:xfrm>
              <a:off x="8877532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8846642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7" name="object 47"/>
          <p:cNvGrpSpPr/>
          <p:nvPr/>
        </p:nvGrpSpPr>
        <p:grpSpPr>
          <a:xfrm>
            <a:off x="5864529" y="5596702"/>
            <a:ext cx="390525" cy="5080"/>
            <a:chOff x="5840114" y="2438971"/>
            <a:chExt cx="390525" cy="5080"/>
          </a:xfrm>
        </p:grpSpPr>
        <p:sp>
          <p:nvSpPr>
            <p:cNvPr id="48" name="object 48"/>
            <p:cNvSpPr/>
            <p:nvPr/>
          </p:nvSpPr>
          <p:spPr>
            <a:xfrm>
              <a:off x="6172560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6140653" y="2438977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67" y="2527"/>
                  </a:moveTo>
                  <a:lnTo>
                    <a:pt x="4318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20320" h="5080">
                  <a:moveTo>
                    <a:pt x="20243" y="2527"/>
                  </a:moveTo>
                  <a:lnTo>
                    <a:pt x="19507" y="736"/>
                  </a:lnTo>
                  <a:lnTo>
                    <a:pt x="17716" y="0"/>
                  </a:lnTo>
                  <a:lnTo>
                    <a:pt x="15925" y="736"/>
                  </a:lnTo>
                  <a:lnTo>
                    <a:pt x="15189" y="2527"/>
                  </a:lnTo>
                  <a:lnTo>
                    <a:pt x="15925" y="4318"/>
                  </a:lnTo>
                  <a:lnTo>
                    <a:pt x="17716" y="5054"/>
                  </a:lnTo>
                  <a:lnTo>
                    <a:pt x="19507" y="4318"/>
                  </a:lnTo>
                  <a:lnTo>
                    <a:pt x="20243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072357" y="2441501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56669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6040475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60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5971182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5940285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5870999" y="2441501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5">
                  <a:moveTo>
                    <a:pt x="5766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840107" y="2438977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5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5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" name="object 56"/>
          <p:cNvGrpSpPr/>
          <p:nvPr/>
        </p:nvGrpSpPr>
        <p:grpSpPr>
          <a:xfrm>
            <a:off x="5814944" y="4890360"/>
            <a:ext cx="5080" cy="88900"/>
            <a:chOff x="5790529" y="1732629"/>
            <a:chExt cx="5080" cy="88900"/>
          </a:xfrm>
        </p:grpSpPr>
        <p:sp>
          <p:nvSpPr>
            <p:cNvPr id="57" name="object 57"/>
            <p:cNvSpPr/>
            <p:nvPr/>
          </p:nvSpPr>
          <p:spPr>
            <a:xfrm>
              <a:off x="5793058" y="1763514"/>
              <a:ext cx="0" cy="57785"/>
            </a:xfrm>
            <a:custGeom>
              <a:avLst/>
              <a:gdLst/>
              <a:ahLst/>
              <a:cxnLst/>
              <a:rect l="l" t="t" r="r" b="b"/>
              <a:pathLst>
                <a:path h="57785">
                  <a:moveTo>
                    <a:pt x="0" y="5766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5790527" y="1732641"/>
              <a:ext cx="5080" cy="19685"/>
            </a:xfrm>
            <a:custGeom>
              <a:avLst/>
              <a:gdLst/>
              <a:ahLst/>
              <a:cxnLst/>
              <a:rect l="l" t="t" r="r" b="b"/>
              <a:pathLst>
                <a:path w="5079" h="19685">
                  <a:moveTo>
                    <a:pt x="5054" y="16687"/>
                  </a:moveTo>
                  <a:lnTo>
                    <a:pt x="4318" y="14897"/>
                  </a:lnTo>
                  <a:lnTo>
                    <a:pt x="2527" y="14160"/>
                  </a:lnTo>
                  <a:lnTo>
                    <a:pt x="736" y="14897"/>
                  </a:lnTo>
                  <a:lnTo>
                    <a:pt x="0" y="16687"/>
                  </a:lnTo>
                  <a:lnTo>
                    <a:pt x="736" y="18478"/>
                  </a:lnTo>
                  <a:lnTo>
                    <a:pt x="2527" y="19215"/>
                  </a:lnTo>
                  <a:lnTo>
                    <a:pt x="4318" y="18478"/>
                  </a:lnTo>
                  <a:lnTo>
                    <a:pt x="5054" y="16687"/>
                  </a:lnTo>
                  <a:close/>
                </a:path>
                <a:path w="5079" h="19685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9" name="object 59"/>
          <p:cNvSpPr/>
          <p:nvPr/>
        </p:nvSpPr>
        <p:spPr>
          <a:xfrm>
            <a:off x="3023492" y="3984157"/>
            <a:ext cx="0" cy="69215"/>
          </a:xfrm>
          <a:custGeom>
            <a:avLst/>
            <a:gdLst/>
            <a:ahLst/>
            <a:cxnLst/>
            <a:rect l="l" t="t" r="r" b="b"/>
            <a:pathLst>
              <a:path h="69215">
                <a:moveTo>
                  <a:pt x="0" y="68812"/>
                </a:moveTo>
                <a:lnTo>
                  <a:pt x="0" y="0"/>
                </a:lnTo>
              </a:path>
            </a:pathLst>
          </a:custGeom>
          <a:ln w="505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0" name="object 60"/>
          <p:cNvGrpSpPr/>
          <p:nvPr/>
        </p:nvGrpSpPr>
        <p:grpSpPr>
          <a:xfrm>
            <a:off x="6476254" y="4257890"/>
            <a:ext cx="88900" cy="5080"/>
            <a:chOff x="6451839" y="1100159"/>
            <a:chExt cx="88900" cy="5080"/>
          </a:xfrm>
        </p:grpSpPr>
        <p:sp>
          <p:nvSpPr>
            <p:cNvPr id="61" name="object 61"/>
            <p:cNvSpPr/>
            <p:nvPr/>
          </p:nvSpPr>
          <p:spPr>
            <a:xfrm>
              <a:off x="6451839" y="110268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6521145" y="1100168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30" y="736"/>
                  </a:lnTo>
                  <a:lnTo>
                    <a:pt x="2540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40" y="5054"/>
                  </a:lnTo>
                  <a:lnTo>
                    <a:pt x="4330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3" name="object 63"/>
          <p:cNvGrpSpPr/>
          <p:nvPr/>
        </p:nvGrpSpPr>
        <p:grpSpPr>
          <a:xfrm>
            <a:off x="8144961" y="4257890"/>
            <a:ext cx="74930" cy="5080"/>
            <a:chOff x="8120546" y="1100159"/>
            <a:chExt cx="74930" cy="5080"/>
          </a:xfrm>
        </p:grpSpPr>
        <p:sp>
          <p:nvSpPr>
            <p:cNvPr id="64" name="object 64"/>
            <p:cNvSpPr/>
            <p:nvPr/>
          </p:nvSpPr>
          <p:spPr>
            <a:xfrm>
              <a:off x="8120546" y="1102689"/>
              <a:ext cx="42545" cy="0"/>
            </a:xfrm>
            <a:custGeom>
              <a:avLst/>
              <a:gdLst/>
              <a:ahLst/>
              <a:cxnLst/>
              <a:rect l="l" t="t" r="r" b="b"/>
              <a:pathLst>
                <a:path w="42545">
                  <a:moveTo>
                    <a:pt x="0" y="0"/>
                  </a:moveTo>
                  <a:lnTo>
                    <a:pt x="42501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8174685" y="1100168"/>
              <a:ext cx="20320" cy="5080"/>
            </a:xfrm>
            <a:custGeom>
              <a:avLst/>
              <a:gdLst/>
              <a:ahLst/>
              <a:cxnLst/>
              <a:rect l="l" t="t" r="r" b="b"/>
              <a:pathLst>
                <a:path w="20320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20320" h="5080">
                  <a:moveTo>
                    <a:pt x="20231" y="2527"/>
                  </a:moveTo>
                  <a:lnTo>
                    <a:pt x="19494" y="736"/>
                  </a:lnTo>
                  <a:lnTo>
                    <a:pt x="17703" y="0"/>
                  </a:lnTo>
                  <a:lnTo>
                    <a:pt x="15913" y="736"/>
                  </a:lnTo>
                  <a:lnTo>
                    <a:pt x="15176" y="2527"/>
                  </a:lnTo>
                  <a:lnTo>
                    <a:pt x="15913" y="4318"/>
                  </a:lnTo>
                  <a:lnTo>
                    <a:pt x="17703" y="5054"/>
                  </a:lnTo>
                  <a:lnTo>
                    <a:pt x="19494" y="4318"/>
                  </a:lnTo>
                  <a:lnTo>
                    <a:pt x="20231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" name="object 66"/>
          <p:cNvGrpSpPr/>
          <p:nvPr/>
        </p:nvGrpSpPr>
        <p:grpSpPr>
          <a:xfrm>
            <a:off x="8431344" y="4257890"/>
            <a:ext cx="88900" cy="5080"/>
            <a:chOff x="8406929" y="1100159"/>
            <a:chExt cx="88900" cy="5080"/>
          </a:xfrm>
        </p:grpSpPr>
        <p:sp>
          <p:nvSpPr>
            <p:cNvPr id="67" name="object 67"/>
            <p:cNvSpPr/>
            <p:nvPr/>
          </p:nvSpPr>
          <p:spPr>
            <a:xfrm>
              <a:off x="8406929" y="110268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701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8476272" y="1100168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9" name="object 69"/>
          <p:cNvGrpSpPr/>
          <p:nvPr/>
        </p:nvGrpSpPr>
        <p:grpSpPr>
          <a:xfrm>
            <a:off x="8732930" y="4257890"/>
            <a:ext cx="88900" cy="5080"/>
            <a:chOff x="8708515" y="1100159"/>
            <a:chExt cx="88900" cy="5080"/>
          </a:xfrm>
        </p:grpSpPr>
        <p:sp>
          <p:nvSpPr>
            <p:cNvPr id="70" name="object 70"/>
            <p:cNvSpPr/>
            <p:nvPr/>
          </p:nvSpPr>
          <p:spPr>
            <a:xfrm>
              <a:off x="8708515" y="1102689"/>
              <a:ext cx="57785" cy="0"/>
            </a:xfrm>
            <a:custGeom>
              <a:avLst/>
              <a:gdLst/>
              <a:ahLst/>
              <a:cxnLst/>
              <a:rect l="l" t="t" r="r" b="b"/>
              <a:pathLst>
                <a:path w="57784">
                  <a:moveTo>
                    <a:pt x="0" y="0"/>
                  </a:moveTo>
                  <a:lnTo>
                    <a:pt x="5766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1" name="object 71"/>
            <p:cNvSpPr/>
            <p:nvPr/>
          </p:nvSpPr>
          <p:spPr>
            <a:xfrm>
              <a:off x="8777833" y="1100168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54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36" y="736"/>
                  </a:lnTo>
                  <a:lnTo>
                    <a:pt x="0" y="2527"/>
                  </a:lnTo>
                  <a:lnTo>
                    <a:pt x="736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54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78" y="736"/>
                  </a:lnTo>
                  <a:lnTo>
                    <a:pt x="16687" y="0"/>
                  </a:lnTo>
                  <a:lnTo>
                    <a:pt x="14897" y="736"/>
                  </a:lnTo>
                  <a:lnTo>
                    <a:pt x="14160" y="2527"/>
                  </a:lnTo>
                  <a:lnTo>
                    <a:pt x="14897" y="4318"/>
                  </a:lnTo>
                  <a:lnTo>
                    <a:pt x="16687" y="5054"/>
                  </a:lnTo>
                  <a:lnTo>
                    <a:pt x="18478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2" name="object 72"/>
          <p:cNvGrpSpPr/>
          <p:nvPr/>
        </p:nvGrpSpPr>
        <p:grpSpPr>
          <a:xfrm>
            <a:off x="9289504" y="4257890"/>
            <a:ext cx="88900" cy="5080"/>
            <a:chOff x="9265089" y="1100159"/>
            <a:chExt cx="88900" cy="5080"/>
          </a:xfrm>
        </p:grpSpPr>
        <p:sp>
          <p:nvSpPr>
            <p:cNvPr id="73" name="object 73"/>
            <p:cNvSpPr/>
            <p:nvPr/>
          </p:nvSpPr>
          <p:spPr>
            <a:xfrm>
              <a:off x="9265089" y="1102689"/>
              <a:ext cx="57150" cy="0"/>
            </a:xfrm>
            <a:custGeom>
              <a:avLst/>
              <a:gdLst/>
              <a:ahLst/>
              <a:cxnLst/>
              <a:rect l="l" t="t" r="r" b="b"/>
              <a:pathLst>
                <a:path w="57150">
                  <a:moveTo>
                    <a:pt x="0" y="0"/>
                  </a:moveTo>
                  <a:lnTo>
                    <a:pt x="56669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9334399" y="1100168"/>
              <a:ext cx="19685" cy="5080"/>
            </a:xfrm>
            <a:custGeom>
              <a:avLst/>
              <a:gdLst/>
              <a:ahLst/>
              <a:cxnLst/>
              <a:rect l="l" t="t" r="r" b="b"/>
              <a:pathLst>
                <a:path w="19684" h="5080">
                  <a:moveTo>
                    <a:pt x="5067" y="2527"/>
                  </a:moveTo>
                  <a:lnTo>
                    <a:pt x="4318" y="736"/>
                  </a:lnTo>
                  <a:lnTo>
                    <a:pt x="2527" y="0"/>
                  </a:lnTo>
                  <a:lnTo>
                    <a:pt x="749" y="736"/>
                  </a:lnTo>
                  <a:lnTo>
                    <a:pt x="0" y="2527"/>
                  </a:lnTo>
                  <a:lnTo>
                    <a:pt x="749" y="4318"/>
                  </a:lnTo>
                  <a:lnTo>
                    <a:pt x="2527" y="5054"/>
                  </a:lnTo>
                  <a:lnTo>
                    <a:pt x="4318" y="4318"/>
                  </a:lnTo>
                  <a:lnTo>
                    <a:pt x="5067" y="2527"/>
                  </a:lnTo>
                  <a:close/>
                </a:path>
                <a:path w="19684" h="5080">
                  <a:moveTo>
                    <a:pt x="19227" y="2527"/>
                  </a:moveTo>
                  <a:lnTo>
                    <a:pt x="18491" y="736"/>
                  </a:lnTo>
                  <a:lnTo>
                    <a:pt x="16700" y="0"/>
                  </a:lnTo>
                  <a:lnTo>
                    <a:pt x="14909" y="736"/>
                  </a:lnTo>
                  <a:lnTo>
                    <a:pt x="14173" y="2527"/>
                  </a:lnTo>
                  <a:lnTo>
                    <a:pt x="14909" y="4318"/>
                  </a:lnTo>
                  <a:lnTo>
                    <a:pt x="16700" y="5054"/>
                  </a:lnTo>
                  <a:lnTo>
                    <a:pt x="18491" y="4318"/>
                  </a:lnTo>
                  <a:lnTo>
                    <a:pt x="19227" y="25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" name="object 75"/>
          <p:cNvGrpSpPr/>
          <p:nvPr/>
        </p:nvGrpSpPr>
        <p:grpSpPr>
          <a:xfrm>
            <a:off x="1189854" y="5687271"/>
            <a:ext cx="2867025" cy="6350"/>
            <a:chOff x="1165439" y="2529540"/>
            <a:chExt cx="2867025" cy="6350"/>
          </a:xfrm>
        </p:grpSpPr>
        <p:sp>
          <p:nvSpPr>
            <p:cNvPr id="76" name="object 76"/>
            <p:cNvSpPr/>
            <p:nvPr/>
          </p:nvSpPr>
          <p:spPr>
            <a:xfrm>
              <a:off x="1165439" y="2532576"/>
              <a:ext cx="253365" cy="0"/>
            </a:xfrm>
            <a:custGeom>
              <a:avLst/>
              <a:gdLst/>
              <a:ahLst/>
              <a:cxnLst/>
              <a:rect l="l" t="t" r="r" b="b"/>
              <a:pathLst>
                <a:path w="253365">
                  <a:moveTo>
                    <a:pt x="0" y="0"/>
                  </a:moveTo>
                  <a:lnTo>
                    <a:pt x="25298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1444729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1476108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1731119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763502" y="253257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2018514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2049867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2304879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2337261" y="253257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2592273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2623644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2878655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2911038" y="253257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3166050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3197420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3452432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3483802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3739826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" name="object 94"/>
            <p:cNvSpPr/>
            <p:nvPr/>
          </p:nvSpPr>
          <p:spPr>
            <a:xfrm>
              <a:off x="3771196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" name="object 95"/>
            <p:cNvSpPr/>
            <p:nvPr/>
          </p:nvSpPr>
          <p:spPr>
            <a:xfrm>
              <a:off x="4026208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6" name="object 96"/>
          <p:cNvGrpSpPr/>
          <p:nvPr/>
        </p:nvGrpSpPr>
        <p:grpSpPr>
          <a:xfrm>
            <a:off x="4655753" y="5687271"/>
            <a:ext cx="261620" cy="6350"/>
            <a:chOff x="4631338" y="2529540"/>
            <a:chExt cx="261620" cy="6350"/>
          </a:xfrm>
        </p:grpSpPr>
        <p:sp>
          <p:nvSpPr>
            <p:cNvPr id="97" name="object 97"/>
            <p:cNvSpPr/>
            <p:nvPr/>
          </p:nvSpPr>
          <p:spPr>
            <a:xfrm>
              <a:off x="4631338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" name="object 98"/>
            <p:cNvSpPr/>
            <p:nvPr/>
          </p:nvSpPr>
          <p:spPr>
            <a:xfrm>
              <a:off x="4886350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9" name="object 99"/>
          <p:cNvGrpSpPr/>
          <p:nvPr/>
        </p:nvGrpSpPr>
        <p:grpSpPr>
          <a:xfrm>
            <a:off x="5229530" y="5687271"/>
            <a:ext cx="261620" cy="6350"/>
            <a:chOff x="5205115" y="2529540"/>
            <a:chExt cx="261620" cy="6350"/>
          </a:xfrm>
        </p:grpSpPr>
        <p:sp>
          <p:nvSpPr>
            <p:cNvPr id="100" name="object 100"/>
            <p:cNvSpPr/>
            <p:nvPr/>
          </p:nvSpPr>
          <p:spPr>
            <a:xfrm>
              <a:off x="5205115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" name="object 101"/>
            <p:cNvSpPr/>
            <p:nvPr/>
          </p:nvSpPr>
          <p:spPr>
            <a:xfrm>
              <a:off x="5460126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2" name="object 102"/>
          <p:cNvGrpSpPr/>
          <p:nvPr/>
        </p:nvGrpSpPr>
        <p:grpSpPr>
          <a:xfrm>
            <a:off x="11253701" y="5687271"/>
            <a:ext cx="3695700" cy="6350"/>
            <a:chOff x="11229286" y="2529540"/>
            <a:chExt cx="3695700" cy="6350"/>
          </a:xfrm>
        </p:grpSpPr>
        <p:sp>
          <p:nvSpPr>
            <p:cNvPr id="103" name="object 103"/>
            <p:cNvSpPr/>
            <p:nvPr/>
          </p:nvSpPr>
          <p:spPr>
            <a:xfrm>
              <a:off x="11229286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" name="object 104"/>
            <p:cNvSpPr/>
            <p:nvPr/>
          </p:nvSpPr>
          <p:spPr>
            <a:xfrm>
              <a:off x="11484298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" name="object 105"/>
            <p:cNvSpPr/>
            <p:nvPr/>
          </p:nvSpPr>
          <p:spPr>
            <a:xfrm>
              <a:off x="11515668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" name="object 106"/>
            <p:cNvSpPr/>
            <p:nvPr/>
          </p:nvSpPr>
          <p:spPr>
            <a:xfrm>
              <a:off x="11770680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" name="object 107"/>
            <p:cNvSpPr/>
            <p:nvPr/>
          </p:nvSpPr>
          <p:spPr>
            <a:xfrm>
              <a:off x="11803063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12058074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12089445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" name="object 110"/>
            <p:cNvSpPr/>
            <p:nvPr/>
          </p:nvSpPr>
          <p:spPr>
            <a:xfrm>
              <a:off x="12344457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" name="object 111"/>
            <p:cNvSpPr/>
            <p:nvPr/>
          </p:nvSpPr>
          <p:spPr>
            <a:xfrm>
              <a:off x="12376839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" name="object 112"/>
            <p:cNvSpPr/>
            <p:nvPr/>
          </p:nvSpPr>
          <p:spPr>
            <a:xfrm>
              <a:off x="12631851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" name="object 113"/>
            <p:cNvSpPr/>
            <p:nvPr/>
          </p:nvSpPr>
          <p:spPr>
            <a:xfrm>
              <a:off x="12663221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" name="object 114"/>
            <p:cNvSpPr/>
            <p:nvPr/>
          </p:nvSpPr>
          <p:spPr>
            <a:xfrm>
              <a:off x="12918233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" name="object 115"/>
            <p:cNvSpPr/>
            <p:nvPr/>
          </p:nvSpPr>
          <p:spPr>
            <a:xfrm>
              <a:off x="12950615" y="253257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" name="object 116"/>
            <p:cNvSpPr/>
            <p:nvPr/>
          </p:nvSpPr>
          <p:spPr>
            <a:xfrm>
              <a:off x="13205627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7" name="object 117"/>
            <p:cNvSpPr/>
            <p:nvPr/>
          </p:nvSpPr>
          <p:spPr>
            <a:xfrm>
              <a:off x="13236998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" name="object 118"/>
            <p:cNvSpPr/>
            <p:nvPr/>
          </p:nvSpPr>
          <p:spPr>
            <a:xfrm>
              <a:off x="13492009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" name="object 119"/>
            <p:cNvSpPr/>
            <p:nvPr/>
          </p:nvSpPr>
          <p:spPr>
            <a:xfrm>
              <a:off x="13524392" y="253257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0" name="object 120"/>
            <p:cNvSpPr/>
            <p:nvPr/>
          </p:nvSpPr>
          <p:spPr>
            <a:xfrm>
              <a:off x="13779404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1" name="object 121"/>
            <p:cNvSpPr/>
            <p:nvPr/>
          </p:nvSpPr>
          <p:spPr>
            <a:xfrm>
              <a:off x="13810774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2" name="object 122"/>
            <p:cNvSpPr/>
            <p:nvPr/>
          </p:nvSpPr>
          <p:spPr>
            <a:xfrm>
              <a:off x="14065786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3" name="object 123"/>
            <p:cNvSpPr/>
            <p:nvPr/>
          </p:nvSpPr>
          <p:spPr>
            <a:xfrm>
              <a:off x="14098168" y="2532576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4" name="object 124"/>
            <p:cNvSpPr/>
            <p:nvPr/>
          </p:nvSpPr>
          <p:spPr>
            <a:xfrm>
              <a:off x="14353180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5" name="object 125"/>
            <p:cNvSpPr/>
            <p:nvPr/>
          </p:nvSpPr>
          <p:spPr>
            <a:xfrm>
              <a:off x="14384550" y="2532576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6" name="object 126"/>
            <p:cNvSpPr/>
            <p:nvPr/>
          </p:nvSpPr>
          <p:spPr>
            <a:xfrm>
              <a:off x="14639562" y="25295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7" name="object 127"/>
            <p:cNvSpPr/>
            <p:nvPr/>
          </p:nvSpPr>
          <p:spPr>
            <a:xfrm>
              <a:off x="14670933" y="2532576"/>
              <a:ext cx="254000" cy="0"/>
            </a:xfrm>
            <a:custGeom>
              <a:avLst/>
              <a:gdLst/>
              <a:ahLst/>
              <a:cxnLst/>
              <a:rect l="l" t="t" r="r" b="b"/>
              <a:pathLst>
                <a:path w="254000">
                  <a:moveTo>
                    <a:pt x="0" y="0"/>
                  </a:moveTo>
                  <a:lnTo>
                    <a:pt x="25397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28" name="object 128"/>
          <p:cNvGrpSpPr/>
          <p:nvPr/>
        </p:nvGrpSpPr>
        <p:grpSpPr>
          <a:xfrm>
            <a:off x="2989086" y="3621879"/>
            <a:ext cx="6350" cy="266700"/>
            <a:chOff x="2964671" y="464148"/>
            <a:chExt cx="6350" cy="266700"/>
          </a:xfrm>
        </p:grpSpPr>
        <p:sp>
          <p:nvSpPr>
            <p:cNvPr id="129" name="object 129"/>
            <p:cNvSpPr/>
            <p:nvPr/>
          </p:nvSpPr>
          <p:spPr>
            <a:xfrm>
              <a:off x="2967707" y="464148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0"/>
                  </a:moveTo>
                  <a:lnTo>
                    <a:pt x="0" y="2347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" name="object 130"/>
            <p:cNvSpPr/>
            <p:nvPr/>
          </p:nvSpPr>
          <p:spPr>
            <a:xfrm>
              <a:off x="2964671" y="7242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1" name="object 131"/>
          <p:cNvGrpSpPr/>
          <p:nvPr/>
        </p:nvGrpSpPr>
        <p:grpSpPr>
          <a:xfrm>
            <a:off x="2989086" y="4487097"/>
            <a:ext cx="6350" cy="4824095"/>
            <a:chOff x="2964671" y="1329366"/>
            <a:chExt cx="6350" cy="4824095"/>
          </a:xfrm>
        </p:grpSpPr>
        <p:sp>
          <p:nvSpPr>
            <p:cNvPr id="132" name="object 132"/>
            <p:cNvSpPr/>
            <p:nvPr/>
          </p:nvSpPr>
          <p:spPr>
            <a:xfrm>
              <a:off x="2967707" y="132936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" name="object 133"/>
            <p:cNvSpPr/>
            <p:nvPr/>
          </p:nvSpPr>
          <p:spPr>
            <a:xfrm>
              <a:off x="2964671" y="158437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" name="object 134"/>
            <p:cNvSpPr/>
            <p:nvPr/>
          </p:nvSpPr>
          <p:spPr>
            <a:xfrm>
              <a:off x="2967707" y="161676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" name="object 135"/>
            <p:cNvSpPr/>
            <p:nvPr/>
          </p:nvSpPr>
          <p:spPr>
            <a:xfrm>
              <a:off x="2964671" y="18717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" name="object 136"/>
            <p:cNvSpPr/>
            <p:nvPr/>
          </p:nvSpPr>
          <p:spPr>
            <a:xfrm>
              <a:off x="2967707" y="190314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" name="object 137"/>
            <p:cNvSpPr/>
            <p:nvPr/>
          </p:nvSpPr>
          <p:spPr>
            <a:xfrm>
              <a:off x="2964671" y="215815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" name="object 138"/>
            <p:cNvSpPr/>
            <p:nvPr/>
          </p:nvSpPr>
          <p:spPr>
            <a:xfrm>
              <a:off x="2967707" y="218952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" name="object 139"/>
            <p:cNvSpPr/>
            <p:nvPr/>
          </p:nvSpPr>
          <p:spPr>
            <a:xfrm>
              <a:off x="2964671" y="24455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0" name="object 140"/>
            <p:cNvSpPr/>
            <p:nvPr/>
          </p:nvSpPr>
          <p:spPr>
            <a:xfrm>
              <a:off x="2967707" y="247691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1" name="object 141"/>
            <p:cNvSpPr/>
            <p:nvPr/>
          </p:nvSpPr>
          <p:spPr>
            <a:xfrm>
              <a:off x="2964671" y="273193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2" name="object 142"/>
            <p:cNvSpPr/>
            <p:nvPr/>
          </p:nvSpPr>
          <p:spPr>
            <a:xfrm>
              <a:off x="2967707" y="276330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3" name="object 143"/>
            <p:cNvSpPr/>
            <p:nvPr/>
          </p:nvSpPr>
          <p:spPr>
            <a:xfrm>
              <a:off x="2964671" y="301831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4" name="object 144"/>
            <p:cNvSpPr/>
            <p:nvPr/>
          </p:nvSpPr>
          <p:spPr>
            <a:xfrm>
              <a:off x="2967707" y="305069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5" name="object 145"/>
            <p:cNvSpPr/>
            <p:nvPr/>
          </p:nvSpPr>
          <p:spPr>
            <a:xfrm>
              <a:off x="2964671" y="330570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6" name="object 146"/>
            <p:cNvSpPr/>
            <p:nvPr/>
          </p:nvSpPr>
          <p:spPr>
            <a:xfrm>
              <a:off x="2967707" y="333707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7" name="object 147"/>
            <p:cNvSpPr/>
            <p:nvPr/>
          </p:nvSpPr>
          <p:spPr>
            <a:xfrm>
              <a:off x="2964671" y="359208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8" name="object 148"/>
            <p:cNvSpPr/>
            <p:nvPr/>
          </p:nvSpPr>
          <p:spPr>
            <a:xfrm>
              <a:off x="2967707" y="3624472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2964671" y="387948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2967707" y="391085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1" name="object 151"/>
            <p:cNvSpPr/>
            <p:nvPr/>
          </p:nvSpPr>
          <p:spPr>
            <a:xfrm>
              <a:off x="2964671" y="416586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2" name="object 152"/>
            <p:cNvSpPr/>
            <p:nvPr/>
          </p:nvSpPr>
          <p:spPr>
            <a:xfrm>
              <a:off x="2967707" y="419723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3" name="object 153"/>
            <p:cNvSpPr/>
            <p:nvPr/>
          </p:nvSpPr>
          <p:spPr>
            <a:xfrm>
              <a:off x="2964671" y="44532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4" name="object 154"/>
            <p:cNvSpPr/>
            <p:nvPr/>
          </p:nvSpPr>
          <p:spPr>
            <a:xfrm>
              <a:off x="2967707" y="448463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5" name="object 155"/>
            <p:cNvSpPr/>
            <p:nvPr/>
          </p:nvSpPr>
          <p:spPr>
            <a:xfrm>
              <a:off x="2964671" y="473964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6" name="object 156"/>
            <p:cNvSpPr/>
            <p:nvPr/>
          </p:nvSpPr>
          <p:spPr>
            <a:xfrm>
              <a:off x="2967707" y="477101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7" name="object 157"/>
            <p:cNvSpPr/>
            <p:nvPr/>
          </p:nvSpPr>
          <p:spPr>
            <a:xfrm>
              <a:off x="2964671" y="50260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8" name="object 158"/>
            <p:cNvSpPr/>
            <p:nvPr/>
          </p:nvSpPr>
          <p:spPr>
            <a:xfrm>
              <a:off x="2967707" y="505840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9" name="object 159"/>
            <p:cNvSpPr/>
            <p:nvPr/>
          </p:nvSpPr>
          <p:spPr>
            <a:xfrm>
              <a:off x="2964671" y="53134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0" name="object 160"/>
            <p:cNvSpPr/>
            <p:nvPr/>
          </p:nvSpPr>
          <p:spPr>
            <a:xfrm>
              <a:off x="2967707" y="534478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1" name="object 161"/>
            <p:cNvSpPr/>
            <p:nvPr/>
          </p:nvSpPr>
          <p:spPr>
            <a:xfrm>
              <a:off x="2964671" y="55998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2" name="object 162"/>
            <p:cNvSpPr/>
            <p:nvPr/>
          </p:nvSpPr>
          <p:spPr>
            <a:xfrm>
              <a:off x="2967707" y="563218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3" name="object 163"/>
            <p:cNvSpPr/>
            <p:nvPr/>
          </p:nvSpPr>
          <p:spPr>
            <a:xfrm>
              <a:off x="2964671" y="588719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4" name="object 164"/>
            <p:cNvSpPr/>
            <p:nvPr/>
          </p:nvSpPr>
          <p:spPr>
            <a:xfrm>
              <a:off x="2967707" y="5918566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0"/>
                  </a:moveTo>
                  <a:lnTo>
                    <a:pt x="0" y="23477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5" name="object 165"/>
          <p:cNvSpPr/>
          <p:nvPr/>
        </p:nvSpPr>
        <p:spPr>
          <a:xfrm>
            <a:off x="2964820" y="9362699"/>
            <a:ext cx="55880" cy="84455"/>
          </a:xfrm>
          <a:custGeom>
            <a:avLst/>
            <a:gdLst/>
            <a:ahLst/>
            <a:cxnLst/>
            <a:rect l="l" t="t" r="r" b="b"/>
            <a:pathLst>
              <a:path w="55880" h="84454">
                <a:moveTo>
                  <a:pt x="32382" y="55637"/>
                </a:moveTo>
                <a:lnTo>
                  <a:pt x="17182" y="55637"/>
                </a:lnTo>
                <a:lnTo>
                  <a:pt x="16191" y="56669"/>
                </a:lnTo>
                <a:lnTo>
                  <a:pt x="15159" y="57660"/>
                </a:lnTo>
                <a:lnTo>
                  <a:pt x="15159" y="58693"/>
                </a:lnTo>
                <a:lnTo>
                  <a:pt x="13135" y="60717"/>
                </a:lnTo>
                <a:lnTo>
                  <a:pt x="12143" y="60717"/>
                </a:lnTo>
                <a:lnTo>
                  <a:pt x="11111" y="61708"/>
                </a:lnTo>
                <a:lnTo>
                  <a:pt x="11111" y="62740"/>
                </a:lnTo>
                <a:lnTo>
                  <a:pt x="10119" y="63732"/>
                </a:lnTo>
                <a:lnTo>
                  <a:pt x="9087" y="63732"/>
                </a:lnTo>
                <a:lnTo>
                  <a:pt x="9087" y="64764"/>
                </a:lnTo>
                <a:lnTo>
                  <a:pt x="6071" y="67780"/>
                </a:lnTo>
                <a:lnTo>
                  <a:pt x="6071" y="68812"/>
                </a:lnTo>
                <a:lnTo>
                  <a:pt x="5039" y="69804"/>
                </a:lnTo>
                <a:lnTo>
                  <a:pt x="4047" y="70836"/>
                </a:lnTo>
                <a:lnTo>
                  <a:pt x="4047" y="71828"/>
                </a:lnTo>
                <a:lnTo>
                  <a:pt x="3015" y="72860"/>
                </a:lnTo>
                <a:lnTo>
                  <a:pt x="3015" y="73852"/>
                </a:lnTo>
                <a:lnTo>
                  <a:pt x="2023" y="74843"/>
                </a:lnTo>
                <a:lnTo>
                  <a:pt x="2023" y="75876"/>
                </a:lnTo>
                <a:lnTo>
                  <a:pt x="991" y="76867"/>
                </a:lnTo>
                <a:lnTo>
                  <a:pt x="991" y="78891"/>
                </a:lnTo>
                <a:lnTo>
                  <a:pt x="0" y="79923"/>
                </a:lnTo>
                <a:lnTo>
                  <a:pt x="0" y="83971"/>
                </a:lnTo>
                <a:lnTo>
                  <a:pt x="55637" y="83971"/>
                </a:lnTo>
                <a:lnTo>
                  <a:pt x="55637" y="73852"/>
                </a:lnTo>
                <a:lnTo>
                  <a:pt x="14167" y="73852"/>
                </a:lnTo>
                <a:lnTo>
                  <a:pt x="16191" y="71828"/>
                </a:lnTo>
                <a:lnTo>
                  <a:pt x="16191" y="70836"/>
                </a:lnTo>
                <a:lnTo>
                  <a:pt x="17182" y="69804"/>
                </a:lnTo>
                <a:lnTo>
                  <a:pt x="18215" y="68812"/>
                </a:lnTo>
                <a:lnTo>
                  <a:pt x="19206" y="67780"/>
                </a:lnTo>
                <a:lnTo>
                  <a:pt x="20239" y="66788"/>
                </a:lnTo>
                <a:lnTo>
                  <a:pt x="21230" y="65756"/>
                </a:lnTo>
                <a:lnTo>
                  <a:pt x="22262" y="64764"/>
                </a:lnTo>
                <a:lnTo>
                  <a:pt x="23254" y="64764"/>
                </a:lnTo>
                <a:lnTo>
                  <a:pt x="23254" y="63732"/>
                </a:lnTo>
                <a:lnTo>
                  <a:pt x="24286" y="62740"/>
                </a:lnTo>
                <a:lnTo>
                  <a:pt x="25278" y="61708"/>
                </a:lnTo>
                <a:lnTo>
                  <a:pt x="27302" y="60717"/>
                </a:lnTo>
                <a:lnTo>
                  <a:pt x="32382" y="55637"/>
                </a:lnTo>
                <a:close/>
              </a:path>
              <a:path w="55880" h="84454">
                <a:moveTo>
                  <a:pt x="42501" y="46549"/>
                </a:moveTo>
                <a:lnTo>
                  <a:pt x="28334" y="46549"/>
                </a:lnTo>
                <a:lnTo>
                  <a:pt x="27302" y="47541"/>
                </a:lnTo>
                <a:lnTo>
                  <a:pt x="26310" y="48573"/>
                </a:lnTo>
                <a:lnTo>
                  <a:pt x="25278" y="49565"/>
                </a:lnTo>
                <a:lnTo>
                  <a:pt x="24286" y="50597"/>
                </a:lnTo>
                <a:lnTo>
                  <a:pt x="23254" y="51589"/>
                </a:lnTo>
                <a:lnTo>
                  <a:pt x="21230" y="52621"/>
                </a:lnTo>
                <a:lnTo>
                  <a:pt x="18215" y="55637"/>
                </a:lnTo>
                <a:lnTo>
                  <a:pt x="33374" y="55637"/>
                </a:lnTo>
                <a:lnTo>
                  <a:pt x="34406" y="54645"/>
                </a:lnTo>
                <a:lnTo>
                  <a:pt x="35398" y="53613"/>
                </a:lnTo>
                <a:lnTo>
                  <a:pt x="36430" y="52621"/>
                </a:lnTo>
                <a:lnTo>
                  <a:pt x="37421" y="51589"/>
                </a:lnTo>
                <a:lnTo>
                  <a:pt x="38454" y="50597"/>
                </a:lnTo>
                <a:lnTo>
                  <a:pt x="39445" y="49565"/>
                </a:lnTo>
                <a:lnTo>
                  <a:pt x="40478" y="49565"/>
                </a:lnTo>
                <a:lnTo>
                  <a:pt x="41469" y="48573"/>
                </a:lnTo>
                <a:lnTo>
                  <a:pt x="41469" y="47541"/>
                </a:lnTo>
                <a:lnTo>
                  <a:pt x="42501" y="46549"/>
                </a:lnTo>
                <a:close/>
              </a:path>
              <a:path w="55880" h="84454">
                <a:moveTo>
                  <a:pt x="49565" y="8095"/>
                </a:moveTo>
                <a:lnTo>
                  <a:pt x="32382" y="8095"/>
                </a:lnTo>
                <a:lnTo>
                  <a:pt x="33374" y="9087"/>
                </a:lnTo>
                <a:lnTo>
                  <a:pt x="35398" y="9087"/>
                </a:lnTo>
                <a:lnTo>
                  <a:pt x="36430" y="10119"/>
                </a:lnTo>
                <a:lnTo>
                  <a:pt x="37421" y="10119"/>
                </a:lnTo>
                <a:lnTo>
                  <a:pt x="38454" y="11111"/>
                </a:lnTo>
                <a:lnTo>
                  <a:pt x="39445" y="11111"/>
                </a:lnTo>
                <a:lnTo>
                  <a:pt x="42501" y="14167"/>
                </a:lnTo>
                <a:lnTo>
                  <a:pt x="42501" y="15159"/>
                </a:lnTo>
                <a:lnTo>
                  <a:pt x="43493" y="16191"/>
                </a:lnTo>
                <a:lnTo>
                  <a:pt x="43493" y="17182"/>
                </a:lnTo>
                <a:lnTo>
                  <a:pt x="44525" y="18215"/>
                </a:lnTo>
                <a:lnTo>
                  <a:pt x="44525" y="26310"/>
                </a:lnTo>
                <a:lnTo>
                  <a:pt x="43493" y="27302"/>
                </a:lnTo>
                <a:lnTo>
                  <a:pt x="43493" y="29326"/>
                </a:lnTo>
                <a:lnTo>
                  <a:pt x="42501" y="30358"/>
                </a:lnTo>
                <a:lnTo>
                  <a:pt x="42501" y="31350"/>
                </a:lnTo>
                <a:lnTo>
                  <a:pt x="40478" y="33374"/>
                </a:lnTo>
                <a:lnTo>
                  <a:pt x="40478" y="35398"/>
                </a:lnTo>
                <a:lnTo>
                  <a:pt x="39445" y="35398"/>
                </a:lnTo>
                <a:lnTo>
                  <a:pt x="39445" y="36430"/>
                </a:lnTo>
                <a:lnTo>
                  <a:pt x="38454" y="36430"/>
                </a:lnTo>
                <a:lnTo>
                  <a:pt x="37421" y="37421"/>
                </a:lnTo>
                <a:lnTo>
                  <a:pt x="37421" y="38454"/>
                </a:lnTo>
                <a:lnTo>
                  <a:pt x="36430" y="38454"/>
                </a:lnTo>
                <a:lnTo>
                  <a:pt x="36430" y="39445"/>
                </a:lnTo>
                <a:lnTo>
                  <a:pt x="34406" y="41469"/>
                </a:lnTo>
                <a:lnTo>
                  <a:pt x="33374" y="41469"/>
                </a:lnTo>
                <a:lnTo>
                  <a:pt x="33374" y="42501"/>
                </a:lnTo>
                <a:lnTo>
                  <a:pt x="29326" y="46549"/>
                </a:lnTo>
                <a:lnTo>
                  <a:pt x="43493" y="46549"/>
                </a:lnTo>
                <a:lnTo>
                  <a:pt x="44525" y="45517"/>
                </a:lnTo>
                <a:lnTo>
                  <a:pt x="44525" y="44525"/>
                </a:lnTo>
                <a:lnTo>
                  <a:pt x="45517" y="44525"/>
                </a:lnTo>
                <a:lnTo>
                  <a:pt x="45517" y="43493"/>
                </a:lnTo>
                <a:lnTo>
                  <a:pt x="46549" y="42501"/>
                </a:lnTo>
                <a:lnTo>
                  <a:pt x="47541" y="41469"/>
                </a:lnTo>
                <a:lnTo>
                  <a:pt x="48573" y="40478"/>
                </a:lnTo>
                <a:lnTo>
                  <a:pt x="49565" y="39445"/>
                </a:lnTo>
                <a:lnTo>
                  <a:pt x="50597" y="38454"/>
                </a:lnTo>
                <a:lnTo>
                  <a:pt x="50597" y="37421"/>
                </a:lnTo>
                <a:lnTo>
                  <a:pt x="51589" y="36430"/>
                </a:lnTo>
                <a:lnTo>
                  <a:pt x="51589" y="35398"/>
                </a:lnTo>
                <a:lnTo>
                  <a:pt x="52621" y="34406"/>
                </a:lnTo>
                <a:lnTo>
                  <a:pt x="52621" y="33374"/>
                </a:lnTo>
                <a:lnTo>
                  <a:pt x="53613" y="32382"/>
                </a:lnTo>
                <a:lnTo>
                  <a:pt x="53613" y="30358"/>
                </a:lnTo>
                <a:lnTo>
                  <a:pt x="54645" y="29326"/>
                </a:lnTo>
                <a:lnTo>
                  <a:pt x="54645" y="26310"/>
                </a:lnTo>
                <a:lnTo>
                  <a:pt x="55637" y="25278"/>
                </a:lnTo>
                <a:lnTo>
                  <a:pt x="55637" y="20239"/>
                </a:lnTo>
                <a:lnTo>
                  <a:pt x="54645" y="19206"/>
                </a:lnTo>
                <a:lnTo>
                  <a:pt x="54645" y="16191"/>
                </a:lnTo>
                <a:lnTo>
                  <a:pt x="53613" y="14167"/>
                </a:lnTo>
                <a:lnTo>
                  <a:pt x="53613" y="13135"/>
                </a:lnTo>
                <a:lnTo>
                  <a:pt x="51589" y="11111"/>
                </a:lnTo>
                <a:lnTo>
                  <a:pt x="51589" y="10119"/>
                </a:lnTo>
                <a:lnTo>
                  <a:pt x="50597" y="9087"/>
                </a:lnTo>
                <a:lnTo>
                  <a:pt x="49565" y="8095"/>
                </a:lnTo>
                <a:close/>
              </a:path>
              <a:path w="55880" h="84454">
                <a:moveTo>
                  <a:pt x="45517" y="4047"/>
                </a:moveTo>
                <a:lnTo>
                  <a:pt x="12143" y="4047"/>
                </a:lnTo>
                <a:lnTo>
                  <a:pt x="11111" y="5039"/>
                </a:lnTo>
                <a:lnTo>
                  <a:pt x="10119" y="6071"/>
                </a:lnTo>
                <a:lnTo>
                  <a:pt x="9087" y="6071"/>
                </a:lnTo>
                <a:lnTo>
                  <a:pt x="9087" y="7063"/>
                </a:lnTo>
                <a:lnTo>
                  <a:pt x="8095" y="8095"/>
                </a:lnTo>
                <a:lnTo>
                  <a:pt x="7063" y="9087"/>
                </a:lnTo>
                <a:lnTo>
                  <a:pt x="6071" y="10119"/>
                </a:lnTo>
                <a:lnTo>
                  <a:pt x="6071" y="11111"/>
                </a:lnTo>
                <a:lnTo>
                  <a:pt x="5039" y="12143"/>
                </a:lnTo>
                <a:lnTo>
                  <a:pt x="5039" y="13135"/>
                </a:lnTo>
                <a:lnTo>
                  <a:pt x="4047" y="14167"/>
                </a:lnTo>
                <a:lnTo>
                  <a:pt x="4047" y="15159"/>
                </a:lnTo>
                <a:lnTo>
                  <a:pt x="3015" y="16191"/>
                </a:lnTo>
                <a:lnTo>
                  <a:pt x="3015" y="20239"/>
                </a:lnTo>
                <a:lnTo>
                  <a:pt x="2023" y="21230"/>
                </a:lnTo>
                <a:lnTo>
                  <a:pt x="2023" y="24286"/>
                </a:lnTo>
                <a:lnTo>
                  <a:pt x="12143" y="25278"/>
                </a:lnTo>
                <a:lnTo>
                  <a:pt x="13135" y="24286"/>
                </a:lnTo>
                <a:lnTo>
                  <a:pt x="13135" y="19206"/>
                </a:lnTo>
                <a:lnTo>
                  <a:pt x="14167" y="18215"/>
                </a:lnTo>
                <a:lnTo>
                  <a:pt x="14167" y="16191"/>
                </a:lnTo>
                <a:lnTo>
                  <a:pt x="15159" y="15159"/>
                </a:lnTo>
                <a:lnTo>
                  <a:pt x="16191" y="14167"/>
                </a:lnTo>
                <a:lnTo>
                  <a:pt x="16191" y="13135"/>
                </a:lnTo>
                <a:lnTo>
                  <a:pt x="18215" y="11111"/>
                </a:lnTo>
                <a:lnTo>
                  <a:pt x="19206" y="11111"/>
                </a:lnTo>
                <a:lnTo>
                  <a:pt x="20239" y="10119"/>
                </a:lnTo>
                <a:lnTo>
                  <a:pt x="21230" y="10119"/>
                </a:lnTo>
                <a:lnTo>
                  <a:pt x="22262" y="9087"/>
                </a:lnTo>
                <a:lnTo>
                  <a:pt x="24286" y="9087"/>
                </a:lnTo>
                <a:lnTo>
                  <a:pt x="25278" y="8095"/>
                </a:lnTo>
                <a:lnTo>
                  <a:pt x="49565" y="8095"/>
                </a:lnTo>
                <a:lnTo>
                  <a:pt x="49565" y="7063"/>
                </a:lnTo>
                <a:lnTo>
                  <a:pt x="47541" y="5039"/>
                </a:lnTo>
                <a:lnTo>
                  <a:pt x="46549" y="5039"/>
                </a:lnTo>
                <a:lnTo>
                  <a:pt x="45517" y="4047"/>
                </a:lnTo>
                <a:close/>
              </a:path>
              <a:path w="55880" h="84454">
                <a:moveTo>
                  <a:pt x="43493" y="3015"/>
                </a:moveTo>
                <a:lnTo>
                  <a:pt x="13135" y="3015"/>
                </a:lnTo>
                <a:lnTo>
                  <a:pt x="13135" y="4047"/>
                </a:lnTo>
                <a:lnTo>
                  <a:pt x="44525" y="4047"/>
                </a:lnTo>
                <a:lnTo>
                  <a:pt x="43493" y="3015"/>
                </a:lnTo>
                <a:close/>
              </a:path>
              <a:path w="55880" h="84454">
                <a:moveTo>
                  <a:pt x="41469" y="2023"/>
                </a:moveTo>
                <a:lnTo>
                  <a:pt x="15159" y="2023"/>
                </a:lnTo>
                <a:lnTo>
                  <a:pt x="14167" y="3015"/>
                </a:lnTo>
                <a:lnTo>
                  <a:pt x="42501" y="3015"/>
                </a:lnTo>
                <a:lnTo>
                  <a:pt x="41469" y="2023"/>
                </a:lnTo>
                <a:close/>
              </a:path>
              <a:path w="55880" h="84454">
                <a:moveTo>
                  <a:pt x="39445" y="991"/>
                </a:moveTo>
                <a:lnTo>
                  <a:pt x="18215" y="991"/>
                </a:lnTo>
                <a:lnTo>
                  <a:pt x="17182" y="2023"/>
                </a:lnTo>
                <a:lnTo>
                  <a:pt x="40478" y="2023"/>
                </a:lnTo>
                <a:lnTo>
                  <a:pt x="39445" y="991"/>
                </a:lnTo>
                <a:close/>
              </a:path>
              <a:path w="55880" h="84454">
                <a:moveTo>
                  <a:pt x="36430" y="0"/>
                </a:moveTo>
                <a:lnTo>
                  <a:pt x="22262" y="0"/>
                </a:lnTo>
                <a:lnTo>
                  <a:pt x="21230" y="991"/>
                </a:lnTo>
                <a:lnTo>
                  <a:pt x="37421" y="991"/>
                </a:lnTo>
                <a:lnTo>
                  <a:pt x="364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66" name="object 166"/>
          <p:cNvGrpSpPr/>
          <p:nvPr/>
        </p:nvGrpSpPr>
        <p:grpSpPr>
          <a:xfrm>
            <a:off x="1239431" y="4192619"/>
            <a:ext cx="1383665" cy="6350"/>
            <a:chOff x="1215016" y="1034888"/>
            <a:chExt cx="1383665" cy="6350"/>
          </a:xfrm>
        </p:grpSpPr>
        <p:sp>
          <p:nvSpPr>
            <p:cNvPr id="167" name="object 167"/>
            <p:cNvSpPr/>
            <p:nvPr/>
          </p:nvSpPr>
          <p:spPr>
            <a:xfrm>
              <a:off x="1215016" y="1037924"/>
              <a:ext cx="203835" cy="0"/>
            </a:xfrm>
            <a:custGeom>
              <a:avLst/>
              <a:gdLst/>
              <a:ahLst/>
              <a:cxnLst/>
              <a:rect l="l" t="t" r="r" b="b"/>
              <a:pathLst>
                <a:path w="203834">
                  <a:moveTo>
                    <a:pt x="0" y="0"/>
                  </a:moveTo>
                  <a:lnTo>
                    <a:pt x="2033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8" name="object 168"/>
            <p:cNvSpPr/>
            <p:nvPr/>
          </p:nvSpPr>
          <p:spPr>
            <a:xfrm>
              <a:off x="1444729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9" name="object 169"/>
            <p:cNvSpPr/>
            <p:nvPr/>
          </p:nvSpPr>
          <p:spPr>
            <a:xfrm>
              <a:off x="1476108" y="10379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0" name="object 170"/>
            <p:cNvSpPr/>
            <p:nvPr/>
          </p:nvSpPr>
          <p:spPr>
            <a:xfrm>
              <a:off x="1731119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1" name="object 171"/>
            <p:cNvSpPr/>
            <p:nvPr/>
          </p:nvSpPr>
          <p:spPr>
            <a:xfrm>
              <a:off x="1763502" y="10379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2" name="object 172"/>
            <p:cNvSpPr/>
            <p:nvPr/>
          </p:nvSpPr>
          <p:spPr>
            <a:xfrm>
              <a:off x="2018514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3" name="object 173"/>
            <p:cNvSpPr/>
            <p:nvPr/>
          </p:nvSpPr>
          <p:spPr>
            <a:xfrm>
              <a:off x="2049867" y="10379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4" name="object 174"/>
            <p:cNvSpPr/>
            <p:nvPr/>
          </p:nvSpPr>
          <p:spPr>
            <a:xfrm>
              <a:off x="2304879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5" name="object 175"/>
            <p:cNvSpPr/>
            <p:nvPr/>
          </p:nvSpPr>
          <p:spPr>
            <a:xfrm>
              <a:off x="2337261" y="10379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6" name="object 176"/>
            <p:cNvSpPr/>
            <p:nvPr/>
          </p:nvSpPr>
          <p:spPr>
            <a:xfrm>
              <a:off x="2592273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77" name="object 177"/>
          <p:cNvGrpSpPr/>
          <p:nvPr/>
        </p:nvGrpSpPr>
        <p:grpSpPr>
          <a:xfrm>
            <a:off x="13261413" y="4192619"/>
            <a:ext cx="1638935" cy="6350"/>
            <a:chOff x="13236998" y="1034888"/>
            <a:chExt cx="1638935" cy="6350"/>
          </a:xfrm>
        </p:grpSpPr>
        <p:sp>
          <p:nvSpPr>
            <p:cNvPr id="178" name="object 178"/>
            <p:cNvSpPr/>
            <p:nvPr/>
          </p:nvSpPr>
          <p:spPr>
            <a:xfrm>
              <a:off x="13236998" y="10379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9" name="object 179"/>
            <p:cNvSpPr/>
            <p:nvPr/>
          </p:nvSpPr>
          <p:spPr>
            <a:xfrm>
              <a:off x="13492009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0" name="object 180"/>
            <p:cNvSpPr/>
            <p:nvPr/>
          </p:nvSpPr>
          <p:spPr>
            <a:xfrm>
              <a:off x="13524392" y="10379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1" name="object 181"/>
            <p:cNvSpPr/>
            <p:nvPr/>
          </p:nvSpPr>
          <p:spPr>
            <a:xfrm>
              <a:off x="13779404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2" name="object 182"/>
            <p:cNvSpPr/>
            <p:nvPr/>
          </p:nvSpPr>
          <p:spPr>
            <a:xfrm>
              <a:off x="13810774" y="10379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3" name="object 183"/>
            <p:cNvSpPr/>
            <p:nvPr/>
          </p:nvSpPr>
          <p:spPr>
            <a:xfrm>
              <a:off x="14065786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4" name="object 184"/>
            <p:cNvSpPr/>
            <p:nvPr/>
          </p:nvSpPr>
          <p:spPr>
            <a:xfrm>
              <a:off x="14098168" y="103792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5" name="object 185"/>
            <p:cNvSpPr/>
            <p:nvPr/>
          </p:nvSpPr>
          <p:spPr>
            <a:xfrm>
              <a:off x="14353180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6" name="object 186"/>
            <p:cNvSpPr/>
            <p:nvPr/>
          </p:nvSpPr>
          <p:spPr>
            <a:xfrm>
              <a:off x="14384551" y="103792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7" name="object 187"/>
            <p:cNvSpPr/>
            <p:nvPr/>
          </p:nvSpPr>
          <p:spPr>
            <a:xfrm>
              <a:off x="14639562" y="103488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8" name="object 188"/>
            <p:cNvSpPr/>
            <p:nvPr/>
          </p:nvSpPr>
          <p:spPr>
            <a:xfrm>
              <a:off x="14670933" y="1037924"/>
              <a:ext cx="204470" cy="0"/>
            </a:xfrm>
            <a:custGeom>
              <a:avLst/>
              <a:gdLst/>
              <a:ahLst/>
              <a:cxnLst/>
              <a:rect l="l" t="t" r="r" b="b"/>
              <a:pathLst>
                <a:path w="204469">
                  <a:moveTo>
                    <a:pt x="0" y="0"/>
                  </a:moveTo>
                  <a:lnTo>
                    <a:pt x="20441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9" name="object 189"/>
          <p:cNvGrpSpPr/>
          <p:nvPr/>
        </p:nvGrpSpPr>
        <p:grpSpPr>
          <a:xfrm>
            <a:off x="2361676" y="3683608"/>
            <a:ext cx="10875010" cy="5769610"/>
            <a:chOff x="2337261" y="525877"/>
            <a:chExt cx="10875010" cy="5769610"/>
          </a:xfrm>
        </p:grpSpPr>
        <p:sp>
          <p:nvSpPr>
            <p:cNvPr id="190" name="object 190"/>
            <p:cNvSpPr/>
            <p:nvPr/>
          </p:nvSpPr>
          <p:spPr>
            <a:xfrm>
              <a:off x="12979971" y="6202952"/>
              <a:ext cx="112395" cy="86360"/>
            </a:xfrm>
            <a:custGeom>
              <a:avLst/>
              <a:gdLst/>
              <a:ahLst/>
              <a:cxnLst/>
              <a:rect l="l" t="t" r="r" b="b"/>
              <a:pathLst>
                <a:path w="112394" h="86360">
                  <a:moveTo>
                    <a:pt x="31356" y="0"/>
                  </a:moveTo>
                  <a:lnTo>
                    <a:pt x="24295" y="0"/>
                  </a:lnTo>
                  <a:lnTo>
                    <a:pt x="24295" y="990"/>
                  </a:lnTo>
                  <a:lnTo>
                    <a:pt x="22263" y="3009"/>
                  </a:lnTo>
                  <a:lnTo>
                    <a:pt x="22263" y="4051"/>
                  </a:lnTo>
                  <a:lnTo>
                    <a:pt x="21234" y="5041"/>
                  </a:lnTo>
                  <a:lnTo>
                    <a:pt x="20243" y="6070"/>
                  </a:lnTo>
                  <a:lnTo>
                    <a:pt x="20243" y="7061"/>
                  </a:lnTo>
                  <a:lnTo>
                    <a:pt x="18224" y="9080"/>
                  </a:lnTo>
                  <a:lnTo>
                    <a:pt x="17183" y="9080"/>
                  </a:lnTo>
                  <a:lnTo>
                    <a:pt x="16192" y="10121"/>
                  </a:lnTo>
                  <a:lnTo>
                    <a:pt x="15163" y="11112"/>
                  </a:lnTo>
                  <a:lnTo>
                    <a:pt x="15163" y="12141"/>
                  </a:lnTo>
                  <a:lnTo>
                    <a:pt x="14173" y="12141"/>
                  </a:lnTo>
                  <a:lnTo>
                    <a:pt x="13144" y="13131"/>
                  </a:lnTo>
                  <a:lnTo>
                    <a:pt x="12153" y="14160"/>
                  </a:lnTo>
                  <a:lnTo>
                    <a:pt x="11112" y="14160"/>
                  </a:lnTo>
                  <a:lnTo>
                    <a:pt x="9093" y="16192"/>
                  </a:lnTo>
                  <a:lnTo>
                    <a:pt x="8102" y="16192"/>
                  </a:lnTo>
                  <a:lnTo>
                    <a:pt x="8102" y="17183"/>
                  </a:lnTo>
                  <a:lnTo>
                    <a:pt x="7073" y="18211"/>
                  </a:lnTo>
                  <a:lnTo>
                    <a:pt x="6070" y="18211"/>
                  </a:lnTo>
                  <a:lnTo>
                    <a:pt x="5041" y="19202"/>
                  </a:lnTo>
                  <a:lnTo>
                    <a:pt x="3022" y="19202"/>
                  </a:lnTo>
                  <a:lnTo>
                    <a:pt x="2032" y="20231"/>
                  </a:lnTo>
                  <a:lnTo>
                    <a:pt x="990" y="20231"/>
                  </a:lnTo>
                  <a:lnTo>
                    <a:pt x="0" y="21234"/>
                  </a:lnTo>
                  <a:lnTo>
                    <a:pt x="0" y="31343"/>
                  </a:lnTo>
                  <a:lnTo>
                    <a:pt x="990" y="31343"/>
                  </a:lnTo>
                  <a:lnTo>
                    <a:pt x="2032" y="30353"/>
                  </a:lnTo>
                  <a:lnTo>
                    <a:pt x="3022" y="30353"/>
                  </a:lnTo>
                  <a:lnTo>
                    <a:pt x="3022" y="29324"/>
                  </a:lnTo>
                  <a:lnTo>
                    <a:pt x="6070" y="29324"/>
                  </a:lnTo>
                  <a:lnTo>
                    <a:pt x="8102" y="27305"/>
                  </a:lnTo>
                  <a:lnTo>
                    <a:pt x="9093" y="27305"/>
                  </a:lnTo>
                  <a:lnTo>
                    <a:pt x="10121" y="26314"/>
                  </a:lnTo>
                  <a:lnTo>
                    <a:pt x="11112" y="26314"/>
                  </a:lnTo>
                  <a:lnTo>
                    <a:pt x="11112" y="25273"/>
                  </a:lnTo>
                  <a:lnTo>
                    <a:pt x="12153" y="25273"/>
                  </a:lnTo>
                  <a:lnTo>
                    <a:pt x="14173" y="24282"/>
                  </a:lnTo>
                  <a:lnTo>
                    <a:pt x="15163" y="23253"/>
                  </a:lnTo>
                  <a:lnTo>
                    <a:pt x="16192" y="23253"/>
                  </a:lnTo>
                  <a:lnTo>
                    <a:pt x="17183" y="22263"/>
                  </a:lnTo>
                  <a:lnTo>
                    <a:pt x="17183" y="21234"/>
                  </a:lnTo>
                  <a:lnTo>
                    <a:pt x="18224" y="21234"/>
                  </a:lnTo>
                  <a:lnTo>
                    <a:pt x="20243" y="19202"/>
                  </a:lnTo>
                  <a:lnTo>
                    <a:pt x="21234" y="19202"/>
                  </a:lnTo>
                  <a:lnTo>
                    <a:pt x="21234" y="83972"/>
                  </a:lnTo>
                  <a:lnTo>
                    <a:pt x="31356" y="83972"/>
                  </a:lnTo>
                  <a:lnTo>
                    <a:pt x="31356" y="0"/>
                  </a:lnTo>
                  <a:close/>
                </a:path>
                <a:path w="112394" h="86360">
                  <a:moveTo>
                    <a:pt x="112306" y="54648"/>
                  </a:moveTo>
                  <a:lnTo>
                    <a:pt x="111277" y="53606"/>
                  </a:lnTo>
                  <a:lnTo>
                    <a:pt x="111277" y="51587"/>
                  </a:lnTo>
                  <a:lnTo>
                    <a:pt x="110286" y="50596"/>
                  </a:lnTo>
                  <a:lnTo>
                    <a:pt x="110286" y="48577"/>
                  </a:lnTo>
                  <a:lnTo>
                    <a:pt x="108267" y="46545"/>
                  </a:lnTo>
                  <a:lnTo>
                    <a:pt x="108267" y="45516"/>
                  </a:lnTo>
                  <a:lnTo>
                    <a:pt x="107226" y="45516"/>
                  </a:lnTo>
                  <a:lnTo>
                    <a:pt x="106235" y="44526"/>
                  </a:lnTo>
                  <a:lnTo>
                    <a:pt x="106235" y="43497"/>
                  </a:lnTo>
                  <a:lnTo>
                    <a:pt x="105206" y="42494"/>
                  </a:lnTo>
                  <a:lnTo>
                    <a:pt x="104216" y="42494"/>
                  </a:lnTo>
                  <a:lnTo>
                    <a:pt x="102196" y="40474"/>
                  </a:lnTo>
                  <a:lnTo>
                    <a:pt x="100164" y="40474"/>
                  </a:lnTo>
                  <a:lnTo>
                    <a:pt x="99136" y="39446"/>
                  </a:lnTo>
                  <a:lnTo>
                    <a:pt x="98145" y="39446"/>
                  </a:lnTo>
                  <a:lnTo>
                    <a:pt x="96126" y="38455"/>
                  </a:lnTo>
                  <a:lnTo>
                    <a:pt x="97116" y="38455"/>
                  </a:lnTo>
                  <a:lnTo>
                    <a:pt x="98145" y="37414"/>
                  </a:lnTo>
                  <a:lnTo>
                    <a:pt x="99136" y="37414"/>
                  </a:lnTo>
                  <a:lnTo>
                    <a:pt x="100164" y="36423"/>
                  </a:lnTo>
                  <a:lnTo>
                    <a:pt x="101155" y="35394"/>
                  </a:lnTo>
                  <a:lnTo>
                    <a:pt x="102196" y="35394"/>
                  </a:lnTo>
                  <a:lnTo>
                    <a:pt x="104216" y="33375"/>
                  </a:lnTo>
                  <a:lnTo>
                    <a:pt x="104216" y="32385"/>
                  </a:lnTo>
                  <a:lnTo>
                    <a:pt x="105206" y="31343"/>
                  </a:lnTo>
                  <a:lnTo>
                    <a:pt x="106235" y="30353"/>
                  </a:lnTo>
                  <a:lnTo>
                    <a:pt x="106235" y="29324"/>
                  </a:lnTo>
                  <a:lnTo>
                    <a:pt x="107226" y="28333"/>
                  </a:lnTo>
                  <a:lnTo>
                    <a:pt x="107226" y="26314"/>
                  </a:lnTo>
                  <a:lnTo>
                    <a:pt x="108267" y="25273"/>
                  </a:lnTo>
                  <a:lnTo>
                    <a:pt x="108267" y="19202"/>
                  </a:lnTo>
                  <a:lnTo>
                    <a:pt x="107226" y="17183"/>
                  </a:lnTo>
                  <a:lnTo>
                    <a:pt x="107226" y="15151"/>
                  </a:lnTo>
                  <a:lnTo>
                    <a:pt x="106235" y="14160"/>
                  </a:lnTo>
                  <a:lnTo>
                    <a:pt x="106235" y="13131"/>
                  </a:lnTo>
                  <a:lnTo>
                    <a:pt x="105206" y="12141"/>
                  </a:lnTo>
                  <a:lnTo>
                    <a:pt x="105206" y="11112"/>
                  </a:lnTo>
                  <a:lnTo>
                    <a:pt x="103187" y="9080"/>
                  </a:lnTo>
                  <a:lnTo>
                    <a:pt x="103187" y="8089"/>
                  </a:lnTo>
                  <a:lnTo>
                    <a:pt x="102196" y="7061"/>
                  </a:lnTo>
                  <a:lnTo>
                    <a:pt x="101155" y="6070"/>
                  </a:lnTo>
                  <a:lnTo>
                    <a:pt x="100164" y="6070"/>
                  </a:lnTo>
                  <a:lnTo>
                    <a:pt x="98145" y="4051"/>
                  </a:lnTo>
                  <a:lnTo>
                    <a:pt x="97116" y="4051"/>
                  </a:lnTo>
                  <a:lnTo>
                    <a:pt x="96126" y="3009"/>
                  </a:lnTo>
                  <a:lnTo>
                    <a:pt x="95084" y="2019"/>
                  </a:lnTo>
                  <a:lnTo>
                    <a:pt x="93065" y="2019"/>
                  </a:lnTo>
                  <a:lnTo>
                    <a:pt x="92075" y="990"/>
                  </a:lnTo>
                  <a:lnTo>
                    <a:pt x="88023" y="990"/>
                  </a:lnTo>
                  <a:lnTo>
                    <a:pt x="86995" y="0"/>
                  </a:lnTo>
                  <a:lnTo>
                    <a:pt x="79933" y="0"/>
                  </a:lnTo>
                  <a:lnTo>
                    <a:pt x="78892" y="990"/>
                  </a:lnTo>
                  <a:lnTo>
                    <a:pt x="75882" y="990"/>
                  </a:lnTo>
                  <a:lnTo>
                    <a:pt x="74853" y="2019"/>
                  </a:lnTo>
                  <a:lnTo>
                    <a:pt x="72821" y="2019"/>
                  </a:lnTo>
                  <a:lnTo>
                    <a:pt x="71831" y="3009"/>
                  </a:lnTo>
                  <a:lnTo>
                    <a:pt x="70802" y="3009"/>
                  </a:lnTo>
                  <a:lnTo>
                    <a:pt x="69811" y="4051"/>
                  </a:lnTo>
                  <a:lnTo>
                    <a:pt x="68783" y="4051"/>
                  </a:lnTo>
                  <a:lnTo>
                    <a:pt x="63741" y="9080"/>
                  </a:lnTo>
                  <a:lnTo>
                    <a:pt x="63741" y="10121"/>
                  </a:lnTo>
                  <a:lnTo>
                    <a:pt x="62699" y="11112"/>
                  </a:lnTo>
                  <a:lnTo>
                    <a:pt x="61709" y="12141"/>
                  </a:lnTo>
                  <a:lnTo>
                    <a:pt x="61709" y="13131"/>
                  </a:lnTo>
                  <a:lnTo>
                    <a:pt x="60680" y="14160"/>
                  </a:lnTo>
                  <a:lnTo>
                    <a:pt x="60680" y="15151"/>
                  </a:lnTo>
                  <a:lnTo>
                    <a:pt x="59690" y="16192"/>
                  </a:lnTo>
                  <a:lnTo>
                    <a:pt x="59690" y="18211"/>
                  </a:lnTo>
                  <a:lnTo>
                    <a:pt x="58661" y="19202"/>
                  </a:lnTo>
                  <a:lnTo>
                    <a:pt x="58661" y="22263"/>
                  </a:lnTo>
                  <a:lnTo>
                    <a:pt x="68783" y="23253"/>
                  </a:lnTo>
                  <a:lnTo>
                    <a:pt x="68783" y="21234"/>
                  </a:lnTo>
                  <a:lnTo>
                    <a:pt x="69811" y="20231"/>
                  </a:lnTo>
                  <a:lnTo>
                    <a:pt x="69811" y="19202"/>
                  </a:lnTo>
                  <a:lnTo>
                    <a:pt x="70802" y="17183"/>
                  </a:lnTo>
                  <a:lnTo>
                    <a:pt x="70802" y="16192"/>
                  </a:lnTo>
                  <a:lnTo>
                    <a:pt x="72821" y="14160"/>
                  </a:lnTo>
                  <a:lnTo>
                    <a:pt x="72821" y="13131"/>
                  </a:lnTo>
                  <a:lnTo>
                    <a:pt x="73863" y="12141"/>
                  </a:lnTo>
                  <a:lnTo>
                    <a:pt x="74853" y="12141"/>
                  </a:lnTo>
                  <a:lnTo>
                    <a:pt x="74853" y="11112"/>
                  </a:lnTo>
                  <a:lnTo>
                    <a:pt x="75882" y="11112"/>
                  </a:lnTo>
                  <a:lnTo>
                    <a:pt x="76873" y="10121"/>
                  </a:lnTo>
                  <a:lnTo>
                    <a:pt x="77901" y="10121"/>
                  </a:lnTo>
                  <a:lnTo>
                    <a:pt x="78892" y="9080"/>
                  </a:lnTo>
                  <a:lnTo>
                    <a:pt x="89014" y="9080"/>
                  </a:lnTo>
                  <a:lnTo>
                    <a:pt x="90043" y="10121"/>
                  </a:lnTo>
                  <a:lnTo>
                    <a:pt x="91046" y="10121"/>
                  </a:lnTo>
                  <a:lnTo>
                    <a:pt x="92075" y="11112"/>
                  </a:lnTo>
                  <a:lnTo>
                    <a:pt x="93065" y="12141"/>
                  </a:lnTo>
                  <a:lnTo>
                    <a:pt x="94094" y="12141"/>
                  </a:lnTo>
                  <a:lnTo>
                    <a:pt x="95084" y="13131"/>
                  </a:lnTo>
                  <a:lnTo>
                    <a:pt x="95084" y="14160"/>
                  </a:lnTo>
                  <a:lnTo>
                    <a:pt x="96126" y="15151"/>
                  </a:lnTo>
                  <a:lnTo>
                    <a:pt x="96126" y="16192"/>
                  </a:lnTo>
                  <a:lnTo>
                    <a:pt x="97116" y="17183"/>
                  </a:lnTo>
                  <a:lnTo>
                    <a:pt x="97116" y="26314"/>
                  </a:lnTo>
                  <a:lnTo>
                    <a:pt x="96126" y="27305"/>
                  </a:lnTo>
                  <a:lnTo>
                    <a:pt x="96126" y="28333"/>
                  </a:lnTo>
                  <a:lnTo>
                    <a:pt x="95084" y="29324"/>
                  </a:lnTo>
                  <a:lnTo>
                    <a:pt x="95084" y="30353"/>
                  </a:lnTo>
                  <a:lnTo>
                    <a:pt x="94094" y="31343"/>
                  </a:lnTo>
                  <a:lnTo>
                    <a:pt x="93065" y="31343"/>
                  </a:lnTo>
                  <a:lnTo>
                    <a:pt x="92075" y="32385"/>
                  </a:lnTo>
                  <a:lnTo>
                    <a:pt x="91046" y="32385"/>
                  </a:lnTo>
                  <a:lnTo>
                    <a:pt x="90043" y="33375"/>
                  </a:lnTo>
                  <a:lnTo>
                    <a:pt x="89014" y="33375"/>
                  </a:lnTo>
                  <a:lnTo>
                    <a:pt x="88023" y="34404"/>
                  </a:lnTo>
                  <a:lnTo>
                    <a:pt x="86995" y="34404"/>
                  </a:lnTo>
                  <a:lnTo>
                    <a:pt x="86004" y="35394"/>
                  </a:lnTo>
                  <a:lnTo>
                    <a:pt x="78892" y="35394"/>
                  </a:lnTo>
                  <a:lnTo>
                    <a:pt x="78130" y="42494"/>
                  </a:lnTo>
                  <a:lnTo>
                    <a:pt x="78016" y="43497"/>
                  </a:lnTo>
                  <a:lnTo>
                    <a:pt x="77901" y="44526"/>
                  </a:lnTo>
                  <a:lnTo>
                    <a:pt x="79933" y="44526"/>
                  </a:lnTo>
                  <a:lnTo>
                    <a:pt x="80924" y="43497"/>
                  </a:lnTo>
                  <a:lnTo>
                    <a:pt x="89014" y="43497"/>
                  </a:lnTo>
                  <a:lnTo>
                    <a:pt x="90043" y="44526"/>
                  </a:lnTo>
                  <a:lnTo>
                    <a:pt x="92075" y="44526"/>
                  </a:lnTo>
                  <a:lnTo>
                    <a:pt x="93065" y="45516"/>
                  </a:lnTo>
                  <a:lnTo>
                    <a:pt x="94094" y="45516"/>
                  </a:lnTo>
                  <a:lnTo>
                    <a:pt x="95084" y="46545"/>
                  </a:lnTo>
                  <a:lnTo>
                    <a:pt x="96126" y="47536"/>
                  </a:lnTo>
                  <a:lnTo>
                    <a:pt x="97116" y="47536"/>
                  </a:lnTo>
                  <a:lnTo>
                    <a:pt x="97116" y="48577"/>
                  </a:lnTo>
                  <a:lnTo>
                    <a:pt x="98145" y="49568"/>
                  </a:lnTo>
                  <a:lnTo>
                    <a:pt x="99136" y="50596"/>
                  </a:lnTo>
                  <a:lnTo>
                    <a:pt x="99136" y="51587"/>
                  </a:lnTo>
                  <a:lnTo>
                    <a:pt x="100164" y="52616"/>
                  </a:lnTo>
                  <a:lnTo>
                    <a:pt x="100164" y="53606"/>
                  </a:lnTo>
                  <a:lnTo>
                    <a:pt x="101155" y="54648"/>
                  </a:lnTo>
                  <a:lnTo>
                    <a:pt x="101155" y="64719"/>
                  </a:lnTo>
                  <a:lnTo>
                    <a:pt x="100164" y="65760"/>
                  </a:lnTo>
                  <a:lnTo>
                    <a:pt x="100164" y="66751"/>
                  </a:lnTo>
                  <a:lnTo>
                    <a:pt x="99136" y="67779"/>
                  </a:lnTo>
                  <a:lnTo>
                    <a:pt x="99136" y="68770"/>
                  </a:lnTo>
                  <a:lnTo>
                    <a:pt x="98145" y="69799"/>
                  </a:lnTo>
                  <a:lnTo>
                    <a:pt x="98145" y="70789"/>
                  </a:lnTo>
                  <a:lnTo>
                    <a:pt x="97116" y="71831"/>
                  </a:lnTo>
                  <a:lnTo>
                    <a:pt x="96126" y="71831"/>
                  </a:lnTo>
                  <a:lnTo>
                    <a:pt x="95084" y="72821"/>
                  </a:lnTo>
                  <a:lnTo>
                    <a:pt x="95084" y="73850"/>
                  </a:lnTo>
                  <a:lnTo>
                    <a:pt x="94094" y="74841"/>
                  </a:lnTo>
                  <a:lnTo>
                    <a:pt x="93065" y="74841"/>
                  </a:lnTo>
                  <a:lnTo>
                    <a:pt x="92075" y="75869"/>
                  </a:lnTo>
                  <a:lnTo>
                    <a:pt x="90043" y="75869"/>
                  </a:lnTo>
                  <a:lnTo>
                    <a:pt x="89014" y="76860"/>
                  </a:lnTo>
                  <a:lnTo>
                    <a:pt x="79933" y="76860"/>
                  </a:lnTo>
                  <a:lnTo>
                    <a:pt x="78892" y="75869"/>
                  </a:lnTo>
                  <a:lnTo>
                    <a:pt x="77901" y="75869"/>
                  </a:lnTo>
                  <a:lnTo>
                    <a:pt x="76873" y="74841"/>
                  </a:lnTo>
                  <a:lnTo>
                    <a:pt x="75882" y="74841"/>
                  </a:lnTo>
                  <a:lnTo>
                    <a:pt x="74853" y="73850"/>
                  </a:lnTo>
                  <a:lnTo>
                    <a:pt x="73863" y="72821"/>
                  </a:lnTo>
                  <a:lnTo>
                    <a:pt x="72821" y="72821"/>
                  </a:lnTo>
                  <a:lnTo>
                    <a:pt x="71831" y="71831"/>
                  </a:lnTo>
                  <a:lnTo>
                    <a:pt x="71831" y="70789"/>
                  </a:lnTo>
                  <a:lnTo>
                    <a:pt x="70802" y="69799"/>
                  </a:lnTo>
                  <a:lnTo>
                    <a:pt x="70802" y="68770"/>
                  </a:lnTo>
                  <a:lnTo>
                    <a:pt x="69811" y="67779"/>
                  </a:lnTo>
                  <a:lnTo>
                    <a:pt x="69811" y="66751"/>
                  </a:lnTo>
                  <a:lnTo>
                    <a:pt x="68783" y="65760"/>
                  </a:lnTo>
                  <a:lnTo>
                    <a:pt x="68783" y="63728"/>
                  </a:lnTo>
                  <a:lnTo>
                    <a:pt x="67779" y="61709"/>
                  </a:lnTo>
                  <a:lnTo>
                    <a:pt x="67779" y="60718"/>
                  </a:lnTo>
                  <a:lnTo>
                    <a:pt x="57670" y="61709"/>
                  </a:lnTo>
                  <a:lnTo>
                    <a:pt x="57670" y="65760"/>
                  </a:lnTo>
                  <a:lnTo>
                    <a:pt x="58661" y="66751"/>
                  </a:lnTo>
                  <a:lnTo>
                    <a:pt x="58661" y="68770"/>
                  </a:lnTo>
                  <a:lnTo>
                    <a:pt x="59690" y="69799"/>
                  </a:lnTo>
                  <a:lnTo>
                    <a:pt x="59690" y="70789"/>
                  </a:lnTo>
                  <a:lnTo>
                    <a:pt x="60680" y="71831"/>
                  </a:lnTo>
                  <a:lnTo>
                    <a:pt x="60680" y="72821"/>
                  </a:lnTo>
                  <a:lnTo>
                    <a:pt x="61709" y="73850"/>
                  </a:lnTo>
                  <a:lnTo>
                    <a:pt x="61709" y="74841"/>
                  </a:lnTo>
                  <a:lnTo>
                    <a:pt x="62699" y="75869"/>
                  </a:lnTo>
                  <a:lnTo>
                    <a:pt x="63741" y="76860"/>
                  </a:lnTo>
                  <a:lnTo>
                    <a:pt x="63741" y="77901"/>
                  </a:lnTo>
                  <a:lnTo>
                    <a:pt x="64731" y="77901"/>
                  </a:lnTo>
                  <a:lnTo>
                    <a:pt x="65760" y="78892"/>
                  </a:lnTo>
                  <a:lnTo>
                    <a:pt x="65760" y="79921"/>
                  </a:lnTo>
                  <a:lnTo>
                    <a:pt x="66751" y="79921"/>
                  </a:lnTo>
                  <a:lnTo>
                    <a:pt x="67779" y="80911"/>
                  </a:lnTo>
                  <a:lnTo>
                    <a:pt x="68783" y="81940"/>
                  </a:lnTo>
                  <a:lnTo>
                    <a:pt x="69811" y="81940"/>
                  </a:lnTo>
                  <a:lnTo>
                    <a:pt x="70802" y="82943"/>
                  </a:lnTo>
                  <a:lnTo>
                    <a:pt x="71831" y="82943"/>
                  </a:lnTo>
                  <a:lnTo>
                    <a:pt x="72821" y="83972"/>
                  </a:lnTo>
                  <a:lnTo>
                    <a:pt x="74853" y="83972"/>
                  </a:lnTo>
                  <a:lnTo>
                    <a:pt x="75882" y="84963"/>
                  </a:lnTo>
                  <a:lnTo>
                    <a:pt x="78892" y="84963"/>
                  </a:lnTo>
                  <a:lnTo>
                    <a:pt x="79933" y="85991"/>
                  </a:lnTo>
                  <a:lnTo>
                    <a:pt x="86995" y="85991"/>
                  </a:lnTo>
                  <a:lnTo>
                    <a:pt x="88023" y="84963"/>
                  </a:lnTo>
                  <a:lnTo>
                    <a:pt x="93065" y="84963"/>
                  </a:lnTo>
                  <a:lnTo>
                    <a:pt x="94094" y="83972"/>
                  </a:lnTo>
                  <a:lnTo>
                    <a:pt x="96126" y="83972"/>
                  </a:lnTo>
                  <a:lnTo>
                    <a:pt x="97116" y="82943"/>
                  </a:lnTo>
                  <a:lnTo>
                    <a:pt x="98145" y="82943"/>
                  </a:lnTo>
                  <a:lnTo>
                    <a:pt x="99136" y="81940"/>
                  </a:lnTo>
                  <a:lnTo>
                    <a:pt x="100164" y="81940"/>
                  </a:lnTo>
                  <a:lnTo>
                    <a:pt x="101155" y="80911"/>
                  </a:lnTo>
                  <a:lnTo>
                    <a:pt x="101155" y="79921"/>
                  </a:lnTo>
                  <a:lnTo>
                    <a:pt x="102196" y="79921"/>
                  </a:lnTo>
                  <a:lnTo>
                    <a:pt x="103187" y="78892"/>
                  </a:lnTo>
                  <a:lnTo>
                    <a:pt x="104216" y="77901"/>
                  </a:lnTo>
                  <a:lnTo>
                    <a:pt x="105206" y="76860"/>
                  </a:lnTo>
                  <a:lnTo>
                    <a:pt x="106235" y="75869"/>
                  </a:lnTo>
                  <a:lnTo>
                    <a:pt x="107226" y="74841"/>
                  </a:lnTo>
                  <a:lnTo>
                    <a:pt x="107226" y="73850"/>
                  </a:lnTo>
                  <a:lnTo>
                    <a:pt x="108267" y="73850"/>
                  </a:lnTo>
                  <a:lnTo>
                    <a:pt x="109258" y="72821"/>
                  </a:lnTo>
                  <a:lnTo>
                    <a:pt x="109258" y="71831"/>
                  </a:lnTo>
                  <a:lnTo>
                    <a:pt x="110286" y="70789"/>
                  </a:lnTo>
                  <a:lnTo>
                    <a:pt x="110286" y="68770"/>
                  </a:lnTo>
                  <a:lnTo>
                    <a:pt x="111277" y="67779"/>
                  </a:lnTo>
                  <a:lnTo>
                    <a:pt x="111277" y="64719"/>
                  </a:lnTo>
                  <a:lnTo>
                    <a:pt x="112306" y="63728"/>
                  </a:lnTo>
                  <a:lnTo>
                    <a:pt x="112306" y="5464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1" name="object 19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37261" y="525877"/>
              <a:ext cx="10874437" cy="5769134"/>
            </a:xfrm>
            <a:prstGeom prst="rect">
              <a:avLst/>
            </a:prstGeom>
          </p:spPr>
        </p:pic>
      </p:grpSp>
      <p:grpSp>
        <p:nvGrpSpPr>
          <p:cNvPr id="192" name="object 192"/>
          <p:cNvGrpSpPr/>
          <p:nvPr/>
        </p:nvGrpSpPr>
        <p:grpSpPr>
          <a:xfrm>
            <a:off x="1239431" y="7598848"/>
            <a:ext cx="2531110" cy="6350"/>
            <a:chOff x="1215016" y="4441117"/>
            <a:chExt cx="2531110" cy="6350"/>
          </a:xfrm>
        </p:grpSpPr>
        <p:sp>
          <p:nvSpPr>
            <p:cNvPr id="193" name="object 193"/>
            <p:cNvSpPr/>
            <p:nvPr/>
          </p:nvSpPr>
          <p:spPr>
            <a:xfrm>
              <a:off x="1215016" y="4444153"/>
              <a:ext cx="203835" cy="0"/>
            </a:xfrm>
            <a:custGeom>
              <a:avLst/>
              <a:gdLst/>
              <a:ahLst/>
              <a:cxnLst/>
              <a:rect l="l" t="t" r="r" b="b"/>
              <a:pathLst>
                <a:path w="203834">
                  <a:moveTo>
                    <a:pt x="0" y="0"/>
                  </a:moveTo>
                  <a:lnTo>
                    <a:pt x="2033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4" name="object 194"/>
            <p:cNvSpPr/>
            <p:nvPr/>
          </p:nvSpPr>
          <p:spPr>
            <a:xfrm>
              <a:off x="1444729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5" name="object 195"/>
            <p:cNvSpPr/>
            <p:nvPr/>
          </p:nvSpPr>
          <p:spPr>
            <a:xfrm>
              <a:off x="1476108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6" name="object 196"/>
            <p:cNvSpPr/>
            <p:nvPr/>
          </p:nvSpPr>
          <p:spPr>
            <a:xfrm>
              <a:off x="1731119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7" name="object 197"/>
            <p:cNvSpPr/>
            <p:nvPr/>
          </p:nvSpPr>
          <p:spPr>
            <a:xfrm>
              <a:off x="1763502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8" name="object 198"/>
            <p:cNvSpPr/>
            <p:nvPr/>
          </p:nvSpPr>
          <p:spPr>
            <a:xfrm>
              <a:off x="2018514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9" name="object 199"/>
            <p:cNvSpPr/>
            <p:nvPr/>
          </p:nvSpPr>
          <p:spPr>
            <a:xfrm>
              <a:off x="2049867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0" name="object 200"/>
            <p:cNvSpPr/>
            <p:nvPr/>
          </p:nvSpPr>
          <p:spPr>
            <a:xfrm>
              <a:off x="2304879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1" name="object 201"/>
            <p:cNvSpPr/>
            <p:nvPr/>
          </p:nvSpPr>
          <p:spPr>
            <a:xfrm>
              <a:off x="2337261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2" name="object 202"/>
            <p:cNvSpPr/>
            <p:nvPr/>
          </p:nvSpPr>
          <p:spPr>
            <a:xfrm>
              <a:off x="2592273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3" name="object 203"/>
            <p:cNvSpPr/>
            <p:nvPr/>
          </p:nvSpPr>
          <p:spPr>
            <a:xfrm>
              <a:off x="2623644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4" name="object 204"/>
            <p:cNvSpPr/>
            <p:nvPr/>
          </p:nvSpPr>
          <p:spPr>
            <a:xfrm>
              <a:off x="2878655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5" name="object 205"/>
            <p:cNvSpPr/>
            <p:nvPr/>
          </p:nvSpPr>
          <p:spPr>
            <a:xfrm>
              <a:off x="2911038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6" name="object 206"/>
            <p:cNvSpPr/>
            <p:nvPr/>
          </p:nvSpPr>
          <p:spPr>
            <a:xfrm>
              <a:off x="3166050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7" name="object 207"/>
            <p:cNvSpPr/>
            <p:nvPr/>
          </p:nvSpPr>
          <p:spPr>
            <a:xfrm>
              <a:off x="3197420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8" name="object 208"/>
            <p:cNvSpPr/>
            <p:nvPr/>
          </p:nvSpPr>
          <p:spPr>
            <a:xfrm>
              <a:off x="3452432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9" name="object 209"/>
            <p:cNvSpPr/>
            <p:nvPr/>
          </p:nvSpPr>
          <p:spPr>
            <a:xfrm>
              <a:off x="3483802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0" name="object 210"/>
            <p:cNvSpPr/>
            <p:nvPr/>
          </p:nvSpPr>
          <p:spPr>
            <a:xfrm>
              <a:off x="3739826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1" name="object 211"/>
          <p:cNvGrpSpPr/>
          <p:nvPr/>
        </p:nvGrpSpPr>
        <p:grpSpPr>
          <a:xfrm>
            <a:off x="6664477" y="7598848"/>
            <a:ext cx="2842895" cy="6350"/>
            <a:chOff x="6640062" y="4441117"/>
            <a:chExt cx="2842895" cy="6350"/>
          </a:xfrm>
        </p:grpSpPr>
        <p:sp>
          <p:nvSpPr>
            <p:cNvPr id="212" name="object 212"/>
            <p:cNvSpPr/>
            <p:nvPr/>
          </p:nvSpPr>
          <p:spPr>
            <a:xfrm>
              <a:off x="6640062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3" name="object 213"/>
            <p:cNvSpPr/>
            <p:nvPr/>
          </p:nvSpPr>
          <p:spPr>
            <a:xfrm>
              <a:off x="6895073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4" name="object 214"/>
            <p:cNvSpPr/>
            <p:nvPr/>
          </p:nvSpPr>
          <p:spPr>
            <a:xfrm>
              <a:off x="6926444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5" name="object 215"/>
            <p:cNvSpPr/>
            <p:nvPr/>
          </p:nvSpPr>
          <p:spPr>
            <a:xfrm>
              <a:off x="7181456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6" name="object 216"/>
            <p:cNvSpPr/>
            <p:nvPr/>
          </p:nvSpPr>
          <p:spPr>
            <a:xfrm>
              <a:off x="7212826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7" name="object 217"/>
            <p:cNvSpPr/>
            <p:nvPr/>
          </p:nvSpPr>
          <p:spPr>
            <a:xfrm>
              <a:off x="7468850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8" name="object 218"/>
            <p:cNvSpPr/>
            <p:nvPr/>
          </p:nvSpPr>
          <p:spPr>
            <a:xfrm>
              <a:off x="7500220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9" name="object 219"/>
            <p:cNvSpPr/>
            <p:nvPr/>
          </p:nvSpPr>
          <p:spPr>
            <a:xfrm>
              <a:off x="7755232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0" name="object 220"/>
            <p:cNvSpPr/>
            <p:nvPr/>
          </p:nvSpPr>
          <p:spPr>
            <a:xfrm>
              <a:off x="7786603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1" name="object 221"/>
            <p:cNvSpPr/>
            <p:nvPr/>
          </p:nvSpPr>
          <p:spPr>
            <a:xfrm>
              <a:off x="8041614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2" name="object 222"/>
            <p:cNvSpPr/>
            <p:nvPr/>
          </p:nvSpPr>
          <p:spPr>
            <a:xfrm>
              <a:off x="8073997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3" name="object 223"/>
            <p:cNvSpPr/>
            <p:nvPr/>
          </p:nvSpPr>
          <p:spPr>
            <a:xfrm>
              <a:off x="8329008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4" name="object 224"/>
            <p:cNvSpPr/>
            <p:nvPr/>
          </p:nvSpPr>
          <p:spPr>
            <a:xfrm>
              <a:off x="8360379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73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5" name="object 225"/>
            <p:cNvSpPr/>
            <p:nvPr/>
          </p:nvSpPr>
          <p:spPr>
            <a:xfrm>
              <a:off x="8615416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6" name="object 226"/>
            <p:cNvSpPr/>
            <p:nvPr/>
          </p:nvSpPr>
          <p:spPr>
            <a:xfrm>
              <a:off x="8647798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7" name="object 227"/>
            <p:cNvSpPr/>
            <p:nvPr/>
          </p:nvSpPr>
          <p:spPr>
            <a:xfrm>
              <a:off x="8902810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8" name="object 228"/>
            <p:cNvSpPr/>
            <p:nvPr/>
          </p:nvSpPr>
          <p:spPr>
            <a:xfrm>
              <a:off x="8934181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9" name="object 229"/>
            <p:cNvSpPr/>
            <p:nvPr/>
          </p:nvSpPr>
          <p:spPr>
            <a:xfrm>
              <a:off x="9189192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0" name="object 230"/>
            <p:cNvSpPr/>
            <p:nvPr/>
          </p:nvSpPr>
          <p:spPr>
            <a:xfrm>
              <a:off x="9221575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1" name="object 231"/>
            <p:cNvSpPr/>
            <p:nvPr/>
          </p:nvSpPr>
          <p:spPr>
            <a:xfrm>
              <a:off x="9476587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2" name="object 232"/>
          <p:cNvGrpSpPr/>
          <p:nvPr/>
        </p:nvGrpSpPr>
        <p:grpSpPr>
          <a:xfrm>
            <a:off x="11253701" y="7598848"/>
            <a:ext cx="261620" cy="6350"/>
            <a:chOff x="11229286" y="4441117"/>
            <a:chExt cx="261620" cy="6350"/>
          </a:xfrm>
        </p:grpSpPr>
        <p:sp>
          <p:nvSpPr>
            <p:cNvPr id="233" name="object 233"/>
            <p:cNvSpPr/>
            <p:nvPr/>
          </p:nvSpPr>
          <p:spPr>
            <a:xfrm>
              <a:off x="11229286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4" name="object 234"/>
            <p:cNvSpPr/>
            <p:nvPr/>
          </p:nvSpPr>
          <p:spPr>
            <a:xfrm>
              <a:off x="11484298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5" name="object 235"/>
          <p:cNvGrpSpPr/>
          <p:nvPr/>
        </p:nvGrpSpPr>
        <p:grpSpPr>
          <a:xfrm>
            <a:off x="11827478" y="7598848"/>
            <a:ext cx="3072765" cy="6350"/>
            <a:chOff x="11803063" y="4441117"/>
            <a:chExt cx="3072765" cy="6350"/>
          </a:xfrm>
        </p:grpSpPr>
        <p:sp>
          <p:nvSpPr>
            <p:cNvPr id="236" name="object 236"/>
            <p:cNvSpPr/>
            <p:nvPr/>
          </p:nvSpPr>
          <p:spPr>
            <a:xfrm>
              <a:off x="11803063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7" name="object 237"/>
            <p:cNvSpPr/>
            <p:nvPr/>
          </p:nvSpPr>
          <p:spPr>
            <a:xfrm>
              <a:off x="12058075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8" name="object 238"/>
            <p:cNvSpPr/>
            <p:nvPr/>
          </p:nvSpPr>
          <p:spPr>
            <a:xfrm>
              <a:off x="12089445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9" name="object 239"/>
            <p:cNvSpPr/>
            <p:nvPr/>
          </p:nvSpPr>
          <p:spPr>
            <a:xfrm>
              <a:off x="12344457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0" name="object 240"/>
            <p:cNvSpPr/>
            <p:nvPr/>
          </p:nvSpPr>
          <p:spPr>
            <a:xfrm>
              <a:off x="12376839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1" name="object 241"/>
            <p:cNvSpPr/>
            <p:nvPr/>
          </p:nvSpPr>
          <p:spPr>
            <a:xfrm>
              <a:off x="12631851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2" name="object 242"/>
            <p:cNvSpPr/>
            <p:nvPr/>
          </p:nvSpPr>
          <p:spPr>
            <a:xfrm>
              <a:off x="12663221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3" name="object 243"/>
            <p:cNvSpPr/>
            <p:nvPr/>
          </p:nvSpPr>
          <p:spPr>
            <a:xfrm>
              <a:off x="12918233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4" name="object 244"/>
            <p:cNvSpPr/>
            <p:nvPr/>
          </p:nvSpPr>
          <p:spPr>
            <a:xfrm>
              <a:off x="12950616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5" name="object 245"/>
            <p:cNvSpPr/>
            <p:nvPr/>
          </p:nvSpPr>
          <p:spPr>
            <a:xfrm>
              <a:off x="13205627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6" name="object 246"/>
            <p:cNvSpPr/>
            <p:nvPr/>
          </p:nvSpPr>
          <p:spPr>
            <a:xfrm>
              <a:off x="13236998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7" name="object 247"/>
            <p:cNvSpPr/>
            <p:nvPr/>
          </p:nvSpPr>
          <p:spPr>
            <a:xfrm>
              <a:off x="13492009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8" name="object 248"/>
            <p:cNvSpPr/>
            <p:nvPr/>
          </p:nvSpPr>
          <p:spPr>
            <a:xfrm>
              <a:off x="13524392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9" name="object 249"/>
            <p:cNvSpPr/>
            <p:nvPr/>
          </p:nvSpPr>
          <p:spPr>
            <a:xfrm>
              <a:off x="13779404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0" name="object 250"/>
            <p:cNvSpPr/>
            <p:nvPr/>
          </p:nvSpPr>
          <p:spPr>
            <a:xfrm>
              <a:off x="13810774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1" name="object 251"/>
            <p:cNvSpPr/>
            <p:nvPr/>
          </p:nvSpPr>
          <p:spPr>
            <a:xfrm>
              <a:off x="14065786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2" name="object 252"/>
            <p:cNvSpPr/>
            <p:nvPr/>
          </p:nvSpPr>
          <p:spPr>
            <a:xfrm>
              <a:off x="14098168" y="4444153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3" name="object 253"/>
            <p:cNvSpPr/>
            <p:nvPr/>
          </p:nvSpPr>
          <p:spPr>
            <a:xfrm>
              <a:off x="14353180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4" name="object 254"/>
            <p:cNvSpPr/>
            <p:nvPr/>
          </p:nvSpPr>
          <p:spPr>
            <a:xfrm>
              <a:off x="14384551" y="4444153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5" name="object 255"/>
            <p:cNvSpPr/>
            <p:nvPr/>
          </p:nvSpPr>
          <p:spPr>
            <a:xfrm>
              <a:off x="14639562" y="4441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6" name="object 256"/>
            <p:cNvSpPr/>
            <p:nvPr/>
          </p:nvSpPr>
          <p:spPr>
            <a:xfrm>
              <a:off x="14670933" y="4444153"/>
              <a:ext cx="204470" cy="0"/>
            </a:xfrm>
            <a:custGeom>
              <a:avLst/>
              <a:gdLst/>
              <a:ahLst/>
              <a:cxnLst/>
              <a:rect l="l" t="t" r="r" b="b"/>
              <a:pathLst>
                <a:path w="204469">
                  <a:moveTo>
                    <a:pt x="0" y="0"/>
                  </a:moveTo>
                  <a:lnTo>
                    <a:pt x="20441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57" name="object 257"/>
          <p:cNvSpPr/>
          <p:nvPr/>
        </p:nvSpPr>
        <p:spPr>
          <a:xfrm>
            <a:off x="2303995" y="9365735"/>
            <a:ext cx="30480" cy="84455"/>
          </a:xfrm>
          <a:custGeom>
            <a:avLst/>
            <a:gdLst/>
            <a:ahLst/>
            <a:cxnLst/>
            <a:rect l="l" t="t" r="r" b="b"/>
            <a:pathLst>
              <a:path w="30480" h="84454">
                <a:moveTo>
                  <a:pt x="30358" y="18215"/>
                </a:moveTo>
                <a:lnTo>
                  <a:pt x="20239" y="18215"/>
                </a:lnTo>
                <a:lnTo>
                  <a:pt x="20239" y="83971"/>
                </a:lnTo>
                <a:lnTo>
                  <a:pt x="30358" y="83971"/>
                </a:lnTo>
                <a:lnTo>
                  <a:pt x="30358" y="18215"/>
                </a:lnTo>
                <a:close/>
              </a:path>
              <a:path w="30480" h="84454">
                <a:moveTo>
                  <a:pt x="18215" y="20239"/>
                </a:moveTo>
                <a:lnTo>
                  <a:pt x="1032" y="20239"/>
                </a:lnTo>
                <a:lnTo>
                  <a:pt x="0" y="21230"/>
                </a:lnTo>
                <a:lnTo>
                  <a:pt x="0" y="30358"/>
                </a:lnTo>
                <a:lnTo>
                  <a:pt x="2023" y="30358"/>
                </a:lnTo>
                <a:lnTo>
                  <a:pt x="3056" y="29326"/>
                </a:lnTo>
                <a:lnTo>
                  <a:pt x="4047" y="29326"/>
                </a:lnTo>
                <a:lnTo>
                  <a:pt x="5079" y="28334"/>
                </a:lnTo>
                <a:lnTo>
                  <a:pt x="6071" y="28334"/>
                </a:lnTo>
                <a:lnTo>
                  <a:pt x="7103" y="27302"/>
                </a:lnTo>
                <a:lnTo>
                  <a:pt x="8095" y="27302"/>
                </a:lnTo>
                <a:lnTo>
                  <a:pt x="9127" y="26310"/>
                </a:lnTo>
                <a:lnTo>
                  <a:pt x="11151" y="25278"/>
                </a:lnTo>
                <a:lnTo>
                  <a:pt x="12143" y="24286"/>
                </a:lnTo>
                <a:lnTo>
                  <a:pt x="13175" y="24286"/>
                </a:lnTo>
                <a:lnTo>
                  <a:pt x="14167" y="23254"/>
                </a:lnTo>
                <a:lnTo>
                  <a:pt x="15199" y="22262"/>
                </a:lnTo>
                <a:lnTo>
                  <a:pt x="16191" y="22262"/>
                </a:lnTo>
                <a:lnTo>
                  <a:pt x="18215" y="20239"/>
                </a:lnTo>
                <a:close/>
              </a:path>
              <a:path w="30480" h="84454">
                <a:moveTo>
                  <a:pt x="30358" y="0"/>
                </a:moveTo>
                <a:lnTo>
                  <a:pt x="23295" y="0"/>
                </a:lnTo>
                <a:lnTo>
                  <a:pt x="23295" y="991"/>
                </a:lnTo>
                <a:lnTo>
                  <a:pt x="22262" y="2023"/>
                </a:lnTo>
                <a:lnTo>
                  <a:pt x="22262" y="3015"/>
                </a:lnTo>
                <a:lnTo>
                  <a:pt x="21271" y="4047"/>
                </a:lnTo>
                <a:lnTo>
                  <a:pt x="21271" y="5039"/>
                </a:lnTo>
                <a:lnTo>
                  <a:pt x="19247" y="7063"/>
                </a:lnTo>
                <a:lnTo>
                  <a:pt x="18215" y="7063"/>
                </a:lnTo>
                <a:lnTo>
                  <a:pt x="18215" y="8095"/>
                </a:lnTo>
                <a:lnTo>
                  <a:pt x="15199" y="11111"/>
                </a:lnTo>
                <a:lnTo>
                  <a:pt x="14167" y="11111"/>
                </a:lnTo>
                <a:lnTo>
                  <a:pt x="13175" y="12143"/>
                </a:lnTo>
                <a:lnTo>
                  <a:pt x="13175" y="13135"/>
                </a:lnTo>
                <a:lnTo>
                  <a:pt x="12143" y="14167"/>
                </a:lnTo>
                <a:lnTo>
                  <a:pt x="11151" y="14167"/>
                </a:lnTo>
                <a:lnTo>
                  <a:pt x="10119" y="15159"/>
                </a:lnTo>
                <a:lnTo>
                  <a:pt x="9127" y="16191"/>
                </a:lnTo>
                <a:lnTo>
                  <a:pt x="8095" y="16191"/>
                </a:lnTo>
                <a:lnTo>
                  <a:pt x="7103" y="17182"/>
                </a:lnTo>
                <a:lnTo>
                  <a:pt x="6071" y="17182"/>
                </a:lnTo>
                <a:lnTo>
                  <a:pt x="5079" y="18215"/>
                </a:lnTo>
                <a:lnTo>
                  <a:pt x="4047" y="19206"/>
                </a:lnTo>
                <a:lnTo>
                  <a:pt x="3056" y="19206"/>
                </a:lnTo>
                <a:lnTo>
                  <a:pt x="2023" y="20239"/>
                </a:lnTo>
                <a:lnTo>
                  <a:pt x="19247" y="20239"/>
                </a:lnTo>
                <a:lnTo>
                  <a:pt x="19247" y="19206"/>
                </a:lnTo>
                <a:lnTo>
                  <a:pt x="20239" y="18215"/>
                </a:lnTo>
                <a:lnTo>
                  <a:pt x="30358" y="18215"/>
                </a:lnTo>
                <a:lnTo>
                  <a:pt x="303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58" name="object 258"/>
          <p:cNvGrpSpPr/>
          <p:nvPr/>
        </p:nvGrpSpPr>
        <p:grpSpPr>
          <a:xfrm>
            <a:off x="1239431" y="7770880"/>
            <a:ext cx="2244090" cy="6350"/>
            <a:chOff x="1215016" y="4613149"/>
            <a:chExt cx="2244090" cy="6350"/>
          </a:xfrm>
        </p:grpSpPr>
        <p:sp>
          <p:nvSpPr>
            <p:cNvPr id="259" name="object 259"/>
            <p:cNvSpPr/>
            <p:nvPr/>
          </p:nvSpPr>
          <p:spPr>
            <a:xfrm>
              <a:off x="1215016" y="4616184"/>
              <a:ext cx="203835" cy="0"/>
            </a:xfrm>
            <a:custGeom>
              <a:avLst/>
              <a:gdLst/>
              <a:ahLst/>
              <a:cxnLst/>
              <a:rect l="l" t="t" r="r" b="b"/>
              <a:pathLst>
                <a:path w="203834">
                  <a:moveTo>
                    <a:pt x="0" y="0"/>
                  </a:moveTo>
                  <a:lnTo>
                    <a:pt x="2033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0" name="object 260"/>
            <p:cNvSpPr/>
            <p:nvPr/>
          </p:nvSpPr>
          <p:spPr>
            <a:xfrm>
              <a:off x="1444729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1" name="object 261"/>
            <p:cNvSpPr/>
            <p:nvPr/>
          </p:nvSpPr>
          <p:spPr>
            <a:xfrm>
              <a:off x="1476108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2" name="object 262"/>
            <p:cNvSpPr/>
            <p:nvPr/>
          </p:nvSpPr>
          <p:spPr>
            <a:xfrm>
              <a:off x="1731119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3" name="object 263"/>
            <p:cNvSpPr/>
            <p:nvPr/>
          </p:nvSpPr>
          <p:spPr>
            <a:xfrm>
              <a:off x="1763502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4" name="object 264"/>
            <p:cNvSpPr/>
            <p:nvPr/>
          </p:nvSpPr>
          <p:spPr>
            <a:xfrm>
              <a:off x="2018514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5" name="object 265"/>
            <p:cNvSpPr/>
            <p:nvPr/>
          </p:nvSpPr>
          <p:spPr>
            <a:xfrm>
              <a:off x="2049867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6" name="object 266"/>
            <p:cNvSpPr/>
            <p:nvPr/>
          </p:nvSpPr>
          <p:spPr>
            <a:xfrm>
              <a:off x="2304879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7" name="object 267"/>
            <p:cNvSpPr/>
            <p:nvPr/>
          </p:nvSpPr>
          <p:spPr>
            <a:xfrm>
              <a:off x="2337261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8" name="object 268"/>
            <p:cNvSpPr/>
            <p:nvPr/>
          </p:nvSpPr>
          <p:spPr>
            <a:xfrm>
              <a:off x="2592273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9" name="object 269"/>
            <p:cNvSpPr/>
            <p:nvPr/>
          </p:nvSpPr>
          <p:spPr>
            <a:xfrm>
              <a:off x="2623644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0" name="object 270"/>
            <p:cNvSpPr/>
            <p:nvPr/>
          </p:nvSpPr>
          <p:spPr>
            <a:xfrm>
              <a:off x="2878655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1" name="object 271"/>
            <p:cNvSpPr/>
            <p:nvPr/>
          </p:nvSpPr>
          <p:spPr>
            <a:xfrm>
              <a:off x="2911038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2" name="object 272"/>
            <p:cNvSpPr/>
            <p:nvPr/>
          </p:nvSpPr>
          <p:spPr>
            <a:xfrm>
              <a:off x="3166050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3" name="object 273"/>
            <p:cNvSpPr/>
            <p:nvPr/>
          </p:nvSpPr>
          <p:spPr>
            <a:xfrm>
              <a:off x="3197420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4" name="object 274"/>
            <p:cNvSpPr/>
            <p:nvPr/>
          </p:nvSpPr>
          <p:spPr>
            <a:xfrm>
              <a:off x="3452432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75" name="object 275"/>
          <p:cNvGrpSpPr/>
          <p:nvPr/>
        </p:nvGrpSpPr>
        <p:grpSpPr>
          <a:xfrm>
            <a:off x="6664477" y="7770880"/>
            <a:ext cx="2555240" cy="6350"/>
            <a:chOff x="6640062" y="4613149"/>
            <a:chExt cx="2555240" cy="6350"/>
          </a:xfrm>
        </p:grpSpPr>
        <p:sp>
          <p:nvSpPr>
            <p:cNvPr id="276" name="object 276"/>
            <p:cNvSpPr/>
            <p:nvPr/>
          </p:nvSpPr>
          <p:spPr>
            <a:xfrm>
              <a:off x="6640062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7" name="object 277"/>
            <p:cNvSpPr/>
            <p:nvPr/>
          </p:nvSpPr>
          <p:spPr>
            <a:xfrm>
              <a:off x="6895073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8" name="object 278"/>
            <p:cNvSpPr/>
            <p:nvPr/>
          </p:nvSpPr>
          <p:spPr>
            <a:xfrm>
              <a:off x="6926444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9" name="object 279"/>
            <p:cNvSpPr/>
            <p:nvPr/>
          </p:nvSpPr>
          <p:spPr>
            <a:xfrm>
              <a:off x="7181456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0" name="object 280"/>
            <p:cNvSpPr/>
            <p:nvPr/>
          </p:nvSpPr>
          <p:spPr>
            <a:xfrm>
              <a:off x="7212826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1" name="object 281"/>
            <p:cNvSpPr/>
            <p:nvPr/>
          </p:nvSpPr>
          <p:spPr>
            <a:xfrm>
              <a:off x="7468850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2" name="object 282"/>
            <p:cNvSpPr/>
            <p:nvPr/>
          </p:nvSpPr>
          <p:spPr>
            <a:xfrm>
              <a:off x="7500220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3" name="object 283"/>
            <p:cNvSpPr/>
            <p:nvPr/>
          </p:nvSpPr>
          <p:spPr>
            <a:xfrm>
              <a:off x="7755232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4" name="object 284"/>
            <p:cNvSpPr/>
            <p:nvPr/>
          </p:nvSpPr>
          <p:spPr>
            <a:xfrm>
              <a:off x="7786603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5" name="object 285"/>
            <p:cNvSpPr/>
            <p:nvPr/>
          </p:nvSpPr>
          <p:spPr>
            <a:xfrm>
              <a:off x="8041614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6" name="object 286"/>
            <p:cNvSpPr/>
            <p:nvPr/>
          </p:nvSpPr>
          <p:spPr>
            <a:xfrm>
              <a:off x="8073997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7" name="object 287"/>
            <p:cNvSpPr/>
            <p:nvPr/>
          </p:nvSpPr>
          <p:spPr>
            <a:xfrm>
              <a:off x="8329008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8" name="object 288"/>
            <p:cNvSpPr/>
            <p:nvPr/>
          </p:nvSpPr>
          <p:spPr>
            <a:xfrm>
              <a:off x="8360379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73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9" name="object 289"/>
            <p:cNvSpPr/>
            <p:nvPr/>
          </p:nvSpPr>
          <p:spPr>
            <a:xfrm>
              <a:off x="8615416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0" name="object 290"/>
            <p:cNvSpPr/>
            <p:nvPr/>
          </p:nvSpPr>
          <p:spPr>
            <a:xfrm>
              <a:off x="8647798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1" name="object 291"/>
            <p:cNvSpPr/>
            <p:nvPr/>
          </p:nvSpPr>
          <p:spPr>
            <a:xfrm>
              <a:off x="8902810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2" name="object 292"/>
            <p:cNvSpPr/>
            <p:nvPr/>
          </p:nvSpPr>
          <p:spPr>
            <a:xfrm>
              <a:off x="8934181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3" name="object 293"/>
            <p:cNvSpPr/>
            <p:nvPr/>
          </p:nvSpPr>
          <p:spPr>
            <a:xfrm>
              <a:off x="9189192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4" name="object 294"/>
          <p:cNvGrpSpPr/>
          <p:nvPr/>
        </p:nvGrpSpPr>
        <p:grpSpPr>
          <a:xfrm>
            <a:off x="9819766" y="7770880"/>
            <a:ext cx="261620" cy="6350"/>
            <a:chOff x="9795351" y="4613149"/>
            <a:chExt cx="261620" cy="6350"/>
          </a:xfrm>
        </p:grpSpPr>
        <p:sp>
          <p:nvSpPr>
            <p:cNvPr id="295" name="object 295"/>
            <p:cNvSpPr/>
            <p:nvPr/>
          </p:nvSpPr>
          <p:spPr>
            <a:xfrm>
              <a:off x="9795351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6" name="object 296"/>
            <p:cNvSpPr/>
            <p:nvPr/>
          </p:nvSpPr>
          <p:spPr>
            <a:xfrm>
              <a:off x="10050363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97" name="object 297"/>
          <p:cNvGrpSpPr/>
          <p:nvPr/>
        </p:nvGrpSpPr>
        <p:grpSpPr>
          <a:xfrm>
            <a:off x="10679925" y="7770880"/>
            <a:ext cx="261620" cy="6350"/>
            <a:chOff x="10655510" y="4613149"/>
            <a:chExt cx="261620" cy="6350"/>
          </a:xfrm>
        </p:grpSpPr>
        <p:sp>
          <p:nvSpPr>
            <p:cNvPr id="298" name="object 298"/>
            <p:cNvSpPr/>
            <p:nvPr/>
          </p:nvSpPr>
          <p:spPr>
            <a:xfrm>
              <a:off x="10655510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9" name="object 299"/>
            <p:cNvSpPr/>
            <p:nvPr/>
          </p:nvSpPr>
          <p:spPr>
            <a:xfrm>
              <a:off x="10910521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0" name="object 300"/>
          <p:cNvGrpSpPr/>
          <p:nvPr/>
        </p:nvGrpSpPr>
        <p:grpSpPr>
          <a:xfrm>
            <a:off x="11827478" y="7770880"/>
            <a:ext cx="3072765" cy="6350"/>
            <a:chOff x="11803063" y="4613149"/>
            <a:chExt cx="3072765" cy="6350"/>
          </a:xfrm>
        </p:grpSpPr>
        <p:sp>
          <p:nvSpPr>
            <p:cNvPr id="301" name="object 301"/>
            <p:cNvSpPr/>
            <p:nvPr/>
          </p:nvSpPr>
          <p:spPr>
            <a:xfrm>
              <a:off x="11803063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2" name="object 302"/>
            <p:cNvSpPr/>
            <p:nvPr/>
          </p:nvSpPr>
          <p:spPr>
            <a:xfrm>
              <a:off x="12058075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3" name="object 303"/>
            <p:cNvSpPr/>
            <p:nvPr/>
          </p:nvSpPr>
          <p:spPr>
            <a:xfrm>
              <a:off x="12089445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4" name="object 304"/>
            <p:cNvSpPr/>
            <p:nvPr/>
          </p:nvSpPr>
          <p:spPr>
            <a:xfrm>
              <a:off x="12344457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5" name="object 305"/>
            <p:cNvSpPr/>
            <p:nvPr/>
          </p:nvSpPr>
          <p:spPr>
            <a:xfrm>
              <a:off x="12376839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6" name="object 306"/>
            <p:cNvSpPr/>
            <p:nvPr/>
          </p:nvSpPr>
          <p:spPr>
            <a:xfrm>
              <a:off x="12631851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7" name="object 307"/>
            <p:cNvSpPr/>
            <p:nvPr/>
          </p:nvSpPr>
          <p:spPr>
            <a:xfrm>
              <a:off x="12663221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70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8" name="object 308"/>
            <p:cNvSpPr/>
            <p:nvPr/>
          </p:nvSpPr>
          <p:spPr>
            <a:xfrm>
              <a:off x="12918233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9" name="object 309"/>
            <p:cNvSpPr/>
            <p:nvPr/>
          </p:nvSpPr>
          <p:spPr>
            <a:xfrm>
              <a:off x="12950616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0" name="object 310"/>
            <p:cNvSpPr/>
            <p:nvPr/>
          </p:nvSpPr>
          <p:spPr>
            <a:xfrm>
              <a:off x="13205627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1" name="object 311"/>
            <p:cNvSpPr/>
            <p:nvPr/>
          </p:nvSpPr>
          <p:spPr>
            <a:xfrm>
              <a:off x="13236998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2" name="object 312"/>
            <p:cNvSpPr/>
            <p:nvPr/>
          </p:nvSpPr>
          <p:spPr>
            <a:xfrm>
              <a:off x="13492009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3" name="object 313"/>
            <p:cNvSpPr/>
            <p:nvPr/>
          </p:nvSpPr>
          <p:spPr>
            <a:xfrm>
              <a:off x="13524392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4" name="object 314"/>
            <p:cNvSpPr/>
            <p:nvPr/>
          </p:nvSpPr>
          <p:spPr>
            <a:xfrm>
              <a:off x="13779404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5" name="object 315"/>
            <p:cNvSpPr/>
            <p:nvPr/>
          </p:nvSpPr>
          <p:spPr>
            <a:xfrm>
              <a:off x="13810774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6" name="object 316"/>
            <p:cNvSpPr/>
            <p:nvPr/>
          </p:nvSpPr>
          <p:spPr>
            <a:xfrm>
              <a:off x="14065786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7" name="object 317"/>
            <p:cNvSpPr/>
            <p:nvPr/>
          </p:nvSpPr>
          <p:spPr>
            <a:xfrm>
              <a:off x="14098168" y="4616184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8" name="object 318"/>
            <p:cNvSpPr/>
            <p:nvPr/>
          </p:nvSpPr>
          <p:spPr>
            <a:xfrm>
              <a:off x="14353180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9" name="object 319"/>
            <p:cNvSpPr/>
            <p:nvPr/>
          </p:nvSpPr>
          <p:spPr>
            <a:xfrm>
              <a:off x="14384551" y="4616184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0" name="object 320"/>
            <p:cNvSpPr/>
            <p:nvPr/>
          </p:nvSpPr>
          <p:spPr>
            <a:xfrm>
              <a:off x="14639562" y="461314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1" name="object 321"/>
            <p:cNvSpPr/>
            <p:nvPr/>
          </p:nvSpPr>
          <p:spPr>
            <a:xfrm>
              <a:off x="14670933" y="4616184"/>
              <a:ext cx="204470" cy="0"/>
            </a:xfrm>
            <a:custGeom>
              <a:avLst/>
              <a:gdLst/>
              <a:ahLst/>
              <a:cxnLst/>
              <a:rect l="l" t="t" r="r" b="b"/>
              <a:pathLst>
                <a:path w="204469">
                  <a:moveTo>
                    <a:pt x="0" y="0"/>
                  </a:moveTo>
                  <a:lnTo>
                    <a:pt x="20441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2" name="object 322"/>
          <p:cNvGrpSpPr/>
          <p:nvPr/>
        </p:nvGrpSpPr>
        <p:grpSpPr>
          <a:xfrm>
            <a:off x="2325246" y="5567861"/>
            <a:ext cx="6350" cy="3743325"/>
            <a:chOff x="2300831" y="2410130"/>
            <a:chExt cx="6350" cy="3743325"/>
          </a:xfrm>
        </p:grpSpPr>
        <p:sp>
          <p:nvSpPr>
            <p:cNvPr id="323" name="object 323"/>
            <p:cNvSpPr/>
            <p:nvPr/>
          </p:nvSpPr>
          <p:spPr>
            <a:xfrm>
              <a:off x="2303867" y="2410130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5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4" name="object 324"/>
            <p:cNvSpPr/>
            <p:nvPr/>
          </p:nvSpPr>
          <p:spPr>
            <a:xfrm>
              <a:off x="2300831" y="25578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5" name="object 325"/>
            <p:cNvSpPr/>
            <p:nvPr/>
          </p:nvSpPr>
          <p:spPr>
            <a:xfrm>
              <a:off x="2303867" y="25892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6" name="object 326"/>
            <p:cNvSpPr/>
            <p:nvPr/>
          </p:nvSpPr>
          <p:spPr>
            <a:xfrm>
              <a:off x="2300831" y="28442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7" name="object 327"/>
            <p:cNvSpPr/>
            <p:nvPr/>
          </p:nvSpPr>
          <p:spPr>
            <a:xfrm>
              <a:off x="2303867" y="287664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8" name="object 328"/>
            <p:cNvSpPr/>
            <p:nvPr/>
          </p:nvSpPr>
          <p:spPr>
            <a:xfrm>
              <a:off x="2300831" y="3131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9" name="object 329"/>
            <p:cNvSpPr/>
            <p:nvPr/>
          </p:nvSpPr>
          <p:spPr>
            <a:xfrm>
              <a:off x="2303867" y="316302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0" name="object 330"/>
            <p:cNvSpPr/>
            <p:nvPr/>
          </p:nvSpPr>
          <p:spPr>
            <a:xfrm>
              <a:off x="2300831" y="34180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1" name="object 331"/>
            <p:cNvSpPr/>
            <p:nvPr/>
          </p:nvSpPr>
          <p:spPr>
            <a:xfrm>
              <a:off x="2303867" y="345041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2" name="object 332"/>
            <p:cNvSpPr/>
            <p:nvPr/>
          </p:nvSpPr>
          <p:spPr>
            <a:xfrm>
              <a:off x="2300831" y="3705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3" name="object 333"/>
            <p:cNvSpPr/>
            <p:nvPr/>
          </p:nvSpPr>
          <p:spPr>
            <a:xfrm>
              <a:off x="2303867" y="37367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4" name="object 334"/>
            <p:cNvSpPr/>
            <p:nvPr/>
          </p:nvSpPr>
          <p:spPr>
            <a:xfrm>
              <a:off x="2300831" y="39918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5" name="object 335"/>
            <p:cNvSpPr/>
            <p:nvPr/>
          </p:nvSpPr>
          <p:spPr>
            <a:xfrm>
              <a:off x="2303867" y="402318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6" name="object 336"/>
            <p:cNvSpPr/>
            <p:nvPr/>
          </p:nvSpPr>
          <p:spPr>
            <a:xfrm>
              <a:off x="2300831" y="42792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7" name="object 337"/>
            <p:cNvSpPr/>
            <p:nvPr/>
          </p:nvSpPr>
          <p:spPr>
            <a:xfrm>
              <a:off x="2303867" y="43105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8" name="object 338"/>
            <p:cNvSpPr/>
            <p:nvPr/>
          </p:nvSpPr>
          <p:spPr>
            <a:xfrm>
              <a:off x="2300831" y="45655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9" name="object 339"/>
            <p:cNvSpPr/>
            <p:nvPr/>
          </p:nvSpPr>
          <p:spPr>
            <a:xfrm>
              <a:off x="2303867" y="45969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0" name="object 340"/>
            <p:cNvSpPr/>
            <p:nvPr/>
          </p:nvSpPr>
          <p:spPr>
            <a:xfrm>
              <a:off x="2300831" y="4851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1" name="object 341"/>
            <p:cNvSpPr/>
            <p:nvPr/>
          </p:nvSpPr>
          <p:spPr>
            <a:xfrm>
              <a:off x="2303867" y="488435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2" name="object 342"/>
            <p:cNvSpPr/>
            <p:nvPr/>
          </p:nvSpPr>
          <p:spPr>
            <a:xfrm>
              <a:off x="2300831" y="51393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3" name="object 343"/>
            <p:cNvSpPr/>
            <p:nvPr/>
          </p:nvSpPr>
          <p:spPr>
            <a:xfrm>
              <a:off x="2303867" y="517073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4" name="object 344"/>
            <p:cNvSpPr/>
            <p:nvPr/>
          </p:nvSpPr>
          <p:spPr>
            <a:xfrm>
              <a:off x="2300831" y="54257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5" name="object 345"/>
            <p:cNvSpPr/>
            <p:nvPr/>
          </p:nvSpPr>
          <p:spPr>
            <a:xfrm>
              <a:off x="2303867" y="545812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6" name="object 346"/>
            <p:cNvSpPr/>
            <p:nvPr/>
          </p:nvSpPr>
          <p:spPr>
            <a:xfrm>
              <a:off x="2300831" y="571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7" name="object 347"/>
            <p:cNvSpPr/>
            <p:nvPr/>
          </p:nvSpPr>
          <p:spPr>
            <a:xfrm>
              <a:off x="2303867" y="57445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8" name="object 348"/>
            <p:cNvSpPr/>
            <p:nvPr/>
          </p:nvSpPr>
          <p:spPr>
            <a:xfrm>
              <a:off x="2300831" y="59995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9" name="object 349"/>
            <p:cNvSpPr/>
            <p:nvPr/>
          </p:nvSpPr>
          <p:spPr>
            <a:xfrm>
              <a:off x="2303867" y="6030892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4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0" name="object 350"/>
          <p:cNvGrpSpPr/>
          <p:nvPr/>
        </p:nvGrpSpPr>
        <p:grpSpPr>
          <a:xfrm>
            <a:off x="13719827" y="5567861"/>
            <a:ext cx="6350" cy="3743325"/>
            <a:chOff x="13695412" y="2410130"/>
            <a:chExt cx="6350" cy="3743325"/>
          </a:xfrm>
        </p:grpSpPr>
        <p:sp>
          <p:nvSpPr>
            <p:cNvPr id="351" name="object 351"/>
            <p:cNvSpPr/>
            <p:nvPr/>
          </p:nvSpPr>
          <p:spPr>
            <a:xfrm>
              <a:off x="13698447" y="2410130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5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2" name="object 352"/>
            <p:cNvSpPr/>
            <p:nvPr/>
          </p:nvSpPr>
          <p:spPr>
            <a:xfrm>
              <a:off x="13695412" y="255787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3" name="object 353"/>
            <p:cNvSpPr/>
            <p:nvPr/>
          </p:nvSpPr>
          <p:spPr>
            <a:xfrm>
              <a:off x="13698447" y="2589246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4" name="object 354"/>
            <p:cNvSpPr/>
            <p:nvPr/>
          </p:nvSpPr>
          <p:spPr>
            <a:xfrm>
              <a:off x="13695412" y="28442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5" name="object 355"/>
            <p:cNvSpPr/>
            <p:nvPr/>
          </p:nvSpPr>
          <p:spPr>
            <a:xfrm>
              <a:off x="13698447" y="2876640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6" name="object 356"/>
            <p:cNvSpPr/>
            <p:nvPr/>
          </p:nvSpPr>
          <p:spPr>
            <a:xfrm>
              <a:off x="13695412" y="313165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7" name="object 357"/>
            <p:cNvSpPr/>
            <p:nvPr/>
          </p:nvSpPr>
          <p:spPr>
            <a:xfrm>
              <a:off x="13698447" y="316302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8" name="object 358"/>
            <p:cNvSpPr/>
            <p:nvPr/>
          </p:nvSpPr>
          <p:spPr>
            <a:xfrm>
              <a:off x="13695412" y="341803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9" name="object 359"/>
            <p:cNvSpPr/>
            <p:nvPr/>
          </p:nvSpPr>
          <p:spPr>
            <a:xfrm>
              <a:off x="13698447" y="345041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0" name="object 360"/>
            <p:cNvSpPr/>
            <p:nvPr/>
          </p:nvSpPr>
          <p:spPr>
            <a:xfrm>
              <a:off x="13695412" y="370542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1" name="object 361"/>
            <p:cNvSpPr/>
            <p:nvPr/>
          </p:nvSpPr>
          <p:spPr>
            <a:xfrm>
              <a:off x="13698447" y="373679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2" name="object 362"/>
            <p:cNvSpPr/>
            <p:nvPr/>
          </p:nvSpPr>
          <p:spPr>
            <a:xfrm>
              <a:off x="13695412" y="399181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3" name="object 363"/>
            <p:cNvSpPr/>
            <p:nvPr/>
          </p:nvSpPr>
          <p:spPr>
            <a:xfrm>
              <a:off x="13698447" y="402318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4" name="object 364"/>
            <p:cNvSpPr/>
            <p:nvPr/>
          </p:nvSpPr>
          <p:spPr>
            <a:xfrm>
              <a:off x="13695412" y="427920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5" name="object 365"/>
            <p:cNvSpPr/>
            <p:nvPr/>
          </p:nvSpPr>
          <p:spPr>
            <a:xfrm>
              <a:off x="13698447" y="431057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6" name="object 366"/>
            <p:cNvSpPr/>
            <p:nvPr/>
          </p:nvSpPr>
          <p:spPr>
            <a:xfrm>
              <a:off x="13695412" y="456558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7" name="object 367"/>
            <p:cNvSpPr/>
            <p:nvPr/>
          </p:nvSpPr>
          <p:spPr>
            <a:xfrm>
              <a:off x="13698447" y="459695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8" name="object 368"/>
            <p:cNvSpPr/>
            <p:nvPr/>
          </p:nvSpPr>
          <p:spPr>
            <a:xfrm>
              <a:off x="13695412" y="48519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9" name="object 369"/>
            <p:cNvSpPr/>
            <p:nvPr/>
          </p:nvSpPr>
          <p:spPr>
            <a:xfrm>
              <a:off x="13698447" y="4884351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0" name="object 370"/>
            <p:cNvSpPr/>
            <p:nvPr/>
          </p:nvSpPr>
          <p:spPr>
            <a:xfrm>
              <a:off x="13695412" y="51393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1" name="object 371"/>
            <p:cNvSpPr/>
            <p:nvPr/>
          </p:nvSpPr>
          <p:spPr>
            <a:xfrm>
              <a:off x="13698447" y="517073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2" name="object 372"/>
            <p:cNvSpPr/>
            <p:nvPr/>
          </p:nvSpPr>
          <p:spPr>
            <a:xfrm>
              <a:off x="13695412" y="54257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3" name="object 373"/>
            <p:cNvSpPr/>
            <p:nvPr/>
          </p:nvSpPr>
          <p:spPr>
            <a:xfrm>
              <a:off x="13698447" y="545812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4" name="object 374"/>
            <p:cNvSpPr/>
            <p:nvPr/>
          </p:nvSpPr>
          <p:spPr>
            <a:xfrm>
              <a:off x="13695412" y="571314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5" name="object 375"/>
            <p:cNvSpPr/>
            <p:nvPr/>
          </p:nvSpPr>
          <p:spPr>
            <a:xfrm>
              <a:off x="13698447" y="574451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6" name="object 376"/>
            <p:cNvSpPr/>
            <p:nvPr/>
          </p:nvSpPr>
          <p:spPr>
            <a:xfrm>
              <a:off x="13695412" y="599952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7" name="object 377"/>
            <p:cNvSpPr/>
            <p:nvPr/>
          </p:nvSpPr>
          <p:spPr>
            <a:xfrm>
              <a:off x="13698447" y="6030892"/>
              <a:ext cx="0" cy="122555"/>
            </a:xfrm>
            <a:custGeom>
              <a:avLst/>
              <a:gdLst/>
              <a:ahLst/>
              <a:cxnLst/>
              <a:rect l="l" t="t" r="r" b="b"/>
              <a:pathLst>
                <a:path h="122554">
                  <a:moveTo>
                    <a:pt x="0" y="0"/>
                  </a:moveTo>
                  <a:lnTo>
                    <a:pt x="0" y="12242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78" name="object 378"/>
          <p:cNvGrpSpPr/>
          <p:nvPr/>
        </p:nvGrpSpPr>
        <p:grpSpPr>
          <a:xfrm>
            <a:off x="1239431" y="4343400"/>
            <a:ext cx="1096010" cy="6350"/>
            <a:chOff x="1215016" y="1185669"/>
            <a:chExt cx="1096010" cy="6350"/>
          </a:xfrm>
        </p:grpSpPr>
        <p:sp>
          <p:nvSpPr>
            <p:cNvPr id="379" name="object 379"/>
            <p:cNvSpPr/>
            <p:nvPr/>
          </p:nvSpPr>
          <p:spPr>
            <a:xfrm>
              <a:off x="1215016" y="1188705"/>
              <a:ext cx="203835" cy="0"/>
            </a:xfrm>
            <a:custGeom>
              <a:avLst/>
              <a:gdLst/>
              <a:ahLst/>
              <a:cxnLst/>
              <a:rect l="l" t="t" r="r" b="b"/>
              <a:pathLst>
                <a:path w="203834">
                  <a:moveTo>
                    <a:pt x="0" y="0"/>
                  </a:moveTo>
                  <a:lnTo>
                    <a:pt x="20338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0" name="object 380"/>
            <p:cNvSpPr/>
            <p:nvPr/>
          </p:nvSpPr>
          <p:spPr>
            <a:xfrm>
              <a:off x="1444729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1" name="object 381"/>
            <p:cNvSpPr/>
            <p:nvPr/>
          </p:nvSpPr>
          <p:spPr>
            <a:xfrm>
              <a:off x="1476108" y="118870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2" name="object 382"/>
            <p:cNvSpPr/>
            <p:nvPr/>
          </p:nvSpPr>
          <p:spPr>
            <a:xfrm>
              <a:off x="1731119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3" name="object 383"/>
            <p:cNvSpPr/>
            <p:nvPr/>
          </p:nvSpPr>
          <p:spPr>
            <a:xfrm>
              <a:off x="1763502" y="118870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5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4" name="object 384"/>
            <p:cNvSpPr/>
            <p:nvPr/>
          </p:nvSpPr>
          <p:spPr>
            <a:xfrm>
              <a:off x="2018514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5" name="object 385"/>
            <p:cNvSpPr/>
            <p:nvPr/>
          </p:nvSpPr>
          <p:spPr>
            <a:xfrm>
              <a:off x="2049867" y="118870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6" name="object 386"/>
            <p:cNvSpPr/>
            <p:nvPr/>
          </p:nvSpPr>
          <p:spPr>
            <a:xfrm>
              <a:off x="2304879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87" name="object 387"/>
          <p:cNvGrpSpPr/>
          <p:nvPr/>
        </p:nvGrpSpPr>
        <p:grpSpPr>
          <a:xfrm>
            <a:off x="13261413" y="4343400"/>
            <a:ext cx="1638935" cy="6350"/>
            <a:chOff x="13236998" y="1185669"/>
            <a:chExt cx="1638935" cy="6350"/>
          </a:xfrm>
        </p:grpSpPr>
        <p:sp>
          <p:nvSpPr>
            <p:cNvPr id="388" name="object 388"/>
            <p:cNvSpPr/>
            <p:nvPr/>
          </p:nvSpPr>
          <p:spPr>
            <a:xfrm>
              <a:off x="13236998" y="118870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9" name="object 389"/>
            <p:cNvSpPr/>
            <p:nvPr/>
          </p:nvSpPr>
          <p:spPr>
            <a:xfrm>
              <a:off x="13492009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0" name="object 390"/>
            <p:cNvSpPr/>
            <p:nvPr/>
          </p:nvSpPr>
          <p:spPr>
            <a:xfrm>
              <a:off x="13524392" y="118870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1" name="object 391"/>
            <p:cNvSpPr/>
            <p:nvPr/>
          </p:nvSpPr>
          <p:spPr>
            <a:xfrm>
              <a:off x="13779404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2" name="object 392"/>
            <p:cNvSpPr/>
            <p:nvPr/>
          </p:nvSpPr>
          <p:spPr>
            <a:xfrm>
              <a:off x="13810774" y="118870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3" name="object 393"/>
            <p:cNvSpPr/>
            <p:nvPr/>
          </p:nvSpPr>
          <p:spPr>
            <a:xfrm>
              <a:off x="14065786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4" name="object 394"/>
            <p:cNvSpPr/>
            <p:nvPr/>
          </p:nvSpPr>
          <p:spPr>
            <a:xfrm>
              <a:off x="14098168" y="1188705"/>
              <a:ext cx="229235" cy="0"/>
            </a:xfrm>
            <a:custGeom>
              <a:avLst/>
              <a:gdLst/>
              <a:ahLst/>
              <a:cxnLst/>
              <a:rect l="l" t="t" r="r" b="b"/>
              <a:pathLst>
                <a:path w="229234">
                  <a:moveTo>
                    <a:pt x="0" y="0"/>
                  </a:moveTo>
                  <a:lnTo>
                    <a:pt x="22870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5" name="object 395"/>
            <p:cNvSpPr/>
            <p:nvPr/>
          </p:nvSpPr>
          <p:spPr>
            <a:xfrm>
              <a:off x="14353180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6" name="object 396"/>
            <p:cNvSpPr/>
            <p:nvPr/>
          </p:nvSpPr>
          <p:spPr>
            <a:xfrm>
              <a:off x="14384551" y="1188705"/>
              <a:ext cx="229870" cy="0"/>
            </a:xfrm>
            <a:custGeom>
              <a:avLst/>
              <a:gdLst/>
              <a:ahLst/>
              <a:cxnLst/>
              <a:rect l="l" t="t" r="r" b="b"/>
              <a:pathLst>
                <a:path w="229869">
                  <a:moveTo>
                    <a:pt x="0" y="0"/>
                  </a:moveTo>
                  <a:lnTo>
                    <a:pt x="22969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7" name="object 397"/>
            <p:cNvSpPr/>
            <p:nvPr/>
          </p:nvSpPr>
          <p:spPr>
            <a:xfrm>
              <a:off x="14639562" y="118566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8" name="object 398"/>
            <p:cNvSpPr/>
            <p:nvPr/>
          </p:nvSpPr>
          <p:spPr>
            <a:xfrm>
              <a:off x="14670933" y="1188705"/>
              <a:ext cx="204470" cy="0"/>
            </a:xfrm>
            <a:custGeom>
              <a:avLst/>
              <a:gdLst/>
              <a:ahLst/>
              <a:cxnLst/>
              <a:rect l="l" t="t" r="r" b="b"/>
              <a:pathLst>
                <a:path w="204469">
                  <a:moveTo>
                    <a:pt x="0" y="0"/>
                  </a:moveTo>
                  <a:lnTo>
                    <a:pt x="204414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9" name="object 399"/>
          <p:cNvSpPr/>
          <p:nvPr/>
        </p:nvSpPr>
        <p:spPr>
          <a:xfrm>
            <a:off x="6376071" y="9368771"/>
            <a:ext cx="53975" cy="82550"/>
          </a:xfrm>
          <a:custGeom>
            <a:avLst/>
            <a:gdLst/>
            <a:ahLst/>
            <a:cxnLst/>
            <a:rect l="l" t="t" r="r" b="b"/>
            <a:pathLst>
              <a:path w="53975" h="82550">
                <a:moveTo>
                  <a:pt x="53613" y="0"/>
                </a:moveTo>
                <a:lnTo>
                  <a:pt x="0" y="0"/>
                </a:lnTo>
                <a:lnTo>
                  <a:pt x="0" y="9087"/>
                </a:lnTo>
                <a:lnTo>
                  <a:pt x="40478" y="9087"/>
                </a:lnTo>
                <a:lnTo>
                  <a:pt x="40478" y="10079"/>
                </a:lnTo>
                <a:lnTo>
                  <a:pt x="37421" y="13135"/>
                </a:lnTo>
                <a:lnTo>
                  <a:pt x="37421" y="14126"/>
                </a:lnTo>
                <a:lnTo>
                  <a:pt x="36430" y="15159"/>
                </a:lnTo>
                <a:lnTo>
                  <a:pt x="35398" y="16150"/>
                </a:lnTo>
                <a:lnTo>
                  <a:pt x="35398" y="17182"/>
                </a:lnTo>
                <a:lnTo>
                  <a:pt x="31350" y="21230"/>
                </a:lnTo>
                <a:lnTo>
                  <a:pt x="31350" y="22222"/>
                </a:lnTo>
                <a:lnTo>
                  <a:pt x="30358" y="23254"/>
                </a:lnTo>
                <a:lnTo>
                  <a:pt x="29326" y="24246"/>
                </a:lnTo>
                <a:lnTo>
                  <a:pt x="29326" y="26270"/>
                </a:lnTo>
                <a:lnTo>
                  <a:pt x="28334" y="27302"/>
                </a:lnTo>
                <a:lnTo>
                  <a:pt x="28334" y="28294"/>
                </a:lnTo>
                <a:lnTo>
                  <a:pt x="26310" y="30318"/>
                </a:lnTo>
                <a:lnTo>
                  <a:pt x="26310" y="31350"/>
                </a:lnTo>
                <a:lnTo>
                  <a:pt x="25278" y="32341"/>
                </a:lnTo>
                <a:lnTo>
                  <a:pt x="25278" y="33374"/>
                </a:lnTo>
                <a:lnTo>
                  <a:pt x="24286" y="34365"/>
                </a:lnTo>
                <a:lnTo>
                  <a:pt x="24286" y="35398"/>
                </a:lnTo>
                <a:lnTo>
                  <a:pt x="23254" y="36389"/>
                </a:lnTo>
                <a:lnTo>
                  <a:pt x="23254" y="37421"/>
                </a:lnTo>
                <a:lnTo>
                  <a:pt x="22262" y="38413"/>
                </a:lnTo>
                <a:lnTo>
                  <a:pt x="22262" y="39445"/>
                </a:lnTo>
                <a:lnTo>
                  <a:pt x="21230" y="40437"/>
                </a:lnTo>
                <a:lnTo>
                  <a:pt x="21230" y="41469"/>
                </a:lnTo>
                <a:lnTo>
                  <a:pt x="20239" y="42461"/>
                </a:lnTo>
                <a:lnTo>
                  <a:pt x="20239" y="45517"/>
                </a:lnTo>
                <a:lnTo>
                  <a:pt x="19206" y="46509"/>
                </a:lnTo>
                <a:lnTo>
                  <a:pt x="19206" y="47541"/>
                </a:lnTo>
                <a:lnTo>
                  <a:pt x="18215" y="48533"/>
                </a:lnTo>
                <a:lnTo>
                  <a:pt x="18215" y="50557"/>
                </a:lnTo>
                <a:lnTo>
                  <a:pt x="17182" y="51589"/>
                </a:lnTo>
                <a:lnTo>
                  <a:pt x="17182" y="53613"/>
                </a:lnTo>
                <a:lnTo>
                  <a:pt x="16191" y="54604"/>
                </a:lnTo>
                <a:lnTo>
                  <a:pt x="16191" y="57660"/>
                </a:lnTo>
                <a:lnTo>
                  <a:pt x="15159" y="58652"/>
                </a:lnTo>
                <a:lnTo>
                  <a:pt x="15159" y="60676"/>
                </a:lnTo>
                <a:lnTo>
                  <a:pt x="14167" y="61708"/>
                </a:lnTo>
                <a:lnTo>
                  <a:pt x="14167" y="64724"/>
                </a:lnTo>
                <a:lnTo>
                  <a:pt x="13135" y="65756"/>
                </a:lnTo>
                <a:lnTo>
                  <a:pt x="13135" y="70796"/>
                </a:lnTo>
                <a:lnTo>
                  <a:pt x="12143" y="71828"/>
                </a:lnTo>
                <a:lnTo>
                  <a:pt x="12143" y="79923"/>
                </a:lnTo>
                <a:lnTo>
                  <a:pt x="11111" y="80915"/>
                </a:lnTo>
                <a:lnTo>
                  <a:pt x="11111" y="81947"/>
                </a:lnTo>
                <a:lnTo>
                  <a:pt x="22262" y="81947"/>
                </a:lnTo>
                <a:lnTo>
                  <a:pt x="22262" y="75876"/>
                </a:lnTo>
                <a:lnTo>
                  <a:pt x="23254" y="74843"/>
                </a:lnTo>
                <a:lnTo>
                  <a:pt x="23254" y="68772"/>
                </a:lnTo>
                <a:lnTo>
                  <a:pt x="24286" y="67780"/>
                </a:lnTo>
                <a:lnTo>
                  <a:pt x="24286" y="64724"/>
                </a:lnTo>
                <a:lnTo>
                  <a:pt x="25278" y="63732"/>
                </a:lnTo>
                <a:lnTo>
                  <a:pt x="25278" y="60676"/>
                </a:lnTo>
                <a:lnTo>
                  <a:pt x="26310" y="58652"/>
                </a:lnTo>
                <a:lnTo>
                  <a:pt x="26310" y="56628"/>
                </a:lnTo>
                <a:lnTo>
                  <a:pt x="27302" y="55637"/>
                </a:lnTo>
                <a:lnTo>
                  <a:pt x="27302" y="53613"/>
                </a:lnTo>
                <a:lnTo>
                  <a:pt x="28334" y="52580"/>
                </a:lnTo>
                <a:lnTo>
                  <a:pt x="28334" y="51589"/>
                </a:lnTo>
                <a:lnTo>
                  <a:pt x="29326" y="50557"/>
                </a:lnTo>
                <a:lnTo>
                  <a:pt x="29326" y="48533"/>
                </a:lnTo>
                <a:lnTo>
                  <a:pt x="30358" y="47541"/>
                </a:lnTo>
                <a:lnTo>
                  <a:pt x="30358" y="46509"/>
                </a:lnTo>
                <a:lnTo>
                  <a:pt x="31350" y="44485"/>
                </a:lnTo>
                <a:lnTo>
                  <a:pt x="31350" y="43493"/>
                </a:lnTo>
                <a:lnTo>
                  <a:pt x="32382" y="42461"/>
                </a:lnTo>
                <a:lnTo>
                  <a:pt x="32382" y="41469"/>
                </a:lnTo>
                <a:lnTo>
                  <a:pt x="33374" y="40437"/>
                </a:lnTo>
                <a:lnTo>
                  <a:pt x="33374" y="38413"/>
                </a:lnTo>
                <a:lnTo>
                  <a:pt x="34406" y="37421"/>
                </a:lnTo>
                <a:lnTo>
                  <a:pt x="34406" y="36389"/>
                </a:lnTo>
                <a:lnTo>
                  <a:pt x="36430" y="34365"/>
                </a:lnTo>
                <a:lnTo>
                  <a:pt x="36430" y="33374"/>
                </a:lnTo>
                <a:lnTo>
                  <a:pt x="37421" y="32341"/>
                </a:lnTo>
                <a:lnTo>
                  <a:pt x="37421" y="31350"/>
                </a:lnTo>
                <a:lnTo>
                  <a:pt x="38454" y="30318"/>
                </a:lnTo>
                <a:lnTo>
                  <a:pt x="38454" y="29326"/>
                </a:lnTo>
                <a:lnTo>
                  <a:pt x="39445" y="28294"/>
                </a:lnTo>
                <a:lnTo>
                  <a:pt x="40478" y="27302"/>
                </a:lnTo>
                <a:lnTo>
                  <a:pt x="40478" y="26270"/>
                </a:lnTo>
                <a:lnTo>
                  <a:pt x="41469" y="24246"/>
                </a:lnTo>
                <a:lnTo>
                  <a:pt x="42501" y="23254"/>
                </a:lnTo>
                <a:lnTo>
                  <a:pt x="42501" y="22222"/>
                </a:lnTo>
                <a:lnTo>
                  <a:pt x="43493" y="21230"/>
                </a:lnTo>
                <a:lnTo>
                  <a:pt x="43493" y="20198"/>
                </a:lnTo>
                <a:lnTo>
                  <a:pt x="44525" y="19206"/>
                </a:lnTo>
                <a:lnTo>
                  <a:pt x="45517" y="18174"/>
                </a:lnTo>
                <a:lnTo>
                  <a:pt x="45517" y="17182"/>
                </a:lnTo>
                <a:lnTo>
                  <a:pt x="46549" y="16150"/>
                </a:lnTo>
                <a:lnTo>
                  <a:pt x="47541" y="16150"/>
                </a:lnTo>
                <a:lnTo>
                  <a:pt x="47541" y="15159"/>
                </a:lnTo>
                <a:lnTo>
                  <a:pt x="49565" y="13135"/>
                </a:lnTo>
                <a:lnTo>
                  <a:pt x="49565" y="12102"/>
                </a:lnTo>
                <a:lnTo>
                  <a:pt x="50597" y="11111"/>
                </a:lnTo>
                <a:lnTo>
                  <a:pt x="51589" y="10079"/>
                </a:lnTo>
                <a:lnTo>
                  <a:pt x="52621" y="9087"/>
                </a:lnTo>
                <a:lnTo>
                  <a:pt x="53613" y="8095"/>
                </a:lnTo>
                <a:lnTo>
                  <a:pt x="536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0" name="object 400"/>
          <p:cNvSpPr/>
          <p:nvPr/>
        </p:nvSpPr>
        <p:spPr>
          <a:xfrm>
            <a:off x="6403393" y="9106655"/>
            <a:ext cx="0" cy="204470"/>
          </a:xfrm>
          <a:custGeom>
            <a:avLst/>
            <a:gdLst/>
            <a:ahLst/>
            <a:cxnLst/>
            <a:rect l="l" t="t" r="r" b="b"/>
            <a:pathLst>
              <a:path h="204470">
                <a:moveTo>
                  <a:pt x="0" y="0"/>
                </a:moveTo>
                <a:lnTo>
                  <a:pt x="0" y="20441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1" name="object 40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619400" y="9360692"/>
            <a:ext cx="55637" cy="85978"/>
          </a:xfrm>
          <a:prstGeom prst="rect">
            <a:avLst/>
          </a:prstGeom>
        </p:spPr>
      </p:pic>
      <p:sp>
        <p:nvSpPr>
          <p:cNvPr id="402" name="object 402"/>
          <p:cNvSpPr/>
          <p:nvPr/>
        </p:nvSpPr>
        <p:spPr>
          <a:xfrm>
            <a:off x="9647734" y="9106655"/>
            <a:ext cx="0" cy="204470"/>
          </a:xfrm>
          <a:custGeom>
            <a:avLst/>
            <a:gdLst/>
            <a:ahLst/>
            <a:cxnLst/>
            <a:rect l="l" t="t" r="r" b="b"/>
            <a:pathLst>
              <a:path h="204470">
                <a:moveTo>
                  <a:pt x="0" y="0"/>
                </a:moveTo>
                <a:lnTo>
                  <a:pt x="0" y="204414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3" name="object 403"/>
          <p:cNvSpPr/>
          <p:nvPr/>
        </p:nvSpPr>
        <p:spPr>
          <a:xfrm>
            <a:off x="10942008" y="9360683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0365" y="0"/>
                </a:moveTo>
                <a:lnTo>
                  <a:pt x="24295" y="0"/>
                </a:lnTo>
                <a:lnTo>
                  <a:pt x="23304" y="990"/>
                </a:lnTo>
                <a:lnTo>
                  <a:pt x="23304" y="2019"/>
                </a:lnTo>
                <a:lnTo>
                  <a:pt x="22263" y="2019"/>
                </a:lnTo>
                <a:lnTo>
                  <a:pt x="22263" y="3009"/>
                </a:lnTo>
                <a:lnTo>
                  <a:pt x="21272" y="4051"/>
                </a:lnTo>
                <a:lnTo>
                  <a:pt x="21272" y="5041"/>
                </a:lnTo>
                <a:lnTo>
                  <a:pt x="14173" y="12141"/>
                </a:lnTo>
                <a:lnTo>
                  <a:pt x="13182" y="12141"/>
                </a:lnTo>
                <a:lnTo>
                  <a:pt x="12153" y="13131"/>
                </a:lnTo>
                <a:lnTo>
                  <a:pt x="12153" y="14160"/>
                </a:lnTo>
                <a:lnTo>
                  <a:pt x="11163" y="14160"/>
                </a:lnTo>
                <a:lnTo>
                  <a:pt x="10121" y="15151"/>
                </a:lnTo>
                <a:lnTo>
                  <a:pt x="9131" y="16192"/>
                </a:lnTo>
                <a:lnTo>
                  <a:pt x="8102" y="16192"/>
                </a:lnTo>
                <a:lnTo>
                  <a:pt x="6083" y="18211"/>
                </a:lnTo>
                <a:lnTo>
                  <a:pt x="5080" y="18211"/>
                </a:lnTo>
                <a:lnTo>
                  <a:pt x="4051" y="19202"/>
                </a:lnTo>
                <a:lnTo>
                  <a:pt x="3060" y="19202"/>
                </a:lnTo>
                <a:lnTo>
                  <a:pt x="2032" y="20231"/>
                </a:lnTo>
                <a:lnTo>
                  <a:pt x="1041" y="20231"/>
                </a:lnTo>
                <a:lnTo>
                  <a:pt x="0" y="21234"/>
                </a:lnTo>
                <a:lnTo>
                  <a:pt x="0" y="31343"/>
                </a:lnTo>
                <a:lnTo>
                  <a:pt x="1041" y="30353"/>
                </a:lnTo>
                <a:lnTo>
                  <a:pt x="2032" y="30353"/>
                </a:lnTo>
                <a:lnTo>
                  <a:pt x="3060" y="29324"/>
                </a:lnTo>
                <a:lnTo>
                  <a:pt x="5080" y="29324"/>
                </a:lnTo>
                <a:lnTo>
                  <a:pt x="7112" y="27305"/>
                </a:lnTo>
                <a:lnTo>
                  <a:pt x="8102" y="27305"/>
                </a:lnTo>
                <a:lnTo>
                  <a:pt x="9131" y="26314"/>
                </a:lnTo>
                <a:lnTo>
                  <a:pt x="10121" y="26314"/>
                </a:lnTo>
                <a:lnTo>
                  <a:pt x="11163" y="25273"/>
                </a:lnTo>
                <a:lnTo>
                  <a:pt x="12153" y="25273"/>
                </a:lnTo>
                <a:lnTo>
                  <a:pt x="13182" y="24282"/>
                </a:lnTo>
                <a:lnTo>
                  <a:pt x="14173" y="23253"/>
                </a:lnTo>
                <a:lnTo>
                  <a:pt x="15201" y="23253"/>
                </a:lnTo>
                <a:lnTo>
                  <a:pt x="17233" y="21234"/>
                </a:lnTo>
                <a:lnTo>
                  <a:pt x="18224" y="21234"/>
                </a:lnTo>
                <a:lnTo>
                  <a:pt x="19253" y="20231"/>
                </a:lnTo>
                <a:lnTo>
                  <a:pt x="19253" y="19202"/>
                </a:lnTo>
                <a:lnTo>
                  <a:pt x="20243" y="19202"/>
                </a:lnTo>
                <a:lnTo>
                  <a:pt x="20243" y="83972"/>
                </a:lnTo>
                <a:lnTo>
                  <a:pt x="30365" y="83972"/>
                </a:lnTo>
                <a:lnTo>
                  <a:pt x="30365" y="0"/>
                </a:lnTo>
                <a:close/>
              </a:path>
              <a:path w="111759" h="84454">
                <a:moveTo>
                  <a:pt x="111315" y="73850"/>
                </a:moveTo>
                <a:lnTo>
                  <a:pt x="69850" y="73850"/>
                </a:lnTo>
                <a:lnTo>
                  <a:pt x="72872" y="70840"/>
                </a:lnTo>
                <a:lnTo>
                  <a:pt x="72872" y="69799"/>
                </a:lnTo>
                <a:lnTo>
                  <a:pt x="73901" y="68808"/>
                </a:lnTo>
                <a:lnTo>
                  <a:pt x="74891" y="67779"/>
                </a:lnTo>
                <a:lnTo>
                  <a:pt x="75920" y="66789"/>
                </a:lnTo>
                <a:lnTo>
                  <a:pt x="76911" y="66789"/>
                </a:lnTo>
                <a:lnTo>
                  <a:pt x="76911" y="65760"/>
                </a:lnTo>
                <a:lnTo>
                  <a:pt x="77952" y="64757"/>
                </a:lnTo>
                <a:lnTo>
                  <a:pt x="78943" y="63728"/>
                </a:lnTo>
                <a:lnTo>
                  <a:pt x="79971" y="63728"/>
                </a:lnTo>
                <a:lnTo>
                  <a:pt x="82981" y="60718"/>
                </a:lnTo>
                <a:lnTo>
                  <a:pt x="85013" y="59677"/>
                </a:lnTo>
                <a:lnTo>
                  <a:pt x="86042" y="58686"/>
                </a:lnTo>
                <a:lnTo>
                  <a:pt x="87033" y="57658"/>
                </a:lnTo>
                <a:lnTo>
                  <a:pt x="88061" y="56667"/>
                </a:lnTo>
                <a:lnTo>
                  <a:pt x="89052" y="55638"/>
                </a:lnTo>
                <a:lnTo>
                  <a:pt x="90093" y="54648"/>
                </a:lnTo>
                <a:lnTo>
                  <a:pt x="91084" y="53606"/>
                </a:lnTo>
                <a:lnTo>
                  <a:pt x="92113" y="52616"/>
                </a:lnTo>
                <a:lnTo>
                  <a:pt x="93103" y="52616"/>
                </a:lnTo>
                <a:lnTo>
                  <a:pt x="96164" y="49568"/>
                </a:lnTo>
                <a:lnTo>
                  <a:pt x="96164" y="48577"/>
                </a:lnTo>
                <a:lnTo>
                  <a:pt x="97155" y="48577"/>
                </a:lnTo>
                <a:lnTo>
                  <a:pt x="99174" y="46545"/>
                </a:lnTo>
                <a:lnTo>
                  <a:pt x="99174" y="45516"/>
                </a:lnTo>
                <a:lnTo>
                  <a:pt x="100215" y="45516"/>
                </a:lnTo>
                <a:lnTo>
                  <a:pt x="102235" y="43497"/>
                </a:lnTo>
                <a:lnTo>
                  <a:pt x="102235" y="42494"/>
                </a:lnTo>
                <a:lnTo>
                  <a:pt x="103225" y="41465"/>
                </a:lnTo>
                <a:lnTo>
                  <a:pt x="104254" y="40474"/>
                </a:lnTo>
                <a:lnTo>
                  <a:pt x="105244" y="39446"/>
                </a:lnTo>
                <a:lnTo>
                  <a:pt x="106286" y="38455"/>
                </a:lnTo>
                <a:lnTo>
                  <a:pt x="106286" y="37414"/>
                </a:lnTo>
                <a:lnTo>
                  <a:pt x="108305" y="35394"/>
                </a:lnTo>
                <a:lnTo>
                  <a:pt x="108305" y="33375"/>
                </a:lnTo>
                <a:lnTo>
                  <a:pt x="109296" y="32385"/>
                </a:lnTo>
                <a:lnTo>
                  <a:pt x="109296" y="30353"/>
                </a:lnTo>
                <a:lnTo>
                  <a:pt x="110324" y="29324"/>
                </a:lnTo>
                <a:lnTo>
                  <a:pt x="110324" y="17183"/>
                </a:lnTo>
                <a:lnTo>
                  <a:pt x="109296" y="16192"/>
                </a:lnTo>
                <a:lnTo>
                  <a:pt x="109296" y="14160"/>
                </a:lnTo>
                <a:lnTo>
                  <a:pt x="108305" y="13131"/>
                </a:lnTo>
                <a:lnTo>
                  <a:pt x="108305" y="12141"/>
                </a:lnTo>
                <a:lnTo>
                  <a:pt x="106286" y="10121"/>
                </a:lnTo>
                <a:lnTo>
                  <a:pt x="106286" y="9080"/>
                </a:lnTo>
                <a:lnTo>
                  <a:pt x="105244" y="8089"/>
                </a:lnTo>
                <a:lnTo>
                  <a:pt x="104254" y="8089"/>
                </a:lnTo>
                <a:lnTo>
                  <a:pt x="103225" y="7061"/>
                </a:lnTo>
                <a:lnTo>
                  <a:pt x="103225" y="6070"/>
                </a:lnTo>
                <a:lnTo>
                  <a:pt x="102235" y="5041"/>
                </a:lnTo>
                <a:lnTo>
                  <a:pt x="101206" y="5041"/>
                </a:lnTo>
                <a:lnTo>
                  <a:pt x="100215" y="4051"/>
                </a:lnTo>
                <a:lnTo>
                  <a:pt x="99174" y="4051"/>
                </a:lnTo>
                <a:lnTo>
                  <a:pt x="98183" y="3009"/>
                </a:lnTo>
                <a:lnTo>
                  <a:pt x="97155" y="3009"/>
                </a:lnTo>
                <a:lnTo>
                  <a:pt x="96164" y="2019"/>
                </a:lnTo>
                <a:lnTo>
                  <a:pt x="94132" y="2019"/>
                </a:lnTo>
                <a:lnTo>
                  <a:pt x="93103" y="990"/>
                </a:lnTo>
                <a:lnTo>
                  <a:pt x="90093" y="990"/>
                </a:lnTo>
                <a:lnTo>
                  <a:pt x="88061" y="0"/>
                </a:lnTo>
                <a:lnTo>
                  <a:pt x="80962" y="0"/>
                </a:lnTo>
                <a:lnTo>
                  <a:pt x="79971" y="990"/>
                </a:lnTo>
                <a:lnTo>
                  <a:pt x="74891" y="990"/>
                </a:lnTo>
                <a:lnTo>
                  <a:pt x="73901" y="2019"/>
                </a:lnTo>
                <a:lnTo>
                  <a:pt x="71869" y="2019"/>
                </a:lnTo>
                <a:lnTo>
                  <a:pt x="70840" y="3009"/>
                </a:lnTo>
                <a:lnTo>
                  <a:pt x="69850" y="3009"/>
                </a:lnTo>
                <a:lnTo>
                  <a:pt x="68821" y="4051"/>
                </a:lnTo>
                <a:lnTo>
                  <a:pt x="67830" y="4051"/>
                </a:lnTo>
                <a:lnTo>
                  <a:pt x="66789" y="5041"/>
                </a:lnTo>
                <a:lnTo>
                  <a:pt x="66789" y="6070"/>
                </a:lnTo>
                <a:lnTo>
                  <a:pt x="65798" y="6070"/>
                </a:lnTo>
                <a:lnTo>
                  <a:pt x="64770" y="7061"/>
                </a:lnTo>
                <a:lnTo>
                  <a:pt x="63779" y="8089"/>
                </a:lnTo>
                <a:lnTo>
                  <a:pt x="62750" y="9080"/>
                </a:lnTo>
                <a:lnTo>
                  <a:pt x="61760" y="10121"/>
                </a:lnTo>
                <a:lnTo>
                  <a:pt x="61760" y="11112"/>
                </a:lnTo>
                <a:lnTo>
                  <a:pt x="60718" y="12141"/>
                </a:lnTo>
                <a:lnTo>
                  <a:pt x="60718" y="13131"/>
                </a:lnTo>
                <a:lnTo>
                  <a:pt x="59728" y="14160"/>
                </a:lnTo>
                <a:lnTo>
                  <a:pt x="59728" y="16192"/>
                </a:lnTo>
                <a:lnTo>
                  <a:pt x="58699" y="17183"/>
                </a:lnTo>
                <a:lnTo>
                  <a:pt x="58699" y="19202"/>
                </a:lnTo>
                <a:lnTo>
                  <a:pt x="57708" y="20231"/>
                </a:lnTo>
                <a:lnTo>
                  <a:pt x="57708" y="24282"/>
                </a:lnTo>
                <a:lnTo>
                  <a:pt x="67830" y="25273"/>
                </a:lnTo>
                <a:lnTo>
                  <a:pt x="67830" y="22263"/>
                </a:lnTo>
                <a:lnTo>
                  <a:pt x="68821" y="21234"/>
                </a:lnTo>
                <a:lnTo>
                  <a:pt x="68821" y="18211"/>
                </a:lnTo>
                <a:lnTo>
                  <a:pt x="69850" y="17183"/>
                </a:lnTo>
                <a:lnTo>
                  <a:pt x="69850" y="16192"/>
                </a:lnTo>
                <a:lnTo>
                  <a:pt x="70840" y="15151"/>
                </a:lnTo>
                <a:lnTo>
                  <a:pt x="71869" y="14160"/>
                </a:lnTo>
                <a:lnTo>
                  <a:pt x="72872" y="13131"/>
                </a:lnTo>
                <a:lnTo>
                  <a:pt x="73901" y="12141"/>
                </a:lnTo>
                <a:lnTo>
                  <a:pt x="74891" y="11112"/>
                </a:lnTo>
                <a:lnTo>
                  <a:pt x="75920" y="11112"/>
                </a:lnTo>
                <a:lnTo>
                  <a:pt x="76911" y="10121"/>
                </a:lnTo>
                <a:lnTo>
                  <a:pt x="77952" y="10121"/>
                </a:lnTo>
                <a:lnTo>
                  <a:pt x="78943" y="9080"/>
                </a:lnTo>
                <a:lnTo>
                  <a:pt x="90093" y="9080"/>
                </a:lnTo>
                <a:lnTo>
                  <a:pt x="91084" y="10121"/>
                </a:lnTo>
                <a:lnTo>
                  <a:pt x="92113" y="10121"/>
                </a:lnTo>
                <a:lnTo>
                  <a:pt x="93103" y="11112"/>
                </a:lnTo>
                <a:lnTo>
                  <a:pt x="94132" y="11112"/>
                </a:lnTo>
                <a:lnTo>
                  <a:pt x="95135" y="12141"/>
                </a:lnTo>
                <a:lnTo>
                  <a:pt x="96164" y="13131"/>
                </a:lnTo>
                <a:lnTo>
                  <a:pt x="97155" y="14160"/>
                </a:lnTo>
                <a:lnTo>
                  <a:pt x="97155" y="15151"/>
                </a:lnTo>
                <a:lnTo>
                  <a:pt x="99174" y="17183"/>
                </a:lnTo>
                <a:lnTo>
                  <a:pt x="99174" y="18211"/>
                </a:lnTo>
                <a:lnTo>
                  <a:pt x="100215" y="20231"/>
                </a:lnTo>
                <a:lnTo>
                  <a:pt x="100215" y="26314"/>
                </a:lnTo>
                <a:lnTo>
                  <a:pt x="99174" y="27305"/>
                </a:lnTo>
                <a:lnTo>
                  <a:pt x="99174" y="29324"/>
                </a:lnTo>
                <a:lnTo>
                  <a:pt x="98183" y="30353"/>
                </a:lnTo>
                <a:lnTo>
                  <a:pt x="98183" y="31343"/>
                </a:lnTo>
                <a:lnTo>
                  <a:pt x="97155" y="32385"/>
                </a:lnTo>
                <a:lnTo>
                  <a:pt x="97155" y="33375"/>
                </a:lnTo>
                <a:lnTo>
                  <a:pt x="96164" y="34404"/>
                </a:lnTo>
                <a:lnTo>
                  <a:pt x="95135" y="35394"/>
                </a:lnTo>
                <a:lnTo>
                  <a:pt x="95135" y="36423"/>
                </a:lnTo>
                <a:lnTo>
                  <a:pt x="94132" y="36423"/>
                </a:lnTo>
                <a:lnTo>
                  <a:pt x="94132" y="37414"/>
                </a:lnTo>
                <a:lnTo>
                  <a:pt x="80962" y="50596"/>
                </a:lnTo>
                <a:lnTo>
                  <a:pt x="78943" y="51587"/>
                </a:lnTo>
                <a:lnTo>
                  <a:pt x="77952" y="52616"/>
                </a:lnTo>
                <a:lnTo>
                  <a:pt x="76911" y="53606"/>
                </a:lnTo>
                <a:lnTo>
                  <a:pt x="75920" y="53606"/>
                </a:lnTo>
                <a:lnTo>
                  <a:pt x="69850" y="59677"/>
                </a:lnTo>
                <a:lnTo>
                  <a:pt x="68821" y="59677"/>
                </a:lnTo>
                <a:lnTo>
                  <a:pt x="68821" y="60718"/>
                </a:lnTo>
                <a:lnTo>
                  <a:pt x="66789" y="62738"/>
                </a:lnTo>
                <a:lnTo>
                  <a:pt x="65798" y="62738"/>
                </a:lnTo>
                <a:lnTo>
                  <a:pt x="65798" y="63728"/>
                </a:lnTo>
                <a:lnTo>
                  <a:pt x="60718" y="68808"/>
                </a:lnTo>
                <a:lnTo>
                  <a:pt x="60718" y="69799"/>
                </a:lnTo>
                <a:lnTo>
                  <a:pt x="59728" y="70840"/>
                </a:lnTo>
                <a:lnTo>
                  <a:pt x="58699" y="71831"/>
                </a:lnTo>
                <a:lnTo>
                  <a:pt x="58699" y="72859"/>
                </a:lnTo>
                <a:lnTo>
                  <a:pt x="57708" y="73850"/>
                </a:lnTo>
                <a:lnTo>
                  <a:pt x="57708" y="74841"/>
                </a:lnTo>
                <a:lnTo>
                  <a:pt x="56680" y="75869"/>
                </a:lnTo>
                <a:lnTo>
                  <a:pt x="56680" y="78892"/>
                </a:lnTo>
                <a:lnTo>
                  <a:pt x="55689" y="79921"/>
                </a:lnTo>
                <a:lnTo>
                  <a:pt x="55689" y="83972"/>
                </a:lnTo>
                <a:lnTo>
                  <a:pt x="111315" y="83972"/>
                </a:lnTo>
                <a:lnTo>
                  <a:pt x="111315" y="7385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4" name="object 404"/>
          <p:cNvSpPr/>
          <p:nvPr/>
        </p:nvSpPr>
        <p:spPr>
          <a:xfrm>
            <a:off x="13669219" y="9360683"/>
            <a:ext cx="111760" cy="84455"/>
          </a:xfrm>
          <a:custGeom>
            <a:avLst/>
            <a:gdLst/>
            <a:ahLst/>
            <a:cxnLst/>
            <a:rect l="l" t="t" r="r" b="b"/>
            <a:pathLst>
              <a:path w="111759" h="84454">
                <a:moveTo>
                  <a:pt x="30365" y="0"/>
                </a:moveTo>
                <a:lnTo>
                  <a:pt x="24295" y="0"/>
                </a:lnTo>
                <a:lnTo>
                  <a:pt x="24295" y="990"/>
                </a:lnTo>
                <a:lnTo>
                  <a:pt x="23304" y="2019"/>
                </a:lnTo>
                <a:lnTo>
                  <a:pt x="22263" y="3009"/>
                </a:lnTo>
                <a:lnTo>
                  <a:pt x="21272" y="4051"/>
                </a:lnTo>
                <a:lnTo>
                  <a:pt x="21272" y="5041"/>
                </a:lnTo>
                <a:lnTo>
                  <a:pt x="19253" y="7061"/>
                </a:lnTo>
                <a:lnTo>
                  <a:pt x="19253" y="8089"/>
                </a:lnTo>
                <a:lnTo>
                  <a:pt x="18224" y="9080"/>
                </a:lnTo>
                <a:lnTo>
                  <a:pt x="17233" y="9080"/>
                </a:lnTo>
                <a:lnTo>
                  <a:pt x="12153" y="14160"/>
                </a:lnTo>
                <a:lnTo>
                  <a:pt x="11150" y="14160"/>
                </a:lnTo>
                <a:lnTo>
                  <a:pt x="10121" y="15151"/>
                </a:lnTo>
                <a:lnTo>
                  <a:pt x="9131" y="16192"/>
                </a:lnTo>
                <a:lnTo>
                  <a:pt x="8102" y="16192"/>
                </a:lnTo>
                <a:lnTo>
                  <a:pt x="6070" y="18211"/>
                </a:lnTo>
                <a:lnTo>
                  <a:pt x="5080" y="18211"/>
                </a:lnTo>
                <a:lnTo>
                  <a:pt x="4051" y="19202"/>
                </a:lnTo>
                <a:lnTo>
                  <a:pt x="3060" y="19202"/>
                </a:lnTo>
                <a:lnTo>
                  <a:pt x="2032" y="20231"/>
                </a:lnTo>
                <a:lnTo>
                  <a:pt x="1041" y="20231"/>
                </a:lnTo>
                <a:lnTo>
                  <a:pt x="0" y="21234"/>
                </a:lnTo>
                <a:lnTo>
                  <a:pt x="0" y="31343"/>
                </a:lnTo>
                <a:lnTo>
                  <a:pt x="1041" y="30353"/>
                </a:lnTo>
                <a:lnTo>
                  <a:pt x="2032" y="30353"/>
                </a:lnTo>
                <a:lnTo>
                  <a:pt x="3060" y="29324"/>
                </a:lnTo>
                <a:lnTo>
                  <a:pt x="5080" y="29324"/>
                </a:lnTo>
                <a:lnTo>
                  <a:pt x="7112" y="27305"/>
                </a:lnTo>
                <a:lnTo>
                  <a:pt x="8102" y="27305"/>
                </a:lnTo>
                <a:lnTo>
                  <a:pt x="10121" y="26314"/>
                </a:lnTo>
                <a:lnTo>
                  <a:pt x="11150" y="26314"/>
                </a:lnTo>
                <a:lnTo>
                  <a:pt x="11150" y="25273"/>
                </a:lnTo>
                <a:lnTo>
                  <a:pt x="12153" y="25273"/>
                </a:lnTo>
                <a:lnTo>
                  <a:pt x="13182" y="24282"/>
                </a:lnTo>
                <a:lnTo>
                  <a:pt x="14173" y="23253"/>
                </a:lnTo>
                <a:lnTo>
                  <a:pt x="15201" y="23253"/>
                </a:lnTo>
                <a:lnTo>
                  <a:pt x="17233" y="21234"/>
                </a:lnTo>
                <a:lnTo>
                  <a:pt x="18224" y="21234"/>
                </a:lnTo>
                <a:lnTo>
                  <a:pt x="19253" y="20231"/>
                </a:lnTo>
                <a:lnTo>
                  <a:pt x="20243" y="19202"/>
                </a:lnTo>
                <a:lnTo>
                  <a:pt x="20243" y="83972"/>
                </a:lnTo>
                <a:lnTo>
                  <a:pt x="30365" y="83972"/>
                </a:lnTo>
                <a:lnTo>
                  <a:pt x="30365" y="0"/>
                </a:lnTo>
                <a:close/>
              </a:path>
              <a:path w="111759" h="84454">
                <a:moveTo>
                  <a:pt x="111302" y="54648"/>
                </a:moveTo>
                <a:lnTo>
                  <a:pt x="100190" y="54648"/>
                </a:lnTo>
                <a:lnTo>
                  <a:pt x="100190" y="17183"/>
                </a:lnTo>
                <a:lnTo>
                  <a:pt x="100190" y="990"/>
                </a:lnTo>
                <a:lnTo>
                  <a:pt x="92087" y="990"/>
                </a:lnTo>
                <a:lnTo>
                  <a:pt x="90068" y="3810"/>
                </a:lnTo>
                <a:lnTo>
                  <a:pt x="90068" y="17183"/>
                </a:lnTo>
                <a:lnTo>
                  <a:pt x="90068" y="54648"/>
                </a:lnTo>
                <a:lnTo>
                  <a:pt x="63754" y="54648"/>
                </a:lnTo>
                <a:lnTo>
                  <a:pt x="90068" y="17183"/>
                </a:lnTo>
                <a:lnTo>
                  <a:pt x="90068" y="3810"/>
                </a:lnTo>
                <a:lnTo>
                  <a:pt x="53632" y="54648"/>
                </a:lnTo>
                <a:lnTo>
                  <a:pt x="53632" y="63728"/>
                </a:lnTo>
                <a:lnTo>
                  <a:pt x="90068" y="63728"/>
                </a:lnTo>
                <a:lnTo>
                  <a:pt x="90068" y="83972"/>
                </a:lnTo>
                <a:lnTo>
                  <a:pt x="100190" y="83972"/>
                </a:lnTo>
                <a:lnTo>
                  <a:pt x="100190" y="63728"/>
                </a:lnTo>
                <a:lnTo>
                  <a:pt x="111302" y="63728"/>
                </a:lnTo>
                <a:lnTo>
                  <a:pt x="111302" y="546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5" name="object 40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5264" y="7814413"/>
            <a:ext cx="77900" cy="83971"/>
          </a:xfrm>
          <a:prstGeom prst="rect">
            <a:avLst/>
          </a:prstGeom>
        </p:spPr>
      </p:pic>
      <p:sp>
        <p:nvSpPr>
          <p:cNvPr id="406" name="object 406"/>
          <p:cNvSpPr/>
          <p:nvPr/>
        </p:nvSpPr>
        <p:spPr>
          <a:xfrm>
            <a:off x="1068419" y="5650841"/>
            <a:ext cx="62865" cy="83185"/>
          </a:xfrm>
          <a:custGeom>
            <a:avLst/>
            <a:gdLst/>
            <a:ahLst/>
            <a:cxnLst/>
            <a:rect l="l" t="t" r="r" b="b"/>
            <a:pathLst>
              <a:path w="62865" h="83185">
                <a:moveTo>
                  <a:pt x="39445" y="0"/>
                </a:moveTo>
                <a:lnTo>
                  <a:pt x="0" y="0"/>
                </a:lnTo>
                <a:lnTo>
                  <a:pt x="0" y="82980"/>
                </a:lnTo>
                <a:lnTo>
                  <a:pt x="42501" y="82980"/>
                </a:lnTo>
                <a:lnTo>
                  <a:pt x="43493" y="81988"/>
                </a:lnTo>
                <a:lnTo>
                  <a:pt x="45517" y="81988"/>
                </a:lnTo>
                <a:lnTo>
                  <a:pt x="47541" y="80956"/>
                </a:lnTo>
                <a:lnTo>
                  <a:pt x="49565" y="80956"/>
                </a:lnTo>
                <a:lnTo>
                  <a:pt x="50597" y="79964"/>
                </a:lnTo>
                <a:lnTo>
                  <a:pt x="51589" y="79964"/>
                </a:lnTo>
                <a:lnTo>
                  <a:pt x="52621" y="78932"/>
                </a:lnTo>
                <a:lnTo>
                  <a:pt x="53613" y="78932"/>
                </a:lnTo>
                <a:lnTo>
                  <a:pt x="54625" y="77940"/>
                </a:lnTo>
                <a:lnTo>
                  <a:pt x="55637" y="76908"/>
                </a:lnTo>
                <a:lnTo>
                  <a:pt x="56669" y="75916"/>
                </a:lnTo>
                <a:lnTo>
                  <a:pt x="56669" y="74884"/>
                </a:lnTo>
                <a:lnTo>
                  <a:pt x="57660" y="73892"/>
                </a:lnTo>
                <a:lnTo>
                  <a:pt x="11111" y="73892"/>
                </a:lnTo>
                <a:lnTo>
                  <a:pt x="11111" y="44525"/>
                </a:lnTo>
                <a:lnTo>
                  <a:pt x="56669" y="44525"/>
                </a:lnTo>
                <a:lnTo>
                  <a:pt x="56669" y="43534"/>
                </a:lnTo>
                <a:lnTo>
                  <a:pt x="55637" y="43534"/>
                </a:lnTo>
                <a:lnTo>
                  <a:pt x="54625" y="42501"/>
                </a:lnTo>
                <a:lnTo>
                  <a:pt x="53613" y="41510"/>
                </a:lnTo>
                <a:lnTo>
                  <a:pt x="52621" y="41510"/>
                </a:lnTo>
                <a:lnTo>
                  <a:pt x="51589" y="40478"/>
                </a:lnTo>
                <a:lnTo>
                  <a:pt x="50597" y="40478"/>
                </a:lnTo>
                <a:lnTo>
                  <a:pt x="49565" y="39486"/>
                </a:lnTo>
                <a:lnTo>
                  <a:pt x="48573" y="39486"/>
                </a:lnTo>
                <a:lnTo>
                  <a:pt x="46549" y="38454"/>
                </a:lnTo>
                <a:lnTo>
                  <a:pt x="48573" y="38454"/>
                </a:lnTo>
                <a:lnTo>
                  <a:pt x="50597" y="36430"/>
                </a:lnTo>
                <a:lnTo>
                  <a:pt x="51589" y="36430"/>
                </a:lnTo>
                <a:lnTo>
                  <a:pt x="52621" y="35438"/>
                </a:lnTo>
                <a:lnTo>
                  <a:pt x="52621" y="34406"/>
                </a:lnTo>
                <a:lnTo>
                  <a:pt x="11111" y="34406"/>
                </a:lnTo>
                <a:lnTo>
                  <a:pt x="11111" y="10119"/>
                </a:lnTo>
                <a:lnTo>
                  <a:pt x="55637" y="10119"/>
                </a:lnTo>
                <a:lnTo>
                  <a:pt x="54625" y="9127"/>
                </a:lnTo>
                <a:lnTo>
                  <a:pt x="54625" y="8095"/>
                </a:lnTo>
                <a:lnTo>
                  <a:pt x="53613" y="8095"/>
                </a:lnTo>
                <a:lnTo>
                  <a:pt x="52621" y="7103"/>
                </a:lnTo>
                <a:lnTo>
                  <a:pt x="52621" y="6071"/>
                </a:lnTo>
                <a:lnTo>
                  <a:pt x="51589" y="5079"/>
                </a:lnTo>
                <a:lnTo>
                  <a:pt x="50597" y="5079"/>
                </a:lnTo>
                <a:lnTo>
                  <a:pt x="48573" y="3056"/>
                </a:lnTo>
                <a:lnTo>
                  <a:pt x="47541" y="3056"/>
                </a:lnTo>
                <a:lnTo>
                  <a:pt x="46549" y="2023"/>
                </a:lnTo>
                <a:lnTo>
                  <a:pt x="44505" y="2023"/>
                </a:lnTo>
                <a:lnTo>
                  <a:pt x="44505" y="1032"/>
                </a:lnTo>
                <a:lnTo>
                  <a:pt x="41469" y="1032"/>
                </a:lnTo>
                <a:lnTo>
                  <a:pt x="39445" y="0"/>
                </a:lnTo>
                <a:close/>
              </a:path>
              <a:path w="62865" h="83185">
                <a:moveTo>
                  <a:pt x="56669" y="44525"/>
                </a:moveTo>
                <a:lnTo>
                  <a:pt x="35398" y="44525"/>
                </a:lnTo>
                <a:lnTo>
                  <a:pt x="36430" y="45558"/>
                </a:lnTo>
                <a:lnTo>
                  <a:pt x="41469" y="45558"/>
                </a:lnTo>
                <a:lnTo>
                  <a:pt x="42501" y="46549"/>
                </a:lnTo>
                <a:lnTo>
                  <a:pt x="43493" y="46549"/>
                </a:lnTo>
                <a:lnTo>
                  <a:pt x="44505" y="47581"/>
                </a:lnTo>
                <a:lnTo>
                  <a:pt x="45517" y="47581"/>
                </a:lnTo>
                <a:lnTo>
                  <a:pt x="46549" y="48573"/>
                </a:lnTo>
                <a:lnTo>
                  <a:pt x="47541" y="49605"/>
                </a:lnTo>
                <a:lnTo>
                  <a:pt x="48573" y="49605"/>
                </a:lnTo>
                <a:lnTo>
                  <a:pt x="48573" y="50597"/>
                </a:lnTo>
                <a:lnTo>
                  <a:pt x="49565" y="51629"/>
                </a:lnTo>
                <a:lnTo>
                  <a:pt x="49565" y="52621"/>
                </a:lnTo>
                <a:lnTo>
                  <a:pt x="50597" y="53653"/>
                </a:lnTo>
                <a:lnTo>
                  <a:pt x="50597" y="55677"/>
                </a:lnTo>
                <a:lnTo>
                  <a:pt x="51589" y="56669"/>
                </a:lnTo>
                <a:lnTo>
                  <a:pt x="51589" y="60717"/>
                </a:lnTo>
                <a:lnTo>
                  <a:pt x="50597" y="61749"/>
                </a:lnTo>
                <a:lnTo>
                  <a:pt x="50597" y="64764"/>
                </a:lnTo>
                <a:lnTo>
                  <a:pt x="49565" y="65797"/>
                </a:lnTo>
                <a:lnTo>
                  <a:pt x="49565" y="66788"/>
                </a:lnTo>
                <a:lnTo>
                  <a:pt x="48573" y="67820"/>
                </a:lnTo>
                <a:lnTo>
                  <a:pt x="47541" y="68812"/>
                </a:lnTo>
                <a:lnTo>
                  <a:pt x="47541" y="69844"/>
                </a:lnTo>
                <a:lnTo>
                  <a:pt x="46549" y="69844"/>
                </a:lnTo>
                <a:lnTo>
                  <a:pt x="45517" y="70836"/>
                </a:lnTo>
                <a:lnTo>
                  <a:pt x="44505" y="70836"/>
                </a:lnTo>
                <a:lnTo>
                  <a:pt x="43493" y="71868"/>
                </a:lnTo>
                <a:lnTo>
                  <a:pt x="42501" y="71868"/>
                </a:lnTo>
                <a:lnTo>
                  <a:pt x="41469" y="72860"/>
                </a:lnTo>
                <a:lnTo>
                  <a:pt x="37421" y="72860"/>
                </a:lnTo>
                <a:lnTo>
                  <a:pt x="36430" y="73892"/>
                </a:lnTo>
                <a:lnTo>
                  <a:pt x="57660" y="73892"/>
                </a:lnTo>
                <a:lnTo>
                  <a:pt x="58693" y="72860"/>
                </a:lnTo>
                <a:lnTo>
                  <a:pt x="58693" y="71868"/>
                </a:lnTo>
                <a:lnTo>
                  <a:pt x="59684" y="70836"/>
                </a:lnTo>
                <a:lnTo>
                  <a:pt x="60717" y="69844"/>
                </a:lnTo>
                <a:lnTo>
                  <a:pt x="60717" y="67820"/>
                </a:lnTo>
                <a:lnTo>
                  <a:pt x="61708" y="66788"/>
                </a:lnTo>
                <a:lnTo>
                  <a:pt x="61708" y="64764"/>
                </a:lnTo>
                <a:lnTo>
                  <a:pt x="62740" y="63773"/>
                </a:lnTo>
                <a:lnTo>
                  <a:pt x="62740" y="54645"/>
                </a:lnTo>
                <a:lnTo>
                  <a:pt x="61708" y="53653"/>
                </a:lnTo>
                <a:lnTo>
                  <a:pt x="61708" y="51629"/>
                </a:lnTo>
                <a:lnTo>
                  <a:pt x="60717" y="50597"/>
                </a:lnTo>
                <a:lnTo>
                  <a:pt x="60717" y="49605"/>
                </a:lnTo>
                <a:lnTo>
                  <a:pt x="59684" y="48573"/>
                </a:lnTo>
                <a:lnTo>
                  <a:pt x="59684" y="47581"/>
                </a:lnTo>
                <a:lnTo>
                  <a:pt x="58693" y="46549"/>
                </a:lnTo>
                <a:lnTo>
                  <a:pt x="57660" y="45558"/>
                </a:lnTo>
                <a:lnTo>
                  <a:pt x="56669" y="44525"/>
                </a:lnTo>
                <a:close/>
              </a:path>
              <a:path w="62865" h="83185">
                <a:moveTo>
                  <a:pt x="53613" y="33414"/>
                </a:moveTo>
                <a:lnTo>
                  <a:pt x="40478" y="33414"/>
                </a:lnTo>
                <a:lnTo>
                  <a:pt x="39445" y="34406"/>
                </a:lnTo>
                <a:lnTo>
                  <a:pt x="52621" y="34406"/>
                </a:lnTo>
                <a:lnTo>
                  <a:pt x="53613" y="33414"/>
                </a:lnTo>
                <a:close/>
              </a:path>
              <a:path w="62865" h="83185">
                <a:moveTo>
                  <a:pt x="55637" y="10119"/>
                </a:moveTo>
                <a:lnTo>
                  <a:pt x="39445" y="10119"/>
                </a:lnTo>
                <a:lnTo>
                  <a:pt x="40478" y="11151"/>
                </a:lnTo>
                <a:lnTo>
                  <a:pt x="41469" y="11151"/>
                </a:lnTo>
                <a:lnTo>
                  <a:pt x="42501" y="12143"/>
                </a:lnTo>
                <a:lnTo>
                  <a:pt x="43493" y="12143"/>
                </a:lnTo>
                <a:lnTo>
                  <a:pt x="44505" y="13175"/>
                </a:lnTo>
                <a:lnTo>
                  <a:pt x="45517" y="14167"/>
                </a:lnTo>
                <a:lnTo>
                  <a:pt x="45517" y="15199"/>
                </a:lnTo>
                <a:lnTo>
                  <a:pt x="46549" y="16191"/>
                </a:lnTo>
                <a:lnTo>
                  <a:pt x="46549" y="17223"/>
                </a:lnTo>
                <a:lnTo>
                  <a:pt x="47541" y="18215"/>
                </a:lnTo>
                <a:lnTo>
                  <a:pt x="47541" y="27342"/>
                </a:lnTo>
                <a:lnTo>
                  <a:pt x="46549" y="28334"/>
                </a:lnTo>
                <a:lnTo>
                  <a:pt x="46549" y="29366"/>
                </a:lnTo>
                <a:lnTo>
                  <a:pt x="45517" y="29366"/>
                </a:lnTo>
                <a:lnTo>
                  <a:pt x="45517" y="30358"/>
                </a:lnTo>
                <a:lnTo>
                  <a:pt x="44505" y="31390"/>
                </a:lnTo>
                <a:lnTo>
                  <a:pt x="43493" y="31390"/>
                </a:lnTo>
                <a:lnTo>
                  <a:pt x="41469" y="33414"/>
                </a:lnTo>
                <a:lnTo>
                  <a:pt x="54625" y="33414"/>
                </a:lnTo>
                <a:lnTo>
                  <a:pt x="55637" y="32382"/>
                </a:lnTo>
                <a:lnTo>
                  <a:pt x="55637" y="31390"/>
                </a:lnTo>
                <a:lnTo>
                  <a:pt x="56669" y="30358"/>
                </a:lnTo>
                <a:lnTo>
                  <a:pt x="56669" y="29366"/>
                </a:lnTo>
                <a:lnTo>
                  <a:pt x="57660" y="28334"/>
                </a:lnTo>
                <a:lnTo>
                  <a:pt x="57660" y="25319"/>
                </a:lnTo>
                <a:lnTo>
                  <a:pt x="58693" y="24286"/>
                </a:lnTo>
                <a:lnTo>
                  <a:pt x="58693" y="17223"/>
                </a:lnTo>
                <a:lnTo>
                  <a:pt x="57660" y="16191"/>
                </a:lnTo>
                <a:lnTo>
                  <a:pt x="57660" y="14167"/>
                </a:lnTo>
                <a:lnTo>
                  <a:pt x="56669" y="13175"/>
                </a:lnTo>
                <a:lnTo>
                  <a:pt x="56669" y="12143"/>
                </a:lnTo>
                <a:lnTo>
                  <a:pt x="55637" y="11151"/>
                </a:lnTo>
                <a:lnTo>
                  <a:pt x="55637" y="101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7" name="object 407"/>
          <p:cNvSpPr/>
          <p:nvPr/>
        </p:nvSpPr>
        <p:spPr>
          <a:xfrm>
            <a:off x="1077519" y="4399057"/>
            <a:ext cx="53975" cy="84455"/>
          </a:xfrm>
          <a:custGeom>
            <a:avLst/>
            <a:gdLst/>
            <a:ahLst/>
            <a:cxnLst/>
            <a:rect l="l" t="t" r="r" b="b"/>
            <a:pathLst>
              <a:path w="53975" h="84455">
                <a:moveTo>
                  <a:pt x="53613" y="0"/>
                </a:moveTo>
                <a:lnTo>
                  <a:pt x="0" y="0"/>
                </a:lnTo>
                <a:lnTo>
                  <a:pt x="0" y="83971"/>
                </a:lnTo>
                <a:lnTo>
                  <a:pt x="11111" y="83971"/>
                </a:lnTo>
                <a:lnTo>
                  <a:pt x="11111" y="10119"/>
                </a:lnTo>
                <a:lnTo>
                  <a:pt x="53613" y="10119"/>
                </a:lnTo>
                <a:lnTo>
                  <a:pt x="536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8" name="object 40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5264" y="4049934"/>
            <a:ext cx="74884" cy="103219"/>
          </a:xfrm>
          <a:prstGeom prst="rect">
            <a:avLst/>
          </a:prstGeom>
        </p:spPr>
      </p:pic>
      <p:sp>
        <p:nvSpPr>
          <p:cNvPr id="409" name="object 409"/>
          <p:cNvSpPr/>
          <p:nvPr/>
        </p:nvSpPr>
        <p:spPr>
          <a:xfrm>
            <a:off x="2853485" y="3936616"/>
            <a:ext cx="10343515" cy="96520"/>
          </a:xfrm>
          <a:custGeom>
            <a:avLst/>
            <a:gdLst/>
            <a:ahLst/>
            <a:cxnLst/>
            <a:rect l="l" t="t" r="r" b="b"/>
            <a:pathLst>
              <a:path w="10343515" h="96519">
                <a:moveTo>
                  <a:pt x="0" y="47541"/>
                </a:moveTo>
                <a:lnTo>
                  <a:pt x="2526822" y="47541"/>
                </a:lnTo>
                <a:lnTo>
                  <a:pt x="2550097" y="0"/>
                </a:lnTo>
                <a:lnTo>
                  <a:pt x="2550097" y="96115"/>
                </a:lnTo>
                <a:lnTo>
                  <a:pt x="2574384" y="47541"/>
                </a:lnTo>
                <a:lnTo>
                  <a:pt x="5100214" y="47541"/>
                </a:lnTo>
                <a:lnTo>
                  <a:pt x="7769742" y="47541"/>
                </a:lnTo>
                <a:lnTo>
                  <a:pt x="7794029" y="0"/>
                </a:lnTo>
                <a:lnTo>
                  <a:pt x="7794029" y="96115"/>
                </a:lnTo>
                <a:lnTo>
                  <a:pt x="7817304" y="47541"/>
                </a:lnTo>
                <a:lnTo>
                  <a:pt x="10343134" y="4754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0" name="object 410"/>
          <p:cNvSpPr/>
          <p:nvPr/>
        </p:nvSpPr>
        <p:spPr>
          <a:xfrm>
            <a:off x="7858599" y="4116723"/>
            <a:ext cx="95250" cy="1651635"/>
          </a:xfrm>
          <a:custGeom>
            <a:avLst/>
            <a:gdLst/>
            <a:ahLst/>
            <a:cxnLst/>
            <a:rect l="l" t="t" r="r" b="b"/>
            <a:pathLst>
              <a:path w="95250" h="1651635">
                <a:moveTo>
                  <a:pt x="47541" y="1651504"/>
                </a:moveTo>
                <a:lnTo>
                  <a:pt x="47541" y="850039"/>
                </a:lnTo>
                <a:lnTo>
                  <a:pt x="0" y="825752"/>
                </a:lnTo>
                <a:lnTo>
                  <a:pt x="95082" y="825752"/>
                </a:lnTo>
                <a:lnTo>
                  <a:pt x="47541" y="802497"/>
                </a:lnTo>
                <a:lnTo>
                  <a:pt x="475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1" name="object 411"/>
          <p:cNvSpPr/>
          <p:nvPr/>
        </p:nvSpPr>
        <p:spPr>
          <a:xfrm>
            <a:off x="8097420" y="4116723"/>
            <a:ext cx="95250" cy="1651635"/>
          </a:xfrm>
          <a:custGeom>
            <a:avLst/>
            <a:gdLst/>
            <a:ahLst/>
            <a:cxnLst/>
            <a:rect l="l" t="t" r="r" b="b"/>
            <a:pathLst>
              <a:path w="95250" h="1651635">
                <a:moveTo>
                  <a:pt x="47541" y="1651504"/>
                </a:moveTo>
                <a:lnTo>
                  <a:pt x="47541" y="850039"/>
                </a:lnTo>
                <a:lnTo>
                  <a:pt x="0" y="825752"/>
                </a:lnTo>
                <a:lnTo>
                  <a:pt x="95082" y="825752"/>
                </a:lnTo>
                <a:lnTo>
                  <a:pt x="47541" y="802497"/>
                </a:lnTo>
                <a:lnTo>
                  <a:pt x="47541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12" name="object 4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95579" y="7764808"/>
            <a:ext cx="246887" cy="197330"/>
          </a:xfrm>
          <a:prstGeom prst="rect">
            <a:avLst/>
          </a:prstGeom>
        </p:spPr>
      </p:pic>
      <p:pic>
        <p:nvPicPr>
          <p:cNvPr id="413" name="object 41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95579" y="7412649"/>
            <a:ext cx="246887" cy="197330"/>
          </a:xfrm>
          <a:prstGeom prst="rect">
            <a:avLst/>
          </a:prstGeom>
        </p:spPr>
      </p:pic>
      <p:pic>
        <p:nvPicPr>
          <p:cNvPr id="414" name="object 414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995579" y="5591140"/>
            <a:ext cx="197310" cy="197330"/>
          </a:xfrm>
          <a:prstGeom prst="rect">
            <a:avLst/>
          </a:prstGeom>
        </p:spPr>
      </p:pic>
      <p:pic>
        <p:nvPicPr>
          <p:cNvPr id="415" name="object 415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95579" y="4337332"/>
            <a:ext cx="246887" cy="197330"/>
          </a:xfrm>
          <a:prstGeom prst="rect">
            <a:avLst/>
          </a:prstGeom>
        </p:spPr>
      </p:pic>
      <p:grpSp>
        <p:nvGrpSpPr>
          <p:cNvPr id="416" name="object 416"/>
          <p:cNvGrpSpPr/>
          <p:nvPr/>
        </p:nvGrpSpPr>
        <p:grpSpPr>
          <a:xfrm>
            <a:off x="995579" y="4006424"/>
            <a:ext cx="247015" cy="197485"/>
            <a:chOff x="971164" y="848693"/>
            <a:chExt cx="247015" cy="197485"/>
          </a:xfrm>
        </p:grpSpPr>
        <p:sp>
          <p:nvSpPr>
            <p:cNvPr id="417" name="object 417"/>
            <p:cNvSpPr/>
            <p:nvPr/>
          </p:nvSpPr>
          <p:spPr>
            <a:xfrm>
              <a:off x="1151283" y="998478"/>
              <a:ext cx="64135" cy="40005"/>
            </a:xfrm>
            <a:custGeom>
              <a:avLst/>
              <a:gdLst/>
              <a:ahLst/>
              <a:cxnLst/>
              <a:rect l="l" t="t" r="r" b="b"/>
              <a:pathLst>
                <a:path w="64134" h="40005">
                  <a:moveTo>
                    <a:pt x="63732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8" name="object 418"/>
            <p:cNvSpPr/>
            <p:nvPr/>
          </p:nvSpPr>
          <p:spPr>
            <a:xfrm>
              <a:off x="974200" y="851729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69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385" y="7513"/>
                  </a:lnTo>
                  <a:lnTo>
                    <a:pt x="27995" y="28003"/>
                  </a:lnTo>
                  <a:lnTo>
                    <a:pt x="7510" y="58393"/>
                  </a:lnTo>
                  <a:lnTo>
                    <a:pt x="0" y="95609"/>
                  </a:lnTo>
                  <a:lnTo>
                    <a:pt x="7510" y="132830"/>
                  </a:lnTo>
                  <a:lnTo>
                    <a:pt x="27995" y="163235"/>
                  </a:lnTo>
                  <a:lnTo>
                    <a:pt x="58385" y="183739"/>
                  </a:lnTo>
                  <a:lnTo>
                    <a:pt x="95609" y="191258"/>
                  </a:lnTo>
                  <a:lnTo>
                    <a:pt x="132827" y="183739"/>
                  </a:lnTo>
                  <a:lnTo>
                    <a:pt x="163225" y="163235"/>
                  </a:lnTo>
                  <a:lnTo>
                    <a:pt x="183721" y="132830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19" name="object 419"/>
          <p:cNvGrpSpPr/>
          <p:nvPr/>
        </p:nvGrpSpPr>
        <p:grpSpPr>
          <a:xfrm>
            <a:off x="995579" y="3591524"/>
            <a:ext cx="197485" cy="419100"/>
            <a:chOff x="971164" y="433793"/>
            <a:chExt cx="197485" cy="419100"/>
          </a:xfrm>
        </p:grpSpPr>
        <p:sp>
          <p:nvSpPr>
            <p:cNvPr id="420" name="object 420"/>
            <p:cNvSpPr/>
            <p:nvPr/>
          </p:nvSpPr>
          <p:spPr>
            <a:xfrm>
              <a:off x="1031861" y="493494"/>
              <a:ext cx="73025" cy="86360"/>
            </a:xfrm>
            <a:custGeom>
              <a:avLst/>
              <a:gdLst/>
              <a:ahLst/>
              <a:cxnLst/>
              <a:rect l="l" t="t" r="r" b="b"/>
              <a:pathLst>
                <a:path w="73025" h="86359">
                  <a:moveTo>
                    <a:pt x="47541" y="85003"/>
                  </a:moveTo>
                  <a:lnTo>
                    <a:pt x="28334" y="85003"/>
                  </a:lnTo>
                  <a:lnTo>
                    <a:pt x="29366" y="85995"/>
                  </a:lnTo>
                  <a:lnTo>
                    <a:pt x="46529" y="85995"/>
                  </a:lnTo>
                  <a:lnTo>
                    <a:pt x="47541" y="85003"/>
                  </a:lnTo>
                  <a:close/>
                </a:path>
                <a:path w="73025" h="86359">
                  <a:moveTo>
                    <a:pt x="51589" y="83971"/>
                  </a:moveTo>
                  <a:lnTo>
                    <a:pt x="24286" y="83971"/>
                  </a:lnTo>
                  <a:lnTo>
                    <a:pt x="25319" y="85003"/>
                  </a:lnTo>
                  <a:lnTo>
                    <a:pt x="50597" y="85003"/>
                  </a:lnTo>
                  <a:lnTo>
                    <a:pt x="51589" y="83971"/>
                  </a:lnTo>
                  <a:close/>
                </a:path>
                <a:path w="73025" h="86359">
                  <a:moveTo>
                    <a:pt x="54645" y="82980"/>
                  </a:moveTo>
                  <a:lnTo>
                    <a:pt x="22262" y="82980"/>
                  </a:lnTo>
                  <a:lnTo>
                    <a:pt x="23295" y="83971"/>
                  </a:lnTo>
                  <a:lnTo>
                    <a:pt x="53613" y="83971"/>
                  </a:lnTo>
                  <a:lnTo>
                    <a:pt x="54645" y="82980"/>
                  </a:lnTo>
                  <a:close/>
                </a:path>
                <a:path w="73025" h="86359">
                  <a:moveTo>
                    <a:pt x="56649" y="81947"/>
                  </a:moveTo>
                  <a:lnTo>
                    <a:pt x="19247" y="81947"/>
                  </a:lnTo>
                  <a:lnTo>
                    <a:pt x="20239" y="82980"/>
                  </a:lnTo>
                  <a:lnTo>
                    <a:pt x="55637" y="82980"/>
                  </a:lnTo>
                  <a:lnTo>
                    <a:pt x="56649" y="81947"/>
                  </a:lnTo>
                  <a:close/>
                </a:path>
                <a:path w="73025" h="86359">
                  <a:moveTo>
                    <a:pt x="57660" y="80956"/>
                  </a:moveTo>
                  <a:lnTo>
                    <a:pt x="17223" y="80956"/>
                  </a:lnTo>
                  <a:lnTo>
                    <a:pt x="18215" y="81947"/>
                  </a:lnTo>
                  <a:lnTo>
                    <a:pt x="57660" y="81947"/>
                  </a:lnTo>
                  <a:lnTo>
                    <a:pt x="57660" y="80956"/>
                  </a:lnTo>
                  <a:close/>
                </a:path>
                <a:path w="73025" h="86359">
                  <a:moveTo>
                    <a:pt x="63732" y="75876"/>
                  </a:moveTo>
                  <a:lnTo>
                    <a:pt x="44525" y="75876"/>
                  </a:lnTo>
                  <a:lnTo>
                    <a:pt x="43493" y="76908"/>
                  </a:lnTo>
                  <a:lnTo>
                    <a:pt x="12143" y="76908"/>
                  </a:lnTo>
                  <a:lnTo>
                    <a:pt x="13175" y="77900"/>
                  </a:lnTo>
                  <a:lnTo>
                    <a:pt x="14167" y="78932"/>
                  </a:lnTo>
                  <a:lnTo>
                    <a:pt x="15199" y="79923"/>
                  </a:lnTo>
                  <a:lnTo>
                    <a:pt x="16191" y="80956"/>
                  </a:lnTo>
                  <a:lnTo>
                    <a:pt x="58693" y="80956"/>
                  </a:lnTo>
                  <a:lnTo>
                    <a:pt x="59684" y="79923"/>
                  </a:lnTo>
                  <a:lnTo>
                    <a:pt x="60717" y="79923"/>
                  </a:lnTo>
                  <a:lnTo>
                    <a:pt x="61708" y="78932"/>
                  </a:lnTo>
                  <a:lnTo>
                    <a:pt x="61708" y="77900"/>
                  </a:lnTo>
                  <a:lnTo>
                    <a:pt x="62740" y="77900"/>
                  </a:lnTo>
                  <a:lnTo>
                    <a:pt x="63732" y="76908"/>
                  </a:lnTo>
                  <a:lnTo>
                    <a:pt x="63732" y="75876"/>
                  </a:lnTo>
                  <a:close/>
                </a:path>
                <a:path w="73025" h="86359">
                  <a:moveTo>
                    <a:pt x="23295" y="13175"/>
                  </a:moveTo>
                  <a:lnTo>
                    <a:pt x="9127" y="13175"/>
                  </a:lnTo>
                  <a:lnTo>
                    <a:pt x="8095" y="14167"/>
                  </a:lnTo>
                  <a:lnTo>
                    <a:pt x="7103" y="15199"/>
                  </a:lnTo>
                  <a:lnTo>
                    <a:pt x="7103" y="16191"/>
                  </a:lnTo>
                  <a:lnTo>
                    <a:pt x="6071" y="17223"/>
                  </a:lnTo>
                  <a:lnTo>
                    <a:pt x="6071" y="18215"/>
                  </a:lnTo>
                  <a:lnTo>
                    <a:pt x="5079" y="19247"/>
                  </a:lnTo>
                  <a:lnTo>
                    <a:pt x="5079" y="20239"/>
                  </a:lnTo>
                  <a:lnTo>
                    <a:pt x="4047" y="21271"/>
                  </a:lnTo>
                  <a:lnTo>
                    <a:pt x="4047" y="22262"/>
                  </a:lnTo>
                  <a:lnTo>
                    <a:pt x="3056" y="23295"/>
                  </a:lnTo>
                  <a:lnTo>
                    <a:pt x="3056" y="25319"/>
                  </a:lnTo>
                  <a:lnTo>
                    <a:pt x="2023" y="26310"/>
                  </a:lnTo>
                  <a:lnTo>
                    <a:pt x="2023" y="28334"/>
                  </a:lnTo>
                  <a:lnTo>
                    <a:pt x="1032" y="29366"/>
                  </a:lnTo>
                  <a:lnTo>
                    <a:pt x="1032" y="32382"/>
                  </a:lnTo>
                  <a:lnTo>
                    <a:pt x="0" y="33414"/>
                  </a:lnTo>
                  <a:lnTo>
                    <a:pt x="0" y="53613"/>
                  </a:lnTo>
                  <a:lnTo>
                    <a:pt x="1032" y="54645"/>
                  </a:lnTo>
                  <a:lnTo>
                    <a:pt x="1032" y="57660"/>
                  </a:lnTo>
                  <a:lnTo>
                    <a:pt x="2023" y="58693"/>
                  </a:lnTo>
                  <a:lnTo>
                    <a:pt x="2023" y="60717"/>
                  </a:lnTo>
                  <a:lnTo>
                    <a:pt x="3056" y="61708"/>
                  </a:lnTo>
                  <a:lnTo>
                    <a:pt x="3056" y="63732"/>
                  </a:lnTo>
                  <a:lnTo>
                    <a:pt x="4047" y="64764"/>
                  </a:lnTo>
                  <a:lnTo>
                    <a:pt x="4047" y="65756"/>
                  </a:lnTo>
                  <a:lnTo>
                    <a:pt x="5079" y="66788"/>
                  </a:lnTo>
                  <a:lnTo>
                    <a:pt x="5079" y="67780"/>
                  </a:lnTo>
                  <a:lnTo>
                    <a:pt x="6071" y="68812"/>
                  </a:lnTo>
                  <a:lnTo>
                    <a:pt x="6071" y="69804"/>
                  </a:lnTo>
                  <a:lnTo>
                    <a:pt x="8095" y="71828"/>
                  </a:lnTo>
                  <a:lnTo>
                    <a:pt x="8095" y="72860"/>
                  </a:lnTo>
                  <a:lnTo>
                    <a:pt x="9127" y="73852"/>
                  </a:lnTo>
                  <a:lnTo>
                    <a:pt x="10119" y="74884"/>
                  </a:lnTo>
                  <a:lnTo>
                    <a:pt x="11151" y="75876"/>
                  </a:lnTo>
                  <a:lnTo>
                    <a:pt x="11151" y="76908"/>
                  </a:lnTo>
                  <a:lnTo>
                    <a:pt x="32382" y="76908"/>
                  </a:lnTo>
                  <a:lnTo>
                    <a:pt x="31390" y="75876"/>
                  </a:lnTo>
                  <a:lnTo>
                    <a:pt x="29366" y="75876"/>
                  </a:lnTo>
                  <a:lnTo>
                    <a:pt x="28334" y="74884"/>
                  </a:lnTo>
                  <a:lnTo>
                    <a:pt x="26310" y="74884"/>
                  </a:lnTo>
                  <a:lnTo>
                    <a:pt x="25319" y="73852"/>
                  </a:lnTo>
                  <a:lnTo>
                    <a:pt x="24286" y="72860"/>
                  </a:lnTo>
                  <a:lnTo>
                    <a:pt x="23295" y="72860"/>
                  </a:lnTo>
                  <a:lnTo>
                    <a:pt x="21271" y="70836"/>
                  </a:lnTo>
                  <a:lnTo>
                    <a:pt x="20239" y="70836"/>
                  </a:lnTo>
                  <a:lnTo>
                    <a:pt x="20239" y="69804"/>
                  </a:lnTo>
                  <a:lnTo>
                    <a:pt x="18215" y="67780"/>
                  </a:lnTo>
                  <a:lnTo>
                    <a:pt x="18215" y="66788"/>
                  </a:lnTo>
                  <a:lnTo>
                    <a:pt x="17223" y="66788"/>
                  </a:lnTo>
                  <a:lnTo>
                    <a:pt x="16191" y="65756"/>
                  </a:lnTo>
                  <a:lnTo>
                    <a:pt x="16191" y="64764"/>
                  </a:lnTo>
                  <a:lnTo>
                    <a:pt x="15199" y="63732"/>
                  </a:lnTo>
                  <a:lnTo>
                    <a:pt x="15199" y="62740"/>
                  </a:lnTo>
                  <a:lnTo>
                    <a:pt x="14167" y="61708"/>
                  </a:lnTo>
                  <a:lnTo>
                    <a:pt x="14167" y="59684"/>
                  </a:lnTo>
                  <a:lnTo>
                    <a:pt x="13175" y="58693"/>
                  </a:lnTo>
                  <a:lnTo>
                    <a:pt x="13175" y="56669"/>
                  </a:lnTo>
                  <a:lnTo>
                    <a:pt x="12143" y="55637"/>
                  </a:lnTo>
                  <a:lnTo>
                    <a:pt x="12143" y="51589"/>
                  </a:lnTo>
                  <a:lnTo>
                    <a:pt x="11151" y="50597"/>
                  </a:lnTo>
                  <a:lnTo>
                    <a:pt x="11151" y="46549"/>
                  </a:lnTo>
                  <a:lnTo>
                    <a:pt x="42501" y="46549"/>
                  </a:lnTo>
                  <a:lnTo>
                    <a:pt x="42501" y="36430"/>
                  </a:lnTo>
                  <a:lnTo>
                    <a:pt x="12143" y="36430"/>
                  </a:lnTo>
                  <a:lnTo>
                    <a:pt x="12143" y="30358"/>
                  </a:lnTo>
                  <a:lnTo>
                    <a:pt x="13175" y="29366"/>
                  </a:lnTo>
                  <a:lnTo>
                    <a:pt x="13175" y="27342"/>
                  </a:lnTo>
                  <a:lnTo>
                    <a:pt x="14167" y="26310"/>
                  </a:lnTo>
                  <a:lnTo>
                    <a:pt x="14167" y="25319"/>
                  </a:lnTo>
                  <a:lnTo>
                    <a:pt x="15199" y="24286"/>
                  </a:lnTo>
                  <a:lnTo>
                    <a:pt x="15199" y="22262"/>
                  </a:lnTo>
                  <a:lnTo>
                    <a:pt x="17223" y="20239"/>
                  </a:lnTo>
                  <a:lnTo>
                    <a:pt x="17223" y="19247"/>
                  </a:lnTo>
                  <a:lnTo>
                    <a:pt x="18215" y="18215"/>
                  </a:lnTo>
                  <a:lnTo>
                    <a:pt x="18215" y="17223"/>
                  </a:lnTo>
                  <a:lnTo>
                    <a:pt x="19247" y="17223"/>
                  </a:lnTo>
                  <a:lnTo>
                    <a:pt x="20239" y="16191"/>
                  </a:lnTo>
                  <a:lnTo>
                    <a:pt x="20239" y="15199"/>
                  </a:lnTo>
                  <a:lnTo>
                    <a:pt x="21271" y="15199"/>
                  </a:lnTo>
                  <a:lnTo>
                    <a:pt x="22262" y="14167"/>
                  </a:lnTo>
                  <a:lnTo>
                    <a:pt x="23295" y="13175"/>
                  </a:lnTo>
                  <a:close/>
                </a:path>
                <a:path w="73025" h="86359">
                  <a:moveTo>
                    <a:pt x="62740" y="55637"/>
                  </a:moveTo>
                  <a:lnTo>
                    <a:pt x="61708" y="57660"/>
                  </a:lnTo>
                  <a:lnTo>
                    <a:pt x="61708" y="59684"/>
                  </a:lnTo>
                  <a:lnTo>
                    <a:pt x="60717" y="60717"/>
                  </a:lnTo>
                  <a:lnTo>
                    <a:pt x="60717" y="61708"/>
                  </a:lnTo>
                  <a:lnTo>
                    <a:pt x="59684" y="62740"/>
                  </a:lnTo>
                  <a:lnTo>
                    <a:pt x="59684" y="63732"/>
                  </a:lnTo>
                  <a:lnTo>
                    <a:pt x="58693" y="64764"/>
                  </a:lnTo>
                  <a:lnTo>
                    <a:pt x="58693" y="65756"/>
                  </a:lnTo>
                  <a:lnTo>
                    <a:pt x="57660" y="66788"/>
                  </a:lnTo>
                  <a:lnTo>
                    <a:pt x="57660" y="67780"/>
                  </a:lnTo>
                  <a:lnTo>
                    <a:pt x="56649" y="68812"/>
                  </a:lnTo>
                  <a:lnTo>
                    <a:pt x="56649" y="69804"/>
                  </a:lnTo>
                  <a:lnTo>
                    <a:pt x="55637" y="69804"/>
                  </a:lnTo>
                  <a:lnTo>
                    <a:pt x="54645" y="70836"/>
                  </a:lnTo>
                  <a:lnTo>
                    <a:pt x="53613" y="71828"/>
                  </a:lnTo>
                  <a:lnTo>
                    <a:pt x="52621" y="72860"/>
                  </a:lnTo>
                  <a:lnTo>
                    <a:pt x="51589" y="72860"/>
                  </a:lnTo>
                  <a:lnTo>
                    <a:pt x="50597" y="73852"/>
                  </a:lnTo>
                  <a:lnTo>
                    <a:pt x="49565" y="73852"/>
                  </a:lnTo>
                  <a:lnTo>
                    <a:pt x="49565" y="74884"/>
                  </a:lnTo>
                  <a:lnTo>
                    <a:pt x="48573" y="74884"/>
                  </a:lnTo>
                  <a:lnTo>
                    <a:pt x="47541" y="75876"/>
                  </a:lnTo>
                  <a:lnTo>
                    <a:pt x="64764" y="75876"/>
                  </a:lnTo>
                  <a:lnTo>
                    <a:pt x="65756" y="74884"/>
                  </a:lnTo>
                  <a:lnTo>
                    <a:pt x="65756" y="73852"/>
                  </a:lnTo>
                  <a:lnTo>
                    <a:pt x="66768" y="72860"/>
                  </a:lnTo>
                  <a:lnTo>
                    <a:pt x="67780" y="71828"/>
                  </a:lnTo>
                  <a:lnTo>
                    <a:pt x="68812" y="70836"/>
                  </a:lnTo>
                  <a:lnTo>
                    <a:pt x="68812" y="69804"/>
                  </a:lnTo>
                  <a:lnTo>
                    <a:pt x="69804" y="68812"/>
                  </a:lnTo>
                  <a:lnTo>
                    <a:pt x="69804" y="67780"/>
                  </a:lnTo>
                  <a:lnTo>
                    <a:pt x="70836" y="66788"/>
                  </a:lnTo>
                  <a:lnTo>
                    <a:pt x="70836" y="65756"/>
                  </a:lnTo>
                  <a:lnTo>
                    <a:pt x="71828" y="64764"/>
                  </a:lnTo>
                  <a:lnTo>
                    <a:pt x="71828" y="61708"/>
                  </a:lnTo>
                  <a:lnTo>
                    <a:pt x="72860" y="60717"/>
                  </a:lnTo>
                  <a:lnTo>
                    <a:pt x="72860" y="58693"/>
                  </a:lnTo>
                  <a:lnTo>
                    <a:pt x="62740" y="55637"/>
                  </a:lnTo>
                  <a:close/>
                </a:path>
                <a:path w="73025" h="86359">
                  <a:moveTo>
                    <a:pt x="59684" y="5079"/>
                  </a:moveTo>
                  <a:lnTo>
                    <a:pt x="18215" y="5079"/>
                  </a:lnTo>
                  <a:lnTo>
                    <a:pt x="17223" y="6071"/>
                  </a:lnTo>
                  <a:lnTo>
                    <a:pt x="16191" y="6071"/>
                  </a:lnTo>
                  <a:lnTo>
                    <a:pt x="15199" y="7103"/>
                  </a:lnTo>
                  <a:lnTo>
                    <a:pt x="14167" y="8095"/>
                  </a:lnTo>
                  <a:lnTo>
                    <a:pt x="14167" y="9127"/>
                  </a:lnTo>
                  <a:lnTo>
                    <a:pt x="40478" y="9127"/>
                  </a:lnTo>
                  <a:lnTo>
                    <a:pt x="42501" y="10119"/>
                  </a:lnTo>
                  <a:lnTo>
                    <a:pt x="46529" y="10119"/>
                  </a:lnTo>
                  <a:lnTo>
                    <a:pt x="47541" y="11151"/>
                  </a:lnTo>
                  <a:lnTo>
                    <a:pt x="49565" y="11151"/>
                  </a:lnTo>
                  <a:lnTo>
                    <a:pt x="50597" y="12143"/>
                  </a:lnTo>
                  <a:lnTo>
                    <a:pt x="51589" y="12143"/>
                  </a:lnTo>
                  <a:lnTo>
                    <a:pt x="51589" y="13175"/>
                  </a:lnTo>
                  <a:lnTo>
                    <a:pt x="52621" y="13175"/>
                  </a:lnTo>
                  <a:lnTo>
                    <a:pt x="56649" y="17223"/>
                  </a:lnTo>
                  <a:lnTo>
                    <a:pt x="56649" y="18215"/>
                  </a:lnTo>
                  <a:lnTo>
                    <a:pt x="57660" y="18215"/>
                  </a:lnTo>
                  <a:lnTo>
                    <a:pt x="58693" y="19247"/>
                  </a:lnTo>
                  <a:lnTo>
                    <a:pt x="58693" y="20239"/>
                  </a:lnTo>
                  <a:lnTo>
                    <a:pt x="59684" y="21271"/>
                  </a:lnTo>
                  <a:lnTo>
                    <a:pt x="59684" y="22262"/>
                  </a:lnTo>
                  <a:lnTo>
                    <a:pt x="60717" y="23295"/>
                  </a:lnTo>
                  <a:lnTo>
                    <a:pt x="60717" y="26310"/>
                  </a:lnTo>
                  <a:lnTo>
                    <a:pt x="61708" y="27342"/>
                  </a:lnTo>
                  <a:lnTo>
                    <a:pt x="71828" y="24286"/>
                  </a:lnTo>
                  <a:lnTo>
                    <a:pt x="71828" y="21271"/>
                  </a:lnTo>
                  <a:lnTo>
                    <a:pt x="70836" y="20239"/>
                  </a:lnTo>
                  <a:lnTo>
                    <a:pt x="70836" y="19247"/>
                  </a:lnTo>
                  <a:lnTo>
                    <a:pt x="69804" y="18215"/>
                  </a:lnTo>
                  <a:lnTo>
                    <a:pt x="69804" y="17223"/>
                  </a:lnTo>
                  <a:lnTo>
                    <a:pt x="68812" y="16191"/>
                  </a:lnTo>
                  <a:lnTo>
                    <a:pt x="68812" y="15199"/>
                  </a:lnTo>
                  <a:lnTo>
                    <a:pt x="67780" y="14167"/>
                  </a:lnTo>
                  <a:lnTo>
                    <a:pt x="67780" y="13175"/>
                  </a:lnTo>
                  <a:lnTo>
                    <a:pt x="66768" y="12143"/>
                  </a:lnTo>
                  <a:lnTo>
                    <a:pt x="65756" y="11151"/>
                  </a:lnTo>
                  <a:lnTo>
                    <a:pt x="64764" y="10119"/>
                  </a:lnTo>
                  <a:lnTo>
                    <a:pt x="63732" y="9127"/>
                  </a:lnTo>
                  <a:lnTo>
                    <a:pt x="62740" y="8095"/>
                  </a:lnTo>
                  <a:lnTo>
                    <a:pt x="61708" y="8095"/>
                  </a:lnTo>
                  <a:lnTo>
                    <a:pt x="61708" y="7103"/>
                  </a:lnTo>
                  <a:lnTo>
                    <a:pt x="60717" y="6071"/>
                  </a:lnTo>
                  <a:lnTo>
                    <a:pt x="59684" y="5079"/>
                  </a:lnTo>
                  <a:close/>
                </a:path>
                <a:path w="73025" h="86359">
                  <a:moveTo>
                    <a:pt x="36430" y="9127"/>
                  </a:moveTo>
                  <a:lnTo>
                    <a:pt x="13175" y="9127"/>
                  </a:lnTo>
                  <a:lnTo>
                    <a:pt x="12143" y="10119"/>
                  </a:lnTo>
                  <a:lnTo>
                    <a:pt x="11151" y="11151"/>
                  </a:lnTo>
                  <a:lnTo>
                    <a:pt x="10119" y="12143"/>
                  </a:lnTo>
                  <a:lnTo>
                    <a:pt x="10119" y="13175"/>
                  </a:lnTo>
                  <a:lnTo>
                    <a:pt x="24286" y="13175"/>
                  </a:lnTo>
                  <a:lnTo>
                    <a:pt x="25319" y="12143"/>
                  </a:lnTo>
                  <a:lnTo>
                    <a:pt x="26310" y="12143"/>
                  </a:lnTo>
                  <a:lnTo>
                    <a:pt x="27342" y="11151"/>
                  </a:lnTo>
                  <a:lnTo>
                    <a:pt x="29366" y="11151"/>
                  </a:lnTo>
                  <a:lnTo>
                    <a:pt x="30358" y="10119"/>
                  </a:lnTo>
                  <a:lnTo>
                    <a:pt x="34406" y="10119"/>
                  </a:lnTo>
                  <a:lnTo>
                    <a:pt x="36430" y="9127"/>
                  </a:lnTo>
                  <a:close/>
                </a:path>
                <a:path w="73025" h="86359">
                  <a:moveTo>
                    <a:pt x="57660" y="4047"/>
                  </a:moveTo>
                  <a:lnTo>
                    <a:pt x="20239" y="4047"/>
                  </a:lnTo>
                  <a:lnTo>
                    <a:pt x="19247" y="5079"/>
                  </a:lnTo>
                  <a:lnTo>
                    <a:pt x="58693" y="5079"/>
                  </a:lnTo>
                  <a:lnTo>
                    <a:pt x="57660" y="4047"/>
                  </a:lnTo>
                  <a:close/>
                </a:path>
                <a:path w="73025" h="86359">
                  <a:moveTo>
                    <a:pt x="55637" y="3056"/>
                  </a:moveTo>
                  <a:lnTo>
                    <a:pt x="22262" y="3056"/>
                  </a:lnTo>
                  <a:lnTo>
                    <a:pt x="21271" y="4047"/>
                  </a:lnTo>
                  <a:lnTo>
                    <a:pt x="56649" y="4047"/>
                  </a:lnTo>
                  <a:lnTo>
                    <a:pt x="55637" y="3056"/>
                  </a:lnTo>
                  <a:close/>
                </a:path>
                <a:path w="73025" h="86359">
                  <a:moveTo>
                    <a:pt x="53613" y="2023"/>
                  </a:moveTo>
                  <a:lnTo>
                    <a:pt x="24286" y="2023"/>
                  </a:lnTo>
                  <a:lnTo>
                    <a:pt x="23295" y="3056"/>
                  </a:lnTo>
                  <a:lnTo>
                    <a:pt x="54645" y="3056"/>
                  </a:lnTo>
                  <a:lnTo>
                    <a:pt x="53613" y="2023"/>
                  </a:lnTo>
                  <a:close/>
                </a:path>
                <a:path w="73025" h="86359">
                  <a:moveTo>
                    <a:pt x="50597" y="1032"/>
                  </a:moveTo>
                  <a:lnTo>
                    <a:pt x="27342" y="1032"/>
                  </a:lnTo>
                  <a:lnTo>
                    <a:pt x="26310" y="2023"/>
                  </a:lnTo>
                  <a:lnTo>
                    <a:pt x="51589" y="2023"/>
                  </a:lnTo>
                  <a:lnTo>
                    <a:pt x="50597" y="1032"/>
                  </a:lnTo>
                  <a:close/>
                </a:path>
                <a:path w="73025" h="86359">
                  <a:moveTo>
                    <a:pt x="45517" y="0"/>
                  </a:moveTo>
                  <a:lnTo>
                    <a:pt x="30358" y="0"/>
                  </a:lnTo>
                  <a:lnTo>
                    <a:pt x="29366" y="1032"/>
                  </a:lnTo>
                  <a:lnTo>
                    <a:pt x="47541" y="1032"/>
                  </a:lnTo>
                  <a:lnTo>
                    <a:pt x="4551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1" name="object 421"/>
            <p:cNvSpPr/>
            <p:nvPr/>
          </p:nvSpPr>
          <p:spPr>
            <a:xfrm>
              <a:off x="974200" y="436829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70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385" y="7513"/>
                  </a:lnTo>
                  <a:lnTo>
                    <a:pt x="27995" y="28003"/>
                  </a:lnTo>
                  <a:lnTo>
                    <a:pt x="7510" y="58393"/>
                  </a:lnTo>
                  <a:lnTo>
                    <a:pt x="0" y="95609"/>
                  </a:lnTo>
                  <a:lnTo>
                    <a:pt x="7510" y="132830"/>
                  </a:lnTo>
                  <a:lnTo>
                    <a:pt x="27995" y="163235"/>
                  </a:lnTo>
                  <a:lnTo>
                    <a:pt x="58385" y="183739"/>
                  </a:lnTo>
                  <a:lnTo>
                    <a:pt x="95609" y="191258"/>
                  </a:lnTo>
                  <a:lnTo>
                    <a:pt x="132827" y="183739"/>
                  </a:lnTo>
                  <a:lnTo>
                    <a:pt x="163225" y="163235"/>
                  </a:lnTo>
                  <a:lnTo>
                    <a:pt x="183721" y="132830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2" name="object 422"/>
            <p:cNvSpPr/>
            <p:nvPr/>
          </p:nvSpPr>
          <p:spPr>
            <a:xfrm>
              <a:off x="1055156" y="629096"/>
              <a:ext cx="29845" cy="95250"/>
            </a:xfrm>
            <a:custGeom>
              <a:avLst/>
              <a:gdLst/>
              <a:ahLst/>
              <a:cxnLst/>
              <a:rect l="l" t="t" r="r" b="b"/>
              <a:pathLst>
                <a:path w="29844" h="95250">
                  <a:moveTo>
                    <a:pt x="15159" y="0"/>
                  </a:moveTo>
                  <a:lnTo>
                    <a:pt x="0" y="95123"/>
                  </a:lnTo>
                  <a:lnTo>
                    <a:pt x="29326" y="95123"/>
                  </a:lnTo>
                  <a:lnTo>
                    <a:pt x="1515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3" name="object 423"/>
            <p:cNvSpPr/>
            <p:nvPr/>
          </p:nvSpPr>
          <p:spPr>
            <a:xfrm>
              <a:off x="1055156" y="629096"/>
              <a:ext cx="29845" cy="95250"/>
            </a:xfrm>
            <a:custGeom>
              <a:avLst/>
              <a:gdLst/>
              <a:ahLst/>
              <a:cxnLst/>
              <a:rect l="l" t="t" r="r" b="b"/>
              <a:pathLst>
                <a:path w="29844" h="95250">
                  <a:moveTo>
                    <a:pt x="15159" y="0"/>
                  </a:moveTo>
                  <a:lnTo>
                    <a:pt x="29326" y="95123"/>
                  </a:lnTo>
                  <a:lnTo>
                    <a:pt x="0" y="95123"/>
                  </a:lnTo>
                  <a:lnTo>
                    <a:pt x="15159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4" name="object 424"/>
            <p:cNvSpPr/>
            <p:nvPr/>
          </p:nvSpPr>
          <p:spPr>
            <a:xfrm>
              <a:off x="1070315" y="724219"/>
              <a:ext cx="0" cy="128905"/>
            </a:xfrm>
            <a:custGeom>
              <a:avLst/>
              <a:gdLst/>
              <a:ahLst/>
              <a:cxnLst/>
              <a:rect l="l" t="t" r="r" b="b"/>
              <a:pathLst>
                <a:path h="128905">
                  <a:moveTo>
                    <a:pt x="0" y="0"/>
                  </a:moveTo>
                  <a:lnTo>
                    <a:pt x="0" y="128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25" name="object 4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229131" y="9307021"/>
            <a:ext cx="197310" cy="197330"/>
          </a:xfrm>
          <a:prstGeom prst="rect">
            <a:avLst/>
          </a:prstGeom>
        </p:spPr>
      </p:pic>
      <p:pic>
        <p:nvPicPr>
          <p:cNvPr id="426" name="object 4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2892971" y="9307021"/>
            <a:ext cx="197310" cy="197330"/>
          </a:xfrm>
          <a:prstGeom prst="rect">
            <a:avLst/>
          </a:prstGeom>
        </p:spPr>
      </p:pic>
      <p:pic>
        <p:nvPicPr>
          <p:cNvPr id="427" name="object 4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56323" y="9307021"/>
            <a:ext cx="197310" cy="197330"/>
          </a:xfrm>
          <a:prstGeom prst="rect">
            <a:avLst/>
          </a:prstGeom>
        </p:spPr>
      </p:pic>
      <p:grpSp>
        <p:nvGrpSpPr>
          <p:cNvPr id="428" name="object 428"/>
          <p:cNvGrpSpPr/>
          <p:nvPr/>
        </p:nvGrpSpPr>
        <p:grpSpPr>
          <a:xfrm>
            <a:off x="5339852" y="9307021"/>
            <a:ext cx="591185" cy="197485"/>
            <a:chOff x="5315437" y="6149290"/>
            <a:chExt cx="591185" cy="197485"/>
          </a:xfrm>
        </p:grpSpPr>
        <p:sp>
          <p:nvSpPr>
            <p:cNvPr id="429" name="object 429"/>
            <p:cNvSpPr/>
            <p:nvPr/>
          </p:nvSpPr>
          <p:spPr>
            <a:xfrm>
              <a:off x="5515804" y="6152326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70" h="191770">
                  <a:moveTo>
                    <a:pt x="191238" y="95629"/>
                  </a:moveTo>
                  <a:lnTo>
                    <a:pt x="183727" y="58410"/>
                  </a:lnTo>
                  <a:lnTo>
                    <a:pt x="163242" y="28013"/>
                  </a:lnTo>
                  <a:lnTo>
                    <a:pt x="132853" y="7516"/>
                  </a:lnTo>
                  <a:lnTo>
                    <a:pt x="95629" y="0"/>
                  </a:lnTo>
                  <a:lnTo>
                    <a:pt x="58402" y="7516"/>
                  </a:lnTo>
                  <a:lnTo>
                    <a:pt x="28005" y="28013"/>
                  </a:lnTo>
                  <a:lnTo>
                    <a:pt x="7513" y="58410"/>
                  </a:lnTo>
                  <a:lnTo>
                    <a:pt x="0" y="95629"/>
                  </a:lnTo>
                  <a:lnTo>
                    <a:pt x="7513" y="132848"/>
                  </a:lnTo>
                  <a:lnTo>
                    <a:pt x="28005" y="163245"/>
                  </a:lnTo>
                  <a:lnTo>
                    <a:pt x="58402" y="183742"/>
                  </a:lnTo>
                  <a:lnTo>
                    <a:pt x="95629" y="191258"/>
                  </a:lnTo>
                  <a:lnTo>
                    <a:pt x="132853" y="183742"/>
                  </a:lnTo>
                  <a:lnTo>
                    <a:pt x="163242" y="163245"/>
                  </a:lnTo>
                  <a:lnTo>
                    <a:pt x="183727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0" name="object 430"/>
            <p:cNvSpPr/>
            <p:nvPr/>
          </p:nvSpPr>
          <p:spPr>
            <a:xfrm>
              <a:off x="5318473" y="6152326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70" h="191770">
                  <a:moveTo>
                    <a:pt x="191238" y="95629"/>
                  </a:moveTo>
                  <a:lnTo>
                    <a:pt x="183727" y="58410"/>
                  </a:lnTo>
                  <a:lnTo>
                    <a:pt x="163242" y="28013"/>
                  </a:lnTo>
                  <a:lnTo>
                    <a:pt x="132853" y="7516"/>
                  </a:lnTo>
                  <a:lnTo>
                    <a:pt x="95629" y="0"/>
                  </a:lnTo>
                  <a:lnTo>
                    <a:pt x="58402" y="7516"/>
                  </a:lnTo>
                  <a:lnTo>
                    <a:pt x="28005" y="28013"/>
                  </a:lnTo>
                  <a:lnTo>
                    <a:pt x="7513" y="58410"/>
                  </a:lnTo>
                  <a:lnTo>
                    <a:pt x="0" y="95629"/>
                  </a:lnTo>
                  <a:lnTo>
                    <a:pt x="7513" y="132848"/>
                  </a:lnTo>
                  <a:lnTo>
                    <a:pt x="28005" y="163245"/>
                  </a:lnTo>
                  <a:lnTo>
                    <a:pt x="58402" y="183742"/>
                  </a:lnTo>
                  <a:lnTo>
                    <a:pt x="95629" y="191258"/>
                  </a:lnTo>
                  <a:lnTo>
                    <a:pt x="132853" y="183742"/>
                  </a:lnTo>
                  <a:lnTo>
                    <a:pt x="163242" y="163245"/>
                  </a:lnTo>
                  <a:lnTo>
                    <a:pt x="183727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1" name="object 431"/>
            <p:cNvSpPr/>
            <p:nvPr/>
          </p:nvSpPr>
          <p:spPr>
            <a:xfrm>
              <a:off x="5712122" y="6152326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70" h="191770">
                  <a:moveTo>
                    <a:pt x="191238" y="95629"/>
                  </a:moveTo>
                  <a:lnTo>
                    <a:pt x="183727" y="58410"/>
                  </a:lnTo>
                  <a:lnTo>
                    <a:pt x="163242" y="28013"/>
                  </a:lnTo>
                  <a:lnTo>
                    <a:pt x="132853" y="7516"/>
                  </a:lnTo>
                  <a:lnTo>
                    <a:pt x="95629" y="0"/>
                  </a:lnTo>
                  <a:lnTo>
                    <a:pt x="58419" y="7516"/>
                  </a:lnTo>
                  <a:lnTo>
                    <a:pt x="28020" y="28013"/>
                  </a:lnTo>
                  <a:lnTo>
                    <a:pt x="7519" y="58410"/>
                  </a:lnTo>
                  <a:lnTo>
                    <a:pt x="0" y="95629"/>
                  </a:lnTo>
                  <a:lnTo>
                    <a:pt x="7519" y="132848"/>
                  </a:lnTo>
                  <a:lnTo>
                    <a:pt x="28020" y="163245"/>
                  </a:lnTo>
                  <a:lnTo>
                    <a:pt x="58419" y="183742"/>
                  </a:lnTo>
                  <a:lnTo>
                    <a:pt x="95629" y="191258"/>
                  </a:lnTo>
                  <a:lnTo>
                    <a:pt x="132853" y="183742"/>
                  </a:lnTo>
                  <a:lnTo>
                    <a:pt x="163242" y="163245"/>
                  </a:lnTo>
                  <a:lnTo>
                    <a:pt x="183727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32" name="object 432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6304242" y="9307021"/>
            <a:ext cx="197310" cy="197330"/>
          </a:xfrm>
          <a:prstGeom prst="rect">
            <a:avLst/>
          </a:prstGeom>
        </p:spPr>
      </p:pic>
      <p:pic>
        <p:nvPicPr>
          <p:cNvPr id="433" name="object 433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9548584" y="9307021"/>
            <a:ext cx="197310" cy="197330"/>
          </a:xfrm>
          <a:prstGeom prst="rect">
            <a:avLst/>
          </a:prstGeom>
        </p:spPr>
      </p:pic>
      <p:pic>
        <p:nvPicPr>
          <p:cNvPr id="434" name="object 4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0119324" y="9141061"/>
            <a:ext cx="589947" cy="363290"/>
          </a:xfrm>
          <a:prstGeom prst="rect">
            <a:avLst/>
          </a:prstGeom>
        </p:spPr>
      </p:pic>
      <p:pic>
        <p:nvPicPr>
          <p:cNvPr id="435" name="object 43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896503" y="9307021"/>
            <a:ext cx="197310" cy="197330"/>
          </a:xfrm>
          <a:prstGeom prst="rect">
            <a:avLst/>
          </a:prstGeom>
        </p:spPr>
      </p:pic>
      <p:pic>
        <p:nvPicPr>
          <p:cNvPr id="436" name="object 43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2958859" y="9307021"/>
            <a:ext cx="197310" cy="197330"/>
          </a:xfrm>
          <a:prstGeom prst="rect">
            <a:avLst/>
          </a:prstGeom>
        </p:spPr>
      </p:pic>
      <p:pic>
        <p:nvPicPr>
          <p:cNvPr id="437" name="object 43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13623712" y="9307021"/>
            <a:ext cx="197310" cy="197330"/>
          </a:xfrm>
          <a:prstGeom prst="rect">
            <a:avLst/>
          </a:prstGeom>
        </p:spPr>
      </p:pic>
      <p:pic>
        <p:nvPicPr>
          <p:cNvPr id="438" name="object 43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5371223" y="8631038"/>
            <a:ext cx="197310" cy="197330"/>
          </a:xfrm>
          <a:prstGeom prst="rect">
            <a:avLst/>
          </a:prstGeom>
        </p:spPr>
      </p:pic>
      <p:pic>
        <p:nvPicPr>
          <p:cNvPr id="439" name="object 43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6385198" y="7616051"/>
            <a:ext cx="197310" cy="197330"/>
          </a:xfrm>
          <a:prstGeom prst="rect">
            <a:avLst/>
          </a:prstGeom>
        </p:spPr>
      </p:pic>
      <p:pic>
        <p:nvPicPr>
          <p:cNvPr id="440" name="object 440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0481603" y="8631038"/>
            <a:ext cx="197310" cy="197330"/>
          </a:xfrm>
          <a:prstGeom prst="rect">
            <a:avLst/>
          </a:prstGeom>
        </p:spPr>
      </p:pic>
      <p:pic>
        <p:nvPicPr>
          <p:cNvPr id="441" name="object 441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467627" y="7616051"/>
            <a:ext cx="197310" cy="197330"/>
          </a:xfrm>
          <a:prstGeom prst="rect">
            <a:avLst/>
          </a:prstGeom>
        </p:spPr>
      </p:pic>
      <p:sp>
        <p:nvSpPr>
          <p:cNvPr id="442" name="object 442"/>
          <p:cNvSpPr/>
          <p:nvPr/>
        </p:nvSpPr>
        <p:spPr>
          <a:xfrm>
            <a:off x="15005006" y="7814413"/>
            <a:ext cx="79375" cy="84455"/>
          </a:xfrm>
          <a:custGeom>
            <a:avLst/>
            <a:gdLst/>
            <a:ahLst/>
            <a:cxnLst/>
            <a:rect l="l" t="t" r="r" b="b"/>
            <a:pathLst>
              <a:path w="79375" h="84454">
                <a:moveTo>
                  <a:pt x="44525" y="0"/>
                </a:moveTo>
                <a:lnTo>
                  <a:pt x="32382" y="0"/>
                </a:lnTo>
                <a:lnTo>
                  <a:pt x="0" y="83971"/>
                </a:lnTo>
                <a:lnTo>
                  <a:pt x="12143" y="83971"/>
                </a:lnTo>
                <a:lnTo>
                  <a:pt x="21230" y="58693"/>
                </a:lnTo>
                <a:lnTo>
                  <a:pt x="68574" y="58693"/>
                </a:lnTo>
                <a:lnTo>
                  <a:pt x="64834" y="49565"/>
                </a:lnTo>
                <a:lnTo>
                  <a:pt x="24286" y="49565"/>
                </a:lnTo>
                <a:lnTo>
                  <a:pt x="33374" y="25278"/>
                </a:lnTo>
                <a:lnTo>
                  <a:pt x="33374" y="24286"/>
                </a:lnTo>
                <a:lnTo>
                  <a:pt x="34406" y="23254"/>
                </a:lnTo>
                <a:lnTo>
                  <a:pt x="34406" y="21230"/>
                </a:lnTo>
                <a:lnTo>
                  <a:pt x="35398" y="20239"/>
                </a:lnTo>
                <a:lnTo>
                  <a:pt x="35398" y="18215"/>
                </a:lnTo>
                <a:lnTo>
                  <a:pt x="36430" y="17182"/>
                </a:lnTo>
                <a:lnTo>
                  <a:pt x="36430" y="14167"/>
                </a:lnTo>
                <a:lnTo>
                  <a:pt x="37421" y="13135"/>
                </a:lnTo>
                <a:lnTo>
                  <a:pt x="37421" y="10119"/>
                </a:lnTo>
                <a:lnTo>
                  <a:pt x="38454" y="9087"/>
                </a:lnTo>
                <a:lnTo>
                  <a:pt x="48249" y="9087"/>
                </a:lnTo>
                <a:lnTo>
                  <a:pt x="44525" y="0"/>
                </a:lnTo>
                <a:close/>
              </a:path>
              <a:path w="79375" h="84454">
                <a:moveTo>
                  <a:pt x="68574" y="58693"/>
                </a:moveTo>
                <a:lnTo>
                  <a:pt x="55637" y="58693"/>
                </a:lnTo>
                <a:lnTo>
                  <a:pt x="65756" y="83971"/>
                </a:lnTo>
                <a:lnTo>
                  <a:pt x="78932" y="83971"/>
                </a:lnTo>
                <a:lnTo>
                  <a:pt x="68574" y="58693"/>
                </a:lnTo>
                <a:close/>
              </a:path>
              <a:path w="79375" h="84454">
                <a:moveTo>
                  <a:pt x="48249" y="9087"/>
                </a:moveTo>
                <a:lnTo>
                  <a:pt x="38454" y="9087"/>
                </a:lnTo>
                <a:lnTo>
                  <a:pt x="38454" y="11111"/>
                </a:lnTo>
                <a:lnTo>
                  <a:pt x="39445" y="12143"/>
                </a:lnTo>
                <a:lnTo>
                  <a:pt x="39445" y="14167"/>
                </a:lnTo>
                <a:lnTo>
                  <a:pt x="40478" y="15159"/>
                </a:lnTo>
                <a:lnTo>
                  <a:pt x="40478" y="18215"/>
                </a:lnTo>
                <a:lnTo>
                  <a:pt x="41469" y="19206"/>
                </a:lnTo>
                <a:lnTo>
                  <a:pt x="41469" y="20239"/>
                </a:lnTo>
                <a:lnTo>
                  <a:pt x="42501" y="21230"/>
                </a:lnTo>
                <a:lnTo>
                  <a:pt x="42501" y="23254"/>
                </a:lnTo>
                <a:lnTo>
                  <a:pt x="43493" y="25278"/>
                </a:lnTo>
                <a:lnTo>
                  <a:pt x="43493" y="26310"/>
                </a:lnTo>
                <a:lnTo>
                  <a:pt x="52621" y="49565"/>
                </a:lnTo>
                <a:lnTo>
                  <a:pt x="64834" y="49565"/>
                </a:lnTo>
                <a:lnTo>
                  <a:pt x="48249" y="908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3" name="object 443"/>
          <p:cNvSpPr/>
          <p:nvPr/>
        </p:nvSpPr>
        <p:spPr>
          <a:xfrm>
            <a:off x="15008041" y="5650841"/>
            <a:ext cx="62865" cy="83185"/>
          </a:xfrm>
          <a:custGeom>
            <a:avLst/>
            <a:gdLst/>
            <a:ahLst/>
            <a:cxnLst/>
            <a:rect l="l" t="t" r="r" b="b"/>
            <a:pathLst>
              <a:path w="62865" h="83185">
                <a:moveTo>
                  <a:pt x="40478" y="0"/>
                </a:moveTo>
                <a:lnTo>
                  <a:pt x="0" y="0"/>
                </a:lnTo>
                <a:lnTo>
                  <a:pt x="0" y="82980"/>
                </a:lnTo>
                <a:lnTo>
                  <a:pt x="42501" y="82980"/>
                </a:lnTo>
                <a:lnTo>
                  <a:pt x="43493" y="81988"/>
                </a:lnTo>
                <a:lnTo>
                  <a:pt x="46549" y="81988"/>
                </a:lnTo>
                <a:lnTo>
                  <a:pt x="47541" y="80956"/>
                </a:lnTo>
                <a:lnTo>
                  <a:pt x="49565" y="80956"/>
                </a:lnTo>
                <a:lnTo>
                  <a:pt x="50597" y="79964"/>
                </a:lnTo>
                <a:lnTo>
                  <a:pt x="51589" y="79964"/>
                </a:lnTo>
                <a:lnTo>
                  <a:pt x="52621" y="78932"/>
                </a:lnTo>
                <a:lnTo>
                  <a:pt x="53613" y="78932"/>
                </a:lnTo>
                <a:lnTo>
                  <a:pt x="54645" y="77940"/>
                </a:lnTo>
                <a:lnTo>
                  <a:pt x="55637" y="76908"/>
                </a:lnTo>
                <a:lnTo>
                  <a:pt x="56669" y="75916"/>
                </a:lnTo>
                <a:lnTo>
                  <a:pt x="57660" y="74884"/>
                </a:lnTo>
                <a:lnTo>
                  <a:pt x="57660" y="73892"/>
                </a:lnTo>
                <a:lnTo>
                  <a:pt x="11111" y="73892"/>
                </a:lnTo>
                <a:lnTo>
                  <a:pt x="11111" y="44525"/>
                </a:lnTo>
                <a:lnTo>
                  <a:pt x="57660" y="44525"/>
                </a:lnTo>
                <a:lnTo>
                  <a:pt x="56669" y="43534"/>
                </a:lnTo>
                <a:lnTo>
                  <a:pt x="55637" y="43534"/>
                </a:lnTo>
                <a:lnTo>
                  <a:pt x="54645" y="42501"/>
                </a:lnTo>
                <a:lnTo>
                  <a:pt x="53613" y="41510"/>
                </a:lnTo>
                <a:lnTo>
                  <a:pt x="52621" y="41510"/>
                </a:lnTo>
                <a:lnTo>
                  <a:pt x="51589" y="40478"/>
                </a:lnTo>
                <a:lnTo>
                  <a:pt x="50597" y="40478"/>
                </a:lnTo>
                <a:lnTo>
                  <a:pt x="49565" y="39486"/>
                </a:lnTo>
                <a:lnTo>
                  <a:pt x="48573" y="39486"/>
                </a:lnTo>
                <a:lnTo>
                  <a:pt x="47541" y="38454"/>
                </a:lnTo>
                <a:lnTo>
                  <a:pt x="48573" y="38454"/>
                </a:lnTo>
                <a:lnTo>
                  <a:pt x="50597" y="36430"/>
                </a:lnTo>
                <a:lnTo>
                  <a:pt x="51589" y="36430"/>
                </a:lnTo>
                <a:lnTo>
                  <a:pt x="52621" y="35438"/>
                </a:lnTo>
                <a:lnTo>
                  <a:pt x="53613" y="34406"/>
                </a:lnTo>
                <a:lnTo>
                  <a:pt x="11111" y="34406"/>
                </a:lnTo>
                <a:lnTo>
                  <a:pt x="11111" y="10119"/>
                </a:lnTo>
                <a:lnTo>
                  <a:pt x="55637" y="10119"/>
                </a:lnTo>
                <a:lnTo>
                  <a:pt x="55637" y="9127"/>
                </a:lnTo>
                <a:lnTo>
                  <a:pt x="54645" y="8095"/>
                </a:lnTo>
                <a:lnTo>
                  <a:pt x="53613" y="8095"/>
                </a:lnTo>
                <a:lnTo>
                  <a:pt x="53613" y="7103"/>
                </a:lnTo>
                <a:lnTo>
                  <a:pt x="52621" y="6071"/>
                </a:lnTo>
                <a:lnTo>
                  <a:pt x="51589" y="5079"/>
                </a:lnTo>
                <a:lnTo>
                  <a:pt x="50597" y="5079"/>
                </a:lnTo>
                <a:lnTo>
                  <a:pt x="48573" y="3056"/>
                </a:lnTo>
                <a:lnTo>
                  <a:pt x="47541" y="3056"/>
                </a:lnTo>
                <a:lnTo>
                  <a:pt x="46549" y="2023"/>
                </a:lnTo>
                <a:lnTo>
                  <a:pt x="45517" y="2023"/>
                </a:lnTo>
                <a:lnTo>
                  <a:pt x="44525" y="1032"/>
                </a:lnTo>
                <a:lnTo>
                  <a:pt x="41469" y="1032"/>
                </a:lnTo>
                <a:lnTo>
                  <a:pt x="40478" y="0"/>
                </a:lnTo>
                <a:close/>
              </a:path>
              <a:path w="62865" h="83185">
                <a:moveTo>
                  <a:pt x="57660" y="44525"/>
                </a:moveTo>
                <a:lnTo>
                  <a:pt x="35398" y="44525"/>
                </a:lnTo>
                <a:lnTo>
                  <a:pt x="36430" y="45558"/>
                </a:lnTo>
                <a:lnTo>
                  <a:pt x="41469" y="45558"/>
                </a:lnTo>
                <a:lnTo>
                  <a:pt x="42501" y="46549"/>
                </a:lnTo>
                <a:lnTo>
                  <a:pt x="44525" y="46549"/>
                </a:lnTo>
                <a:lnTo>
                  <a:pt x="45517" y="47581"/>
                </a:lnTo>
                <a:lnTo>
                  <a:pt x="46549" y="47581"/>
                </a:lnTo>
                <a:lnTo>
                  <a:pt x="46549" y="48573"/>
                </a:lnTo>
                <a:lnTo>
                  <a:pt x="47541" y="49605"/>
                </a:lnTo>
                <a:lnTo>
                  <a:pt x="48573" y="49605"/>
                </a:lnTo>
                <a:lnTo>
                  <a:pt x="49565" y="50597"/>
                </a:lnTo>
                <a:lnTo>
                  <a:pt x="49565" y="51629"/>
                </a:lnTo>
                <a:lnTo>
                  <a:pt x="50597" y="52621"/>
                </a:lnTo>
                <a:lnTo>
                  <a:pt x="50597" y="54645"/>
                </a:lnTo>
                <a:lnTo>
                  <a:pt x="51589" y="55677"/>
                </a:lnTo>
                <a:lnTo>
                  <a:pt x="51589" y="62740"/>
                </a:lnTo>
                <a:lnTo>
                  <a:pt x="50597" y="63773"/>
                </a:lnTo>
                <a:lnTo>
                  <a:pt x="50597" y="64764"/>
                </a:lnTo>
                <a:lnTo>
                  <a:pt x="49565" y="65797"/>
                </a:lnTo>
                <a:lnTo>
                  <a:pt x="49565" y="66788"/>
                </a:lnTo>
                <a:lnTo>
                  <a:pt x="48573" y="67820"/>
                </a:lnTo>
                <a:lnTo>
                  <a:pt x="48573" y="68812"/>
                </a:lnTo>
                <a:lnTo>
                  <a:pt x="47541" y="69844"/>
                </a:lnTo>
                <a:lnTo>
                  <a:pt x="46549" y="69844"/>
                </a:lnTo>
                <a:lnTo>
                  <a:pt x="45517" y="70836"/>
                </a:lnTo>
                <a:lnTo>
                  <a:pt x="44525" y="70836"/>
                </a:lnTo>
                <a:lnTo>
                  <a:pt x="43493" y="71868"/>
                </a:lnTo>
                <a:lnTo>
                  <a:pt x="42501" y="71868"/>
                </a:lnTo>
                <a:lnTo>
                  <a:pt x="41469" y="72860"/>
                </a:lnTo>
                <a:lnTo>
                  <a:pt x="38454" y="72860"/>
                </a:lnTo>
                <a:lnTo>
                  <a:pt x="37421" y="73892"/>
                </a:lnTo>
                <a:lnTo>
                  <a:pt x="57660" y="73892"/>
                </a:lnTo>
                <a:lnTo>
                  <a:pt x="59684" y="71868"/>
                </a:lnTo>
                <a:lnTo>
                  <a:pt x="59684" y="70836"/>
                </a:lnTo>
                <a:lnTo>
                  <a:pt x="60717" y="69844"/>
                </a:lnTo>
                <a:lnTo>
                  <a:pt x="60717" y="68812"/>
                </a:lnTo>
                <a:lnTo>
                  <a:pt x="61708" y="67820"/>
                </a:lnTo>
                <a:lnTo>
                  <a:pt x="61708" y="65797"/>
                </a:lnTo>
                <a:lnTo>
                  <a:pt x="62740" y="64764"/>
                </a:lnTo>
                <a:lnTo>
                  <a:pt x="62740" y="53653"/>
                </a:lnTo>
                <a:lnTo>
                  <a:pt x="61708" y="52621"/>
                </a:lnTo>
                <a:lnTo>
                  <a:pt x="61708" y="50597"/>
                </a:lnTo>
                <a:lnTo>
                  <a:pt x="60717" y="49605"/>
                </a:lnTo>
                <a:lnTo>
                  <a:pt x="60717" y="48573"/>
                </a:lnTo>
                <a:lnTo>
                  <a:pt x="59684" y="47581"/>
                </a:lnTo>
                <a:lnTo>
                  <a:pt x="58693" y="46549"/>
                </a:lnTo>
                <a:lnTo>
                  <a:pt x="57660" y="45558"/>
                </a:lnTo>
                <a:lnTo>
                  <a:pt x="57660" y="44525"/>
                </a:lnTo>
                <a:close/>
              </a:path>
              <a:path w="62865" h="83185">
                <a:moveTo>
                  <a:pt x="55637" y="31390"/>
                </a:moveTo>
                <a:lnTo>
                  <a:pt x="43493" y="31390"/>
                </a:lnTo>
                <a:lnTo>
                  <a:pt x="41469" y="33414"/>
                </a:lnTo>
                <a:lnTo>
                  <a:pt x="40478" y="33414"/>
                </a:lnTo>
                <a:lnTo>
                  <a:pt x="39445" y="34406"/>
                </a:lnTo>
                <a:lnTo>
                  <a:pt x="53613" y="34406"/>
                </a:lnTo>
                <a:lnTo>
                  <a:pt x="54645" y="33414"/>
                </a:lnTo>
                <a:lnTo>
                  <a:pt x="55637" y="32382"/>
                </a:lnTo>
                <a:lnTo>
                  <a:pt x="55637" y="31390"/>
                </a:lnTo>
                <a:close/>
              </a:path>
              <a:path w="62865" h="83185">
                <a:moveTo>
                  <a:pt x="55637" y="10119"/>
                </a:moveTo>
                <a:lnTo>
                  <a:pt x="39445" y="10119"/>
                </a:lnTo>
                <a:lnTo>
                  <a:pt x="40478" y="11151"/>
                </a:lnTo>
                <a:lnTo>
                  <a:pt x="41469" y="11151"/>
                </a:lnTo>
                <a:lnTo>
                  <a:pt x="42501" y="12143"/>
                </a:lnTo>
                <a:lnTo>
                  <a:pt x="43493" y="12143"/>
                </a:lnTo>
                <a:lnTo>
                  <a:pt x="46549" y="15199"/>
                </a:lnTo>
                <a:lnTo>
                  <a:pt x="46549" y="17223"/>
                </a:lnTo>
                <a:lnTo>
                  <a:pt x="47541" y="18215"/>
                </a:lnTo>
                <a:lnTo>
                  <a:pt x="47541" y="20239"/>
                </a:lnTo>
                <a:lnTo>
                  <a:pt x="48573" y="21271"/>
                </a:lnTo>
                <a:lnTo>
                  <a:pt x="48573" y="23295"/>
                </a:lnTo>
                <a:lnTo>
                  <a:pt x="47541" y="24286"/>
                </a:lnTo>
                <a:lnTo>
                  <a:pt x="47541" y="28334"/>
                </a:lnTo>
                <a:lnTo>
                  <a:pt x="46549" y="29366"/>
                </a:lnTo>
                <a:lnTo>
                  <a:pt x="45517" y="29366"/>
                </a:lnTo>
                <a:lnTo>
                  <a:pt x="45517" y="30358"/>
                </a:lnTo>
                <a:lnTo>
                  <a:pt x="44525" y="31390"/>
                </a:lnTo>
                <a:lnTo>
                  <a:pt x="56669" y="31390"/>
                </a:lnTo>
                <a:lnTo>
                  <a:pt x="56669" y="30358"/>
                </a:lnTo>
                <a:lnTo>
                  <a:pt x="57660" y="29366"/>
                </a:lnTo>
                <a:lnTo>
                  <a:pt x="57660" y="28334"/>
                </a:lnTo>
                <a:lnTo>
                  <a:pt x="58693" y="26310"/>
                </a:lnTo>
                <a:lnTo>
                  <a:pt x="58693" y="15199"/>
                </a:lnTo>
                <a:lnTo>
                  <a:pt x="57660" y="14167"/>
                </a:lnTo>
                <a:lnTo>
                  <a:pt x="57660" y="13175"/>
                </a:lnTo>
                <a:lnTo>
                  <a:pt x="56669" y="12143"/>
                </a:lnTo>
                <a:lnTo>
                  <a:pt x="56669" y="11151"/>
                </a:lnTo>
                <a:lnTo>
                  <a:pt x="55637" y="101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4" name="object 444"/>
          <p:cNvSpPr/>
          <p:nvPr/>
        </p:nvSpPr>
        <p:spPr>
          <a:xfrm>
            <a:off x="15008041" y="4399057"/>
            <a:ext cx="53975" cy="84455"/>
          </a:xfrm>
          <a:custGeom>
            <a:avLst/>
            <a:gdLst/>
            <a:ahLst/>
            <a:cxnLst/>
            <a:rect l="l" t="t" r="r" b="b"/>
            <a:pathLst>
              <a:path w="53975" h="84455">
                <a:moveTo>
                  <a:pt x="53613" y="0"/>
                </a:moveTo>
                <a:lnTo>
                  <a:pt x="0" y="0"/>
                </a:lnTo>
                <a:lnTo>
                  <a:pt x="0" y="83971"/>
                </a:lnTo>
                <a:lnTo>
                  <a:pt x="11111" y="83971"/>
                </a:lnTo>
                <a:lnTo>
                  <a:pt x="11111" y="10119"/>
                </a:lnTo>
                <a:lnTo>
                  <a:pt x="53613" y="10119"/>
                </a:lnTo>
                <a:lnTo>
                  <a:pt x="5361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5" name="object 445"/>
          <p:cNvSpPr/>
          <p:nvPr/>
        </p:nvSpPr>
        <p:spPr>
          <a:xfrm>
            <a:off x="15009073" y="4049934"/>
            <a:ext cx="74930" cy="103505"/>
          </a:xfrm>
          <a:custGeom>
            <a:avLst/>
            <a:gdLst/>
            <a:ahLst/>
            <a:cxnLst/>
            <a:rect l="l" t="t" r="r" b="b"/>
            <a:pathLst>
              <a:path w="74930" h="103505">
                <a:moveTo>
                  <a:pt x="74843" y="73852"/>
                </a:moveTo>
                <a:lnTo>
                  <a:pt x="0" y="73852"/>
                </a:lnTo>
                <a:lnTo>
                  <a:pt x="0" y="103219"/>
                </a:lnTo>
                <a:lnTo>
                  <a:pt x="10119" y="103219"/>
                </a:lnTo>
                <a:lnTo>
                  <a:pt x="10119" y="83971"/>
                </a:lnTo>
                <a:lnTo>
                  <a:pt x="74843" y="83971"/>
                </a:lnTo>
                <a:lnTo>
                  <a:pt x="74843" y="73852"/>
                </a:lnTo>
                <a:close/>
              </a:path>
              <a:path w="74930" h="103505">
                <a:moveTo>
                  <a:pt x="74843" y="83971"/>
                </a:moveTo>
                <a:lnTo>
                  <a:pt x="65756" y="83971"/>
                </a:lnTo>
                <a:lnTo>
                  <a:pt x="65756" y="103219"/>
                </a:lnTo>
                <a:lnTo>
                  <a:pt x="74843" y="103219"/>
                </a:lnTo>
                <a:lnTo>
                  <a:pt x="74843" y="83971"/>
                </a:lnTo>
                <a:close/>
              </a:path>
              <a:path w="74930" h="103505">
                <a:moveTo>
                  <a:pt x="67780" y="0"/>
                </a:moveTo>
                <a:lnTo>
                  <a:pt x="17182" y="0"/>
                </a:lnTo>
                <a:lnTo>
                  <a:pt x="17182" y="15159"/>
                </a:lnTo>
                <a:lnTo>
                  <a:pt x="16191" y="17182"/>
                </a:lnTo>
                <a:lnTo>
                  <a:pt x="16191" y="37421"/>
                </a:lnTo>
                <a:lnTo>
                  <a:pt x="15159" y="39445"/>
                </a:lnTo>
                <a:lnTo>
                  <a:pt x="15159" y="46549"/>
                </a:lnTo>
                <a:lnTo>
                  <a:pt x="14167" y="47541"/>
                </a:lnTo>
                <a:lnTo>
                  <a:pt x="14167" y="53613"/>
                </a:lnTo>
                <a:lnTo>
                  <a:pt x="13135" y="54645"/>
                </a:lnTo>
                <a:lnTo>
                  <a:pt x="13135" y="57660"/>
                </a:lnTo>
                <a:lnTo>
                  <a:pt x="12143" y="58693"/>
                </a:lnTo>
                <a:lnTo>
                  <a:pt x="12143" y="62740"/>
                </a:lnTo>
                <a:lnTo>
                  <a:pt x="11111" y="63732"/>
                </a:lnTo>
                <a:lnTo>
                  <a:pt x="11111" y="64764"/>
                </a:lnTo>
                <a:lnTo>
                  <a:pt x="10119" y="65756"/>
                </a:lnTo>
                <a:lnTo>
                  <a:pt x="10119" y="67780"/>
                </a:lnTo>
                <a:lnTo>
                  <a:pt x="9087" y="68812"/>
                </a:lnTo>
                <a:lnTo>
                  <a:pt x="9087" y="69804"/>
                </a:lnTo>
                <a:lnTo>
                  <a:pt x="8095" y="70836"/>
                </a:lnTo>
                <a:lnTo>
                  <a:pt x="8095" y="71828"/>
                </a:lnTo>
                <a:lnTo>
                  <a:pt x="7063" y="72860"/>
                </a:lnTo>
                <a:lnTo>
                  <a:pt x="7063" y="73852"/>
                </a:lnTo>
                <a:lnTo>
                  <a:pt x="18174" y="73852"/>
                </a:lnTo>
                <a:lnTo>
                  <a:pt x="18174" y="72860"/>
                </a:lnTo>
                <a:lnTo>
                  <a:pt x="19206" y="71828"/>
                </a:lnTo>
                <a:lnTo>
                  <a:pt x="19206" y="69804"/>
                </a:lnTo>
                <a:lnTo>
                  <a:pt x="20198" y="68812"/>
                </a:lnTo>
                <a:lnTo>
                  <a:pt x="20198" y="67780"/>
                </a:lnTo>
                <a:lnTo>
                  <a:pt x="21230" y="65756"/>
                </a:lnTo>
                <a:lnTo>
                  <a:pt x="21230" y="63732"/>
                </a:lnTo>
                <a:lnTo>
                  <a:pt x="22222" y="62740"/>
                </a:lnTo>
                <a:lnTo>
                  <a:pt x="22222" y="60717"/>
                </a:lnTo>
                <a:lnTo>
                  <a:pt x="23254" y="59684"/>
                </a:lnTo>
                <a:lnTo>
                  <a:pt x="23254" y="56669"/>
                </a:lnTo>
                <a:lnTo>
                  <a:pt x="24246" y="54645"/>
                </a:lnTo>
                <a:lnTo>
                  <a:pt x="24246" y="50597"/>
                </a:lnTo>
                <a:lnTo>
                  <a:pt x="25278" y="48573"/>
                </a:lnTo>
                <a:lnTo>
                  <a:pt x="25278" y="40478"/>
                </a:lnTo>
                <a:lnTo>
                  <a:pt x="26270" y="39445"/>
                </a:lnTo>
                <a:lnTo>
                  <a:pt x="26270" y="28334"/>
                </a:lnTo>
                <a:lnTo>
                  <a:pt x="27302" y="27302"/>
                </a:lnTo>
                <a:lnTo>
                  <a:pt x="27302" y="10119"/>
                </a:lnTo>
                <a:lnTo>
                  <a:pt x="67780" y="10119"/>
                </a:lnTo>
                <a:lnTo>
                  <a:pt x="67780" y="0"/>
                </a:lnTo>
                <a:close/>
              </a:path>
              <a:path w="74930" h="103505">
                <a:moveTo>
                  <a:pt x="67780" y="10119"/>
                </a:moveTo>
                <a:lnTo>
                  <a:pt x="56628" y="10119"/>
                </a:lnTo>
                <a:lnTo>
                  <a:pt x="56628" y="73852"/>
                </a:lnTo>
                <a:lnTo>
                  <a:pt x="67780" y="73852"/>
                </a:lnTo>
                <a:lnTo>
                  <a:pt x="67780" y="1011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46" name="object 446"/>
          <p:cNvGrpSpPr/>
          <p:nvPr/>
        </p:nvGrpSpPr>
        <p:grpSpPr>
          <a:xfrm>
            <a:off x="14896725" y="7764808"/>
            <a:ext cx="246379" cy="197485"/>
            <a:chOff x="14872310" y="4607077"/>
            <a:chExt cx="246379" cy="197485"/>
          </a:xfrm>
        </p:grpSpPr>
        <p:sp>
          <p:nvSpPr>
            <p:cNvPr id="447" name="object 447"/>
            <p:cNvSpPr/>
            <p:nvPr/>
          </p:nvSpPr>
          <p:spPr>
            <a:xfrm>
              <a:off x="14923940" y="4610113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70">
                  <a:moveTo>
                    <a:pt x="191238" y="95629"/>
                  </a:moveTo>
                  <a:lnTo>
                    <a:pt x="183721" y="58393"/>
                  </a:lnTo>
                  <a:lnTo>
                    <a:pt x="163225" y="27998"/>
                  </a:lnTo>
                  <a:lnTo>
                    <a:pt x="132827" y="7510"/>
                  </a:lnTo>
                  <a:lnTo>
                    <a:pt x="95609" y="0"/>
                  </a:lnTo>
                  <a:lnTo>
                    <a:pt x="58402" y="7510"/>
                  </a:lnTo>
                  <a:lnTo>
                    <a:pt x="28010" y="27998"/>
                  </a:lnTo>
                  <a:lnTo>
                    <a:pt x="7516" y="58393"/>
                  </a:lnTo>
                  <a:lnTo>
                    <a:pt x="0" y="95629"/>
                  </a:lnTo>
                  <a:lnTo>
                    <a:pt x="7516" y="132848"/>
                  </a:lnTo>
                  <a:lnTo>
                    <a:pt x="28010" y="163245"/>
                  </a:lnTo>
                  <a:lnTo>
                    <a:pt x="58402" y="183742"/>
                  </a:lnTo>
                  <a:lnTo>
                    <a:pt x="95609" y="191258"/>
                  </a:lnTo>
                  <a:lnTo>
                    <a:pt x="132827" y="183742"/>
                  </a:lnTo>
                  <a:lnTo>
                    <a:pt x="163225" y="163245"/>
                  </a:lnTo>
                  <a:lnTo>
                    <a:pt x="183721" y="132848"/>
                  </a:lnTo>
                  <a:lnTo>
                    <a:pt x="191238" y="9562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8" name="object 448"/>
            <p:cNvSpPr/>
            <p:nvPr/>
          </p:nvSpPr>
          <p:spPr>
            <a:xfrm>
              <a:off x="14875346" y="4616184"/>
              <a:ext cx="64135" cy="40005"/>
            </a:xfrm>
            <a:custGeom>
              <a:avLst/>
              <a:gdLst/>
              <a:ahLst/>
              <a:cxnLst/>
              <a:rect l="l" t="t" r="r" b="b"/>
              <a:pathLst>
                <a:path w="64134" h="40004">
                  <a:moveTo>
                    <a:pt x="0" y="0"/>
                  </a:moveTo>
                  <a:lnTo>
                    <a:pt x="63732" y="394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9" name="object 449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14896725" y="7412649"/>
            <a:ext cx="245904" cy="197330"/>
          </a:xfrm>
          <a:prstGeom prst="rect">
            <a:avLst/>
          </a:prstGeom>
        </p:spPr>
      </p:pic>
      <p:sp>
        <p:nvSpPr>
          <p:cNvPr id="450" name="object 450"/>
          <p:cNvSpPr/>
          <p:nvPr/>
        </p:nvSpPr>
        <p:spPr>
          <a:xfrm>
            <a:off x="14948356" y="5594175"/>
            <a:ext cx="191770" cy="191770"/>
          </a:xfrm>
          <a:custGeom>
            <a:avLst/>
            <a:gdLst/>
            <a:ahLst/>
            <a:cxnLst/>
            <a:rect l="l" t="t" r="r" b="b"/>
            <a:pathLst>
              <a:path w="191769" h="191769">
                <a:moveTo>
                  <a:pt x="191238" y="95609"/>
                </a:moveTo>
                <a:lnTo>
                  <a:pt x="183721" y="58393"/>
                </a:lnTo>
                <a:lnTo>
                  <a:pt x="163225" y="28003"/>
                </a:lnTo>
                <a:lnTo>
                  <a:pt x="132827" y="7513"/>
                </a:lnTo>
                <a:lnTo>
                  <a:pt x="95609" y="0"/>
                </a:lnTo>
                <a:lnTo>
                  <a:pt x="58402" y="7513"/>
                </a:lnTo>
                <a:lnTo>
                  <a:pt x="28010" y="28003"/>
                </a:lnTo>
                <a:lnTo>
                  <a:pt x="7516" y="58393"/>
                </a:lnTo>
                <a:lnTo>
                  <a:pt x="0" y="95609"/>
                </a:lnTo>
                <a:lnTo>
                  <a:pt x="7516" y="132856"/>
                </a:lnTo>
                <a:lnTo>
                  <a:pt x="28010" y="163258"/>
                </a:lnTo>
                <a:lnTo>
                  <a:pt x="58402" y="183747"/>
                </a:lnTo>
                <a:lnTo>
                  <a:pt x="95609" y="191258"/>
                </a:lnTo>
                <a:lnTo>
                  <a:pt x="132827" y="183747"/>
                </a:lnTo>
                <a:lnTo>
                  <a:pt x="163225" y="163258"/>
                </a:lnTo>
                <a:lnTo>
                  <a:pt x="183721" y="132856"/>
                </a:lnTo>
                <a:lnTo>
                  <a:pt x="191238" y="95609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51" name="object 451"/>
          <p:cNvGrpSpPr/>
          <p:nvPr/>
        </p:nvGrpSpPr>
        <p:grpSpPr>
          <a:xfrm>
            <a:off x="14896725" y="4337332"/>
            <a:ext cx="246379" cy="197485"/>
            <a:chOff x="14872310" y="1179601"/>
            <a:chExt cx="246379" cy="197485"/>
          </a:xfrm>
        </p:grpSpPr>
        <p:sp>
          <p:nvSpPr>
            <p:cNvPr id="452" name="object 452"/>
            <p:cNvSpPr/>
            <p:nvPr/>
          </p:nvSpPr>
          <p:spPr>
            <a:xfrm>
              <a:off x="14875346" y="1188705"/>
              <a:ext cx="64135" cy="40005"/>
            </a:xfrm>
            <a:custGeom>
              <a:avLst/>
              <a:gdLst/>
              <a:ahLst/>
              <a:cxnLst/>
              <a:rect l="l" t="t" r="r" b="b"/>
              <a:pathLst>
                <a:path w="64134" h="40005">
                  <a:moveTo>
                    <a:pt x="0" y="0"/>
                  </a:moveTo>
                  <a:lnTo>
                    <a:pt x="63732" y="3944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3" name="object 453"/>
            <p:cNvSpPr/>
            <p:nvPr/>
          </p:nvSpPr>
          <p:spPr>
            <a:xfrm>
              <a:off x="14923940" y="1182637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69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402" y="7513"/>
                  </a:lnTo>
                  <a:lnTo>
                    <a:pt x="28010" y="28003"/>
                  </a:lnTo>
                  <a:lnTo>
                    <a:pt x="7516" y="58393"/>
                  </a:lnTo>
                  <a:lnTo>
                    <a:pt x="0" y="95609"/>
                  </a:lnTo>
                  <a:lnTo>
                    <a:pt x="7516" y="132856"/>
                  </a:lnTo>
                  <a:lnTo>
                    <a:pt x="28010" y="163258"/>
                  </a:lnTo>
                  <a:lnTo>
                    <a:pt x="58402" y="183747"/>
                  </a:lnTo>
                  <a:lnTo>
                    <a:pt x="95609" y="191258"/>
                  </a:lnTo>
                  <a:lnTo>
                    <a:pt x="132827" y="183747"/>
                  </a:lnTo>
                  <a:lnTo>
                    <a:pt x="163225" y="163258"/>
                  </a:lnTo>
                  <a:lnTo>
                    <a:pt x="183721" y="132856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4" name="object 454"/>
          <p:cNvGrpSpPr/>
          <p:nvPr/>
        </p:nvGrpSpPr>
        <p:grpSpPr>
          <a:xfrm>
            <a:off x="14896725" y="4006424"/>
            <a:ext cx="246379" cy="197485"/>
            <a:chOff x="14872310" y="848693"/>
            <a:chExt cx="246379" cy="197485"/>
          </a:xfrm>
        </p:grpSpPr>
        <p:sp>
          <p:nvSpPr>
            <p:cNvPr id="455" name="object 455"/>
            <p:cNvSpPr/>
            <p:nvPr/>
          </p:nvSpPr>
          <p:spPr>
            <a:xfrm>
              <a:off x="14875346" y="998478"/>
              <a:ext cx="64135" cy="40005"/>
            </a:xfrm>
            <a:custGeom>
              <a:avLst/>
              <a:gdLst/>
              <a:ahLst/>
              <a:cxnLst/>
              <a:rect l="l" t="t" r="r" b="b"/>
              <a:pathLst>
                <a:path w="64134" h="40005">
                  <a:moveTo>
                    <a:pt x="0" y="39445"/>
                  </a:moveTo>
                  <a:lnTo>
                    <a:pt x="6373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6" name="object 456"/>
            <p:cNvSpPr/>
            <p:nvPr/>
          </p:nvSpPr>
          <p:spPr>
            <a:xfrm>
              <a:off x="14923940" y="851729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69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402" y="7513"/>
                  </a:lnTo>
                  <a:lnTo>
                    <a:pt x="28010" y="28003"/>
                  </a:lnTo>
                  <a:lnTo>
                    <a:pt x="7516" y="58393"/>
                  </a:lnTo>
                  <a:lnTo>
                    <a:pt x="0" y="95609"/>
                  </a:lnTo>
                  <a:lnTo>
                    <a:pt x="7516" y="132830"/>
                  </a:lnTo>
                  <a:lnTo>
                    <a:pt x="28010" y="163235"/>
                  </a:lnTo>
                  <a:lnTo>
                    <a:pt x="58402" y="183739"/>
                  </a:lnTo>
                  <a:lnTo>
                    <a:pt x="95609" y="191258"/>
                  </a:lnTo>
                  <a:lnTo>
                    <a:pt x="132827" y="183739"/>
                  </a:lnTo>
                  <a:lnTo>
                    <a:pt x="163225" y="163235"/>
                  </a:lnTo>
                  <a:lnTo>
                    <a:pt x="183721" y="132830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7" name="object 457"/>
          <p:cNvGrpSpPr/>
          <p:nvPr/>
        </p:nvGrpSpPr>
        <p:grpSpPr>
          <a:xfrm>
            <a:off x="14945319" y="3591524"/>
            <a:ext cx="197485" cy="419100"/>
            <a:chOff x="14920904" y="433793"/>
            <a:chExt cx="197485" cy="419100"/>
          </a:xfrm>
        </p:grpSpPr>
        <p:sp>
          <p:nvSpPr>
            <p:cNvPr id="458" name="object 458"/>
            <p:cNvSpPr/>
            <p:nvPr/>
          </p:nvSpPr>
          <p:spPr>
            <a:xfrm>
              <a:off x="14985649" y="493494"/>
              <a:ext cx="74295" cy="86360"/>
            </a:xfrm>
            <a:custGeom>
              <a:avLst/>
              <a:gdLst/>
              <a:ahLst/>
              <a:cxnLst/>
              <a:rect l="l" t="t" r="r" b="b"/>
              <a:pathLst>
                <a:path w="74294" h="86359">
                  <a:moveTo>
                    <a:pt x="47541" y="85003"/>
                  </a:moveTo>
                  <a:lnTo>
                    <a:pt x="28334" y="85003"/>
                  </a:lnTo>
                  <a:lnTo>
                    <a:pt x="30358" y="85995"/>
                  </a:lnTo>
                  <a:lnTo>
                    <a:pt x="46549" y="85995"/>
                  </a:lnTo>
                  <a:lnTo>
                    <a:pt x="47541" y="85003"/>
                  </a:lnTo>
                  <a:close/>
                </a:path>
                <a:path w="74294" h="86359">
                  <a:moveTo>
                    <a:pt x="51589" y="83971"/>
                  </a:moveTo>
                  <a:lnTo>
                    <a:pt x="24286" y="83971"/>
                  </a:lnTo>
                  <a:lnTo>
                    <a:pt x="25319" y="85003"/>
                  </a:lnTo>
                  <a:lnTo>
                    <a:pt x="50597" y="85003"/>
                  </a:lnTo>
                  <a:lnTo>
                    <a:pt x="51589" y="83971"/>
                  </a:lnTo>
                  <a:close/>
                </a:path>
                <a:path w="74294" h="86359">
                  <a:moveTo>
                    <a:pt x="54645" y="82980"/>
                  </a:moveTo>
                  <a:lnTo>
                    <a:pt x="22262" y="82980"/>
                  </a:lnTo>
                  <a:lnTo>
                    <a:pt x="23295" y="83971"/>
                  </a:lnTo>
                  <a:lnTo>
                    <a:pt x="53613" y="83971"/>
                  </a:lnTo>
                  <a:lnTo>
                    <a:pt x="54645" y="82980"/>
                  </a:lnTo>
                  <a:close/>
                </a:path>
                <a:path w="74294" h="86359">
                  <a:moveTo>
                    <a:pt x="56669" y="81947"/>
                  </a:moveTo>
                  <a:lnTo>
                    <a:pt x="19247" y="81947"/>
                  </a:lnTo>
                  <a:lnTo>
                    <a:pt x="20239" y="82980"/>
                  </a:lnTo>
                  <a:lnTo>
                    <a:pt x="55637" y="82980"/>
                  </a:lnTo>
                  <a:lnTo>
                    <a:pt x="56669" y="81947"/>
                  </a:lnTo>
                  <a:close/>
                </a:path>
                <a:path w="74294" h="86359">
                  <a:moveTo>
                    <a:pt x="58693" y="80956"/>
                  </a:moveTo>
                  <a:lnTo>
                    <a:pt x="17223" y="80956"/>
                  </a:lnTo>
                  <a:lnTo>
                    <a:pt x="18215" y="81947"/>
                  </a:lnTo>
                  <a:lnTo>
                    <a:pt x="57660" y="81947"/>
                  </a:lnTo>
                  <a:lnTo>
                    <a:pt x="58693" y="80956"/>
                  </a:lnTo>
                  <a:close/>
                </a:path>
                <a:path w="74294" h="86359">
                  <a:moveTo>
                    <a:pt x="23295" y="13175"/>
                  </a:moveTo>
                  <a:lnTo>
                    <a:pt x="9127" y="13175"/>
                  </a:lnTo>
                  <a:lnTo>
                    <a:pt x="8095" y="14167"/>
                  </a:lnTo>
                  <a:lnTo>
                    <a:pt x="8095" y="15199"/>
                  </a:lnTo>
                  <a:lnTo>
                    <a:pt x="7103" y="16191"/>
                  </a:lnTo>
                  <a:lnTo>
                    <a:pt x="7103" y="17223"/>
                  </a:lnTo>
                  <a:lnTo>
                    <a:pt x="6071" y="18215"/>
                  </a:lnTo>
                  <a:lnTo>
                    <a:pt x="5079" y="19247"/>
                  </a:lnTo>
                  <a:lnTo>
                    <a:pt x="5079" y="20239"/>
                  </a:lnTo>
                  <a:lnTo>
                    <a:pt x="4047" y="21271"/>
                  </a:lnTo>
                  <a:lnTo>
                    <a:pt x="4047" y="23295"/>
                  </a:lnTo>
                  <a:lnTo>
                    <a:pt x="3056" y="24286"/>
                  </a:lnTo>
                  <a:lnTo>
                    <a:pt x="3056" y="26310"/>
                  </a:lnTo>
                  <a:lnTo>
                    <a:pt x="2023" y="27342"/>
                  </a:lnTo>
                  <a:lnTo>
                    <a:pt x="2023" y="29366"/>
                  </a:lnTo>
                  <a:lnTo>
                    <a:pt x="1032" y="30358"/>
                  </a:lnTo>
                  <a:lnTo>
                    <a:pt x="1032" y="35438"/>
                  </a:lnTo>
                  <a:lnTo>
                    <a:pt x="0" y="36430"/>
                  </a:lnTo>
                  <a:lnTo>
                    <a:pt x="0" y="50597"/>
                  </a:lnTo>
                  <a:lnTo>
                    <a:pt x="1032" y="51589"/>
                  </a:lnTo>
                  <a:lnTo>
                    <a:pt x="1032" y="56669"/>
                  </a:lnTo>
                  <a:lnTo>
                    <a:pt x="2023" y="57660"/>
                  </a:lnTo>
                  <a:lnTo>
                    <a:pt x="2023" y="59684"/>
                  </a:lnTo>
                  <a:lnTo>
                    <a:pt x="3056" y="60717"/>
                  </a:lnTo>
                  <a:lnTo>
                    <a:pt x="3056" y="62740"/>
                  </a:lnTo>
                  <a:lnTo>
                    <a:pt x="4047" y="63732"/>
                  </a:lnTo>
                  <a:lnTo>
                    <a:pt x="4047" y="64764"/>
                  </a:lnTo>
                  <a:lnTo>
                    <a:pt x="5079" y="65756"/>
                  </a:lnTo>
                  <a:lnTo>
                    <a:pt x="5079" y="66788"/>
                  </a:lnTo>
                  <a:lnTo>
                    <a:pt x="6071" y="67780"/>
                  </a:lnTo>
                  <a:lnTo>
                    <a:pt x="6071" y="68812"/>
                  </a:lnTo>
                  <a:lnTo>
                    <a:pt x="7103" y="69804"/>
                  </a:lnTo>
                  <a:lnTo>
                    <a:pt x="7103" y="70836"/>
                  </a:lnTo>
                  <a:lnTo>
                    <a:pt x="8095" y="71828"/>
                  </a:lnTo>
                  <a:lnTo>
                    <a:pt x="8095" y="72860"/>
                  </a:lnTo>
                  <a:lnTo>
                    <a:pt x="9127" y="73852"/>
                  </a:lnTo>
                  <a:lnTo>
                    <a:pt x="10119" y="73852"/>
                  </a:lnTo>
                  <a:lnTo>
                    <a:pt x="10119" y="74884"/>
                  </a:lnTo>
                  <a:lnTo>
                    <a:pt x="11151" y="75876"/>
                  </a:lnTo>
                  <a:lnTo>
                    <a:pt x="12143" y="76908"/>
                  </a:lnTo>
                  <a:lnTo>
                    <a:pt x="13175" y="77900"/>
                  </a:lnTo>
                  <a:lnTo>
                    <a:pt x="14167" y="78932"/>
                  </a:lnTo>
                  <a:lnTo>
                    <a:pt x="15199" y="78932"/>
                  </a:lnTo>
                  <a:lnTo>
                    <a:pt x="16191" y="79923"/>
                  </a:lnTo>
                  <a:lnTo>
                    <a:pt x="16191" y="80956"/>
                  </a:lnTo>
                  <a:lnTo>
                    <a:pt x="59684" y="80956"/>
                  </a:lnTo>
                  <a:lnTo>
                    <a:pt x="59684" y="79923"/>
                  </a:lnTo>
                  <a:lnTo>
                    <a:pt x="60717" y="79923"/>
                  </a:lnTo>
                  <a:lnTo>
                    <a:pt x="63732" y="76908"/>
                  </a:lnTo>
                  <a:lnTo>
                    <a:pt x="32382" y="76908"/>
                  </a:lnTo>
                  <a:lnTo>
                    <a:pt x="31390" y="75876"/>
                  </a:lnTo>
                  <a:lnTo>
                    <a:pt x="29366" y="75876"/>
                  </a:lnTo>
                  <a:lnTo>
                    <a:pt x="28334" y="74884"/>
                  </a:lnTo>
                  <a:lnTo>
                    <a:pt x="26310" y="74884"/>
                  </a:lnTo>
                  <a:lnTo>
                    <a:pt x="25319" y="73852"/>
                  </a:lnTo>
                  <a:lnTo>
                    <a:pt x="24286" y="72860"/>
                  </a:lnTo>
                  <a:lnTo>
                    <a:pt x="23295" y="72860"/>
                  </a:lnTo>
                  <a:lnTo>
                    <a:pt x="23295" y="71828"/>
                  </a:lnTo>
                  <a:lnTo>
                    <a:pt x="22262" y="70836"/>
                  </a:lnTo>
                  <a:lnTo>
                    <a:pt x="21271" y="70836"/>
                  </a:lnTo>
                  <a:lnTo>
                    <a:pt x="19247" y="68812"/>
                  </a:lnTo>
                  <a:lnTo>
                    <a:pt x="19247" y="67780"/>
                  </a:lnTo>
                  <a:lnTo>
                    <a:pt x="18215" y="66788"/>
                  </a:lnTo>
                  <a:lnTo>
                    <a:pt x="17223" y="66788"/>
                  </a:lnTo>
                  <a:lnTo>
                    <a:pt x="17223" y="65756"/>
                  </a:lnTo>
                  <a:lnTo>
                    <a:pt x="16191" y="64764"/>
                  </a:lnTo>
                  <a:lnTo>
                    <a:pt x="16191" y="63732"/>
                  </a:lnTo>
                  <a:lnTo>
                    <a:pt x="15199" y="62740"/>
                  </a:lnTo>
                  <a:lnTo>
                    <a:pt x="15199" y="61708"/>
                  </a:lnTo>
                  <a:lnTo>
                    <a:pt x="14167" y="60717"/>
                  </a:lnTo>
                  <a:lnTo>
                    <a:pt x="14167" y="58693"/>
                  </a:lnTo>
                  <a:lnTo>
                    <a:pt x="13175" y="57660"/>
                  </a:lnTo>
                  <a:lnTo>
                    <a:pt x="13175" y="55637"/>
                  </a:lnTo>
                  <a:lnTo>
                    <a:pt x="12143" y="54645"/>
                  </a:lnTo>
                  <a:lnTo>
                    <a:pt x="12143" y="46549"/>
                  </a:lnTo>
                  <a:lnTo>
                    <a:pt x="42501" y="46549"/>
                  </a:lnTo>
                  <a:lnTo>
                    <a:pt x="42501" y="36430"/>
                  </a:lnTo>
                  <a:lnTo>
                    <a:pt x="12143" y="36430"/>
                  </a:lnTo>
                  <a:lnTo>
                    <a:pt x="12143" y="32382"/>
                  </a:lnTo>
                  <a:lnTo>
                    <a:pt x="13175" y="31390"/>
                  </a:lnTo>
                  <a:lnTo>
                    <a:pt x="13175" y="28334"/>
                  </a:lnTo>
                  <a:lnTo>
                    <a:pt x="14167" y="27342"/>
                  </a:lnTo>
                  <a:lnTo>
                    <a:pt x="14167" y="25319"/>
                  </a:lnTo>
                  <a:lnTo>
                    <a:pt x="15199" y="24286"/>
                  </a:lnTo>
                  <a:lnTo>
                    <a:pt x="15199" y="23295"/>
                  </a:lnTo>
                  <a:lnTo>
                    <a:pt x="16191" y="22262"/>
                  </a:lnTo>
                  <a:lnTo>
                    <a:pt x="16191" y="21271"/>
                  </a:lnTo>
                  <a:lnTo>
                    <a:pt x="17223" y="20239"/>
                  </a:lnTo>
                  <a:lnTo>
                    <a:pt x="17223" y="19247"/>
                  </a:lnTo>
                  <a:lnTo>
                    <a:pt x="18215" y="18215"/>
                  </a:lnTo>
                  <a:lnTo>
                    <a:pt x="19247" y="17223"/>
                  </a:lnTo>
                  <a:lnTo>
                    <a:pt x="20239" y="17223"/>
                  </a:lnTo>
                  <a:lnTo>
                    <a:pt x="20239" y="16191"/>
                  </a:lnTo>
                  <a:lnTo>
                    <a:pt x="21271" y="15199"/>
                  </a:lnTo>
                  <a:lnTo>
                    <a:pt x="22262" y="15199"/>
                  </a:lnTo>
                  <a:lnTo>
                    <a:pt x="22262" y="14167"/>
                  </a:lnTo>
                  <a:lnTo>
                    <a:pt x="23295" y="13175"/>
                  </a:lnTo>
                  <a:close/>
                </a:path>
                <a:path w="74294" h="86359">
                  <a:moveTo>
                    <a:pt x="62740" y="55637"/>
                  </a:moveTo>
                  <a:lnTo>
                    <a:pt x="62740" y="57660"/>
                  </a:lnTo>
                  <a:lnTo>
                    <a:pt x="61708" y="58693"/>
                  </a:lnTo>
                  <a:lnTo>
                    <a:pt x="61708" y="60717"/>
                  </a:lnTo>
                  <a:lnTo>
                    <a:pt x="60717" y="61708"/>
                  </a:lnTo>
                  <a:lnTo>
                    <a:pt x="60717" y="62740"/>
                  </a:lnTo>
                  <a:lnTo>
                    <a:pt x="59684" y="63732"/>
                  </a:lnTo>
                  <a:lnTo>
                    <a:pt x="59684" y="64764"/>
                  </a:lnTo>
                  <a:lnTo>
                    <a:pt x="58693" y="65756"/>
                  </a:lnTo>
                  <a:lnTo>
                    <a:pt x="58693" y="66788"/>
                  </a:lnTo>
                  <a:lnTo>
                    <a:pt x="57660" y="67780"/>
                  </a:lnTo>
                  <a:lnTo>
                    <a:pt x="56669" y="68812"/>
                  </a:lnTo>
                  <a:lnTo>
                    <a:pt x="56669" y="69804"/>
                  </a:lnTo>
                  <a:lnTo>
                    <a:pt x="55637" y="69804"/>
                  </a:lnTo>
                  <a:lnTo>
                    <a:pt x="54645" y="70836"/>
                  </a:lnTo>
                  <a:lnTo>
                    <a:pt x="54645" y="71828"/>
                  </a:lnTo>
                  <a:lnTo>
                    <a:pt x="53613" y="71828"/>
                  </a:lnTo>
                  <a:lnTo>
                    <a:pt x="52621" y="72860"/>
                  </a:lnTo>
                  <a:lnTo>
                    <a:pt x="51589" y="72860"/>
                  </a:lnTo>
                  <a:lnTo>
                    <a:pt x="51589" y="73852"/>
                  </a:lnTo>
                  <a:lnTo>
                    <a:pt x="50597" y="73852"/>
                  </a:lnTo>
                  <a:lnTo>
                    <a:pt x="49565" y="74884"/>
                  </a:lnTo>
                  <a:lnTo>
                    <a:pt x="48573" y="74884"/>
                  </a:lnTo>
                  <a:lnTo>
                    <a:pt x="47541" y="75876"/>
                  </a:lnTo>
                  <a:lnTo>
                    <a:pt x="44525" y="75876"/>
                  </a:lnTo>
                  <a:lnTo>
                    <a:pt x="43493" y="76908"/>
                  </a:lnTo>
                  <a:lnTo>
                    <a:pt x="63732" y="76908"/>
                  </a:lnTo>
                  <a:lnTo>
                    <a:pt x="66788" y="73852"/>
                  </a:lnTo>
                  <a:lnTo>
                    <a:pt x="66788" y="72860"/>
                  </a:lnTo>
                  <a:lnTo>
                    <a:pt x="67780" y="71828"/>
                  </a:lnTo>
                  <a:lnTo>
                    <a:pt x="68812" y="70836"/>
                  </a:lnTo>
                  <a:lnTo>
                    <a:pt x="69804" y="69804"/>
                  </a:lnTo>
                  <a:lnTo>
                    <a:pt x="69804" y="68812"/>
                  </a:lnTo>
                  <a:lnTo>
                    <a:pt x="70836" y="67780"/>
                  </a:lnTo>
                  <a:lnTo>
                    <a:pt x="70836" y="65756"/>
                  </a:lnTo>
                  <a:lnTo>
                    <a:pt x="71828" y="64764"/>
                  </a:lnTo>
                  <a:lnTo>
                    <a:pt x="71828" y="63732"/>
                  </a:lnTo>
                  <a:lnTo>
                    <a:pt x="72860" y="61708"/>
                  </a:lnTo>
                  <a:lnTo>
                    <a:pt x="72860" y="59684"/>
                  </a:lnTo>
                  <a:lnTo>
                    <a:pt x="73852" y="58693"/>
                  </a:lnTo>
                  <a:lnTo>
                    <a:pt x="62740" y="55637"/>
                  </a:lnTo>
                  <a:close/>
                </a:path>
                <a:path w="74294" h="86359">
                  <a:moveTo>
                    <a:pt x="66788" y="11151"/>
                  </a:moveTo>
                  <a:lnTo>
                    <a:pt x="49565" y="11151"/>
                  </a:lnTo>
                  <a:lnTo>
                    <a:pt x="50597" y="12143"/>
                  </a:lnTo>
                  <a:lnTo>
                    <a:pt x="51589" y="12143"/>
                  </a:lnTo>
                  <a:lnTo>
                    <a:pt x="52621" y="13175"/>
                  </a:lnTo>
                  <a:lnTo>
                    <a:pt x="53613" y="13175"/>
                  </a:lnTo>
                  <a:lnTo>
                    <a:pt x="53613" y="14167"/>
                  </a:lnTo>
                  <a:lnTo>
                    <a:pt x="54645" y="15199"/>
                  </a:lnTo>
                  <a:lnTo>
                    <a:pt x="55637" y="15199"/>
                  </a:lnTo>
                  <a:lnTo>
                    <a:pt x="55637" y="16191"/>
                  </a:lnTo>
                  <a:lnTo>
                    <a:pt x="58693" y="19247"/>
                  </a:lnTo>
                  <a:lnTo>
                    <a:pt x="58693" y="20239"/>
                  </a:lnTo>
                  <a:lnTo>
                    <a:pt x="59684" y="21271"/>
                  </a:lnTo>
                  <a:lnTo>
                    <a:pt x="59684" y="22262"/>
                  </a:lnTo>
                  <a:lnTo>
                    <a:pt x="60717" y="23295"/>
                  </a:lnTo>
                  <a:lnTo>
                    <a:pt x="60717" y="24286"/>
                  </a:lnTo>
                  <a:lnTo>
                    <a:pt x="61708" y="26310"/>
                  </a:lnTo>
                  <a:lnTo>
                    <a:pt x="61708" y="27342"/>
                  </a:lnTo>
                  <a:lnTo>
                    <a:pt x="72860" y="24286"/>
                  </a:lnTo>
                  <a:lnTo>
                    <a:pt x="71828" y="23295"/>
                  </a:lnTo>
                  <a:lnTo>
                    <a:pt x="71828" y="20239"/>
                  </a:lnTo>
                  <a:lnTo>
                    <a:pt x="70836" y="19247"/>
                  </a:lnTo>
                  <a:lnTo>
                    <a:pt x="70836" y="18215"/>
                  </a:lnTo>
                  <a:lnTo>
                    <a:pt x="69804" y="17223"/>
                  </a:lnTo>
                  <a:lnTo>
                    <a:pt x="69804" y="16191"/>
                  </a:lnTo>
                  <a:lnTo>
                    <a:pt x="68812" y="15199"/>
                  </a:lnTo>
                  <a:lnTo>
                    <a:pt x="68812" y="14167"/>
                  </a:lnTo>
                  <a:lnTo>
                    <a:pt x="67780" y="13175"/>
                  </a:lnTo>
                  <a:lnTo>
                    <a:pt x="66788" y="12143"/>
                  </a:lnTo>
                  <a:lnTo>
                    <a:pt x="66788" y="11151"/>
                  </a:lnTo>
                  <a:close/>
                </a:path>
                <a:path w="74294" h="86359">
                  <a:moveTo>
                    <a:pt x="36430" y="9127"/>
                  </a:moveTo>
                  <a:lnTo>
                    <a:pt x="13175" y="9127"/>
                  </a:lnTo>
                  <a:lnTo>
                    <a:pt x="12143" y="10119"/>
                  </a:lnTo>
                  <a:lnTo>
                    <a:pt x="11151" y="11151"/>
                  </a:lnTo>
                  <a:lnTo>
                    <a:pt x="11151" y="12143"/>
                  </a:lnTo>
                  <a:lnTo>
                    <a:pt x="10119" y="13175"/>
                  </a:lnTo>
                  <a:lnTo>
                    <a:pt x="24286" y="13175"/>
                  </a:lnTo>
                  <a:lnTo>
                    <a:pt x="25319" y="12143"/>
                  </a:lnTo>
                  <a:lnTo>
                    <a:pt x="26310" y="12143"/>
                  </a:lnTo>
                  <a:lnTo>
                    <a:pt x="27342" y="11151"/>
                  </a:lnTo>
                  <a:lnTo>
                    <a:pt x="29366" y="11151"/>
                  </a:lnTo>
                  <a:lnTo>
                    <a:pt x="30358" y="10119"/>
                  </a:lnTo>
                  <a:lnTo>
                    <a:pt x="35438" y="10119"/>
                  </a:lnTo>
                  <a:lnTo>
                    <a:pt x="36430" y="9127"/>
                  </a:lnTo>
                  <a:close/>
                </a:path>
                <a:path w="74294" h="86359">
                  <a:moveTo>
                    <a:pt x="59684" y="5079"/>
                  </a:moveTo>
                  <a:lnTo>
                    <a:pt x="18215" y="5079"/>
                  </a:lnTo>
                  <a:lnTo>
                    <a:pt x="14167" y="9127"/>
                  </a:lnTo>
                  <a:lnTo>
                    <a:pt x="41510" y="9127"/>
                  </a:lnTo>
                  <a:lnTo>
                    <a:pt x="42501" y="10119"/>
                  </a:lnTo>
                  <a:lnTo>
                    <a:pt x="46549" y="10119"/>
                  </a:lnTo>
                  <a:lnTo>
                    <a:pt x="47541" y="11151"/>
                  </a:lnTo>
                  <a:lnTo>
                    <a:pt x="65756" y="11151"/>
                  </a:lnTo>
                  <a:lnTo>
                    <a:pt x="64764" y="10119"/>
                  </a:lnTo>
                  <a:lnTo>
                    <a:pt x="63732" y="9127"/>
                  </a:lnTo>
                  <a:lnTo>
                    <a:pt x="63732" y="8095"/>
                  </a:lnTo>
                  <a:lnTo>
                    <a:pt x="62740" y="8095"/>
                  </a:lnTo>
                  <a:lnTo>
                    <a:pt x="61708" y="7103"/>
                  </a:lnTo>
                  <a:lnTo>
                    <a:pt x="60717" y="6071"/>
                  </a:lnTo>
                  <a:lnTo>
                    <a:pt x="59684" y="5079"/>
                  </a:lnTo>
                  <a:close/>
                </a:path>
                <a:path w="74294" h="86359">
                  <a:moveTo>
                    <a:pt x="57660" y="4047"/>
                  </a:moveTo>
                  <a:lnTo>
                    <a:pt x="20239" y="4047"/>
                  </a:lnTo>
                  <a:lnTo>
                    <a:pt x="19247" y="5079"/>
                  </a:lnTo>
                  <a:lnTo>
                    <a:pt x="58693" y="5079"/>
                  </a:lnTo>
                  <a:lnTo>
                    <a:pt x="57660" y="4047"/>
                  </a:lnTo>
                  <a:close/>
                </a:path>
                <a:path w="74294" h="86359">
                  <a:moveTo>
                    <a:pt x="55637" y="3056"/>
                  </a:moveTo>
                  <a:lnTo>
                    <a:pt x="22262" y="3056"/>
                  </a:lnTo>
                  <a:lnTo>
                    <a:pt x="21271" y="4047"/>
                  </a:lnTo>
                  <a:lnTo>
                    <a:pt x="56669" y="4047"/>
                  </a:lnTo>
                  <a:lnTo>
                    <a:pt x="55637" y="3056"/>
                  </a:lnTo>
                  <a:close/>
                </a:path>
                <a:path w="74294" h="86359">
                  <a:moveTo>
                    <a:pt x="53613" y="2023"/>
                  </a:moveTo>
                  <a:lnTo>
                    <a:pt x="24286" y="2023"/>
                  </a:lnTo>
                  <a:lnTo>
                    <a:pt x="23295" y="3056"/>
                  </a:lnTo>
                  <a:lnTo>
                    <a:pt x="54645" y="3056"/>
                  </a:lnTo>
                  <a:lnTo>
                    <a:pt x="53613" y="2023"/>
                  </a:lnTo>
                  <a:close/>
                </a:path>
                <a:path w="74294" h="86359">
                  <a:moveTo>
                    <a:pt x="50597" y="1032"/>
                  </a:moveTo>
                  <a:lnTo>
                    <a:pt x="27342" y="1032"/>
                  </a:lnTo>
                  <a:lnTo>
                    <a:pt x="26310" y="2023"/>
                  </a:lnTo>
                  <a:lnTo>
                    <a:pt x="51589" y="2023"/>
                  </a:lnTo>
                  <a:lnTo>
                    <a:pt x="50597" y="1032"/>
                  </a:lnTo>
                  <a:close/>
                </a:path>
                <a:path w="74294" h="86359">
                  <a:moveTo>
                    <a:pt x="46549" y="0"/>
                  </a:moveTo>
                  <a:lnTo>
                    <a:pt x="31390" y="0"/>
                  </a:lnTo>
                  <a:lnTo>
                    <a:pt x="30358" y="1032"/>
                  </a:lnTo>
                  <a:lnTo>
                    <a:pt x="47541" y="1032"/>
                  </a:lnTo>
                  <a:lnTo>
                    <a:pt x="4654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9" name="object 459"/>
            <p:cNvSpPr/>
            <p:nvPr/>
          </p:nvSpPr>
          <p:spPr>
            <a:xfrm>
              <a:off x="14923940" y="436829"/>
              <a:ext cx="191770" cy="191770"/>
            </a:xfrm>
            <a:custGeom>
              <a:avLst/>
              <a:gdLst/>
              <a:ahLst/>
              <a:cxnLst/>
              <a:rect l="l" t="t" r="r" b="b"/>
              <a:pathLst>
                <a:path w="191769" h="191770">
                  <a:moveTo>
                    <a:pt x="191238" y="95609"/>
                  </a:moveTo>
                  <a:lnTo>
                    <a:pt x="183721" y="58393"/>
                  </a:lnTo>
                  <a:lnTo>
                    <a:pt x="163225" y="28003"/>
                  </a:lnTo>
                  <a:lnTo>
                    <a:pt x="132827" y="7513"/>
                  </a:lnTo>
                  <a:lnTo>
                    <a:pt x="95609" y="0"/>
                  </a:lnTo>
                  <a:lnTo>
                    <a:pt x="58402" y="7513"/>
                  </a:lnTo>
                  <a:lnTo>
                    <a:pt x="28010" y="28003"/>
                  </a:lnTo>
                  <a:lnTo>
                    <a:pt x="7516" y="58393"/>
                  </a:lnTo>
                  <a:lnTo>
                    <a:pt x="0" y="95609"/>
                  </a:lnTo>
                  <a:lnTo>
                    <a:pt x="7516" y="132830"/>
                  </a:lnTo>
                  <a:lnTo>
                    <a:pt x="28010" y="163235"/>
                  </a:lnTo>
                  <a:lnTo>
                    <a:pt x="58402" y="183739"/>
                  </a:lnTo>
                  <a:lnTo>
                    <a:pt x="95609" y="191258"/>
                  </a:lnTo>
                  <a:lnTo>
                    <a:pt x="132827" y="183739"/>
                  </a:lnTo>
                  <a:lnTo>
                    <a:pt x="163225" y="163235"/>
                  </a:lnTo>
                  <a:lnTo>
                    <a:pt x="183721" y="132830"/>
                  </a:lnTo>
                  <a:lnTo>
                    <a:pt x="191238" y="956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0" name="object 460"/>
            <p:cNvSpPr/>
            <p:nvPr/>
          </p:nvSpPr>
          <p:spPr>
            <a:xfrm>
              <a:off x="15005888" y="629096"/>
              <a:ext cx="29845" cy="95250"/>
            </a:xfrm>
            <a:custGeom>
              <a:avLst/>
              <a:gdLst/>
              <a:ahLst/>
              <a:cxnLst/>
              <a:rect l="l" t="t" r="r" b="b"/>
              <a:pathLst>
                <a:path w="29844" h="95250">
                  <a:moveTo>
                    <a:pt x="14167" y="0"/>
                  </a:moveTo>
                  <a:lnTo>
                    <a:pt x="0" y="95123"/>
                  </a:lnTo>
                  <a:lnTo>
                    <a:pt x="29326" y="95123"/>
                  </a:lnTo>
                  <a:lnTo>
                    <a:pt x="1416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1" name="object 461"/>
            <p:cNvSpPr/>
            <p:nvPr/>
          </p:nvSpPr>
          <p:spPr>
            <a:xfrm>
              <a:off x="15005888" y="629096"/>
              <a:ext cx="29845" cy="95250"/>
            </a:xfrm>
            <a:custGeom>
              <a:avLst/>
              <a:gdLst/>
              <a:ahLst/>
              <a:cxnLst/>
              <a:rect l="l" t="t" r="r" b="b"/>
              <a:pathLst>
                <a:path w="29844" h="95250">
                  <a:moveTo>
                    <a:pt x="14167" y="0"/>
                  </a:moveTo>
                  <a:lnTo>
                    <a:pt x="29326" y="95123"/>
                  </a:lnTo>
                  <a:lnTo>
                    <a:pt x="0" y="95123"/>
                  </a:lnTo>
                  <a:lnTo>
                    <a:pt x="14167" y="0"/>
                  </a:lnTo>
                  <a:close/>
                </a:path>
              </a:pathLst>
            </a:custGeom>
            <a:ln w="31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2" name="object 462"/>
            <p:cNvSpPr/>
            <p:nvPr/>
          </p:nvSpPr>
          <p:spPr>
            <a:xfrm>
              <a:off x="15020055" y="724219"/>
              <a:ext cx="0" cy="128905"/>
            </a:xfrm>
            <a:custGeom>
              <a:avLst/>
              <a:gdLst/>
              <a:ahLst/>
              <a:cxnLst/>
              <a:rect l="l" t="t" r="r" b="b"/>
              <a:pathLst>
                <a:path h="128905">
                  <a:moveTo>
                    <a:pt x="0" y="0"/>
                  </a:moveTo>
                  <a:lnTo>
                    <a:pt x="0" y="12849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63" name="object 463"/>
          <p:cNvGrpSpPr/>
          <p:nvPr/>
        </p:nvGrpSpPr>
        <p:grpSpPr>
          <a:xfrm>
            <a:off x="2235186" y="4284727"/>
            <a:ext cx="3463290" cy="3582670"/>
            <a:chOff x="2210771" y="1126996"/>
            <a:chExt cx="3463290" cy="3582670"/>
          </a:xfrm>
        </p:grpSpPr>
        <p:sp>
          <p:nvSpPr>
            <p:cNvPr id="464" name="object 464"/>
            <p:cNvSpPr/>
            <p:nvPr/>
          </p:nvSpPr>
          <p:spPr>
            <a:xfrm>
              <a:off x="2212795" y="1129020"/>
              <a:ext cx="3458845" cy="3578225"/>
            </a:xfrm>
            <a:custGeom>
              <a:avLst/>
              <a:gdLst/>
              <a:ahLst/>
              <a:cxnLst/>
              <a:rect l="l" t="t" r="r" b="b"/>
              <a:pathLst>
                <a:path w="3458845" h="3578225">
                  <a:moveTo>
                    <a:pt x="3458829" y="1433914"/>
                  </a:moveTo>
                  <a:lnTo>
                    <a:pt x="3458829" y="1312480"/>
                  </a:lnTo>
                  <a:lnTo>
                    <a:pt x="3399144" y="1312480"/>
                  </a:lnTo>
                  <a:lnTo>
                    <a:pt x="3399144" y="0"/>
                  </a:lnTo>
                  <a:lnTo>
                    <a:pt x="3276678" y="0"/>
                  </a:lnTo>
                  <a:lnTo>
                    <a:pt x="3276678" y="59684"/>
                  </a:lnTo>
                  <a:lnTo>
                    <a:pt x="3062144" y="59684"/>
                  </a:lnTo>
                  <a:lnTo>
                    <a:pt x="3062144" y="0"/>
                  </a:lnTo>
                  <a:lnTo>
                    <a:pt x="3002459" y="0"/>
                  </a:lnTo>
                  <a:lnTo>
                    <a:pt x="3002459" y="59684"/>
                  </a:lnTo>
                  <a:lnTo>
                    <a:pt x="2277902" y="59684"/>
                  </a:lnTo>
                  <a:lnTo>
                    <a:pt x="2277902" y="0"/>
                  </a:lnTo>
                  <a:lnTo>
                    <a:pt x="2218177" y="0"/>
                  </a:lnTo>
                  <a:lnTo>
                    <a:pt x="2218177" y="59684"/>
                  </a:lnTo>
                  <a:lnTo>
                    <a:pt x="2002651" y="59684"/>
                  </a:lnTo>
                  <a:lnTo>
                    <a:pt x="2002651" y="0"/>
                  </a:lnTo>
                  <a:lnTo>
                    <a:pt x="1942926" y="0"/>
                  </a:lnTo>
                  <a:lnTo>
                    <a:pt x="1942926" y="59684"/>
                  </a:lnTo>
                  <a:lnTo>
                    <a:pt x="786286" y="59684"/>
                  </a:lnTo>
                  <a:lnTo>
                    <a:pt x="786286" y="0"/>
                  </a:lnTo>
                  <a:lnTo>
                    <a:pt x="664852" y="0"/>
                  </a:lnTo>
                  <a:lnTo>
                    <a:pt x="664852" y="1312480"/>
                  </a:lnTo>
                  <a:lnTo>
                    <a:pt x="0" y="1312480"/>
                  </a:lnTo>
                  <a:lnTo>
                    <a:pt x="0" y="3406187"/>
                  </a:lnTo>
                  <a:lnTo>
                    <a:pt x="2067416" y="3406187"/>
                  </a:lnTo>
                  <a:lnTo>
                    <a:pt x="2239448" y="3578219"/>
                  </a:lnTo>
                  <a:lnTo>
                    <a:pt x="2909360" y="3578219"/>
                  </a:lnTo>
                  <a:lnTo>
                    <a:pt x="3381921" y="3104626"/>
                  </a:lnTo>
                  <a:lnTo>
                    <a:pt x="3381921" y="2435746"/>
                  </a:lnTo>
                  <a:lnTo>
                    <a:pt x="2909360" y="1962153"/>
                  </a:lnTo>
                  <a:lnTo>
                    <a:pt x="2909360" y="1433914"/>
                  </a:lnTo>
                  <a:lnTo>
                    <a:pt x="3458829" y="1433914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5" name="object 465"/>
            <p:cNvSpPr/>
            <p:nvPr/>
          </p:nvSpPr>
          <p:spPr>
            <a:xfrm>
              <a:off x="4999689" y="3051728"/>
              <a:ext cx="0" cy="90170"/>
            </a:xfrm>
            <a:custGeom>
              <a:avLst/>
              <a:gdLst/>
              <a:ahLst/>
              <a:cxnLst/>
              <a:rect l="l" t="t" r="r" b="b"/>
              <a:pathLst>
                <a:path h="90169">
                  <a:moveTo>
                    <a:pt x="0" y="9004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6" name="object 466"/>
            <p:cNvSpPr/>
            <p:nvPr/>
          </p:nvSpPr>
          <p:spPr>
            <a:xfrm>
              <a:off x="4999689" y="2880708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7" name="object 467"/>
            <p:cNvSpPr/>
            <p:nvPr/>
          </p:nvSpPr>
          <p:spPr>
            <a:xfrm>
              <a:off x="4999689" y="2710680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8" name="object 468"/>
            <p:cNvSpPr/>
            <p:nvPr/>
          </p:nvSpPr>
          <p:spPr>
            <a:xfrm>
              <a:off x="4891430" y="2562955"/>
              <a:ext cx="108585" cy="90170"/>
            </a:xfrm>
            <a:custGeom>
              <a:avLst/>
              <a:gdLst/>
              <a:ahLst/>
              <a:cxnLst/>
              <a:rect l="l" t="t" r="r" b="b"/>
              <a:pathLst>
                <a:path w="108585" h="90169">
                  <a:moveTo>
                    <a:pt x="108258" y="90043"/>
                  </a:moveTo>
                  <a:lnTo>
                    <a:pt x="108258" y="0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9" name="object 469"/>
            <p:cNvSpPr/>
            <p:nvPr/>
          </p:nvSpPr>
          <p:spPr>
            <a:xfrm>
              <a:off x="4720390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0" name="object 470"/>
            <p:cNvSpPr/>
            <p:nvPr/>
          </p:nvSpPr>
          <p:spPr>
            <a:xfrm>
              <a:off x="4549390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1" name="object 471"/>
            <p:cNvSpPr/>
            <p:nvPr/>
          </p:nvSpPr>
          <p:spPr>
            <a:xfrm>
              <a:off x="4378371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2" name="object 472"/>
            <p:cNvSpPr/>
            <p:nvPr/>
          </p:nvSpPr>
          <p:spPr>
            <a:xfrm>
              <a:off x="4208343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3" name="object 473"/>
            <p:cNvSpPr/>
            <p:nvPr/>
          </p:nvSpPr>
          <p:spPr>
            <a:xfrm>
              <a:off x="4037343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1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4" name="object 474"/>
            <p:cNvSpPr/>
            <p:nvPr/>
          </p:nvSpPr>
          <p:spPr>
            <a:xfrm>
              <a:off x="3866340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5" name="object 475"/>
            <p:cNvSpPr/>
            <p:nvPr/>
          </p:nvSpPr>
          <p:spPr>
            <a:xfrm>
              <a:off x="3695320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6" name="object 476"/>
            <p:cNvSpPr/>
            <p:nvPr/>
          </p:nvSpPr>
          <p:spPr>
            <a:xfrm>
              <a:off x="3525292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7" name="object 477"/>
            <p:cNvSpPr/>
            <p:nvPr/>
          </p:nvSpPr>
          <p:spPr>
            <a:xfrm>
              <a:off x="3354272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8" name="object 478"/>
            <p:cNvSpPr/>
            <p:nvPr/>
          </p:nvSpPr>
          <p:spPr>
            <a:xfrm>
              <a:off x="3183273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9" name="object 479"/>
            <p:cNvSpPr/>
            <p:nvPr/>
          </p:nvSpPr>
          <p:spPr>
            <a:xfrm>
              <a:off x="3012253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0" name="object 480"/>
            <p:cNvSpPr/>
            <p:nvPr/>
          </p:nvSpPr>
          <p:spPr>
            <a:xfrm>
              <a:off x="2842225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1" name="object 481"/>
            <p:cNvSpPr/>
            <p:nvPr/>
          </p:nvSpPr>
          <p:spPr>
            <a:xfrm>
              <a:off x="2671205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2" name="object 482"/>
            <p:cNvSpPr/>
            <p:nvPr/>
          </p:nvSpPr>
          <p:spPr>
            <a:xfrm>
              <a:off x="2500206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3" name="object 483"/>
            <p:cNvSpPr/>
            <p:nvPr/>
          </p:nvSpPr>
          <p:spPr>
            <a:xfrm>
              <a:off x="2334226" y="2562935"/>
              <a:ext cx="109855" cy="128905"/>
            </a:xfrm>
            <a:custGeom>
              <a:avLst/>
              <a:gdLst/>
              <a:ahLst/>
              <a:cxnLst/>
              <a:rect l="l" t="t" r="r" b="b"/>
              <a:pathLst>
                <a:path w="109855" h="128905">
                  <a:moveTo>
                    <a:pt x="109290" y="0"/>
                  </a:moveTo>
                  <a:lnTo>
                    <a:pt x="0" y="0"/>
                  </a:lnTo>
                  <a:lnTo>
                    <a:pt x="0" y="12849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4" name="object 484"/>
            <p:cNvSpPr/>
            <p:nvPr/>
          </p:nvSpPr>
          <p:spPr>
            <a:xfrm>
              <a:off x="2334226" y="2748122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5" name="object 485"/>
            <p:cNvSpPr/>
            <p:nvPr/>
          </p:nvSpPr>
          <p:spPr>
            <a:xfrm>
              <a:off x="2334226" y="2919142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6" name="object 486"/>
            <p:cNvSpPr/>
            <p:nvPr/>
          </p:nvSpPr>
          <p:spPr>
            <a:xfrm>
              <a:off x="2334226" y="3090162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7" name="object 487"/>
            <p:cNvSpPr/>
            <p:nvPr/>
          </p:nvSpPr>
          <p:spPr>
            <a:xfrm>
              <a:off x="2334226" y="3260169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8" name="object 488"/>
            <p:cNvSpPr/>
            <p:nvPr/>
          </p:nvSpPr>
          <p:spPr>
            <a:xfrm>
              <a:off x="2334226" y="3431189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9" name="object 489"/>
            <p:cNvSpPr/>
            <p:nvPr/>
          </p:nvSpPr>
          <p:spPr>
            <a:xfrm>
              <a:off x="2334226" y="3602209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0" name="object 490"/>
            <p:cNvSpPr/>
            <p:nvPr/>
          </p:nvSpPr>
          <p:spPr>
            <a:xfrm>
              <a:off x="2334226" y="3773229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1" name="object 491"/>
            <p:cNvSpPr/>
            <p:nvPr/>
          </p:nvSpPr>
          <p:spPr>
            <a:xfrm>
              <a:off x="2334226" y="3943237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2" name="object 492"/>
            <p:cNvSpPr/>
            <p:nvPr/>
          </p:nvSpPr>
          <p:spPr>
            <a:xfrm>
              <a:off x="2334226" y="4114256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3" name="object 493"/>
            <p:cNvSpPr/>
            <p:nvPr/>
          </p:nvSpPr>
          <p:spPr>
            <a:xfrm>
              <a:off x="2334226" y="4285276"/>
              <a:ext cx="116839" cy="127635"/>
            </a:xfrm>
            <a:custGeom>
              <a:avLst/>
              <a:gdLst/>
              <a:ahLst/>
              <a:cxnLst/>
              <a:rect l="l" t="t" r="r" b="b"/>
              <a:pathLst>
                <a:path w="116839" h="127635">
                  <a:moveTo>
                    <a:pt x="0" y="0"/>
                  </a:moveTo>
                  <a:lnTo>
                    <a:pt x="0" y="127505"/>
                  </a:lnTo>
                  <a:lnTo>
                    <a:pt x="116354" y="12750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4" name="object 494"/>
            <p:cNvSpPr/>
            <p:nvPr/>
          </p:nvSpPr>
          <p:spPr>
            <a:xfrm>
              <a:off x="2507269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5" name="object 495"/>
            <p:cNvSpPr/>
            <p:nvPr/>
          </p:nvSpPr>
          <p:spPr>
            <a:xfrm>
              <a:off x="2678289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6" name="object 496"/>
            <p:cNvSpPr/>
            <p:nvPr/>
          </p:nvSpPr>
          <p:spPr>
            <a:xfrm>
              <a:off x="2849309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7" name="object 497"/>
            <p:cNvSpPr/>
            <p:nvPr/>
          </p:nvSpPr>
          <p:spPr>
            <a:xfrm>
              <a:off x="3019317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8" name="object 498"/>
            <p:cNvSpPr/>
            <p:nvPr/>
          </p:nvSpPr>
          <p:spPr>
            <a:xfrm>
              <a:off x="3190336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9" name="object 499"/>
            <p:cNvSpPr/>
            <p:nvPr/>
          </p:nvSpPr>
          <p:spPr>
            <a:xfrm>
              <a:off x="3361356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0" name="object 500"/>
            <p:cNvSpPr/>
            <p:nvPr/>
          </p:nvSpPr>
          <p:spPr>
            <a:xfrm>
              <a:off x="3532376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1" name="object 501"/>
            <p:cNvSpPr/>
            <p:nvPr/>
          </p:nvSpPr>
          <p:spPr>
            <a:xfrm>
              <a:off x="3702384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2" name="object 502"/>
            <p:cNvSpPr/>
            <p:nvPr/>
          </p:nvSpPr>
          <p:spPr>
            <a:xfrm>
              <a:off x="3873404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3" name="object 503"/>
            <p:cNvSpPr/>
            <p:nvPr/>
          </p:nvSpPr>
          <p:spPr>
            <a:xfrm>
              <a:off x="4044423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1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4" name="object 504"/>
            <p:cNvSpPr/>
            <p:nvPr/>
          </p:nvSpPr>
          <p:spPr>
            <a:xfrm>
              <a:off x="4215426" y="4412782"/>
              <a:ext cx="181610" cy="67310"/>
            </a:xfrm>
            <a:custGeom>
              <a:avLst/>
              <a:gdLst/>
              <a:ahLst/>
              <a:cxnLst/>
              <a:rect l="l" t="t" r="r" b="b"/>
              <a:pathLst>
                <a:path w="181610" h="67310">
                  <a:moveTo>
                    <a:pt x="0" y="0"/>
                  </a:moveTo>
                  <a:lnTo>
                    <a:pt x="115362" y="0"/>
                  </a:lnTo>
                  <a:lnTo>
                    <a:pt x="181119" y="6678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5" name="object 505"/>
            <p:cNvSpPr/>
            <p:nvPr/>
          </p:nvSpPr>
          <p:spPr>
            <a:xfrm>
              <a:off x="4437044" y="4519037"/>
              <a:ext cx="151130" cy="66040"/>
            </a:xfrm>
            <a:custGeom>
              <a:avLst/>
              <a:gdLst/>
              <a:ahLst/>
              <a:cxnLst/>
              <a:rect l="l" t="t" r="r" b="b"/>
              <a:pathLst>
                <a:path w="151129" h="66039">
                  <a:moveTo>
                    <a:pt x="0" y="0"/>
                  </a:moveTo>
                  <a:lnTo>
                    <a:pt x="65756" y="65756"/>
                  </a:lnTo>
                  <a:lnTo>
                    <a:pt x="150760" y="65756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6" name="object 506"/>
            <p:cNvSpPr/>
            <p:nvPr/>
          </p:nvSpPr>
          <p:spPr>
            <a:xfrm>
              <a:off x="4644494" y="4584814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7" name="object 507"/>
            <p:cNvSpPr/>
            <p:nvPr/>
          </p:nvSpPr>
          <p:spPr>
            <a:xfrm>
              <a:off x="4815513" y="4584814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8" name="object 508"/>
            <p:cNvSpPr/>
            <p:nvPr/>
          </p:nvSpPr>
          <p:spPr>
            <a:xfrm>
              <a:off x="4986533" y="4525129"/>
              <a:ext cx="144780" cy="59690"/>
            </a:xfrm>
            <a:custGeom>
              <a:avLst/>
              <a:gdLst/>
              <a:ahLst/>
              <a:cxnLst/>
              <a:rect l="l" t="t" r="r" b="b"/>
              <a:pathLst>
                <a:path w="144779" h="59689">
                  <a:moveTo>
                    <a:pt x="0" y="59684"/>
                  </a:moveTo>
                  <a:lnTo>
                    <a:pt x="85003" y="59684"/>
                  </a:lnTo>
                  <a:lnTo>
                    <a:pt x="14468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9" name="object 509"/>
            <p:cNvSpPr/>
            <p:nvPr/>
          </p:nvSpPr>
          <p:spPr>
            <a:xfrm>
              <a:off x="5171720" y="4404707"/>
              <a:ext cx="80010" cy="80010"/>
            </a:xfrm>
            <a:custGeom>
              <a:avLst/>
              <a:gdLst/>
              <a:ahLst/>
              <a:cxnLst/>
              <a:rect l="l" t="t" r="r" b="b"/>
              <a:pathLst>
                <a:path w="80010" h="80010">
                  <a:moveTo>
                    <a:pt x="0" y="79923"/>
                  </a:moveTo>
                  <a:lnTo>
                    <a:pt x="7992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0" name="object 510"/>
            <p:cNvSpPr/>
            <p:nvPr/>
          </p:nvSpPr>
          <p:spPr>
            <a:xfrm>
              <a:off x="5292142" y="4283252"/>
              <a:ext cx="81280" cy="81280"/>
            </a:xfrm>
            <a:custGeom>
              <a:avLst/>
              <a:gdLst/>
              <a:ahLst/>
              <a:cxnLst/>
              <a:rect l="l" t="t" r="r" b="b"/>
              <a:pathLst>
                <a:path w="81279" h="81279">
                  <a:moveTo>
                    <a:pt x="0" y="80956"/>
                  </a:moveTo>
                  <a:lnTo>
                    <a:pt x="80956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1" name="object 511"/>
            <p:cNvSpPr/>
            <p:nvPr/>
          </p:nvSpPr>
          <p:spPr>
            <a:xfrm>
              <a:off x="5413577" y="4098065"/>
              <a:ext cx="59690" cy="146050"/>
            </a:xfrm>
            <a:custGeom>
              <a:avLst/>
              <a:gdLst/>
              <a:ahLst/>
              <a:cxnLst/>
              <a:rect l="l" t="t" r="r" b="b"/>
              <a:pathLst>
                <a:path w="59689" h="146050">
                  <a:moveTo>
                    <a:pt x="0" y="145720"/>
                  </a:moveTo>
                  <a:lnTo>
                    <a:pt x="59684" y="85003"/>
                  </a:lnTo>
                  <a:lnTo>
                    <a:pt x="59684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2" name="object 512"/>
            <p:cNvSpPr/>
            <p:nvPr/>
          </p:nvSpPr>
          <p:spPr>
            <a:xfrm>
              <a:off x="5473282" y="3928057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3" name="object 513"/>
            <p:cNvSpPr/>
            <p:nvPr/>
          </p:nvSpPr>
          <p:spPr>
            <a:xfrm>
              <a:off x="5473282" y="3757038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4" name="object 514"/>
            <p:cNvSpPr/>
            <p:nvPr/>
          </p:nvSpPr>
          <p:spPr>
            <a:xfrm>
              <a:off x="5377167" y="3519249"/>
              <a:ext cx="96520" cy="181610"/>
            </a:xfrm>
            <a:custGeom>
              <a:avLst/>
              <a:gdLst/>
              <a:ahLst/>
              <a:cxnLst/>
              <a:rect l="l" t="t" r="r" b="b"/>
              <a:pathLst>
                <a:path w="96520" h="181610">
                  <a:moveTo>
                    <a:pt x="96115" y="181119"/>
                  </a:moveTo>
                  <a:lnTo>
                    <a:pt x="96115" y="96115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5" name="object 515"/>
            <p:cNvSpPr/>
            <p:nvPr/>
          </p:nvSpPr>
          <p:spPr>
            <a:xfrm>
              <a:off x="5256744" y="3398827"/>
              <a:ext cx="80010" cy="80010"/>
            </a:xfrm>
            <a:custGeom>
              <a:avLst/>
              <a:gdLst/>
              <a:ahLst/>
              <a:cxnLst/>
              <a:rect l="l" t="t" r="r" b="b"/>
              <a:pathLst>
                <a:path w="80010" h="80010">
                  <a:moveTo>
                    <a:pt x="79923" y="7992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6" name="object 516"/>
            <p:cNvSpPr/>
            <p:nvPr/>
          </p:nvSpPr>
          <p:spPr>
            <a:xfrm>
              <a:off x="5136322" y="3278405"/>
              <a:ext cx="80010" cy="80010"/>
            </a:xfrm>
            <a:custGeom>
              <a:avLst/>
              <a:gdLst/>
              <a:ahLst/>
              <a:cxnLst/>
              <a:rect l="l" t="t" r="r" b="b"/>
              <a:pathLst>
                <a:path w="80010" h="80010">
                  <a:moveTo>
                    <a:pt x="79923" y="7992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7" name="object 517"/>
            <p:cNvSpPr/>
            <p:nvPr/>
          </p:nvSpPr>
          <p:spPr>
            <a:xfrm>
              <a:off x="4999709" y="3141791"/>
              <a:ext cx="96520" cy="96520"/>
            </a:xfrm>
            <a:custGeom>
              <a:avLst/>
              <a:gdLst/>
              <a:ahLst/>
              <a:cxnLst/>
              <a:rect l="l" t="t" r="r" b="b"/>
              <a:pathLst>
                <a:path w="96520" h="96519">
                  <a:moveTo>
                    <a:pt x="96115" y="96115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8" name="object 518"/>
            <p:cNvSpPr/>
            <p:nvPr/>
          </p:nvSpPr>
          <p:spPr>
            <a:xfrm>
              <a:off x="5000700" y="3080042"/>
              <a:ext cx="532765" cy="1564640"/>
            </a:xfrm>
            <a:custGeom>
              <a:avLst/>
              <a:gdLst/>
              <a:ahLst/>
              <a:cxnLst/>
              <a:rect l="l" t="t" r="r" b="b"/>
              <a:pathLst>
                <a:path w="532764" h="1564639">
                  <a:moveTo>
                    <a:pt x="0" y="1564476"/>
                  </a:moveTo>
                  <a:lnTo>
                    <a:pt x="95123" y="1564476"/>
                  </a:lnTo>
                  <a:lnTo>
                    <a:pt x="532286" y="1128346"/>
                  </a:lnTo>
                  <a:lnTo>
                    <a:pt x="532286" y="510023"/>
                  </a:lnTo>
                  <a:lnTo>
                    <a:pt x="22262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9" name="object 519"/>
            <p:cNvSpPr/>
            <p:nvPr/>
          </p:nvSpPr>
          <p:spPr>
            <a:xfrm>
              <a:off x="5164637" y="250120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0" name="object 520"/>
            <p:cNvSpPr/>
            <p:nvPr/>
          </p:nvSpPr>
          <p:spPr>
            <a:xfrm>
              <a:off x="5179816" y="2441521"/>
              <a:ext cx="14604" cy="13335"/>
            </a:xfrm>
            <a:custGeom>
              <a:avLst/>
              <a:gdLst/>
              <a:ahLst/>
              <a:cxnLst/>
              <a:rect l="l" t="t" r="r" b="b"/>
              <a:pathLst>
                <a:path w="14604" h="13335">
                  <a:moveTo>
                    <a:pt x="14167" y="1313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1" name="object 521"/>
            <p:cNvSpPr/>
            <p:nvPr/>
          </p:nvSpPr>
          <p:spPr>
            <a:xfrm>
              <a:off x="5413597" y="1279781"/>
              <a:ext cx="139065" cy="0"/>
            </a:xfrm>
            <a:custGeom>
              <a:avLst/>
              <a:gdLst/>
              <a:ahLst/>
              <a:cxnLst/>
              <a:rect l="l" t="t" r="r" b="b"/>
              <a:pathLst>
                <a:path w="139064">
                  <a:moveTo>
                    <a:pt x="138617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2" name="object 522"/>
            <p:cNvSpPr/>
            <p:nvPr/>
          </p:nvSpPr>
          <p:spPr>
            <a:xfrm>
              <a:off x="5243569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3" name="object 523"/>
            <p:cNvSpPr/>
            <p:nvPr/>
          </p:nvSpPr>
          <p:spPr>
            <a:xfrm>
              <a:off x="5072549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4" name="object 524"/>
            <p:cNvSpPr/>
            <p:nvPr/>
          </p:nvSpPr>
          <p:spPr>
            <a:xfrm>
              <a:off x="4901550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5" name="object 525"/>
            <p:cNvSpPr/>
            <p:nvPr/>
          </p:nvSpPr>
          <p:spPr>
            <a:xfrm>
              <a:off x="4730530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6" name="object 526"/>
            <p:cNvSpPr/>
            <p:nvPr/>
          </p:nvSpPr>
          <p:spPr>
            <a:xfrm>
              <a:off x="4560502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7" name="object 527"/>
            <p:cNvSpPr/>
            <p:nvPr/>
          </p:nvSpPr>
          <p:spPr>
            <a:xfrm>
              <a:off x="4389482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8" name="object 528"/>
            <p:cNvSpPr/>
            <p:nvPr/>
          </p:nvSpPr>
          <p:spPr>
            <a:xfrm>
              <a:off x="4218482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9" name="object 529"/>
            <p:cNvSpPr/>
            <p:nvPr/>
          </p:nvSpPr>
          <p:spPr>
            <a:xfrm>
              <a:off x="4047463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0" name="object 530"/>
            <p:cNvSpPr/>
            <p:nvPr/>
          </p:nvSpPr>
          <p:spPr>
            <a:xfrm>
              <a:off x="3877451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1" name="object 531"/>
            <p:cNvSpPr/>
            <p:nvPr/>
          </p:nvSpPr>
          <p:spPr>
            <a:xfrm>
              <a:off x="3706432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2" name="object 532"/>
            <p:cNvSpPr/>
            <p:nvPr/>
          </p:nvSpPr>
          <p:spPr>
            <a:xfrm>
              <a:off x="3535432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3" name="object 533"/>
            <p:cNvSpPr/>
            <p:nvPr/>
          </p:nvSpPr>
          <p:spPr>
            <a:xfrm>
              <a:off x="3364412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4" name="object 534"/>
            <p:cNvSpPr/>
            <p:nvPr/>
          </p:nvSpPr>
          <p:spPr>
            <a:xfrm>
              <a:off x="3194384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5" name="object 535"/>
            <p:cNvSpPr/>
            <p:nvPr/>
          </p:nvSpPr>
          <p:spPr>
            <a:xfrm>
              <a:off x="2999078" y="1279781"/>
              <a:ext cx="137795" cy="140970"/>
            </a:xfrm>
            <a:custGeom>
              <a:avLst/>
              <a:gdLst/>
              <a:ahLst/>
              <a:cxnLst/>
              <a:rect l="l" t="t" r="r" b="b"/>
              <a:pathLst>
                <a:path w="137794" h="140969">
                  <a:moveTo>
                    <a:pt x="137625" y="0"/>
                  </a:moveTo>
                  <a:lnTo>
                    <a:pt x="0" y="0"/>
                  </a:lnTo>
                  <a:lnTo>
                    <a:pt x="0" y="14064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6" name="object 536"/>
            <p:cNvSpPr/>
            <p:nvPr/>
          </p:nvSpPr>
          <p:spPr>
            <a:xfrm>
              <a:off x="2999078" y="1477111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4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7" name="object 537"/>
            <p:cNvSpPr/>
            <p:nvPr/>
          </p:nvSpPr>
          <p:spPr>
            <a:xfrm>
              <a:off x="2999078" y="1648131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8" name="object 538"/>
            <p:cNvSpPr/>
            <p:nvPr/>
          </p:nvSpPr>
          <p:spPr>
            <a:xfrm>
              <a:off x="2999078" y="1819151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9" name="object 539"/>
            <p:cNvSpPr/>
            <p:nvPr/>
          </p:nvSpPr>
          <p:spPr>
            <a:xfrm>
              <a:off x="2999078" y="1990170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0" name="object 540"/>
            <p:cNvSpPr/>
            <p:nvPr/>
          </p:nvSpPr>
          <p:spPr>
            <a:xfrm>
              <a:off x="2999078" y="2160178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1" name="object 541"/>
            <p:cNvSpPr/>
            <p:nvPr/>
          </p:nvSpPr>
          <p:spPr>
            <a:xfrm>
              <a:off x="2999078" y="2331198"/>
              <a:ext cx="118745" cy="140970"/>
            </a:xfrm>
            <a:custGeom>
              <a:avLst/>
              <a:gdLst/>
              <a:ahLst/>
              <a:cxnLst/>
              <a:rect l="l" t="t" r="r" b="b"/>
              <a:pathLst>
                <a:path w="118744" h="140969">
                  <a:moveTo>
                    <a:pt x="0" y="0"/>
                  </a:moveTo>
                  <a:lnTo>
                    <a:pt x="0" y="140641"/>
                  </a:lnTo>
                  <a:lnTo>
                    <a:pt x="118378" y="14064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2" name="object 542"/>
            <p:cNvSpPr/>
            <p:nvPr/>
          </p:nvSpPr>
          <p:spPr>
            <a:xfrm>
              <a:off x="3174145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3" name="object 543"/>
            <p:cNvSpPr/>
            <p:nvPr/>
          </p:nvSpPr>
          <p:spPr>
            <a:xfrm>
              <a:off x="3345165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4" name="object 544"/>
            <p:cNvSpPr/>
            <p:nvPr/>
          </p:nvSpPr>
          <p:spPr>
            <a:xfrm>
              <a:off x="3515173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5" name="object 545"/>
            <p:cNvSpPr/>
            <p:nvPr/>
          </p:nvSpPr>
          <p:spPr>
            <a:xfrm>
              <a:off x="3686193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6" name="object 546"/>
            <p:cNvSpPr/>
            <p:nvPr/>
          </p:nvSpPr>
          <p:spPr>
            <a:xfrm>
              <a:off x="3857212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7" name="object 547"/>
            <p:cNvSpPr/>
            <p:nvPr/>
          </p:nvSpPr>
          <p:spPr>
            <a:xfrm>
              <a:off x="4028232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1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8" name="object 548"/>
            <p:cNvSpPr/>
            <p:nvPr/>
          </p:nvSpPr>
          <p:spPr>
            <a:xfrm>
              <a:off x="4198223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9" name="object 549"/>
            <p:cNvSpPr/>
            <p:nvPr/>
          </p:nvSpPr>
          <p:spPr>
            <a:xfrm>
              <a:off x="4369243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0" name="object 550"/>
            <p:cNvSpPr/>
            <p:nvPr/>
          </p:nvSpPr>
          <p:spPr>
            <a:xfrm>
              <a:off x="4540263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1" name="object 551"/>
            <p:cNvSpPr/>
            <p:nvPr/>
          </p:nvSpPr>
          <p:spPr>
            <a:xfrm>
              <a:off x="4711282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4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2" name="object 552"/>
            <p:cNvSpPr/>
            <p:nvPr/>
          </p:nvSpPr>
          <p:spPr>
            <a:xfrm>
              <a:off x="4881290" y="2441501"/>
              <a:ext cx="195580" cy="30480"/>
            </a:xfrm>
            <a:custGeom>
              <a:avLst/>
              <a:gdLst/>
              <a:ahLst/>
              <a:cxnLst/>
              <a:rect l="l" t="t" r="r" b="b"/>
              <a:pathLst>
                <a:path w="195579" h="30480">
                  <a:moveTo>
                    <a:pt x="0" y="30358"/>
                  </a:moveTo>
                  <a:lnTo>
                    <a:pt x="118378" y="30358"/>
                  </a:lnTo>
                  <a:lnTo>
                    <a:pt x="118378" y="0"/>
                  </a:lnTo>
                  <a:lnTo>
                    <a:pt x="195286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3" name="object 553"/>
            <p:cNvSpPr/>
            <p:nvPr/>
          </p:nvSpPr>
          <p:spPr>
            <a:xfrm>
              <a:off x="5133266" y="244150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4" name="object 554"/>
            <p:cNvSpPr/>
            <p:nvPr/>
          </p:nvSpPr>
          <p:spPr>
            <a:xfrm>
              <a:off x="5304286" y="244150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5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5" name="object 555"/>
            <p:cNvSpPr/>
            <p:nvPr/>
          </p:nvSpPr>
          <p:spPr>
            <a:xfrm>
              <a:off x="5475306" y="2316019"/>
              <a:ext cx="77470" cy="125730"/>
            </a:xfrm>
            <a:custGeom>
              <a:avLst/>
              <a:gdLst/>
              <a:ahLst/>
              <a:cxnLst/>
              <a:rect l="l" t="t" r="r" b="b"/>
              <a:pathLst>
                <a:path w="77470" h="125730">
                  <a:moveTo>
                    <a:pt x="0" y="125481"/>
                  </a:moveTo>
                  <a:lnTo>
                    <a:pt x="76908" y="125481"/>
                  </a:lnTo>
                  <a:lnTo>
                    <a:pt x="7690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6" name="object 556"/>
            <p:cNvSpPr/>
            <p:nvPr/>
          </p:nvSpPr>
          <p:spPr>
            <a:xfrm>
              <a:off x="5552214" y="2145019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7" name="object 557"/>
            <p:cNvSpPr/>
            <p:nvPr/>
          </p:nvSpPr>
          <p:spPr>
            <a:xfrm>
              <a:off x="5552214" y="1974000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8" name="object 558"/>
            <p:cNvSpPr/>
            <p:nvPr/>
          </p:nvSpPr>
          <p:spPr>
            <a:xfrm>
              <a:off x="5552214" y="1803971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9" name="object 559"/>
            <p:cNvSpPr/>
            <p:nvPr/>
          </p:nvSpPr>
          <p:spPr>
            <a:xfrm>
              <a:off x="5552214" y="1632952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0" name="object 560"/>
            <p:cNvSpPr/>
            <p:nvPr/>
          </p:nvSpPr>
          <p:spPr>
            <a:xfrm>
              <a:off x="5552214" y="1461952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4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1" name="object 561"/>
            <p:cNvSpPr/>
            <p:nvPr/>
          </p:nvSpPr>
          <p:spPr>
            <a:xfrm>
              <a:off x="5552214" y="1279781"/>
              <a:ext cx="0" cy="125730"/>
            </a:xfrm>
            <a:custGeom>
              <a:avLst/>
              <a:gdLst/>
              <a:ahLst/>
              <a:cxnLst/>
              <a:rect l="l" t="t" r="r" b="b"/>
              <a:pathLst>
                <a:path h="125730">
                  <a:moveTo>
                    <a:pt x="0" y="125481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62" name="object 562"/>
          <p:cNvGrpSpPr/>
          <p:nvPr/>
        </p:nvGrpSpPr>
        <p:grpSpPr>
          <a:xfrm>
            <a:off x="10353065" y="4284727"/>
            <a:ext cx="3463290" cy="3582670"/>
            <a:chOff x="10328650" y="1126996"/>
            <a:chExt cx="3463290" cy="3582670"/>
          </a:xfrm>
        </p:grpSpPr>
        <p:sp>
          <p:nvSpPr>
            <p:cNvPr id="563" name="object 563"/>
            <p:cNvSpPr/>
            <p:nvPr/>
          </p:nvSpPr>
          <p:spPr>
            <a:xfrm>
              <a:off x="10330674" y="1129020"/>
              <a:ext cx="3458845" cy="3578225"/>
            </a:xfrm>
            <a:custGeom>
              <a:avLst/>
              <a:gdLst/>
              <a:ahLst/>
              <a:cxnLst/>
              <a:rect l="l" t="t" r="r" b="b"/>
              <a:pathLst>
                <a:path w="3458844" h="3578225">
                  <a:moveTo>
                    <a:pt x="0" y="1433914"/>
                  </a:moveTo>
                  <a:lnTo>
                    <a:pt x="0" y="1312480"/>
                  </a:lnTo>
                  <a:lnTo>
                    <a:pt x="59684" y="1312480"/>
                  </a:lnTo>
                  <a:lnTo>
                    <a:pt x="59684" y="0"/>
                  </a:lnTo>
                  <a:lnTo>
                    <a:pt x="119410" y="0"/>
                  </a:lnTo>
                  <a:lnTo>
                    <a:pt x="119410" y="59684"/>
                  </a:lnTo>
                  <a:lnTo>
                    <a:pt x="454345" y="59684"/>
                  </a:lnTo>
                  <a:lnTo>
                    <a:pt x="454345" y="0"/>
                  </a:lnTo>
                  <a:lnTo>
                    <a:pt x="514071" y="0"/>
                  </a:lnTo>
                  <a:lnTo>
                    <a:pt x="514071" y="59684"/>
                  </a:lnTo>
                  <a:lnTo>
                    <a:pt x="1180927" y="59684"/>
                  </a:lnTo>
                  <a:lnTo>
                    <a:pt x="1180927" y="0"/>
                  </a:lnTo>
                  <a:lnTo>
                    <a:pt x="1240652" y="0"/>
                  </a:lnTo>
                  <a:lnTo>
                    <a:pt x="1240652" y="59684"/>
                  </a:lnTo>
                  <a:lnTo>
                    <a:pt x="1455186" y="59684"/>
                  </a:lnTo>
                  <a:lnTo>
                    <a:pt x="1455186" y="0"/>
                  </a:lnTo>
                  <a:lnTo>
                    <a:pt x="1514870" y="0"/>
                  </a:lnTo>
                  <a:lnTo>
                    <a:pt x="1514870" y="59684"/>
                  </a:lnTo>
                  <a:lnTo>
                    <a:pt x="2672543" y="59684"/>
                  </a:lnTo>
                  <a:lnTo>
                    <a:pt x="2672543" y="0"/>
                  </a:lnTo>
                  <a:lnTo>
                    <a:pt x="2793977" y="0"/>
                  </a:lnTo>
                  <a:lnTo>
                    <a:pt x="2793977" y="1312480"/>
                  </a:lnTo>
                  <a:lnTo>
                    <a:pt x="3458849" y="1312480"/>
                  </a:lnTo>
                  <a:lnTo>
                    <a:pt x="3458849" y="3406187"/>
                  </a:lnTo>
                  <a:lnTo>
                    <a:pt x="1391412" y="3406187"/>
                  </a:lnTo>
                  <a:lnTo>
                    <a:pt x="1219381" y="3578219"/>
                  </a:lnTo>
                  <a:lnTo>
                    <a:pt x="549469" y="3578219"/>
                  </a:lnTo>
                  <a:lnTo>
                    <a:pt x="75876" y="3104626"/>
                  </a:lnTo>
                  <a:lnTo>
                    <a:pt x="75876" y="2435746"/>
                  </a:lnTo>
                  <a:lnTo>
                    <a:pt x="549469" y="1962153"/>
                  </a:lnTo>
                  <a:lnTo>
                    <a:pt x="549469" y="1433914"/>
                  </a:lnTo>
                  <a:lnTo>
                    <a:pt x="0" y="1433914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4" name="object 564"/>
            <p:cNvSpPr/>
            <p:nvPr/>
          </p:nvSpPr>
          <p:spPr>
            <a:xfrm>
              <a:off x="11002609" y="3051728"/>
              <a:ext cx="0" cy="90170"/>
            </a:xfrm>
            <a:custGeom>
              <a:avLst/>
              <a:gdLst/>
              <a:ahLst/>
              <a:cxnLst/>
              <a:rect l="l" t="t" r="r" b="b"/>
              <a:pathLst>
                <a:path h="90169">
                  <a:moveTo>
                    <a:pt x="0" y="9004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5" name="object 565"/>
            <p:cNvSpPr/>
            <p:nvPr/>
          </p:nvSpPr>
          <p:spPr>
            <a:xfrm>
              <a:off x="11002609" y="2880708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6" name="object 566"/>
            <p:cNvSpPr/>
            <p:nvPr/>
          </p:nvSpPr>
          <p:spPr>
            <a:xfrm>
              <a:off x="11002609" y="2710680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7" name="object 567"/>
            <p:cNvSpPr/>
            <p:nvPr/>
          </p:nvSpPr>
          <p:spPr>
            <a:xfrm>
              <a:off x="11002609" y="2562955"/>
              <a:ext cx="108585" cy="90170"/>
            </a:xfrm>
            <a:custGeom>
              <a:avLst/>
              <a:gdLst/>
              <a:ahLst/>
              <a:cxnLst/>
              <a:rect l="l" t="t" r="r" b="b"/>
              <a:pathLst>
                <a:path w="108584" h="90169">
                  <a:moveTo>
                    <a:pt x="0" y="90043"/>
                  </a:moveTo>
                  <a:lnTo>
                    <a:pt x="0" y="0"/>
                  </a:lnTo>
                  <a:lnTo>
                    <a:pt x="10825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8" name="object 568"/>
            <p:cNvSpPr/>
            <p:nvPr/>
          </p:nvSpPr>
          <p:spPr>
            <a:xfrm>
              <a:off x="11167557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9" name="object 569"/>
            <p:cNvSpPr/>
            <p:nvPr/>
          </p:nvSpPr>
          <p:spPr>
            <a:xfrm>
              <a:off x="11338577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0" name="object 570"/>
            <p:cNvSpPr/>
            <p:nvPr/>
          </p:nvSpPr>
          <p:spPr>
            <a:xfrm>
              <a:off x="11509597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1" name="object 571"/>
            <p:cNvSpPr/>
            <p:nvPr/>
          </p:nvSpPr>
          <p:spPr>
            <a:xfrm>
              <a:off x="11680617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2" name="object 572"/>
            <p:cNvSpPr/>
            <p:nvPr/>
          </p:nvSpPr>
          <p:spPr>
            <a:xfrm>
              <a:off x="11850625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3" name="object 573"/>
            <p:cNvSpPr/>
            <p:nvPr/>
          </p:nvSpPr>
          <p:spPr>
            <a:xfrm>
              <a:off x="12021644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4" name="object 574"/>
            <p:cNvSpPr/>
            <p:nvPr/>
          </p:nvSpPr>
          <p:spPr>
            <a:xfrm>
              <a:off x="12192664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5" name="object 575"/>
            <p:cNvSpPr/>
            <p:nvPr/>
          </p:nvSpPr>
          <p:spPr>
            <a:xfrm>
              <a:off x="12363684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6" name="object 576"/>
            <p:cNvSpPr/>
            <p:nvPr/>
          </p:nvSpPr>
          <p:spPr>
            <a:xfrm>
              <a:off x="12533692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7" name="object 577"/>
            <p:cNvSpPr/>
            <p:nvPr/>
          </p:nvSpPr>
          <p:spPr>
            <a:xfrm>
              <a:off x="12704711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8" name="object 578"/>
            <p:cNvSpPr/>
            <p:nvPr/>
          </p:nvSpPr>
          <p:spPr>
            <a:xfrm>
              <a:off x="12875731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9" name="object 579"/>
            <p:cNvSpPr/>
            <p:nvPr/>
          </p:nvSpPr>
          <p:spPr>
            <a:xfrm>
              <a:off x="13046751" y="2562935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0" name="object 580"/>
            <p:cNvSpPr/>
            <p:nvPr/>
          </p:nvSpPr>
          <p:spPr>
            <a:xfrm>
              <a:off x="13216759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1" name="object 581"/>
            <p:cNvSpPr/>
            <p:nvPr/>
          </p:nvSpPr>
          <p:spPr>
            <a:xfrm>
              <a:off x="13387779" y="2562935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2" name="object 582"/>
            <p:cNvSpPr/>
            <p:nvPr/>
          </p:nvSpPr>
          <p:spPr>
            <a:xfrm>
              <a:off x="13558798" y="2562935"/>
              <a:ext cx="108585" cy="128905"/>
            </a:xfrm>
            <a:custGeom>
              <a:avLst/>
              <a:gdLst/>
              <a:ahLst/>
              <a:cxnLst/>
              <a:rect l="l" t="t" r="r" b="b"/>
              <a:pathLst>
                <a:path w="108584" h="128905">
                  <a:moveTo>
                    <a:pt x="0" y="0"/>
                  </a:moveTo>
                  <a:lnTo>
                    <a:pt x="108258" y="0"/>
                  </a:lnTo>
                  <a:lnTo>
                    <a:pt x="108258" y="128497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3" name="object 583"/>
            <p:cNvSpPr/>
            <p:nvPr/>
          </p:nvSpPr>
          <p:spPr>
            <a:xfrm>
              <a:off x="13667077" y="2748122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4" name="object 584"/>
            <p:cNvSpPr/>
            <p:nvPr/>
          </p:nvSpPr>
          <p:spPr>
            <a:xfrm>
              <a:off x="13667077" y="2919142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5" name="object 585"/>
            <p:cNvSpPr/>
            <p:nvPr/>
          </p:nvSpPr>
          <p:spPr>
            <a:xfrm>
              <a:off x="13667077" y="3090162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6" name="object 586"/>
            <p:cNvSpPr/>
            <p:nvPr/>
          </p:nvSpPr>
          <p:spPr>
            <a:xfrm>
              <a:off x="13667077" y="3260169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7" name="object 587"/>
            <p:cNvSpPr/>
            <p:nvPr/>
          </p:nvSpPr>
          <p:spPr>
            <a:xfrm>
              <a:off x="13667077" y="3431189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8" name="object 588"/>
            <p:cNvSpPr/>
            <p:nvPr/>
          </p:nvSpPr>
          <p:spPr>
            <a:xfrm>
              <a:off x="13667077" y="3602209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9" name="object 589"/>
            <p:cNvSpPr/>
            <p:nvPr/>
          </p:nvSpPr>
          <p:spPr>
            <a:xfrm>
              <a:off x="13667077" y="3773229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0" name="object 590"/>
            <p:cNvSpPr/>
            <p:nvPr/>
          </p:nvSpPr>
          <p:spPr>
            <a:xfrm>
              <a:off x="13667077" y="3943237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1" name="object 591"/>
            <p:cNvSpPr/>
            <p:nvPr/>
          </p:nvSpPr>
          <p:spPr>
            <a:xfrm>
              <a:off x="13667077" y="4114256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2" name="object 592"/>
            <p:cNvSpPr/>
            <p:nvPr/>
          </p:nvSpPr>
          <p:spPr>
            <a:xfrm>
              <a:off x="13551715" y="4285276"/>
              <a:ext cx="115570" cy="127635"/>
            </a:xfrm>
            <a:custGeom>
              <a:avLst/>
              <a:gdLst/>
              <a:ahLst/>
              <a:cxnLst/>
              <a:rect l="l" t="t" r="r" b="b"/>
              <a:pathLst>
                <a:path w="115569" h="127635">
                  <a:moveTo>
                    <a:pt x="115362" y="0"/>
                  </a:moveTo>
                  <a:lnTo>
                    <a:pt x="115362" y="127505"/>
                  </a:lnTo>
                  <a:lnTo>
                    <a:pt x="0" y="127505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3" name="object 593"/>
            <p:cNvSpPr/>
            <p:nvPr/>
          </p:nvSpPr>
          <p:spPr>
            <a:xfrm>
              <a:off x="13380715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4" name="object 594"/>
            <p:cNvSpPr/>
            <p:nvPr/>
          </p:nvSpPr>
          <p:spPr>
            <a:xfrm>
              <a:off x="13209695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5" name="object 595"/>
            <p:cNvSpPr/>
            <p:nvPr/>
          </p:nvSpPr>
          <p:spPr>
            <a:xfrm>
              <a:off x="13039667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6" name="object 596"/>
            <p:cNvSpPr/>
            <p:nvPr/>
          </p:nvSpPr>
          <p:spPr>
            <a:xfrm>
              <a:off x="12868648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7" name="object 597"/>
            <p:cNvSpPr/>
            <p:nvPr/>
          </p:nvSpPr>
          <p:spPr>
            <a:xfrm>
              <a:off x="12697648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8" name="object 598"/>
            <p:cNvSpPr/>
            <p:nvPr/>
          </p:nvSpPr>
          <p:spPr>
            <a:xfrm>
              <a:off x="12526628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9" name="object 599"/>
            <p:cNvSpPr/>
            <p:nvPr/>
          </p:nvSpPr>
          <p:spPr>
            <a:xfrm>
              <a:off x="12356600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0" name="object 600"/>
            <p:cNvSpPr/>
            <p:nvPr/>
          </p:nvSpPr>
          <p:spPr>
            <a:xfrm>
              <a:off x="12185580" y="4412782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1" name="object 601"/>
            <p:cNvSpPr/>
            <p:nvPr/>
          </p:nvSpPr>
          <p:spPr>
            <a:xfrm>
              <a:off x="12014581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2" name="object 602"/>
            <p:cNvSpPr/>
            <p:nvPr/>
          </p:nvSpPr>
          <p:spPr>
            <a:xfrm>
              <a:off x="11843561" y="4412782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3" name="object 603"/>
            <p:cNvSpPr/>
            <p:nvPr/>
          </p:nvSpPr>
          <p:spPr>
            <a:xfrm>
              <a:off x="11605753" y="4412782"/>
              <a:ext cx="181610" cy="67310"/>
            </a:xfrm>
            <a:custGeom>
              <a:avLst/>
              <a:gdLst/>
              <a:ahLst/>
              <a:cxnLst/>
              <a:rect l="l" t="t" r="r" b="b"/>
              <a:pathLst>
                <a:path w="181609" h="67310">
                  <a:moveTo>
                    <a:pt x="181119" y="0"/>
                  </a:moveTo>
                  <a:lnTo>
                    <a:pt x="65756" y="0"/>
                  </a:lnTo>
                  <a:lnTo>
                    <a:pt x="0" y="6678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4" name="object 604"/>
            <p:cNvSpPr/>
            <p:nvPr/>
          </p:nvSpPr>
          <p:spPr>
            <a:xfrm>
              <a:off x="11414494" y="4519037"/>
              <a:ext cx="151130" cy="66040"/>
            </a:xfrm>
            <a:custGeom>
              <a:avLst/>
              <a:gdLst/>
              <a:ahLst/>
              <a:cxnLst/>
              <a:rect l="l" t="t" r="r" b="b"/>
              <a:pathLst>
                <a:path w="151129" h="66039">
                  <a:moveTo>
                    <a:pt x="150760" y="0"/>
                  </a:moveTo>
                  <a:lnTo>
                    <a:pt x="85003" y="65756"/>
                  </a:lnTo>
                  <a:lnTo>
                    <a:pt x="0" y="65756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5" name="object 605"/>
            <p:cNvSpPr/>
            <p:nvPr/>
          </p:nvSpPr>
          <p:spPr>
            <a:xfrm>
              <a:off x="11243454" y="4584814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6" name="object 606"/>
            <p:cNvSpPr/>
            <p:nvPr/>
          </p:nvSpPr>
          <p:spPr>
            <a:xfrm>
              <a:off x="11072454" y="4584814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7" name="object 607"/>
            <p:cNvSpPr/>
            <p:nvPr/>
          </p:nvSpPr>
          <p:spPr>
            <a:xfrm>
              <a:off x="10871076" y="4525129"/>
              <a:ext cx="144780" cy="59690"/>
            </a:xfrm>
            <a:custGeom>
              <a:avLst/>
              <a:gdLst/>
              <a:ahLst/>
              <a:cxnLst/>
              <a:rect l="l" t="t" r="r" b="b"/>
              <a:pathLst>
                <a:path w="144779" h="59689">
                  <a:moveTo>
                    <a:pt x="144688" y="59684"/>
                  </a:moveTo>
                  <a:lnTo>
                    <a:pt x="59684" y="59684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8" name="object 608"/>
            <p:cNvSpPr/>
            <p:nvPr/>
          </p:nvSpPr>
          <p:spPr>
            <a:xfrm>
              <a:off x="10749621" y="4404707"/>
              <a:ext cx="81280" cy="80010"/>
            </a:xfrm>
            <a:custGeom>
              <a:avLst/>
              <a:gdLst/>
              <a:ahLst/>
              <a:cxnLst/>
              <a:rect l="l" t="t" r="r" b="b"/>
              <a:pathLst>
                <a:path w="81279" h="80010">
                  <a:moveTo>
                    <a:pt x="80956" y="79923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9" name="object 609"/>
            <p:cNvSpPr/>
            <p:nvPr/>
          </p:nvSpPr>
          <p:spPr>
            <a:xfrm>
              <a:off x="10629199" y="4283252"/>
              <a:ext cx="81280" cy="81280"/>
            </a:xfrm>
            <a:custGeom>
              <a:avLst/>
              <a:gdLst/>
              <a:ahLst/>
              <a:cxnLst/>
              <a:rect l="l" t="t" r="r" b="b"/>
              <a:pathLst>
                <a:path w="81279" h="81279">
                  <a:moveTo>
                    <a:pt x="80956" y="80956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0" name="object 610"/>
            <p:cNvSpPr/>
            <p:nvPr/>
          </p:nvSpPr>
          <p:spPr>
            <a:xfrm>
              <a:off x="10529036" y="4098065"/>
              <a:ext cx="59690" cy="146050"/>
            </a:xfrm>
            <a:custGeom>
              <a:avLst/>
              <a:gdLst/>
              <a:ahLst/>
              <a:cxnLst/>
              <a:rect l="l" t="t" r="r" b="b"/>
              <a:pathLst>
                <a:path w="59690" h="146050">
                  <a:moveTo>
                    <a:pt x="59684" y="145720"/>
                  </a:moveTo>
                  <a:lnTo>
                    <a:pt x="0" y="85003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1" name="object 611"/>
            <p:cNvSpPr/>
            <p:nvPr/>
          </p:nvSpPr>
          <p:spPr>
            <a:xfrm>
              <a:off x="10529016" y="3928057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2" name="object 612"/>
            <p:cNvSpPr/>
            <p:nvPr/>
          </p:nvSpPr>
          <p:spPr>
            <a:xfrm>
              <a:off x="10529016" y="3757038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3" name="object 613"/>
            <p:cNvSpPr/>
            <p:nvPr/>
          </p:nvSpPr>
          <p:spPr>
            <a:xfrm>
              <a:off x="10529016" y="3519249"/>
              <a:ext cx="96520" cy="181610"/>
            </a:xfrm>
            <a:custGeom>
              <a:avLst/>
              <a:gdLst/>
              <a:ahLst/>
              <a:cxnLst/>
              <a:rect l="l" t="t" r="r" b="b"/>
              <a:pathLst>
                <a:path w="96520" h="181610">
                  <a:moveTo>
                    <a:pt x="0" y="181119"/>
                  </a:moveTo>
                  <a:lnTo>
                    <a:pt x="0" y="96115"/>
                  </a:lnTo>
                  <a:lnTo>
                    <a:pt x="9611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4" name="object 614"/>
            <p:cNvSpPr/>
            <p:nvPr/>
          </p:nvSpPr>
          <p:spPr>
            <a:xfrm>
              <a:off x="10664618" y="3398827"/>
              <a:ext cx="81280" cy="80010"/>
            </a:xfrm>
            <a:custGeom>
              <a:avLst/>
              <a:gdLst/>
              <a:ahLst/>
              <a:cxnLst/>
              <a:rect l="l" t="t" r="r" b="b"/>
              <a:pathLst>
                <a:path w="81279" h="80010">
                  <a:moveTo>
                    <a:pt x="0" y="79923"/>
                  </a:moveTo>
                  <a:lnTo>
                    <a:pt x="80956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5" name="object 615"/>
            <p:cNvSpPr/>
            <p:nvPr/>
          </p:nvSpPr>
          <p:spPr>
            <a:xfrm>
              <a:off x="10786052" y="3278405"/>
              <a:ext cx="80010" cy="80010"/>
            </a:xfrm>
            <a:custGeom>
              <a:avLst/>
              <a:gdLst/>
              <a:ahLst/>
              <a:cxnLst/>
              <a:rect l="l" t="t" r="r" b="b"/>
              <a:pathLst>
                <a:path w="80009" h="80010">
                  <a:moveTo>
                    <a:pt x="0" y="79923"/>
                  </a:moveTo>
                  <a:lnTo>
                    <a:pt x="79923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6" name="object 616"/>
            <p:cNvSpPr/>
            <p:nvPr/>
          </p:nvSpPr>
          <p:spPr>
            <a:xfrm>
              <a:off x="10906474" y="3141791"/>
              <a:ext cx="96520" cy="96520"/>
            </a:xfrm>
            <a:custGeom>
              <a:avLst/>
              <a:gdLst/>
              <a:ahLst/>
              <a:cxnLst/>
              <a:rect l="l" t="t" r="r" b="b"/>
              <a:pathLst>
                <a:path w="96520" h="96519">
                  <a:moveTo>
                    <a:pt x="0" y="96115"/>
                  </a:moveTo>
                  <a:lnTo>
                    <a:pt x="9611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7" name="object 617"/>
            <p:cNvSpPr/>
            <p:nvPr/>
          </p:nvSpPr>
          <p:spPr>
            <a:xfrm>
              <a:off x="10450084" y="1279781"/>
              <a:ext cx="137795" cy="0"/>
            </a:xfrm>
            <a:custGeom>
              <a:avLst/>
              <a:gdLst/>
              <a:ahLst/>
              <a:cxnLst/>
              <a:rect l="l" t="t" r="r" b="b"/>
              <a:pathLst>
                <a:path w="137795">
                  <a:moveTo>
                    <a:pt x="0" y="0"/>
                  </a:moveTo>
                  <a:lnTo>
                    <a:pt x="137625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8" name="object 618"/>
            <p:cNvSpPr/>
            <p:nvPr/>
          </p:nvSpPr>
          <p:spPr>
            <a:xfrm>
              <a:off x="10645390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9" name="object 619"/>
            <p:cNvSpPr/>
            <p:nvPr/>
          </p:nvSpPr>
          <p:spPr>
            <a:xfrm>
              <a:off x="10815398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0" name="object 620"/>
            <p:cNvSpPr/>
            <p:nvPr/>
          </p:nvSpPr>
          <p:spPr>
            <a:xfrm>
              <a:off x="10986418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1" name="object 621"/>
            <p:cNvSpPr/>
            <p:nvPr/>
          </p:nvSpPr>
          <p:spPr>
            <a:xfrm>
              <a:off x="11157438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2" name="object 622"/>
            <p:cNvSpPr/>
            <p:nvPr/>
          </p:nvSpPr>
          <p:spPr>
            <a:xfrm>
              <a:off x="11328458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3" name="object 623"/>
            <p:cNvSpPr/>
            <p:nvPr/>
          </p:nvSpPr>
          <p:spPr>
            <a:xfrm>
              <a:off x="11498465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4" name="object 624"/>
            <p:cNvSpPr/>
            <p:nvPr/>
          </p:nvSpPr>
          <p:spPr>
            <a:xfrm>
              <a:off x="11669485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5" name="object 625"/>
            <p:cNvSpPr/>
            <p:nvPr/>
          </p:nvSpPr>
          <p:spPr>
            <a:xfrm>
              <a:off x="11840505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6" name="object 626"/>
            <p:cNvSpPr/>
            <p:nvPr/>
          </p:nvSpPr>
          <p:spPr>
            <a:xfrm>
              <a:off x="12011525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7" name="object 627"/>
            <p:cNvSpPr/>
            <p:nvPr/>
          </p:nvSpPr>
          <p:spPr>
            <a:xfrm>
              <a:off x="12181533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8" name="object 628"/>
            <p:cNvSpPr/>
            <p:nvPr/>
          </p:nvSpPr>
          <p:spPr>
            <a:xfrm>
              <a:off x="12352552" y="127978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0" y="0"/>
                  </a:moveTo>
                  <a:lnTo>
                    <a:pt x="11433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9" name="object 629"/>
            <p:cNvSpPr/>
            <p:nvPr/>
          </p:nvSpPr>
          <p:spPr>
            <a:xfrm>
              <a:off x="12523572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0" name="object 630"/>
            <p:cNvSpPr/>
            <p:nvPr/>
          </p:nvSpPr>
          <p:spPr>
            <a:xfrm>
              <a:off x="12694592" y="127978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0" y="0"/>
                  </a:moveTo>
                  <a:lnTo>
                    <a:pt x="113338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1" name="object 631"/>
            <p:cNvSpPr/>
            <p:nvPr/>
          </p:nvSpPr>
          <p:spPr>
            <a:xfrm>
              <a:off x="12864600" y="1279781"/>
              <a:ext cx="139065" cy="140970"/>
            </a:xfrm>
            <a:custGeom>
              <a:avLst/>
              <a:gdLst/>
              <a:ahLst/>
              <a:cxnLst/>
              <a:rect l="l" t="t" r="r" b="b"/>
              <a:pathLst>
                <a:path w="139065" h="140969">
                  <a:moveTo>
                    <a:pt x="0" y="0"/>
                  </a:moveTo>
                  <a:lnTo>
                    <a:pt x="138617" y="0"/>
                  </a:lnTo>
                  <a:lnTo>
                    <a:pt x="138617" y="14064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2" name="object 632"/>
            <p:cNvSpPr/>
            <p:nvPr/>
          </p:nvSpPr>
          <p:spPr>
            <a:xfrm>
              <a:off x="13003237" y="1477111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4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3" name="object 633"/>
            <p:cNvSpPr/>
            <p:nvPr/>
          </p:nvSpPr>
          <p:spPr>
            <a:xfrm>
              <a:off x="13003237" y="1648131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4" name="object 634"/>
            <p:cNvSpPr/>
            <p:nvPr/>
          </p:nvSpPr>
          <p:spPr>
            <a:xfrm>
              <a:off x="13003237" y="1819151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5" name="object 635"/>
            <p:cNvSpPr/>
            <p:nvPr/>
          </p:nvSpPr>
          <p:spPr>
            <a:xfrm>
              <a:off x="13003237" y="1990170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0"/>
                  </a:moveTo>
                  <a:lnTo>
                    <a:pt x="0" y="113338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6" name="object 636"/>
            <p:cNvSpPr/>
            <p:nvPr/>
          </p:nvSpPr>
          <p:spPr>
            <a:xfrm>
              <a:off x="13003237" y="2160178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0"/>
                  </a:moveTo>
                  <a:lnTo>
                    <a:pt x="0" y="11433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7" name="object 637"/>
            <p:cNvSpPr/>
            <p:nvPr/>
          </p:nvSpPr>
          <p:spPr>
            <a:xfrm>
              <a:off x="12884859" y="2331198"/>
              <a:ext cx="118745" cy="140970"/>
            </a:xfrm>
            <a:custGeom>
              <a:avLst/>
              <a:gdLst/>
              <a:ahLst/>
              <a:cxnLst/>
              <a:rect l="l" t="t" r="r" b="b"/>
              <a:pathLst>
                <a:path w="118745" h="140969">
                  <a:moveTo>
                    <a:pt x="118378" y="0"/>
                  </a:moveTo>
                  <a:lnTo>
                    <a:pt x="118378" y="140641"/>
                  </a:lnTo>
                  <a:lnTo>
                    <a:pt x="0" y="140641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8" name="object 638"/>
            <p:cNvSpPr/>
            <p:nvPr/>
          </p:nvSpPr>
          <p:spPr>
            <a:xfrm>
              <a:off x="12713839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9" name="object 639"/>
            <p:cNvSpPr/>
            <p:nvPr/>
          </p:nvSpPr>
          <p:spPr>
            <a:xfrm>
              <a:off x="12543811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0" name="object 640"/>
            <p:cNvSpPr/>
            <p:nvPr/>
          </p:nvSpPr>
          <p:spPr>
            <a:xfrm>
              <a:off x="12372791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1" name="object 641"/>
            <p:cNvSpPr/>
            <p:nvPr/>
          </p:nvSpPr>
          <p:spPr>
            <a:xfrm>
              <a:off x="12201792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2" name="object 642"/>
            <p:cNvSpPr/>
            <p:nvPr/>
          </p:nvSpPr>
          <p:spPr>
            <a:xfrm>
              <a:off x="12030772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3" name="object 643"/>
            <p:cNvSpPr/>
            <p:nvPr/>
          </p:nvSpPr>
          <p:spPr>
            <a:xfrm>
              <a:off x="11860744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4" name="object 644"/>
            <p:cNvSpPr/>
            <p:nvPr/>
          </p:nvSpPr>
          <p:spPr>
            <a:xfrm>
              <a:off x="11689724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5" name="object 645"/>
            <p:cNvSpPr/>
            <p:nvPr/>
          </p:nvSpPr>
          <p:spPr>
            <a:xfrm>
              <a:off x="11518725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6" name="object 646"/>
            <p:cNvSpPr/>
            <p:nvPr/>
          </p:nvSpPr>
          <p:spPr>
            <a:xfrm>
              <a:off x="11347705" y="2471859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7" name="object 647"/>
            <p:cNvSpPr/>
            <p:nvPr/>
          </p:nvSpPr>
          <p:spPr>
            <a:xfrm>
              <a:off x="11177677" y="2471859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8" name="object 648"/>
            <p:cNvSpPr/>
            <p:nvPr/>
          </p:nvSpPr>
          <p:spPr>
            <a:xfrm>
              <a:off x="10925701" y="2441501"/>
              <a:ext cx="194310" cy="30480"/>
            </a:xfrm>
            <a:custGeom>
              <a:avLst/>
              <a:gdLst/>
              <a:ahLst/>
              <a:cxnLst/>
              <a:rect l="l" t="t" r="r" b="b"/>
              <a:pathLst>
                <a:path w="194309" h="30480">
                  <a:moveTo>
                    <a:pt x="194294" y="30358"/>
                  </a:moveTo>
                  <a:lnTo>
                    <a:pt x="76908" y="30358"/>
                  </a:lnTo>
                  <a:lnTo>
                    <a:pt x="76908" y="0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9" name="object 649"/>
            <p:cNvSpPr/>
            <p:nvPr/>
          </p:nvSpPr>
          <p:spPr>
            <a:xfrm>
              <a:off x="10754681" y="2441501"/>
              <a:ext cx="113664" cy="0"/>
            </a:xfrm>
            <a:custGeom>
              <a:avLst/>
              <a:gdLst/>
              <a:ahLst/>
              <a:cxnLst/>
              <a:rect l="l" t="t" r="r" b="b"/>
              <a:pathLst>
                <a:path w="113665">
                  <a:moveTo>
                    <a:pt x="113338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0" name="object 650"/>
            <p:cNvSpPr/>
            <p:nvPr/>
          </p:nvSpPr>
          <p:spPr>
            <a:xfrm>
              <a:off x="10583682" y="2441501"/>
              <a:ext cx="114935" cy="0"/>
            </a:xfrm>
            <a:custGeom>
              <a:avLst/>
              <a:gdLst/>
              <a:ahLst/>
              <a:cxnLst/>
              <a:rect l="l" t="t" r="r" b="b"/>
              <a:pathLst>
                <a:path w="114934">
                  <a:moveTo>
                    <a:pt x="114330" y="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1" name="object 651"/>
            <p:cNvSpPr/>
            <p:nvPr/>
          </p:nvSpPr>
          <p:spPr>
            <a:xfrm>
              <a:off x="10450084" y="2316019"/>
              <a:ext cx="77470" cy="125730"/>
            </a:xfrm>
            <a:custGeom>
              <a:avLst/>
              <a:gdLst/>
              <a:ahLst/>
              <a:cxnLst/>
              <a:rect l="l" t="t" r="r" b="b"/>
              <a:pathLst>
                <a:path w="77470" h="125730">
                  <a:moveTo>
                    <a:pt x="76908" y="125481"/>
                  </a:moveTo>
                  <a:lnTo>
                    <a:pt x="0" y="125481"/>
                  </a:ln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2" name="object 652"/>
            <p:cNvSpPr/>
            <p:nvPr/>
          </p:nvSpPr>
          <p:spPr>
            <a:xfrm>
              <a:off x="10450084" y="2145019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3" name="object 653"/>
            <p:cNvSpPr/>
            <p:nvPr/>
          </p:nvSpPr>
          <p:spPr>
            <a:xfrm>
              <a:off x="10450084" y="1974000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5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4" name="object 654"/>
            <p:cNvSpPr/>
            <p:nvPr/>
          </p:nvSpPr>
          <p:spPr>
            <a:xfrm>
              <a:off x="10450084" y="1803971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5" name="object 655"/>
            <p:cNvSpPr/>
            <p:nvPr/>
          </p:nvSpPr>
          <p:spPr>
            <a:xfrm>
              <a:off x="10450084" y="1632952"/>
              <a:ext cx="0" cy="113664"/>
            </a:xfrm>
            <a:custGeom>
              <a:avLst/>
              <a:gdLst/>
              <a:ahLst/>
              <a:cxnLst/>
              <a:rect l="l" t="t" r="r" b="b"/>
              <a:pathLst>
                <a:path h="113664">
                  <a:moveTo>
                    <a:pt x="0" y="113338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6" name="object 656"/>
            <p:cNvSpPr/>
            <p:nvPr/>
          </p:nvSpPr>
          <p:spPr>
            <a:xfrm>
              <a:off x="10450084" y="1461952"/>
              <a:ext cx="0" cy="114935"/>
            </a:xfrm>
            <a:custGeom>
              <a:avLst/>
              <a:gdLst/>
              <a:ahLst/>
              <a:cxnLst/>
              <a:rect l="l" t="t" r="r" b="b"/>
              <a:pathLst>
                <a:path h="114934">
                  <a:moveTo>
                    <a:pt x="0" y="114330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7" name="object 657"/>
            <p:cNvSpPr/>
            <p:nvPr/>
          </p:nvSpPr>
          <p:spPr>
            <a:xfrm>
              <a:off x="10450084" y="1279781"/>
              <a:ext cx="0" cy="125730"/>
            </a:xfrm>
            <a:custGeom>
              <a:avLst/>
              <a:gdLst/>
              <a:ahLst/>
              <a:cxnLst/>
              <a:rect l="l" t="t" r="r" b="b"/>
              <a:pathLst>
                <a:path h="125730">
                  <a:moveTo>
                    <a:pt x="0" y="125481"/>
                  </a:moveTo>
                  <a:lnTo>
                    <a:pt x="0" y="0"/>
                  </a:lnTo>
                </a:path>
              </a:pathLst>
            </a:custGeom>
            <a:ln w="505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8" name="object 658"/>
          <p:cNvSpPr/>
          <p:nvPr/>
        </p:nvSpPr>
        <p:spPr>
          <a:xfrm>
            <a:off x="1319387" y="7601884"/>
            <a:ext cx="810895" cy="0"/>
          </a:xfrm>
          <a:custGeom>
            <a:avLst/>
            <a:gdLst/>
            <a:ahLst/>
            <a:cxnLst/>
            <a:rect l="l" t="t" r="r" b="b"/>
            <a:pathLst>
              <a:path w="810894">
                <a:moveTo>
                  <a:pt x="810552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59" name="object 659"/>
          <p:cNvGrpSpPr/>
          <p:nvPr/>
        </p:nvGrpSpPr>
        <p:grpSpPr>
          <a:xfrm>
            <a:off x="1258666" y="7574561"/>
            <a:ext cx="871855" cy="434340"/>
            <a:chOff x="1234251" y="4416830"/>
            <a:chExt cx="871855" cy="434340"/>
          </a:xfrm>
        </p:grpSpPr>
        <p:sp>
          <p:nvSpPr>
            <p:cNvPr id="660" name="object 660"/>
            <p:cNvSpPr/>
            <p:nvPr/>
          </p:nvSpPr>
          <p:spPr>
            <a:xfrm>
              <a:off x="1294972" y="4616184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81055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1" name="object 661"/>
            <p:cNvSpPr/>
            <p:nvPr/>
          </p:nvSpPr>
          <p:spPr>
            <a:xfrm>
              <a:off x="1319255" y="4419866"/>
              <a:ext cx="0" cy="220979"/>
            </a:xfrm>
            <a:custGeom>
              <a:avLst/>
              <a:gdLst/>
              <a:ahLst/>
              <a:cxnLst/>
              <a:rect l="l" t="t" r="r" b="b"/>
              <a:pathLst>
                <a:path h="220979">
                  <a:moveTo>
                    <a:pt x="0" y="0"/>
                  </a:moveTo>
                  <a:lnTo>
                    <a:pt x="0" y="22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2" name="object 662"/>
            <p:cNvSpPr/>
            <p:nvPr/>
          </p:nvSpPr>
          <p:spPr>
            <a:xfrm>
              <a:off x="1319255" y="4616184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23477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3" name="object 663"/>
            <p:cNvSpPr/>
            <p:nvPr/>
          </p:nvSpPr>
          <p:spPr>
            <a:xfrm>
              <a:off x="1234249" y="4695145"/>
              <a:ext cx="60960" cy="132080"/>
            </a:xfrm>
            <a:custGeom>
              <a:avLst/>
              <a:gdLst/>
              <a:ahLst/>
              <a:cxnLst/>
              <a:rect l="l" t="t" r="r" b="b"/>
              <a:pathLst>
                <a:path w="60959" h="132079">
                  <a:moveTo>
                    <a:pt x="59677" y="115341"/>
                  </a:moveTo>
                  <a:lnTo>
                    <a:pt x="52616" y="115341"/>
                  </a:lnTo>
                  <a:lnTo>
                    <a:pt x="51587" y="114350"/>
                  </a:lnTo>
                  <a:lnTo>
                    <a:pt x="47536" y="114350"/>
                  </a:lnTo>
                  <a:lnTo>
                    <a:pt x="46520" y="113322"/>
                  </a:lnTo>
                  <a:lnTo>
                    <a:pt x="43484" y="113322"/>
                  </a:lnTo>
                  <a:lnTo>
                    <a:pt x="42494" y="112318"/>
                  </a:lnTo>
                  <a:lnTo>
                    <a:pt x="40474" y="112318"/>
                  </a:lnTo>
                  <a:lnTo>
                    <a:pt x="39446" y="111290"/>
                  </a:lnTo>
                  <a:lnTo>
                    <a:pt x="37414" y="111290"/>
                  </a:lnTo>
                  <a:lnTo>
                    <a:pt x="36410" y="110299"/>
                  </a:lnTo>
                  <a:lnTo>
                    <a:pt x="34404" y="110299"/>
                  </a:lnTo>
                  <a:lnTo>
                    <a:pt x="34404" y="109270"/>
                  </a:lnTo>
                  <a:lnTo>
                    <a:pt x="32372" y="109270"/>
                  </a:lnTo>
                  <a:lnTo>
                    <a:pt x="31343" y="108280"/>
                  </a:lnTo>
                  <a:lnTo>
                    <a:pt x="30353" y="108280"/>
                  </a:lnTo>
                  <a:lnTo>
                    <a:pt x="29324" y="107238"/>
                  </a:lnTo>
                  <a:lnTo>
                    <a:pt x="28333" y="107238"/>
                  </a:lnTo>
                  <a:lnTo>
                    <a:pt x="27292" y="106248"/>
                  </a:lnTo>
                  <a:lnTo>
                    <a:pt x="25273" y="106248"/>
                  </a:lnTo>
                  <a:lnTo>
                    <a:pt x="25273" y="105219"/>
                  </a:lnTo>
                  <a:lnTo>
                    <a:pt x="24282" y="105219"/>
                  </a:lnTo>
                  <a:lnTo>
                    <a:pt x="23253" y="104228"/>
                  </a:lnTo>
                  <a:lnTo>
                    <a:pt x="22263" y="104228"/>
                  </a:lnTo>
                  <a:lnTo>
                    <a:pt x="21221" y="103200"/>
                  </a:lnTo>
                  <a:lnTo>
                    <a:pt x="20231" y="103200"/>
                  </a:lnTo>
                  <a:lnTo>
                    <a:pt x="19202" y="102209"/>
                  </a:lnTo>
                  <a:lnTo>
                    <a:pt x="18211" y="101168"/>
                  </a:lnTo>
                  <a:lnTo>
                    <a:pt x="17183" y="101168"/>
                  </a:lnTo>
                  <a:lnTo>
                    <a:pt x="16167" y="100177"/>
                  </a:lnTo>
                  <a:lnTo>
                    <a:pt x="15151" y="99148"/>
                  </a:lnTo>
                  <a:lnTo>
                    <a:pt x="14160" y="99148"/>
                  </a:lnTo>
                  <a:lnTo>
                    <a:pt x="13131" y="98158"/>
                  </a:lnTo>
                  <a:lnTo>
                    <a:pt x="12141" y="98158"/>
                  </a:lnTo>
                  <a:lnTo>
                    <a:pt x="9080" y="95097"/>
                  </a:lnTo>
                  <a:lnTo>
                    <a:pt x="8089" y="95097"/>
                  </a:lnTo>
                  <a:lnTo>
                    <a:pt x="8089" y="94107"/>
                  </a:lnTo>
                  <a:lnTo>
                    <a:pt x="7099" y="94107"/>
                  </a:lnTo>
                  <a:lnTo>
                    <a:pt x="7099" y="93078"/>
                  </a:lnTo>
                  <a:lnTo>
                    <a:pt x="1028" y="93078"/>
                  </a:lnTo>
                  <a:lnTo>
                    <a:pt x="1028" y="131533"/>
                  </a:lnTo>
                  <a:lnTo>
                    <a:pt x="8089" y="131533"/>
                  </a:lnTo>
                  <a:lnTo>
                    <a:pt x="8089" y="102209"/>
                  </a:lnTo>
                  <a:lnTo>
                    <a:pt x="11112" y="105219"/>
                  </a:lnTo>
                  <a:lnTo>
                    <a:pt x="12141" y="105219"/>
                  </a:lnTo>
                  <a:lnTo>
                    <a:pt x="12141" y="106248"/>
                  </a:lnTo>
                  <a:lnTo>
                    <a:pt x="13131" y="106248"/>
                  </a:lnTo>
                  <a:lnTo>
                    <a:pt x="14160" y="107238"/>
                  </a:lnTo>
                  <a:lnTo>
                    <a:pt x="15151" y="108280"/>
                  </a:lnTo>
                  <a:lnTo>
                    <a:pt x="16167" y="108280"/>
                  </a:lnTo>
                  <a:lnTo>
                    <a:pt x="17183" y="109270"/>
                  </a:lnTo>
                  <a:lnTo>
                    <a:pt x="18211" y="109270"/>
                  </a:lnTo>
                  <a:lnTo>
                    <a:pt x="18211" y="110299"/>
                  </a:lnTo>
                  <a:lnTo>
                    <a:pt x="19202" y="110299"/>
                  </a:lnTo>
                  <a:lnTo>
                    <a:pt x="20231" y="111290"/>
                  </a:lnTo>
                  <a:lnTo>
                    <a:pt x="21221" y="111290"/>
                  </a:lnTo>
                  <a:lnTo>
                    <a:pt x="22263" y="112318"/>
                  </a:lnTo>
                  <a:lnTo>
                    <a:pt x="23253" y="112318"/>
                  </a:lnTo>
                  <a:lnTo>
                    <a:pt x="24282" y="113322"/>
                  </a:lnTo>
                  <a:lnTo>
                    <a:pt x="25273" y="113322"/>
                  </a:lnTo>
                  <a:lnTo>
                    <a:pt x="25273" y="114350"/>
                  </a:lnTo>
                  <a:lnTo>
                    <a:pt x="27292" y="114350"/>
                  </a:lnTo>
                  <a:lnTo>
                    <a:pt x="28333" y="115341"/>
                  </a:lnTo>
                  <a:lnTo>
                    <a:pt x="29324" y="115341"/>
                  </a:lnTo>
                  <a:lnTo>
                    <a:pt x="30353" y="116370"/>
                  </a:lnTo>
                  <a:lnTo>
                    <a:pt x="31343" y="116370"/>
                  </a:lnTo>
                  <a:lnTo>
                    <a:pt x="32372" y="117360"/>
                  </a:lnTo>
                  <a:lnTo>
                    <a:pt x="34404" y="117360"/>
                  </a:lnTo>
                  <a:lnTo>
                    <a:pt x="34404" y="118402"/>
                  </a:lnTo>
                  <a:lnTo>
                    <a:pt x="37414" y="118402"/>
                  </a:lnTo>
                  <a:lnTo>
                    <a:pt x="37414" y="119392"/>
                  </a:lnTo>
                  <a:lnTo>
                    <a:pt x="40474" y="119392"/>
                  </a:lnTo>
                  <a:lnTo>
                    <a:pt x="41465" y="120421"/>
                  </a:lnTo>
                  <a:lnTo>
                    <a:pt x="44526" y="120421"/>
                  </a:lnTo>
                  <a:lnTo>
                    <a:pt x="45516" y="121412"/>
                  </a:lnTo>
                  <a:lnTo>
                    <a:pt x="48564" y="121412"/>
                  </a:lnTo>
                  <a:lnTo>
                    <a:pt x="49555" y="122440"/>
                  </a:lnTo>
                  <a:lnTo>
                    <a:pt x="55638" y="122440"/>
                  </a:lnTo>
                  <a:lnTo>
                    <a:pt x="55638" y="123431"/>
                  </a:lnTo>
                  <a:lnTo>
                    <a:pt x="59677" y="123431"/>
                  </a:lnTo>
                  <a:lnTo>
                    <a:pt x="59677" y="115341"/>
                  </a:lnTo>
                  <a:close/>
                </a:path>
                <a:path w="60959" h="132079">
                  <a:moveTo>
                    <a:pt x="59677" y="47536"/>
                  </a:moveTo>
                  <a:lnTo>
                    <a:pt x="52616" y="47536"/>
                  </a:lnTo>
                  <a:lnTo>
                    <a:pt x="52616" y="75869"/>
                  </a:lnTo>
                  <a:lnTo>
                    <a:pt x="51625" y="75869"/>
                  </a:lnTo>
                  <a:lnTo>
                    <a:pt x="50596" y="74841"/>
                  </a:lnTo>
                  <a:lnTo>
                    <a:pt x="49606" y="74841"/>
                  </a:lnTo>
                  <a:lnTo>
                    <a:pt x="49606" y="73850"/>
                  </a:lnTo>
                  <a:lnTo>
                    <a:pt x="48564" y="72821"/>
                  </a:lnTo>
                  <a:lnTo>
                    <a:pt x="47574" y="72821"/>
                  </a:lnTo>
                  <a:lnTo>
                    <a:pt x="47574" y="71831"/>
                  </a:lnTo>
                  <a:lnTo>
                    <a:pt x="46545" y="71831"/>
                  </a:lnTo>
                  <a:lnTo>
                    <a:pt x="46545" y="70789"/>
                  </a:lnTo>
                  <a:lnTo>
                    <a:pt x="45554" y="70789"/>
                  </a:lnTo>
                  <a:lnTo>
                    <a:pt x="45554" y="69799"/>
                  </a:lnTo>
                  <a:lnTo>
                    <a:pt x="44526" y="68770"/>
                  </a:lnTo>
                  <a:lnTo>
                    <a:pt x="44526" y="67779"/>
                  </a:lnTo>
                  <a:lnTo>
                    <a:pt x="43535" y="67779"/>
                  </a:lnTo>
                  <a:lnTo>
                    <a:pt x="41503" y="65760"/>
                  </a:lnTo>
                  <a:lnTo>
                    <a:pt x="41503" y="64719"/>
                  </a:lnTo>
                  <a:lnTo>
                    <a:pt x="40474" y="64719"/>
                  </a:lnTo>
                  <a:lnTo>
                    <a:pt x="40474" y="63728"/>
                  </a:lnTo>
                  <a:lnTo>
                    <a:pt x="39484" y="62699"/>
                  </a:lnTo>
                  <a:lnTo>
                    <a:pt x="38455" y="61709"/>
                  </a:lnTo>
                  <a:lnTo>
                    <a:pt x="38455" y="60680"/>
                  </a:lnTo>
                  <a:lnTo>
                    <a:pt x="37452" y="60680"/>
                  </a:lnTo>
                  <a:lnTo>
                    <a:pt x="36423" y="59677"/>
                  </a:lnTo>
                  <a:lnTo>
                    <a:pt x="36423" y="58648"/>
                  </a:lnTo>
                  <a:lnTo>
                    <a:pt x="35433" y="58648"/>
                  </a:lnTo>
                  <a:lnTo>
                    <a:pt x="35433" y="57658"/>
                  </a:lnTo>
                  <a:lnTo>
                    <a:pt x="34404" y="57658"/>
                  </a:lnTo>
                  <a:lnTo>
                    <a:pt x="34404" y="56629"/>
                  </a:lnTo>
                  <a:lnTo>
                    <a:pt x="32372" y="54597"/>
                  </a:lnTo>
                  <a:lnTo>
                    <a:pt x="31381" y="54597"/>
                  </a:lnTo>
                  <a:lnTo>
                    <a:pt x="31381" y="53606"/>
                  </a:lnTo>
                  <a:lnTo>
                    <a:pt x="30353" y="53606"/>
                  </a:lnTo>
                  <a:lnTo>
                    <a:pt x="30353" y="52578"/>
                  </a:lnTo>
                  <a:lnTo>
                    <a:pt x="29362" y="52578"/>
                  </a:lnTo>
                  <a:lnTo>
                    <a:pt x="28333" y="51587"/>
                  </a:lnTo>
                  <a:lnTo>
                    <a:pt x="27343" y="50558"/>
                  </a:lnTo>
                  <a:lnTo>
                    <a:pt x="26301" y="50558"/>
                  </a:lnTo>
                  <a:lnTo>
                    <a:pt x="26301" y="49568"/>
                  </a:lnTo>
                  <a:lnTo>
                    <a:pt x="24282" y="49568"/>
                  </a:lnTo>
                  <a:lnTo>
                    <a:pt x="24282" y="48526"/>
                  </a:lnTo>
                  <a:lnTo>
                    <a:pt x="22263" y="48526"/>
                  </a:lnTo>
                  <a:lnTo>
                    <a:pt x="21272" y="47536"/>
                  </a:lnTo>
                  <a:lnTo>
                    <a:pt x="11150" y="47536"/>
                  </a:lnTo>
                  <a:lnTo>
                    <a:pt x="10109" y="48526"/>
                  </a:lnTo>
                  <a:lnTo>
                    <a:pt x="9118" y="48526"/>
                  </a:lnTo>
                  <a:lnTo>
                    <a:pt x="8089" y="49568"/>
                  </a:lnTo>
                  <a:lnTo>
                    <a:pt x="7099" y="49568"/>
                  </a:lnTo>
                  <a:lnTo>
                    <a:pt x="6070" y="50558"/>
                  </a:lnTo>
                  <a:lnTo>
                    <a:pt x="5080" y="51587"/>
                  </a:lnTo>
                  <a:lnTo>
                    <a:pt x="4038" y="52578"/>
                  </a:lnTo>
                  <a:lnTo>
                    <a:pt x="3048" y="53606"/>
                  </a:lnTo>
                  <a:lnTo>
                    <a:pt x="3048" y="54597"/>
                  </a:lnTo>
                  <a:lnTo>
                    <a:pt x="1028" y="56629"/>
                  </a:lnTo>
                  <a:lnTo>
                    <a:pt x="1028" y="58648"/>
                  </a:lnTo>
                  <a:lnTo>
                    <a:pt x="0" y="59677"/>
                  </a:lnTo>
                  <a:lnTo>
                    <a:pt x="0" y="71831"/>
                  </a:lnTo>
                  <a:lnTo>
                    <a:pt x="1028" y="72821"/>
                  </a:lnTo>
                  <a:lnTo>
                    <a:pt x="1028" y="74841"/>
                  </a:lnTo>
                  <a:lnTo>
                    <a:pt x="2019" y="75869"/>
                  </a:lnTo>
                  <a:lnTo>
                    <a:pt x="2019" y="76860"/>
                  </a:lnTo>
                  <a:lnTo>
                    <a:pt x="4038" y="78892"/>
                  </a:lnTo>
                  <a:lnTo>
                    <a:pt x="4038" y="79921"/>
                  </a:lnTo>
                  <a:lnTo>
                    <a:pt x="5080" y="79921"/>
                  </a:lnTo>
                  <a:lnTo>
                    <a:pt x="8089" y="82943"/>
                  </a:lnTo>
                  <a:lnTo>
                    <a:pt x="9118" y="82943"/>
                  </a:lnTo>
                  <a:lnTo>
                    <a:pt x="10109" y="83972"/>
                  </a:lnTo>
                  <a:lnTo>
                    <a:pt x="12141" y="83972"/>
                  </a:lnTo>
                  <a:lnTo>
                    <a:pt x="13169" y="84963"/>
                  </a:lnTo>
                  <a:lnTo>
                    <a:pt x="17221" y="84963"/>
                  </a:lnTo>
                  <a:lnTo>
                    <a:pt x="18211" y="77901"/>
                  </a:lnTo>
                  <a:lnTo>
                    <a:pt x="15189" y="77901"/>
                  </a:lnTo>
                  <a:lnTo>
                    <a:pt x="14160" y="76860"/>
                  </a:lnTo>
                  <a:lnTo>
                    <a:pt x="12141" y="76860"/>
                  </a:lnTo>
                  <a:lnTo>
                    <a:pt x="11150" y="75869"/>
                  </a:lnTo>
                  <a:lnTo>
                    <a:pt x="10109" y="75869"/>
                  </a:lnTo>
                  <a:lnTo>
                    <a:pt x="9118" y="74841"/>
                  </a:lnTo>
                  <a:lnTo>
                    <a:pt x="9118" y="73850"/>
                  </a:lnTo>
                  <a:lnTo>
                    <a:pt x="8089" y="73850"/>
                  </a:lnTo>
                  <a:lnTo>
                    <a:pt x="8089" y="72821"/>
                  </a:lnTo>
                  <a:lnTo>
                    <a:pt x="7099" y="71831"/>
                  </a:lnTo>
                  <a:lnTo>
                    <a:pt x="7099" y="70789"/>
                  </a:lnTo>
                  <a:lnTo>
                    <a:pt x="6070" y="69799"/>
                  </a:lnTo>
                  <a:lnTo>
                    <a:pt x="6070" y="61709"/>
                  </a:lnTo>
                  <a:lnTo>
                    <a:pt x="7099" y="60680"/>
                  </a:lnTo>
                  <a:lnTo>
                    <a:pt x="7099" y="59677"/>
                  </a:lnTo>
                  <a:lnTo>
                    <a:pt x="8089" y="58648"/>
                  </a:lnTo>
                  <a:lnTo>
                    <a:pt x="9118" y="57658"/>
                  </a:lnTo>
                  <a:lnTo>
                    <a:pt x="9118" y="56629"/>
                  </a:lnTo>
                  <a:lnTo>
                    <a:pt x="11150" y="56629"/>
                  </a:lnTo>
                  <a:lnTo>
                    <a:pt x="11150" y="55638"/>
                  </a:lnTo>
                  <a:lnTo>
                    <a:pt x="13169" y="55638"/>
                  </a:lnTo>
                  <a:lnTo>
                    <a:pt x="13169" y="54597"/>
                  </a:lnTo>
                  <a:lnTo>
                    <a:pt x="19240" y="54597"/>
                  </a:lnTo>
                  <a:lnTo>
                    <a:pt x="19240" y="55638"/>
                  </a:lnTo>
                  <a:lnTo>
                    <a:pt x="22263" y="55638"/>
                  </a:lnTo>
                  <a:lnTo>
                    <a:pt x="22263" y="56629"/>
                  </a:lnTo>
                  <a:lnTo>
                    <a:pt x="23291" y="56629"/>
                  </a:lnTo>
                  <a:lnTo>
                    <a:pt x="24282" y="57658"/>
                  </a:lnTo>
                  <a:lnTo>
                    <a:pt x="25311" y="57658"/>
                  </a:lnTo>
                  <a:lnTo>
                    <a:pt x="25311" y="58648"/>
                  </a:lnTo>
                  <a:lnTo>
                    <a:pt x="26301" y="58648"/>
                  </a:lnTo>
                  <a:lnTo>
                    <a:pt x="26301" y="59677"/>
                  </a:lnTo>
                  <a:lnTo>
                    <a:pt x="27343" y="59677"/>
                  </a:lnTo>
                  <a:lnTo>
                    <a:pt x="27343" y="60680"/>
                  </a:lnTo>
                  <a:lnTo>
                    <a:pt x="28333" y="60680"/>
                  </a:lnTo>
                  <a:lnTo>
                    <a:pt x="28333" y="61709"/>
                  </a:lnTo>
                  <a:lnTo>
                    <a:pt x="29362" y="61709"/>
                  </a:lnTo>
                  <a:lnTo>
                    <a:pt x="31381" y="63728"/>
                  </a:lnTo>
                  <a:lnTo>
                    <a:pt x="31381" y="64719"/>
                  </a:lnTo>
                  <a:lnTo>
                    <a:pt x="32372" y="64719"/>
                  </a:lnTo>
                  <a:lnTo>
                    <a:pt x="32372" y="65760"/>
                  </a:lnTo>
                  <a:lnTo>
                    <a:pt x="33413" y="66751"/>
                  </a:lnTo>
                  <a:lnTo>
                    <a:pt x="34404" y="66751"/>
                  </a:lnTo>
                  <a:lnTo>
                    <a:pt x="34404" y="67779"/>
                  </a:lnTo>
                  <a:lnTo>
                    <a:pt x="35433" y="68770"/>
                  </a:lnTo>
                  <a:lnTo>
                    <a:pt x="36423" y="69799"/>
                  </a:lnTo>
                  <a:lnTo>
                    <a:pt x="36423" y="70789"/>
                  </a:lnTo>
                  <a:lnTo>
                    <a:pt x="37452" y="70789"/>
                  </a:lnTo>
                  <a:lnTo>
                    <a:pt x="38455" y="71831"/>
                  </a:lnTo>
                  <a:lnTo>
                    <a:pt x="38455" y="72821"/>
                  </a:lnTo>
                  <a:lnTo>
                    <a:pt x="39484" y="73850"/>
                  </a:lnTo>
                  <a:lnTo>
                    <a:pt x="40474" y="73850"/>
                  </a:lnTo>
                  <a:lnTo>
                    <a:pt x="40474" y="74841"/>
                  </a:lnTo>
                  <a:lnTo>
                    <a:pt x="45554" y="79921"/>
                  </a:lnTo>
                  <a:lnTo>
                    <a:pt x="46545" y="79921"/>
                  </a:lnTo>
                  <a:lnTo>
                    <a:pt x="46545" y="80911"/>
                  </a:lnTo>
                  <a:lnTo>
                    <a:pt x="47574" y="81940"/>
                  </a:lnTo>
                  <a:lnTo>
                    <a:pt x="48564" y="81940"/>
                  </a:lnTo>
                  <a:lnTo>
                    <a:pt x="48564" y="82943"/>
                  </a:lnTo>
                  <a:lnTo>
                    <a:pt x="49606" y="82943"/>
                  </a:lnTo>
                  <a:lnTo>
                    <a:pt x="50596" y="83972"/>
                  </a:lnTo>
                  <a:lnTo>
                    <a:pt x="51625" y="83972"/>
                  </a:lnTo>
                  <a:lnTo>
                    <a:pt x="52616" y="84963"/>
                  </a:lnTo>
                  <a:lnTo>
                    <a:pt x="53606" y="84963"/>
                  </a:lnTo>
                  <a:lnTo>
                    <a:pt x="54635" y="85991"/>
                  </a:lnTo>
                  <a:lnTo>
                    <a:pt x="57658" y="85991"/>
                  </a:lnTo>
                  <a:lnTo>
                    <a:pt x="58686" y="86982"/>
                  </a:lnTo>
                  <a:lnTo>
                    <a:pt x="59677" y="86982"/>
                  </a:lnTo>
                  <a:lnTo>
                    <a:pt x="59677" y="75869"/>
                  </a:lnTo>
                  <a:lnTo>
                    <a:pt x="59677" y="47536"/>
                  </a:lnTo>
                  <a:close/>
                </a:path>
                <a:path w="60959" h="132079">
                  <a:moveTo>
                    <a:pt x="60718" y="15151"/>
                  </a:moveTo>
                  <a:lnTo>
                    <a:pt x="59677" y="14160"/>
                  </a:lnTo>
                  <a:lnTo>
                    <a:pt x="59677" y="12141"/>
                  </a:lnTo>
                  <a:lnTo>
                    <a:pt x="58686" y="11112"/>
                  </a:lnTo>
                  <a:lnTo>
                    <a:pt x="57658" y="10121"/>
                  </a:lnTo>
                  <a:lnTo>
                    <a:pt x="57658" y="9080"/>
                  </a:lnTo>
                  <a:lnTo>
                    <a:pt x="56642" y="8089"/>
                  </a:lnTo>
                  <a:lnTo>
                    <a:pt x="54635" y="6070"/>
                  </a:lnTo>
                  <a:lnTo>
                    <a:pt x="54635" y="16192"/>
                  </a:lnTo>
                  <a:lnTo>
                    <a:pt x="54635" y="22263"/>
                  </a:lnTo>
                  <a:lnTo>
                    <a:pt x="53606" y="23253"/>
                  </a:lnTo>
                  <a:lnTo>
                    <a:pt x="53606" y="24282"/>
                  </a:lnTo>
                  <a:lnTo>
                    <a:pt x="52616" y="25273"/>
                  </a:lnTo>
                  <a:lnTo>
                    <a:pt x="52616" y="26314"/>
                  </a:lnTo>
                  <a:lnTo>
                    <a:pt x="51587" y="26314"/>
                  </a:lnTo>
                  <a:lnTo>
                    <a:pt x="51587" y="27305"/>
                  </a:lnTo>
                  <a:lnTo>
                    <a:pt x="50596" y="27305"/>
                  </a:lnTo>
                  <a:lnTo>
                    <a:pt x="49555" y="28333"/>
                  </a:lnTo>
                  <a:lnTo>
                    <a:pt x="48564" y="28333"/>
                  </a:lnTo>
                  <a:lnTo>
                    <a:pt x="48564" y="29324"/>
                  </a:lnTo>
                  <a:lnTo>
                    <a:pt x="46520" y="29324"/>
                  </a:lnTo>
                  <a:lnTo>
                    <a:pt x="45516" y="30353"/>
                  </a:lnTo>
                  <a:lnTo>
                    <a:pt x="42494" y="30353"/>
                  </a:lnTo>
                  <a:lnTo>
                    <a:pt x="41465" y="31343"/>
                  </a:lnTo>
                  <a:lnTo>
                    <a:pt x="19240" y="31343"/>
                  </a:lnTo>
                  <a:lnTo>
                    <a:pt x="18211" y="30353"/>
                  </a:lnTo>
                  <a:lnTo>
                    <a:pt x="14160" y="30353"/>
                  </a:lnTo>
                  <a:lnTo>
                    <a:pt x="14160" y="29324"/>
                  </a:lnTo>
                  <a:lnTo>
                    <a:pt x="12141" y="29324"/>
                  </a:lnTo>
                  <a:lnTo>
                    <a:pt x="11150" y="28333"/>
                  </a:lnTo>
                  <a:lnTo>
                    <a:pt x="10109" y="28333"/>
                  </a:lnTo>
                  <a:lnTo>
                    <a:pt x="9118" y="27305"/>
                  </a:lnTo>
                  <a:lnTo>
                    <a:pt x="8089" y="26314"/>
                  </a:lnTo>
                  <a:lnTo>
                    <a:pt x="8089" y="25273"/>
                  </a:lnTo>
                  <a:lnTo>
                    <a:pt x="7099" y="25273"/>
                  </a:lnTo>
                  <a:lnTo>
                    <a:pt x="7099" y="24282"/>
                  </a:lnTo>
                  <a:lnTo>
                    <a:pt x="6070" y="23253"/>
                  </a:lnTo>
                  <a:lnTo>
                    <a:pt x="6070" y="16192"/>
                  </a:lnTo>
                  <a:lnTo>
                    <a:pt x="7099" y="15151"/>
                  </a:lnTo>
                  <a:lnTo>
                    <a:pt x="7099" y="14160"/>
                  </a:lnTo>
                  <a:lnTo>
                    <a:pt x="8089" y="13131"/>
                  </a:lnTo>
                  <a:lnTo>
                    <a:pt x="9118" y="13131"/>
                  </a:lnTo>
                  <a:lnTo>
                    <a:pt x="9118" y="12141"/>
                  </a:lnTo>
                  <a:lnTo>
                    <a:pt x="10109" y="12141"/>
                  </a:lnTo>
                  <a:lnTo>
                    <a:pt x="10109" y="11112"/>
                  </a:lnTo>
                  <a:lnTo>
                    <a:pt x="11150" y="11112"/>
                  </a:lnTo>
                  <a:lnTo>
                    <a:pt x="12141" y="10121"/>
                  </a:lnTo>
                  <a:lnTo>
                    <a:pt x="14160" y="10121"/>
                  </a:lnTo>
                  <a:lnTo>
                    <a:pt x="14160" y="9080"/>
                  </a:lnTo>
                  <a:lnTo>
                    <a:pt x="17221" y="9080"/>
                  </a:lnTo>
                  <a:lnTo>
                    <a:pt x="18211" y="8089"/>
                  </a:lnTo>
                  <a:lnTo>
                    <a:pt x="41465" y="8089"/>
                  </a:lnTo>
                  <a:lnTo>
                    <a:pt x="42494" y="9080"/>
                  </a:lnTo>
                  <a:lnTo>
                    <a:pt x="46520" y="9080"/>
                  </a:lnTo>
                  <a:lnTo>
                    <a:pt x="46520" y="10121"/>
                  </a:lnTo>
                  <a:lnTo>
                    <a:pt x="48564" y="10121"/>
                  </a:lnTo>
                  <a:lnTo>
                    <a:pt x="48564" y="11112"/>
                  </a:lnTo>
                  <a:lnTo>
                    <a:pt x="50596" y="11112"/>
                  </a:lnTo>
                  <a:lnTo>
                    <a:pt x="50596" y="12141"/>
                  </a:lnTo>
                  <a:lnTo>
                    <a:pt x="51587" y="13131"/>
                  </a:lnTo>
                  <a:lnTo>
                    <a:pt x="52616" y="13131"/>
                  </a:lnTo>
                  <a:lnTo>
                    <a:pt x="52616" y="14160"/>
                  </a:lnTo>
                  <a:lnTo>
                    <a:pt x="53606" y="14160"/>
                  </a:lnTo>
                  <a:lnTo>
                    <a:pt x="53606" y="16192"/>
                  </a:lnTo>
                  <a:lnTo>
                    <a:pt x="54635" y="16192"/>
                  </a:lnTo>
                  <a:lnTo>
                    <a:pt x="54635" y="6070"/>
                  </a:lnTo>
                  <a:lnTo>
                    <a:pt x="53606" y="6070"/>
                  </a:lnTo>
                  <a:lnTo>
                    <a:pt x="53606" y="5041"/>
                  </a:lnTo>
                  <a:lnTo>
                    <a:pt x="52616" y="5041"/>
                  </a:lnTo>
                  <a:lnTo>
                    <a:pt x="51587" y="4051"/>
                  </a:lnTo>
                  <a:lnTo>
                    <a:pt x="50596" y="4051"/>
                  </a:lnTo>
                  <a:lnTo>
                    <a:pt x="49555" y="3009"/>
                  </a:lnTo>
                  <a:lnTo>
                    <a:pt x="47536" y="3009"/>
                  </a:lnTo>
                  <a:lnTo>
                    <a:pt x="47536" y="2019"/>
                  </a:lnTo>
                  <a:lnTo>
                    <a:pt x="44526" y="2019"/>
                  </a:lnTo>
                  <a:lnTo>
                    <a:pt x="43484" y="990"/>
                  </a:lnTo>
                  <a:lnTo>
                    <a:pt x="37414" y="990"/>
                  </a:lnTo>
                  <a:lnTo>
                    <a:pt x="36410" y="0"/>
                  </a:lnTo>
                  <a:lnTo>
                    <a:pt x="23291" y="0"/>
                  </a:lnTo>
                  <a:lnTo>
                    <a:pt x="22263" y="990"/>
                  </a:lnTo>
                  <a:lnTo>
                    <a:pt x="17221" y="990"/>
                  </a:lnTo>
                  <a:lnTo>
                    <a:pt x="16192" y="2019"/>
                  </a:lnTo>
                  <a:lnTo>
                    <a:pt x="13169" y="2019"/>
                  </a:lnTo>
                  <a:lnTo>
                    <a:pt x="12141" y="3009"/>
                  </a:lnTo>
                  <a:lnTo>
                    <a:pt x="11150" y="3009"/>
                  </a:lnTo>
                  <a:lnTo>
                    <a:pt x="10109" y="4051"/>
                  </a:lnTo>
                  <a:lnTo>
                    <a:pt x="8089" y="4051"/>
                  </a:lnTo>
                  <a:lnTo>
                    <a:pt x="8089" y="5041"/>
                  </a:lnTo>
                  <a:lnTo>
                    <a:pt x="7099" y="5041"/>
                  </a:lnTo>
                  <a:lnTo>
                    <a:pt x="4038" y="8089"/>
                  </a:lnTo>
                  <a:lnTo>
                    <a:pt x="3048" y="8089"/>
                  </a:lnTo>
                  <a:lnTo>
                    <a:pt x="3048" y="9080"/>
                  </a:lnTo>
                  <a:lnTo>
                    <a:pt x="2019" y="10121"/>
                  </a:lnTo>
                  <a:lnTo>
                    <a:pt x="2019" y="11112"/>
                  </a:lnTo>
                  <a:lnTo>
                    <a:pt x="1028" y="12141"/>
                  </a:lnTo>
                  <a:lnTo>
                    <a:pt x="1028" y="14160"/>
                  </a:lnTo>
                  <a:lnTo>
                    <a:pt x="0" y="14160"/>
                  </a:lnTo>
                  <a:lnTo>
                    <a:pt x="0" y="25273"/>
                  </a:lnTo>
                  <a:lnTo>
                    <a:pt x="1028" y="25273"/>
                  </a:lnTo>
                  <a:lnTo>
                    <a:pt x="1028" y="28333"/>
                  </a:lnTo>
                  <a:lnTo>
                    <a:pt x="2019" y="28333"/>
                  </a:lnTo>
                  <a:lnTo>
                    <a:pt x="2019" y="29324"/>
                  </a:lnTo>
                  <a:lnTo>
                    <a:pt x="4038" y="31343"/>
                  </a:lnTo>
                  <a:lnTo>
                    <a:pt x="4038" y="32385"/>
                  </a:lnTo>
                  <a:lnTo>
                    <a:pt x="5080" y="32385"/>
                  </a:lnTo>
                  <a:lnTo>
                    <a:pt x="7099" y="34404"/>
                  </a:lnTo>
                  <a:lnTo>
                    <a:pt x="8089" y="34404"/>
                  </a:lnTo>
                  <a:lnTo>
                    <a:pt x="9118" y="35394"/>
                  </a:lnTo>
                  <a:lnTo>
                    <a:pt x="10109" y="35394"/>
                  </a:lnTo>
                  <a:lnTo>
                    <a:pt x="11150" y="36423"/>
                  </a:lnTo>
                  <a:lnTo>
                    <a:pt x="12141" y="36423"/>
                  </a:lnTo>
                  <a:lnTo>
                    <a:pt x="13169" y="37414"/>
                  </a:lnTo>
                  <a:lnTo>
                    <a:pt x="16192" y="37414"/>
                  </a:lnTo>
                  <a:lnTo>
                    <a:pt x="17221" y="38455"/>
                  </a:lnTo>
                  <a:lnTo>
                    <a:pt x="23291" y="38455"/>
                  </a:lnTo>
                  <a:lnTo>
                    <a:pt x="24282" y="39446"/>
                  </a:lnTo>
                  <a:lnTo>
                    <a:pt x="36410" y="39446"/>
                  </a:lnTo>
                  <a:lnTo>
                    <a:pt x="37414" y="38455"/>
                  </a:lnTo>
                  <a:lnTo>
                    <a:pt x="43484" y="38455"/>
                  </a:lnTo>
                  <a:lnTo>
                    <a:pt x="44526" y="37414"/>
                  </a:lnTo>
                  <a:lnTo>
                    <a:pt x="47536" y="37414"/>
                  </a:lnTo>
                  <a:lnTo>
                    <a:pt x="47536" y="36423"/>
                  </a:lnTo>
                  <a:lnTo>
                    <a:pt x="49555" y="36423"/>
                  </a:lnTo>
                  <a:lnTo>
                    <a:pt x="50596" y="35394"/>
                  </a:lnTo>
                  <a:lnTo>
                    <a:pt x="51587" y="35394"/>
                  </a:lnTo>
                  <a:lnTo>
                    <a:pt x="52616" y="34404"/>
                  </a:lnTo>
                  <a:lnTo>
                    <a:pt x="53606" y="34404"/>
                  </a:lnTo>
                  <a:lnTo>
                    <a:pt x="53606" y="33375"/>
                  </a:lnTo>
                  <a:lnTo>
                    <a:pt x="54635" y="33375"/>
                  </a:lnTo>
                  <a:lnTo>
                    <a:pt x="56642" y="31343"/>
                  </a:lnTo>
                  <a:lnTo>
                    <a:pt x="57658" y="30353"/>
                  </a:lnTo>
                  <a:lnTo>
                    <a:pt x="57658" y="29324"/>
                  </a:lnTo>
                  <a:lnTo>
                    <a:pt x="58686" y="29324"/>
                  </a:lnTo>
                  <a:lnTo>
                    <a:pt x="58686" y="27305"/>
                  </a:lnTo>
                  <a:lnTo>
                    <a:pt x="59677" y="27305"/>
                  </a:lnTo>
                  <a:lnTo>
                    <a:pt x="59677" y="24282"/>
                  </a:lnTo>
                  <a:lnTo>
                    <a:pt x="60718" y="24282"/>
                  </a:lnTo>
                  <a:lnTo>
                    <a:pt x="60718" y="151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4" name="object 664"/>
            <p:cNvSpPr/>
            <p:nvPr/>
          </p:nvSpPr>
          <p:spPr>
            <a:xfrm>
              <a:off x="1294989" y="4419866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47541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5" name="object 665"/>
            <p:cNvSpPr/>
            <p:nvPr/>
          </p:nvSpPr>
          <p:spPr>
            <a:xfrm>
              <a:off x="1294968" y="4591897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0" y="0"/>
                  </a:moveTo>
                  <a:lnTo>
                    <a:pt x="47541" y="48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6" name="object 666"/>
            <p:cNvSpPr/>
            <p:nvPr/>
          </p:nvSpPr>
          <p:spPr>
            <a:xfrm>
              <a:off x="1294972" y="4444153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81055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67" name="object 667"/>
          <p:cNvGrpSpPr/>
          <p:nvPr/>
        </p:nvGrpSpPr>
        <p:grpSpPr>
          <a:xfrm>
            <a:off x="1258666" y="3953799"/>
            <a:ext cx="1535430" cy="3676015"/>
            <a:chOff x="1234251" y="796068"/>
            <a:chExt cx="1535430" cy="3676015"/>
          </a:xfrm>
        </p:grpSpPr>
        <p:sp>
          <p:nvSpPr>
            <p:cNvPr id="668" name="object 668"/>
            <p:cNvSpPr/>
            <p:nvPr/>
          </p:nvSpPr>
          <p:spPr>
            <a:xfrm>
              <a:off x="1294972" y="2532576"/>
              <a:ext cx="810895" cy="0"/>
            </a:xfrm>
            <a:custGeom>
              <a:avLst/>
              <a:gdLst/>
              <a:ahLst/>
              <a:cxnLst/>
              <a:rect l="l" t="t" r="r" b="b"/>
              <a:pathLst>
                <a:path w="810894">
                  <a:moveTo>
                    <a:pt x="810552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9" name="object 669"/>
            <p:cNvSpPr/>
            <p:nvPr/>
          </p:nvSpPr>
          <p:spPr>
            <a:xfrm>
              <a:off x="1319255" y="2508310"/>
              <a:ext cx="0" cy="1960245"/>
            </a:xfrm>
            <a:custGeom>
              <a:avLst/>
              <a:gdLst/>
              <a:ahLst/>
              <a:cxnLst/>
              <a:rect l="l" t="t" r="r" b="b"/>
              <a:pathLst>
                <a:path h="1960245">
                  <a:moveTo>
                    <a:pt x="0" y="196012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0" name="object 670"/>
            <p:cNvSpPr/>
            <p:nvPr/>
          </p:nvSpPr>
          <p:spPr>
            <a:xfrm>
              <a:off x="1294968" y="4419866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0" y="0"/>
                  </a:moveTo>
                  <a:lnTo>
                    <a:pt x="47541" y="48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1" name="object 67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34251" y="3398827"/>
              <a:ext cx="60717" cy="178062"/>
            </a:xfrm>
            <a:prstGeom prst="rect">
              <a:avLst/>
            </a:prstGeom>
          </p:spPr>
        </p:pic>
        <p:pic>
          <p:nvPicPr>
            <p:cNvPr id="672" name="object 67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34251" y="796068"/>
              <a:ext cx="1535113" cy="1762819"/>
            </a:xfrm>
            <a:prstGeom prst="rect">
              <a:avLst/>
            </a:prstGeom>
          </p:spPr>
        </p:pic>
      </p:grpSp>
      <p:sp>
        <p:nvSpPr>
          <p:cNvPr id="673" name="object 673"/>
          <p:cNvSpPr/>
          <p:nvPr/>
        </p:nvSpPr>
        <p:spPr>
          <a:xfrm>
            <a:off x="2328282" y="7872075"/>
            <a:ext cx="0" cy="1245870"/>
          </a:xfrm>
          <a:custGeom>
            <a:avLst/>
            <a:gdLst/>
            <a:ahLst/>
            <a:cxnLst/>
            <a:rect l="l" t="t" r="r" b="b"/>
            <a:pathLst>
              <a:path h="1245870">
                <a:moveTo>
                  <a:pt x="0" y="0"/>
                </a:moveTo>
                <a:lnTo>
                  <a:pt x="0" y="1245691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74" name="object 674"/>
          <p:cNvGrpSpPr/>
          <p:nvPr/>
        </p:nvGrpSpPr>
        <p:grpSpPr>
          <a:xfrm>
            <a:off x="2300979" y="7872075"/>
            <a:ext cx="718820" cy="1249045"/>
            <a:chOff x="2276564" y="4714344"/>
            <a:chExt cx="718820" cy="1249045"/>
          </a:xfrm>
        </p:grpSpPr>
        <p:sp>
          <p:nvSpPr>
            <p:cNvPr id="675" name="object 675"/>
            <p:cNvSpPr/>
            <p:nvPr/>
          </p:nvSpPr>
          <p:spPr>
            <a:xfrm>
              <a:off x="2967707" y="4714344"/>
              <a:ext cx="0" cy="1245870"/>
            </a:xfrm>
            <a:custGeom>
              <a:avLst/>
              <a:gdLst/>
              <a:ahLst/>
              <a:cxnLst/>
              <a:rect l="l" t="t" r="r" b="b"/>
              <a:pathLst>
                <a:path h="1245870">
                  <a:moveTo>
                    <a:pt x="0" y="0"/>
                  </a:moveTo>
                  <a:lnTo>
                    <a:pt x="0" y="12456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6" name="object 676"/>
            <p:cNvSpPr/>
            <p:nvPr/>
          </p:nvSpPr>
          <p:spPr>
            <a:xfrm>
              <a:off x="2279580" y="5935769"/>
              <a:ext cx="712470" cy="0"/>
            </a:xfrm>
            <a:custGeom>
              <a:avLst/>
              <a:gdLst/>
              <a:ahLst/>
              <a:cxnLst/>
              <a:rect l="l" t="t" r="r" b="b"/>
              <a:pathLst>
                <a:path w="712469">
                  <a:moveTo>
                    <a:pt x="0" y="0"/>
                  </a:moveTo>
                  <a:lnTo>
                    <a:pt x="7124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7" name="object 677"/>
            <p:cNvSpPr/>
            <p:nvPr/>
          </p:nvSpPr>
          <p:spPr>
            <a:xfrm>
              <a:off x="2279600" y="591249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8" name="object 678"/>
            <p:cNvSpPr/>
            <p:nvPr/>
          </p:nvSpPr>
          <p:spPr>
            <a:xfrm>
              <a:off x="2944432" y="591251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47541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9" name="object 679"/>
            <p:cNvSpPr/>
            <p:nvPr/>
          </p:nvSpPr>
          <p:spPr>
            <a:xfrm>
              <a:off x="2545740" y="5850769"/>
              <a:ext cx="180340" cy="62230"/>
            </a:xfrm>
            <a:custGeom>
              <a:avLst/>
              <a:gdLst/>
              <a:ahLst/>
              <a:cxnLst/>
              <a:rect l="l" t="t" r="r" b="b"/>
              <a:pathLst>
                <a:path w="180339" h="62229">
                  <a:moveTo>
                    <a:pt x="39446" y="12166"/>
                  </a:moveTo>
                  <a:lnTo>
                    <a:pt x="38455" y="11137"/>
                  </a:lnTo>
                  <a:lnTo>
                    <a:pt x="38455" y="10147"/>
                  </a:lnTo>
                  <a:lnTo>
                    <a:pt x="37414" y="9105"/>
                  </a:lnTo>
                  <a:lnTo>
                    <a:pt x="37414" y="8115"/>
                  </a:lnTo>
                  <a:lnTo>
                    <a:pt x="36423" y="7086"/>
                  </a:lnTo>
                  <a:lnTo>
                    <a:pt x="36423" y="6096"/>
                  </a:lnTo>
                  <a:lnTo>
                    <a:pt x="35394" y="6096"/>
                  </a:lnTo>
                  <a:lnTo>
                    <a:pt x="34404" y="5067"/>
                  </a:lnTo>
                  <a:lnTo>
                    <a:pt x="33375" y="4076"/>
                  </a:lnTo>
                  <a:lnTo>
                    <a:pt x="32385" y="3035"/>
                  </a:lnTo>
                  <a:lnTo>
                    <a:pt x="31343" y="3035"/>
                  </a:lnTo>
                  <a:lnTo>
                    <a:pt x="31343" y="2044"/>
                  </a:lnTo>
                  <a:lnTo>
                    <a:pt x="29324" y="2044"/>
                  </a:lnTo>
                  <a:lnTo>
                    <a:pt x="28333" y="1016"/>
                  </a:lnTo>
                  <a:lnTo>
                    <a:pt x="25273" y="1016"/>
                  </a:lnTo>
                  <a:lnTo>
                    <a:pt x="24282" y="25"/>
                  </a:lnTo>
                  <a:lnTo>
                    <a:pt x="18211" y="25"/>
                  </a:lnTo>
                  <a:lnTo>
                    <a:pt x="18211" y="1016"/>
                  </a:lnTo>
                  <a:lnTo>
                    <a:pt x="14160" y="1016"/>
                  </a:lnTo>
                  <a:lnTo>
                    <a:pt x="13131" y="2044"/>
                  </a:lnTo>
                  <a:lnTo>
                    <a:pt x="11112" y="2044"/>
                  </a:lnTo>
                  <a:lnTo>
                    <a:pt x="11112" y="3035"/>
                  </a:lnTo>
                  <a:lnTo>
                    <a:pt x="9080" y="3035"/>
                  </a:lnTo>
                  <a:lnTo>
                    <a:pt x="9080" y="4076"/>
                  </a:lnTo>
                  <a:lnTo>
                    <a:pt x="8089" y="4076"/>
                  </a:lnTo>
                  <a:lnTo>
                    <a:pt x="8089" y="5067"/>
                  </a:lnTo>
                  <a:lnTo>
                    <a:pt x="7061" y="5067"/>
                  </a:lnTo>
                  <a:lnTo>
                    <a:pt x="7061" y="6096"/>
                  </a:lnTo>
                  <a:lnTo>
                    <a:pt x="6070" y="6096"/>
                  </a:lnTo>
                  <a:lnTo>
                    <a:pt x="6070" y="7086"/>
                  </a:lnTo>
                  <a:lnTo>
                    <a:pt x="5041" y="7086"/>
                  </a:lnTo>
                  <a:lnTo>
                    <a:pt x="5041" y="8115"/>
                  </a:lnTo>
                  <a:lnTo>
                    <a:pt x="4051" y="9105"/>
                  </a:lnTo>
                  <a:lnTo>
                    <a:pt x="4051" y="10147"/>
                  </a:lnTo>
                  <a:lnTo>
                    <a:pt x="3009" y="11137"/>
                  </a:lnTo>
                  <a:lnTo>
                    <a:pt x="3009" y="13157"/>
                  </a:lnTo>
                  <a:lnTo>
                    <a:pt x="2019" y="14185"/>
                  </a:lnTo>
                  <a:lnTo>
                    <a:pt x="2019" y="17208"/>
                  </a:lnTo>
                  <a:lnTo>
                    <a:pt x="9080" y="18237"/>
                  </a:lnTo>
                  <a:lnTo>
                    <a:pt x="9080" y="16217"/>
                  </a:lnTo>
                  <a:lnTo>
                    <a:pt x="10121" y="15176"/>
                  </a:lnTo>
                  <a:lnTo>
                    <a:pt x="10121" y="13157"/>
                  </a:lnTo>
                  <a:lnTo>
                    <a:pt x="11112" y="12166"/>
                  </a:lnTo>
                  <a:lnTo>
                    <a:pt x="11112" y="11137"/>
                  </a:lnTo>
                  <a:lnTo>
                    <a:pt x="12141" y="10147"/>
                  </a:lnTo>
                  <a:lnTo>
                    <a:pt x="13131" y="9105"/>
                  </a:lnTo>
                  <a:lnTo>
                    <a:pt x="14160" y="8115"/>
                  </a:lnTo>
                  <a:lnTo>
                    <a:pt x="15151" y="8115"/>
                  </a:lnTo>
                  <a:lnTo>
                    <a:pt x="16192" y="7086"/>
                  </a:lnTo>
                  <a:lnTo>
                    <a:pt x="18211" y="7086"/>
                  </a:lnTo>
                  <a:lnTo>
                    <a:pt x="19202" y="6096"/>
                  </a:lnTo>
                  <a:lnTo>
                    <a:pt x="23253" y="6096"/>
                  </a:lnTo>
                  <a:lnTo>
                    <a:pt x="23253" y="7086"/>
                  </a:lnTo>
                  <a:lnTo>
                    <a:pt x="26314" y="7086"/>
                  </a:lnTo>
                  <a:lnTo>
                    <a:pt x="26314" y="8115"/>
                  </a:lnTo>
                  <a:lnTo>
                    <a:pt x="28333" y="8115"/>
                  </a:lnTo>
                  <a:lnTo>
                    <a:pt x="28333" y="9105"/>
                  </a:lnTo>
                  <a:lnTo>
                    <a:pt x="29324" y="9105"/>
                  </a:lnTo>
                  <a:lnTo>
                    <a:pt x="30353" y="10147"/>
                  </a:lnTo>
                  <a:lnTo>
                    <a:pt x="30353" y="11137"/>
                  </a:lnTo>
                  <a:lnTo>
                    <a:pt x="31343" y="12166"/>
                  </a:lnTo>
                  <a:lnTo>
                    <a:pt x="31343" y="13157"/>
                  </a:lnTo>
                  <a:lnTo>
                    <a:pt x="32385" y="14185"/>
                  </a:lnTo>
                  <a:lnTo>
                    <a:pt x="32385" y="19227"/>
                  </a:lnTo>
                  <a:lnTo>
                    <a:pt x="31343" y="20256"/>
                  </a:lnTo>
                  <a:lnTo>
                    <a:pt x="31343" y="21259"/>
                  </a:lnTo>
                  <a:lnTo>
                    <a:pt x="30353" y="22288"/>
                  </a:lnTo>
                  <a:lnTo>
                    <a:pt x="30353" y="24307"/>
                  </a:lnTo>
                  <a:lnTo>
                    <a:pt x="29324" y="25298"/>
                  </a:lnTo>
                  <a:lnTo>
                    <a:pt x="28333" y="26339"/>
                  </a:lnTo>
                  <a:lnTo>
                    <a:pt x="28333" y="27330"/>
                  </a:lnTo>
                  <a:lnTo>
                    <a:pt x="27305" y="27330"/>
                  </a:lnTo>
                  <a:lnTo>
                    <a:pt x="27305" y="28359"/>
                  </a:lnTo>
                  <a:lnTo>
                    <a:pt x="26314" y="28359"/>
                  </a:lnTo>
                  <a:lnTo>
                    <a:pt x="26314" y="29349"/>
                  </a:lnTo>
                  <a:lnTo>
                    <a:pt x="25273" y="29349"/>
                  </a:lnTo>
                  <a:lnTo>
                    <a:pt x="25273" y="30378"/>
                  </a:lnTo>
                  <a:lnTo>
                    <a:pt x="24282" y="30378"/>
                  </a:lnTo>
                  <a:lnTo>
                    <a:pt x="24282" y="31369"/>
                  </a:lnTo>
                  <a:lnTo>
                    <a:pt x="23253" y="31369"/>
                  </a:lnTo>
                  <a:lnTo>
                    <a:pt x="22263" y="32410"/>
                  </a:lnTo>
                  <a:lnTo>
                    <a:pt x="22263" y="33401"/>
                  </a:lnTo>
                  <a:lnTo>
                    <a:pt x="21234" y="33401"/>
                  </a:lnTo>
                  <a:lnTo>
                    <a:pt x="20231" y="34429"/>
                  </a:lnTo>
                  <a:lnTo>
                    <a:pt x="19202" y="35420"/>
                  </a:lnTo>
                  <a:lnTo>
                    <a:pt x="18211" y="36449"/>
                  </a:lnTo>
                  <a:lnTo>
                    <a:pt x="17183" y="36449"/>
                  </a:lnTo>
                  <a:lnTo>
                    <a:pt x="16192" y="37439"/>
                  </a:lnTo>
                  <a:lnTo>
                    <a:pt x="16192" y="38481"/>
                  </a:lnTo>
                  <a:lnTo>
                    <a:pt x="15151" y="38481"/>
                  </a:lnTo>
                  <a:lnTo>
                    <a:pt x="12141" y="41490"/>
                  </a:lnTo>
                  <a:lnTo>
                    <a:pt x="11112" y="41490"/>
                  </a:lnTo>
                  <a:lnTo>
                    <a:pt x="11112" y="42519"/>
                  </a:lnTo>
                  <a:lnTo>
                    <a:pt x="9080" y="44551"/>
                  </a:lnTo>
                  <a:lnTo>
                    <a:pt x="8089" y="44551"/>
                  </a:lnTo>
                  <a:lnTo>
                    <a:pt x="8089" y="45542"/>
                  </a:lnTo>
                  <a:lnTo>
                    <a:pt x="7061" y="45542"/>
                  </a:lnTo>
                  <a:lnTo>
                    <a:pt x="7061" y="46570"/>
                  </a:lnTo>
                  <a:lnTo>
                    <a:pt x="4051" y="49593"/>
                  </a:lnTo>
                  <a:lnTo>
                    <a:pt x="4051" y="50622"/>
                  </a:lnTo>
                  <a:lnTo>
                    <a:pt x="3009" y="50622"/>
                  </a:lnTo>
                  <a:lnTo>
                    <a:pt x="3009" y="52641"/>
                  </a:lnTo>
                  <a:lnTo>
                    <a:pt x="2019" y="53632"/>
                  </a:lnTo>
                  <a:lnTo>
                    <a:pt x="2019" y="54622"/>
                  </a:lnTo>
                  <a:lnTo>
                    <a:pt x="990" y="55664"/>
                  </a:lnTo>
                  <a:lnTo>
                    <a:pt x="990" y="58674"/>
                  </a:lnTo>
                  <a:lnTo>
                    <a:pt x="0" y="59702"/>
                  </a:lnTo>
                  <a:lnTo>
                    <a:pt x="0" y="60693"/>
                  </a:lnTo>
                  <a:lnTo>
                    <a:pt x="39446" y="60693"/>
                  </a:lnTo>
                  <a:lnTo>
                    <a:pt x="39446" y="53632"/>
                  </a:lnTo>
                  <a:lnTo>
                    <a:pt x="11112" y="53632"/>
                  </a:lnTo>
                  <a:lnTo>
                    <a:pt x="11112" y="51612"/>
                  </a:lnTo>
                  <a:lnTo>
                    <a:pt x="12141" y="51612"/>
                  </a:lnTo>
                  <a:lnTo>
                    <a:pt x="12141" y="50622"/>
                  </a:lnTo>
                  <a:lnTo>
                    <a:pt x="13131" y="49593"/>
                  </a:lnTo>
                  <a:lnTo>
                    <a:pt x="14160" y="49593"/>
                  </a:lnTo>
                  <a:lnTo>
                    <a:pt x="14160" y="48590"/>
                  </a:lnTo>
                  <a:lnTo>
                    <a:pt x="15151" y="47561"/>
                  </a:lnTo>
                  <a:lnTo>
                    <a:pt x="16192" y="47561"/>
                  </a:lnTo>
                  <a:lnTo>
                    <a:pt x="16192" y="46570"/>
                  </a:lnTo>
                  <a:lnTo>
                    <a:pt x="17183" y="45542"/>
                  </a:lnTo>
                  <a:lnTo>
                    <a:pt x="18211" y="45542"/>
                  </a:lnTo>
                  <a:lnTo>
                    <a:pt x="23253" y="40500"/>
                  </a:lnTo>
                  <a:lnTo>
                    <a:pt x="24282" y="40500"/>
                  </a:lnTo>
                  <a:lnTo>
                    <a:pt x="25273" y="39471"/>
                  </a:lnTo>
                  <a:lnTo>
                    <a:pt x="26314" y="38481"/>
                  </a:lnTo>
                  <a:lnTo>
                    <a:pt x="27305" y="37439"/>
                  </a:lnTo>
                  <a:lnTo>
                    <a:pt x="28333" y="36449"/>
                  </a:lnTo>
                  <a:lnTo>
                    <a:pt x="29324" y="35420"/>
                  </a:lnTo>
                  <a:lnTo>
                    <a:pt x="30353" y="34429"/>
                  </a:lnTo>
                  <a:lnTo>
                    <a:pt x="31343" y="34429"/>
                  </a:lnTo>
                  <a:lnTo>
                    <a:pt x="31343" y="33401"/>
                  </a:lnTo>
                  <a:lnTo>
                    <a:pt x="32385" y="33401"/>
                  </a:lnTo>
                  <a:lnTo>
                    <a:pt x="32385" y="32410"/>
                  </a:lnTo>
                  <a:lnTo>
                    <a:pt x="33375" y="31369"/>
                  </a:lnTo>
                  <a:lnTo>
                    <a:pt x="34404" y="31369"/>
                  </a:lnTo>
                  <a:lnTo>
                    <a:pt x="34404" y="30378"/>
                  </a:lnTo>
                  <a:lnTo>
                    <a:pt x="35394" y="29349"/>
                  </a:lnTo>
                  <a:lnTo>
                    <a:pt x="35394" y="28359"/>
                  </a:lnTo>
                  <a:lnTo>
                    <a:pt x="36423" y="28359"/>
                  </a:lnTo>
                  <a:lnTo>
                    <a:pt x="36423" y="27330"/>
                  </a:lnTo>
                  <a:lnTo>
                    <a:pt x="37414" y="26339"/>
                  </a:lnTo>
                  <a:lnTo>
                    <a:pt x="37414" y="25298"/>
                  </a:lnTo>
                  <a:lnTo>
                    <a:pt x="38455" y="24307"/>
                  </a:lnTo>
                  <a:lnTo>
                    <a:pt x="38455" y="22288"/>
                  </a:lnTo>
                  <a:lnTo>
                    <a:pt x="39446" y="22288"/>
                  </a:lnTo>
                  <a:lnTo>
                    <a:pt x="39446" y="12166"/>
                  </a:lnTo>
                  <a:close/>
                </a:path>
                <a:path w="180339" h="62229">
                  <a:moveTo>
                    <a:pt x="87007" y="1028"/>
                  </a:moveTo>
                  <a:lnTo>
                    <a:pt x="48552" y="1028"/>
                  </a:lnTo>
                  <a:lnTo>
                    <a:pt x="48552" y="8102"/>
                  </a:lnTo>
                  <a:lnTo>
                    <a:pt x="77876" y="8102"/>
                  </a:lnTo>
                  <a:lnTo>
                    <a:pt x="74866" y="11112"/>
                  </a:lnTo>
                  <a:lnTo>
                    <a:pt x="74866" y="12141"/>
                  </a:lnTo>
                  <a:lnTo>
                    <a:pt x="73825" y="12141"/>
                  </a:lnTo>
                  <a:lnTo>
                    <a:pt x="73825" y="14173"/>
                  </a:lnTo>
                  <a:lnTo>
                    <a:pt x="72834" y="14173"/>
                  </a:lnTo>
                  <a:lnTo>
                    <a:pt x="72834" y="15163"/>
                  </a:lnTo>
                  <a:lnTo>
                    <a:pt x="70815" y="17183"/>
                  </a:lnTo>
                  <a:lnTo>
                    <a:pt x="70815" y="18211"/>
                  </a:lnTo>
                  <a:lnTo>
                    <a:pt x="69786" y="18211"/>
                  </a:lnTo>
                  <a:lnTo>
                    <a:pt x="69786" y="19215"/>
                  </a:lnTo>
                  <a:lnTo>
                    <a:pt x="68795" y="20243"/>
                  </a:lnTo>
                  <a:lnTo>
                    <a:pt x="68795" y="21234"/>
                  </a:lnTo>
                  <a:lnTo>
                    <a:pt x="67754" y="22263"/>
                  </a:lnTo>
                  <a:lnTo>
                    <a:pt x="67754" y="23253"/>
                  </a:lnTo>
                  <a:lnTo>
                    <a:pt x="66763" y="24295"/>
                  </a:lnTo>
                  <a:lnTo>
                    <a:pt x="66763" y="25285"/>
                  </a:lnTo>
                  <a:lnTo>
                    <a:pt x="65735" y="26314"/>
                  </a:lnTo>
                  <a:lnTo>
                    <a:pt x="65735" y="27305"/>
                  </a:lnTo>
                  <a:lnTo>
                    <a:pt x="64744" y="27305"/>
                  </a:lnTo>
                  <a:lnTo>
                    <a:pt x="64744" y="29324"/>
                  </a:lnTo>
                  <a:lnTo>
                    <a:pt x="63715" y="30365"/>
                  </a:lnTo>
                  <a:lnTo>
                    <a:pt x="63715" y="31356"/>
                  </a:lnTo>
                  <a:lnTo>
                    <a:pt x="62712" y="32385"/>
                  </a:lnTo>
                  <a:lnTo>
                    <a:pt x="62712" y="34404"/>
                  </a:lnTo>
                  <a:lnTo>
                    <a:pt x="61683" y="35394"/>
                  </a:lnTo>
                  <a:lnTo>
                    <a:pt x="61683" y="37426"/>
                  </a:lnTo>
                  <a:lnTo>
                    <a:pt x="60693" y="37426"/>
                  </a:lnTo>
                  <a:lnTo>
                    <a:pt x="60693" y="40474"/>
                  </a:lnTo>
                  <a:lnTo>
                    <a:pt x="59664" y="40474"/>
                  </a:lnTo>
                  <a:lnTo>
                    <a:pt x="59664" y="44526"/>
                  </a:lnTo>
                  <a:lnTo>
                    <a:pt x="58674" y="44526"/>
                  </a:lnTo>
                  <a:lnTo>
                    <a:pt x="58674" y="47548"/>
                  </a:lnTo>
                  <a:lnTo>
                    <a:pt x="57632" y="48577"/>
                  </a:lnTo>
                  <a:lnTo>
                    <a:pt x="57632" y="53619"/>
                  </a:lnTo>
                  <a:lnTo>
                    <a:pt x="56642" y="54648"/>
                  </a:lnTo>
                  <a:lnTo>
                    <a:pt x="56642" y="60718"/>
                  </a:lnTo>
                  <a:lnTo>
                    <a:pt x="63715" y="60718"/>
                  </a:lnTo>
                  <a:lnTo>
                    <a:pt x="64744" y="59690"/>
                  </a:lnTo>
                  <a:lnTo>
                    <a:pt x="64744" y="51587"/>
                  </a:lnTo>
                  <a:lnTo>
                    <a:pt x="65735" y="50596"/>
                  </a:lnTo>
                  <a:lnTo>
                    <a:pt x="65735" y="46558"/>
                  </a:lnTo>
                  <a:lnTo>
                    <a:pt x="66763" y="46558"/>
                  </a:lnTo>
                  <a:lnTo>
                    <a:pt x="66763" y="43497"/>
                  </a:lnTo>
                  <a:lnTo>
                    <a:pt x="67754" y="42506"/>
                  </a:lnTo>
                  <a:lnTo>
                    <a:pt x="67754" y="40474"/>
                  </a:lnTo>
                  <a:lnTo>
                    <a:pt x="68795" y="39446"/>
                  </a:lnTo>
                  <a:lnTo>
                    <a:pt x="68795" y="37426"/>
                  </a:lnTo>
                  <a:lnTo>
                    <a:pt x="69786" y="36436"/>
                  </a:lnTo>
                  <a:lnTo>
                    <a:pt x="69786" y="34404"/>
                  </a:lnTo>
                  <a:lnTo>
                    <a:pt x="70815" y="33375"/>
                  </a:lnTo>
                  <a:lnTo>
                    <a:pt x="70815" y="32385"/>
                  </a:lnTo>
                  <a:lnTo>
                    <a:pt x="71805" y="31356"/>
                  </a:lnTo>
                  <a:lnTo>
                    <a:pt x="71805" y="30365"/>
                  </a:lnTo>
                  <a:lnTo>
                    <a:pt x="72834" y="29324"/>
                  </a:lnTo>
                  <a:lnTo>
                    <a:pt x="72834" y="27305"/>
                  </a:lnTo>
                  <a:lnTo>
                    <a:pt x="73825" y="27305"/>
                  </a:lnTo>
                  <a:lnTo>
                    <a:pt x="73825" y="26314"/>
                  </a:lnTo>
                  <a:lnTo>
                    <a:pt x="74866" y="25285"/>
                  </a:lnTo>
                  <a:lnTo>
                    <a:pt x="74866" y="24295"/>
                  </a:lnTo>
                  <a:lnTo>
                    <a:pt x="75857" y="23253"/>
                  </a:lnTo>
                  <a:lnTo>
                    <a:pt x="75857" y="22263"/>
                  </a:lnTo>
                  <a:lnTo>
                    <a:pt x="76885" y="22263"/>
                  </a:lnTo>
                  <a:lnTo>
                    <a:pt x="76885" y="21234"/>
                  </a:lnTo>
                  <a:lnTo>
                    <a:pt x="77876" y="20243"/>
                  </a:lnTo>
                  <a:lnTo>
                    <a:pt x="77876" y="18211"/>
                  </a:lnTo>
                  <a:lnTo>
                    <a:pt x="78905" y="18211"/>
                  </a:lnTo>
                  <a:lnTo>
                    <a:pt x="78905" y="17183"/>
                  </a:lnTo>
                  <a:lnTo>
                    <a:pt x="79895" y="16192"/>
                  </a:lnTo>
                  <a:lnTo>
                    <a:pt x="79895" y="15163"/>
                  </a:lnTo>
                  <a:lnTo>
                    <a:pt x="80937" y="15163"/>
                  </a:lnTo>
                  <a:lnTo>
                    <a:pt x="80937" y="14173"/>
                  </a:lnTo>
                  <a:lnTo>
                    <a:pt x="81927" y="13131"/>
                  </a:lnTo>
                  <a:lnTo>
                    <a:pt x="82956" y="12141"/>
                  </a:lnTo>
                  <a:lnTo>
                    <a:pt x="83947" y="11112"/>
                  </a:lnTo>
                  <a:lnTo>
                    <a:pt x="83947" y="10121"/>
                  </a:lnTo>
                  <a:lnTo>
                    <a:pt x="84975" y="10121"/>
                  </a:lnTo>
                  <a:lnTo>
                    <a:pt x="84975" y="9093"/>
                  </a:lnTo>
                  <a:lnTo>
                    <a:pt x="85979" y="9093"/>
                  </a:lnTo>
                  <a:lnTo>
                    <a:pt x="85979" y="8102"/>
                  </a:lnTo>
                  <a:lnTo>
                    <a:pt x="87007" y="8102"/>
                  </a:lnTo>
                  <a:lnTo>
                    <a:pt x="87007" y="1028"/>
                  </a:lnTo>
                  <a:close/>
                </a:path>
                <a:path w="180339" h="62229">
                  <a:moveTo>
                    <a:pt x="133553" y="39446"/>
                  </a:moveTo>
                  <a:lnTo>
                    <a:pt x="132524" y="38455"/>
                  </a:lnTo>
                  <a:lnTo>
                    <a:pt x="132524" y="36436"/>
                  </a:lnTo>
                  <a:lnTo>
                    <a:pt x="131533" y="35394"/>
                  </a:lnTo>
                  <a:lnTo>
                    <a:pt x="131533" y="34404"/>
                  </a:lnTo>
                  <a:lnTo>
                    <a:pt x="128473" y="31356"/>
                  </a:lnTo>
                  <a:lnTo>
                    <a:pt x="127482" y="30365"/>
                  </a:lnTo>
                  <a:lnTo>
                    <a:pt x="126453" y="30365"/>
                  </a:lnTo>
                  <a:lnTo>
                    <a:pt x="126453" y="42506"/>
                  </a:lnTo>
                  <a:lnTo>
                    <a:pt x="126453" y="43497"/>
                  </a:lnTo>
                  <a:lnTo>
                    <a:pt x="125463" y="44526"/>
                  </a:lnTo>
                  <a:lnTo>
                    <a:pt x="125463" y="47548"/>
                  </a:lnTo>
                  <a:lnTo>
                    <a:pt x="124421" y="48577"/>
                  </a:lnTo>
                  <a:lnTo>
                    <a:pt x="124421" y="50596"/>
                  </a:lnTo>
                  <a:lnTo>
                    <a:pt x="123431" y="50596"/>
                  </a:lnTo>
                  <a:lnTo>
                    <a:pt x="123431" y="51587"/>
                  </a:lnTo>
                  <a:lnTo>
                    <a:pt x="122402" y="51587"/>
                  </a:lnTo>
                  <a:lnTo>
                    <a:pt x="122402" y="52628"/>
                  </a:lnTo>
                  <a:lnTo>
                    <a:pt x="121412" y="52628"/>
                  </a:lnTo>
                  <a:lnTo>
                    <a:pt x="121412" y="53619"/>
                  </a:lnTo>
                  <a:lnTo>
                    <a:pt x="120383" y="53619"/>
                  </a:lnTo>
                  <a:lnTo>
                    <a:pt x="119392" y="54648"/>
                  </a:lnTo>
                  <a:lnTo>
                    <a:pt x="116332" y="54648"/>
                  </a:lnTo>
                  <a:lnTo>
                    <a:pt x="115341" y="55638"/>
                  </a:lnTo>
                  <a:lnTo>
                    <a:pt x="112280" y="55638"/>
                  </a:lnTo>
                  <a:lnTo>
                    <a:pt x="111290" y="54648"/>
                  </a:lnTo>
                  <a:lnTo>
                    <a:pt x="109270" y="54648"/>
                  </a:lnTo>
                  <a:lnTo>
                    <a:pt x="108229" y="53619"/>
                  </a:lnTo>
                  <a:lnTo>
                    <a:pt x="107238" y="53619"/>
                  </a:lnTo>
                  <a:lnTo>
                    <a:pt x="106210" y="52628"/>
                  </a:lnTo>
                  <a:lnTo>
                    <a:pt x="105219" y="52628"/>
                  </a:lnTo>
                  <a:lnTo>
                    <a:pt x="105219" y="51587"/>
                  </a:lnTo>
                  <a:lnTo>
                    <a:pt x="104228" y="51587"/>
                  </a:lnTo>
                  <a:lnTo>
                    <a:pt x="104228" y="50596"/>
                  </a:lnTo>
                  <a:lnTo>
                    <a:pt x="103200" y="49568"/>
                  </a:lnTo>
                  <a:lnTo>
                    <a:pt x="103200" y="48577"/>
                  </a:lnTo>
                  <a:lnTo>
                    <a:pt x="102209" y="47548"/>
                  </a:lnTo>
                  <a:lnTo>
                    <a:pt x="102209" y="38455"/>
                  </a:lnTo>
                  <a:lnTo>
                    <a:pt x="103200" y="37426"/>
                  </a:lnTo>
                  <a:lnTo>
                    <a:pt x="103200" y="36436"/>
                  </a:lnTo>
                  <a:lnTo>
                    <a:pt x="105219" y="34404"/>
                  </a:lnTo>
                  <a:lnTo>
                    <a:pt x="106210" y="33375"/>
                  </a:lnTo>
                  <a:lnTo>
                    <a:pt x="107238" y="33375"/>
                  </a:lnTo>
                  <a:lnTo>
                    <a:pt x="107238" y="32385"/>
                  </a:lnTo>
                  <a:lnTo>
                    <a:pt x="109270" y="32385"/>
                  </a:lnTo>
                  <a:lnTo>
                    <a:pt x="109270" y="31356"/>
                  </a:lnTo>
                  <a:lnTo>
                    <a:pt x="117360" y="31356"/>
                  </a:lnTo>
                  <a:lnTo>
                    <a:pt x="118351" y="32385"/>
                  </a:lnTo>
                  <a:lnTo>
                    <a:pt x="120383" y="32385"/>
                  </a:lnTo>
                  <a:lnTo>
                    <a:pt x="120383" y="33375"/>
                  </a:lnTo>
                  <a:lnTo>
                    <a:pt x="121412" y="33375"/>
                  </a:lnTo>
                  <a:lnTo>
                    <a:pt x="122402" y="34404"/>
                  </a:lnTo>
                  <a:lnTo>
                    <a:pt x="123431" y="35394"/>
                  </a:lnTo>
                  <a:lnTo>
                    <a:pt x="124421" y="36436"/>
                  </a:lnTo>
                  <a:lnTo>
                    <a:pt x="124421" y="37426"/>
                  </a:lnTo>
                  <a:lnTo>
                    <a:pt x="125463" y="38455"/>
                  </a:lnTo>
                  <a:lnTo>
                    <a:pt x="125463" y="41478"/>
                  </a:lnTo>
                  <a:lnTo>
                    <a:pt x="126453" y="42506"/>
                  </a:lnTo>
                  <a:lnTo>
                    <a:pt x="126453" y="30365"/>
                  </a:lnTo>
                  <a:lnTo>
                    <a:pt x="126453" y="29324"/>
                  </a:lnTo>
                  <a:lnTo>
                    <a:pt x="124421" y="29324"/>
                  </a:lnTo>
                  <a:lnTo>
                    <a:pt x="124421" y="28333"/>
                  </a:lnTo>
                  <a:lnTo>
                    <a:pt x="122402" y="28333"/>
                  </a:lnTo>
                  <a:lnTo>
                    <a:pt x="123431" y="27343"/>
                  </a:lnTo>
                  <a:lnTo>
                    <a:pt x="124421" y="27343"/>
                  </a:lnTo>
                  <a:lnTo>
                    <a:pt x="124421" y="26314"/>
                  </a:lnTo>
                  <a:lnTo>
                    <a:pt x="126453" y="26314"/>
                  </a:lnTo>
                  <a:lnTo>
                    <a:pt x="126453" y="25323"/>
                  </a:lnTo>
                  <a:lnTo>
                    <a:pt x="127482" y="25323"/>
                  </a:lnTo>
                  <a:lnTo>
                    <a:pt x="127482" y="24295"/>
                  </a:lnTo>
                  <a:lnTo>
                    <a:pt x="128473" y="24295"/>
                  </a:lnTo>
                  <a:lnTo>
                    <a:pt x="128473" y="23291"/>
                  </a:lnTo>
                  <a:lnTo>
                    <a:pt x="129501" y="23291"/>
                  </a:lnTo>
                  <a:lnTo>
                    <a:pt x="129501" y="21272"/>
                  </a:lnTo>
                  <a:lnTo>
                    <a:pt x="130492" y="21272"/>
                  </a:lnTo>
                  <a:lnTo>
                    <a:pt x="130492" y="18211"/>
                  </a:lnTo>
                  <a:lnTo>
                    <a:pt x="131533" y="17221"/>
                  </a:lnTo>
                  <a:lnTo>
                    <a:pt x="131533" y="15201"/>
                  </a:lnTo>
                  <a:lnTo>
                    <a:pt x="130492" y="14173"/>
                  </a:lnTo>
                  <a:lnTo>
                    <a:pt x="130492" y="11150"/>
                  </a:lnTo>
                  <a:lnTo>
                    <a:pt x="129501" y="10121"/>
                  </a:lnTo>
                  <a:lnTo>
                    <a:pt x="129501" y="9131"/>
                  </a:lnTo>
                  <a:lnTo>
                    <a:pt x="128473" y="8102"/>
                  </a:lnTo>
                  <a:lnTo>
                    <a:pt x="128473" y="7112"/>
                  </a:lnTo>
                  <a:lnTo>
                    <a:pt x="127482" y="6070"/>
                  </a:lnTo>
                  <a:lnTo>
                    <a:pt x="126453" y="5080"/>
                  </a:lnTo>
                  <a:lnTo>
                    <a:pt x="125463" y="4051"/>
                  </a:lnTo>
                  <a:lnTo>
                    <a:pt x="124421" y="3060"/>
                  </a:lnTo>
                  <a:lnTo>
                    <a:pt x="123431" y="3060"/>
                  </a:lnTo>
                  <a:lnTo>
                    <a:pt x="123431" y="13182"/>
                  </a:lnTo>
                  <a:lnTo>
                    <a:pt x="123431" y="19253"/>
                  </a:lnTo>
                  <a:lnTo>
                    <a:pt x="122402" y="20243"/>
                  </a:lnTo>
                  <a:lnTo>
                    <a:pt x="122402" y="21272"/>
                  </a:lnTo>
                  <a:lnTo>
                    <a:pt x="121412" y="22263"/>
                  </a:lnTo>
                  <a:lnTo>
                    <a:pt x="120383" y="22263"/>
                  </a:lnTo>
                  <a:lnTo>
                    <a:pt x="120383" y="23291"/>
                  </a:lnTo>
                  <a:lnTo>
                    <a:pt x="119392" y="23291"/>
                  </a:lnTo>
                  <a:lnTo>
                    <a:pt x="118351" y="24295"/>
                  </a:lnTo>
                  <a:lnTo>
                    <a:pt x="117360" y="24295"/>
                  </a:lnTo>
                  <a:lnTo>
                    <a:pt x="116332" y="25323"/>
                  </a:lnTo>
                  <a:lnTo>
                    <a:pt x="111290" y="25323"/>
                  </a:lnTo>
                  <a:lnTo>
                    <a:pt x="111290" y="24295"/>
                  </a:lnTo>
                  <a:lnTo>
                    <a:pt x="108229" y="24295"/>
                  </a:lnTo>
                  <a:lnTo>
                    <a:pt x="108229" y="23291"/>
                  </a:lnTo>
                  <a:lnTo>
                    <a:pt x="107238" y="23291"/>
                  </a:lnTo>
                  <a:lnTo>
                    <a:pt x="107238" y="22263"/>
                  </a:lnTo>
                  <a:lnTo>
                    <a:pt x="106210" y="22263"/>
                  </a:lnTo>
                  <a:lnTo>
                    <a:pt x="106210" y="21272"/>
                  </a:lnTo>
                  <a:lnTo>
                    <a:pt x="105219" y="21272"/>
                  </a:lnTo>
                  <a:lnTo>
                    <a:pt x="105219" y="19253"/>
                  </a:lnTo>
                  <a:lnTo>
                    <a:pt x="104228" y="19253"/>
                  </a:lnTo>
                  <a:lnTo>
                    <a:pt x="104228" y="12141"/>
                  </a:lnTo>
                  <a:lnTo>
                    <a:pt x="105219" y="12141"/>
                  </a:lnTo>
                  <a:lnTo>
                    <a:pt x="105219" y="11150"/>
                  </a:lnTo>
                  <a:lnTo>
                    <a:pt x="106210" y="10121"/>
                  </a:lnTo>
                  <a:lnTo>
                    <a:pt x="107238" y="9131"/>
                  </a:lnTo>
                  <a:lnTo>
                    <a:pt x="107238" y="8102"/>
                  </a:lnTo>
                  <a:lnTo>
                    <a:pt x="108229" y="8102"/>
                  </a:lnTo>
                  <a:lnTo>
                    <a:pt x="109270" y="7112"/>
                  </a:lnTo>
                  <a:lnTo>
                    <a:pt x="111290" y="7112"/>
                  </a:lnTo>
                  <a:lnTo>
                    <a:pt x="112280" y="6070"/>
                  </a:lnTo>
                  <a:lnTo>
                    <a:pt x="115341" y="6070"/>
                  </a:lnTo>
                  <a:lnTo>
                    <a:pt x="116332" y="7112"/>
                  </a:lnTo>
                  <a:lnTo>
                    <a:pt x="118351" y="7112"/>
                  </a:lnTo>
                  <a:lnTo>
                    <a:pt x="118351" y="8102"/>
                  </a:lnTo>
                  <a:lnTo>
                    <a:pt x="120383" y="8102"/>
                  </a:lnTo>
                  <a:lnTo>
                    <a:pt x="120383" y="9131"/>
                  </a:lnTo>
                  <a:lnTo>
                    <a:pt x="121412" y="9131"/>
                  </a:lnTo>
                  <a:lnTo>
                    <a:pt x="121412" y="10121"/>
                  </a:lnTo>
                  <a:lnTo>
                    <a:pt x="122402" y="10121"/>
                  </a:lnTo>
                  <a:lnTo>
                    <a:pt x="122402" y="12141"/>
                  </a:lnTo>
                  <a:lnTo>
                    <a:pt x="123431" y="13182"/>
                  </a:lnTo>
                  <a:lnTo>
                    <a:pt x="123431" y="3060"/>
                  </a:lnTo>
                  <a:lnTo>
                    <a:pt x="122402" y="2032"/>
                  </a:lnTo>
                  <a:lnTo>
                    <a:pt x="121412" y="2032"/>
                  </a:lnTo>
                  <a:lnTo>
                    <a:pt x="120383" y="1028"/>
                  </a:lnTo>
                  <a:lnTo>
                    <a:pt x="116332" y="1028"/>
                  </a:lnTo>
                  <a:lnTo>
                    <a:pt x="115341" y="0"/>
                  </a:lnTo>
                  <a:lnTo>
                    <a:pt x="111290" y="0"/>
                  </a:lnTo>
                  <a:lnTo>
                    <a:pt x="110261" y="1028"/>
                  </a:lnTo>
                  <a:lnTo>
                    <a:pt x="107238" y="1028"/>
                  </a:lnTo>
                  <a:lnTo>
                    <a:pt x="106210" y="2032"/>
                  </a:lnTo>
                  <a:lnTo>
                    <a:pt x="105219" y="2032"/>
                  </a:lnTo>
                  <a:lnTo>
                    <a:pt x="104228" y="3060"/>
                  </a:lnTo>
                  <a:lnTo>
                    <a:pt x="103200" y="3060"/>
                  </a:lnTo>
                  <a:lnTo>
                    <a:pt x="101168" y="5080"/>
                  </a:lnTo>
                  <a:lnTo>
                    <a:pt x="100177" y="5080"/>
                  </a:lnTo>
                  <a:lnTo>
                    <a:pt x="100177" y="6070"/>
                  </a:lnTo>
                  <a:lnTo>
                    <a:pt x="98158" y="8102"/>
                  </a:lnTo>
                  <a:lnTo>
                    <a:pt x="98158" y="9131"/>
                  </a:lnTo>
                  <a:lnTo>
                    <a:pt x="97129" y="10121"/>
                  </a:lnTo>
                  <a:lnTo>
                    <a:pt x="97129" y="14173"/>
                  </a:lnTo>
                  <a:lnTo>
                    <a:pt x="96139" y="15201"/>
                  </a:lnTo>
                  <a:lnTo>
                    <a:pt x="96139" y="16192"/>
                  </a:lnTo>
                  <a:lnTo>
                    <a:pt x="97129" y="17221"/>
                  </a:lnTo>
                  <a:lnTo>
                    <a:pt x="97129" y="21272"/>
                  </a:lnTo>
                  <a:lnTo>
                    <a:pt x="98158" y="22263"/>
                  </a:lnTo>
                  <a:lnTo>
                    <a:pt x="99148" y="23291"/>
                  </a:lnTo>
                  <a:lnTo>
                    <a:pt x="99148" y="24295"/>
                  </a:lnTo>
                  <a:lnTo>
                    <a:pt x="100177" y="24295"/>
                  </a:lnTo>
                  <a:lnTo>
                    <a:pt x="100177" y="25323"/>
                  </a:lnTo>
                  <a:lnTo>
                    <a:pt x="101168" y="25323"/>
                  </a:lnTo>
                  <a:lnTo>
                    <a:pt x="101168" y="26314"/>
                  </a:lnTo>
                  <a:lnTo>
                    <a:pt x="102209" y="26314"/>
                  </a:lnTo>
                  <a:lnTo>
                    <a:pt x="103200" y="27343"/>
                  </a:lnTo>
                  <a:lnTo>
                    <a:pt x="104228" y="27343"/>
                  </a:lnTo>
                  <a:lnTo>
                    <a:pt x="105219" y="28333"/>
                  </a:lnTo>
                  <a:lnTo>
                    <a:pt x="103200" y="28333"/>
                  </a:lnTo>
                  <a:lnTo>
                    <a:pt x="103200" y="29324"/>
                  </a:lnTo>
                  <a:lnTo>
                    <a:pt x="101168" y="29324"/>
                  </a:lnTo>
                  <a:lnTo>
                    <a:pt x="100177" y="30365"/>
                  </a:lnTo>
                  <a:lnTo>
                    <a:pt x="99148" y="31356"/>
                  </a:lnTo>
                  <a:lnTo>
                    <a:pt x="98158" y="32385"/>
                  </a:lnTo>
                  <a:lnTo>
                    <a:pt x="97129" y="32385"/>
                  </a:lnTo>
                  <a:lnTo>
                    <a:pt x="97129" y="33375"/>
                  </a:lnTo>
                  <a:lnTo>
                    <a:pt x="96139" y="34404"/>
                  </a:lnTo>
                  <a:lnTo>
                    <a:pt x="96139" y="35394"/>
                  </a:lnTo>
                  <a:lnTo>
                    <a:pt x="95097" y="36436"/>
                  </a:lnTo>
                  <a:lnTo>
                    <a:pt x="95097" y="38455"/>
                  </a:lnTo>
                  <a:lnTo>
                    <a:pt x="94107" y="39446"/>
                  </a:lnTo>
                  <a:lnTo>
                    <a:pt x="94107" y="47548"/>
                  </a:lnTo>
                  <a:lnTo>
                    <a:pt x="95097" y="47548"/>
                  </a:lnTo>
                  <a:lnTo>
                    <a:pt x="95097" y="50596"/>
                  </a:lnTo>
                  <a:lnTo>
                    <a:pt x="96139" y="50596"/>
                  </a:lnTo>
                  <a:lnTo>
                    <a:pt x="96139" y="52628"/>
                  </a:lnTo>
                  <a:lnTo>
                    <a:pt x="97129" y="52628"/>
                  </a:lnTo>
                  <a:lnTo>
                    <a:pt x="97129" y="53619"/>
                  </a:lnTo>
                  <a:lnTo>
                    <a:pt x="101168" y="57658"/>
                  </a:lnTo>
                  <a:lnTo>
                    <a:pt x="102209" y="57658"/>
                  </a:lnTo>
                  <a:lnTo>
                    <a:pt x="103200" y="58699"/>
                  </a:lnTo>
                  <a:lnTo>
                    <a:pt x="104228" y="59690"/>
                  </a:lnTo>
                  <a:lnTo>
                    <a:pt x="105219" y="59690"/>
                  </a:lnTo>
                  <a:lnTo>
                    <a:pt x="106210" y="60718"/>
                  </a:lnTo>
                  <a:lnTo>
                    <a:pt x="110261" y="60718"/>
                  </a:lnTo>
                  <a:lnTo>
                    <a:pt x="111290" y="61709"/>
                  </a:lnTo>
                  <a:lnTo>
                    <a:pt x="116332" y="61709"/>
                  </a:lnTo>
                  <a:lnTo>
                    <a:pt x="117360" y="60718"/>
                  </a:lnTo>
                  <a:lnTo>
                    <a:pt x="120383" y="60718"/>
                  </a:lnTo>
                  <a:lnTo>
                    <a:pt x="121412" y="59690"/>
                  </a:lnTo>
                  <a:lnTo>
                    <a:pt x="123431" y="59690"/>
                  </a:lnTo>
                  <a:lnTo>
                    <a:pt x="124421" y="58699"/>
                  </a:lnTo>
                  <a:lnTo>
                    <a:pt x="125463" y="58699"/>
                  </a:lnTo>
                  <a:lnTo>
                    <a:pt x="125463" y="57658"/>
                  </a:lnTo>
                  <a:lnTo>
                    <a:pt x="126453" y="57658"/>
                  </a:lnTo>
                  <a:lnTo>
                    <a:pt x="127482" y="56667"/>
                  </a:lnTo>
                  <a:lnTo>
                    <a:pt x="128473" y="56667"/>
                  </a:lnTo>
                  <a:lnTo>
                    <a:pt x="128473" y="55638"/>
                  </a:lnTo>
                  <a:lnTo>
                    <a:pt x="129501" y="55638"/>
                  </a:lnTo>
                  <a:lnTo>
                    <a:pt x="129501" y="54648"/>
                  </a:lnTo>
                  <a:lnTo>
                    <a:pt x="130492" y="53619"/>
                  </a:lnTo>
                  <a:lnTo>
                    <a:pt x="131533" y="52628"/>
                  </a:lnTo>
                  <a:lnTo>
                    <a:pt x="131533" y="51587"/>
                  </a:lnTo>
                  <a:lnTo>
                    <a:pt x="132524" y="50596"/>
                  </a:lnTo>
                  <a:lnTo>
                    <a:pt x="132524" y="48577"/>
                  </a:lnTo>
                  <a:lnTo>
                    <a:pt x="133553" y="47548"/>
                  </a:lnTo>
                  <a:lnTo>
                    <a:pt x="133553" y="39446"/>
                  </a:lnTo>
                  <a:close/>
                </a:path>
                <a:path w="180339" h="62229">
                  <a:moveTo>
                    <a:pt x="180086" y="27330"/>
                  </a:moveTo>
                  <a:lnTo>
                    <a:pt x="179095" y="27330"/>
                  </a:lnTo>
                  <a:lnTo>
                    <a:pt x="179095" y="18237"/>
                  </a:lnTo>
                  <a:lnTo>
                    <a:pt x="178054" y="17208"/>
                  </a:lnTo>
                  <a:lnTo>
                    <a:pt x="178054" y="14185"/>
                  </a:lnTo>
                  <a:lnTo>
                    <a:pt x="177063" y="13157"/>
                  </a:lnTo>
                  <a:lnTo>
                    <a:pt x="177063" y="12166"/>
                  </a:lnTo>
                  <a:lnTo>
                    <a:pt x="176034" y="11137"/>
                  </a:lnTo>
                  <a:lnTo>
                    <a:pt x="176034" y="10147"/>
                  </a:lnTo>
                  <a:lnTo>
                    <a:pt x="175044" y="9105"/>
                  </a:lnTo>
                  <a:lnTo>
                    <a:pt x="175044" y="8115"/>
                  </a:lnTo>
                  <a:lnTo>
                    <a:pt x="174015" y="7086"/>
                  </a:lnTo>
                  <a:lnTo>
                    <a:pt x="174015" y="6096"/>
                  </a:lnTo>
                  <a:lnTo>
                    <a:pt x="173024" y="6096"/>
                  </a:lnTo>
                  <a:lnTo>
                    <a:pt x="171983" y="5054"/>
                  </a:lnTo>
                  <a:lnTo>
                    <a:pt x="171983" y="20256"/>
                  </a:lnTo>
                  <a:lnTo>
                    <a:pt x="171983" y="40462"/>
                  </a:lnTo>
                  <a:lnTo>
                    <a:pt x="170992" y="41490"/>
                  </a:lnTo>
                  <a:lnTo>
                    <a:pt x="170992" y="46532"/>
                  </a:lnTo>
                  <a:lnTo>
                    <a:pt x="169964" y="46532"/>
                  </a:lnTo>
                  <a:lnTo>
                    <a:pt x="169964" y="48552"/>
                  </a:lnTo>
                  <a:lnTo>
                    <a:pt x="168973" y="49593"/>
                  </a:lnTo>
                  <a:lnTo>
                    <a:pt x="168973" y="50584"/>
                  </a:lnTo>
                  <a:lnTo>
                    <a:pt x="167944" y="50584"/>
                  </a:lnTo>
                  <a:lnTo>
                    <a:pt x="167944" y="51612"/>
                  </a:lnTo>
                  <a:lnTo>
                    <a:pt x="165912" y="53632"/>
                  </a:lnTo>
                  <a:lnTo>
                    <a:pt x="164922" y="53632"/>
                  </a:lnTo>
                  <a:lnTo>
                    <a:pt x="164922" y="54622"/>
                  </a:lnTo>
                  <a:lnTo>
                    <a:pt x="162902" y="54622"/>
                  </a:lnTo>
                  <a:lnTo>
                    <a:pt x="161874" y="55664"/>
                  </a:lnTo>
                  <a:lnTo>
                    <a:pt x="158851" y="55664"/>
                  </a:lnTo>
                  <a:lnTo>
                    <a:pt x="157822" y="54622"/>
                  </a:lnTo>
                  <a:lnTo>
                    <a:pt x="155803" y="54622"/>
                  </a:lnTo>
                  <a:lnTo>
                    <a:pt x="152781" y="51612"/>
                  </a:lnTo>
                  <a:lnTo>
                    <a:pt x="151752" y="51612"/>
                  </a:lnTo>
                  <a:lnTo>
                    <a:pt x="151752" y="49593"/>
                  </a:lnTo>
                  <a:lnTo>
                    <a:pt x="150761" y="49593"/>
                  </a:lnTo>
                  <a:lnTo>
                    <a:pt x="150761" y="47561"/>
                  </a:lnTo>
                  <a:lnTo>
                    <a:pt x="149720" y="47561"/>
                  </a:lnTo>
                  <a:lnTo>
                    <a:pt x="149720" y="44513"/>
                  </a:lnTo>
                  <a:lnTo>
                    <a:pt x="148729" y="43510"/>
                  </a:lnTo>
                  <a:lnTo>
                    <a:pt x="148729" y="33401"/>
                  </a:lnTo>
                  <a:lnTo>
                    <a:pt x="147701" y="32359"/>
                  </a:lnTo>
                  <a:lnTo>
                    <a:pt x="147701" y="29349"/>
                  </a:lnTo>
                  <a:lnTo>
                    <a:pt x="148729" y="28359"/>
                  </a:lnTo>
                  <a:lnTo>
                    <a:pt x="148729" y="19227"/>
                  </a:lnTo>
                  <a:lnTo>
                    <a:pt x="149720" y="18237"/>
                  </a:lnTo>
                  <a:lnTo>
                    <a:pt x="149720" y="14185"/>
                  </a:lnTo>
                  <a:lnTo>
                    <a:pt x="150761" y="14185"/>
                  </a:lnTo>
                  <a:lnTo>
                    <a:pt x="150761" y="12166"/>
                  </a:lnTo>
                  <a:lnTo>
                    <a:pt x="151752" y="12166"/>
                  </a:lnTo>
                  <a:lnTo>
                    <a:pt x="151752" y="11137"/>
                  </a:lnTo>
                  <a:lnTo>
                    <a:pt x="152781" y="10147"/>
                  </a:lnTo>
                  <a:lnTo>
                    <a:pt x="152781" y="9105"/>
                  </a:lnTo>
                  <a:lnTo>
                    <a:pt x="153771" y="9105"/>
                  </a:lnTo>
                  <a:lnTo>
                    <a:pt x="153771" y="8115"/>
                  </a:lnTo>
                  <a:lnTo>
                    <a:pt x="154800" y="8115"/>
                  </a:lnTo>
                  <a:lnTo>
                    <a:pt x="155803" y="7086"/>
                  </a:lnTo>
                  <a:lnTo>
                    <a:pt x="157822" y="7086"/>
                  </a:lnTo>
                  <a:lnTo>
                    <a:pt x="158851" y="6096"/>
                  </a:lnTo>
                  <a:lnTo>
                    <a:pt x="161874" y="6096"/>
                  </a:lnTo>
                  <a:lnTo>
                    <a:pt x="161874" y="7086"/>
                  </a:lnTo>
                  <a:lnTo>
                    <a:pt x="163893" y="7086"/>
                  </a:lnTo>
                  <a:lnTo>
                    <a:pt x="164922" y="8115"/>
                  </a:lnTo>
                  <a:lnTo>
                    <a:pt x="165912" y="8115"/>
                  </a:lnTo>
                  <a:lnTo>
                    <a:pt x="165912" y="9105"/>
                  </a:lnTo>
                  <a:lnTo>
                    <a:pt x="166954" y="9105"/>
                  </a:lnTo>
                  <a:lnTo>
                    <a:pt x="167944" y="10147"/>
                  </a:lnTo>
                  <a:lnTo>
                    <a:pt x="168973" y="11137"/>
                  </a:lnTo>
                  <a:lnTo>
                    <a:pt x="168973" y="12166"/>
                  </a:lnTo>
                  <a:lnTo>
                    <a:pt x="169964" y="13157"/>
                  </a:lnTo>
                  <a:lnTo>
                    <a:pt x="169964" y="15176"/>
                  </a:lnTo>
                  <a:lnTo>
                    <a:pt x="170992" y="16217"/>
                  </a:lnTo>
                  <a:lnTo>
                    <a:pt x="170992" y="19227"/>
                  </a:lnTo>
                  <a:lnTo>
                    <a:pt x="171983" y="20256"/>
                  </a:lnTo>
                  <a:lnTo>
                    <a:pt x="171983" y="5054"/>
                  </a:lnTo>
                  <a:lnTo>
                    <a:pt x="169964" y="3035"/>
                  </a:lnTo>
                  <a:lnTo>
                    <a:pt x="168973" y="3035"/>
                  </a:lnTo>
                  <a:lnTo>
                    <a:pt x="168973" y="2044"/>
                  </a:lnTo>
                  <a:lnTo>
                    <a:pt x="167944" y="2044"/>
                  </a:lnTo>
                  <a:lnTo>
                    <a:pt x="166954" y="1016"/>
                  </a:lnTo>
                  <a:lnTo>
                    <a:pt x="162902" y="1016"/>
                  </a:lnTo>
                  <a:lnTo>
                    <a:pt x="161874" y="25"/>
                  </a:lnTo>
                  <a:lnTo>
                    <a:pt x="157822" y="25"/>
                  </a:lnTo>
                  <a:lnTo>
                    <a:pt x="157822" y="1016"/>
                  </a:lnTo>
                  <a:lnTo>
                    <a:pt x="153771" y="1016"/>
                  </a:lnTo>
                  <a:lnTo>
                    <a:pt x="153771" y="2044"/>
                  </a:lnTo>
                  <a:lnTo>
                    <a:pt x="151752" y="2044"/>
                  </a:lnTo>
                  <a:lnTo>
                    <a:pt x="151752" y="3035"/>
                  </a:lnTo>
                  <a:lnTo>
                    <a:pt x="149720" y="3035"/>
                  </a:lnTo>
                  <a:lnTo>
                    <a:pt x="149720" y="4076"/>
                  </a:lnTo>
                  <a:lnTo>
                    <a:pt x="148729" y="4076"/>
                  </a:lnTo>
                  <a:lnTo>
                    <a:pt x="148729" y="5067"/>
                  </a:lnTo>
                  <a:lnTo>
                    <a:pt x="147701" y="5067"/>
                  </a:lnTo>
                  <a:lnTo>
                    <a:pt x="147701" y="6096"/>
                  </a:lnTo>
                  <a:lnTo>
                    <a:pt x="146710" y="6096"/>
                  </a:lnTo>
                  <a:lnTo>
                    <a:pt x="146710" y="7086"/>
                  </a:lnTo>
                  <a:lnTo>
                    <a:pt x="144691" y="9105"/>
                  </a:lnTo>
                  <a:lnTo>
                    <a:pt x="144691" y="10147"/>
                  </a:lnTo>
                  <a:lnTo>
                    <a:pt x="143649" y="11137"/>
                  </a:lnTo>
                  <a:lnTo>
                    <a:pt x="143649" y="13157"/>
                  </a:lnTo>
                  <a:lnTo>
                    <a:pt x="142659" y="14185"/>
                  </a:lnTo>
                  <a:lnTo>
                    <a:pt x="142659" y="15176"/>
                  </a:lnTo>
                  <a:lnTo>
                    <a:pt x="141630" y="16217"/>
                  </a:lnTo>
                  <a:lnTo>
                    <a:pt x="141630" y="21259"/>
                  </a:lnTo>
                  <a:lnTo>
                    <a:pt x="140639" y="22288"/>
                  </a:lnTo>
                  <a:lnTo>
                    <a:pt x="140639" y="38442"/>
                  </a:lnTo>
                  <a:lnTo>
                    <a:pt x="141630" y="39471"/>
                  </a:lnTo>
                  <a:lnTo>
                    <a:pt x="141630" y="44513"/>
                  </a:lnTo>
                  <a:lnTo>
                    <a:pt x="142659" y="45542"/>
                  </a:lnTo>
                  <a:lnTo>
                    <a:pt x="142659" y="48552"/>
                  </a:lnTo>
                  <a:lnTo>
                    <a:pt x="143649" y="49593"/>
                  </a:lnTo>
                  <a:lnTo>
                    <a:pt x="143649" y="50584"/>
                  </a:lnTo>
                  <a:lnTo>
                    <a:pt x="144691" y="51612"/>
                  </a:lnTo>
                  <a:lnTo>
                    <a:pt x="144691" y="52603"/>
                  </a:lnTo>
                  <a:lnTo>
                    <a:pt x="145681" y="53632"/>
                  </a:lnTo>
                  <a:lnTo>
                    <a:pt x="145681" y="54622"/>
                  </a:lnTo>
                  <a:lnTo>
                    <a:pt x="146710" y="54622"/>
                  </a:lnTo>
                  <a:lnTo>
                    <a:pt x="146710" y="55664"/>
                  </a:lnTo>
                  <a:lnTo>
                    <a:pt x="147701" y="56654"/>
                  </a:lnTo>
                  <a:lnTo>
                    <a:pt x="148729" y="56654"/>
                  </a:lnTo>
                  <a:lnTo>
                    <a:pt x="148729" y="57683"/>
                  </a:lnTo>
                  <a:lnTo>
                    <a:pt x="149720" y="57683"/>
                  </a:lnTo>
                  <a:lnTo>
                    <a:pt x="149720" y="58674"/>
                  </a:lnTo>
                  <a:lnTo>
                    <a:pt x="150761" y="58674"/>
                  </a:lnTo>
                  <a:lnTo>
                    <a:pt x="151752" y="59702"/>
                  </a:lnTo>
                  <a:lnTo>
                    <a:pt x="152781" y="59702"/>
                  </a:lnTo>
                  <a:lnTo>
                    <a:pt x="153771" y="60693"/>
                  </a:lnTo>
                  <a:lnTo>
                    <a:pt x="156832" y="60693"/>
                  </a:lnTo>
                  <a:lnTo>
                    <a:pt x="157822" y="61734"/>
                  </a:lnTo>
                  <a:lnTo>
                    <a:pt x="161874" y="61734"/>
                  </a:lnTo>
                  <a:lnTo>
                    <a:pt x="162902" y="60693"/>
                  </a:lnTo>
                  <a:lnTo>
                    <a:pt x="165912" y="60693"/>
                  </a:lnTo>
                  <a:lnTo>
                    <a:pt x="166954" y="59702"/>
                  </a:lnTo>
                  <a:lnTo>
                    <a:pt x="167944" y="59702"/>
                  </a:lnTo>
                  <a:lnTo>
                    <a:pt x="168973" y="58674"/>
                  </a:lnTo>
                  <a:lnTo>
                    <a:pt x="169964" y="58674"/>
                  </a:lnTo>
                  <a:lnTo>
                    <a:pt x="170992" y="57683"/>
                  </a:lnTo>
                  <a:lnTo>
                    <a:pt x="171983" y="56654"/>
                  </a:lnTo>
                  <a:lnTo>
                    <a:pt x="173024" y="55664"/>
                  </a:lnTo>
                  <a:lnTo>
                    <a:pt x="174015" y="55664"/>
                  </a:lnTo>
                  <a:lnTo>
                    <a:pt x="174015" y="53632"/>
                  </a:lnTo>
                  <a:lnTo>
                    <a:pt x="175044" y="53632"/>
                  </a:lnTo>
                  <a:lnTo>
                    <a:pt x="175044" y="52603"/>
                  </a:lnTo>
                  <a:lnTo>
                    <a:pt x="176034" y="51612"/>
                  </a:lnTo>
                  <a:lnTo>
                    <a:pt x="176034" y="50584"/>
                  </a:lnTo>
                  <a:lnTo>
                    <a:pt x="177063" y="49593"/>
                  </a:lnTo>
                  <a:lnTo>
                    <a:pt x="177063" y="47561"/>
                  </a:lnTo>
                  <a:lnTo>
                    <a:pt x="178054" y="47561"/>
                  </a:lnTo>
                  <a:lnTo>
                    <a:pt x="178054" y="44513"/>
                  </a:lnTo>
                  <a:lnTo>
                    <a:pt x="179095" y="43510"/>
                  </a:lnTo>
                  <a:lnTo>
                    <a:pt x="179095" y="33401"/>
                  </a:lnTo>
                  <a:lnTo>
                    <a:pt x="180086" y="33401"/>
                  </a:lnTo>
                  <a:lnTo>
                    <a:pt x="180086" y="2733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0" name="object 680"/>
            <p:cNvSpPr/>
            <p:nvPr/>
          </p:nvSpPr>
          <p:spPr>
            <a:xfrm>
              <a:off x="2967707" y="4714344"/>
              <a:ext cx="0" cy="1245870"/>
            </a:xfrm>
            <a:custGeom>
              <a:avLst/>
              <a:gdLst/>
              <a:ahLst/>
              <a:cxnLst/>
              <a:rect l="l" t="t" r="r" b="b"/>
              <a:pathLst>
                <a:path h="1245870">
                  <a:moveTo>
                    <a:pt x="0" y="0"/>
                  </a:moveTo>
                  <a:lnTo>
                    <a:pt x="0" y="124569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81" name="object 681"/>
          <p:cNvGrpSpPr/>
          <p:nvPr/>
        </p:nvGrpSpPr>
        <p:grpSpPr>
          <a:xfrm>
            <a:off x="2965831" y="8044106"/>
            <a:ext cx="8057515" cy="1076960"/>
            <a:chOff x="2941416" y="4886375"/>
            <a:chExt cx="8057515" cy="1076960"/>
          </a:xfrm>
        </p:grpSpPr>
        <p:sp>
          <p:nvSpPr>
            <p:cNvPr id="682" name="object 682"/>
            <p:cNvSpPr/>
            <p:nvPr/>
          </p:nvSpPr>
          <p:spPr>
            <a:xfrm>
              <a:off x="5031059" y="4886375"/>
              <a:ext cx="0" cy="1073785"/>
            </a:xfrm>
            <a:custGeom>
              <a:avLst/>
              <a:gdLst/>
              <a:ahLst/>
              <a:cxnLst/>
              <a:rect l="l" t="t" r="r" b="b"/>
              <a:pathLst>
                <a:path h="1073785">
                  <a:moveTo>
                    <a:pt x="0" y="0"/>
                  </a:moveTo>
                  <a:lnTo>
                    <a:pt x="0" y="107366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3" name="object 683"/>
            <p:cNvSpPr/>
            <p:nvPr/>
          </p:nvSpPr>
          <p:spPr>
            <a:xfrm>
              <a:off x="2944432" y="5935769"/>
              <a:ext cx="2110105" cy="0"/>
            </a:xfrm>
            <a:custGeom>
              <a:avLst/>
              <a:gdLst/>
              <a:ahLst/>
              <a:cxnLst/>
              <a:rect l="l" t="t" r="r" b="b"/>
              <a:pathLst>
                <a:path w="2110104">
                  <a:moveTo>
                    <a:pt x="0" y="0"/>
                  </a:moveTo>
                  <a:lnTo>
                    <a:pt x="21098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4" name="object 684"/>
            <p:cNvSpPr/>
            <p:nvPr/>
          </p:nvSpPr>
          <p:spPr>
            <a:xfrm>
              <a:off x="2944452" y="591249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5" name="object 685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909834" y="5850765"/>
              <a:ext cx="179078" cy="61729"/>
            </a:xfrm>
            <a:prstGeom prst="rect">
              <a:avLst/>
            </a:prstGeom>
          </p:spPr>
        </p:pic>
        <p:pic>
          <p:nvPicPr>
            <p:cNvPr id="686" name="object 68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5003736" y="4886375"/>
              <a:ext cx="1402544" cy="1076716"/>
            </a:xfrm>
            <a:prstGeom prst="rect">
              <a:avLst/>
            </a:prstGeom>
          </p:spPr>
        </p:pic>
        <p:sp>
          <p:nvSpPr>
            <p:cNvPr id="687" name="object 687"/>
            <p:cNvSpPr/>
            <p:nvPr/>
          </p:nvSpPr>
          <p:spPr>
            <a:xfrm>
              <a:off x="6355703" y="5935769"/>
              <a:ext cx="3291204" cy="0"/>
            </a:xfrm>
            <a:custGeom>
              <a:avLst/>
              <a:gdLst/>
              <a:ahLst/>
              <a:cxnLst/>
              <a:rect l="l" t="t" r="r" b="b"/>
              <a:pathLst>
                <a:path w="3291204">
                  <a:moveTo>
                    <a:pt x="0" y="0"/>
                  </a:moveTo>
                  <a:lnTo>
                    <a:pt x="329088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8" name="object 688"/>
            <p:cNvSpPr/>
            <p:nvPr/>
          </p:nvSpPr>
          <p:spPr>
            <a:xfrm>
              <a:off x="6355724" y="591249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89" name="object 689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7885774" y="5840645"/>
              <a:ext cx="231716" cy="79944"/>
            </a:xfrm>
            <a:prstGeom prst="rect">
              <a:avLst/>
            </a:prstGeom>
          </p:spPr>
        </p:pic>
        <p:pic>
          <p:nvPicPr>
            <p:cNvPr id="690" name="object 690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595996" y="5747546"/>
              <a:ext cx="1402564" cy="215545"/>
            </a:xfrm>
            <a:prstGeom prst="rect">
              <a:avLst/>
            </a:prstGeom>
          </p:spPr>
        </p:pic>
      </p:grpSp>
      <p:grpSp>
        <p:nvGrpSpPr>
          <p:cNvPr id="691" name="object 691"/>
          <p:cNvGrpSpPr/>
          <p:nvPr/>
        </p:nvGrpSpPr>
        <p:grpSpPr>
          <a:xfrm>
            <a:off x="10968331" y="9008496"/>
            <a:ext cx="2781935" cy="112395"/>
            <a:chOff x="10943916" y="5850765"/>
            <a:chExt cx="2781935" cy="112395"/>
          </a:xfrm>
        </p:grpSpPr>
        <p:sp>
          <p:nvSpPr>
            <p:cNvPr id="692" name="object 692"/>
            <p:cNvSpPr/>
            <p:nvPr/>
          </p:nvSpPr>
          <p:spPr>
            <a:xfrm>
              <a:off x="13030560" y="59094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3" name="object 693"/>
            <p:cNvSpPr/>
            <p:nvPr/>
          </p:nvSpPr>
          <p:spPr>
            <a:xfrm>
              <a:off x="10946952" y="5935769"/>
              <a:ext cx="2111375" cy="0"/>
            </a:xfrm>
            <a:custGeom>
              <a:avLst/>
              <a:gdLst/>
              <a:ahLst/>
              <a:cxnLst/>
              <a:rect l="l" t="t" r="r" b="b"/>
              <a:pathLst>
                <a:path w="2111375">
                  <a:moveTo>
                    <a:pt x="0" y="0"/>
                  </a:moveTo>
                  <a:lnTo>
                    <a:pt x="21109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4" name="object 694"/>
            <p:cNvSpPr/>
            <p:nvPr/>
          </p:nvSpPr>
          <p:spPr>
            <a:xfrm>
              <a:off x="10946952" y="5912494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48573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95" name="object 69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1913386" y="5850765"/>
              <a:ext cx="178083" cy="61729"/>
            </a:xfrm>
            <a:prstGeom prst="rect">
              <a:avLst/>
            </a:prstGeom>
          </p:spPr>
        </p:pic>
        <p:pic>
          <p:nvPicPr>
            <p:cNvPr id="696" name="object 69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007285" y="5850765"/>
              <a:ext cx="718465" cy="112326"/>
            </a:xfrm>
            <a:prstGeom prst="rect">
              <a:avLst/>
            </a:prstGeom>
          </p:spPr>
        </p:pic>
      </p:grpSp>
      <p:sp>
        <p:nvSpPr>
          <p:cNvPr id="697" name="object 697"/>
          <p:cNvSpPr/>
          <p:nvPr/>
        </p:nvSpPr>
        <p:spPr>
          <a:xfrm>
            <a:off x="13921205" y="7601884"/>
            <a:ext cx="899160" cy="0"/>
          </a:xfrm>
          <a:custGeom>
            <a:avLst/>
            <a:gdLst/>
            <a:ahLst/>
            <a:cxnLst/>
            <a:rect l="l" t="t" r="r" b="b"/>
            <a:pathLst>
              <a:path w="899159">
                <a:moveTo>
                  <a:pt x="0" y="0"/>
                </a:moveTo>
                <a:lnTo>
                  <a:pt x="898612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98" name="object 698"/>
          <p:cNvGrpSpPr/>
          <p:nvPr/>
        </p:nvGrpSpPr>
        <p:grpSpPr>
          <a:xfrm>
            <a:off x="13921205" y="7574561"/>
            <a:ext cx="901700" cy="434340"/>
            <a:chOff x="13896790" y="4416830"/>
            <a:chExt cx="901700" cy="434340"/>
          </a:xfrm>
        </p:grpSpPr>
        <p:sp>
          <p:nvSpPr>
            <p:cNvPr id="699" name="object 699"/>
            <p:cNvSpPr/>
            <p:nvPr/>
          </p:nvSpPr>
          <p:spPr>
            <a:xfrm>
              <a:off x="13896790" y="4616184"/>
              <a:ext cx="899160" cy="0"/>
            </a:xfrm>
            <a:custGeom>
              <a:avLst/>
              <a:gdLst/>
              <a:ahLst/>
              <a:cxnLst/>
              <a:rect l="l" t="t" r="r" b="b"/>
              <a:pathLst>
                <a:path w="899159">
                  <a:moveTo>
                    <a:pt x="0" y="0"/>
                  </a:moveTo>
                  <a:lnTo>
                    <a:pt x="8986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0" name="object 700"/>
            <p:cNvSpPr/>
            <p:nvPr/>
          </p:nvSpPr>
          <p:spPr>
            <a:xfrm>
              <a:off x="14771116" y="4419866"/>
              <a:ext cx="0" cy="220979"/>
            </a:xfrm>
            <a:custGeom>
              <a:avLst/>
              <a:gdLst/>
              <a:ahLst/>
              <a:cxnLst/>
              <a:rect l="l" t="t" r="r" b="b"/>
              <a:pathLst>
                <a:path h="220979">
                  <a:moveTo>
                    <a:pt x="0" y="0"/>
                  </a:moveTo>
                  <a:lnTo>
                    <a:pt x="0" y="22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1" name="object 701"/>
            <p:cNvSpPr/>
            <p:nvPr/>
          </p:nvSpPr>
          <p:spPr>
            <a:xfrm>
              <a:off x="14771116" y="4616184"/>
              <a:ext cx="0" cy="234950"/>
            </a:xfrm>
            <a:custGeom>
              <a:avLst/>
              <a:gdLst/>
              <a:ahLst/>
              <a:cxnLst/>
              <a:rect l="l" t="t" r="r" b="b"/>
              <a:pathLst>
                <a:path h="234950">
                  <a:moveTo>
                    <a:pt x="0" y="23477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2" name="object 702"/>
            <p:cNvSpPr/>
            <p:nvPr/>
          </p:nvSpPr>
          <p:spPr>
            <a:xfrm>
              <a:off x="14686128" y="4695145"/>
              <a:ext cx="62230" cy="132080"/>
            </a:xfrm>
            <a:custGeom>
              <a:avLst/>
              <a:gdLst/>
              <a:ahLst/>
              <a:cxnLst/>
              <a:rect l="l" t="t" r="r" b="b"/>
              <a:pathLst>
                <a:path w="62230" h="132079">
                  <a:moveTo>
                    <a:pt x="60680" y="47536"/>
                  </a:moveTo>
                  <a:lnTo>
                    <a:pt x="53606" y="47536"/>
                  </a:lnTo>
                  <a:lnTo>
                    <a:pt x="53606" y="75869"/>
                  </a:lnTo>
                  <a:lnTo>
                    <a:pt x="51587" y="75869"/>
                  </a:lnTo>
                  <a:lnTo>
                    <a:pt x="51587" y="74841"/>
                  </a:lnTo>
                  <a:lnTo>
                    <a:pt x="50596" y="74841"/>
                  </a:lnTo>
                  <a:lnTo>
                    <a:pt x="49568" y="73850"/>
                  </a:lnTo>
                  <a:lnTo>
                    <a:pt x="49568" y="72821"/>
                  </a:lnTo>
                  <a:lnTo>
                    <a:pt x="48577" y="72821"/>
                  </a:lnTo>
                  <a:lnTo>
                    <a:pt x="48577" y="71831"/>
                  </a:lnTo>
                  <a:lnTo>
                    <a:pt x="47536" y="71831"/>
                  </a:lnTo>
                  <a:lnTo>
                    <a:pt x="47536" y="70789"/>
                  </a:lnTo>
                  <a:lnTo>
                    <a:pt x="46545" y="70789"/>
                  </a:lnTo>
                  <a:lnTo>
                    <a:pt x="46545" y="69799"/>
                  </a:lnTo>
                  <a:lnTo>
                    <a:pt x="40474" y="63728"/>
                  </a:lnTo>
                  <a:lnTo>
                    <a:pt x="40474" y="62699"/>
                  </a:lnTo>
                  <a:lnTo>
                    <a:pt x="39446" y="61709"/>
                  </a:lnTo>
                  <a:lnTo>
                    <a:pt x="38455" y="60680"/>
                  </a:lnTo>
                  <a:lnTo>
                    <a:pt x="37426" y="59677"/>
                  </a:lnTo>
                  <a:lnTo>
                    <a:pt x="36423" y="58648"/>
                  </a:lnTo>
                  <a:lnTo>
                    <a:pt x="35394" y="57658"/>
                  </a:lnTo>
                  <a:lnTo>
                    <a:pt x="34404" y="56629"/>
                  </a:lnTo>
                  <a:lnTo>
                    <a:pt x="34404" y="55638"/>
                  </a:lnTo>
                  <a:lnTo>
                    <a:pt x="33375" y="55638"/>
                  </a:lnTo>
                  <a:lnTo>
                    <a:pt x="33375" y="54597"/>
                  </a:lnTo>
                  <a:lnTo>
                    <a:pt x="32385" y="54597"/>
                  </a:lnTo>
                  <a:lnTo>
                    <a:pt x="31343" y="53606"/>
                  </a:lnTo>
                  <a:lnTo>
                    <a:pt x="31343" y="52578"/>
                  </a:lnTo>
                  <a:lnTo>
                    <a:pt x="30353" y="52578"/>
                  </a:lnTo>
                  <a:lnTo>
                    <a:pt x="29324" y="51587"/>
                  </a:lnTo>
                  <a:lnTo>
                    <a:pt x="28333" y="51587"/>
                  </a:lnTo>
                  <a:lnTo>
                    <a:pt x="28333" y="50558"/>
                  </a:lnTo>
                  <a:lnTo>
                    <a:pt x="27305" y="50558"/>
                  </a:lnTo>
                  <a:lnTo>
                    <a:pt x="26314" y="49568"/>
                  </a:lnTo>
                  <a:lnTo>
                    <a:pt x="25273" y="49568"/>
                  </a:lnTo>
                  <a:lnTo>
                    <a:pt x="24282" y="48526"/>
                  </a:lnTo>
                  <a:lnTo>
                    <a:pt x="22263" y="48526"/>
                  </a:lnTo>
                  <a:lnTo>
                    <a:pt x="22263" y="47536"/>
                  </a:lnTo>
                  <a:lnTo>
                    <a:pt x="12141" y="47536"/>
                  </a:lnTo>
                  <a:lnTo>
                    <a:pt x="11112" y="48526"/>
                  </a:lnTo>
                  <a:lnTo>
                    <a:pt x="10121" y="48526"/>
                  </a:lnTo>
                  <a:lnTo>
                    <a:pt x="9080" y="49568"/>
                  </a:lnTo>
                  <a:lnTo>
                    <a:pt x="8089" y="49568"/>
                  </a:lnTo>
                  <a:lnTo>
                    <a:pt x="7061" y="50558"/>
                  </a:lnTo>
                  <a:lnTo>
                    <a:pt x="6070" y="50558"/>
                  </a:lnTo>
                  <a:lnTo>
                    <a:pt x="6070" y="51587"/>
                  </a:lnTo>
                  <a:lnTo>
                    <a:pt x="5041" y="52578"/>
                  </a:lnTo>
                  <a:lnTo>
                    <a:pt x="4051" y="53606"/>
                  </a:lnTo>
                  <a:lnTo>
                    <a:pt x="3009" y="54597"/>
                  </a:lnTo>
                  <a:lnTo>
                    <a:pt x="3009" y="55638"/>
                  </a:lnTo>
                  <a:lnTo>
                    <a:pt x="2019" y="55638"/>
                  </a:lnTo>
                  <a:lnTo>
                    <a:pt x="2019" y="57658"/>
                  </a:lnTo>
                  <a:lnTo>
                    <a:pt x="990" y="58648"/>
                  </a:lnTo>
                  <a:lnTo>
                    <a:pt x="990" y="62699"/>
                  </a:lnTo>
                  <a:lnTo>
                    <a:pt x="0" y="63728"/>
                  </a:lnTo>
                  <a:lnTo>
                    <a:pt x="0" y="67779"/>
                  </a:lnTo>
                  <a:lnTo>
                    <a:pt x="990" y="68770"/>
                  </a:lnTo>
                  <a:lnTo>
                    <a:pt x="990" y="72821"/>
                  </a:lnTo>
                  <a:lnTo>
                    <a:pt x="2019" y="73850"/>
                  </a:lnTo>
                  <a:lnTo>
                    <a:pt x="2019" y="75869"/>
                  </a:lnTo>
                  <a:lnTo>
                    <a:pt x="3009" y="75869"/>
                  </a:lnTo>
                  <a:lnTo>
                    <a:pt x="3009" y="77901"/>
                  </a:lnTo>
                  <a:lnTo>
                    <a:pt x="4051" y="77901"/>
                  </a:lnTo>
                  <a:lnTo>
                    <a:pt x="4051" y="78892"/>
                  </a:lnTo>
                  <a:lnTo>
                    <a:pt x="5041" y="78892"/>
                  </a:lnTo>
                  <a:lnTo>
                    <a:pt x="5041" y="79921"/>
                  </a:lnTo>
                  <a:lnTo>
                    <a:pt x="6070" y="79921"/>
                  </a:lnTo>
                  <a:lnTo>
                    <a:pt x="6070" y="80911"/>
                  </a:lnTo>
                  <a:lnTo>
                    <a:pt x="7061" y="80911"/>
                  </a:lnTo>
                  <a:lnTo>
                    <a:pt x="7061" y="81940"/>
                  </a:lnTo>
                  <a:lnTo>
                    <a:pt x="8089" y="81940"/>
                  </a:lnTo>
                  <a:lnTo>
                    <a:pt x="9080" y="82943"/>
                  </a:lnTo>
                  <a:lnTo>
                    <a:pt x="10121" y="82943"/>
                  </a:lnTo>
                  <a:lnTo>
                    <a:pt x="11112" y="83972"/>
                  </a:lnTo>
                  <a:lnTo>
                    <a:pt x="13131" y="83972"/>
                  </a:lnTo>
                  <a:lnTo>
                    <a:pt x="14160" y="84963"/>
                  </a:lnTo>
                  <a:lnTo>
                    <a:pt x="17183" y="84963"/>
                  </a:lnTo>
                  <a:lnTo>
                    <a:pt x="18211" y="77901"/>
                  </a:lnTo>
                  <a:lnTo>
                    <a:pt x="16192" y="77901"/>
                  </a:lnTo>
                  <a:lnTo>
                    <a:pt x="15163" y="76860"/>
                  </a:lnTo>
                  <a:lnTo>
                    <a:pt x="13131" y="76860"/>
                  </a:lnTo>
                  <a:lnTo>
                    <a:pt x="12141" y="75869"/>
                  </a:lnTo>
                  <a:lnTo>
                    <a:pt x="11112" y="75869"/>
                  </a:lnTo>
                  <a:lnTo>
                    <a:pt x="10121" y="74841"/>
                  </a:lnTo>
                  <a:lnTo>
                    <a:pt x="9080" y="73850"/>
                  </a:lnTo>
                  <a:lnTo>
                    <a:pt x="8089" y="72821"/>
                  </a:lnTo>
                  <a:lnTo>
                    <a:pt x="8089" y="71831"/>
                  </a:lnTo>
                  <a:lnTo>
                    <a:pt x="7061" y="70789"/>
                  </a:lnTo>
                  <a:lnTo>
                    <a:pt x="7061" y="67779"/>
                  </a:lnTo>
                  <a:lnTo>
                    <a:pt x="6070" y="66751"/>
                  </a:lnTo>
                  <a:lnTo>
                    <a:pt x="6070" y="64719"/>
                  </a:lnTo>
                  <a:lnTo>
                    <a:pt x="7061" y="63728"/>
                  </a:lnTo>
                  <a:lnTo>
                    <a:pt x="7061" y="60680"/>
                  </a:lnTo>
                  <a:lnTo>
                    <a:pt x="8089" y="60680"/>
                  </a:lnTo>
                  <a:lnTo>
                    <a:pt x="8089" y="58648"/>
                  </a:lnTo>
                  <a:lnTo>
                    <a:pt x="9080" y="58648"/>
                  </a:lnTo>
                  <a:lnTo>
                    <a:pt x="9080" y="57658"/>
                  </a:lnTo>
                  <a:lnTo>
                    <a:pt x="10121" y="56629"/>
                  </a:lnTo>
                  <a:lnTo>
                    <a:pt x="11112" y="56629"/>
                  </a:lnTo>
                  <a:lnTo>
                    <a:pt x="12141" y="55638"/>
                  </a:lnTo>
                  <a:lnTo>
                    <a:pt x="13131" y="55638"/>
                  </a:lnTo>
                  <a:lnTo>
                    <a:pt x="14160" y="54597"/>
                  </a:lnTo>
                  <a:lnTo>
                    <a:pt x="19202" y="54597"/>
                  </a:lnTo>
                  <a:lnTo>
                    <a:pt x="20243" y="55638"/>
                  </a:lnTo>
                  <a:lnTo>
                    <a:pt x="22263" y="55638"/>
                  </a:lnTo>
                  <a:lnTo>
                    <a:pt x="23253" y="56629"/>
                  </a:lnTo>
                  <a:lnTo>
                    <a:pt x="24282" y="56629"/>
                  </a:lnTo>
                  <a:lnTo>
                    <a:pt x="25273" y="57658"/>
                  </a:lnTo>
                  <a:lnTo>
                    <a:pt x="26314" y="58648"/>
                  </a:lnTo>
                  <a:lnTo>
                    <a:pt x="27305" y="58648"/>
                  </a:lnTo>
                  <a:lnTo>
                    <a:pt x="27305" y="59677"/>
                  </a:lnTo>
                  <a:lnTo>
                    <a:pt x="28333" y="59677"/>
                  </a:lnTo>
                  <a:lnTo>
                    <a:pt x="28333" y="60680"/>
                  </a:lnTo>
                  <a:lnTo>
                    <a:pt x="29324" y="60680"/>
                  </a:lnTo>
                  <a:lnTo>
                    <a:pt x="29324" y="61709"/>
                  </a:lnTo>
                  <a:lnTo>
                    <a:pt x="30353" y="61709"/>
                  </a:lnTo>
                  <a:lnTo>
                    <a:pt x="30353" y="62699"/>
                  </a:lnTo>
                  <a:lnTo>
                    <a:pt x="31343" y="62699"/>
                  </a:lnTo>
                  <a:lnTo>
                    <a:pt x="31343" y="63728"/>
                  </a:lnTo>
                  <a:lnTo>
                    <a:pt x="32385" y="64719"/>
                  </a:lnTo>
                  <a:lnTo>
                    <a:pt x="33375" y="64719"/>
                  </a:lnTo>
                  <a:lnTo>
                    <a:pt x="33375" y="65760"/>
                  </a:lnTo>
                  <a:lnTo>
                    <a:pt x="34404" y="66751"/>
                  </a:lnTo>
                  <a:lnTo>
                    <a:pt x="35394" y="67779"/>
                  </a:lnTo>
                  <a:lnTo>
                    <a:pt x="36423" y="68770"/>
                  </a:lnTo>
                  <a:lnTo>
                    <a:pt x="36423" y="69799"/>
                  </a:lnTo>
                  <a:lnTo>
                    <a:pt x="37426" y="70789"/>
                  </a:lnTo>
                  <a:lnTo>
                    <a:pt x="38455" y="70789"/>
                  </a:lnTo>
                  <a:lnTo>
                    <a:pt x="38455" y="71831"/>
                  </a:lnTo>
                  <a:lnTo>
                    <a:pt x="41465" y="74841"/>
                  </a:lnTo>
                  <a:lnTo>
                    <a:pt x="41465" y="75869"/>
                  </a:lnTo>
                  <a:lnTo>
                    <a:pt x="42506" y="75869"/>
                  </a:lnTo>
                  <a:lnTo>
                    <a:pt x="44526" y="77901"/>
                  </a:lnTo>
                  <a:lnTo>
                    <a:pt x="44526" y="78892"/>
                  </a:lnTo>
                  <a:lnTo>
                    <a:pt x="45516" y="78892"/>
                  </a:lnTo>
                  <a:lnTo>
                    <a:pt x="45516" y="79921"/>
                  </a:lnTo>
                  <a:lnTo>
                    <a:pt x="46545" y="79921"/>
                  </a:lnTo>
                  <a:lnTo>
                    <a:pt x="49568" y="82943"/>
                  </a:lnTo>
                  <a:lnTo>
                    <a:pt x="50596" y="82943"/>
                  </a:lnTo>
                  <a:lnTo>
                    <a:pt x="50596" y="83972"/>
                  </a:lnTo>
                  <a:lnTo>
                    <a:pt x="52616" y="83972"/>
                  </a:lnTo>
                  <a:lnTo>
                    <a:pt x="53606" y="84963"/>
                  </a:lnTo>
                  <a:lnTo>
                    <a:pt x="54610" y="84963"/>
                  </a:lnTo>
                  <a:lnTo>
                    <a:pt x="55638" y="85991"/>
                  </a:lnTo>
                  <a:lnTo>
                    <a:pt x="58648" y="85991"/>
                  </a:lnTo>
                  <a:lnTo>
                    <a:pt x="59690" y="86982"/>
                  </a:lnTo>
                  <a:lnTo>
                    <a:pt x="60680" y="86982"/>
                  </a:lnTo>
                  <a:lnTo>
                    <a:pt x="60680" y="47536"/>
                  </a:lnTo>
                  <a:close/>
                </a:path>
                <a:path w="62230" h="132079">
                  <a:moveTo>
                    <a:pt x="60693" y="115341"/>
                  </a:moveTo>
                  <a:lnTo>
                    <a:pt x="53594" y="115341"/>
                  </a:lnTo>
                  <a:lnTo>
                    <a:pt x="52603" y="114350"/>
                  </a:lnTo>
                  <a:lnTo>
                    <a:pt x="47523" y="114350"/>
                  </a:lnTo>
                  <a:lnTo>
                    <a:pt x="46532" y="113322"/>
                  </a:lnTo>
                  <a:lnTo>
                    <a:pt x="43472" y="113322"/>
                  </a:lnTo>
                  <a:lnTo>
                    <a:pt x="43472" y="112318"/>
                  </a:lnTo>
                  <a:lnTo>
                    <a:pt x="40462" y="112318"/>
                  </a:lnTo>
                  <a:lnTo>
                    <a:pt x="40462" y="111290"/>
                  </a:lnTo>
                  <a:lnTo>
                    <a:pt x="37401" y="111290"/>
                  </a:lnTo>
                  <a:lnTo>
                    <a:pt x="37401" y="110299"/>
                  </a:lnTo>
                  <a:lnTo>
                    <a:pt x="35382" y="110299"/>
                  </a:lnTo>
                  <a:lnTo>
                    <a:pt x="34378" y="109270"/>
                  </a:lnTo>
                  <a:lnTo>
                    <a:pt x="33350" y="109270"/>
                  </a:lnTo>
                  <a:lnTo>
                    <a:pt x="32359" y="108280"/>
                  </a:lnTo>
                  <a:lnTo>
                    <a:pt x="30340" y="108280"/>
                  </a:lnTo>
                  <a:lnTo>
                    <a:pt x="30340" y="107238"/>
                  </a:lnTo>
                  <a:lnTo>
                    <a:pt x="28308" y="107238"/>
                  </a:lnTo>
                  <a:lnTo>
                    <a:pt x="27279" y="106248"/>
                  </a:lnTo>
                  <a:lnTo>
                    <a:pt x="26289" y="106248"/>
                  </a:lnTo>
                  <a:lnTo>
                    <a:pt x="25260" y="105219"/>
                  </a:lnTo>
                  <a:lnTo>
                    <a:pt x="24269" y="105219"/>
                  </a:lnTo>
                  <a:lnTo>
                    <a:pt x="24269" y="104228"/>
                  </a:lnTo>
                  <a:lnTo>
                    <a:pt x="22237" y="104228"/>
                  </a:lnTo>
                  <a:lnTo>
                    <a:pt x="22237" y="103200"/>
                  </a:lnTo>
                  <a:lnTo>
                    <a:pt x="21209" y="103200"/>
                  </a:lnTo>
                  <a:lnTo>
                    <a:pt x="20218" y="102209"/>
                  </a:lnTo>
                  <a:lnTo>
                    <a:pt x="19189" y="102209"/>
                  </a:lnTo>
                  <a:lnTo>
                    <a:pt x="18199" y="101168"/>
                  </a:lnTo>
                  <a:lnTo>
                    <a:pt x="17157" y="100177"/>
                  </a:lnTo>
                  <a:lnTo>
                    <a:pt x="16167" y="100177"/>
                  </a:lnTo>
                  <a:lnTo>
                    <a:pt x="16167" y="99148"/>
                  </a:lnTo>
                  <a:lnTo>
                    <a:pt x="15138" y="99148"/>
                  </a:lnTo>
                  <a:lnTo>
                    <a:pt x="14147" y="98158"/>
                  </a:lnTo>
                  <a:lnTo>
                    <a:pt x="13119" y="98158"/>
                  </a:lnTo>
                  <a:lnTo>
                    <a:pt x="12115" y="97129"/>
                  </a:lnTo>
                  <a:lnTo>
                    <a:pt x="11087" y="96139"/>
                  </a:lnTo>
                  <a:lnTo>
                    <a:pt x="10096" y="96139"/>
                  </a:lnTo>
                  <a:lnTo>
                    <a:pt x="10096" y="95097"/>
                  </a:lnTo>
                  <a:lnTo>
                    <a:pt x="9067" y="95097"/>
                  </a:lnTo>
                  <a:lnTo>
                    <a:pt x="9067" y="94107"/>
                  </a:lnTo>
                  <a:lnTo>
                    <a:pt x="8077" y="94107"/>
                  </a:lnTo>
                  <a:lnTo>
                    <a:pt x="8077" y="93078"/>
                  </a:lnTo>
                  <a:lnTo>
                    <a:pt x="1016" y="93078"/>
                  </a:lnTo>
                  <a:lnTo>
                    <a:pt x="1016" y="131533"/>
                  </a:lnTo>
                  <a:lnTo>
                    <a:pt x="8077" y="131533"/>
                  </a:lnTo>
                  <a:lnTo>
                    <a:pt x="8077" y="102209"/>
                  </a:lnTo>
                  <a:lnTo>
                    <a:pt x="9067" y="102209"/>
                  </a:lnTo>
                  <a:lnTo>
                    <a:pt x="9067" y="103200"/>
                  </a:lnTo>
                  <a:lnTo>
                    <a:pt x="10096" y="103200"/>
                  </a:lnTo>
                  <a:lnTo>
                    <a:pt x="10096" y="104228"/>
                  </a:lnTo>
                  <a:lnTo>
                    <a:pt x="11087" y="104228"/>
                  </a:lnTo>
                  <a:lnTo>
                    <a:pt x="12115" y="105219"/>
                  </a:lnTo>
                  <a:lnTo>
                    <a:pt x="13119" y="106248"/>
                  </a:lnTo>
                  <a:lnTo>
                    <a:pt x="14147" y="106248"/>
                  </a:lnTo>
                  <a:lnTo>
                    <a:pt x="14147" y="107238"/>
                  </a:lnTo>
                  <a:lnTo>
                    <a:pt x="15138" y="107238"/>
                  </a:lnTo>
                  <a:lnTo>
                    <a:pt x="16167" y="108280"/>
                  </a:lnTo>
                  <a:lnTo>
                    <a:pt x="17157" y="108280"/>
                  </a:lnTo>
                  <a:lnTo>
                    <a:pt x="18199" y="109270"/>
                  </a:lnTo>
                  <a:lnTo>
                    <a:pt x="19189" y="110299"/>
                  </a:lnTo>
                  <a:lnTo>
                    <a:pt x="20218" y="110299"/>
                  </a:lnTo>
                  <a:lnTo>
                    <a:pt x="22237" y="112318"/>
                  </a:lnTo>
                  <a:lnTo>
                    <a:pt x="24269" y="112318"/>
                  </a:lnTo>
                  <a:lnTo>
                    <a:pt x="24269" y="113322"/>
                  </a:lnTo>
                  <a:lnTo>
                    <a:pt x="25260" y="113322"/>
                  </a:lnTo>
                  <a:lnTo>
                    <a:pt x="26289" y="114350"/>
                  </a:lnTo>
                  <a:lnTo>
                    <a:pt x="27279" y="114350"/>
                  </a:lnTo>
                  <a:lnTo>
                    <a:pt x="28308" y="115341"/>
                  </a:lnTo>
                  <a:lnTo>
                    <a:pt x="30340" y="115341"/>
                  </a:lnTo>
                  <a:lnTo>
                    <a:pt x="30340" y="116370"/>
                  </a:lnTo>
                  <a:lnTo>
                    <a:pt x="32359" y="116370"/>
                  </a:lnTo>
                  <a:lnTo>
                    <a:pt x="33350" y="117360"/>
                  </a:lnTo>
                  <a:lnTo>
                    <a:pt x="34378" y="117360"/>
                  </a:lnTo>
                  <a:lnTo>
                    <a:pt x="35382" y="118402"/>
                  </a:lnTo>
                  <a:lnTo>
                    <a:pt x="37401" y="118402"/>
                  </a:lnTo>
                  <a:lnTo>
                    <a:pt x="38430" y="119392"/>
                  </a:lnTo>
                  <a:lnTo>
                    <a:pt x="41452" y="119392"/>
                  </a:lnTo>
                  <a:lnTo>
                    <a:pt x="41452" y="120421"/>
                  </a:lnTo>
                  <a:lnTo>
                    <a:pt x="45491" y="120421"/>
                  </a:lnTo>
                  <a:lnTo>
                    <a:pt x="45491" y="121412"/>
                  </a:lnTo>
                  <a:lnTo>
                    <a:pt x="49542" y="121412"/>
                  </a:lnTo>
                  <a:lnTo>
                    <a:pt x="50571" y="122440"/>
                  </a:lnTo>
                  <a:lnTo>
                    <a:pt x="55613" y="122440"/>
                  </a:lnTo>
                  <a:lnTo>
                    <a:pt x="56642" y="123431"/>
                  </a:lnTo>
                  <a:lnTo>
                    <a:pt x="60693" y="123431"/>
                  </a:lnTo>
                  <a:lnTo>
                    <a:pt x="60693" y="115341"/>
                  </a:lnTo>
                  <a:close/>
                </a:path>
                <a:path w="62230" h="132079">
                  <a:moveTo>
                    <a:pt x="61709" y="17183"/>
                  </a:moveTo>
                  <a:lnTo>
                    <a:pt x="60680" y="16192"/>
                  </a:lnTo>
                  <a:lnTo>
                    <a:pt x="60680" y="13131"/>
                  </a:lnTo>
                  <a:lnTo>
                    <a:pt x="59690" y="12141"/>
                  </a:lnTo>
                  <a:lnTo>
                    <a:pt x="59690" y="11112"/>
                  </a:lnTo>
                  <a:lnTo>
                    <a:pt x="58648" y="10121"/>
                  </a:lnTo>
                  <a:lnTo>
                    <a:pt x="58648" y="9080"/>
                  </a:lnTo>
                  <a:lnTo>
                    <a:pt x="57658" y="9080"/>
                  </a:lnTo>
                  <a:lnTo>
                    <a:pt x="57658" y="8089"/>
                  </a:lnTo>
                  <a:lnTo>
                    <a:pt x="56629" y="8089"/>
                  </a:lnTo>
                  <a:lnTo>
                    <a:pt x="56629" y="7061"/>
                  </a:lnTo>
                  <a:lnTo>
                    <a:pt x="55638" y="7061"/>
                  </a:lnTo>
                  <a:lnTo>
                    <a:pt x="55638" y="18211"/>
                  </a:lnTo>
                  <a:lnTo>
                    <a:pt x="55638" y="22263"/>
                  </a:lnTo>
                  <a:lnTo>
                    <a:pt x="54610" y="22263"/>
                  </a:lnTo>
                  <a:lnTo>
                    <a:pt x="54610" y="24282"/>
                  </a:lnTo>
                  <a:lnTo>
                    <a:pt x="53606" y="24282"/>
                  </a:lnTo>
                  <a:lnTo>
                    <a:pt x="53606" y="25273"/>
                  </a:lnTo>
                  <a:lnTo>
                    <a:pt x="50558" y="28333"/>
                  </a:lnTo>
                  <a:lnTo>
                    <a:pt x="49568" y="28333"/>
                  </a:lnTo>
                  <a:lnTo>
                    <a:pt x="48526" y="29324"/>
                  </a:lnTo>
                  <a:lnTo>
                    <a:pt x="47536" y="29324"/>
                  </a:lnTo>
                  <a:lnTo>
                    <a:pt x="46507" y="30353"/>
                  </a:lnTo>
                  <a:lnTo>
                    <a:pt x="43497" y="30353"/>
                  </a:lnTo>
                  <a:lnTo>
                    <a:pt x="42456" y="31343"/>
                  </a:lnTo>
                  <a:lnTo>
                    <a:pt x="19202" y="31343"/>
                  </a:lnTo>
                  <a:lnTo>
                    <a:pt x="19202" y="30353"/>
                  </a:lnTo>
                  <a:lnTo>
                    <a:pt x="15163" y="30353"/>
                  </a:lnTo>
                  <a:lnTo>
                    <a:pt x="14160" y="29324"/>
                  </a:lnTo>
                  <a:lnTo>
                    <a:pt x="13131" y="29324"/>
                  </a:lnTo>
                  <a:lnTo>
                    <a:pt x="12141" y="28333"/>
                  </a:lnTo>
                  <a:lnTo>
                    <a:pt x="11112" y="28333"/>
                  </a:lnTo>
                  <a:lnTo>
                    <a:pt x="10121" y="27305"/>
                  </a:lnTo>
                  <a:lnTo>
                    <a:pt x="9080" y="27305"/>
                  </a:lnTo>
                  <a:lnTo>
                    <a:pt x="9080" y="26314"/>
                  </a:lnTo>
                  <a:lnTo>
                    <a:pt x="8089" y="25273"/>
                  </a:lnTo>
                  <a:lnTo>
                    <a:pt x="8089" y="24282"/>
                  </a:lnTo>
                  <a:lnTo>
                    <a:pt x="7061" y="23253"/>
                  </a:lnTo>
                  <a:lnTo>
                    <a:pt x="7061" y="21234"/>
                  </a:lnTo>
                  <a:lnTo>
                    <a:pt x="6070" y="20231"/>
                  </a:lnTo>
                  <a:lnTo>
                    <a:pt x="6070" y="19202"/>
                  </a:lnTo>
                  <a:lnTo>
                    <a:pt x="7061" y="18211"/>
                  </a:lnTo>
                  <a:lnTo>
                    <a:pt x="7061" y="15151"/>
                  </a:lnTo>
                  <a:lnTo>
                    <a:pt x="8089" y="15151"/>
                  </a:lnTo>
                  <a:lnTo>
                    <a:pt x="8089" y="14160"/>
                  </a:lnTo>
                  <a:lnTo>
                    <a:pt x="9080" y="13131"/>
                  </a:lnTo>
                  <a:lnTo>
                    <a:pt x="10121" y="12141"/>
                  </a:lnTo>
                  <a:lnTo>
                    <a:pt x="11112" y="11112"/>
                  </a:lnTo>
                  <a:lnTo>
                    <a:pt x="12141" y="11112"/>
                  </a:lnTo>
                  <a:lnTo>
                    <a:pt x="12141" y="10121"/>
                  </a:lnTo>
                  <a:lnTo>
                    <a:pt x="14160" y="10121"/>
                  </a:lnTo>
                  <a:lnTo>
                    <a:pt x="15163" y="9080"/>
                  </a:lnTo>
                  <a:lnTo>
                    <a:pt x="18211" y="9080"/>
                  </a:lnTo>
                  <a:lnTo>
                    <a:pt x="19202" y="8089"/>
                  </a:lnTo>
                  <a:lnTo>
                    <a:pt x="42456" y="8089"/>
                  </a:lnTo>
                  <a:lnTo>
                    <a:pt x="43497" y="9080"/>
                  </a:lnTo>
                  <a:lnTo>
                    <a:pt x="46507" y="9080"/>
                  </a:lnTo>
                  <a:lnTo>
                    <a:pt x="47536" y="10121"/>
                  </a:lnTo>
                  <a:lnTo>
                    <a:pt x="49568" y="10121"/>
                  </a:lnTo>
                  <a:lnTo>
                    <a:pt x="49568" y="11112"/>
                  </a:lnTo>
                  <a:lnTo>
                    <a:pt x="50558" y="11112"/>
                  </a:lnTo>
                  <a:lnTo>
                    <a:pt x="54610" y="15151"/>
                  </a:lnTo>
                  <a:lnTo>
                    <a:pt x="54610" y="17183"/>
                  </a:lnTo>
                  <a:lnTo>
                    <a:pt x="55638" y="18211"/>
                  </a:lnTo>
                  <a:lnTo>
                    <a:pt x="55638" y="7061"/>
                  </a:lnTo>
                  <a:lnTo>
                    <a:pt x="55638" y="6070"/>
                  </a:lnTo>
                  <a:lnTo>
                    <a:pt x="54610" y="6070"/>
                  </a:lnTo>
                  <a:lnTo>
                    <a:pt x="53606" y="5041"/>
                  </a:lnTo>
                  <a:lnTo>
                    <a:pt x="52578" y="4051"/>
                  </a:lnTo>
                  <a:lnTo>
                    <a:pt x="51587" y="4051"/>
                  </a:lnTo>
                  <a:lnTo>
                    <a:pt x="50558" y="3009"/>
                  </a:lnTo>
                  <a:lnTo>
                    <a:pt x="48526" y="3009"/>
                  </a:lnTo>
                  <a:lnTo>
                    <a:pt x="47536" y="2019"/>
                  </a:lnTo>
                  <a:lnTo>
                    <a:pt x="44488" y="2019"/>
                  </a:lnTo>
                  <a:lnTo>
                    <a:pt x="44488" y="990"/>
                  </a:lnTo>
                  <a:lnTo>
                    <a:pt x="38417" y="990"/>
                  </a:lnTo>
                  <a:lnTo>
                    <a:pt x="37426" y="0"/>
                  </a:lnTo>
                  <a:lnTo>
                    <a:pt x="24282" y="0"/>
                  </a:lnTo>
                  <a:lnTo>
                    <a:pt x="23253" y="990"/>
                  </a:lnTo>
                  <a:lnTo>
                    <a:pt x="17183" y="990"/>
                  </a:lnTo>
                  <a:lnTo>
                    <a:pt x="17183" y="2019"/>
                  </a:lnTo>
                  <a:lnTo>
                    <a:pt x="14160" y="2019"/>
                  </a:lnTo>
                  <a:lnTo>
                    <a:pt x="13131" y="3009"/>
                  </a:lnTo>
                  <a:lnTo>
                    <a:pt x="11112" y="3009"/>
                  </a:lnTo>
                  <a:lnTo>
                    <a:pt x="11112" y="4051"/>
                  </a:lnTo>
                  <a:lnTo>
                    <a:pt x="9080" y="4051"/>
                  </a:lnTo>
                  <a:lnTo>
                    <a:pt x="7061" y="6070"/>
                  </a:lnTo>
                  <a:lnTo>
                    <a:pt x="6070" y="6070"/>
                  </a:lnTo>
                  <a:lnTo>
                    <a:pt x="6070" y="7061"/>
                  </a:lnTo>
                  <a:lnTo>
                    <a:pt x="5041" y="7061"/>
                  </a:lnTo>
                  <a:lnTo>
                    <a:pt x="5041" y="8089"/>
                  </a:lnTo>
                  <a:lnTo>
                    <a:pt x="4051" y="8089"/>
                  </a:lnTo>
                  <a:lnTo>
                    <a:pt x="4051" y="9080"/>
                  </a:lnTo>
                  <a:lnTo>
                    <a:pt x="2019" y="11112"/>
                  </a:lnTo>
                  <a:lnTo>
                    <a:pt x="2019" y="13131"/>
                  </a:lnTo>
                  <a:lnTo>
                    <a:pt x="990" y="14160"/>
                  </a:lnTo>
                  <a:lnTo>
                    <a:pt x="990" y="17183"/>
                  </a:lnTo>
                  <a:lnTo>
                    <a:pt x="0" y="18211"/>
                  </a:lnTo>
                  <a:lnTo>
                    <a:pt x="0" y="21234"/>
                  </a:lnTo>
                  <a:lnTo>
                    <a:pt x="990" y="22263"/>
                  </a:lnTo>
                  <a:lnTo>
                    <a:pt x="990" y="25273"/>
                  </a:lnTo>
                  <a:lnTo>
                    <a:pt x="2019" y="26314"/>
                  </a:lnTo>
                  <a:lnTo>
                    <a:pt x="2019" y="28333"/>
                  </a:lnTo>
                  <a:lnTo>
                    <a:pt x="3009" y="28333"/>
                  </a:lnTo>
                  <a:lnTo>
                    <a:pt x="3009" y="30353"/>
                  </a:lnTo>
                  <a:lnTo>
                    <a:pt x="4051" y="30353"/>
                  </a:lnTo>
                  <a:lnTo>
                    <a:pt x="5041" y="31343"/>
                  </a:lnTo>
                  <a:lnTo>
                    <a:pt x="5041" y="32385"/>
                  </a:lnTo>
                  <a:lnTo>
                    <a:pt x="6070" y="32385"/>
                  </a:lnTo>
                  <a:lnTo>
                    <a:pt x="6070" y="33375"/>
                  </a:lnTo>
                  <a:lnTo>
                    <a:pt x="7061" y="33375"/>
                  </a:lnTo>
                  <a:lnTo>
                    <a:pt x="8089" y="34404"/>
                  </a:lnTo>
                  <a:lnTo>
                    <a:pt x="9080" y="34404"/>
                  </a:lnTo>
                  <a:lnTo>
                    <a:pt x="10121" y="35394"/>
                  </a:lnTo>
                  <a:lnTo>
                    <a:pt x="11112" y="36423"/>
                  </a:lnTo>
                  <a:lnTo>
                    <a:pt x="13131" y="36423"/>
                  </a:lnTo>
                  <a:lnTo>
                    <a:pt x="14160" y="37414"/>
                  </a:lnTo>
                  <a:lnTo>
                    <a:pt x="17183" y="37414"/>
                  </a:lnTo>
                  <a:lnTo>
                    <a:pt x="18211" y="38455"/>
                  </a:lnTo>
                  <a:lnTo>
                    <a:pt x="24282" y="38455"/>
                  </a:lnTo>
                  <a:lnTo>
                    <a:pt x="25273" y="39446"/>
                  </a:lnTo>
                  <a:lnTo>
                    <a:pt x="37426" y="39446"/>
                  </a:lnTo>
                  <a:lnTo>
                    <a:pt x="38417" y="38455"/>
                  </a:lnTo>
                  <a:lnTo>
                    <a:pt x="44488" y="38455"/>
                  </a:lnTo>
                  <a:lnTo>
                    <a:pt x="45516" y="37414"/>
                  </a:lnTo>
                  <a:lnTo>
                    <a:pt x="47536" y="37414"/>
                  </a:lnTo>
                  <a:lnTo>
                    <a:pt x="48526" y="36423"/>
                  </a:lnTo>
                  <a:lnTo>
                    <a:pt x="50558" y="36423"/>
                  </a:lnTo>
                  <a:lnTo>
                    <a:pt x="51587" y="35394"/>
                  </a:lnTo>
                  <a:lnTo>
                    <a:pt x="52578" y="35394"/>
                  </a:lnTo>
                  <a:lnTo>
                    <a:pt x="53606" y="34404"/>
                  </a:lnTo>
                  <a:lnTo>
                    <a:pt x="54610" y="34404"/>
                  </a:lnTo>
                  <a:lnTo>
                    <a:pt x="54610" y="33375"/>
                  </a:lnTo>
                  <a:lnTo>
                    <a:pt x="55638" y="33375"/>
                  </a:lnTo>
                  <a:lnTo>
                    <a:pt x="55638" y="32385"/>
                  </a:lnTo>
                  <a:lnTo>
                    <a:pt x="56629" y="32385"/>
                  </a:lnTo>
                  <a:lnTo>
                    <a:pt x="56629" y="31343"/>
                  </a:lnTo>
                  <a:lnTo>
                    <a:pt x="57658" y="31343"/>
                  </a:lnTo>
                  <a:lnTo>
                    <a:pt x="57658" y="30353"/>
                  </a:lnTo>
                  <a:lnTo>
                    <a:pt x="58648" y="29324"/>
                  </a:lnTo>
                  <a:lnTo>
                    <a:pt x="59690" y="28333"/>
                  </a:lnTo>
                  <a:lnTo>
                    <a:pt x="59690" y="27305"/>
                  </a:lnTo>
                  <a:lnTo>
                    <a:pt x="60680" y="26314"/>
                  </a:lnTo>
                  <a:lnTo>
                    <a:pt x="60680" y="23253"/>
                  </a:lnTo>
                  <a:lnTo>
                    <a:pt x="61709" y="22263"/>
                  </a:lnTo>
                  <a:lnTo>
                    <a:pt x="61709" y="17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3" name="object 703"/>
            <p:cNvSpPr/>
            <p:nvPr/>
          </p:nvSpPr>
          <p:spPr>
            <a:xfrm>
              <a:off x="14747861" y="4419866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47541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4" name="object 704"/>
            <p:cNvSpPr/>
            <p:nvPr/>
          </p:nvSpPr>
          <p:spPr>
            <a:xfrm>
              <a:off x="14747841" y="4591897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0" y="0"/>
                  </a:moveTo>
                  <a:lnTo>
                    <a:pt x="47541" y="48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5" name="object 705"/>
            <p:cNvSpPr/>
            <p:nvPr/>
          </p:nvSpPr>
          <p:spPr>
            <a:xfrm>
              <a:off x="13896790" y="4444153"/>
              <a:ext cx="899160" cy="0"/>
            </a:xfrm>
            <a:custGeom>
              <a:avLst/>
              <a:gdLst/>
              <a:ahLst/>
              <a:cxnLst/>
              <a:rect l="l" t="t" r="r" b="b"/>
              <a:pathLst>
                <a:path w="899159">
                  <a:moveTo>
                    <a:pt x="0" y="0"/>
                  </a:moveTo>
                  <a:lnTo>
                    <a:pt x="8986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06" name="object 706"/>
          <p:cNvGrpSpPr/>
          <p:nvPr/>
        </p:nvGrpSpPr>
        <p:grpSpPr>
          <a:xfrm>
            <a:off x="13921205" y="5666041"/>
            <a:ext cx="901700" cy="1963420"/>
            <a:chOff x="13896790" y="2508310"/>
            <a:chExt cx="901700" cy="1963420"/>
          </a:xfrm>
        </p:grpSpPr>
        <p:sp>
          <p:nvSpPr>
            <p:cNvPr id="707" name="object 707"/>
            <p:cNvSpPr/>
            <p:nvPr/>
          </p:nvSpPr>
          <p:spPr>
            <a:xfrm>
              <a:off x="13896790" y="2532576"/>
              <a:ext cx="899160" cy="0"/>
            </a:xfrm>
            <a:custGeom>
              <a:avLst/>
              <a:gdLst/>
              <a:ahLst/>
              <a:cxnLst/>
              <a:rect l="l" t="t" r="r" b="b"/>
              <a:pathLst>
                <a:path w="899159">
                  <a:moveTo>
                    <a:pt x="0" y="0"/>
                  </a:moveTo>
                  <a:lnTo>
                    <a:pt x="89861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8" name="object 708"/>
            <p:cNvSpPr/>
            <p:nvPr/>
          </p:nvSpPr>
          <p:spPr>
            <a:xfrm>
              <a:off x="14771116" y="2508310"/>
              <a:ext cx="0" cy="1960245"/>
            </a:xfrm>
            <a:custGeom>
              <a:avLst/>
              <a:gdLst/>
              <a:ahLst/>
              <a:cxnLst/>
              <a:rect l="l" t="t" r="r" b="b"/>
              <a:pathLst>
                <a:path h="1960245">
                  <a:moveTo>
                    <a:pt x="0" y="196012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9" name="object 709"/>
            <p:cNvSpPr/>
            <p:nvPr/>
          </p:nvSpPr>
          <p:spPr>
            <a:xfrm>
              <a:off x="14747841" y="4419866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0" y="0"/>
                  </a:moveTo>
                  <a:lnTo>
                    <a:pt x="47541" y="485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10" name="object 71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4686112" y="3398827"/>
              <a:ext cx="61729" cy="178062"/>
            </a:xfrm>
            <a:prstGeom prst="rect">
              <a:avLst/>
            </a:prstGeom>
          </p:spPr>
        </p:pic>
      </p:grpSp>
      <p:pic>
        <p:nvPicPr>
          <p:cNvPr id="711" name="object 71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634599" y="7593788"/>
            <a:ext cx="1081735" cy="1054453"/>
          </a:xfrm>
          <a:prstGeom prst="rect">
            <a:avLst/>
          </a:prstGeom>
        </p:spPr>
      </p:pic>
      <p:pic>
        <p:nvPicPr>
          <p:cNvPr id="712" name="object 71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3410190" y="7033167"/>
            <a:ext cx="1221405" cy="1200174"/>
          </a:xfrm>
          <a:prstGeom prst="rect">
            <a:avLst/>
          </a:prstGeom>
        </p:spPr>
      </p:pic>
      <p:pic>
        <p:nvPicPr>
          <p:cNvPr id="713" name="object 71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13050926" y="3888022"/>
            <a:ext cx="1771926" cy="2126089"/>
          </a:xfrm>
          <a:prstGeom prst="rect">
            <a:avLst/>
          </a:prstGeom>
        </p:spPr>
      </p:pic>
      <p:pic>
        <p:nvPicPr>
          <p:cNvPr id="714" name="object 71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5093948" y="5008252"/>
            <a:ext cx="1309444" cy="4135824"/>
          </a:xfrm>
          <a:prstGeom prst="rect">
            <a:avLst/>
          </a:prstGeom>
        </p:spPr>
      </p:pic>
      <p:pic>
        <p:nvPicPr>
          <p:cNvPr id="715" name="object 71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9790420" y="5366483"/>
            <a:ext cx="559609" cy="624373"/>
          </a:xfrm>
          <a:prstGeom prst="rect">
            <a:avLst/>
          </a:prstGeom>
        </p:spPr>
      </p:pic>
      <p:pic>
        <p:nvPicPr>
          <p:cNvPr id="716" name="object 71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5199191" y="3350813"/>
            <a:ext cx="488752" cy="124332"/>
          </a:xfrm>
          <a:prstGeom prst="rect">
            <a:avLst/>
          </a:prstGeom>
        </p:spPr>
      </p:pic>
      <p:grpSp>
        <p:nvGrpSpPr>
          <p:cNvPr id="717" name="object 717"/>
          <p:cNvGrpSpPr/>
          <p:nvPr/>
        </p:nvGrpSpPr>
        <p:grpSpPr>
          <a:xfrm>
            <a:off x="5752708" y="3384070"/>
            <a:ext cx="1083310" cy="123825"/>
            <a:chOff x="5728293" y="226339"/>
            <a:chExt cx="1083310" cy="123825"/>
          </a:xfrm>
        </p:grpSpPr>
        <p:pic>
          <p:nvPicPr>
            <p:cNvPr id="718" name="object 71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728293" y="226339"/>
              <a:ext cx="413888" cy="121434"/>
            </a:xfrm>
            <a:prstGeom prst="rect">
              <a:avLst/>
            </a:prstGeom>
          </p:spPr>
        </p:pic>
        <p:pic>
          <p:nvPicPr>
            <p:cNvPr id="719" name="object 71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160396" y="226360"/>
              <a:ext cx="650684" cy="123417"/>
            </a:xfrm>
            <a:prstGeom prst="rect">
              <a:avLst/>
            </a:prstGeom>
          </p:spPr>
        </p:pic>
      </p:grpSp>
      <p:pic>
        <p:nvPicPr>
          <p:cNvPr id="720" name="object 720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904309" y="3353712"/>
            <a:ext cx="630425" cy="120422"/>
          </a:xfrm>
          <a:prstGeom prst="rect">
            <a:avLst/>
          </a:prstGeom>
        </p:spPr>
      </p:pic>
      <p:pic>
        <p:nvPicPr>
          <p:cNvPr id="721" name="object 721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7602556" y="3384070"/>
            <a:ext cx="849027" cy="121434"/>
          </a:xfrm>
          <a:prstGeom prst="rect">
            <a:avLst/>
          </a:prstGeom>
        </p:spPr>
      </p:pic>
      <p:pic>
        <p:nvPicPr>
          <p:cNvPr id="722" name="object 722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8520421" y="3384091"/>
            <a:ext cx="166971" cy="90043"/>
          </a:xfrm>
          <a:prstGeom prst="rect">
            <a:avLst/>
          </a:prstGeom>
        </p:spPr>
      </p:pic>
      <p:grpSp>
        <p:nvGrpSpPr>
          <p:cNvPr id="723" name="object 723"/>
          <p:cNvGrpSpPr/>
          <p:nvPr/>
        </p:nvGrpSpPr>
        <p:grpSpPr>
          <a:xfrm>
            <a:off x="8752158" y="3352720"/>
            <a:ext cx="359410" cy="144780"/>
            <a:chOff x="8727743" y="194989"/>
            <a:chExt cx="359410" cy="144780"/>
          </a:xfrm>
        </p:grpSpPr>
        <p:pic>
          <p:nvPicPr>
            <p:cNvPr id="724" name="object 724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8727743" y="194989"/>
              <a:ext cx="315708" cy="144688"/>
            </a:xfrm>
            <a:prstGeom prst="rect">
              <a:avLst/>
            </a:prstGeom>
          </p:spPr>
        </p:pic>
        <p:sp>
          <p:nvSpPr>
            <p:cNvPr id="725" name="object 725"/>
            <p:cNvSpPr/>
            <p:nvPr/>
          </p:nvSpPr>
          <p:spPr>
            <a:xfrm>
              <a:off x="9069782" y="298208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79" h="17779">
                  <a:moveTo>
                    <a:pt x="17182" y="0"/>
                  </a:moveTo>
                  <a:lnTo>
                    <a:pt x="0" y="0"/>
                  </a:lnTo>
                  <a:lnTo>
                    <a:pt x="0" y="17182"/>
                  </a:lnTo>
                  <a:lnTo>
                    <a:pt x="17182" y="17182"/>
                  </a:lnTo>
                  <a:lnTo>
                    <a:pt x="171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26" name="object 726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9179201" y="3352700"/>
            <a:ext cx="442202" cy="143697"/>
          </a:xfrm>
          <a:prstGeom prst="rect">
            <a:avLst/>
          </a:prstGeom>
        </p:spPr>
      </p:pic>
      <p:pic>
        <p:nvPicPr>
          <p:cNvPr id="727" name="object 727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9692260" y="3352700"/>
            <a:ext cx="537325" cy="143697"/>
          </a:xfrm>
          <a:prstGeom prst="rect">
            <a:avLst/>
          </a:prstGeom>
        </p:spPr>
      </p:pic>
      <p:pic>
        <p:nvPicPr>
          <p:cNvPr id="728" name="object 728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10300443" y="3352700"/>
            <a:ext cx="497859" cy="143676"/>
          </a:xfrm>
          <a:prstGeom prst="rect">
            <a:avLst/>
          </a:prstGeom>
        </p:spPr>
      </p:pic>
      <p:pic>
        <p:nvPicPr>
          <p:cNvPr id="729" name="object 729"/>
          <p:cNvPicPr/>
          <p:nvPr/>
        </p:nvPicPr>
        <p:blipFill>
          <a:blip r:embed="rId43" cstate="print"/>
          <a:stretch>
            <a:fillRect/>
          </a:stretch>
        </p:blipFill>
        <p:spPr>
          <a:xfrm>
            <a:off x="1449925" y="7033167"/>
            <a:ext cx="1191029" cy="1200174"/>
          </a:xfrm>
          <a:prstGeom prst="rect">
            <a:avLst/>
          </a:prstGeom>
        </p:spPr>
      </p:pic>
      <p:pic>
        <p:nvPicPr>
          <p:cNvPr id="730" name="object 730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1449925" y="5348268"/>
            <a:ext cx="885440" cy="665843"/>
          </a:xfrm>
          <a:prstGeom prst="rect">
            <a:avLst/>
          </a:prstGeom>
        </p:spPr>
      </p:pic>
      <p:pic>
        <p:nvPicPr>
          <p:cNvPr id="731" name="object 731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1449925" y="3888022"/>
            <a:ext cx="1549280" cy="792357"/>
          </a:xfrm>
          <a:prstGeom prst="rect">
            <a:avLst/>
          </a:prstGeom>
        </p:spPr>
      </p:pic>
      <p:pic>
        <p:nvPicPr>
          <p:cNvPr id="732" name="object 732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3570958" y="5374579"/>
            <a:ext cx="643584" cy="622350"/>
          </a:xfrm>
          <a:prstGeom prst="rect">
            <a:avLst/>
          </a:prstGeom>
        </p:spPr>
      </p:pic>
      <p:pic>
        <p:nvPicPr>
          <p:cNvPr id="733" name="object 733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750897" y="5667033"/>
            <a:ext cx="653700" cy="269179"/>
          </a:xfrm>
          <a:prstGeom prst="rect">
            <a:avLst/>
          </a:prstGeom>
        </p:spPr>
      </p:pic>
      <p:pic>
        <p:nvPicPr>
          <p:cNvPr id="734" name="object 734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3890735" y="7382310"/>
            <a:ext cx="533281" cy="711381"/>
          </a:xfrm>
          <a:prstGeom prst="rect">
            <a:avLst/>
          </a:prstGeom>
        </p:spPr>
      </p:pic>
      <p:sp>
        <p:nvSpPr>
          <p:cNvPr id="735" name="object 735"/>
          <p:cNvSpPr/>
          <p:nvPr/>
        </p:nvSpPr>
        <p:spPr>
          <a:xfrm>
            <a:off x="5529067" y="8898193"/>
            <a:ext cx="0" cy="246379"/>
          </a:xfrm>
          <a:custGeom>
            <a:avLst/>
            <a:gdLst/>
            <a:ahLst/>
            <a:cxnLst/>
            <a:rect l="l" t="t" r="r" b="b"/>
            <a:pathLst>
              <a:path h="246379">
                <a:moveTo>
                  <a:pt x="0" y="0"/>
                </a:moveTo>
                <a:lnTo>
                  <a:pt x="0" y="24588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6" name="object 736"/>
          <p:cNvGrpSpPr/>
          <p:nvPr/>
        </p:nvGrpSpPr>
        <p:grpSpPr>
          <a:xfrm>
            <a:off x="5633298" y="3937608"/>
            <a:ext cx="6350" cy="1112520"/>
            <a:chOff x="5608883" y="779877"/>
            <a:chExt cx="6350" cy="1112520"/>
          </a:xfrm>
        </p:grpSpPr>
        <p:sp>
          <p:nvSpPr>
            <p:cNvPr id="737" name="object 737"/>
            <p:cNvSpPr/>
            <p:nvPr/>
          </p:nvSpPr>
          <p:spPr>
            <a:xfrm>
              <a:off x="5611919" y="779877"/>
              <a:ext cx="0" cy="220979"/>
            </a:xfrm>
            <a:custGeom>
              <a:avLst/>
              <a:gdLst/>
              <a:ahLst/>
              <a:cxnLst/>
              <a:rect l="l" t="t" r="r" b="b"/>
              <a:pathLst>
                <a:path h="220980">
                  <a:moveTo>
                    <a:pt x="0" y="0"/>
                  </a:moveTo>
                  <a:lnTo>
                    <a:pt x="0" y="2206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8" name="object 738"/>
            <p:cNvSpPr/>
            <p:nvPr/>
          </p:nvSpPr>
          <p:spPr>
            <a:xfrm>
              <a:off x="5608883" y="102578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39" name="object 739"/>
            <p:cNvSpPr/>
            <p:nvPr/>
          </p:nvSpPr>
          <p:spPr>
            <a:xfrm>
              <a:off x="5611919" y="1057151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0" name="object 740"/>
            <p:cNvSpPr/>
            <p:nvPr/>
          </p:nvSpPr>
          <p:spPr>
            <a:xfrm>
              <a:off x="5608883" y="131216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1" name="object 741"/>
            <p:cNvSpPr/>
            <p:nvPr/>
          </p:nvSpPr>
          <p:spPr>
            <a:xfrm>
              <a:off x="5611919" y="1344545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2" name="object 742"/>
            <p:cNvSpPr/>
            <p:nvPr/>
          </p:nvSpPr>
          <p:spPr>
            <a:xfrm>
              <a:off x="5608883" y="15995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3" name="object 743"/>
            <p:cNvSpPr/>
            <p:nvPr/>
          </p:nvSpPr>
          <p:spPr>
            <a:xfrm>
              <a:off x="5611919" y="163092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4" name="object 744"/>
            <p:cNvSpPr/>
            <p:nvPr/>
          </p:nvSpPr>
          <p:spPr>
            <a:xfrm>
              <a:off x="5608883" y="18859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45" name="object 745"/>
          <p:cNvSpPr/>
          <p:nvPr/>
        </p:nvSpPr>
        <p:spPr>
          <a:xfrm>
            <a:off x="5636334" y="9091476"/>
            <a:ext cx="0" cy="219710"/>
          </a:xfrm>
          <a:custGeom>
            <a:avLst/>
            <a:gdLst/>
            <a:ahLst/>
            <a:cxnLst/>
            <a:rect l="l" t="t" r="r" b="b"/>
            <a:pathLst>
              <a:path h="219710">
                <a:moveTo>
                  <a:pt x="0" y="0"/>
                </a:moveTo>
                <a:lnTo>
                  <a:pt x="0" y="219573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6" name="object 746"/>
          <p:cNvGrpSpPr/>
          <p:nvPr/>
        </p:nvGrpSpPr>
        <p:grpSpPr>
          <a:xfrm>
            <a:off x="5784079" y="3683608"/>
            <a:ext cx="6350" cy="1299845"/>
            <a:chOff x="5759664" y="525877"/>
            <a:chExt cx="6350" cy="1299845"/>
          </a:xfrm>
        </p:grpSpPr>
        <p:sp>
          <p:nvSpPr>
            <p:cNvPr id="747" name="object 747"/>
            <p:cNvSpPr/>
            <p:nvPr/>
          </p:nvSpPr>
          <p:spPr>
            <a:xfrm>
              <a:off x="5762700" y="525877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0"/>
                  </a:moveTo>
                  <a:lnTo>
                    <a:pt x="0" y="1204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8" name="object 748"/>
            <p:cNvSpPr/>
            <p:nvPr/>
          </p:nvSpPr>
          <p:spPr>
            <a:xfrm>
              <a:off x="5759664" y="67159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9" name="object 749"/>
            <p:cNvSpPr/>
            <p:nvPr/>
          </p:nvSpPr>
          <p:spPr>
            <a:xfrm>
              <a:off x="5762700" y="70296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0" name="object 750"/>
            <p:cNvSpPr/>
            <p:nvPr/>
          </p:nvSpPr>
          <p:spPr>
            <a:xfrm>
              <a:off x="5759664" y="95899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1" name="object 751"/>
            <p:cNvSpPr/>
            <p:nvPr/>
          </p:nvSpPr>
          <p:spPr>
            <a:xfrm>
              <a:off x="5762700" y="99036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2" name="object 752"/>
            <p:cNvSpPr/>
            <p:nvPr/>
          </p:nvSpPr>
          <p:spPr>
            <a:xfrm>
              <a:off x="5759664" y="12453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3" name="object 753"/>
            <p:cNvSpPr/>
            <p:nvPr/>
          </p:nvSpPr>
          <p:spPr>
            <a:xfrm>
              <a:off x="5762700" y="127674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4" name="object 754"/>
            <p:cNvSpPr/>
            <p:nvPr/>
          </p:nvSpPr>
          <p:spPr>
            <a:xfrm>
              <a:off x="5759664" y="15317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5" name="object 755"/>
            <p:cNvSpPr/>
            <p:nvPr/>
          </p:nvSpPr>
          <p:spPr>
            <a:xfrm>
              <a:off x="5762700" y="1564139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6" name="object 756"/>
            <p:cNvSpPr/>
            <p:nvPr/>
          </p:nvSpPr>
          <p:spPr>
            <a:xfrm>
              <a:off x="5759664" y="18191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57" name="object 757"/>
          <p:cNvGrpSpPr/>
          <p:nvPr/>
        </p:nvGrpSpPr>
        <p:grpSpPr>
          <a:xfrm>
            <a:off x="4445793" y="5677658"/>
            <a:ext cx="581025" cy="2108200"/>
            <a:chOff x="4421378" y="2519927"/>
            <a:chExt cx="581025" cy="2108200"/>
          </a:xfrm>
        </p:grpSpPr>
        <p:sp>
          <p:nvSpPr>
            <p:cNvPr id="758" name="object 758"/>
            <p:cNvSpPr/>
            <p:nvPr/>
          </p:nvSpPr>
          <p:spPr>
            <a:xfrm>
              <a:off x="4425932" y="2524481"/>
              <a:ext cx="284480" cy="2099310"/>
            </a:xfrm>
            <a:custGeom>
              <a:avLst/>
              <a:gdLst/>
              <a:ahLst/>
              <a:cxnLst/>
              <a:rect l="l" t="t" r="r" b="b"/>
              <a:pathLst>
                <a:path w="284479" h="2099310">
                  <a:moveTo>
                    <a:pt x="284338" y="0"/>
                  </a:moveTo>
                  <a:lnTo>
                    <a:pt x="0" y="0"/>
                  </a:lnTo>
                  <a:lnTo>
                    <a:pt x="0" y="2098787"/>
                  </a:lnTo>
                  <a:lnTo>
                    <a:pt x="284338" y="2098787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9" name="object 759"/>
            <p:cNvSpPr/>
            <p:nvPr/>
          </p:nvSpPr>
          <p:spPr>
            <a:xfrm>
              <a:off x="4713326" y="2524481"/>
              <a:ext cx="284480" cy="2099310"/>
            </a:xfrm>
            <a:custGeom>
              <a:avLst/>
              <a:gdLst/>
              <a:ahLst/>
              <a:cxnLst/>
              <a:rect l="l" t="t" r="r" b="b"/>
              <a:pathLst>
                <a:path w="284479" h="2099310">
                  <a:moveTo>
                    <a:pt x="284338" y="0"/>
                  </a:moveTo>
                  <a:lnTo>
                    <a:pt x="0" y="0"/>
                  </a:lnTo>
                  <a:lnTo>
                    <a:pt x="0" y="2098787"/>
                  </a:lnTo>
                  <a:lnTo>
                    <a:pt x="284338" y="2098787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60" name="object 760"/>
          <p:cNvGrpSpPr/>
          <p:nvPr/>
        </p:nvGrpSpPr>
        <p:grpSpPr>
          <a:xfrm>
            <a:off x="13054974" y="3835401"/>
            <a:ext cx="6350" cy="5476240"/>
            <a:chOff x="13030559" y="677670"/>
            <a:chExt cx="6350" cy="5476240"/>
          </a:xfrm>
        </p:grpSpPr>
        <p:sp>
          <p:nvSpPr>
            <p:cNvPr id="761" name="object 761"/>
            <p:cNvSpPr/>
            <p:nvPr/>
          </p:nvSpPr>
          <p:spPr>
            <a:xfrm>
              <a:off x="13033595" y="677670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4">
                  <a:moveTo>
                    <a:pt x="0" y="0"/>
                  </a:moveTo>
                  <a:lnTo>
                    <a:pt x="0" y="1275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2" name="object 762"/>
            <p:cNvSpPr/>
            <p:nvPr/>
          </p:nvSpPr>
          <p:spPr>
            <a:xfrm>
              <a:off x="13030559" y="8304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3" name="object 763"/>
            <p:cNvSpPr/>
            <p:nvPr/>
          </p:nvSpPr>
          <p:spPr>
            <a:xfrm>
              <a:off x="13033595" y="862857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4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4" name="object 764"/>
            <p:cNvSpPr/>
            <p:nvPr/>
          </p:nvSpPr>
          <p:spPr>
            <a:xfrm>
              <a:off x="13030559" y="11178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5" name="object 765"/>
            <p:cNvSpPr/>
            <p:nvPr/>
          </p:nvSpPr>
          <p:spPr>
            <a:xfrm>
              <a:off x="13033595" y="114923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6" name="object 766"/>
            <p:cNvSpPr/>
            <p:nvPr/>
          </p:nvSpPr>
          <p:spPr>
            <a:xfrm>
              <a:off x="13030559" y="140425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7" name="object 767"/>
            <p:cNvSpPr/>
            <p:nvPr/>
          </p:nvSpPr>
          <p:spPr>
            <a:xfrm>
              <a:off x="13033595" y="1436633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8" name="object 768"/>
            <p:cNvSpPr/>
            <p:nvPr/>
          </p:nvSpPr>
          <p:spPr>
            <a:xfrm>
              <a:off x="13030559" y="169164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9" name="object 769"/>
            <p:cNvSpPr/>
            <p:nvPr/>
          </p:nvSpPr>
          <p:spPr>
            <a:xfrm>
              <a:off x="13033595" y="172301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0" name="object 770"/>
            <p:cNvSpPr/>
            <p:nvPr/>
          </p:nvSpPr>
          <p:spPr>
            <a:xfrm>
              <a:off x="13030559" y="197802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1" name="object 771"/>
            <p:cNvSpPr/>
            <p:nvPr/>
          </p:nvSpPr>
          <p:spPr>
            <a:xfrm>
              <a:off x="13033595" y="200939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2" name="object 772"/>
            <p:cNvSpPr/>
            <p:nvPr/>
          </p:nvSpPr>
          <p:spPr>
            <a:xfrm>
              <a:off x="13030559" y="226542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3" name="object 773"/>
            <p:cNvSpPr/>
            <p:nvPr/>
          </p:nvSpPr>
          <p:spPr>
            <a:xfrm>
              <a:off x="13033595" y="229679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4" name="object 774"/>
            <p:cNvSpPr/>
            <p:nvPr/>
          </p:nvSpPr>
          <p:spPr>
            <a:xfrm>
              <a:off x="13030559" y="255180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5" name="object 775"/>
            <p:cNvSpPr/>
            <p:nvPr/>
          </p:nvSpPr>
          <p:spPr>
            <a:xfrm>
              <a:off x="13033595" y="2583174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69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6" name="object 776"/>
            <p:cNvSpPr/>
            <p:nvPr/>
          </p:nvSpPr>
          <p:spPr>
            <a:xfrm>
              <a:off x="13030559" y="283818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7" name="object 777"/>
            <p:cNvSpPr/>
            <p:nvPr/>
          </p:nvSpPr>
          <p:spPr>
            <a:xfrm>
              <a:off x="13033595" y="2870568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8" name="object 778"/>
            <p:cNvSpPr/>
            <p:nvPr/>
          </p:nvSpPr>
          <p:spPr>
            <a:xfrm>
              <a:off x="13030559" y="312558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9" name="object 779"/>
            <p:cNvSpPr/>
            <p:nvPr/>
          </p:nvSpPr>
          <p:spPr>
            <a:xfrm>
              <a:off x="13033595" y="3156950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0" name="object 780"/>
            <p:cNvSpPr/>
            <p:nvPr/>
          </p:nvSpPr>
          <p:spPr>
            <a:xfrm>
              <a:off x="13030559" y="341196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1" name="object 781"/>
            <p:cNvSpPr/>
            <p:nvPr/>
          </p:nvSpPr>
          <p:spPr>
            <a:xfrm>
              <a:off x="13033595" y="3444344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2" name="object 782"/>
            <p:cNvSpPr/>
            <p:nvPr/>
          </p:nvSpPr>
          <p:spPr>
            <a:xfrm>
              <a:off x="13030559" y="369935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3" name="object 783"/>
            <p:cNvSpPr/>
            <p:nvPr/>
          </p:nvSpPr>
          <p:spPr>
            <a:xfrm>
              <a:off x="13033595" y="3730727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4" name="object 784"/>
            <p:cNvSpPr/>
            <p:nvPr/>
          </p:nvSpPr>
          <p:spPr>
            <a:xfrm>
              <a:off x="13030559" y="398573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5" name="object 785"/>
            <p:cNvSpPr/>
            <p:nvPr/>
          </p:nvSpPr>
          <p:spPr>
            <a:xfrm>
              <a:off x="13033595" y="401710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6" name="object 786"/>
            <p:cNvSpPr/>
            <p:nvPr/>
          </p:nvSpPr>
          <p:spPr>
            <a:xfrm>
              <a:off x="13030559" y="427313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7" name="object 787"/>
            <p:cNvSpPr/>
            <p:nvPr/>
          </p:nvSpPr>
          <p:spPr>
            <a:xfrm>
              <a:off x="13033595" y="4304503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8" name="object 788"/>
            <p:cNvSpPr/>
            <p:nvPr/>
          </p:nvSpPr>
          <p:spPr>
            <a:xfrm>
              <a:off x="13030559" y="45595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9" name="object 789"/>
            <p:cNvSpPr/>
            <p:nvPr/>
          </p:nvSpPr>
          <p:spPr>
            <a:xfrm>
              <a:off x="13033595" y="4590885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0" name="object 790"/>
            <p:cNvSpPr/>
            <p:nvPr/>
          </p:nvSpPr>
          <p:spPr>
            <a:xfrm>
              <a:off x="13030559" y="484589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1" name="object 791"/>
            <p:cNvSpPr/>
            <p:nvPr/>
          </p:nvSpPr>
          <p:spPr>
            <a:xfrm>
              <a:off x="13033595" y="4878279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2" name="object 792"/>
            <p:cNvSpPr/>
            <p:nvPr/>
          </p:nvSpPr>
          <p:spPr>
            <a:xfrm>
              <a:off x="13030559" y="51332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3" name="object 793"/>
            <p:cNvSpPr/>
            <p:nvPr/>
          </p:nvSpPr>
          <p:spPr>
            <a:xfrm>
              <a:off x="13033595" y="5164662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4" name="object 794"/>
            <p:cNvSpPr/>
            <p:nvPr/>
          </p:nvSpPr>
          <p:spPr>
            <a:xfrm>
              <a:off x="13030559" y="54196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5" name="object 795"/>
            <p:cNvSpPr/>
            <p:nvPr/>
          </p:nvSpPr>
          <p:spPr>
            <a:xfrm>
              <a:off x="13033595" y="5452056"/>
              <a:ext cx="0" cy="229235"/>
            </a:xfrm>
            <a:custGeom>
              <a:avLst/>
              <a:gdLst/>
              <a:ahLst/>
              <a:cxnLst/>
              <a:rect l="l" t="t" r="r" b="b"/>
              <a:pathLst>
                <a:path h="229235">
                  <a:moveTo>
                    <a:pt x="0" y="0"/>
                  </a:moveTo>
                  <a:lnTo>
                    <a:pt x="0" y="2287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6" name="object 796"/>
            <p:cNvSpPr/>
            <p:nvPr/>
          </p:nvSpPr>
          <p:spPr>
            <a:xfrm>
              <a:off x="13030559" y="570706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7" name="object 797"/>
            <p:cNvSpPr/>
            <p:nvPr/>
          </p:nvSpPr>
          <p:spPr>
            <a:xfrm>
              <a:off x="13033595" y="5738438"/>
              <a:ext cx="0" cy="229870"/>
            </a:xfrm>
            <a:custGeom>
              <a:avLst/>
              <a:gdLst/>
              <a:ahLst/>
              <a:cxnLst/>
              <a:rect l="l" t="t" r="r" b="b"/>
              <a:pathLst>
                <a:path h="229870">
                  <a:moveTo>
                    <a:pt x="0" y="0"/>
                  </a:moveTo>
                  <a:lnTo>
                    <a:pt x="0" y="229692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8" name="object 798"/>
            <p:cNvSpPr/>
            <p:nvPr/>
          </p:nvSpPr>
          <p:spPr>
            <a:xfrm>
              <a:off x="13030559" y="59934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9" name="object 799"/>
            <p:cNvSpPr/>
            <p:nvPr/>
          </p:nvSpPr>
          <p:spPr>
            <a:xfrm>
              <a:off x="13033595" y="6025832"/>
              <a:ext cx="0" cy="127635"/>
            </a:xfrm>
            <a:custGeom>
              <a:avLst/>
              <a:gdLst/>
              <a:ahLst/>
              <a:cxnLst/>
              <a:rect l="l" t="t" r="r" b="b"/>
              <a:pathLst>
                <a:path h="127635">
                  <a:moveTo>
                    <a:pt x="0" y="0"/>
                  </a:moveTo>
                  <a:lnTo>
                    <a:pt x="0" y="127505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00" name="object 800"/>
          <p:cNvGrpSpPr/>
          <p:nvPr/>
        </p:nvGrpSpPr>
        <p:grpSpPr>
          <a:xfrm>
            <a:off x="3020963" y="4399563"/>
            <a:ext cx="2557780" cy="1271270"/>
            <a:chOff x="2996548" y="1241832"/>
            <a:chExt cx="2557780" cy="1271270"/>
          </a:xfrm>
        </p:grpSpPr>
        <p:sp>
          <p:nvSpPr>
            <p:cNvPr id="801" name="object 801"/>
            <p:cNvSpPr/>
            <p:nvPr/>
          </p:nvSpPr>
          <p:spPr>
            <a:xfrm>
              <a:off x="3001101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5" h="1262380">
                  <a:moveTo>
                    <a:pt x="0" y="0"/>
                  </a:moveTo>
                  <a:lnTo>
                    <a:pt x="356206" y="0"/>
                  </a:lnTo>
                  <a:lnTo>
                    <a:pt x="356206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2" name="object 802"/>
            <p:cNvSpPr/>
            <p:nvPr/>
          </p:nvSpPr>
          <p:spPr>
            <a:xfrm>
              <a:off x="3360344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5" h="1262380">
                  <a:moveTo>
                    <a:pt x="0" y="0"/>
                  </a:moveTo>
                  <a:lnTo>
                    <a:pt x="356206" y="0"/>
                  </a:lnTo>
                  <a:lnTo>
                    <a:pt x="356206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3" name="object 803"/>
            <p:cNvSpPr/>
            <p:nvPr/>
          </p:nvSpPr>
          <p:spPr>
            <a:xfrm>
              <a:off x="3718575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5" h="1262380">
                  <a:moveTo>
                    <a:pt x="0" y="0"/>
                  </a:moveTo>
                  <a:lnTo>
                    <a:pt x="356186" y="0"/>
                  </a:lnTo>
                  <a:lnTo>
                    <a:pt x="356186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4" name="object 804"/>
            <p:cNvSpPr/>
            <p:nvPr/>
          </p:nvSpPr>
          <p:spPr>
            <a:xfrm>
              <a:off x="4076789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5" h="1262380">
                  <a:moveTo>
                    <a:pt x="0" y="0"/>
                  </a:moveTo>
                  <a:lnTo>
                    <a:pt x="356206" y="0"/>
                  </a:lnTo>
                  <a:lnTo>
                    <a:pt x="356206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5" name="object 805"/>
            <p:cNvSpPr/>
            <p:nvPr/>
          </p:nvSpPr>
          <p:spPr>
            <a:xfrm>
              <a:off x="4436032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5" h="1262380">
                  <a:moveTo>
                    <a:pt x="0" y="0"/>
                  </a:moveTo>
                  <a:lnTo>
                    <a:pt x="356206" y="0"/>
                  </a:lnTo>
                  <a:lnTo>
                    <a:pt x="356206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6" name="object 806"/>
            <p:cNvSpPr/>
            <p:nvPr/>
          </p:nvSpPr>
          <p:spPr>
            <a:xfrm>
              <a:off x="4794262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5" h="1262380">
                  <a:moveTo>
                    <a:pt x="0" y="0"/>
                  </a:moveTo>
                  <a:lnTo>
                    <a:pt x="356206" y="0"/>
                  </a:lnTo>
                  <a:lnTo>
                    <a:pt x="356206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7" name="object 807"/>
            <p:cNvSpPr/>
            <p:nvPr/>
          </p:nvSpPr>
          <p:spPr>
            <a:xfrm>
              <a:off x="5193983" y="1246386"/>
              <a:ext cx="355600" cy="1262380"/>
            </a:xfrm>
            <a:custGeom>
              <a:avLst/>
              <a:gdLst/>
              <a:ahLst/>
              <a:cxnLst/>
              <a:rect l="l" t="t" r="r" b="b"/>
              <a:pathLst>
                <a:path w="355600" h="1262380">
                  <a:moveTo>
                    <a:pt x="0" y="0"/>
                  </a:moveTo>
                  <a:lnTo>
                    <a:pt x="355174" y="0"/>
                  </a:lnTo>
                  <a:lnTo>
                    <a:pt x="355174" y="1261883"/>
                  </a:lnTo>
                  <a:lnTo>
                    <a:pt x="0" y="1261883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08" name="object 808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3140751" y="1861653"/>
              <a:ext cx="101195" cy="72860"/>
            </a:xfrm>
            <a:prstGeom prst="rect">
              <a:avLst/>
            </a:prstGeom>
          </p:spPr>
        </p:pic>
        <p:pic>
          <p:nvPicPr>
            <p:cNvPr id="809" name="object 809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3498981" y="1861653"/>
              <a:ext cx="101195" cy="72860"/>
            </a:xfrm>
            <a:prstGeom prst="rect">
              <a:avLst/>
            </a:prstGeom>
          </p:spPr>
        </p:pic>
        <p:sp>
          <p:nvSpPr>
            <p:cNvPr id="810" name="object 810"/>
            <p:cNvSpPr/>
            <p:nvPr/>
          </p:nvSpPr>
          <p:spPr>
            <a:xfrm>
              <a:off x="3857206" y="1861660"/>
              <a:ext cx="102235" cy="73025"/>
            </a:xfrm>
            <a:custGeom>
              <a:avLst/>
              <a:gdLst/>
              <a:ahLst/>
              <a:cxnLst/>
              <a:rect l="l" t="t" r="r" b="b"/>
              <a:pathLst>
                <a:path w="102235" h="73025">
                  <a:moveTo>
                    <a:pt x="56667" y="1016"/>
                  </a:moveTo>
                  <a:lnTo>
                    <a:pt x="0" y="1016"/>
                  </a:lnTo>
                  <a:lnTo>
                    <a:pt x="0" y="72834"/>
                  </a:lnTo>
                  <a:lnTo>
                    <a:pt x="10121" y="72834"/>
                  </a:lnTo>
                  <a:lnTo>
                    <a:pt x="10121" y="9105"/>
                  </a:lnTo>
                  <a:lnTo>
                    <a:pt x="47536" y="9105"/>
                  </a:lnTo>
                  <a:lnTo>
                    <a:pt x="47536" y="72834"/>
                  </a:lnTo>
                  <a:lnTo>
                    <a:pt x="56667" y="72834"/>
                  </a:lnTo>
                  <a:lnTo>
                    <a:pt x="56667" y="1016"/>
                  </a:lnTo>
                  <a:close/>
                </a:path>
                <a:path w="102235" h="73025">
                  <a:moveTo>
                    <a:pt x="102209" y="0"/>
                  </a:moveTo>
                  <a:lnTo>
                    <a:pt x="96139" y="0"/>
                  </a:lnTo>
                  <a:lnTo>
                    <a:pt x="96139" y="2019"/>
                  </a:lnTo>
                  <a:lnTo>
                    <a:pt x="95148" y="2019"/>
                  </a:lnTo>
                  <a:lnTo>
                    <a:pt x="95148" y="3060"/>
                  </a:lnTo>
                  <a:lnTo>
                    <a:pt x="94107" y="4051"/>
                  </a:lnTo>
                  <a:lnTo>
                    <a:pt x="94107" y="5080"/>
                  </a:lnTo>
                  <a:lnTo>
                    <a:pt x="93116" y="5080"/>
                  </a:lnTo>
                  <a:lnTo>
                    <a:pt x="92087" y="6070"/>
                  </a:lnTo>
                  <a:lnTo>
                    <a:pt x="92087" y="7099"/>
                  </a:lnTo>
                  <a:lnTo>
                    <a:pt x="91097" y="8089"/>
                  </a:lnTo>
                  <a:lnTo>
                    <a:pt x="90068" y="8089"/>
                  </a:lnTo>
                  <a:lnTo>
                    <a:pt x="89077" y="9131"/>
                  </a:lnTo>
                  <a:lnTo>
                    <a:pt x="88036" y="10121"/>
                  </a:lnTo>
                  <a:lnTo>
                    <a:pt x="87045" y="11150"/>
                  </a:lnTo>
                  <a:lnTo>
                    <a:pt x="86017" y="12141"/>
                  </a:lnTo>
                  <a:lnTo>
                    <a:pt x="85026" y="13169"/>
                  </a:lnTo>
                  <a:lnTo>
                    <a:pt x="83997" y="13169"/>
                  </a:lnTo>
                  <a:lnTo>
                    <a:pt x="83997" y="14160"/>
                  </a:lnTo>
                  <a:lnTo>
                    <a:pt x="82994" y="14160"/>
                  </a:lnTo>
                  <a:lnTo>
                    <a:pt x="81965" y="15201"/>
                  </a:lnTo>
                  <a:lnTo>
                    <a:pt x="80975" y="15201"/>
                  </a:lnTo>
                  <a:lnTo>
                    <a:pt x="79946" y="16192"/>
                  </a:lnTo>
                  <a:lnTo>
                    <a:pt x="78955" y="16192"/>
                  </a:lnTo>
                  <a:lnTo>
                    <a:pt x="76923" y="18211"/>
                  </a:lnTo>
                  <a:lnTo>
                    <a:pt x="75895" y="18211"/>
                  </a:lnTo>
                  <a:lnTo>
                    <a:pt x="75895" y="26314"/>
                  </a:lnTo>
                  <a:lnTo>
                    <a:pt x="77914" y="26314"/>
                  </a:lnTo>
                  <a:lnTo>
                    <a:pt x="77914" y="25323"/>
                  </a:lnTo>
                  <a:lnTo>
                    <a:pt x="79946" y="25323"/>
                  </a:lnTo>
                  <a:lnTo>
                    <a:pt x="80975" y="24282"/>
                  </a:lnTo>
                  <a:lnTo>
                    <a:pt x="81965" y="24282"/>
                  </a:lnTo>
                  <a:lnTo>
                    <a:pt x="82994" y="23291"/>
                  </a:lnTo>
                  <a:lnTo>
                    <a:pt x="83997" y="23291"/>
                  </a:lnTo>
                  <a:lnTo>
                    <a:pt x="86017" y="21272"/>
                  </a:lnTo>
                  <a:lnTo>
                    <a:pt x="87045" y="21272"/>
                  </a:lnTo>
                  <a:lnTo>
                    <a:pt x="88036" y="20243"/>
                  </a:lnTo>
                  <a:lnTo>
                    <a:pt x="89077" y="20243"/>
                  </a:lnTo>
                  <a:lnTo>
                    <a:pt x="90068" y="19240"/>
                  </a:lnTo>
                  <a:lnTo>
                    <a:pt x="90068" y="18211"/>
                  </a:lnTo>
                  <a:lnTo>
                    <a:pt x="91097" y="18211"/>
                  </a:lnTo>
                  <a:lnTo>
                    <a:pt x="93116" y="16192"/>
                  </a:lnTo>
                  <a:lnTo>
                    <a:pt x="93116" y="72859"/>
                  </a:lnTo>
                  <a:lnTo>
                    <a:pt x="102209" y="72859"/>
                  </a:lnTo>
                  <a:lnTo>
                    <a:pt x="1022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1" name="object 811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216438" y="1861653"/>
              <a:ext cx="101195" cy="72860"/>
            </a:xfrm>
            <a:prstGeom prst="rect">
              <a:avLst/>
            </a:prstGeom>
          </p:spPr>
        </p:pic>
        <p:pic>
          <p:nvPicPr>
            <p:cNvPr id="812" name="object 812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574669" y="1861653"/>
              <a:ext cx="101195" cy="72860"/>
            </a:xfrm>
            <a:prstGeom prst="rect">
              <a:avLst/>
            </a:prstGeom>
          </p:spPr>
        </p:pic>
        <p:sp>
          <p:nvSpPr>
            <p:cNvPr id="813" name="object 813"/>
            <p:cNvSpPr/>
            <p:nvPr/>
          </p:nvSpPr>
          <p:spPr>
            <a:xfrm>
              <a:off x="4932895" y="1861660"/>
              <a:ext cx="102235" cy="73025"/>
            </a:xfrm>
            <a:custGeom>
              <a:avLst/>
              <a:gdLst/>
              <a:ahLst/>
              <a:cxnLst/>
              <a:rect l="l" t="t" r="r" b="b"/>
              <a:pathLst>
                <a:path w="102235" h="73025">
                  <a:moveTo>
                    <a:pt x="56667" y="1016"/>
                  </a:moveTo>
                  <a:lnTo>
                    <a:pt x="0" y="1016"/>
                  </a:lnTo>
                  <a:lnTo>
                    <a:pt x="0" y="72834"/>
                  </a:lnTo>
                  <a:lnTo>
                    <a:pt x="10121" y="72834"/>
                  </a:lnTo>
                  <a:lnTo>
                    <a:pt x="10121" y="9105"/>
                  </a:lnTo>
                  <a:lnTo>
                    <a:pt x="47536" y="9105"/>
                  </a:lnTo>
                  <a:lnTo>
                    <a:pt x="47536" y="72834"/>
                  </a:lnTo>
                  <a:lnTo>
                    <a:pt x="56667" y="72834"/>
                  </a:lnTo>
                  <a:lnTo>
                    <a:pt x="56667" y="1016"/>
                  </a:lnTo>
                  <a:close/>
                </a:path>
                <a:path w="102235" h="73025">
                  <a:moveTo>
                    <a:pt x="102209" y="0"/>
                  </a:moveTo>
                  <a:lnTo>
                    <a:pt x="96139" y="0"/>
                  </a:lnTo>
                  <a:lnTo>
                    <a:pt x="96139" y="2019"/>
                  </a:lnTo>
                  <a:lnTo>
                    <a:pt x="95135" y="2019"/>
                  </a:lnTo>
                  <a:lnTo>
                    <a:pt x="95135" y="3060"/>
                  </a:lnTo>
                  <a:lnTo>
                    <a:pt x="94107" y="4051"/>
                  </a:lnTo>
                  <a:lnTo>
                    <a:pt x="94107" y="5080"/>
                  </a:lnTo>
                  <a:lnTo>
                    <a:pt x="93116" y="5080"/>
                  </a:lnTo>
                  <a:lnTo>
                    <a:pt x="92087" y="6070"/>
                  </a:lnTo>
                  <a:lnTo>
                    <a:pt x="92087" y="7099"/>
                  </a:lnTo>
                  <a:lnTo>
                    <a:pt x="91097" y="8089"/>
                  </a:lnTo>
                  <a:lnTo>
                    <a:pt x="90055" y="8089"/>
                  </a:lnTo>
                  <a:lnTo>
                    <a:pt x="89065" y="9131"/>
                  </a:lnTo>
                  <a:lnTo>
                    <a:pt x="88036" y="10121"/>
                  </a:lnTo>
                  <a:lnTo>
                    <a:pt x="87045" y="11150"/>
                  </a:lnTo>
                  <a:lnTo>
                    <a:pt x="86017" y="12141"/>
                  </a:lnTo>
                  <a:lnTo>
                    <a:pt x="85026" y="13169"/>
                  </a:lnTo>
                  <a:lnTo>
                    <a:pt x="83985" y="13169"/>
                  </a:lnTo>
                  <a:lnTo>
                    <a:pt x="83985" y="14160"/>
                  </a:lnTo>
                  <a:lnTo>
                    <a:pt x="82994" y="14160"/>
                  </a:lnTo>
                  <a:lnTo>
                    <a:pt x="81965" y="15201"/>
                  </a:lnTo>
                  <a:lnTo>
                    <a:pt x="80975" y="15201"/>
                  </a:lnTo>
                  <a:lnTo>
                    <a:pt x="79946" y="16192"/>
                  </a:lnTo>
                  <a:lnTo>
                    <a:pt x="78955" y="16192"/>
                  </a:lnTo>
                  <a:lnTo>
                    <a:pt x="76923" y="18211"/>
                  </a:lnTo>
                  <a:lnTo>
                    <a:pt x="75895" y="18211"/>
                  </a:lnTo>
                  <a:lnTo>
                    <a:pt x="75895" y="26314"/>
                  </a:lnTo>
                  <a:lnTo>
                    <a:pt x="77914" y="26314"/>
                  </a:lnTo>
                  <a:lnTo>
                    <a:pt x="77914" y="25323"/>
                  </a:lnTo>
                  <a:lnTo>
                    <a:pt x="79946" y="25323"/>
                  </a:lnTo>
                  <a:lnTo>
                    <a:pt x="80975" y="24282"/>
                  </a:lnTo>
                  <a:lnTo>
                    <a:pt x="81965" y="24282"/>
                  </a:lnTo>
                  <a:lnTo>
                    <a:pt x="82994" y="23291"/>
                  </a:lnTo>
                  <a:lnTo>
                    <a:pt x="83985" y="23291"/>
                  </a:lnTo>
                  <a:lnTo>
                    <a:pt x="86017" y="21272"/>
                  </a:lnTo>
                  <a:lnTo>
                    <a:pt x="87045" y="21272"/>
                  </a:lnTo>
                  <a:lnTo>
                    <a:pt x="88036" y="20243"/>
                  </a:lnTo>
                  <a:lnTo>
                    <a:pt x="89065" y="20243"/>
                  </a:lnTo>
                  <a:lnTo>
                    <a:pt x="90055" y="19240"/>
                  </a:lnTo>
                  <a:lnTo>
                    <a:pt x="90055" y="18211"/>
                  </a:lnTo>
                  <a:lnTo>
                    <a:pt x="91097" y="18211"/>
                  </a:lnTo>
                  <a:lnTo>
                    <a:pt x="93116" y="16192"/>
                  </a:lnTo>
                  <a:lnTo>
                    <a:pt x="93116" y="72859"/>
                  </a:lnTo>
                  <a:lnTo>
                    <a:pt x="102209" y="72859"/>
                  </a:lnTo>
                  <a:lnTo>
                    <a:pt x="10220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4" name="object 814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5332620" y="1861653"/>
              <a:ext cx="101195" cy="72860"/>
            </a:xfrm>
            <a:prstGeom prst="rect">
              <a:avLst/>
            </a:prstGeom>
          </p:spPr>
        </p:pic>
      </p:grpSp>
      <p:pic>
        <p:nvPicPr>
          <p:cNvPr id="815" name="object 815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2438585" y="6602076"/>
            <a:ext cx="115362" cy="71848"/>
          </a:xfrm>
          <a:prstGeom prst="rect">
            <a:avLst/>
          </a:prstGeom>
        </p:spPr>
      </p:pic>
      <p:pic>
        <p:nvPicPr>
          <p:cNvPr id="816" name="object 816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541403" y="6696187"/>
            <a:ext cx="115342" cy="72860"/>
          </a:xfrm>
          <a:prstGeom prst="rect">
            <a:avLst/>
          </a:prstGeom>
        </p:spPr>
      </p:pic>
      <p:pic>
        <p:nvPicPr>
          <p:cNvPr id="817" name="object 817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4827785" y="6696187"/>
            <a:ext cx="115362" cy="72860"/>
          </a:xfrm>
          <a:prstGeom prst="rect">
            <a:avLst/>
          </a:prstGeom>
        </p:spPr>
      </p:pic>
      <p:grpSp>
        <p:nvGrpSpPr>
          <p:cNvPr id="818" name="object 818"/>
          <p:cNvGrpSpPr/>
          <p:nvPr/>
        </p:nvGrpSpPr>
        <p:grpSpPr>
          <a:xfrm>
            <a:off x="2357143" y="5677658"/>
            <a:ext cx="2014855" cy="1941195"/>
            <a:chOff x="2332728" y="2519927"/>
            <a:chExt cx="2014855" cy="1941195"/>
          </a:xfrm>
        </p:grpSpPr>
        <p:sp>
          <p:nvSpPr>
            <p:cNvPr id="819" name="object 819"/>
            <p:cNvSpPr/>
            <p:nvPr/>
          </p:nvSpPr>
          <p:spPr>
            <a:xfrm>
              <a:off x="2337282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80" h="1932304">
                  <a:moveTo>
                    <a:pt x="284338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4338" y="1931794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0" name="object 820"/>
            <p:cNvSpPr/>
            <p:nvPr/>
          </p:nvSpPr>
          <p:spPr>
            <a:xfrm>
              <a:off x="2623664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80" h="1932304">
                  <a:moveTo>
                    <a:pt x="284338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4338" y="1931794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1" name="object 821"/>
            <p:cNvPicPr/>
            <p:nvPr/>
          </p:nvPicPr>
          <p:blipFill>
            <a:blip r:embed="rId55" cstate="print"/>
            <a:stretch>
              <a:fillRect/>
            </a:stretch>
          </p:blipFill>
          <p:spPr>
            <a:xfrm>
              <a:off x="2701564" y="3444345"/>
              <a:ext cx="114350" cy="71848"/>
            </a:xfrm>
            <a:prstGeom prst="rect">
              <a:avLst/>
            </a:prstGeom>
          </p:spPr>
        </p:pic>
        <p:sp>
          <p:nvSpPr>
            <p:cNvPr id="822" name="object 822"/>
            <p:cNvSpPr/>
            <p:nvPr/>
          </p:nvSpPr>
          <p:spPr>
            <a:xfrm>
              <a:off x="2911058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80" h="1932304">
                  <a:moveTo>
                    <a:pt x="284338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4338" y="1931794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3" name="object 823"/>
            <p:cNvPicPr/>
            <p:nvPr/>
          </p:nvPicPr>
          <p:blipFill>
            <a:blip r:embed="rId56" cstate="print"/>
            <a:stretch>
              <a:fillRect/>
            </a:stretch>
          </p:blipFill>
          <p:spPr>
            <a:xfrm>
              <a:off x="2987946" y="3444345"/>
              <a:ext cx="115362" cy="71848"/>
            </a:xfrm>
            <a:prstGeom prst="rect">
              <a:avLst/>
            </a:prstGeom>
          </p:spPr>
        </p:pic>
        <p:sp>
          <p:nvSpPr>
            <p:cNvPr id="824" name="object 824"/>
            <p:cNvSpPr/>
            <p:nvPr/>
          </p:nvSpPr>
          <p:spPr>
            <a:xfrm>
              <a:off x="3197440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284338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4338" y="1931794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5" name="object 825"/>
            <p:cNvPicPr/>
            <p:nvPr/>
          </p:nvPicPr>
          <p:blipFill>
            <a:blip r:embed="rId57" cstate="print"/>
            <a:stretch>
              <a:fillRect/>
            </a:stretch>
          </p:blipFill>
          <p:spPr>
            <a:xfrm>
              <a:off x="3275340" y="3444345"/>
              <a:ext cx="114350" cy="71848"/>
            </a:xfrm>
            <a:prstGeom prst="rect">
              <a:avLst/>
            </a:prstGeom>
          </p:spPr>
        </p:pic>
        <p:sp>
          <p:nvSpPr>
            <p:cNvPr id="826" name="object 826"/>
            <p:cNvSpPr/>
            <p:nvPr/>
          </p:nvSpPr>
          <p:spPr>
            <a:xfrm>
              <a:off x="3484834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284338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4338" y="1931794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7" name="object 82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561723" y="3444345"/>
              <a:ext cx="115362" cy="71848"/>
            </a:xfrm>
            <a:prstGeom prst="rect">
              <a:avLst/>
            </a:prstGeom>
          </p:spPr>
        </p:pic>
        <p:sp>
          <p:nvSpPr>
            <p:cNvPr id="828" name="object 828"/>
            <p:cNvSpPr/>
            <p:nvPr/>
          </p:nvSpPr>
          <p:spPr>
            <a:xfrm>
              <a:off x="3771200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284338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4338" y="1931794"/>
                  </a:lnTo>
                  <a:lnTo>
                    <a:pt x="284338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29" name="object 829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3849117" y="3444345"/>
              <a:ext cx="114350" cy="71848"/>
            </a:xfrm>
            <a:prstGeom prst="rect">
              <a:avLst/>
            </a:prstGeom>
          </p:spPr>
        </p:pic>
        <p:sp>
          <p:nvSpPr>
            <p:cNvPr id="830" name="object 830"/>
            <p:cNvSpPr/>
            <p:nvPr/>
          </p:nvSpPr>
          <p:spPr>
            <a:xfrm>
              <a:off x="4057562" y="2524481"/>
              <a:ext cx="285750" cy="1932305"/>
            </a:xfrm>
            <a:custGeom>
              <a:avLst/>
              <a:gdLst/>
              <a:ahLst/>
              <a:cxnLst/>
              <a:rect l="l" t="t" r="r" b="b"/>
              <a:pathLst>
                <a:path w="285750" h="1932304">
                  <a:moveTo>
                    <a:pt x="285370" y="0"/>
                  </a:moveTo>
                  <a:lnTo>
                    <a:pt x="0" y="0"/>
                  </a:lnTo>
                  <a:lnTo>
                    <a:pt x="0" y="1931794"/>
                  </a:lnTo>
                  <a:lnTo>
                    <a:pt x="285370" y="1931794"/>
                  </a:lnTo>
                  <a:lnTo>
                    <a:pt x="28537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1" name="object 831"/>
            <p:cNvPicPr/>
            <p:nvPr/>
          </p:nvPicPr>
          <p:blipFill>
            <a:blip r:embed="rId60" cstate="print"/>
            <a:stretch>
              <a:fillRect/>
            </a:stretch>
          </p:blipFill>
          <p:spPr>
            <a:xfrm>
              <a:off x="4135482" y="3444345"/>
              <a:ext cx="114350" cy="71848"/>
            </a:xfrm>
            <a:prstGeom prst="rect">
              <a:avLst/>
            </a:prstGeom>
          </p:spPr>
        </p:pic>
      </p:grpSp>
      <p:sp>
        <p:nvSpPr>
          <p:cNvPr id="832" name="object 832"/>
          <p:cNvSpPr/>
          <p:nvPr/>
        </p:nvSpPr>
        <p:spPr>
          <a:xfrm>
            <a:off x="5025115" y="6236781"/>
            <a:ext cx="22860" cy="1565910"/>
          </a:xfrm>
          <a:custGeom>
            <a:avLst/>
            <a:gdLst/>
            <a:ahLst/>
            <a:cxnLst/>
            <a:rect l="l" t="t" r="r" b="b"/>
            <a:pathLst>
              <a:path w="22860" h="1565910">
                <a:moveTo>
                  <a:pt x="0" y="1565468"/>
                </a:moveTo>
                <a:lnTo>
                  <a:pt x="22262" y="1565468"/>
                </a:lnTo>
                <a:lnTo>
                  <a:pt x="22262" y="0"/>
                </a:lnTo>
                <a:lnTo>
                  <a:pt x="0" y="0"/>
                </a:lnTo>
                <a:lnTo>
                  <a:pt x="0" y="1565468"/>
                </a:lnTo>
                <a:close/>
              </a:path>
            </a:pathLst>
          </a:custGeom>
          <a:ln w="9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3" name="object 833"/>
          <p:cNvSpPr/>
          <p:nvPr/>
        </p:nvSpPr>
        <p:spPr>
          <a:xfrm>
            <a:off x="4367347" y="5666021"/>
            <a:ext cx="83185" cy="2055495"/>
          </a:xfrm>
          <a:custGeom>
            <a:avLst/>
            <a:gdLst/>
            <a:ahLst/>
            <a:cxnLst/>
            <a:rect l="l" t="t" r="r" b="b"/>
            <a:pathLst>
              <a:path w="83185" h="2055495">
                <a:moveTo>
                  <a:pt x="0" y="0"/>
                </a:moveTo>
                <a:lnTo>
                  <a:pt x="82980" y="0"/>
                </a:lnTo>
                <a:lnTo>
                  <a:pt x="82980" y="2055252"/>
                </a:lnTo>
                <a:lnTo>
                  <a:pt x="0" y="2055252"/>
                </a:lnTo>
                <a:lnTo>
                  <a:pt x="0" y="0"/>
                </a:lnTo>
                <a:close/>
              </a:path>
            </a:pathLst>
          </a:custGeom>
          <a:ln w="9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34" name="object 834"/>
          <p:cNvGrpSpPr/>
          <p:nvPr/>
        </p:nvGrpSpPr>
        <p:grpSpPr>
          <a:xfrm>
            <a:off x="4883442" y="4373273"/>
            <a:ext cx="339725" cy="1297305"/>
            <a:chOff x="4859027" y="1215542"/>
            <a:chExt cx="339725" cy="1297305"/>
          </a:xfrm>
        </p:grpSpPr>
        <p:sp>
          <p:nvSpPr>
            <p:cNvPr id="835" name="object 835"/>
            <p:cNvSpPr/>
            <p:nvPr/>
          </p:nvSpPr>
          <p:spPr>
            <a:xfrm>
              <a:off x="5150490" y="1220096"/>
              <a:ext cx="43815" cy="1288415"/>
            </a:xfrm>
            <a:custGeom>
              <a:avLst/>
              <a:gdLst/>
              <a:ahLst/>
              <a:cxnLst/>
              <a:rect l="l" t="t" r="r" b="b"/>
              <a:pathLst>
                <a:path w="43814" h="1288414">
                  <a:moveTo>
                    <a:pt x="43493" y="1288193"/>
                  </a:moveTo>
                  <a:lnTo>
                    <a:pt x="0" y="1288193"/>
                  </a:lnTo>
                  <a:lnTo>
                    <a:pt x="0" y="0"/>
                  </a:lnTo>
                  <a:lnTo>
                    <a:pt x="43493" y="0"/>
                  </a:lnTo>
                  <a:lnTo>
                    <a:pt x="43493" y="1288193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36" name="object 836"/>
            <p:cNvPicPr/>
            <p:nvPr/>
          </p:nvPicPr>
          <p:blipFill>
            <a:blip r:embed="rId61" cstate="print"/>
            <a:stretch>
              <a:fillRect/>
            </a:stretch>
          </p:blipFill>
          <p:spPr>
            <a:xfrm>
              <a:off x="4859027" y="1395143"/>
              <a:ext cx="320788" cy="190246"/>
            </a:xfrm>
            <a:prstGeom prst="rect">
              <a:avLst/>
            </a:prstGeom>
          </p:spPr>
        </p:pic>
      </p:grpSp>
      <p:pic>
        <p:nvPicPr>
          <p:cNvPr id="837" name="object 837"/>
          <p:cNvPicPr/>
          <p:nvPr/>
        </p:nvPicPr>
        <p:blipFill>
          <a:blip r:embed="rId62" cstate="print"/>
          <a:stretch>
            <a:fillRect/>
          </a:stretch>
        </p:blipFill>
        <p:spPr>
          <a:xfrm>
            <a:off x="4411873" y="6221602"/>
            <a:ext cx="295489" cy="214513"/>
          </a:xfrm>
          <a:prstGeom prst="rect">
            <a:avLst/>
          </a:prstGeom>
        </p:spPr>
      </p:pic>
      <p:pic>
        <p:nvPicPr>
          <p:cNvPr id="838" name="object 838"/>
          <p:cNvPicPr/>
          <p:nvPr/>
        </p:nvPicPr>
        <p:blipFill>
          <a:blip r:embed="rId63" cstate="print"/>
          <a:stretch>
            <a:fillRect/>
          </a:stretch>
        </p:blipFill>
        <p:spPr>
          <a:xfrm>
            <a:off x="5130358" y="6133542"/>
            <a:ext cx="393628" cy="341027"/>
          </a:xfrm>
          <a:prstGeom prst="rect">
            <a:avLst/>
          </a:prstGeom>
        </p:spPr>
      </p:pic>
      <p:pic>
        <p:nvPicPr>
          <p:cNvPr id="839" name="object 839"/>
          <p:cNvPicPr/>
          <p:nvPr/>
        </p:nvPicPr>
        <p:blipFill>
          <a:blip r:embed="rId64" cstate="print"/>
          <a:stretch>
            <a:fillRect/>
          </a:stretch>
        </p:blipFill>
        <p:spPr>
          <a:xfrm>
            <a:off x="17457995" y="3303235"/>
            <a:ext cx="288365" cy="123337"/>
          </a:xfrm>
          <a:prstGeom prst="rect">
            <a:avLst/>
          </a:prstGeom>
        </p:spPr>
      </p:pic>
      <p:grpSp>
        <p:nvGrpSpPr>
          <p:cNvPr id="840" name="object 840"/>
          <p:cNvGrpSpPr/>
          <p:nvPr/>
        </p:nvGrpSpPr>
        <p:grpSpPr>
          <a:xfrm>
            <a:off x="15586877" y="3305158"/>
            <a:ext cx="4422775" cy="168910"/>
            <a:chOff x="15562462" y="147427"/>
            <a:chExt cx="4422775" cy="168910"/>
          </a:xfrm>
        </p:grpSpPr>
        <p:sp>
          <p:nvSpPr>
            <p:cNvPr id="841" name="object 841"/>
            <p:cNvSpPr/>
            <p:nvPr/>
          </p:nvSpPr>
          <p:spPr>
            <a:xfrm>
              <a:off x="17740173" y="147440"/>
              <a:ext cx="341630" cy="153035"/>
            </a:xfrm>
            <a:custGeom>
              <a:avLst/>
              <a:gdLst/>
              <a:ahLst/>
              <a:cxnLst/>
              <a:rect l="l" t="t" r="r" b="b"/>
              <a:pathLst>
                <a:path w="341630" h="153035">
                  <a:moveTo>
                    <a:pt x="79921" y="107289"/>
                  </a:moveTo>
                  <a:lnTo>
                    <a:pt x="70840" y="107289"/>
                  </a:lnTo>
                  <a:lnTo>
                    <a:pt x="70840" y="32359"/>
                  </a:lnTo>
                  <a:lnTo>
                    <a:pt x="55638" y="32359"/>
                  </a:lnTo>
                  <a:lnTo>
                    <a:pt x="55638" y="107289"/>
                  </a:lnTo>
                  <a:lnTo>
                    <a:pt x="15163" y="107289"/>
                  </a:lnTo>
                  <a:lnTo>
                    <a:pt x="15163" y="32359"/>
                  </a:lnTo>
                  <a:lnTo>
                    <a:pt x="0" y="32359"/>
                  </a:lnTo>
                  <a:lnTo>
                    <a:pt x="0" y="107289"/>
                  </a:lnTo>
                  <a:lnTo>
                    <a:pt x="0" y="119989"/>
                  </a:lnTo>
                  <a:lnTo>
                    <a:pt x="67779" y="119989"/>
                  </a:lnTo>
                  <a:lnTo>
                    <a:pt x="67779" y="144119"/>
                  </a:lnTo>
                  <a:lnTo>
                    <a:pt x="79921" y="144119"/>
                  </a:lnTo>
                  <a:lnTo>
                    <a:pt x="79921" y="119989"/>
                  </a:lnTo>
                  <a:lnTo>
                    <a:pt x="79921" y="107289"/>
                  </a:lnTo>
                  <a:close/>
                </a:path>
                <a:path w="341630" h="153035">
                  <a:moveTo>
                    <a:pt x="166979" y="32359"/>
                  </a:moveTo>
                  <a:lnTo>
                    <a:pt x="150787" y="32359"/>
                  </a:lnTo>
                  <a:lnTo>
                    <a:pt x="110299" y="99148"/>
                  </a:lnTo>
                  <a:lnTo>
                    <a:pt x="110299" y="32359"/>
                  </a:lnTo>
                  <a:lnTo>
                    <a:pt x="96139" y="32359"/>
                  </a:lnTo>
                  <a:lnTo>
                    <a:pt x="96139" y="119380"/>
                  </a:lnTo>
                  <a:lnTo>
                    <a:pt x="111302" y="119380"/>
                  </a:lnTo>
                  <a:lnTo>
                    <a:pt x="152806" y="53581"/>
                  </a:lnTo>
                  <a:lnTo>
                    <a:pt x="152806" y="119380"/>
                  </a:lnTo>
                  <a:lnTo>
                    <a:pt x="166979" y="119380"/>
                  </a:lnTo>
                  <a:lnTo>
                    <a:pt x="166979" y="32359"/>
                  </a:lnTo>
                  <a:close/>
                </a:path>
                <a:path w="341630" h="153035">
                  <a:moveTo>
                    <a:pt x="309638" y="71475"/>
                  </a:moveTo>
                  <a:lnTo>
                    <a:pt x="308648" y="68935"/>
                  </a:lnTo>
                  <a:lnTo>
                    <a:pt x="308648" y="63855"/>
                  </a:lnTo>
                  <a:lnTo>
                    <a:pt x="307619" y="63855"/>
                  </a:lnTo>
                  <a:lnTo>
                    <a:pt x="307619" y="58775"/>
                  </a:lnTo>
                  <a:lnTo>
                    <a:pt x="306628" y="58775"/>
                  </a:lnTo>
                  <a:lnTo>
                    <a:pt x="306628" y="56235"/>
                  </a:lnTo>
                  <a:lnTo>
                    <a:pt x="305587" y="54965"/>
                  </a:lnTo>
                  <a:lnTo>
                    <a:pt x="305587" y="53695"/>
                  </a:lnTo>
                  <a:lnTo>
                    <a:pt x="304596" y="52425"/>
                  </a:lnTo>
                  <a:lnTo>
                    <a:pt x="304596" y="51155"/>
                  </a:lnTo>
                  <a:lnTo>
                    <a:pt x="303568" y="48615"/>
                  </a:lnTo>
                  <a:lnTo>
                    <a:pt x="302577" y="48615"/>
                  </a:lnTo>
                  <a:lnTo>
                    <a:pt x="301548" y="47345"/>
                  </a:lnTo>
                  <a:lnTo>
                    <a:pt x="301548" y="44805"/>
                  </a:lnTo>
                  <a:lnTo>
                    <a:pt x="300558" y="43535"/>
                  </a:lnTo>
                  <a:lnTo>
                    <a:pt x="299516" y="43535"/>
                  </a:lnTo>
                  <a:lnTo>
                    <a:pt x="299021" y="42265"/>
                  </a:lnTo>
                  <a:lnTo>
                    <a:pt x="298526" y="40995"/>
                  </a:lnTo>
                  <a:lnTo>
                    <a:pt x="296506" y="38455"/>
                  </a:lnTo>
                  <a:lnTo>
                    <a:pt x="294474" y="38455"/>
                  </a:lnTo>
                  <a:lnTo>
                    <a:pt x="294474" y="68935"/>
                  </a:lnTo>
                  <a:lnTo>
                    <a:pt x="294474" y="84175"/>
                  </a:lnTo>
                  <a:lnTo>
                    <a:pt x="293446" y="86715"/>
                  </a:lnTo>
                  <a:lnTo>
                    <a:pt x="293446" y="89255"/>
                  </a:lnTo>
                  <a:lnTo>
                    <a:pt x="292455" y="91795"/>
                  </a:lnTo>
                  <a:lnTo>
                    <a:pt x="292455" y="94335"/>
                  </a:lnTo>
                  <a:lnTo>
                    <a:pt x="291426" y="95605"/>
                  </a:lnTo>
                  <a:lnTo>
                    <a:pt x="291426" y="96875"/>
                  </a:lnTo>
                  <a:lnTo>
                    <a:pt x="290436" y="98145"/>
                  </a:lnTo>
                  <a:lnTo>
                    <a:pt x="289394" y="99415"/>
                  </a:lnTo>
                  <a:lnTo>
                    <a:pt x="289394" y="100685"/>
                  </a:lnTo>
                  <a:lnTo>
                    <a:pt x="288404" y="101955"/>
                  </a:lnTo>
                  <a:lnTo>
                    <a:pt x="286385" y="103225"/>
                  </a:lnTo>
                  <a:lnTo>
                    <a:pt x="285356" y="104495"/>
                  </a:lnTo>
                  <a:lnTo>
                    <a:pt x="284365" y="105765"/>
                  </a:lnTo>
                  <a:lnTo>
                    <a:pt x="283324" y="107035"/>
                  </a:lnTo>
                  <a:lnTo>
                    <a:pt x="281305" y="108305"/>
                  </a:lnTo>
                  <a:lnTo>
                    <a:pt x="279285" y="108305"/>
                  </a:lnTo>
                  <a:lnTo>
                    <a:pt x="277253" y="109575"/>
                  </a:lnTo>
                  <a:lnTo>
                    <a:pt x="268173" y="109575"/>
                  </a:lnTo>
                  <a:lnTo>
                    <a:pt x="267131" y="108305"/>
                  </a:lnTo>
                  <a:lnTo>
                    <a:pt x="264121" y="108305"/>
                  </a:lnTo>
                  <a:lnTo>
                    <a:pt x="258051" y="101955"/>
                  </a:lnTo>
                  <a:lnTo>
                    <a:pt x="258051" y="100685"/>
                  </a:lnTo>
                  <a:lnTo>
                    <a:pt x="257022" y="99415"/>
                  </a:lnTo>
                  <a:lnTo>
                    <a:pt x="257022" y="98145"/>
                  </a:lnTo>
                  <a:lnTo>
                    <a:pt x="256032" y="96875"/>
                  </a:lnTo>
                  <a:lnTo>
                    <a:pt x="256032" y="94335"/>
                  </a:lnTo>
                  <a:lnTo>
                    <a:pt x="254990" y="93065"/>
                  </a:lnTo>
                  <a:lnTo>
                    <a:pt x="254990" y="87985"/>
                  </a:lnTo>
                  <a:lnTo>
                    <a:pt x="254000" y="85445"/>
                  </a:lnTo>
                  <a:lnTo>
                    <a:pt x="254000" y="68935"/>
                  </a:lnTo>
                  <a:lnTo>
                    <a:pt x="254990" y="67665"/>
                  </a:lnTo>
                  <a:lnTo>
                    <a:pt x="254990" y="62585"/>
                  </a:lnTo>
                  <a:lnTo>
                    <a:pt x="256032" y="61315"/>
                  </a:lnTo>
                  <a:lnTo>
                    <a:pt x="256032" y="58775"/>
                  </a:lnTo>
                  <a:lnTo>
                    <a:pt x="257022" y="56235"/>
                  </a:lnTo>
                  <a:lnTo>
                    <a:pt x="257022" y="54965"/>
                  </a:lnTo>
                  <a:lnTo>
                    <a:pt x="258051" y="53695"/>
                  </a:lnTo>
                  <a:lnTo>
                    <a:pt x="259041" y="52425"/>
                  </a:lnTo>
                  <a:lnTo>
                    <a:pt x="259041" y="51155"/>
                  </a:lnTo>
                  <a:lnTo>
                    <a:pt x="263093" y="47345"/>
                  </a:lnTo>
                  <a:lnTo>
                    <a:pt x="265112" y="46075"/>
                  </a:lnTo>
                  <a:lnTo>
                    <a:pt x="266141" y="44805"/>
                  </a:lnTo>
                  <a:lnTo>
                    <a:pt x="267131" y="43535"/>
                  </a:lnTo>
                  <a:lnTo>
                    <a:pt x="280314" y="43535"/>
                  </a:lnTo>
                  <a:lnTo>
                    <a:pt x="281305" y="44805"/>
                  </a:lnTo>
                  <a:lnTo>
                    <a:pt x="282333" y="46075"/>
                  </a:lnTo>
                  <a:lnTo>
                    <a:pt x="284365" y="47345"/>
                  </a:lnTo>
                  <a:lnTo>
                    <a:pt x="289394" y="52425"/>
                  </a:lnTo>
                  <a:lnTo>
                    <a:pt x="289394" y="53695"/>
                  </a:lnTo>
                  <a:lnTo>
                    <a:pt x="290436" y="53695"/>
                  </a:lnTo>
                  <a:lnTo>
                    <a:pt x="291426" y="56235"/>
                  </a:lnTo>
                  <a:lnTo>
                    <a:pt x="291426" y="57505"/>
                  </a:lnTo>
                  <a:lnTo>
                    <a:pt x="292455" y="58775"/>
                  </a:lnTo>
                  <a:lnTo>
                    <a:pt x="292455" y="60045"/>
                  </a:lnTo>
                  <a:lnTo>
                    <a:pt x="293446" y="61315"/>
                  </a:lnTo>
                  <a:lnTo>
                    <a:pt x="293446" y="66395"/>
                  </a:lnTo>
                  <a:lnTo>
                    <a:pt x="294474" y="68935"/>
                  </a:lnTo>
                  <a:lnTo>
                    <a:pt x="294474" y="38455"/>
                  </a:lnTo>
                  <a:lnTo>
                    <a:pt x="293446" y="37185"/>
                  </a:lnTo>
                  <a:lnTo>
                    <a:pt x="292455" y="35915"/>
                  </a:lnTo>
                  <a:lnTo>
                    <a:pt x="291426" y="34645"/>
                  </a:lnTo>
                  <a:lnTo>
                    <a:pt x="289394" y="34645"/>
                  </a:lnTo>
                  <a:lnTo>
                    <a:pt x="288404" y="33375"/>
                  </a:lnTo>
                  <a:lnTo>
                    <a:pt x="285356" y="33375"/>
                  </a:lnTo>
                  <a:lnTo>
                    <a:pt x="284365" y="32105"/>
                  </a:lnTo>
                  <a:lnTo>
                    <a:pt x="269163" y="32105"/>
                  </a:lnTo>
                  <a:lnTo>
                    <a:pt x="267131" y="33375"/>
                  </a:lnTo>
                  <a:lnTo>
                    <a:pt x="264121" y="33375"/>
                  </a:lnTo>
                  <a:lnTo>
                    <a:pt x="263093" y="34645"/>
                  </a:lnTo>
                  <a:lnTo>
                    <a:pt x="262102" y="34645"/>
                  </a:lnTo>
                  <a:lnTo>
                    <a:pt x="260070" y="35915"/>
                  </a:lnTo>
                  <a:lnTo>
                    <a:pt x="257022" y="38455"/>
                  </a:lnTo>
                  <a:lnTo>
                    <a:pt x="254990" y="39725"/>
                  </a:lnTo>
                  <a:lnTo>
                    <a:pt x="254000" y="42265"/>
                  </a:lnTo>
                  <a:lnTo>
                    <a:pt x="254000" y="355"/>
                  </a:lnTo>
                  <a:lnTo>
                    <a:pt x="239839" y="355"/>
                  </a:lnTo>
                  <a:lnTo>
                    <a:pt x="239839" y="42265"/>
                  </a:lnTo>
                  <a:lnTo>
                    <a:pt x="239839" y="71475"/>
                  </a:lnTo>
                  <a:lnTo>
                    <a:pt x="239839" y="84175"/>
                  </a:lnTo>
                  <a:lnTo>
                    <a:pt x="238848" y="85445"/>
                  </a:lnTo>
                  <a:lnTo>
                    <a:pt x="238848" y="90525"/>
                  </a:lnTo>
                  <a:lnTo>
                    <a:pt x="237807" y="93065"/>
                  </a:lnTo>
                  <a:lnTo>
                    <a:pt x="237807" y="95605"/>
                  </a:lnTo>
                  <a:lnTo>
                    <a:pt x="236816" y="96875"/>
                  </a:lnTo>
                  <a:lnTo>
                    <a:pt x="236816" y="98145"/>
                  </a:lnTo>
                  <a:lnTo>
                    <a:pt x="235788" y="99415"/>
                  </a:lnTo>
                  <a:lnTo>
                    <a:pt x="235788" y="100685"/>
                  </a:lnTo>
                  <a:lnTo>
                    <a:pt x="234797" y="101955"/>
                  </a:lnTo>
                  <a:lnTo>
                    <a:pt x="233768" y="103225"/>
                  </a:lnTo>
                  <a:lnTo>
                    <a:pt x="232765" y="104495"/>
                  </a:lnTo>
                  <a:lnTo>
                    <a:pt x="229717" y="108305"/>
                  </a:lnTo>
                  <a:lnTo>
                    <a:pt x="225666" y="108305"/>
                  </a:lnTo>
                  <a:lnTo>
                    <a:pt x="223647" y="109575"/>
                  </a:lnTo>
                  <a:lnTo>
                    <a:pt x="217576" y="109575"/>
                  </a:lnTo>
                  <a:lnTo>
                    <a:pt x="215544" y="108305"/>
                  </a:lnTo>
                  <a:lnTo>
                    <a:pt x="211505" y="108305"/>
                  </a:lnTo>
                  <a:lnTo>
                    <a:pt x="210502" y="107035"/>
                  </a:lnTo>
                  <a:lnTo>
                    <a:pt x="208483" y="105765"/>
                  </a:lnTo>
                  <a:lnTo>
                    <a:pt x="207454" y="104495"/>
                  </a:lnTo>
                  <a:lnTo>
                    <a:pt x="206463" y="103225"/>
                  </a:lnTo>
                  <a:lnTo>
                    <a:pt x="205422" y="101955"/>
                  </a:lnTo>
                  <a:lnTo>
                    <a:pt x="204431" y="100685"/>
                  </a:lnTo>
                  <a:lnTo>
                    <a:pt x="204431" y="99415"/>
                  </a:lnTo>
                  <a:lnTo>
                    <a:pt x="202412" y="98145"/>
                  </a:lnTo>
                  <a:lnTo>
                    <a:pt x="202412" y="96875"/>
                  </a:lnTo>
                  <a:lnTo>
                    <a:pt x="201383" y="94335"/>
                  </a:lnTo>
                  <a:lnTo>
                    <a:pt x="201383" y="91795"/>
                  </a:lnTo>
                  <a:lnTo>
                    <a:pt x="200393" y="90525"/>
                  </a:lnTo>
                  <a:lnTo>
                    <a:pt x="200393" y="87985"/>
                  </a:lnTo>
                  <a:lnTo>
                    <a:pt x="199351" y="85445"/>
                  </a:lnTo>
                  <a:lnTo>
                    <a:pt x="199351" y="66395"/>
                  </a:lnTo>
                  <a:lnTo>
                    <a:pt x="200393" y="63855"/>
                  </a:lnTo>
                  <a:lnTo>
                    <a:pt x="200393" y="61315"/>
                  </a:lnTo>
                  <a:lnTo>
                    <a:pt x="201383" y="58775"/>
                  </a:lnTo>
                  <a:lnTo>
                    <a:pt x="202412" y="57505"/>
                  </a:lnTo>
                  <a:lnTo>
                    <a:pt x="202412" y="54965"/>
                  </a:lnTo>
                  <a:lnTo>
                    <a:pt x="203403" y="53695"/>
                  </a:lnTo>
                  <a:lnTo>
                    <a:pt x="204431" y="53695"/>
                  </a:lnTo>
                  <a:lnTo>
                    <a:pt x="204431" y="52425"/>
                  </a:lnTo>
                  <a:lnTo>
                    <a:pt x="205422" y="52425"/>
                  </a:lnTo>
                  <a:lnTo>
                    <a:pt x="206463" y="49885"/>
                  </a:lnTo>
                  <a:lnTo>
                    <a:pt x="210502" y="46075"/>
                  </a:lnTo>
                  <a:lnTo>
                    <a:pt x="212534" y="44805"/>
                  </a:lnTo>
                  <a:lnTo>
                    <a:pt x="213525" y="44805"/>
                  </a:lnTo>
                  <a:lnTo>
                    <a:pt x="214553" y="43535"/>
                  </a:lnTo>
                  <a:lnTo>
                    <a:pt x="225666" y="43535"/>
                  </a:lnTo>
                  <a:lnTo>
                    <a:pt x="226695" y="44805"/>
                  </a:lnTo>
                  <a:lnTo>
                    <a:pt x="227685" y="44805"/>
                  </a:lnTo>
                  <a:lnTo>
                    <a:pt x="229717" y="46075"/>
                  </a:lnTo>
                  <a:lnTo>
                    <a:pt x="233768" y="49885"/>
                  </a:lnTo>
                  <a:lnTo>
                    <a:pt x="234797" y="52425"/>
                  </a:lnTo>
                  <a:lnTo>
                    <a:pt x="235788" y="53695"/>
                  </a:lnTo>
                  <a:lnTo>
                    <a:pt x="236816" y="54965"/>
                  </a:lnTo>
                  <a:lnTo>
                    <a:pt x="236816" y="58775"/>
                  </a:lnTo>
                  <a:lnTo>
                    <a:pt x="237807" y="60045"/>
                  </a:lnTo>
                  <a:lnTo>
                    <a:pt x="237807" y="61315"/>
                  </a:lnTo>
                  <a:lnTo>
                    <a:pt x="238848" y="63855"/>
                  </a:lnTo>
                  <a:lnTo>
                    <a:pt x="238848" y="68935"/>
                  </a:lnTo>
                  <a:lnTo>
                    <a:pt x="239839" y="71475"/>
                  </a:lnTo>
                  <a:lnTo>
                    <a:pt x="239839" y="42265"/>
                  </a:lnTo>
                  <a:lnTo>
                    <a:pt x="236816" y="38455"/>
                  </a:lnTo>
                  <a:lnTo>
                    <a:pt x="235788" y="37185"/>
                  </a:lnTo>
                  <a:lnTo>
                    <a:pt x="233768" y="35915"/>
                  </a:lnTo>
                  <a:lnTo>
                    <a:pt x="232765" y="35915"/>
                  </a:lnTo>
                  <a:lnTo>
                    <a:pt x="231736" y="34645"/>
                  </a:lnTo>
                  <a:lnTo>
                    <a:pt x="229717" y="33375"/>
                  </a:lnTo>
                  <a:lnTo>
                    <a:pt x="226695" y="33375"/>
                  </a:lnTo>
                  <a:lnTo>
                    <a:pt x="224675" y="32105"/>
                  </a:lnTo>
                  <a:lnTo>
                    <a:pt x="211505" y="32105"/>
                  </a:lnTo>
                  <a:lnTo>
                    <a:pt x="209473" y="33375"/>
                  </a:lnTo>
                  <a:lnTo>
                    <a:pt x="205422" y="33375"/>
                  </a:lnTo>
                  <a:lnTo>
                    <a:pt x="204431" y="34645"/>
                  </a:lnTo>
                  <a:lnTo>
                    <a:pt x="202412" y="34645"/>
                  </a:lnTo>
                  <a:lnTo>
                    <a:pt x="201383" y="35915"/>
                  </a:lnTo>
                  <a:lnTo>
                    <a:pt x="200393" y="37185"/>
                  </a:lnTo>
                  <a:lnTo>
                    <a:pt x="199351" y="38455"/>
                  </a:lnTo>
                  <a:lnTo>
                    <a:pt x="197332" y="38455"/>
                  </a:lnTo>
                  <a:lnTo>
                    <a:pt x="195313" y="40995"/>
                  </a:lnTo>
                  <a:lnTo>
                    <a:pt x="194322" y="43535"/>
                  </a:lnTo>
                  <a:lnTo>
                    <a:pt x="193281" y="43535"/>
                  </a:lnTo>
                  <a:lnTo>
                    <a:pt x="193281" y="44805"/>
                  </a:lnTo>
                  <a:lnTo>
                    <a:pt x="190271" y="48615"/>
                  </a:lnTo>
                  <a:lnTo>
                    <a:pt x="190271" y="49885"/>
                  </a:lnTo>
                  <a:lnTo>
                    <a:pt x="189242" y="51155"/>
                  </a:lnTo>
                  <a:lnTo>
                    <a:pt x="188239" y="53695"/>
                  </a:lnTo>
                  <a:lnTo>
                    <a:pt x="187210" y="56235"/>
                  </a:lnTo>
                  <a:lnTo>
                    <a:pt x="187210" y="57505"/>
                  </a:lnTo>
                  <a:lnTo>
                    <a:pt x="186220" y="58775"/>
                  </a:lnTo>
                  <a:lnTo>
                    <a:pt x="186220" y="60045"/>
                  </a:lnTo>
                  <a:lnTo>
                    <a:pt x="185191" y="62585"/>
                  </a:lnTo>
                  <a:lnTo>
                    <a:pt x="185191" y="67665"/>
                  </a:lnTo>
                  <a:lnTo>
                    <a:pt x="184200" y="68935"/>
                  </a:lnTo>
                  <a:lnTo>
                    <a:pt x="184200" y="84175"/>
                  </a:lnTo>
                  <a:lnTo>
                    <a:pt x="185191" y="85445"/>
                  </a:lnTo>
                  <a:lnTo>
                    <a:pt x="185191" y="90525"/>
                  </a:lnTo>
                  <a:lnTo>
                    <a:pt x="186220" y="93065"/>
                  </a:lnTo>
                  <a:lnTo>
                    <a:pt x="186220" y="94335"/>
                  </a:lnTo>
                  <a:lnTo>
                    <a:pt x="187210" y="95605"/>
                  </a:lnTo>
                  <a:lnTo>
                    <a:pt x="187210" y="98145"/>
                  </a:lnTo>
                  <a:lnTo>
                    <a:pt x="188239" y="98145"/>
                  </a:lnTo>
                  <a:lnTo>
                    <a:pt x="188239" y="99415"/>
                  </a:lnTo>
                  <a:lnTo>
                    <a:pt x="189242" y="101955"/>
                  </a:lnTo>
                  <a:lnTo>
                    <a:pt x="189242" y="103225"/>
                  </a:lnTo>
                  <a:lnTo>
                    <a:pt x="190271" y="103225"/>
                  </a:lnTo>
                  <a:lnTo>
                    <a:pt x="191262" y="105765"/>
                  </a:lnTo>
                  <a:lnTo>
                    <a:pt x="192290" y="107035"/>
                  </a:lnTo>
                  <a:lnTo>
                    <a:pt x="192290" y="108305"/>
                  </a:lnTo>
                  <a:lnTo>
                    <a:pt x="194322" y="109575"/>
                  </a:lnTo>
                  <a:lnTo>
                    <a:pt x="195313" y="112115"/>
                  </a:lnTo>
                  <a:lnTo>
                    <a:pt x="197332" y="113385"/>
                  </a:lnTo>
                  <a:lnTo>
                    <a:pt x="200393" y="115925"/>
                  </a:lnTo>
                  <a:lnTo>
                    <a:pt x="202412" y="117195"/>
                  </a:lnTo>
                  <a:lnTo>
                    <a:pt x="203403" y="118465"/>
                  </a:lnTo>
                  <a:lnTo>
                    <a:pt x="206463" y="118465"/>
                  </a:lnTo>
                  <a:lnTo>
                    <a:pt x="207454" y="119735"/>
                  </a:lnTo>
                  <a:lnTo>
                    <a:pt x="209473" y="119735"/>
                  </a:lnTo>
                  <a:lnTo>
                    <a:pt x="210502" y="121005"/>
                  </a:lnTo>
                  <a:lnTo>
                    <a:pt x="212534" y="121005"/>
                  </a:lnTo>
                  <a:lnTo>
                    <a:pt x="213525" y="122275"/>
                  </a:lnTo>
                  <a:lnTo>
                    <a:pt x="221615" y="122275"/>
                  </a:lnTo>
                  <a:lnTo>
                    <a:pt x="223647" y="121005"/>
                  </a:lnTo>
                  <a:lnTo>
                    <a:pt x="226695" y="121005"/>
                  </a:lnTo>
                  <a:lnTo>
                    <a:pt x="228727" y="119735"/>
                  </a:lnTo>
                  <a:lnTo>
                    <a:pt x="229717" y="119735"/>
                  </a:lnTo>
                  <a:lnTo>
                    <a:pt x="230746" y="118465"/>
                  </a:lnTo>
                  <a:lnTo>
                    <a:pt x="232765" y="118465"/>
                  </a:lnTo>
                  <a:lnTo>
                    <a:pt x="234797" y="117195"/>
                  </a:lnTo>
                  <a:lnTo>
                    <a:pt x="237807" y="113385"/>
                  </a:lnTo>
                  <a:lnTo>
                    <a:pt x="239839" y="113385"/>
                  </a:lnTo>
                  <a:lnTo>
                    <a:pt x="239839" y="152755"/>
                  </a:lnTo>
                  <a:lnTo>
                    <a:pt x="254000" y="152755"/>
                  </a:lnTo>
                  <a:lnTo>
                    <a:pt x="254000" y="113385"/>
                  </a:lnTo>
                  <a:lnTo>
                    <a:pt x="254990" y="113385"/>
                  </a:lnTo>
                  <a:lnTo>
                    <a:pt x="257022" y="114655"/>
                  </a:lnTo>
                  <a:lnTo>
                    <a:pt x="258051" y="115925"/>
                  </a:lnTo>
                  <a:lnTo>
                    <a:pt x="260070" y="117195"/>
                  </a:lnTo>
                  <a:lnTo>
                    <a:pt x="261061" y="118465"/>
                  </a:lnTo>
                  <a:lnTo>
                    <a:pt x="262102" y="118465"/>
                  </a:lnTo>
                  <a:lnTo>
                    <a:pt x="263093" y="119735"/>
                  </a:lnTo>
                  <a:lnTo>
                    <a:pt x="266141" y="119735"/>
                  </a:lnTo>
                  <a:lnTo>
                    <a:pt x="267131" y="121005"/>
                  </a:lnTo>
                  <a:lnTo>
                    <a:pt x="269163" y="121005"/>
                  </a:lnTo>
                  <a:lnTo>
                    <a:pt x="271183" y="122275"/>
                  </a:lnTo>
                  <a:lnTo>
                    <a:pt x="279285" y="122275"/>
                  </a:lnTo>
                  <a:lnTo>
                    <a:pt x="281305" y="121005"/>
                  </a:lnTo>
                  <a:lnTo>
                    <a:pt x="284365" y="121005"/>
                  </a:lnTo>
                  <a:lnTo>
                    <a:pt x="285356" y="119735"/>
                  </a:lnTo>
                  <a:lnTo>
                    <a:pt x="287375" y="119735"/>
                  </a:lnTo>
                  <a:lnTo>
                    <a:pt x="291426" y="117195"/>
                  </a:lnTo>
                  <a:lnTo>
                    <a:pt x="292455" y="117195"/>
                  </a:lnTo>
                  <a:lnTo>
                    <a:pt x="293446" y="115925"/>
                  </a:lnTo>
                  <a:lnTo>
                    <a:pt x="295478" y="114655"/>
                  </a:lnTo>
                  <a:lnTo>
                    <a:pt x="296506" y="113385"/>
                  </a:lnTo>
                  <a:lnTo>
                    <a:pt x="299516" y="109575"/>
                  </a:lnTo>
                  <a:lnTo>
                    <a:pt x="299516" y="108305"/>
                  </a:lnTo>
                  <a:lnTo>
                    <a:pt x="300558" y="108305"/>
                  </a:lnTo>
                  <a:lnTo>
                    <a:pt x="301548" y="107035"/>
                  </a:lnTo>
                  <a:lnTo>
                    <a:pt x="302577" y="104495"/>
                  </a:lnTo>
                  <a:lnTo>
                    <a:pt x="303568" y="103225"/>
                  </a:lnTo>
                  <a:lnTo>
                    <a:pt x="304596" y="100685"/>
                  </a:lnTo>
                  <a:lnTo>
                    <a:pt x="305587" y="99415"/>
                  </a:lnTo>
                  <a:lnTo>
                    <a:pt x="305587" y="98145"/>
                  </a:lnTo>
                  <a:lnTo>
                    <a:pt x="306628" y="96875"/>
                  </a:lnTo>
                  <a:lnTo>
                    <a:pt x="306628" y="95605"/>
                  </a:lnTo>
                  <a:lnTo>
                    <a:pt x="307619" y="94335"/>
                  </a:lnTo>
                  <a:lnTo>
                    <a:pt x="307619" y="90525"/>
                  </a:lnTo>
                  <a:lnTo>
                    <a:pt x="308648" y="89255"/>
                  </a:lnTo>
                  <a:lnTo>
                    <a:pt x="308648" y="84175"/>
                  </a:lnTo>
                  <a:lnTo>
                    <a:pt x="309638" y="82905"/>
                  </a:lnTo>
                  <a:lnTo>
                    <a:pt x="309638" y="71475"/>
                  </a:lnTo>
                  <a:close/>
                </a:path>
                <a:path w="341630" h="153035">
                  <a:moveTo>
                    <a:pt x="341033" y="32334"/>
                  </a:moveTo>
                  <a:lnTo>
                    <a:pt x="326859" y="32334"/>
                  </a:lnTo>
                  <a:lnTo>
                    <a:pt x="326859" y="119367"/>
                  </a:lnTo>
                  <a:lnTo>
                    <a:pt x="341033" y="119367"/>
                  </a:lnTo>
                  <a:lnTo>
                    <a:pt x="341033" y="32334"/>
                  </a:lnTo>
                  <a:close/>
                </a:path>
                <a:path w="341630" h="153035">
                  <a:moveTo>
                    <a:pt x="341033" y="0"/>
                  </a:moveTo>
                  <a:lnTo>
                    <a:pt x="326859" y="0"/>
                  </a:lnTo>
                  <a:lnTo>
                    <a:pt x="326859" y="17170"/>
                  </a:lnTo>
                  <a:lnTo>
                    <a:pt x="341033" y="17170"/>
                  </a:lnTo>
                  <a:lnTo>
                    <a:pt x="34103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42" name="object 842"/>
            <p:cNvPicPr/>
            <p:nvPr/>
          </p:nvPicPr>
          <p:blipFill>
            <a:blip r:embed="rId65" cstate="print"/>
            <a:stretch>
              <a:fillRect/>
            </a:stretch>
          </p:blipFill>
          <p:spPr>
            <a:xfrm>
              <a:off x="18103472" y="147427"/>
              <a:ext cx="367338" cy="144122"/>
            </a:xfrm>
            <a:prstGeom prst="rect">
              <a:avLst/>
            </a:prstGeom>
          </p:spPr>
        </p:pic>
        <p:sp>
          <p:nvSpPr>
            <p:cNvPr id="843" name="object 843"/>
            <p:cNvSpPr/>
            <p:nvPr/>
          </p:nvSpPr>
          <p:spPr>
            <a:xfrm>
              <a:off x="15562462" y="31134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4" name="object 844"/>
          <p:cNvGrpSpPr/>
          <p:nvPr/>
        </p:nvGrpSpPr>
        <p:grpSpPr>
          <a:xfrm>
            <a:off x="15586877" y="3819209"/>
            <a:ext cx="4422775" cy="13970"/>
            <a:chOff x="15562462" y="661478"/>
            <a:chExt cx="4422775" cy="13970"/>
          </a:xfrm>
        </p:grpSpPr>
        <p:sp>
          <p:nvSpPr>
            <p:cNvPr id="845" name="object 845"/>
            <p:cNvSpPr/>
            <p:nvPr/>
          </p:nvSpPr>
          <p:spPr>
            <a:xfrm>
              <a:off x="15562462" y="67058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6" name="object 846"/>
            <p:cNvSpPr/>
            <p:nvPr/>
          </p:nvSpPr>
          <p:spPr>
            <a:xfrm>
              <a:off x="15562462" y="66451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47" name="object 847"/>
          <p:cNvGrpSpPr/>
          <p:nvPr/>
        </p:nvGrpSpPr>
        <p:grpSpPr>
          <a:xfrm>
            <a:off x="15582324" y="3277815"/>
            <a:ext cx="4427220" cy="5325110"/>
            <a:chOff x="15557909" y="120084"/>
            <a:chExt cx="4427220" cy="5325110"/>
          </a:xfrm>
        </p:grpSpPr>
        <p:sp>
          <p:nvSpPr>
            <p:cNvPr id="848" name="object 848"/>
            <p:cNvSpPr/>
            <p:nvPr/>
          </p:nvSpPr>
          <p:spPr>
            <a:xfrm>
              <a:off x="15562462" y="85577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9" name="object 849"/>
            <p:cNvSpPr/>
            <p:nvPr/>
          </p:nvSpPr>
          <p:spPr>
            <a:xfrm>
              <a:off x="15921705" y="311343"/>
              <a:ext cx="0" cy="5133975"/>
            </a:xfrm>
            <a:custGeom>
              <a:avLst/>
              <a:gdLst/>
              <a:ahLst/>
              <a:cxnLst/>
              <a:rect l="l" t="t" r="r" b="b"/>
              <a:pathLst>
                <a:path h="5133975">
                  <a:moveTo>
                    <a:pt x="0" y="0"/>
                  </a:moveTo>
                  <a:lnTo>
                    <a:pt x="0" y="5133609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0" name="object 850"/>
            <p:cNvSpPr/>
            <p:nvPr/>
          </p:nvSpPr>
          <p:spPr>
            <a:xfrm>
              <a:off x="17355640" y="311343"/>
              <a:ext cx="0" cy="5133975"/>
            </a:xfrm>
            <a:custGeom>
              <a:avLst/>
              <a:gdLst/>
              <a:ahLst/>
              <a:cxnLst/>
              <a:rect l="l" t="t" r="r" b="b"/>
              <a:pathLst>
                <a:path h="5133975">
                  <a:moveTo>
                    <a:pt x="0" y="0"/>
                  </a:moveTo>
                  <a:lnTo>
                    <a:pt x="0" y="5133609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1" name="object 851"/>
            <p:cNvSpPr/>
            <p:nvPr/>
          </p:nvSpPr>
          <p:spPr>
            <a:xfrm>
              <a:off x="19148818" y="311343"/>
              <a:ext cx="0" cy="5133975"/>
            </a:xfrm>
            <a:custGeom>
              <a:avLst/>
              <a:gdLst/>
              <a:ahLst/>
              <a:cxnLst/>
              <a:rect l="l" t="t" r="r" b="b"/>
              <a:pathLst>
                <a:path h="5133975">
                  <a:moveTo>
                    <a:pt x="0" y="0"/>
                  </a:moveTo>
                  <a:lnTo>
                    <a:pt x="0" y="5133609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2" name="object 852"/>
            <p:cNvSpPr/>
            <p:nvPr/>
          </p:nvSpPr>
          <p:spPr>
            <a:xfrm>
              <a:off x="19507049" y="120084"/>
              <a:ext cx="0" cy="5325110"/>
            </a:xfrm>
            <a:custGeom>
              <a:avLst/>
              <a:gdLst/>
              <a:ahLst/>
              <a:cxnLst/>
              <a:rect l="l" t="t" r="r" b="b"/>
              <a:pathLst>
                <a:path h="5325110">
                  <a:moveTo>
                    <a:pt x="0" y="0"/>
                  </a:moveTo>
                  <a:lnTo>
                    <a:pt x="0" y="5324888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53" name="object 853"/>
            <p:cNvPicPr/>
            <p:nvPr/>
          </p:nvPicPr>
          <p:blipFill>
            <a:blip r:embed="rId66" cstate="print"/>
            <a:stretch>
              <a:fillRect/>
            </a:stretch>
          </p:blipFill>
          <p:spPr>
            <a:xfrm>
              <a:off x="16266781" y="454028"/>
              <a:ext cx="543417" cy="73872"/>
            </a:xfrm>
            <a:prstGeom prst="rect">
              <a:avLst/>
            </a:prstGeom>
          </p:spPr>
        </p:pic>
        <p:pic>
          <p:nvPicPr>
            <p:cNvPr id="854" name="object 854"/>
            <p:cNvPicPr/>
            <p:nvPr/>
          </p:nvPicPr>
          <p:blipFill>
            <a:blip r:embed="rId67" cstate="print"/>
            <a:stretch>
              <a:fillRect/>
            </a:stretch>
          </p:blipFill>
          <p:spPr>
            <a:xfrm>
              <a:off x="17769528" y="444941"/>
              <a:ext cx="672947" cy="92047"/>
            </a:xfrm>
            <a:prstGeom prst="rect">
              <a:avLst/>
            </a:prstGeom>
          </p:spPr>
        </p:pic>
        <p:pic>
          <p:nvPicPr>
            <p:cNvPr id="855" name="object 855"/>
            <p:cNvPicPr/>
            <p:nvPr/>
          </p:nvPicPr>
          <p:blipFill>
            <a:blip r:embed="rId68" cstate="print"/>
            <a:stretch>
              <a:fillRect/>
            </a:stretch>
          </p:blipFill>
          <p:spPr>
            <a:xfrm>
              <a:off x="19561694" y="447957"/>
              <a:ext cx="379481" cy="85003"/>
            </a:xfrm>
            <a:prstGeom prst="rect">
              <a:avLst/>
            </a:prstGeom>
          </p:spPr>
        </p:pic>
        <p:pic>
          <p:nvPicPr>
            <p:cNvPr id="856" name="object 856"/>
            <p:cNvPicPr/>
            <p:nvPr/>
          </p:nvPicPr>
          <p:blipFill>
            <a:blip r:embed="rId69" cstate="print"/>
            <a:stretch>
              <a:fillRect/>
            </a:stretch>
          </p:blipFill>
          <p:spPr>
            <a:xfrm>
              <a:off x="19224714" y="388272"/>
              <a:ext cx="232728" cy="72840"/>
            </a:xfrm>
            <a:prstGeom prst="rect">
              <a:avLst/>
            </a:prstGeom>
          </p:spPr>
        </p:pic>
        <p:pic>
          <p:nvPicPr>
            <p:cNvPr id="857" name="object 857"/>
            <p:cNvPicPr/>
            <p:nvPr/>
          </p:nvPicPr>
          <p:blipFill>
            <a:blip r:embed="rId70" cstate="print"/>
            <a:stretch>
              <a:fillRect/>
            </a:stretch>
          </p:blipFill>
          <p:spPr>
            <a:xfrm>
              <a:off x="19217631" y="525897"/>
              <a:ext cx="246916" cy="67780"/>
            </a:xfrm>
            <a:prstGeom prst="rect">
              <a:avLst/>
            </a:prstGeom>
          </p:spPr>
        </p:pic>
        <p:pic>
          <p:nvPicPr>
            <p:cNvPr id="858" name="object 858"/>
            <p:cNvPicPr/>
            <p:nvPr/>
          </p:nvPicPr>
          <p:blipFill>
            <a:blip r:embed="rId71" cstate="print"/>
            <a:stretch>
              <a:fillRect/>
            </a:stretch>
          </p:blipFill>
          <p:spPr>
            <a:xfrm>
              <a:off x="15659610" y="454028"/>
              <a:ext cx="161891" cy="73852"/>
            </a:xfrm>
            <a:prstGeom prst="rect">
              <a:avLst/>
            </a:prstGeom>
          </p:spPr>
        </p:pic>
        <p:sp>
          <p:nvSpPr>
            <p:cNvPr id="859" name="object 859"/>
            <p:cNvSpPr/>
            <p:nvPr/>
          </p:nvSpPr>
          <p:spPr>
            <a:xfrm>
              <a:off x="15834677" y="515757"/>
              <a:ext cx="10160" cy="10160"/>
            </a:xfrm>
            <a:custGeom>
              <a:avLst/>
              <a:gdLst/>
              <a:ahLst/>
              <a:cxnLst/>
              <a:rect l="l" t="t" r="r" b="b"/>
              <a:pathLst>
                <a:path w="10159" h="10159">
                  <a:moveTo>
                    <a:pt x="10119" y="0"/>
                  </a:moveTo>
                  <a:lnTo>
                    <a:pt x="0" y="0"/>
                  </a:lnTo>
                  <a:lnTo>
                    <a:pt x="0" y="10119"/>
                  </a:lnTo>
                  <a:lnTo>
                    <a:pt x="10119" y="10119"/>
                  </a:lnTo>
                  <a:lnTo>
                    <a:pt x="1011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0" name="object 860"/>
            <p:cNvSpPr/>
            <p:nvPr/>
          </p:nvSpPr>
          <p:spPr>
            <a:xfrm>
              <a:off x="18908986" y="311343"/>
              <a:ext cx="0" cy="5133975"/>
            </a:xfrm>
            <a:custGeom>
              <a:avLst/>
              <a:gdLst/>
              <a:ahLst/>
              <a:cxnLst/>
              <a:rect l="l" t="t" r="r" b="b"/>
              <a:pathLst>
                <a:path h="5133975">
                  <a:moveTo>
                    <a:pt x="0" y="0"/>
                  </a:moveTo>
                  <a:lnTo>
                    <a:pt x="0" y="5133609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1" name="object 861"/>
            <p:cNvSpPr/>
            <p:nvPr/>
          </p:nvSpPr>
          <p:spPr>
            <a:xfrm>
              <a:off x="18942368" y="465168"/>
              <a:ext cx="205740" cy="60960"/>
            </a:xfrm>
            <a:custGeom>
              <a:avLst/>
              <a:gdLst/>
              <a:ahLst/>
              <a:cxnLst/>
              <a:rect l="l" t="t" r="r" b="b"/>
              <a:pathLst>
                <a:path w="205740" h="60959">
                  <a:moveTo>
                    <a:pt x="41478" y="0"/>
                  </a:moveTo>
                  <a:lnTo>
                    <a:pt x="33375" y="0"/>
                  </a:lnTo>
                  <a:lnTo>
                    <a:pt x="32385" y="990"/>
                  </a:lnTo>
                  <a:lnTo>
                    <a:pt x="30365" y="990"/>
                  </a:lnTo>
                  <a:lnTo>
                    <a:pt x="29337" y="2019"/>
                  </a:lnTo>
                  <a:lnTo>
                    <a:pt x="28346" y="2019"/>
                  </a:lnTo>
                  <a:lnTo>
                    <a:pt x="28346" y="3009"/>
                  </a:lnTo>
                  <a:lnTo>
                    <a:pt x="27305" y="3009"/>
                  </a:lnTo>
                  <a:lnTo>
                    <a:pt x="26314" y="4051"/>
                  </a:lnTo>
                  <a:lnTo>
                    <a:pt x="26314" y="5041"/>
                  </a:lnTo>
                  <a:lnTo>
                    <a:pt x="25285" y="5041"/>
                  </a:lnTo>
                  <a:lnTo>
                    <a:pt x="25285" y="6070"/>
                  </a:lnTo>
                  <a:lnTo>
                    <a:pt x="24295" y="7061"/>
                  </a:lnTo>
                  <a:lnTo>
                    <a:pt x="24295" y="8089"/>
                  </a:lnTo>
                  <a:lnTo>
                    <a:pt x="23266" y="9080"/>
                  </a:lnTo>
                  <a:lnTo>
                    <a:pt x="23266" y="10121"/>
                  </a:lnTo>
                  <a:lnTo>
                    <a:pt x="22263" y="10121"/>
                  </a:lnTo>
                  <a:lnTo>
                    <a:pt x="22263" y="12141"/>
                  </a:lnTo>
                  <a:lnTo>
                    <a:pt x="21234" y="13131"/>
                  </a:lnTo>
                  <a:lnTo>
                    <a:pt x="21234" y="14160"/>
                  </a:lnTo>
                  <a:lnTo>
                    <a:pt x="20243" y="15151"/>
                  </a:lnTo>
                  <a:lnTo>
                    <a:pt x="20243" y="16192"/>
                  </a:lnTo>
                  <a:lnTo>
                    <a:pt x="19215" y="17183"/>
                  </a:lnTo>
                  <a:lnTo>
                    <a:pt x="19215" y="19202"/>
                  </a:lnTo>
                  <a:lnTo>
                    <a:pt x="18224" y="20231"/>
                  </a:lnTo>
                  <a:lnTo>
                    <a:pt x="17183" y="21234"/>
                  </a:lnTo>
                  <a:lnTo>
                    <a:pt x="17183" y="22263"/>
                  </a:lnTo>
                  <a:lnTo>
                    <a:pt x="16192" y="23253"/>
                  </a:lnTo>
                  <a:lnTo>
                    <a:pt x="16192" y="24282"/>
                  </a:lnTo>
                  <a:lnTo>
                    <a:pt x="15163" y="24282"/>
                  </a:lnTo>
                  <a:lnTo>
                    <a:pt x="14173" y="25273"/>
                  </a:lnTo>
                  <a:lnTo>
                    <a:pt x="13144" y="25273"/>
                  </a:lnTo>
                  <a:lnTo>
                    <a:pt x="12153" y="26314"/>
                  </a:lnTo>
                  <a:lnTo>
                    <a:pt x="8102" y="26314"/>
                  </a:lnTo>
                  <a:lnTo>
                    <a:pt x="8102" y="0"/>
                  </a:lnTo>
                  <a:lnTo>
                    <a:pt x="0" y="0"/>
                  </a:lnTo>
                  <a:lnTo>
                    <a:pt x="0" y="59677"/>
                  </a:lnTo>
                  <a:lnTo>
                    <a:pt x="8102" y="59677"/>
                  </a:lnTo>
                  <a:lnTo>
                    <a:pt x="8102" y="32385"/>
                  </a:lnTo>
                  <a:lnTo>
                    <a:pt x="12153" y="32385"/>
                  </a:lnTo>
                  <a:lnTo>
                    <a:pt x="13144" y="33375"/>
                  </a:lnTo>
                  <a:lnTo>
                    <a:pt x="14173" y="33375"/>
                  </a:lnTo>
                  <a:lnTo>
                    <a:pt x="14173" y="34404"/>
                  </a:lnTo>
                  <a:lnTo>
                    <a:pt x="15163" y="34404"/>
                  </a:lnTo>
                  <a:lnTo>
                    <a:pt x="16192" y="35394"/>
                  </a:lnTo>
                  <a:lnTo>
                    <a:pt x="16192" y="36423"/>
                  </a:lnTo>
                  <a:lnTo>
                    <a:pt x="17183" y="36423"/>
                  </a:lnTo>
                  <a:lnTo>
                    <a:pt x="17183" y="37414"/>
                  </a:lnTo>
                  <a:lnTo>
                    <a:pt x="19215" y="39446"/>
                  </a:lnTo>
                  <a:lnTo>
                    <a:pt x="19215" y="40474"/>
                  </a:lnTo>
                  <a:lnTo>
                    <a:pt x="20243" y="41465"/>
                  </a:lnTo>
                  <a:lnTo>
                    <a:pt x="21234" y="42494"/>
                  </a:lnTo>
                  <a:lnTo>
                    <a:pt x="22263" y="43497"/>
                  </a:lnTo>
                  <a:lnTo>
                    <a:pt x="31356" y="59677"/>
                  </a:lnTo>
                  <a:lnTo>
                    <a:pt x="41478" y="59677"/>
                  </a:lnTo>
                  <a:lnTo>
                    <a:pt x="29337" y="40474"/>
                  </a:lnTo>
                  <a:lnTo>
                    <a:pt x="29337" y="39446"/>
                  </a:lnTo>
                  <a:lnTo>
                    <a:pt x="28346" y="38455"/>
                  </a:lnTo>
                  <a:lnTo>
                    <a:pt x="28346" y="37414"/>
                  </a:lnTo>
                  <a:lnTo>
                    <a:pt x="27305" y="37414"/>
                  </a:lnTo>
                  <a:lnTo>
                    <a:pt x="26314" y="36423"/>
                  </a:lnTo>
                  <a:lnTo>
                    <a:pt x="26314" y="35394"/>
                  </a:lnTo>
                  <a:lnTo>
                    <a:pt x="25285" y="34404"/>
                  </a:lnTo>
                  <a:lnTo>
                    <a:pt x="24295" y="33375"/>
                  </a:lnTo>
                  <a:lnTo>
                    <a:pt x="23266" y="32385"/>
                  </a:lnTo>
                  <a:lnTo>
                    <a:pt x="22263" y="32385"/>
                  </a:lnTo>
                  <a:lnTo>
                    <a:pt x="22263" y="31343"/>
                  </a:lnTo>
                  <a:lnTo>
                    <a:pt x="21234" y="31343"/>
                  </a:lnTo>
                  <a:lnTo>
                    <a:pt x="21234" y="30353"/>
                  </a:lnTo>
                  <a:lnTo>
                    <a:pt x="19215" y="30353"/>
                  </a:lnTo>
                  <a:lnTo>
                    <a:pt x="19215" y="28333"/>
                  </a:lnTo>
                  <a:lnTo>
                    <a:pt x="20243" y="28333"/>
                  </a:lnTo>
                  <a:lnTo>
                    <a:pt x="21234" y="27305"/>
                  </a:lnTo>
                  <a:lnTo>
                    <a:pt x="22263" y="26314"/>
                  </a:lnTo>
                  <a:lnTo>
                    <a:pt x="23266" y="26314"/>
                  </a:lnTo>
                  <a:lnTo>
                    <a:pt x="23266" y="25273"/>
                  </a:lnTo>
                  <a:lnTo>
                    <a:pt x="24295" y="25273"/>
                  </a:lnTo>
                  <a:lnTo>
                    <a:pt x="24295" y="24282"/>
                  </a:lnTo>
                  <a:lnTo>
                    <a:pt x="25285" y="23253"/>
                  </a:lnTo>
                  <a:lnTo>
                    <a:pt x="25285" y="22263"/>
                  </a:lnTo>
                  <a:lnTo>
                    <a:pt x="26314" y="21234"/>
                  </a:lnTo>
                  <a:lnTo>
                    <a:pt x="26314" y="20231"/>
                  </a:lnTo>
                  <a:lnTo>
                    <a:pt x="27305" y="19202"/>
                  </a:lnTo>
                  <a:lnTo>
                    <a:pt x="27305" y="18211"/>
                  </a:lnTo>
                  <a:lnTo>
                    <a:pt x="28346" y="17183"/>
                  </a:lnTo>
                  <a:lnTo>
                    <a:pt x="28346" y="15151"/>
                  </a:lnTo>
                  <a:lnTo>
                    <a:pt x="29337" y="14160"/>
                  </a:lnTo>
                  <a:lnTo>
                    <a:pt x="29337" y="13131"/>
                  </a:lnTo>
                  <a:lnTo>
                    <a:pt x="30365" y="12141"/>
                  </a:lnTo>
                  <a:lnTo>
                    <a:pt x="30365" y="11112"/>
                  </a:lnTo>
                  <a:lnTo>
                    <a:pt x="34417" y="7061"/>
                  </a:lnTo>
                  <a:lnTo>
                    <a:pt x="41478" y="7061"/>
                  </a:lnTo>
                  <a:lnTo>
                    <a:pt x="41478" y="0"/>
                  </a:lnTo>
                  <a:close/>
                </a:path>
                <a:path w="205740" h="60959">
                  <a:moveTo>
                    <a:pt x="54635" y="17195"/>
                  </a:moveTo>
                  <a:lnTo>
                    <a:pt x="47561" y="17195"/>
                  </a:lnTo>
                  <a:lnTo>
                    <a:pt x="47561" y="59702"/>
                  </a:lnTo>
                  <a:lnTo>
                    <a:pt x="54635" y="59702"/>
                  </a:lnTo>
                  <a:lnTo>
                    <a:pt x="54635" y="17195"/>
                  </a:lnTo>
                  <a:close/>
                </a:path>
                <a:path w="205740" h="60959">
                  <a:moveTo>
                    <a:pt x="54635" y="12"/>
                  </a:moveTo>
                  <a:lnTo>
                    <a:pt x="47561" y="12"/>
                  </a:lnTo>
                  <a:lnTo>
                    <a:pt x="47561" y="9105"/>
                  </a:lnTo>
                  <a:lnTo>
                    <a:pt x="54635" y="9105"/>
                  </a:lnTo>
                  <a:lnTo>
                    <a:pt x="54635" y="12"/>
                  </a:lnTo>
                  <a:close/>
                </a:path>
                <a:path w="205740" h="60959">
                  <a:moveTo>
                    <a:pt x="103200" y="17195"/>
                  </a:moveTo>
                  <a:lnTo>
                    <a:pt x="69824" y="17195"/>
                  </a:lnTo>
                  <a:lnTo>
                    <a:pt x="69824" y="51612"/>
                  </a:lnTo>
                  <a:lnTo>
                    <a:pt x="68834" y="51612"/>
                  </a:lnTo>
                  <a:lnTo>
                    <a:pt x="68834" y="52603"/>
                  </a:lnTo>
                  <a:lnTo>
                    <a:pt x="67805" y="53632"/>
                  </a:lnTo>
                  <a:lnTo>
                    <a:pt x="61734" y="53632"/>
                  </a:lnTo>
                  <a:lnTo>
                    <a:pt x="61734" y="59702"/>
                  </a:lnTo>
                  <a:lnTo>
                    <a:pt x="63754" y="59702"/>
                  </a:lnTo>
                  <a:lnTo>
                    <a:pt x="64795" y="60693"/>
                  </a:lnTo>
                  <a:lnTo>
                    <a:pt x="68834" y="60693"/>
                  </a:lnTo>
                  <a:lnTo>
                    <a:pt x="69824" y="59702"/>
                  </a:lnTo>
                  <a:lnTo>
                    <a:pt x="72847" y="59702"/>
                  </a:lnTo>
                  <a:lnTo>
                    <a:pt x="72847" y="58674"/>
                  </a:lnTo>
                  <a:lnTo>
                    <a:pt x="73875" y="58674"/>
                  </a:lnTo>
                  <a:lnTo>
                    <a:pt x="74866" y="57683"/>
                  </a:lnTo>
                  <a:lnTo>
                    <a:pt x="74866" y="56642"/>
                  </a:lnTo>
                  <a:lnTo>
                    <a:pt x="75907" y="56642"/>
                  </a:lnTo>
                  <a:lnTo>
                    <a:pt x="75907" y="54622"/>
                  </a:lnTo>
                  <a:lnTo>
                    <a:pt x="76898" y="54622"/>
                  </a:lnTo>
                  <a:lnTo>
                    <a:pt x="76898" y="23266"/>
                  </a:lnTo>
                  <a:lnTo>
                    <a:pt x="96139" y="23266"/>
                  </a:lnTo>
                  <a:lnTo>
                    <a:pt x="96139" y="59702"/>
                  </a:lnTo>
                  <a:lnTo>
                    <a:pt x="103200" y="59702"/>
                  </a:lnTo>
                  <a:lnTo>
                    <a:pt x="103200" y="23266"/>
                  </a:lnTo>
                  <a:lnTo>
                    <a:pt x="103200" y="17195"/>
                  </a:lnTo>
                  <a:close/>
                </a:path>
                <a:path w="205740" h="60959">
                  <a:moveTo>
                    <a:pt x="149758" y="42481"/>
                  </a:moveTo>
                  <a:lnTo>
                    <a:pt x="148767" y="42481"/>
                  </a:lnTo>
                  <a:lnTo>
                    <a:pt x="148767" y="40449"/>
                  </a:lnTo>
                  <a:lnTo>
                    <a:pt x="147726" y="39458"/>
                  </a:lnTo>
                  <a:lnTo>
                    <a:pt x="146735" y="38430"/>
                  </a:lnTo>
                  <a:lnTo>
                    <a:pt x="145707" y="37439"/>
                  </a:lnTo>
                  <a:lnTo>
                    <a:pt x="144716" y="36410"/>
                  </a:lnTo>
                  <a:lnTo>
                    <a:pt x="143687" y="36410"/>
                  </a:lnTo>
                  <a:lnTo>
                    <a:pt x="142697" y="35420"/>
                  </a:lnTo>
                  <a:lnTo>
                    <a:pt x="142697" y="45529"/>
                  </a:lnTo>
                  <a:lnTo>
                    <a:pt x="142697" y="48552"/>
                  </a:lnTo>
                  <a:lnTo>
                    <a:pt x="141655" y="49580"/>
                  </a:lnTo>
                  <a:lnTo>
                    <a:pt x="141655" y="50571"/>
                  </a:lnTo>
                  <a:lnTo>
                    <a:pt x="140665" y="51612"/>
                  </a:lnTo>
                  <a:lnTo>
                    <a:pt x="139636" y="52603"/>
                  </a:lnTo>
                  <a:lnTo>
                    <a:pt x="137617" y="52603"/>
                  </a:lnTo>
                  <a:lnTo>
                    <a:pt x="136613" y="53632"/>
                  </a:lnTo>
                  <a:lnTo>
                    <a:pt x="121424" y="53632"/>
                  </a:lnTo>
                  <a:lnTo>
                    <a:pt x="121424" y="39458"/>
                  </a:lnTo>
                  <a:lnTo>
                    <a:pt x="134594" y="39458"/>
                  </a:lnTo>
                  <a:lnTo>
                    <a:pt x="135585" y="40449"/>
                  </a:lnTo>
                  <a:lnTo>
                    <a:pt x="138645" y="40449"/>
                  </a:lnTo>
                  <a:lnTo>
                    <a:pt x="139636" y="41490"/>
                  </a:lnTo>
                  <a:lnTo>
                    <a:pt x="140665" y="41490"/>
                  </a:lnTo>
                  <a:lnTo>
                    <a:pt x="140665" y="42481"/>
                  </a:lnTo>
                  <a:lnTo>
                    <a:pt x="141655" y="43510"/>
                  </a:lnTo>
                  <a:lnTo>
                    <a:pt x="141655" y="44500"/>
                  </a:lnTo>
                  <a:lnTo>
                    <a:pt x="142697" y="45529"/>
                  </a:lnTo>
                  <a:lnTo>
                    <a:pt x="142697" y="35420"/>
                  </a:lnTo>
                  <a:lnTo>
                    <a:pt x="140665" y="35420"/>
                  </a:lnTo>
                  <a:lnTo>
                    <a:pt x="139636" y="34378"/>
                  </a:lnTo>
                  <a:lnTo>
                    <a:pt x="136613" y="34378"/>
                  </a:lnTo>
                  <a:lnTo>
                    <a:pt x="135585" y="33388"/>
                  </a:lnTo>
                  <a:lnTo>
                    <a:pt x="121424" y="33388"/>
                  </a:lnTo>
                  <a:lnTo>
                    <a:pt x="121424" y="17195"/>
                  </a:lnTo>
                  <a:lnTo>
                    <a:pt x="114350" y="17195"/>
                  </a:lnTo>
                  <a:lnTo>
                    <a:pt x="114350" y="59702"/>
                  </a:lnTo>
                  <a:lnTo>
                    <a:pt x="139636" y="59702"/>
                  </a:lnTo>
                  <a:lnTo>
                    <a:pt x="140665" y="58674"/>
                  </a:lnTo>
                  <a:lnTo>
                    <a:pt x="142697" y="58674"/>
                  </a:lnTo>
                  <a:lnTo>
                    <a:pt x="143687" y="57683"/>
                  </a:lnTo>
                  <a:lnTo>
                    <a:pt x="144716" y="57683"/>
                  </a:lnTo>
                  <a:lnTo>
                    <a:pt x="144716" y="56642"/>
                  </a:lnTo>
                  <a:lnTo>
                    <a:pt x="145707" y="56642"/>
                  </a:lnTo>
                  <a:lnTo>
                    <a:pt x="145707" y="55651"/>
                  </a:lnTo>
                  <a:lnTo>
                    <a:pt x="146735" y="55651"/>
                  </a:lnTo>
                  <a:lnTo>
                    <a:pt x="146735" y="54622"/>
                  </a:lnTo>
                  <a:lnTo>
                    <a:pt x="147726" y="54622"/>
                  </a:lnTo>
                  <a:lnTo>
                    <a:pt x="147726" y="53632"/>
                  </a:lnTo>
                  <a:lnTo>
                    <a:pt x="148767" y="52603"/>
                  </a:lnTo>
                  <a:lnTo>
                    <a:pt x="148767" y="51612"/>
                  </a:lnTo>
                  <a:lnTo>
                    <a:pt x="149758" y="50571"/>
                  </a:lnTo>
                  <a:lnTo>
                    <a:pt x="149758" y="42481"/>
                  </a:lnTo>
                  <a:close/>
                </a:path>
                <a:path w="205740" h="60959">
                  <a:moveTo>
                    <a:pt x="190258" y="59702"/>
                  </a:moveTo>
                  <a:lnTo>
                    <a:pt x="182156" y="46532"/>
                  </a:lnTo>
                  <a:lnTo>
                    <a:pt x="181127" y="45529"/>
                  </a:lnTo>
                  <a:lnTo>
                    <a:pt x="181127" y="44500"/>
                  </a:lnTo>
                  <a:lnTo>
                    <a:pt x="180136" y="43510"/>
                  </a:lnTo>
                  <a:lnTo>
                    <a:pt x="179095" y="43510"/>
                  </a:lnTo>
                  <a:lnTo>
                    <a:pt x="179095" y="42481"/>
                  </a:lnTo>
                  <a:lnTo>
                    <a:pt x="177076" y="40449"/>
                  </a:lnTo>
                  <a:lnTo>
                    <a:pt x="176085" y="39458"/>
                  </a:lnTo>
                  <a:lnTo>
                    <a:pt x="175056" y="39458"/>
                  </a:lnTo>
                  <a:lnTo>
                    <a:pt x="175056" y="38430"/>
                  </a:lnTo>
                  <a:lnTo>
                    <a:pt x="173024" y="38430"/>
                  </a:lnTo>
                  <a:lnTo>
                    <a:pt x="173024" y="37439"/>
                  </a:lnTo>
                  <a:lnTo>
                    <a:pt x="174066" y="37439"/>
                  </a:lnTo>
                  <a:lnTo>
                    <a:pt x="174066" y="36410"/>
                  </a:lnTo>
                  <a:lnTo>
                    <a:pt x="175056" y="36410"/>
                  </a:lnTo>
                  <a:lnTo>
                    <a:pt x="176085" y="35420"/>
                  </a:lnTo>
                  <a:lnTo>
                    <a:pt x="177076" y="34378"/>
                  </a:lnTo>
                  <a:lnTo>
                    <a:pt x="177076" y="33388"/>
                  </a:lnTo>
                  <a:lnTo>
                    <a:pt x="178104" y="33388"/>
                  </a:lnTo>
                  <a:lnTo>
                    <a:pt x="178104" y="32359"/>
                  </a:lnTo>
                  <a:lnTo>
                    <a:pt x="179095" y="31369"/>
                  </a:lnTo>
                  <a:lnTo>
                    <a:pt x="179095" y="30340"/>
                  </a:lnTo>
                  <a:lnTo>
                    <a:pt x="180136" y="29349"/>
                  </a:lnTo>
                  <a:lnTo>
                    <a:pt x="180136" y="27317"/>
                  </a:lnTo>
                  <a:lnTo>
                    <a:pt x="181127" y="26289"/>
                  </a:lnTo>
                  <a:lnTo>
                    <a:pt x="181127" y="25298"/>
                  </a:lnTo>
                  <a:lnTo>
                    <a:pt x="182156" y="24269"/>
                  </a:lnTo>
                  <a:lnTo>
                    <a:pt x="182156" y="23266"/>
                  </a:lnTo>
                  <a:lnTo>
                    <a:pt x="185178" y="23266"/>
                  </a:lnTo>
                  <a:lnTo>
                    <a:pt x="186207" y="22237"/>
                  </a:lnTo>
                  <a:lnTo>
                    <a:pt x="188226" y="23266"/>
                  </a:lnTo>
                  <a:lnTo>
                    <a:pt x="188226" y="22237"/>
                  </a:lnTo>
                  <a:lnTo>
                    <a:pt x="188226" y="17195"/>
                  </a:lnTo>
                  <a:lnTo>
                    <a:pt x="181127" y="17195"/>
                  </a:lnTo>
                  <a:lnTo>
                    <a:pt x="180136" y="18186"/>
                  </a:lnTo>
                  <a:lnTo>
                    <a:pt x="179095" y="18186"/>
                  </a:lnTo>
                  <a:lnTo>
                    <a:pt x="179095" y="19227"/>
                  </a:lnTo>
                  <a:lnTo>
                    <a:pt x="178104" y="19227"/>
                  </a:lnTo>
                  <a:lnTo>
                    <a:pt x="178104" y="20218"/>
                  </a:lnTo>
                  <a:lnTo>
                    <a:pt x="177076" y="20218"/>
                  </a:lnTo>
                  <a:lnTo>
                    <a:pt x="177076" y="21247"/>
                  </a:lnTo>
                  <a:lnTo>
                    <a:pt x="176085" y="22237"/>
                  </a:lnTo>
                  <a:lnTo>
                    <a:pt x="176085" y="23266"/>
                  </a:lnTo>
                  <a:lnTo>
                    <a:pt x="175056" y="24269"/>
                  </a:lnTo>
                  <a:lnTo>
                    <a:pt x="175056" y="25298"/>
                  </a:lnTo>
                  <a:lnTo>
                    <a:pt x="174066" y="26289"/>
                  </a:lnTo>
                  <a:lnTo>
                    <a:pt x="174066" y="28308"/>
                  </a:lnTo>
                  <a:lnTo>
                    <a:pt x="173024" y="29349"/>
                  </a:lnTo>
                  <a:lnTo>
                    <a:pt x="173024" y="30340"/>
                  </a:lnTo>
                  <a:lnTo>
                    <a:pt x="172034" y="31369"/>
                  </a:lnTo>
                  <a:lnTo>
                    <a:pt x="172034" y="32359"/>
                  </a:lnTo>
                  <a:lnTo>
                    <a:pt x="170014" y="34378"/>
                  </a:lnTo>
                  <a:lnTo>
                    <a:pt x="168986" y="34378"/>
                  </a:lnTo>
                  <a:lnTo>
                    <a:pt x="167995" y="35420"/>
                  </a:lnTo>
                  <a:lnTo>
                    <a:pt x="165963" y="35420"/>
                  </a:lnTo>
                  <a:lnTo>
                    <a:pt x="165963" y="17195"/>
                  </a:lnTo>
                  <a:lnTo>
                    <a:pt x="157873" y="17195"/>
                  </a:lnTo>
                  <a:lnTo>
                    <a:pt x="157873" y="59702"/>
                  </a:lnTo>
                  <a:lnTo>
                    <a:pt x="165963" y="59702"/>
                  </a:lnTo>
                  <a:lnTo>
                    <a:pt x="165963" y="40449"/>
                  </a:lnTo>
                  <a:lnTo>
                    <a:pt x="168986" y="40449"/>
                  </a:lnTo>
                  <a:lnTo>
                    <a:pt x="173024" y="44500"/>
                  </a:lnTo>
                  <a:lnTo>
                    <a:pt x="173024" y="45529"/>
                  </a:lnTo>
                  <a:lnTo>
                    <a:pt x="174066" y="46532"/>
                  </a:lnTo>
                  <a:lnTo>
                    <a:pt x="182156" y="59702"/>
                  </a:lnTo>
                  <a:lnTo>
                    <a:pt x="190258" y="59702"/>
                  </a:lnTo>
                  <a:close/>
                </a:path>
                <a:path w="205740" h="60959">
                  <a:moveTo>
                    <a:pt x="205435" y="51612"/>
                  </a:moveTo>
                  <a:lnTo>
                    <a:pt x="197332" y="51612"/>
                  </a:lnTo>
                  <a:lnTo>
                    <a:pt x="197332" y="59702"/>
                  </a:lnTo>
                  <a:lnTo>
                    <a:pt x="205435" y="59702"/>
                  </a:lnTo>
                  <a:lnTo>
                    <a:pt x="205435" y="5161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2" name="object 862"/>
            <p:cNvSpPr/>
            <p:nvPr/>
          </p:nvSpPr>
          <p:spPr>
            <a:xfrm>
              <a:off x="15562462" y="104703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3" name="object 863"/>
            <p:cNvSpPr/>
            <p:nvPr/>
          </p:nvSpPr>
          <p:spPr>
            <a:xfrm>
              <a:off x="15562462" y="123727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4" name="object 864"/>
            <p:cNvSpPr/>
            <p:nvPr/>
          </p:nvSpPr>
          <p:spPr>
            <a:xfrm>
              <a:off x="15562462" y="142853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5" name="object 865"/>
            <p:cNvSpPr/>
            <p:nvPr/>
          </p:nvSpPr>
          <p:spPr>
            <a:xfrm>
              <a:off x="15562463" y="311343"/>
              <a:ext cx="0" cy="5133975"/>
            </a:xfrm>
            <a:custGeom>
              <a:avLst/>
              <a:gdLst/>
              <a:ahLst/>
              <a:cxnLst/>
              <a:rect l="l" t="t" r="r" b="b"/>
              <a:pathLst>
                <a:path h="5133975">
                  <a:moveTo>
                    <a:pt x="0" y="0"/>
                  </a:moveTo>
                  <a:lnTo>
                    <a:pt x="0" y="5133609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6" name="object 866"/>
            <p:cNvSpPr/>
            <p:nvPr/>
          </p:nvSpPr>
          <p:spPr>
            <a:xfrm>
              <a:off x="15562462" y="161979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7" name="object 867"/>
            <p:cNvSpPr/>
            <p:nvPr/>
          </p:nvSpPr>
          <p:spPr>
            <a:xfrm>
              <a:off x="15562462" y="1811055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8" name="object 868"/>
            <p:cNvSpPr/>
            <p:nvPr/>
          </p:nvSpPr>
          <p:spPr>
            <a:xfrm>
              <a:off x="15562462" y="200231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69" name="object 869"/>
            <p:cNvPicPr/>
            <p:nvPr/>
          </p:nvPicPr>
          <p:blipFill>
            <a:blip r:embed="rId72" cstate="print"/>
            <a:stretch>
              <a:fillRect/>
            </a:stretch>
          </p:blipFill>
          <p:spPr>
            <a:xfrm>
              <a:off x="15681873" y="730291"/>
              <a:ext cx="101195" cy="71848"/>
            </a:xfrm>
            <a:prstGeom prst="rect">
              <a:avLst/>
            </a:prstGeom>
          </p:spPr>
        </p:pic>
        <p:pic>
          <p:nvPicPr>
            <p:cNvPr id="870" name="object 870"/>
            <p:cNvPicPr/>
            <p:nvPr/>
          </p:nvPicPr>
          <p:blipFill>
            <a:blip r:embed="rId73" cstate="print"/>
            <a:stretch>
              <a:fillRect/>
            </a:stretch>
          </p:blipFill>
          <p:spPr>
            <a:xfrm>
              <a:off x="19199436" y="740411"/>
              <a:ext cx="214513" cy="72860"/>
            </a:xfrm>
            <a:prstGeom prst="rect">
              <a:avLst/>
            </a:prstGeom>
          </p:spPr>
        </p:pic>
        <p:pic>
          <p:nvPicPr>
            <p:cNvPr id="871" name="object 871"/>
            <p:cNvPicPr/>
            <p:nvPr/>
          </p:nvPicPr>
          <p:blipFill>
            <a:blip r:embed="rId74" cstate="print"/>
            <a:stretch>
              <a:fillRect/>
            </a:stretch>
          </p:blipFill>
          <p:spPr>
            <a:xfrm>
              <a:off x="18974783" y="740431"/>
              <a:ext cx="104210" cy="72840"/>
            </a:xfrm>
            <a:prstGeom prst="rect">
              <a:avLst/>
            </a:prstGeom>
          </p:spPr>
        </p:pic>
        <p:pic>
          <p:nvPicPr>
            <p:cNvPr id="872" name="object 872"/>
            <p:cNvPicPr/>
            <p:nvPr/>
          </p:nvPicPr>
          <p:blipFill>
            <a:blip r:embed="rId75" cstate="print"/>
            <a:stretch>
              <a:fillRect/>
            </a:stretch>
          </p:blipFill>
          <p:spPr>
            <a:xfrm>
              <a:off x="16372024" y="735371"/>
              <a:ext cx="452342" cy="72840"/>
            </a:xfrm>
            <a:prstGeom prst="rect">
              <a:avLst/>
            </a:prstGeom>
          </p:spPr>
        </p:pic>
        <p:pic>
          <p:nvPicPr>
            <p:cNvPr id="873" name="object 873"/>
            <p:cNvPicPr/>
            <p:nvPr/>
          </p:nvPicPr>
          <p:blipFill>
            <a:blip r:embed="rId76" cstate="print"/>
            <a:stretch>
              <a:fillRect/>
            </a:stretch>
          </p:blipFill>
          <p:spPr>
            <a:xfrm>
              <a:off x="17413321" y="726243"/>
              <a:ext cx="1419747" cy="92087"/>
            </a:xfrm>
            <a:prstGeom prst="rect">
              <a:avLst/>
            </a:prstGeom>
          </p:spPr>
        </p:pic>
        <p:pic>
          <p:nvPicPr>
            <p:cNvPr id="874" name="object 874"/>
            <p:cNvPicPr/>
            <p:nvPr/>
          </p:nvPicPr>
          <p:blipFill>
            <a:blip r:embed="rId77" cstate="print"/>
            <a:stretch>
              <a:fillRect/>
            </a:stretch>
          </p:blipFill>
          <p:spPr>
            <a:xfrm>
              <a:off x="15675801" y="921550"/>
              <a:ext cx="114350" cy="71828"/>
            </a:xfrm>
            <a:prstGeom prst="rect">
              <a:avLst/>
            </a:prstGeom>
          </p:spPr>
        </p:pic>
        <p:pic>
          <p:nvPicPr>
            <p:cNvPr id="875" name="object 875"/>
            <p:cNvPicPr/>
            <p:nvPr/>
          </p:nvPicPr>
          <p:blipFill>
            <a:blip r:embed="rId78" cstate="print"/>
            <a:stretch>
              <a:fillRect/>
            </a:stretch>
          </p:blipFill>
          <p:spPr>
            <a:xfrm>
              <a:off x="19199416" y="931690"/>
              <a:ext cx="215545" cy="72820"/>
            </a:xfrm>
            <a:prstGeom prst="rect">
              <a:avLst/>
            </a:prstGeom>
          </p:spPr>
        </p:pic>
        <p:pic>
          <p:nvPicPr>
            <p:cNvPr id="876" name="object 876"/>
            <p:cNvPicPr/>
            <p:nvPr/>
          </p:nvPicPr>
          <p:blipFill>
            <a:blip r:embed="rId79" cstate="print"/>
            <a:stretch>
              <a:fillRect/>
            </a:stretch>
          </p:blipFill>
          <p:spPr>
            <a:xfrm>
              <a:off x="18974783" y="931690"/>
              <a:ext cx="104210" cy="72840"/>
            </a:xfrm>
            <a:prstGeom prst="rect">
              <a:avLst/>
            </a:prstGeom>
          </p:spPr>
        </p:pic>
        <p:pic>
          <p:nvPicPr>
            <p:cNvPr id="877" name="object 877"/>
            <p:cNvPicPr/>
            <p:nvPr/>
          </p:nvPicPr>
          <p:blipFill>
            <a:blip r:embed="rId80" cstate="print"/>
            <a:stretch>
              <a:fillRect/>
            </a:stretch>
          </p:blipFill>
          <p:spPr>
            <a:xfrm>
              <a:off x="15674789" y="1111797"/>
              <a:ext cx="115362" cy="72860"/>
            </a:xfrm>
            <a:prstGeom prst="rect">
              <a:avLst/>
            </a:prstGeom>
          </p:spPr>
        </p:pic>
        <p:pic>
          <p:nvPicPr>
            <p:cNvPr id="878" name="object 878"/>
            <p:cNvPicPr/>
            <p:nvPr/>
          </p:nvPicPr>
          <p:blipFill>
            <a:blip r:embed="rId81" cstate="print"/>
            <a:stretch>
              <a:fillRect/>
            </a:stretch>
          </p:blipFill>
          <p:spPr>
            <a:xfrm>
              <a:off x="19199416" y="1122928"/>
              <a:ext cx="214513" cy="72860"/>
            </a:xfrm>
            <a:prstGeom prst="rect">
              <a:avLst/>
            </a:prstGeom>
          </p:spPr>
        </p:pic>
        <p:sp>
          <p:nvSpPr>
            <p:cNvPr id="879" name="object 879"/>
            <p:cNvSpPr/>
            <p:nvPr/>
          </p:nvSpPr>
          <p:spPr>
            <a:xfrm>
              <a:off x="18979821" y="1122939"/>
              <a:ext cx="95250" cy="73025"/>
            </a:xfrm>
            <a:custGeom>
              <a:avLst/>
              <a:gdLst/>
              <a:ahLst/>
              <a:cxnLst/>
              <a:rect l="l" t="t" r="r" b="b"/>
              <a:pathLst>
                <a:path w="95250" h="73025">
                  <a:moveTo>
                    <a:pt x="26301" y="0"/>
                  </a:moveTo>
                  <a:lnTo>
                    <a:pt x="20231" y="0"/>
                  </a:lnTo>
                  <a:lnTo>
                    <a:pt x="20231" y="1028"/>
                  </a:lnTo>
                  <a:lnTo>
                    <a:pt x="19240" y="1028"/>
                  </a:lnTo>
                  <a:lnTo>
                    <a:pt x="19240" y="3048"/>
                  </a:lnTo>
                  <a:lnTo>
                    <a:pt x="18211" y="4038"/>
                  </a:lnTo>
                  <a:lnTo>
                    <a:pt x="17221" y="4038"/>
                  </a:lnTo>
                  <a:lnTo>
                    <a:pt x="17221" y="5080"/>
                  </a:lnTo>
                  <a:lnTo>
                    <a:pt x="16192" y="6070"/>
                  </a:lnTo>
                  <a:lnTo>
                    <a:pt x="16192" y="7099"/>
                  </a:lnTo>
                  <a:lnTo>
                    <a:pt x="15189" y="8089"/>
                  </a:lnTo>
                  <a:lnTo>
                    <a:pt x="14160" y="8089"/>
                  </a:lnTo>
                  <a:lnTo>
                    <a:pt x="13169" y="9118"/>
                  </a:lnTo>
                  <a:lnTo>
                    <a:pt x="12141" y="10109"/>
                  </a:lnTo>
                  <a:lnTo>
                    <a:pt x="11150" y="11150"/>
                  </a:lnTo>
                  <a:lnTo>
                    <a:pt x="10109" y="12141"/>
                  </a:lnTo>
                  <a:lnTo>
                    <a:pt x="9118" y="13169"/>
                  </a:lnTo>
                  <a:lnTo>
                    <a:pt x="8089" y="13169"/>
                  </a:lnTo>
                  <a:lnTo>
                    <a:pt x="6070" y="15189"/>
                  </a:lnTo>
                  <a:lnTo>
                    <a:pt x="5080" y="15189"/>
                  </a:lnTo>
                  <a:lnTo>
                    <a:pt x="4038" y="16192"/>
                  </a:lnTo>
                  <a:lnTo>
                    <a:pt x="3048" y="16192"/>
                  </a:lnTo>
                  <a:lnTo>
                    <a:pt x="2019" y="17221"/>
                  </a:lnTo>
                  <a:lnTo>
                    <a:pt x="1028" y="17221"/>
                  </a:lnTo>
                  <a:lnTo>
                    <a:pt x="1028" y="18211"/>
                  </a:lnTo>
                  <a:lnTo>
                    <a:pt x="0" y="18211"/>
                  </a:lnTo>
                  <a:lnTo>
                    <a:pt x="0" y="26301"/>
                  </a:lnTo>
                  <a:lnTo>
                    <a:pt x="1028" y="26301"/>
                  </a:lnTo>
                  <a:lnTo>
                    <a:pt x="2019" y="25311"/>
                  </a:lnTo>
                  <a:lnTo>
                    <a:pt x="4038" y="25311"/>
                  </a:lnTo>
                  <a:lnTo>
                    <a:pt x="5080" y="24282"/>
                  </a:lnTo>
                  <a:lnTo>
                    <a:pt x="6070" y="24282"/>
                  </a:lnTo>
                  <a:lnTo>
                    <a:pt x="7099" y="23291"/>
                  </a:lnTo>
                  <a:lnTo>
                    <a:pt x="8089" y="23291"/>
                  </a:lnTo>
                  <a:lnTo>
                    <a:pt x="10109" y="21272"/>
                  </a:lnTo>
                  <a:lnTo>
                    <a:pt x="11150" y="21272"/>
                  </a:lnTo>
                  <a:lnTo>
                    <a:pt x="12141" y="20231"/>
                  </a:lnTo>
                  <a:lnTo>
                    <a:pt x="13169" y="20231"/>
                  </a:lnTo>
                  <a:lnTo>
                    <a:pt x="13169" y="19240"/>
                  </a:lnTo>
                  <a:lnTo>
                    <a:pt x="14160" y="18211"/>
                  </a:lnTo>
                  <a:lnTo>
                    <a:pt x="15189" y="18211"/>
                  </a:lnTo>
                  <a:lnTo>
                    <a:pt x="17221" y="16192"/>
                  </a:lnTo>
                  <a:lnTo>
                    <a:pt x="17221" y="72859"/>
                  </a:lnTo>
                  <a:lnTo>
                    <a:pt x="26301" y="72859"/>
                  </a:lnTo>
                  <a:lnTo>
                    <a:pt x="26301" y="0"/>
                  </a:lnTo>
                  <a:close/>
                </a:path>
                <a:path w="95250" h="73025">
                  <a:moveTo>
                    <a:pt x="95123" y="19227"/>
                  </a:moveTo>
                  <a:lnTo>
                    <a:pt x="94132" y="18224"/>
                  </a:lnTo>
                  <a:lnTo>
                    <a:pt x="94132" y="14185"/>
                  </a:lnTo>
                  <a:lnTo>
                    <a:pt x="93091" y="13144"/>
                  </a:lnTo>
                  <a:lnTo>
                    <a:pt x="93091" y="11125"/>
                  </a:lnTo>
                  <a:lnTo>
                    <a:pt x="92100" y="11125"/>
                  </a:lnTo>
                  <a:lnTo>
                    <a:pt x="92100" y="10134"/>
                  </a:lnTo>
                  <a:lnTo>
                    <a:pt x="91071" y="9105"/>
                  </a:lnTo>
                  <a:lnTo>
                    <a:pt x="91071" y="8115"/>
                  </a:lnTo>
                  <a:lnTo>
                    <a:pt x="90081" y="7073"/>
                  </a:lnTo>
                  <a:lnTo>
                    <a:pt x="89052" y="7073"/>
                  </a:lnTo>
                  <a:lnTo>
                    <a:pt x="89052" y="6083"/>
                  </a:lnTo>
                  <a:lnTo>
                    <a:pt x="88061" y="5054"/>
                  </a:lnTo>
                  <a:lnTo>
                    <a:pt x="87020" y="5054"/>
                  </a:lnTo>
                  <a:lnTo>
                    <a:pt x="85001" y="3035"/>
                  </a:lnTo>
                  <a:lnTo>
                    <a:pt x="84010" y="3035"/>
                  </a:lnTo>
                  <a:lnTo>
                    <a:pt x="82981" y="2044"/>
                  </a:lnTo>
                  <a:lnTo>
                    <a:pt x="81978" y="2044"/>
                  </a:lnTo>
                  <a:lnTo>
                    <a:pt x="80949" y="1003"/>
                  </a:lnTo>
                  <a:lnTo>
                    <a:pt x="75907" y="1003"/>
                  </a:lnTo>
                  <a:lnTo>
                    <a:pt x="74879" y="12"/>
                  </a:lnTo>
                  <a:lnTo>
                    <a:pt x="69837" y="12"/>
                  </a:lnTo>
                  <a:lnTo>
                    <a:pt x="68808" y="1003"/>
                  </a:lnTo>
                  <a:lnTo>
                    <a:pt x="63766" y="1003"/>
                  </a:lnTo>
                  <a:lnTo>
                    <a:pt x="63766" y="2044"/>
                  </a:lnTo>
                  <a:lnTo>
                    <a:pt x="61747" y="2044"/>
                  </a:lnTo>
                  <a:lnTo>
                    <a:pt x="60718" y="3035"/>
                  </a:lnTo>
                  <a:lnTo>
                    <a:pt x="59715" y="3035"/>
                  </a:lnTo>
                  <a:lnTo>
                    <a:pt x="58686" y="4064"/>
                  </a:lnTo>
                  <a:lnTo>
                    <a:pt x="57696" y="4064"/>
                  </a:lnTo>
                  <a:lnTo>
                    <a:pt x="56667" y="5054"/>
                  </a:lnTo>
                  <a:lnTo>
                    <a:pt x="55676" y="6083"/>
                  </a:lnTo>
                  <a:lnTo>
                    <a:pt x="54635" y="7073"/>
                  </a:lnTo>
                  <a:lnTo>
                    <a:pt x="53644" y="8115"/>
                  </a:lnTo>
                  <a:lnTo>
                    <a:pt x="53644" y="9105"/>
                  </a:lnTo>
                  <a:lnTo>
                    <a:pt x="51625" y="11125"/>
                  </a:lnTo>
                  <a:lnTo>
                    <a:pt x="51625" y="12153"/>
                  </a:lnTo>
                  <a:lnTo>
                    <a:pt x="50596" y="13144"/>
                  </a:lnTo>
                  <a:lnTo>
                    <a:pt x="50596" y="15176"/>
                  </a:lnTo>
                  <a:lnTo>
                    <a:pt x="49606" y="16205"/>
                  </a:lnTo>
                  <a:lnTo>
                    <a:pt x="49606" y="21247"/>
                  </a:lnTo>
                  <a:lnTo>
                    <a:pt x="57696" y="22275"/>
                  </a:lnTo>
                  <a:lnTo>
                    <a:pt x="57696" y="21247"/>
                  </a:lnTo>
                  <a:lnTo>
                    <a:pt x="58686" y="20256"/>
                  </a:lnTo>
                  <a:lnTo>
                    <a:pt x="58686" y="16205"/>
                  </a:lnTo>
                  <a:lnTo>
                    <a:pt x="59715" y="15176"/>
                  </a:lnTo>
                  <a:lnTo>
                    <a:pt x="59715" y="14185"/>
                  </a:lnTo>
                  <a:lnTo>
                    <a:pt x="60718" y="13144"/>
                  </a:lnTo>
                  <a:lnTo>
                    <a:pt x="61747" y="12153"/>
                  </a:lnTo>
                  <a:lnTo>
                    <a:pt x="61747" y="11125"/>
                  </a:lnTo>
                  <a:lnTo>
                    <a:pt x="62738" y="11125"/>
                  </a:lnTo>
                  <a:lnTo>
                    <a:pt x="62738" y="10134"/>
                  </a:lnTo>
                  <a:lnTo>
                    <a:pt x="63766" y="10134"/>
                  </a:lnTo>
                  <a:lnTo>
                    <a:pt x="64757" y="9105"/>
                  </a:lnTo>
                  <a:lnTo>
                    <a:pt x="65798" y="9105"/>
                  </a:lnTo>
                  <a:lnTo>
                    <a:pt x="66789" y="8115"/>
                  </a:lnTo>
                  <a:lnTo>
                    <a:pt x="76898" y="8115"/>
                  </a:lnTo>
                  <a:lnTo>
                    <a:pt x="77939" y="9105"/>
                  </a:lnTo>
                  <a:lnTo>
                    <a:pt x="79959" y="9105"/>
                  </a:lnTo>
                  <a:lnTo>
                    <a:pt x="80949" y="10134"/>
                  </a:lnTo>
                  <a:lnTo>
                    <a:pt x="81978" y="11125"/>
                  </a:lnTo>
                  <a:lnTo>
                    <a:pt x="82981" y="12153"/>
                  </a:lnTo>
                  <a:lnTo>
                    <a:pt x="82981" y="13144"/>
                  </a:lnTo>
                  <a:lnTo>
                    <a:pt x="84010" y="13144"/>
                  </a:lnTo>
                  <a:lnTo>
                    <a:pt x="84010" y="14185"/>
                  </a:lnTo>
                  <a:lnTo>
                    <a:pt x="85001" y="15176"/>
                  </a:lnTo>
                  <a:lnTo>
                    <a:pt x="85001" y="17195"/>
                  </a:lnTo>
                  <a:lnTo>
                    <a:pt x="86029" y="18224"/>
                  </a:lnTo>
                  <a:lnTo>
                    <a:pt x="86029" y="21247"/>
                  </a:lnTo>
                  <a:lnTo>
                    <a:pt x="85001" y="22275"/>
                  </a:lnTo>
                  <a:lnTo>
                    <a:pt x="85001" y="25298"/>
                  </a:lnTo>
                  <a:lnTo>
                    <a:pt x="84010" y="26327"/>
                  </a:lnTo>
                  <a:lnTo>
                    <a:pt x="84010" y="27317"/>
                  </a:lnTo>
                  <a:lnTo>
                    <a:pt x="81978" y="29337"/>
                  </a:lnTo>
                  <a:lnTo>
                    <a:pt x="81978" y="30378"/>
                  </a:lnTo>
                  <a:lnTo>
                    <a:pt x="80949" y="31369"/>
                  </a:lnTo>
                  <a:lnTo>
                    <a:pt x="79959" y="32397"/>
                  </a:lnTo>
                  <a:lnTo>
                    <a:pt x="78930" y="33388"/>
                  </a:lnTo>
                  <a:lnTo>
                    <a:pt x="78930" y="34417"/>
                  </a:lnTo>
                  <a:lnTo>
                    <a:pt x="77939" y="34417"/>
                  </a:lnTo>
                  <a:lnTo>
                    <a:pt x="77939" y="35407"/>
                  </a:lnTo>
                  <a:lnTo>
                    <a:pt x="76898" y="35407"/>
                  </a:lnTo>
                  <a:lnTo>
                    <a:pt x="75907" y="36449"/>
                  </a:lnTo>
                  <a:lnTo>
                    <a:pt x="75907" y="37439"/>
                  </a:lnTo>
                  <a:lnTo>
                    <a:pt x="74879" y="38468"/>
                  </a:lnTo>
                  <a:lnTo>
                    <a:pt x="73888" y="38468"/>
                  </a:lnTo>
                  <a:lnTo>
                    <a:pt x="72859" y="39458"/>
                  </a:lnTo>
                  <a:lnTo>
                    <a:pt x="72859" y="40487"/>
                  </a:lnTo>
                  <a:lnTo>
                    <a:pt x="71869" y="40487"/>
                  </a:lnTo>
                  <a:lnTo>
                    <a:pt x="70827" y="41490"/>
                  </a:lnTo>
                  <a:lnTo>
                    <a:pt x="69837" y="42519"/>
                  </a:lnTo>
                  <a:lnTo>
                    <a:pt x="68808" y="43510"/>
                  </a:lnTo>
                  <a:lnTo>
                    <a:pt x="67818" y="44538"/>
                  </a:lnTo>
                  <a:lnTo>
                    <a:pt x="66789" y="44538"/>
                  </a:lnTo>
                  <a:lnTo>
                    <a:pt x="63766" y="47561"/>
                  </a:lnTo>
                  <a:lnTo>
                    <a:pt x="62738" y="47561"/>
                  </a:lnTo>
                  <a:lnTo>
                    <a:pt x="62738" y="48590"/>
                  </a:lnTo>
                  <a:lnTo>
                    <a:pt x="60718" y="50609"/>
                  </a:lnTo>
                  <a:lnTo>
                    <a:pt x="59715" y="50609"/>
                  </a:lnTo>
                  <a:lnTo>
                    <a:pt x="58686" y="51600"/>
                  </a:lnTo>
                  <a:lnTo>
                    <a:pt x="58686" y="52641"/>
                  </a:lnTo>
                  <a:lnTo>
                    <a:pt x="57696" y="52641"/>
                  </a:lnTo>
                  <a:lnTo>
                    <a:pt x="56667" y="53632"/>
                  </a:lnTo>
                  <a:lnTo>
                    <a:pt x="56667" y="54660"/>
                  </a:lnTo>
                  <a:lnTo>
                    <a:pt x="55676" y="54660"/>
                  </a:lnTo>
                  <a:lnTo>
                    <a:pt x="55676" y="55651"/>
                  </a:lnTo>
                  <a:lnTo>
                    <a:pt x="54635" y="55651"/>
                  </a:lnTo>
                  <a:lnTo>
                    <a:pt x="54635" y="56680"/>
                  </a:lnTo>
                  <a:lnTo>
                    <a:pt x="53644" y="56680"/>
                  </a:lnTo>
                  <a:lnTo>
                    <a:pt x="53644" y="57670"/>
                  </a:lnTo>
                  <a:lnTo>
                    <a:pt x="52616" y="58712"/>
                  </a:lnTo>
                  <a:lnTo>
                    <a:pt x="52616" y="59702"/>
                  </a:lnTo>
                  <a:lnTo>
                    <a:pt x="51625" y="60731"/>
                  </a:lnTo>
                  <a:lnTo>
                    <a:pt x="50596" y="60731"/>
                  </a:lnTo>
                  <a:lnTo>
                    <a:pt x="50596" y="61722"/>
                  </a:lnTo>
                  <a:lnTo>
                    <a:pt x="49606" y="62750"/>
                  </a:lnTo>
                  <a:lnTo>
                    <a:pt x="49606" y="64744"/>
                  </a:lnTo>
                  <a:lnTo>
                    <a:pt x="48564" y="65773"/>
                  </a:lnTo>
                  <a:lnTo>
                    <a:pt x="48564" y="66763"/>
                  </a:lnTo>
                  <a:lnTo>
                    <a:pt x="47574" y="67792"/>
                  </a:lnTo>
                  <a:lnTo>
                    <a:pt x="47574" y="72834"/>
                  </a:lnTo>
                  <a:lnTo>
                    <a:pt x="95123" y="72834"/>
                  </a:lnTo>
                  <a:lnTo>
                    <a:pt x="95123" y="63754"/>
                  </a:lnTo>
                  <a:lnTo>
                    <a:pt x="59715" y="63754"/>
                  </a:lnTo>
                  <a:lnTo>
                    <a:pt x="59715" y="62750"/>
                  </a:lnTo>
                  <a:lnTo>
                    <a:pt x="60718" y="62750"/>
                  </a:lnTo>
                  <a:lnTo>
                    <a:pt x="61747" y="61722"/>
                  </a:lnTo>
                  <a:lnTo>
                    <a:pt x="61747" y="60731"/>
                  </a:lnTo>
                  <a:lnTo>
                    <a:pt x="62738" y="59702"/>
                  </a:lnTo>
                  <a:lnTo>
                    <a:pt x="63766" y="58712"/>
                  </a:lnTo>
                  <a:lnTo>
                    <a:pt x="64757" y="57670"/>
                  </a:lnTo>
                  <a:lnTo>
                    <a:pt x="65798" y="56680"/>
                  </a:lnTo>
                  <a:lnTo>
                    <a:pt x="66789" y="55651"/>
                  </a:lnTo>
                  <a:lnTo>
                    <a:pt x="67818" y="55651"/>
                  </a:lnTo>
                  <a:lnTo>
                    <a:pt x="69837" y="53632"/>
                  </a:lnTo>
                  <a:lnTo>
                    <a:pt x="69837" y="52641"/>
                  </a:lnTo>
                  <a:lnTo>
                    <a:pt x="70827" y="51600"/>
                  </a:lnTo>
                  <a:lnTo>
                    <a:pt x="72859" y="50609"/>
                  </a:lnTo>
                  <a:lnTo>
                    <a:pt x="73888" y="50609"/>
                  </a:lnTo>
                  <a:lnTo>
                    <a:pt x="73888" y="49580"/>
                  </a:lnTo>
                  <a:lnTo>
                    <a:pt x="75907" y="47561"/>
                  </a:lnTo>
                  <a:lnTo>
                    <a:pt x="76898" y="47561"/>
                  </a:lnTo>
                  <a:lnTo>
                    <a:pt x="77939" y="46570"/>
                  </a:lnTo>
                  <a:lnTo>
                    <a:pt x="78930" y="45529"/>
                  </a:lnTo>
                  <a:lnTo>
                    <a:pt x="79959" y="44538"/>
                  </a:lnTo>
                  <a:lnTo>
                    <a:pt x="80949" y="43510"/>
                  </a:lnTo>
                  <a:lnTo>
                    <a:pt x="81978" y="42519"/>
                  </a:lnTo>
                  <a:lnTo>
                    <a:pt x="82981" y="42519"/>
                  </a:lnTo>
                  <a:lnTo>
                    <a:pt x="82981" y="41490"/>
                  </a:lnTo>
                  <a:lnTo>
                    <a:pt x="84010" y="40487"/>
                  </a:lnTo>
                  <a:lnTo>
                    <a:pt x="85001" y="40487"/>
                  </a:lnTo>
                  <a:lnTo>
                    <a:pt x="85001" y="39458"/>
                  </a:lnTo>
                  <a:lnTo>
                    <a:pt x="86029" y="39458"/>
                  </a:lnTo>
                  <a:lnTo>
                    <a:pt x="86029" y="38468"/>
                  </a:lnTo>
                  <a:lnTo>
                    <a:pt x="87020" y="38468"/>
                  </a:lnTo>
                  <a:lnTo>
                    <a:pt x="87020" y="37439"/>
                  </a:lnTo>
                  <a:lnTo>
                    <a:pt x="88061" y="37439"/>
                  </a:lnTo>
                  <a:lnTo>
                    <a:pt x="88061" y="36449"/>
                  </a:lnTo>
                  <a:lnTo>
                    <a:pt x="89052" y="35407"/>
                  </a:lnTo>
                  <a:lnTo>
                    <a:pt x="90081" y="34417"/>
                  </a:lnTo>
                  <a:lnTo>
                    <a:pt x="90081" y="33388"/>
                  </a:lnTo>
                  <a:lnTo>
                    <a:pt x="92100" y="31369"/>
                  </a:lnTo>
                  <a:lnTo>
                    <a:pt x="92100" y="30378"/>
                  </a:lnTo>
                  <a:lnTo>
                    <a:pt x="93091" y="29337"/>
                  </a:lnTo>
                  <a:lnTo>
                    <a:pt x="93091" y="27317"/>
                  </a:lnTo>
                  <a:lnTo>
                    <a:pt x="94132" y="26327"/>
                  </a:lnTo>
                  <a:lnTo>
                    <a:pt x="94132" y="23266"/>
                  </a:lnTo>
                  <a:lnTo>
                    <a:pt x="95123" y="22275"/>
                  </a:lnTo>
                  <a:lnTo>
                    <a:pt x="95123" y="192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0" name="object 880"/>
            <p:cNvPicPr/>
            <p:nvPr/>
          </p:nvPicPr>
          <p:blipFill>
            <a:blip r:embed="rId82" cstate="print"/>
            <a:stretch>
              <a:fillRect/>
            </a:stretch>
          </p:blipFill>
          <p:spPr>
            <a:xfrm>
              <a:off x="15645443" y="1294960"/>
              <a:ext cx="174055" cy="89051"/>
            </a:xfrm>
            <a:prstGeom prst="rect">
              <a:avLst/>
            </a:prstGeom>
          </p:spPr>
        </p:pic>
        <p:pic>
          <p:nvPicPr>
            <p:cNvPr id="881" name="object 881"/>
            <p:cNvPicPr/>
            <p:nvPr/>
          </p:nvPicPr>
          <p:blipFill>
            <a:blip r:embed="rId83" cstate="print"/>
            <a:stretch>
              <a:fillRect/>
            </a:stretch>
          </p:blipFill>
          <p:spPr>
            <a:xfrm>
              <a:off x="19003097" y="1314207"/>
              <a:ext cx="47541" cy="72820"/>
            </a:xfrm>
            <a:prstGeom prst="rect">
              <a:avLst/>
            </a:prstGeom>
          </p:spPr>
        </p:pic>
        <p:pic>
          <p:nvPicPr>
            <p:cNvPr id="882" name="object 882"/>
            <p:cNvPicPr/>
            <p:nvPr/>
          </p:nvPicPr>
          <p:blipFill>
            <a:blip r:embed="rId84" cstate="print"/>
            <a:stretch>
              <a:fillRect/>
            </a:stretch>
          </p:blipFill>
          <p:spPr>
            <a:xfrm>
              <a:off x="19003097" y="1505466"/>
              <a:ext cx="47541" cy="72820"/>
            </a:xfrm>
            <a:prstGeom prst="rect">
              <a:avLst/>
            </a:prstGeom>
          </p:spPr>
        </p:pic>
        <p:pic>
          <p:nvPicPr>
            <p:cNvPr id="883" name="object 883"/>
            <p:cNvPicPr/>
            <p:nvPr/>
          </p:nvPicPr>
          <p:blipFill>
            <a:blip r:embed="rId85" cstate="print"/>
            <a:stretch>
              <a:fillRect/>
            </a:stretch>
          </p:blipFill>
          <p:spPr>
            <a:xfrm>
              <a:off x="19003097" y="1696725"/>
              <a:ext cx="47541" cy="72820"/>
            </a:xfrm>
            <a:prstGeom prst="rect">
              <a:avLst/>
            </a:prstGeom>
          </p:spPr>
        </p:pic>
        <p:sp>
          <p:nvSpPr>
            <p:cNvPr id="884" name="object 884"/>
            <p:cNvSpPr/>
            <p:nvPr/>
          </p:nvSpPr>
          <p:spPr>
            <a:xfrm>
              <a:off x="15562462" y="219357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5" name="object 885"/>
            <p:cNvSpPr/>
            <p:nvPr/>
          </p:nvSpPr>
          <p:spPr>
            <a:xfrm>
              <a:off x="15562462" y="238483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6" name="object 886"/>
            <p:cNvSpPr/>
            <p:nvPr/>
          </p:nvSpPr>
          <p:spPr>
            <a:xfrm>
              <a:off x="15562462" y="257609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7" name="object 887"/>
            <p:cNvSpPr/>
            <p:nvPr/>
          </p:nvSpPr>
          <p:spPr>
            <a:xfrm>
              <a:off x="15562462" y="2767349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8" name="object 888"/>
            <p:cNvSpPr/>
            <p:nvPr/>
          </p:nvSpPr>
          <p:spPr>
            <a:xfrm>
              <a:off x="15562463" y="295860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  <a:lnTo>
                    <a:pt x="0" y="0"/>
                  </a:lnTo>
                  <a:lnTo>
                    <a:pt x="442222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9" name="object 889"/>
            <p:cNvSpPr/>
            <p:nvPr/>
          </p:nvSpPr>
          <p:spPr>
            <a:xfrm>
              <a:off x="15562463" y="314986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0" name="object 890"/>
            <p:cNvSpPr/>
            <p:nvPr/>
          </p:nvSpPr>
          <p:spPr>
            <a:xfrm>
              <a:off x="15562462" y="3341126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1" name="object 891"/>
            <p:cNvSpPr/>
            <p:nvPr/>
          </p:nvSpPr>
          <p:spPr>
            <a:xfrm>
              <a:off x="15562462" y="353238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2" name="object 892"/>
            <p:cNvSpPr/>
            <p:nvPr/>
          </p:nvSpPr>
          <p:spPr>
            <a:xfrm>
              <a:off x="15562462" y="372364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3" name="object 893"/>
            <p:cNvSpPr/>
            <p:nvPr/>
          </p:nvSpPr>
          <p:spPr>
            <a:xfrm>
              <a:off x="15562462" y="391490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4" name="object 894"/>
            <p:cNvSpPr/>
            <p:nvPr/>
          </p:nvSpPr>
          <p:spPr>
            <a:xfrm>
              <a:off x="15562463" y="4106161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5" name="object 895"/>
            <p:cNvSpPr/>
            <p:nvPr/>
          </p:nvSpPr>
          <p:spPr>
            <a:xfrm>
              <a:off x="15562462" y="4297420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6" name="object 896"/>
            <p:cNvSpPr/>
            <p:nvPr/>
          </p:nvSpPr>
          <p:spPr>
            <a:xfrm>
              <a:off x="15562462" y="4488678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7" name="object 897"/>
            <p:cNvSpPr/>
            <p:nvPr/>
          </p:nvSpPr>
          <p:spPr>
            <a:xfrm>
              <a:off x="15562462" y="4679937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442222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898" name="object 898"/>
          <p:cNvPicPr/>
          <p:nvPr/>
        </p:nvPicPr>
        <p:blipFill>
          <a:blip r:embed="rId86" cstate="print"/>
          <a:stretch>
            <a:fillRect/>
          </a:stretch>
        </p:blipFill>
        <p:spPr>
          <a:xfrm>
            <a:off x="4943147" y="5213678"/>
            <a:ext cx="191238" cy="250963"/>
          </a:xfrm>
          <a:prstGeom prst="rect">
            <a:avLst/>
          </a:prstGeom>
        </p:spPr>
      </p:pic>
      <p:pic>
        <p:nvPicPr>
          <p:cNvPr id="899" name="object 899"/>
          <p:cNvPicPr/>
          <p:nvPr/>
        </p:nvPicPr>
        <p:blipFill>
          <a:blip r:embed="rId87" cstate="print"/>
          <a:stretch>
            <a:fillRect/>
          </a:stretch>
        </p:blipFill>
        <p:spPr>
          <a:xfrm>
            <a:off x="5253816" y="5213699"/>
            <a:ext cx="190246" cy="250943"/>
          </a:xfrm>
          <a:prstGeom prst="rect">
            <a:avLst/>
          </a:prstGeom>
        </p:spPr>
      </p:pic>
      <p:sp>
        <p:nvSpPr>
          <p:cNvPr id="900" name="object 900"/>
          <p:cNvSpPr/>
          <p:nvPr/>
        </p:nvSpPr>
        <p:spPr>
          <a:xfrm>
            <a:off x="4856120" y="5308802"/>
            <a:ext cx="45085" cy="120014"/>
          </a:xfrm>
          <a:custGeom>
            <a:avLst/>
            <a:gdLst/>
            <a:ahLst/>
            <a:cxnLst/>
            <a:rect l="l" t="t" r="r" b="b"/>
            <a:pathLst>
              <a:path w="45085" h="120014">
                <a:moveTo>
                  <a:pt x="44525" y="0"/>
                </a:moveTo>
                <a:lnTo>
                  <a:pt x="34406" y="0"/>
                </a:lnTo>
                <a:lnTo>
                  <a:pt x="33414" y="2023"/>
                </a:lnTo>
                <a:lnTo>
                  <a:pt x="33414" y="3056"/>
                </a:lnTo>
                <a:lnTo>
                  <a:pt x="32382" y="4047"/>
                </a:lnTo>
                <a:lnTo>
                  <a:pt x="31390" y="5079"/>
                </a:lnTo>
                <a:lnTo>
                  <a:pt x="30358" y="7103"/>
                </a:lnTo>
                <a:lnTo>
                  <a:pt x="27342" y="10119"/>
                </a:lnTo>
                <a:lnTo>
                  <a:pt x="26310" y="12143"/>
                </a:lnTo>
                <a:lnTo>
                  <a:pt x="24286" y="13175"/>
                </a:lnTo>
                <a:lnTo>
                  <a:pt x="23295" y="14167"/>
                </a:lnTo>
                <a:lnTo>
                  <a:pt x="22262" y="16191"/>
                </a:lnTo>
                <a:lnTo>
                  <a:pt x="21271" y="16191"/>
                </a:lnTo>
                <a:lnTo>
                  <a:pt x="19247" y="18215"/>
                </a:lnTo>
                <a:lnTo>
                  <a:pt x="17223" y="19247"/>
                </a:lnTo>
                <a:lnTo>
                  <a:pt x="16191" y="20239"/>
                </a:lnTo>
                <a:lnTo>
                  <a:pt x="15199" y="21271"/>
                </a:lnTo>
                <a:lnTo>
                  <a:pt x="13175" y="22262"/>
                </a:lnTo>
                <a:lnTo>
                  <a:pt x="11151" y="24286"/>
                </a:lnTo>
                <a:lnTo>
                  <a:pt x="9127" y="25319"/>
                </a:lnTo>
                <a:lnTo>
                  <a:pt x="8095" y="26310"/>
                </a:lnTo>
                <a:lnTo>
                  <a:pt x="29366" y="26310"/>
                </a:lnTo>
                <a:lnTo>
                  <a:pt x="29366" y="119410"/>
                </a:lnTo>
                <a:lnTo>
                  <a:pt x="44525" y="119410"/>
                </a:lnTo>
                <a:lnTo>
                  <a:pt x="44525" y="0"/>
                </a:lnTo>
                <a:close/>
              </a:path>
              <a:path w="45085" h="120014">
                <a:moveTo>
                  <a:pt x="29366" y="26310"/>
                </a:moveTo>
                <a:lnTo>
                  <a:pt x="6071" y="26310"/>
                </a:lnTo>
                <a:lnTo>
                  <a:pt x="5079" y="27342"/>
                </a:lnTo>
                <a:lnTo>
                  <a:pt x="3056" y="28334"/>
                </a:lnTo>
                <a:lnTo>
                  <a:pt x="2023" y="29366"/>
                </a:lnTo>
                <a:lnTo>
                  <a:pt x="0" y="29366"/>
                </a:lnTo>
                <a:lnTo>
                  <a:pt x="0" y="43534"/>
                </a:lnTo>
                <a:lnTo>
                  <a:pt x="2023" y="43534"/>
                </a:lnTo>
                <a:lnTo>
                  <a:pt x="4047" y="42501"/>
                </a:lnTo>
                <a:lnTo>
                  <a:pt x="5079" y="42501"/>
                </a:lnTo>
                <a:lnTo>
                  <a:pt x="6071" y="41510"/>
                </a:lnTo>
                <a:lnTo>
                  <a:pt x="8095" y="40478"/>
                </a:lnTo>
                <a:lnTo>
                  <a:pt x="9127" y="39486"/>
                </a:lnTo>
                <a:lnTo>
                  <a:pt x="11151" y="39486"/>
                </a:lnTo>
                <a:lnTo>
                  <a:pt x="12143" y="38454"/>
                </a:lnTo>
                <a:lnTo>
                  <a:pt x="14167" y="37462"/>
                </a:lnTo>
                <a:lnTo>
                  <a:pt x="16191" y="36430"/>
                </a:lnTo>
                <a:lnTo>
                  <a:pt x="18215" y="35438"/>
                </a:lnTo>
                <a:lnTo>
                  <a:pt x="19247" y="34406"/>
                </a:lnTo>
                <a:lnTo>
                  <a:pt x="21271" y="33414"/>
                </a:lnTo>
                <a:lnTo>
                  <a:pt x="22262" y="32382"/>
                </a:lnTo>
                <a:lnTo>
                  <a:pt x="24286" y="31390"/>
                </a:lnTo>
                <a:lnTo>
                  <a:pt x="29366" y="26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01" name="object 901"/>
          <p:cNvSpPr/>
          <p:nvPr/>
        </p:nvSpPr>
        <p:spPr>
          <a:xfrm>
            <a:off x="5476446" y="5308802"/>
            <a:ext cx="45085" cy="120014"/>
          </a:xfrm>
          <a:custGeom>
            <a:avLst/>
            <a:gdLst/>
            <a:ahLst/>
            <a:cxnLst/>
            <a:rect l="l" t="t" r="r" b="b"/>
            <a:pathLst>
              <a:path w="45085" h="120014">
                <a:moveTo>
                  <a:pt x="44525" y="0"/>
                </a:moveTo>
                <a:lnTo>
                  <a:pt x="34406" y="0"/>
                </a:lnTo>
                <a:lnTo>
                  <a:pt x="33414" y="2023"/>
                </a:lnTo>
                <a:lnTo>
                  <a:pt x="32382" y="3056"/>
                </a:lnTo>
                <a:lnTo>
                  <a:pt x="32382" y="4047"/>
                </a:lnTo>
                <a:lnTo>
                  <a:pt x="31390" y="5079"/>
                </a:lnTo>
                <a:lnTo>
                  <a:pt x="30358" y="7103"/>
                </a:lnTo>
                <a:lnTo>
                  <a:pt x="21271" y="16191"/>
                </a:lnTo>
                <a:lnTo>
                  <a:pt x="19247" y="17223"/>
                </a:lnTo>
                <a:lnTo>
                  <a:pt x="18215" y="18215"/>
                </a:lnTo>
                <a:lnTo>
                  <a:pt x="17223" y="19247"/>
                </a:lnTo>
                <a:lnTo>
                  <a:pt x="16191" y="20239"/>
                </a:lnTo>
                <a:lnTo>
                  <a:pt x="14167" y="21271"/>
                </a:lnTo>
                <a:lnTo>
                  <a:pt x="12143" y="23295"/>
                </a:lnTo>
                <a:lnTo>
                  <a:pt x="10119" y="24286"/>
                </a:lnTo>
                <a:lnTo>
                  <a:pt x="9127" y="25319"/>
                </a:lnTo>
                <a:lnTo>
                  <a:pt x="8095" y="26310"/>
                </a:lnTo>
                <a:lnTo>
                  <a:pt x="29366" y="26310"/>
                </a:lnTo>
                <a:lnTo>
                  <a:pt x="29366" y="119410"/>
                </a:lnTo>
                <a:lnTo>
                  <a:pt x="44525" y="119410"/>
                </a:lnTo>
                <a:lnTo>
                  <a:pt x="44525" y="0"/>
                </a:lnTo>
                <a:close/>
              </a:path>
              <a:path w="45085" h="120014">
                <a:moveTo>
                  <a:pt x="29366" y="26310"/>
                </a:moveTo>
                <a:lnTo>
                  <a:pt x="6071" y="26310"/>
                </a:lnTo>
                <a:lnTo>
                  <a:pt x="5079" y="27342"/>
                </a:lnTo>
                <a:lnTo>
                  <a:pt x="3056" y="28334"/>
                </a:lnTo>
                <a:lnTo>
                  <a:pt x="2023" y="29366"/>
                </a:lnTo>
                <a:lnTo>
                  <a:pt x="0" y="29366"/>
                </a:lnTo>
                <a:lnTo>
                  <a:pt x="0" y="43534"/>
                </a:lnTo>
                <a:lnTo>
                  <a:pt x="2023" y="43534"/>
                </a:lnTo>
                <a:lnTo>
                  <a:pt x="3056" y="42501"/>
                </a:lnTo>
                <a:lnTo>
                  <a:pt x="5079" y="42501"/>
                </a:lnTo>
                <a:lnTo>
                  <a:pt x="6071" y="41510"/>
                </a:lnTo>
                <a:lnTo>
                  <a:pt x="8095" y="40478"/>
                </a:lnTo>
                <a:lnTo>
                  <a:pt x="9127" y="39486"/>
                </a:lnTo>
                <a:lnTo>
                  <a:pt x="11151" y="39486"/>
                </a:lnTo>
                <a:lnTo>
                  <a:pt x="12143" y="38454"/>
                </a:lnTo>
                <a:lnTo>
                  <a:pt x="14167" y="37462"/>
                </a:lnTo>
                <a:lnTo>
                  <a:pt x="15199" y="36430"/>
                </a:lnTo>
                <a:lnTo>
                  <a:pt x="16191" y="36430"/>
                </a:lnTo>
                <a:lnTo>
                  <a:pt x="18215" y="35438"/>
                </a:lnTo>
                <a:lnTo>
                  <a:pt x="19247" y="34406"/>
                </a:lnTo>
                <a:lnTo>
                  <a:pt x="21271" y="33414"/>
                </a:lnTo>
                <a:lnTo>
                  <a:pt x="22262" y="32382"/>
                </a:lnTo>
                <a:lnTo>
                  <a:pt x="23295" y="31390"/>
                </a:lnTo>
                <a:lnTo>
                  <a:pt x="25319" y="30358"/>
                </a:lnTo>
                <a:lnTo>
                  <a:pt x="29366" y="2631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02" name="object 902"/>
          <p:cNvGrpSpPr/>
          <p:nvPr/>
        </p:nvGrpSpPr>
        <p:grpSpPr>
          <a:xfrm>
            <a:off x="2349533" y="5634670"/>
            <a:ext cx="466725" cy="377825"/>
            <a:chOff x="2325118" y="2476939"/>
            <a:chExt cx="466725" cy="377825"/>
          </a:xfrm>
        </p:grpSpPr>
        <p:sp>
          <p:nvSpPr>
            <p:cNvPr id="903" name="object 903"/>
            <p:cNvSpPr/>
            <p:nvPr/>
          </p:nvSpPr>
          <p:spPr>
            <a:xfrm>
              <a:off x="2328154" y="2524481"/>
              <a:ext cx="461009" cy="0"/>
            </a:xfrm>
            <a:custGeom>
              <a:avLst/>
              <a:gdLst/>
              <a:ahLst/>
              <a:cxnLst/>
              <a:rect l="l" t="t" r="r" b="b"/>
              <a:pathLst>
                <a:path w="461010">
                  <a:moveTo>
                    <a:pt x="0" y="0"/>
                  </a:moveTo>
                  <a:lnTo>
                    <a:pt x="46041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4" name="object 904"/>
            <p:cNvSpPr/>
            <p:nvPr/>
          </p:nvSpPr>
          <p:spPr>
            <a:xfrm>
              <a:off x="2325118" y="2562935"/>
              <a:ext cx="463550" cy="0"/>
            </a:xfrm>
            <a:custGeom>
              <a:avLst/>
              <a:gdLst/>
              <a:ahLst/>
              <a:cxnLst/>
              <a:rect l="l" t="t" r="r" b="b"/>
              <a:pathLst>
                <a:path w="463550">
                  <a:moveTo>
                    <a:pt x="0" y="0"/>
                  </a:moveTo>
                  <a:lnTo>
                    <a:pt x="46347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5" name="object 905"/>
            <p:cNvSpPr/>
            <p:nvPr/>
          </p:nvSpPr>
          <p:spPr>
            <a:xfrm>
              <a:off x="2764305" y="247693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6" name="object 906"/>
            <p:cNvSpPr/>
            <p:nvPr/>
          </p:nvSpPr>
          <p:spPr>
            <a:xfrm>
              <a:off x="2764305" y="2562955"/>
              <a:ext cx="0" cy="291465"/>
            </a:xfrm>
            <a:custGeom>
              <a:avLst/>
              <a:gdLst/>
              <a:ahLst/>
              <a:cxnLst/>
              <a:rect l="l" t="t" r="r" b="b"/>
              <a:pathLst>
                <a:path h="291464">
                  <a:moveTo>
                    <a:pt x="0" y="47541"/>
                  </a:moveTo>
                  <a:lnTo>
                    <a:pt x="0" y="0"/>
                  </a:lnTo>
                  <a:lnTo>
                    <a:pt x="0" y="2914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7" name="object 907"/>
            <p:cNvSpPr/>
            <p:nvPr/>
          </p:nvSpPr>
          <p:spPr>
            <a:xfrm>
              <a:off x="2679293" y="2703620"/>
              <a:ext cx="62230" cy="127000"/>
            </a:xfrm>
            <a:custGeom>
              <a:avLst/>
              <a:gdLst/>
              <a:ahLst/>
              <a:cxnLst/>
              <a:rect l="l" t="t" r="r" b="b"/>
              <a:pathLst>
                <a:path w="62230" h="127000">
                  <a:moveTo>
                    <a:pt x="60718" y="104216"/>
                  </a:moveTo>
                  <a:lnTo>
                    <a:pt x="0" y="104216"/>
                  </a:lnTo>
                  <a:lnTo>
                    <a:pt x="0" y="109258"/>
                  </a:lnTo>
                  <a:lnTo>
                    <a:pt x="1028" y="109258"/>
                  </a:lnTo>
                  <a:lnTo>
                    <a:pt x="2019" y="110286"/>
                  </a:lnTo>
                  <a:lnTo>
                    <a:pt x="3060" y="110286"/>
                  </a:lnTo>
                  <a:lnTo>
                    <a:pt x="3060" y="111277"/>
                  </a:lnTo>
                  <a:lnTo>
                    <a:pt x="4051" y="111277"/>
                  </a:lnTo>
                  <a:lnTo>
                    <a:pt x="4051" y="112306"/>
                  </a:lnTo>
                  <a:lnTo>
                    <a:pt x="5080" y="112306"/>
                  </a:lnTo>
                  <a:lnTo>
                    <a:pt x="8102" y="115328"/>
                  </a:lnTo>
                  <a:lnTo>
                    <a:pt x="8102" y="116357"/>
                  </a:lnTo>
                  <a:lnTo>
                    <a:pt x="9131" y="116357"/>
                  </a:lnTo>
                  <a:lnTo>
                    <a:pt x="10121" y="117348"/>
                  </a:lnTo>
                  <a:lnTo>
                    <a:pt x="10121" y="118376"/>
                  </a:lnTo>
                  <a:lnTo>
                    <a:pt x="11150" y="119367"/>
                  </a:lnTo>
                  <a:lnTo>
                    <a:pt x="12141" y="120408"/>
                  </a:lnTo>
                  <a:lnTo>
                    <a:pt x="12141" y="121399"/>
                  </a:lnTo>
                  <a:lnTo>
                    <a:pt x="14173" y="123418"/>
                  </a:lnTo>
                  <a:lnTo>
                    <a:pt x="14173" y="125450"/>
                  </a:lnTo>
                  <a:lnTo>
                    <a:pt x="15201" y="125450"/>
                  </a:lnTo>
                  <a:lnTo>
                    <a:pt x="15201" y="126479"/>
                  </a:lnTo>
                  <a:lnTo>
                    <a:pt x="22263" y="126479"/>
                  </a:lnTo>
                  <a:lnTo>
                    <a:pt x="22263" y="124447"/>
                  </a:lnTo>
                  <a:lnTo>
                    <a:pt x="21272" y="124447"/>
                  </a:lnTo>
                  <a:lnTo>
                    <a:pt x="21272" y="122428"/>
                  </a:lnTo>
                  <a:lnTo>
                    <a:pt x="20243" y="122428"/>
                  </a:lnTo>
                  <a:lnTo>
                    <a:pt x="20243" y="121399"/>
                  </a:lnTo>
                  <a:lnTo>
                    <a:pt x="19253" y="120408"/>
                  </a:lnTo>
                  <a:lnTo>
                    <a:pt x="19253" y="119367"/>
                  </a:lnTo>
                  <a:lnTo>
                    <a:pt x="18211" y="118376"/>
                  </a:lnTo>
                  <a:lnTo>
                    <a:pt x="18211" y="117348"/>
                  </a:lnTo>
                  <a:lnTo>
                    <a:pt x="17221" y="117348"/>
                  </a:lnTo>
                  <a:lnTo>
                    <a:pt x="17221" y="116357"/>
                  </a:lnTo>
                  <a:lnTo>
                    <a:pt x="16192" y="115328"/>
                  </a:lnTo>
                  <a:lnTo>
                    <a:pt x="16192" y="114338"/>
                  </a:lnTo>
                  <a:lnTo>
                    <a:pt x="15201" y="114338"/>
                  </a:lnTo>
                  <a:lnTo>
                    <a:pt x="15201" y="113296"/>
                  </a:lnTo>
                  <a:lnTo>
                    <a:pt x="14173" y="113296"/>
                  </a:lnTo>
                  <a:lnTo>
                    <a:pt x="14173" y="112306"/>
                  </a:lnTo>
                  <a:lnTo>
                    <a:pt x="60718" y="112306"/>
                  </a:lnTo>
                  <a:lnTo>
                    <a:pt x="60718" y="104216"/>
                  </a:lnTo>
                  <a:close/>
                </a:path>
                <a:path w="62230" h="127000">
                  <a:moveTo>
                    <a:pt x="61734" y="63741"/>
                  </a:moveTo>
                  <a:lnTo>
                    <a:pt x="60693" y="62699"/>
                  </a:lnTo>
                  <a:lnTo>
                    <a:pt x="60693" y="58661"/>
                  </a:lnTo>
                  <a:lnTo>
                    <a:pt x="59702" y="57658"/>
                  </a:lnTo>
                  <a:lnTo>
                    <a:pt x="59702" y="56629"/>
                  </a:lnTo>
                  <a:lnTo>
                    <a:pt x="58674" y="55638"/>
                  </a:lnTo>
                  <a:lnTo>
                    <a:pt x="58674" y="54610"/>
                  </a:lnTo>
                  <a:lnTo>
                    <a:pt x="57683" y="54610"/>
                  </a:lnTo>
                  <a:lnTo>
                    <a:pt x="57683" y="53619"/>
                  </a:lnTo>
                  <a:lnTo>
                    <a:pt x="55664" y="51587"/>
                  </a:lnTo>
                  <a:lnTo>
                    <a:pt x="55664" y="63741"/>
                  </a:lnTo>
                  <a:lnTo>
                    <a:pt x="55664" y="66751"/>
                  </a:lnTo>
                  <a:lnTo>
                    <a:pt x="54622" y="67779"/>
                  </a:lnTo>
                  <a:lnTo>
                    <a:pt x="54622" y="69811"/>
                  </a:lnTo>
                  <a:lnTo>
                    <a:pt x="53632" y="70802"/>
                  </a:lnTo>
                  <a:lnTo>
                    <a:pt x="53632" y="71831"/>
                  </a:lnTo>
                  <a:lnTo>
                    <a:pt x="52603" y="72821"/>
                  </a:lnTo>
                  <a:lnTo>
                    <a:pt x="51612" y="73850"/>
                  </a:lnTo>
                  <a:lnTo>
                    <a:pt x="50584" y="74841"/>
                  </a:lnTo>
                  <a:lnTo>
                    <a:pt x="49580" y="74841"/>
                  </a:lnTo>
                  <a:lnTo>
                    <a:pt x="48552" y="75882"/>
                  </a:lnTo>
                  <a:lnTo>
                    <a:pt x="47561" y="75882"/>
                  </a:lnTo>
                  <a:lnTo>
                    <a:pt x="46532" y="76873"/>
                  </a:lnTo>
                  <a:lnTo>
                    <a:pt x="44500" y="76873"/>
                  </a:lnTo>
                  <a:lnTo>
                    <a:pt x="43510" y="77901"/>
                  </a:lnTo>
                  <a:lnTo>
                    <a:pt x="38430" y="77901"/>
                  </a:lnTo>
                  <a:lnTo>
                    <a:pt x="37439" y="76873"/>
                  </a:lnTo>
                  <a:lnTo>
                    <a:pt x="35420" y="76873"/>
                  </a:lnTo>
                  <a:lnTo>
                    <a:pt x="34391" y="75882"/>
                  </a:lnTo>
                  <a:lnTo>
                    <a:pt x="33401" y="75882"/>
                  </a:lnTo>
                  <a:lnTo>
                    <a:pt x="29349" y="71831"/>
                  </a:lnTo>
                  <a:lnTo>
                    <a:pt x="29349" y="70802"/>
                  </a:lnTo>
                  <a:lnTo>
                    <a:pt x="28321" y="69811"/>
                  </a:lnTo>
                  <a:lnTo>
                    <a:pt x="28321" y="61709"/>
                  </a:lnTo>
                  <a:lnTo>
                    <a:pt x="29349" y="61709"/>
                  </a:lnTo>
                  <a:lnTo>
                    <a:pt x="29349" y="59690"/>
                  </a:lnTo>
                  <a:lnTo>
                    <a:pt x="30340" y="59690"/>
                  </a:lnTo>
                  <a:lnTo>
                    <a:pt x="30340" y="58661"/>
                  </a:lnTo>
                  <a:lnTo>
                    <a:pt x="31369" y="57658"/>
                  </a:lnTo>
                  <a:lnTo>
                    <a:pt x="32359" y="56629"/>
                  </a:lnTo>
                  <a:lnTo>
                    <a:pt x="33401" y="55638"/>
                  </a:lnTo>
                  <a:lnTo>
                    <a:pt x="34391" y="55638"/>
                  </a:lnTo>
                  <a:lnTo>
                    <a:pt x="35420" y="54610"/>
                  </a:lnTo>
                  <a:lnTo>
                    <a:pt x="39471" y="54610"/>
                  </a:lnTo>
                  <a:lnTo>
                    <a:pt x="40462" y="53619"/>
                  </a:lnTo>
                  <a:lnTo>
                    <a:pt x="41490" y="53619"/>
                  </a:lnTo>
                  <a:lnTo>
                    <a:pt x="42481" y="54610"/>
                  </a:lnTo>
                  <a:lnTo>
                    <a:pt x="47561" y="54610"/>
                  </a:lnTo>
                  <a:lnTo>
                    <a:pt x="48552" y="55638"/>
                  </a:lnTo>
                  <a:lnTo>
                    <a:pt x="49580" y="55638"/>
                  </a:lnTo>
                  <a:lnTo>
                    <a:pt x="54622" y="60680"/>
                  </a:lnTo>
                  <a:lnTo>
                    <a:pt x="54622" y="62699"/>
                  </a:lnTo>
                  <a:lnTo>
                    <a:pt x="55664" y="63741"/>
                  </a:lnTo>
                  <a:lnTo>
                    <a:pt x="55664" y="51587"/>
                  </a:lnTo>
                  <a:lnTo>
                    <a:pt x="54622" y="51587"/>
                  </a:lnTo>
                  <a:lnTo>
                    <a:pt x="54622" y="50558"/>
                  </a:lnTo>
                  <a:lnTo>
                    <a:pt x="53632" y="50558"/>
                  </a:lnTo>
                  <a:lnTo>
                    <a:pt x="52603" y="49568"/>
                  </a:lnTo>
                  <a:lnTo>
                    <a:pt x="51612" y="48539"/>
                  </a:lnTo>
                  <a:lnTo>
                    <a:pt x="49580" y="48539"/>
                  </a:lnTo>
                  <a:lnTo>
                    <a:pt x="49580" y="47548"/>
                  </a:lnTo>
                  <a:lnTo>
                    <a:pt x="45542" y="47548"/>
                  </a:lnTo>
                  <a:lnTo>
                    <a:pt x="45542" y="46558"/>
                  </a:lnTo>
                  <a:lnTo>
                    <a:pt x="36410" y="46558"/>
                  </a:lnTo>
                  <a:lnTo>
                    <a:pt x="36410" y="47548"/>
                  </a:lnTo>
                  <a:lnTo>
                    <a:pt x="33401" y="47548"/>
                  </a:lnTo>
                  <a:lnTo>
                    <a:pt x="32359" y="48539"/>
                  </a:lnTo>
                  <a:lnTo>
                    <a:pt x="30340" y="48539"/>
                  </a:lnTo>
                  <a:lnTo>
                    <a:pt x="30340" y="49568"/>
                  </a:lnTo>
                  <a:lnTo>
                    <a:pt x="29349" y="49568"/>
                  </a:lnTo>
                  <a:lnTo>
                    <a:pt x="28321" y="50558"/>
                  </a:lnTo>
                  <a:lnTo>
                    <a:pt x="27330" y="51587"/>
                  </a:lnTo>
                  <a:lnTo>
                    <a:pt x="26289" y="52578"/>
                  </a:lnTo>
                  <a:lnTo>
                    <a:pt x="25298" y="53619"/>
                  </a:lnTo>
                  <a:lnTo>
                    <a:pt x="24269" y="54610"/>
                  </a:lnTo>
                  <a:lnTo>
                    <a:pt x="24269" y="55638"/>
                  </a:lnTo>
                  <a:lnTo>
                    <a:pt x="23279" y="56629"/>
                  </a:lnTo>
                  <a:lnTo>
                    <a:pt x="23279" y="57658"/>
                  </a:lnTo>
                  <a:lnTo>
                    <a:pt x="22250" y="57658"/>
                  </a:lnTo>
                  <a:lnTo>
                    <a:pt x="22250" y="60680"/>
                  </a:lnTo>
                  <a:lnTo>
                    <a:pt x="21247" y="61709"/>
                  </a:lnTo>
                  <a:lnTo>
                    <a:pt x="21247" y="65760"/>
                  </a:lnTo>
                  <a:lnTo>
                    <a:pt x="22250" y="66751"/>
                  </a:lnTo>
                  <a:lnTo>
                    <a:pt x="22250" y="69811"/>
                  </a:lnTo>
                  <a:lnTo>
                    <a:pt x="23279" y="70802"/>
                  </a:lnTo>
                  <a:lnTo>
                    <a:pt x="23279" y="71831"/>
                  </a:lnTo>
                  <a:lnTo>
                    <a:pt x="24269" y="72821"/>
                  </a:lnTo>
                  <a:lnTo>
                    <a:pt x="24269" y="73850"/>
                  </a:lnTo>
                  <a:lnTo>
                    <a:pt x="25298" y="74841"/>
                  </a:lnTo>
                  <a:lnTo>
                    <a:pt x="25298" y="75882"/>
                  </a:lnTo>
                  <a:lnTo>
                    <a:pt x="26289" y="75882"/>
                  </a:lnTo>
                  <a:lnTo>
                    <a:pt x="27330" y="76873"/>
                  </a:lnTo>
                  <a:lnTo>
                    <a:pt x="28321" y="77901"/>
                  </a:lnTo>
                  <a:lnTo>
                    <a:pt x="29349" y="78892"/>
                  </a:lnTo>
                  <a:lnTo>
                    <a:pt x="23279" y="78892"/>
                  </a:lnTo>
                  <a:lnTo>
                    <a:pt x="23279" y="77901"/>
                  </a:lnTo>
                  <a:lnTo>
                    <a:pt x="18199" y="77901"/>
                  </a:lnTo>
                  <a:lnTo>
                    <a:pt x="17208" y="76873"/>
                  </a:lnTo>
                  <a:lnTo>
                    <a:pt x="15176" y="76873"/>
                  </a:lnTo>
                  <a:lnTo>
                    <a:pt x="14185" y="75882"/>
                  </a:lnTo>
                  <a:lnTo>
                    <a:pt x="13157" y="75882"/>
                  </a:lnTo>
                  <a:lnTo>
                    <a:pt x="12166" y="74841"/>
                  </a:lnTo>
                  <a:lnTo>
                    <a:pt x="11137" y="73850"/>
                  </a:lnTo>
                  <a:lnTo>
                    <a:pt x="10147" y="73850"/>
                  </a:lnTo>
                  <a:lnTo>
                    <a:pt x="10147" y="72821"/>
                  </a:lnTo>
                  <a:lnTo>
                    <a:pt x="9105" y="72821"/>
                  </a:lnTo>
                  <a:lnTo>
                    <a:pt x="9105" y="71831"/>
                  </a:lnTo>
                  <a:lnTo>
                    <a:pt x="8115" y="70802"/>
                  </a:lnTo>
                  <a:lnTo>
                    <a:pt x="7086" y="69811"/>
                  </a:lnTo>
                  <a:lnTo>
                    <a:pt x="7086" y="67779"/>
                  </a:lnTo>
                  <a:lnTo>
                    <a:pt x="6096" y="66751"/>
                  </a:lnTo>
                  <a:lnTo>
                    <a:pt x="6096" y="63741"/>
                  </a:lnTo>
                  <a:lnTo>
                    <a:pt x="7086" y="62699"/>
                  </a:lnTo>
                  <a:lnTo>
                    <a:pt x="7086" y="60680"/>
                  </a:lnTo>
                  <a:lnTo>
                    <a:pt x="8115" y="59690"/>
                  </a:lnTo>
                  <a:lnTo>
                    <a:pt x="8115" y="58661"/>
                  </a:lnTo>
                  <a:lnTo>
                    <a:pt x="9105" y="58661"/>
                  </a:lnTo>
                  <a:lnTo>
                    <a:pt x="9105" y="57658"/>
                  </a:lnTo>
                  <a:lnTo>
                    <a:pt x="10147" y="57658"/>
                  </a:lnTo>
                  <a:lnTo>
                    <a:pt x="10147" y="56629"/>
                  </a:lnTo>
                  <a:lnTo>
                    <a:pt x="11137" y="56629"/>
                  </a:lnTo>
                  <a:lnTo>
                    <a:pt x="12166" y="55638"/>
                  </a:lnTo>
                  <a:lnTo>
                    <a:pt x="15176" y="55638"/>
                  </a:lnTo>
                  <a:lnTo>
                    <a:pt x="16167" y="54610"/>
                  </a:lnTo>
                  <a:lnTo>
                    <a:pt x="15176" y="47548"/>
                  </a:lnTo>
                  <a:lnTo>
                    <a:pt x="13157" y="47548"/>
                  </a:lnTo>
                  <a:lnTo>
                    <a:pt x="12166" y="48539"/>
                  </a:lnTo>
                  <a:lnTo>
                    <a:pt x="10147" y="48539"/>
                  </a:lnTo>
                  <a:lnTo>
                    <a:pt x="9105" y="49568"/>
                  </a:lnTo>
                  <a:lnTo>
                    <a:pt x="8115" y="49568"/>
                  </a:lnTo>
                  <a:lnTo>
                    <a:pt x="7086" y="50558"/>
                  </a:lnTo>
                  <a:lnTo>
                    <a:pt x="6096" y="51587"/>
                  </a:lnTo>
                  <a:lnTo>
                    <a:pt x="5067" y="51587"/>
                  </a:lnTo>
                  <a:lnTo>
                    <a:pt x="5067" y="52578"/>
                  </a:lnTo>
                  <a:lnTo>
                    <a:pt x="4064" y="52578"/>
                  </a:lnTo>
                  <a:lnTo>
                    <a:pt x="4064" y="53619"/>
                  </a:lnTo>
                  <a:lnTo>
                    <a:pt x="3035" y="54610"/>
                  </a:lnTo>
                  <a:lnTo>
                    <a:pt x="2044" y="55638"/>
                  </a:lnTo>
                  <a:lnTo>
                    <a:pt x="2044" y="57658"/>
                  </a:lnTo>
                  <a:lnTo>
                    <a:pt x="1016" y="57658"/>
                  </a:lnTo>
                  <a:lnTo>
                    <a:pt x="1016" y="61709"/>
                  </a:lnTo>
                  <a:lnTo>
                    <a:pt x="25" y="62699"/>
                  </a:lnTo>
                  <a:lnTo>
                    <a:pt x="25" y="66751"/>
                  </a:lnTo>
                  <a:lnTo>
                    <a:pt x="1016" y="67779"/>
                  </a:lnTo>
                  <a:lnTo>
                    <a:pt x="1016" y="71831"/>
                  </a:lnTo>
                  <a:lnTo>
                    <a:pt x="2044" y="71831"/>
                  </a:lnTo>
                  <a:lnTo>
                    <a:pt x="2044" y="73850"/>
                  </a:lnTo>
                  <a:lnTo>
                    <a:pt x="3035" y="73850"/>
                  </a:lnTo>
                  <a:lnTo>
                    <a:pt x="3035" y="75882"/>
                  </a:lnTo>
                  <a:lnTo>
                    <a:pt x="4064" y="75882"/>
                  </a:lnTo>
                  <a:lnTo>
                    <a:pt x="4064" y="76873"/>
                  </a:lnTo>
                  <a:lnTo>
                    <a:pt x="5067" y="77901"/>
                  </a:lnTo>
                  <a:lnTo>
                    <a:pt x="6096" y="78892"/>
                  </a:lnTo>
                  <a:lnTo>
                    <a:pt x="7086" y="79921"/>
                  </a:lnTo>
                  <a:lnTo>
                    <a:pt x="8115" y="79921"/>
                  </a:lnTo>
                  <a:lnTo>
                    <a:pt x="8115" y="80924"/>
                  </a:lnTo>
                  <a:lnTo>
                    <a:pt x="9105" y="80924"/>
                  </a:lnTo>
                  <a:lnTo>
                    <a:pt x="10147" y="81953"/>
                  </a:lnTo>
                  <a:lnTo>
                    <a:pt x="11137" y="81953"/>
                  </a:lnTo>
                  <a:lnTo>
                    <a:pt x="12166" y="82943"/>
                  </a:lnTo>
                  <a:lnTo>
                    <a:pt x="14185" y="82943"/>
                  </a:lnTo>
                  <a:lnTo>
                    <a:pt x="14185" y="83972"/>
                  </a:lnTo>
                  <a:lnTo>
                    <a:pt x="17208" y="83972"/>
                  </a:lnTo>
                  <a:lnTo>
                    <a:pt x="18199" y="84963"/>
                  </a:lnTo>
                  <a:lnTo>
                    <a:pt x="22250" y="84963"/>
                  </a:lnTo>
                  <a:lnTo>
                    <a:pt x="23279" y="86004"/>
                  </a:lnTo>
                  <a:lnTo>
                    <a:pt x="40462" y="86004"/>
                  </a:lnTo>
                  <a:lnTo>
                    <a:pt x="41490" y="84963"/>
                  </a:lnTo>
                  <a:lnTo>
                    <a:pt x="45542" y="84963"/>
                  </a:lnTo>
                  <a:lnTo>
                    <a:pt x="46532" y="83972"/>
                  </a:lnTo>
                  <a:lnTo>
                    <a:pt x="48552" y="83972"/>
                  </a:lnTo>
                  <a:lnTo>
                    <a:pt x="49580" y="82943"/>
                  </a:lnTo>
                  <a:lnTo>
                    <a:pt x="50584" y="82943"/>
                  </a:lnTo>
                  <a:lnTo>
                    <a:pt x="51612" y="81953"/>
                  </a:lnTo>
                  <a:lnTo>
                    <a:pt x="52603" y="81953"/>
                  </a:lnTo>
                  <a:lnTo>
                    <a:pt x="52603" y="80924"/>
                  </a:lnTo>
                  <a:lnTo>
                    <a:pt x="53632" y="80924"/>
                  </a:lnTo>
                  <a:lnTo>
                    <a:pt x="54622" y="79921"/>
                  </a:lnTo>
                  <a:lnTo>
                    <a:pt x="55664" y="79921"/>
                  </a:lnTo>
                  <a:lnTo>
                    <a:pt x="55664" y="78892"/>
                  </a:lnTo>
                  <a:lnTo>
                    <a:pt x="56654" y="78892"/>
                  </a:lnTo>
                  <a:lnTo>
                    <a:pt x="56654" y="77901"/>
                  </a:lnTo>
                  <a:lnTo>
                    <a:pt x="58674" y="75882"/>
                  </a:lnTo>
                  <a:lnTo>
                    <a:pt x="58674" y="74841"/>
                  </a:lnTo>
                  <a:lnTo>
                    <a:pt x="59702" y="73850"/>
                  </a:lnTo>
                  <a:lnTo>
                    <a:pt x="59702" y="72821"/>
                  </a:lnTo>
                  <a:lnTo>
                    <a:pt x="60693" y="71831"/>
                  </a:lnTo>
                  <a:lnTo>
                    <a:pt x="60693" y="68770"/>
                  </a:lnTo>
                  <a:lnTo>
                    <a:pt x="61734" y="67779"/>
                  </a:lnTo>
                  <a:lnTo>
                    <a:pt x="61734" y="63741"/>
                  </a:lnTo>
                  <a:close/>
                </a:path>
                <a:path w="62230" h="127000">
                  <a:moveTo>
                    <a:pt x="61734" y="18224"/>
                  </a:moveTo>
                  <a:lnTo>
                    <a:pt x="60693" y="17183"/>
                  </a:lnTo>
                  <a:lnTo>
                    <a:pt x="60693" y="14173"/>
                  </a:lnTo>
                  <a:lnTo>
                    <a:pt x="59702" y="13144"/>
                  </a:lnTo>
                  <a:lnTo>
                    <a:pt x="59702" y="11112"/>
                  </a:lnTo>
                  <a:lnTo>
                    <a:pt x="58674" y="11112"/>
                  </a:lnTo>
                  <a:lnTo>
                    <a:pt x="58674" y="9093"/>
                  </a:lnTo>
                  <a:lnTo>
                    <a:pt x="57683" y="9093"/>
                  </a:lnTo>
                  <a:lnTo>
                    <a:pt x="56654" y="8102"/>
                  </a:lnTo>
                  <a:lnTo>
                    <a:pt x="56654" y="7061"/>
                  </a:lnTo>
                  <a:lnTo>
                    <a:pt x="55664" y="7061"/>
                  </a:lnTo>
                  <a:lnTo>
                    <a:pt x="55664" y="18224"/>
                  </a:lnTo>
                  <a:lnTo>
                    <a:pt x="55664" y="21234"/>
                  </a:lnTo>
                  <a:lnTo>
                    <a:pt x="54622" y="22263"/>
                  </a:lnTo>
                  <a:lnTo>
                    <a:pt x="54622" y="24295"/>
                  </a:lnTo>
                  <a:lnTo>
                    <a:pt x="53632" y="24295"/>
                  </a:lnTo>
                  <a:lnTo>
                    <a:pt x="53632" y="25285"/>
                  </a:lnTo>
                  <a:lnTo>
                    <a:pt x="50584" y="28333"/>
                  </a:lnTo>
                  <a:lnTo>
                    <a:pt x="49580" y="28333"/>
                  </a:lnTo>
                  <a:lnTo>
                    <a:pt x="49580" y="29324"/>
                  </a:lnTo>
                  <a:lnTo>
                    <a:pt x="47561" y="29324"/>
                  </a:lnTo>
                  <a:lnTo>
                    <a:pt x="47561" y="30365"/>
                  </a:lnTo>
                  <a:lnTo>
                    <a:pt x="43510" y="30365"/>
                  </a:lnTo>
                  <a:lnTo>
                    <a:pt x="42481" y="31356"/>
                  </a:lnTo>
                  <a:lnTo>
                    <a:pt x="19227" y="31356"/>
                  </a:lnTo>
                  <a:lnTo>
                    <a:pt x="18237" y="30365"/>
                  </a:lnTo>
                  <a:lnTo>
                    <a:pt x="15176" y="30365"/>
                  </a:lnTo>
                  <a:lnTo>
                    <a:pt x="14185" y="29324"/>
                  </a:lnTo>
                  <a:lnTo>
                    <a:pt x="13157" y="29324"/>
                  </a:lnTo>
                  <a:lnTo>
                    <a:pt x="12166" y="28333"/>
                  </a:lnTo>
                  <a:lnTo>
                    <a:pt x="11137" y="28333"/>
                  </a:lnTo>
                  <a:lnTo>
                    <a:pt x="10147" y="27305"/>
                  </a:lnTo>
                  <a:lnTo>
                    <a:pt x="9105" y="27305"/>
                  </a:lnTo>
                  <a:lnTo>
                    <a:pt x="9105" y="26314"/>
                  </a:lnTo>
                  <a:lnTo>
                    <a:pt x="8115" y="26314"/>
                  </a:lnTo>
                  <a:lnTo>
                    <a:pt x="8115" y="25285"/>
                  </a:lnTo>
                  <a:lnTo>
                    <a:pt x="7086" y="24295"/>
                  </a:lnTo>
                  <a:lnTo>
                    <a:pt x="7086" y="22263"/>
                  </a:lnTo>
                  <a:lnTo>
                    <a:pt x="6096" y="21234"/>
                  </a:lnTo>
                  <a:lnTo>
                    <a:pt x="6096" y="18224"/>
                  </a:lnTo>
                  <a:lnTo>
                    <a:pt x="7086" y="18224"/>
                  </a:lnTo>
                  <a:lnTo>
                    <a:pt x="7086" y="15163"/>
                  </a:lnTo>
                  <a:lnTo>
                    <a:pt x="8115" y="15163"/>
                  </a:lnTo>
                  <a:lnTo>
                    <a:pt x="8115" y="14173"/>
                  </a:lnTo>
                  <a:lnTo>
                    <a:pt x="9105" y="13144"/>
                  </a:lnTo>
                  <a:lnTo>
                    <a:pt x="10147" y="12141"/>
                  </a:lnTo>
                  <a:lnTo>
                    <a:pt x="11137" y="11112"/>
                  </a:lnTo>
                  <a:lnTo>
                    <a:pt x="12166" y="11112"/>
                  </a:lnTo>
                  <a:lnTo>
                    <a:pt x="13157" y="10121"/>
                  </a:lnTo>
                  <a:lnTo>
                    <a:pt x="14185" y="10121"/>
                  </a:lnTo>
                  <a:lnTo>
                    <a:pt x="15176" y="9093"/>
                  </a:lnTo>
                  <a:lnTo>
                    <a:pt x="19227" y="9093"/>
                  </a:lnTo>
                  <a:lnTo>
                    <a:pt x="19227" y="8102"/>
                  </a:lnTo>
                  <a:lnTo>
                    <a:pt x="41490" y="8102"/>
                  </a:lnTo>
                  <a:lnTo>
                    <a:pt x="42481" y="9093"/>
                  </a:lnTo>
                  <a:lnTo>
                    <a:pt x="46532" y="9093"/>
                  </a:lnTo>
                  <a:lnTo>
                    <a:pt x="46532" y="10121"/>
                  </a:lnTo>
                  <a:lnTo>
                    <a:pt x="49580" y="10121"/>
                  </a:lnTo>
                  <a:lnTo>
                    <a:pt x="49580" y="11112"/>
                  </a:lnTo>
                  <a:lnTo>
                    <a:pt x="50584" y="11112"/>
                  </a:lnTo>
                  <a:lnTo>
                    <a:pt x="50584" y="12141"/>
                  </a:lnTo>
                  <a:lnTo>
                    <a:pt x="51612" y="12141"/>
                  </a:lnTo>
                  <a:lnTo>
                    <a:pt x="53632" y="14173"/>
                  </a:lnTo>
                  <a:lnTo>
                    <a:pt x="53632" y="15163"/>
                  </a:lnTo>
                  <a:lnTo>
                    <a:pt x="54622" y="15163"/>
                  </a:lnTo>
                  <a:lnTo>
                    <a:pt x="54622" y="17183"/>
                  </a:lnTo>
                  <a:lnTo>
                    <a:pt x="55664" y="18224"/>
                  </a:lnTo>
                  <a:lnTo>
                    <a:pt x="55664" y="7061"/>
                  </a:lnTo>
                  <a:lnTo>
                    <a:pt x="55664" y="6070"/>
                  </a:lnTo>
                  <a:lnTo>
                    <a:pt x="54622" y="6070"/>
                  </a:lnTo>
                  <a:lnTo>
                    <a:pt x="53632" y="5041"/>
                  </a:lnTo>
                  <a:lnTo>
                    <a:pt x="52603" y="5041"/>
                  </a:lnTo>
                  <a:lnTo>
                    <a:pt x="50584" y="3022"/>
                  </a:lnTo>
                  <a:lnTo>
                    <a:pt x="48552" y="3022"/>
                  </a:lnTo>
                  <a:lnTo>
                    <a:pt x="47561" y="2032"/>
                  </a:lnTo>
                  <a:lnTo>
                    <a:pt x="44500" y="2032"/>
                  </a:lnTo>
                  <a:lnTo>
                    <a:pt x="44500" y="990"/>
                  </a:lnTo>
                  <a:lnTo>
                    <a:pt x="36410" y="990"/>
                  </a:lnTo>
                  <a:lnTo>
                    <a:pt x="35420" y="0"/>
                  </a:lnTo>
                  <a:lnTo>
                    <a:pt x="26327" y="0"/>
                  </a:lnTo>
                  <a:lnTo>
                    <a:pt x="25298" y="990"/>
                  </a:lnTo>
                  <a:lnTo>
                    <a:pt x="18237" y="990"/>
                  </a:lnTo>
                  <a:lnTo>
                    <a:pt x="17208" y="2032"/>
                  </a:lnTo>
                  <a:lnTo>
                    <a:pt x="14185" y="2032"/>
                  </a:lnTo>
                  <a:lnTo>
                    <a:pt x="13157" y="3022"/>
                  </a:lnTo>
                  <a:lnTo>
                    <a:pt x="12166" y="3022"/>
                  </a:lnTo>
                  <a:lnTo>
                    <a:pt x="11137" y="4051"/>
                  </a:lnTo>
                  <a:lnTo>
                    <a:pt x="10147" y="4051"/>
                  </a:lnTo>
                  <a:lnTo>
                    <a:pt x="9105" y="5041"/>
                  </a:lnTo>
                  <a:lnTo>
                    <a:pt x="8115" y="5041"/>
                  </a:lnTo>
                  <a:lnTo>
                    <a:pt x="7086" y="6070"/>
                  </a:lnTo>
                  <a:lnTo>
                    <a:pt x="6096" y="6070"/>
                  </a:lnTo>
                  <a:lnTo>
                    <a:pt x="6096" y="7061"/>
                  </a:lnTo>
                  <a:lnTo>
                    <a:pt x="5067" y="7061"/>
                  </a:lnTo>
                  <a:lnTo>
                    <a:pt x="5067" y="8102"/>
                  </a:lnTo>
                  <a:lnTo>
                    <a:pt x="3035" y="10121"/>
                  </a:lnTo>
                  <a:lnTo>
                    <a:pt x="3035" y="11112"/>
                  </a:lnTo>
                  <a:lnTo>
                    <a:pt x="2044" y="11112"/>
                  </a:lnTo>
                  <a:lnTo>
                    <a:pt x="2044" y="12141"/>
                  </a:lnTo>
                  <a:lnTo>
                    <a:pt x="1016" y="13144"/>
                  </a:lnTo>
                  <a:lnTo>
                    <a:pt x="1016" y="17183"/>
                  </a:lnTo>
                  <a:lnTo>
                    <a:pt x="25" y="18224"/>
                  </a:lnTo>
                  <a:lnTo>
                    <a:pt x="25" y="22263"/>
                  </a:lnTo>
                  <a:lnTo>
                    <a:pt x="1016" y="22263"/>
                  </a:lnTo>
                  <a:lnTo>
                    <a:pt x="1016" y="26314"/>
                  </a:lnTo>
                  <a:lnTo>
                    <a:pt x="2044" y="26314"/>
                  </a:lnTo>
                  <a:lnTo>
                    <a:pt x="2044" y="28333"/>
                  </a:lnTo>
                  <a:lnTo>
                    <a:pt x="3035" y="28333"/>
                  </a:lnTo>
                  <a:lnTo>
                    <a:pt x="3035" y="30365"/>
                  </a:lnTo>
                  <a:lnTo>
                    <a:pt x="4064" y="30365"/>
                  </a:lnTo>
                  <a:lnTo>
                    <a:pt x="4064" y="31356"/>
                  </a:lnTo>
                  <a:lnTo>
                    <a:pt x="5067" y="31356"/>
                  </a:lnTo>
                  <a:lnTo>
                    <a:pt x="5067" y="32385"/>
                  </a:lnTo>
                  <a:lnTo>
                    <a:pt x="6096" y="32385"/>
                  </a:lnTo>
                  <a:lnTo>
                    <a:pt x="6096" y="33375"/>
                  </a:lnTo>
                  <a:lnTo>
                    <a:pt x="7086" y="33375"/>
                  </a:lnTo>
                  <a:lnTo>
                    <a:pt x="9105" y="35394"/>
                  </a:lnTo>
                  <a:lnTo>
                    <a:pt x="10147" y="35394"/>
                  </a:lnTo>
                  <a:lnTo>
                    <a:pt x="11137" y="36436"/>
                  </a:lnTo>
                  <a:lnTo>
                    <a:pt x="13157" y="36436"/>
                  </a:lnTo>
                  <a:lnTo>
                    <a:pt x="14185" y="37426"/>
                  </a:lnTo>
                  <a:lnTo>
                    <a:pt x="16217" y="37426"/>
                  </a:lnTo>
                  <a:lnTo>
                    <a:pt x="17208" y="38455"/>
                  </a:lnTo>
                  <a:lnTo>
                    <a:pt x="22288" y="38455"/>
                  </a:lnTo>
                  <a:lnTo>
                    <a:pt x="23279" y="39446"/>
                  </a:lnTo>
                  <a:lnTo>
                    <a:pt x="38430" y="39446"/>
                  </a:lnTo>
                  <a:lnTo>
                    <a:pt x="38430" y="38455"/>
                  </a:lnTo>
                  <a:lnTo>
                    <a:pt x="44500" y="38455"/>
                  </a:lnTo>
                  <a:lnTo>
                    <a:pt x="44500" y="37426"/>
                  </a:lnTo>
                  <a:lnTo>
                    <a:pt x="47561" y="37426"/>
                  </a:lnTo>
                  <a:lnTo>
                    <a:pt x="48552" y="36436"/>
                  </a:lnTo>
                  <a:lnTo>
                    <a:pt x="50584" y="36436"/>
                  </a:lnTo>
                  <a:lnTo>
                    <a:pt x="51612" y="35394"/>
                  </a:lnTo>
                  <a:lnTo>
                    <a:pt x="52603" y="35394"/>
                  </a:lnTo>
                  <a:lnTo>
                    <a:pt x="52603" y="34404"/>
                  </a:lnTo>
                  <a:lnTo>
                    <a:pt x="54622" y="34404"/>
                  </a:lnTo>
                  <a:lnTo>
                    <a:pt x="54622" y="33375"/>
                  </a:lnTo>
                  <a:lnTo>
                    <a:pt x="55664" y="33375"/>
                  </a:lnTo>
                  <a:lnTo>
                    <a:pt x="55664" y="32385"/>
                  </a:lnTo>
                  <a:lnTo>
                    <a:pt x="56654" y="32385"/>
                  </a:lnTo>
                  <a:lnTo>
                    <a:pt x="56654" y="31356"/>
                  </a:lnTo>
                  <a:lnTo>
                    <a:pt x="57683" y="31356"/>
                  </a:lnTo>
                  <a:lnTo>
                    <a:pt x="57683" y="30365"/>
                  </a:lnTo>
                  <a:lnTo>
                    <a:pt x="58674" y="29324"/>
                  </a:lnTo>
                  <a:lnTo>
                    <a:pt x="59702" y="28333"/>
                  </a:lnTo>
                  <a:lnTo>
                    <a:pt x="59702" y="27305"/>
                  </a:lnTo>
                  <a:lnTo>
                    <a:pt x="60693" y="26314"/>
                  </a:lnTo>
                  <a:lnTo>
                    <a:pt x="60693" y="23253"/>
                  </a:lnTo>
                  <a:lnTo>
                    <a:pt x="61734" y="22263"/>
                  </a:lnTo>
                  <a:lnTo>
                    <a:pt x="61734" y="1822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8" name="object 908"/>
            <p:cNvSpPr/>
            <p:nvPr/>
          </p:nvSpPr>
          <p:spPr>
            <a:xfrm>
              <a:off x="2764305" y="252448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9" name="object 909"/>
            <p:cNvSpPr/>
            <p:nvPr/>
          </p:nvSpPr>
          <p:spPr>
            <a:xfrm>
              <a:off x="2741030" y="250120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0" name="object 910"/>
            <p:cNvSpPr/>
            <p:nvPr/>
          </p:nvSpPr>
          <p:spPr>
            <a:xfrm>
              <a:off x="2741050" y="253968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11" name="object 911"/>
          <p:cNvGrpSpPr/>
          <p:nvPr/>
        </p:nvGrpSpPr>
        <p:grpSpPr>
          <a:xfrm>
            <a:off x="2384951" y="7292226"/>
            <a:ext cx="464820" cy="369570"/>
            <a:chOff x="2360536" y="4134495"/>
            <a:chExt cx="464820" cy="369570"/>
          </a:xfrm>
        </p:grpSpPr>
        <p:sp>
          <p:nvSpPr>
            <p:cNvPr id="912" name="object 912"/>
            <p:cNvSpPr/>
            <p:nvPr/>
          </p:nvSpPr>
          <p:spPr>
            <a:xfrm>
              <a:off x="2360536" y="4456296"/>
              <a:ext cx="461645" cy="0"/>
            </a:xfrm>
            <a:custGeom>
              <a:avLst/>
              <a:gdLst/>
              <a:ahLst/>
              <a:cxnLst/>
              <a:rect l="l" t="t" r="r" b="b"/>
              <a:pathLst>
                <a:path w="461644">
                  <a:moveTo>
                    <a:pt x="0" y="0"/>
                  </a:moveTo>
                  <a:lnTo>
                    <a:pt x="4614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3" name="object 913"/>
            <p:cNvSpPr/>
            <p:nvPr/>
          </p:nvSpPr>
          <p:spPr>
            <a:xfrm>
              <a:off x="2360536" y="4412782"/>
              <a:ext cx="461645" cy="0"/>
            </a:xfrm>
            <a:custGeom>
              <a:avLst/>
              <a:gdLst/>
              <a:ahLst/>
              <a:cxnLst/>
              <a:rect l="l" t="t" r="r" b="b"/>
              <a:pathLst>
                <a:path w="461644">
                  <a:moveTo>
                    <a:pt x="0" y="0"/>
                  </a:moveTo>
                  <a:lnTo>
                    <a:pt x="46144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4" name="object 914"/>
            <p:cNvSpPr/>
            <p:nvPr/>
          </p:nvSpPr>
          <p:spPr>
            <a:xfrm>
              <a:off x="2797699" y="445629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5" name="object 915"/>
            <p:cNvSpPr/>
            <p:nvPr/>
          </p:nvSpPr>
          <p:spPr>
            <a:xfrm>
              <a:off x="2797699" y="4134495"/>
              <a:ext cx="0" cy="278765"/>
            </a:xfrm>
            <a:custGeom>
              <a:avLst/>
              <a:gdLst/>
              <a:ahLst/>
              <a:cxnLst/>
              <a:rect l="l" t="t" r="r" b="b"/>
              <a:pathLst>
                <a:path h="278764">
                  <a:moveTo>
                    <a:pt x="0" y="230724"/>
                  </a:moveTo>
                  <a:lnTo>
                    <a:pt x="0" y="27826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6" name="object 916"/>
            <p:cNvSpPr/>
            <p:nvPr/>
          </p:nvSpPr>
          <p:spPr>
            <a:xfrm>
              <a:off x="2712694" y="4157795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60" h="127000">
                  <a:moveTo>
                    <a:pt x="59702" y="104216"/>
                  </a:moveTo>
                  <a:lnTo>
                    <a:pt x="12" y="104216"/>
                  </a:lnTo>
                  <a:lnTo>
                    <a:pt x="12" y="109258"/>
                  </a:lnTo>
                  <a:lnTo>
                    <a:pt x="1003" y="109258"/>
                  </a:lnTo>
                  <a:lnTo>
                    <a:pt x="3035" y="111277"/>
                  </a:lnTo>
                  <a:lnTo>
                    <a:pt x="4064" y="111277"/>
                  </a:lnTo>
                  <a:lnTo>
                    <a:pt x="4064" y="112306"/>
                  </a:lnTo>
                  <a:lnTo>
                    <a:pt x="5054" y="112306"/>
                  </a:lnTo>
                  <a:lnTo>
                    <a:pt x="5054" y="113296"/>
                  </a:lnTo>
                  <a:lnTo>
                    <a:pt x="6083" y="113296"/>
                  </a:lnTo>
                  <a:lnTo>
                    <a:pt x="7073" y="114338"/>
                  </a:lnTo>
                  <a:lnTo>
                    <a:pt x="7073" y="115328"/>
                  </a:lnTo>
                  <a:lnTo>
                    <a:pt x="8115" y="115328"/>
                  </a:lnTo>
                  <a:lnTo>
                    <a:pt x="8115" y="116357"/>
                  </a:lnTo>
                  <a:lnTo>
                    <a:pt x="9105" y="116357"/>
                  </a:lnTo>
                  <a:lnTo>
                    <a:pt x="9105" y="117348"/>
                  </a:lnTo>
                  <a:lnTo>
                    <a:pt x="11125" y="119367"/>
                  </a:lnTo>
                  <a:lnTo>
                    <a:pt x="11125" y="120408"/>
                  </a:lnTo>
                  <a:lnTo>
                    <a:pt x="12153" y="120408"/>
                  </a:lnTo>
                  <a:lnTo>
                    <a:pt x="12153" y="121399"/>
                  </a:lnTo>
                  <a:lnTo>
                    <a:pt x="13144" y="122428"/>
                  </a:lnTo>
                  <a:lnTo>
                    <a:pt x="13144" y="123418"/>
                  </a:lnTo>
                  <a:lnTo>
                    <a:pt x="14185" y="124447"/>
                  </a:lnTo>
                  <a:lnTo>
                    <a:pt x="14185" y="125437"/>
                  </a:lnTo>
                  <a:lnTo>
                    <a:pt x="15176" y="125437"/>
                  </a:lnTo>
                  <a:lnTo>
                    <a:pt x="15176" y="126479"/>
                  </a:lnTo>
                  <a:lnTo>
                    <a:pt x="22275" y="126479"/>
                  </a:lnTo>
                  <a:lnTo>
                    <a:pt x="22275" y="125437"/>
                  </a:lnTo>
                  <a:lnTo>
                    <a:pt x="21247" y="124447"/>
                  </a:lnTo>
                  <a:lnTo>
                    <a:pt x="21247" y="123418"/>
                  </a:lnTo>
                  <a:lnTo>
                    <a:pt x="20256" y="122428"/>
                  </a:lnTo>
                  <a:lnTo>
                    <a:pt x="20256" y="121399"/>
                  </a:lnTo>
                  <a:lnTo>
                    <a:pt x="19227" y="120408"/>
                  </a:lnTo>
                  <a:lnTo>
                    <a:pt x="19227" y="119367"/>
                  </a:lnTo>
                  <a:lnTo>
                    <a:pt x="18224" y="118376"/>
                  </a:lnTo>
                  <a:lnTo>
                    <a:pt x="18224" y="117348"/>
                  </a:lnTo>
                  <a:lnTo>
                    <a:pt x="17195" y="117348"/>
                  </a:lnTo>
                  <a:lnTo>
                    <a:pt x="17195" y="116357"/>
                  </a:lnTo>
                  <a:lnTo>
                    <a:pt x="16205" y="115328"/>
                  </a:lnTo>
                  <a:lnTo>
                    <a:pt x="16205" y="114338"/>
                  </a:lnTo>
                  <a:lnTo>
                    <a:pt x="15176" y="114338"/>
                  </a:lnTo>
                  <a:lnTo>
                    <a:pt x="15176" y="113296"/>
                  </a:lnTo>
                  <a:lnTo>
                    <a:pt x="14185" y="113296"/>
                  </a:lnTo>
                  <a:lnTo>
                    <a:pt x="14185" y="112306"/>
                  </a:lnTo>
                  <a:lnTo>
                    <a:pt x="59702" y="112306"/>
                  </a:lnTo>
                  <a:lnTo>
                    <a:pt x="59702" y="104216"/>
                  </a:lnTo>
                  <a:close/>
                </a:path>
                <a:path w="60960" h="127000">
                  <a:moveTo>
                    <a:pt x="60693" y="59702"/>
                  </a:moveTo>
                  <a:lnTo>
                    <a:pt x="59702" y="58674"/>
                  </a:lnTo>
                  <a:lnTo>
                    <a:pt x="59702" y="56654"/>
                  </a:lnTo>
                  <a:lnTo>
                    <a:pt x="58674" y="56654"/>
                  </a:lnTo>
                  <a:lnTo>
                    <a:pt x="58674" y="54622"/>
                  </a:lnTo>
                  <a:lnTo>
                    <a:pt x="57670" y="54622"/>
                  </a:lnTo>
                  <a:lnTo>
                    <a:pt x="57670" y="53632"/>
                  </a:lnTo>
                  <a:lnTo>
                    <a:pt x="54622" y="50584"/>
                  </a:lnTo>
                  <a:lnTo>
                    <a:pt x="54622" y="60693"/>
                  </a:lnTo>
                  <a:lnTo>
                    <a:pt x="54622" y="70815"/>
                  </a:lnTo>
                  <a:lnTo>
                    <a:pt x="53632" y="71856"/>
                  </a:lnTo>
                  <a:lnTo>
                    <a:pt x="53632" y="72847"/>
                  </a:lnTo>
                  <a:lnTo>
                    <a:pt x="51600" y="74866"/>
                  </a:lnTo>
                  <a:lnTo>
                    <a:pt x="50571" y="75857"/>
                  </a:lnTo>
                  <a:lnTo>
                    <a:pt x="49580" y="75857"/>
                  </a:lnTo>
                  <a:lnTo>
                    <a:pt x="48552" y="76885"/>
                  </a:lnTo>
                  <a:lnTo>
                    <a:pt x="47561" y="76885"/>
                  </a:lnTo>
                  <a:lnTo>
                    <a:pt x="46520" y="77876"/>
                  </a:lnTo>
                  <a:lnTo>
                    <a:pt x="38430" y="77876"/>
                  </a:lnTo>
                  <a:lnTo>
                    <a:pt x="37439" y="76885"/>
                  </a:lnTo>
                  <a:lnTo>
                    <a:pt x="36410" y="76885"/>
                  </a:lnTo>
                  <a:lnTo>
                    <a:pt x="35407" y="75857"/>
                  </a:lnTo>
                  <a:lnTo>
                    <a:pt x="34378" y="74866"/>
                  </a:lnTo>
                  <a:lnTo>
                    <a:pt x="33388" y="73875"/>
                  </a:lnTo>
                  <a:lnTo>
                    <a:pt x="33388" y="72847"/>
                  </a:lnTo>
                  <a:lnTo>
                    <a:pt x="32359" y="72847"/>
                  </a:lnTo>
                  <a:lnTo>
                    <a:pt x="32359" y="71856"/>
                  </a:lnTo>
                  <a:lnTo>
                    <a:pt x="31369" y="70815"/>
                  </a:lnTo>
                  <a:lnTo>
                    <a:pt x="31369" y="61734"/>
                  </a:lnTo>
                  <a:lnTo>
                    <a:pt x="32359" y="60693"/>
                  </a:lnTo>
                  <a:lnTo>
                    <a:pt x="32359" y="59702"/>
                  </a:lnTo>
                  <a:lnTo>
                    <a:pt x="33388" y="58674"/>
                  </a:lnTo>
                  <a:lnTo>
                    <a:pt x="33388" y="57683"/>
                  </a:lnTo>
                  <a:lnTo>
                    <a:pt x="34378" y="57683"/>
                  </a:lnTo>
                  <a:lnTo>
                    <a:pt x="36410" y="55664"/>
                  </a:lnTo>
                  <a:lnTo>
                    <a:pt x="37439" y="55664"/>
                  </a:lnTo>
                  <a:lnTo>
                    <a:pt x="38430" y="54622"/>
                  </a:lnTo>
                  <a:lnTo>
                    <a:pt x="40449" y="54622"/>
                  </a:lnTo>
                  <a:lnTo>
                    <a:pt x="41490" y="53632"/>
                  </a:lnTo>
                  <a:lnTo>
                    <a:pt x="44500" y="53632"/>
                  </a:lnTo>
                  <a:lnTo>
                    <a:pt x="45529" y="54622"/>
                  </a:lnTo>
                  <a:lnTo>
                    <a:pt x="48552" y="54622"/>
                  </a:lnTo>
                  <a:lnTo>
                    <a:pt x="50571" y="56654"/>
                  </a:lnTo>
                  <a:lnTo>
                    <a:pt x="51600" y="56654"/>
                  </a:lnTo>
                  <a:lnTo>
                    <a:pt x="51600" y="57683"/>
                  </a:lnTo>
                  <a:lnTo>
                    <a:pt x="52590" y="57683"/>
                  </a:lnTo>
                  <a:lnTo>
                    <a:pt x="52590" y="58674"/>
                  </a:lnTo>
                  <a:lnTo>
                    <a:pt x="53632" y="58674"/>
                  </a:lnTo>
                  <a:lnTo>
                    <a:pt x="53632" y="60693"/>
                  </a:lnTo>
                  <a:lnTo>
                    <a:pt x="54622" y="60693"/>
                  </a:lnTo>
                  <a:lnTo>
                    <a:pt x="54622" y="50584"/>
                  </a:lnTo>
                  <a:lnTo>
                    <a:pt x="53632" y="49593"/>
                  </a:lnTo>
                  <a:lnTo>
                    <a:pt x="52590" y="49593"/>
                  </a:lnTo>
                  <a:lnTo>
                    <a:pt x="52590" y="48552"/>
                  </a:lnTo>
                  <a:lnTo>
                    <a:pt x="50571" y="48552"/>
                  </a:lnTo>
                  <a:lnTo>
                    <a:pt x="50571" y="47561"/>
                  </a:lnTo>
                  <a:lnTo>
                    <a:pt x="47561" y="47561"/>
                  </a:lnTo>
                  <a:lnTo>
                    <a:pt x="47561" y="46532"/>
                  </a:lnTo>
                  <a:lnTo>
                    <a:pt x="38430" y="46532"/>
                  </a:lnTo>
                  <a:lnTo>
                    <a:pt x="37439" y="47561"/>
                  </a:lnTo>
                  <a:lnTo>
                    <a:pt x="36410" y="47561"/>
                  </a:lnTo>
                  <a:lnTo>
                    <a:pt x="35407" y="48552"/>
                  </a:lnTo>
                  <a:lnTo>
                    <a:pt x="34378" y="48552"/>
                  </a:lnTo>
                  <a:lnTo>
                    <a:pt x="33388" y="49593"/>
                  </a:lnTo>
                  <a:lnTo>
                    <a:pt x="32359" y="50584"/>
                  </a:lnTo>
                  <a:lnTo>
                    <a:pt x="31369" y="51612"/>
                  </a:lnTo>
                  <a:lnTo>
                    <a:pt x="30327" y="52603"/>
                  </a:lnTo>
                  <a:lnTo>
                    <a:pt x="29337" y="53632"/>
                  </a:lnTo>
                  <a:lnTo>
                    <a:pt x="29337" y="54622"/>
                  </a:lnTo>
                  <a:lnTo>
                    <a:pt x="28308" y="55664"/>
                  </a:lnTo>
                  <a:lnTo>
                    <a:pt x="28308" y="56654"/>
                  </a:lnTo>
                  <a:lnTo>
                    <a:pt x="27317" y="57683"/>
                  </a:lnTo>
                  <a:lnTo>
                    <a:pt x="27317" y="56654"/>
                  </a:lnTo>
                  <a:lnTo>
                    <a:pt x="27317" y="55664"/>
                  </a:lnTo>
                  <a:lnTo>
                    <a:pt x="26327" y="55664"/>
                  </a:lnTo>
                  <a:lnTo>
                    <a:pt x="26327" y="54622"/>
                  </a:lnTo>
                  <a:lnTo>
                    <a:pt x="25298" y="53632"/>
                  </a:lnTo>
                  <a:lnTo>
                    <a:pt x="25298" y="64744"/>
                  </a:lnTo>
                  <a:lnTo>
                    <a:pt x="25298" y="67805"/>
                  </a:lnTo>
                  <a:lnTo>
                    <a:pt x="24307" y="68795"/>
                  </a:lnTo>
                  <a:lnTo>
                    <a:pt x="24307" y="70815"/>
                  </a:lnTo>
                  <a:lnTo>
                    <a:pt x="23266" y="70815"/>
                  </a:lnTo>
                  <a:lnTo>
                    <a:pt x="23266" y="72847"/>
                  </a:lnTo>
                  <a:lnTo>
                    <a:pt x="22275" y="72847"/>
                  </a:lnTo>
                  <a:lnTo>
                    <a:pt x="22275" y="73875"/>
                  </a:lnTo>
                  <a:lnTo>
                    <a:pt x="21247" y="73875"/>
                  </a:lnTo>
                  <a:lnTo>
                    <a:pt x="21247" y="74866"/>
                  </a:lnTo>
                  <a:lnTo>
                    <a:pt x="19227" y="74866"/>
                  </a:lnTo>
                  <a:lnTo>
                    <a:pt x="18224" y="75857"/>
                  </a:lnTo>
                  <a:lnTo>
                    <a:pt x="12153" y="75857"/>
                  </a:lnTo>
                  <a:lnTo>
                    <a:pt x="11125" y="74866"/>
                  </a:lnTo>
                  <a:lnTo>
                    <a:pt x="10134" y="73875"/>
                  </a:lnTo>
                  <a:lnTo>
                    <a:pt x="9105" y="73875"/>
                  </a:lnTo>
                  <a:lnTo>
                    <a:pt x="9105" y="72847"/>
                  </a:lnTo>
                  <a:lnTo>
                    <a:pt x="7073" y="70815"/>
                  </a:lnTo>
                  <a:lnTo>
                    <a:pt x="7073" y="69824"/>
                  </a:lnTo>
                  <a:lnTo>
                    <a:pt x="6083" y="68795"/>
                  </a:lnTo>
                  <a:lnTo>
                    <a:pt x="6083" y="63754"/>
                  </a:lnTo>
                  <a:lnTo>
                    <a:pt x="7073" y="62725"/>
                  </a:lnTo>
                  <a:lnTo>
                    <a:pt x="7073" y="60693"/>
                  </a:lnTo>
                  <a:lnTo>
                    <a:pt x="8115" y="60693"/>
                  </a:lnTo>
                  <a:lnTo>
                    <a:pt x="8115" y="59702"/>
                  </a:lnTo>
                  <a:lnTo>
                    <a:pt x="9105" y="59702"/>
                  </a:lnTo>
                  <a:lnTo>
                    <a:pt x="9105" y="58674"/>
                  </a:lnTo>
                  <a:lnTo>
                    <a:pt x="10134" y="58674"/>
                  </a:lnTo>
                  <a:lnTo>
                    <a:pt x="10134" y="57683"/>
                  </a:lnTo>
                  <a:lnTo>
                    <a:pt x="12153" y="57683"/>
                  </a:lnTo>
                  <a:lnTo>
                    <a:pt x="12153" y="56654"/>
                  </a:lnTo>
                  <a:lnTo>
                    <a:pt x="19227" y="56654"/>
                  </a:lnTo>
                  <a:lnTo>
                    <a:pt x="19227" y="57683"/>
                  </a:lnTo>
                  <a:lnTo>
                    <a:pt x="21247" y="57683"/>
                  </a:lnTo>
                  <a:lnTo>
                    <a:pt x="21247" y="58674"/>
                  </a:lnTo>
                  <a:lnTo>
                    <a:pt x="22275" y="58674"/>
                  </a:lnTo>
                  <a:lnTo>
                    <a:pt x="22275" y="59702"/>
                  </a:lnTo>
                  <a:lnTo>
                    <a:pt x="23266" y="59702"/>
                  </a:lnTo>
                  <a:lnTo>
                    <a:pt x="23266" y="60693"/>
                  </a:lnTo>
                  <a:lnTo>
                    <a:pt x="24307" y="61734"/>
                  </a:lnTo>
                  <a:lnTo>
                    <a:pt x="24307" y="63754"/>
                  </a:lnTo>
                  <a:lnTo>
                    <a:pt x="25298" y="64744"/>
                  </a:lnTo>
                  <a:lnTo>
                    <a:pt x="25298" y="53632"/>
                  </a:lnTo>
                  <a:lnTo>
                    <a:pt x="24307" y="52603"/>
                  </a:lnTo>
                  <a:lnTo>
                    <a:pt x="24307" y="51612"/>
                  </a:lnTo>
                  <a:lnTo>
                    <a:pt x="23266" y="51612"/>
                  </a:lnTo>
                  <a:lnTo>
                    <a:pt x="23266" y="50584"/>
                  </a:lnTo>
                  <a:lnTo>
                    <a:pt x="21247" y="50584"/>
                  </a:lnTo>
                  <a:lnTo>
                    <a:pt x="20256" y="49593"/>
                  </a:lnTo>
                  <a:lnTo>
                    <a:pt x="18224" y="49593"/>
                  </a:lnTo>
                  <a:lnTo>
                    <a:pt x="17195" y="48552"/>
                  </a:lnTo>
                  <a:lnTo>
                    <a:pt x="14185" y="48552"/>
                  </a:lnTo>
                  <a:lnTo>
                    <a:pt x="13144" y="49593"/>
                  </a:lnTo>
                  <a:lnTo>
                    <a:pt x="10134" y="49593"/>
                  </a:lnTo>
                  <a:lnTo>
                    <a:pt x="9105" y="50584"/>
                  </a:lnTo>
                  <a:lnTo>
                    <a:pt x="8115" y="50584"/>
                  </a:lnTo>
                  <a:lnTo>
                    <a:pt x="7073" y="51612"/>
                  </a:lnTo>
                  <a:lnTo>
                    <a:pt x="6083" y="51612"/>
                  </a:lnTo>
                  <a:lnTo>
                    <a:pt x="6083" y="52603"/>
                  </a:lnTo>
                  <a:lnTo>
                    <a:pt x="5054" y="52603"/>
                  </a:lnTo>
                  <a:lnTo>
                    <a:pt x="5054" y="53632"/>
                  </a:lnTo>
                  <a:lnTo>
                    <a:pt x="2044" y="56654"/>
                  </a:lnTo>
                  <a:lnTo>
                    <a:pt x="2044" y="57683"/>
                  </a:lnTo>
                  <a:lnTo>
                    <a:pt x="1003" y="58674"/>
                  </a:lnTo>
                  <a:lnTo>
                    <a:pt x="1003" y="61734"/>
                  </a:lnTo>
                  <a:lnTo>
                    <a:pt x="12" y="62725"/>
                  </a:lnTo>
                  <a:lnTo>
                    <a:pt x="12" y="70815"/>
                  </a:lnTo>
                  <a:lnTo>
                    <a:pt x="1003" y="70815"/>
                  </a:lnTo>
                  <a:lnTo>
                    <a:pt x="1003" y="73875"/>
                  </a:lnTo>
                  <a:lnTo>
                    <a:pt x="2044" y="73875"/>
                  </a:lnTo>
                  <a:lnTo>
                    <a:pt x="2044" y="75857"/>
                  </a:lnTo>
                  <a:lnTo>
                    <a:pt x="3035" y="75857"/>
                  </a:lnTo>
                  <a:lnTo>
                    <a:pt x="3035" y="76885"/>
                  </a:lnTo>
                  <a:lnTo>
                    <a:pt x="4064" y="77876"/>
                  </a:lnTo>
                  <a:lnTo>
                    <a:pt x="5054" y="78917"/>
                  </a:lnTo>
                  <a:lnTo>
                    <a:pt x="6083" y="79908"/>
                  </a:lnTo>
                  <a:lnTo>
                    <a:pt x="6083" y="80937"/>
                  </a:lnTo>
                  <a:lnTo>
                    <a:pt x="8115" y="80937"/>
                  </a:lnTo>
                  <a:lnTo>
                    <a:pt x="8115" y="81927"/>
                  </a:lnTo>
                  <a:lnTo>
                    <a:pt x="10134" y="81927"/>
                  </a:lnTo>
                  <a:lnTo>
                    <a:pt x="11125" y="82956"/>
                  </a:lnTo>
                  <a:lnTo>
                    <a:pt x="20256" y="82956"/>
                  </a:lnTo>
                  <a:lnTo>
                    <a:pt x="21247" y="81927"/>
                  </a:lnTo>
                  <a:lnTo>
                    <a:pt x="22275" y="81927"/>
                  </a:lnTo>
                  <a:lnTo>
                    <a:pt x="25298" y="78917"/>
                  </a:lnTo>
                  <a:lnTo>
                    <a:pt x="25298" y="77876"/>
                  </a:lnTo>
                  <a:lnTo>
                    <a:pt x="26327" y="77876"/>
                  </a:lnTo>
                  <a:lnTo>
                    <a:pt x="26327" y="76885"/>
                  </a:lnTo>
                  <a:lnTo>
                    <a:pt x="27317" y="75857"/>
                  </a:lnTo>
                  <a:lnTo>
                    <a:pt x="27317" y="74866"/>
                  </a:lnTo>
                  <a:lnTo>
                    <a:pt x="28308" y="74866"/>
                  </a:lnTo>
                  <a:lnTo>
                    <a:pt x="28308" y="76885"/>
                  </a:lnTo>
                  <a:lnTo>
                    <a:pt x="29337" y="77876"/>
                  </a:lnTo>
                  <a:lnTo>
                    <a:pt x="29337" y="78917"/>
                  </a:lnTo>
                  <a:lnTo>
                    <a:pt x="30327" y="78917"/>
                  </a:lnTo>
                  <a:lnTo>
                    <a:pt x="30327" y="80937"/>
                  </a:lnTo>
                  <a:lnTo>
                    <a:pt x="31369" y="80937"/>
                  </a:lnTo>
                  <a:lnTo>
                    <a:pt x="34378" y="83947"/>
                  </a:lnTo>
                  <a:lnTo>
                    <a:pt x="35407" y="83947"/>
                  </a:lnTo>
                  <a:lnTo>
                    <a:pt x="36410" y="84988"/>
                  </a:lnTo>
                  <a:lnTo>
                    <a:pt x="38430" y="84988"/>
                  </a:lnTo>
                  <a:lnTo>
                    <a:pt x="39458" y="85979"/>
                  </a:lnTo>
                  <a:lnTo>
                    <a:pt x="46520" y="85979"/>
                  </a:lnTo>
                  <a:lnTo>
                    <a:pt x="46520" y="84988"/>
                  </a:lnTo>
                  <a:lnTo>
                    <a:pt x="49580" y="84988"/>
                  </a:lnTo>
                  <a:lnTo>
                    <a:pt x="50571" y="83947"/>
                  </a:lnTo>
                  <a:lnTo>
                    <a:pt x="51600" y="83947"/>
                  </a:lnTo>
                  <a:lnTo>
                    <a:pt x="52590" y="82956"/>
                  </a:lnTo>
                  <a:lnTo>
                    <a:pt x="53632" y="82956"/>
                  </a:lnTo>
                  <a:lnTo>
                    <a:pt x="53632" y="81927"/>
                  </a:lnTo>
                  <a:lnTo>
                    <a:pt x="54622" y="81927"/>
                  </a:lnTo>
                  <a:lnTo>
                    <a:pt x="55651" y="80937"/>
                  </a:lnTo>
                  <a:lnTo>
                    <a:pt x="55651" y="79908"/>
                  </a:lnTo>
                  <a:lnTo>
                    <a:pt x="56642" y="79908"/>
                  </a:lnTo>
                  <a:lnTo>
                    <a:pt x="56642" y="78917"/>
                  </a:lnTo>
                  <a:lnTo>
                    <a:pt x="57670" y="78917"/>
                  </a:lnTo>
                  <a:lnTo>
                    <a:pt x="57670" y="77876"/>
                  </a:lnTo>
                  <a:lnTo>
                    <a:pt x="58674" y="76885"/>
                  </a:lnTo>
                  <a:lnTo>
                    <a:pt x="58674" y="75857"/>
                  </a:lnTo>
                  <a:lnTo>
                    <a:pt x="59702" y="74866"/>
                  </a:lnTo>
                  <a:lnTo>
                    <a:pt x="59702" y="73875"/>
                  </a:lnTo>
                  <a:lnTo>
                    <a:pt x="60693" y="72847"/>
                  </a:lnTo>
                  <a:lnTo>
                    <a:pt x="60693" y="59702"/>
                  </a:lnTo>
                  <a:close/>
                </a:path>
                <a:path w="60960" h="127000">
                  <a:moveTo>
                    <a:pt x="60706" y="14173"/>
                  </a:moveTo>
                  <a:lnTo>
                    <a:pt x="59677" y="13131"/>
                  </a:lnTo>
                  <a:lnTo>
                    <a:pt x="59677" y="11112"/>
                  </a:lnTo>
                  <a:lnTo>
                    <a:pt x="58686" y="11112"/>
                  </a:lnTo>
                  <a:lnTo>
                    <a:pt x="58686" y="10121"/>
                  </a:lnTo>
                  <a:lnTo>
                    <a:pt x="56667" y="8102"/>
                  </a:lnTo>
                  <a:lnTo>
                    <a:pt x="56667" y="7061"/>
                  </a:lnTo>
                  <a:lnTo>
                    <a:pt x="55626" y="7061"/>
                  </a:lnTo>
                  <a:lnTo>
                    <a:pt x="54635" y="6070"/>
                  </a:lnTo>
                  <a:lnTo>
                    <a:pt x="54635" y="16192"/>
                  </a:lnTo>
                  <a:lnTo>
                    <a:pt x="54635" y="24282"/>
                  </a:lnTo>
                  <a:lnTo>
                    <a:pt x="53606" y="24282"/>
                  </a:lnTo>
                  <a:lnTo>
                    <a:pt x="53606" y="25285"/>
                  </a:lnTo>
                  <a:lnTo>
                    <a:pt x="52616" y="26314"/>
                  </a:lnTo>
                  <a:lnTo>
                    <a:pt x="51587" y="27305"/>
                  </a:lnTo>
                  <a:lnTo>
                    <a:pt x="50596" y="27305"/>
                  </a:lnTo>
                  <a:lnTo>
                    <a:pt x="50596" y="28333"/>
                  </a:lnTo>
                  <a:lnTo>
                    <a:pt x="49555" y="28333"/>
                  </a:lnTo>
                  <a:lnTo>
                    <a:pt x="49555" y="29324"/>
                  </a:lnTo>
                  <a:lnTo>
                    <a:pt x="47536" y="29324"/>
                  </a:lnTo>
                  <a:lnTo>
                    <a:pt x="46545" y="30365"/>
                  </a:lnTo>
                  <a:lnTo>
                    <a:pt x="43484" y="30365"/>
                  </a:lnTo>
                  <a:lnTo>
                    <a:pt x="42494" y="31356"/>
                  </a:lnTo>
                  <a:lnTo>
                    <a:pt x="18211" y="31356"/>
                  </a:lnTo>
                  <a:lnTo>
                    <a:pt x="18211" y="30365"/>
                  </a:lnTo>
                  <a:lnTo>
                    <a:pt x="15189" y="30365"/>
                  </a:lnTo>
                  <a:lnTo>
                    <a:pt x="14160" y="29324"/>
                  </a:lnTo>
                  <a:lnTo>
                    <a:pt x="12141" y="29324"/>
                  </a:lnTo>
                  <a:lnTo>
                    <a:pt x="11150" y="28333"/>
                  </a:lnTo>
                  <a:lnTo>
                    <a:pt x="10109" y="28333"/>
                  </a:lnTo>
                  <a:lnTo>
                    <a:pt x="10109" y="27305"/>
                  </a:lnTo>
                  <a:lnTo>
                    <a:pt x="9118" y="27305"/>
                  </a:lnTo>
                  <a:lnTo>
                    <a:pt x="9118" y="26314"/>
                  </a:lnTo>
                  <a:lnTo>
                    <a:pt x="8089" y="26314"/>
                  </a:lnTo>
                  <a:lnTo>
                    <a:pt x="8089" y="25285"/>
                  </a:lnTo>
                  <a:lnTo>
                    <a:pt x="7099" y="24282"/>
                  </a:lnTo>
                  <a:lnTo>
                    <a:pt x="7099" y="23253"/>
                  </a:lnTo>
                  <a:lnTo>
                    <a:pt x="6070" y="22263"/>
                  </a:lnTo>
                  <a:lnTo>
                    <a:pt x="6070" y="18211"/>
                  </a:lnTo>
                  <a:lnTo>
                    <a:pt x="7099" y="17183"/>
                  </a:lnTo>
                  <a:lnTo>
                    <a:pt x="7099" y="15163"/>
                  </a:lnTo>
                  <a:lnTo>
                    <a:pt x="8089" y="15163"/>
                  </a:lnTo>
                  <a:lnTo>
                    <a:pt x="8089" y="13131"/>
                  </a:lnTo>
                  <a:lnTo>
                    <a:pt x="9118" y="13131"/>
                  </a:lnTo>
                  <a:lnTo>
                    <a:pt x="11150" y="11112"/>
                  </a:lnTo>
                  <a:lnTo>
                    <a:pt x="12141" y="11112"/>
                  </a:lnTo>
                  <a:lnTo>
                    <a:pt x="12141" y="10121"/>
                  </a:lnTo>
                  <a:lnTo>
                    <a:pt x="14160" y="10121"/>
                  </a:lnTo>
                  <a:lnTo>
                    <a:pt x="15189" y="9093"/>
                  </a:lnTo>
                  <a:lnTo>
                    <a:pt x="18211" y="9093"/>
                  </a:lnTo>
                  <a:lnTo>
                    <a:pt x="19240" y="8102"/>
                  </a:lnTo>
                  <a:lnTo>
                    <a:pt x="41465" y="8102"/>
                  </a:lnTo>
                  <a:lnTo>
                    <a:pt x="42494" y="9093"/>
                  </a:lnTo>
                  <a:lnTo>
                    <a:pt x="45516" y="9093"/>
                  </a:lnTo>
                  <a:lnTo>
                    <a:pt x="46545" y="10121"/>
                  </a:lnTo>
                  <a:lnTo>
                    <a:pt x="48564" y="10121"/>
                  </a:lnTo>
                  <a:lnTo>
                    <a:pt x="49555" y="11112"/>
                  </a:lnTo>
                  <a:lnTo>
                    <a:pt x="50596" y="11112"/>
                  </a:lnTo>
                  <a:lnTo>
                    <a:pt x="50596" y="12141"/>
                  </a:lnTo>
                  <a:lnTo>
                    <a:pt x="51587" y="12141"/>
                  </a:lnTo>
                  <a:lnTo>
                    <a:pt x="52616" y="13131"/>
                  </a:lnTo>
                  <a:lnTo>
                    <a:pt x="53606" y="14173"/>
                  </a:lnTo>
                  <a:lnTo>
                    <a:pt x="53606" y="15163"/>
                  </a:lnTo>
                  <a:lnTo>
                    <a:pt x="54635" y="16192"/>
                  </a:lnTo>
                  <a:lnTo>
                    <a:pt x="54635" y="6070"/>
                  </a:lnTo>
                  <a:lnTo>
                    <a:pt x="53606" y="5041"/>
                  </a:lnTo>
                  <a:lnTo>
                    <a:pt x="52616" y="5041"/>
                  </a:lnTo>
                  <a:lnTo>
                    <a:pt x="51587" y="4051"/>
                  </a:lnTo>
                  <a:lnTo>
                    <a:pt x="50596" y="4051"/>
                  </a:lnTo>
                  <a:lnTo>
                    <a:pt x="50596" y="3022"/>
                  </a:lnTo>
                  <a:lnTo>
                    <a:pt x="48564" y="3022"/>
                  </a:lnTo>
                  <a:lnTo>
                    <a:pt x="47536" y="2032"/>
                  </a:lnTo>
                  <a:lnTo>
                    <a:pt x="44526" y="2032"/>
                  </a:lnTo>
                  <a:lnTo>
                    <a:pt x="43484" y="990"/>
                  </a:lnTo>
                  <a:lnTo>
                    <a:pt x="36423" y="990"/>
                  </a:lnTo>
                  <a:lnTo>
                    <a:pt x="35394" y="0"/>
                  </a:lnTo>
                  <a:lnTo>
                    <a:pt x="25311" y="0"/>
                  </a:lnTo>
                  <a:lnTo>
                    <a:pt x="25311" y="990"/>
                  </a:lnTo>
                  <a:lnTo>
                    <a:pt x="18211" y="990"/>
                  </a:lnTo>
                  <a:lnTo>
                    <a:pt x="17221" y="2032"/>
                  </a:lnTo>
                  <a:lnTo>
                    <a:pt x="14160" y="2032"/>
                  </a:lnTo>
                  <a:lnTo>
                    <a:pt x="13169" y="3022"/>
                  </a:lnTo>
                  <a:lnTo>
                    <a:pt x="12141" y="3022"/>
                  </a:lnTo>
                  <a:lnTo>
                    <a:pt x="11150" y="4051"/>
                  </a:lnTo>
                  <a:lnTo>
                    <a:pt x="10109" y="4051"/>
                  </a:lnTo>
                  <a:lnTo>
                    <a:pt x="9118" y="5041"/>
                  </a:lnTo>
                  <a:lnTo>
                    <a:pt x="8089" y="5041"/>
                  </a:lnTo>
                  <a:lnTo>
                    <a:pt x="7099" y="6070"/>
                  </a:lnTo>
                  <a:lnTo>
                    <a:pt x="6070" y="6070"/>
                  </a:lnTo>
                  <a:lnTo>
                    <a:pt x="6070" y="7061"/>
                  </a:lnTo>
                  <a:lnTo>
                    <a:pt x="5080" y="7061"/>
                  </a:lnTo>
                  <a:lnTo>
                    <a:pt x="4038" y="8102"/>
                  </a:lnTo>
                  <a:lnTo>
                    <a:pt x="4038" y="9093"/>
                  </a:lnTo>
                  <a:lnTo>
                    <a:pt x="3048" y="9093"/>
                  </a:lnTo>
                  <a:lnTo>
                    <a:pt x="3048" y="10121"/>
                  </a:lnTo>
                  <a:lnTo>
                    <a:pt x="2019" y="11112"/>
                  </a:lnTo>
                  <a:lnTo>
                    <a:pt x="2019" y="12141"/>
                  </a:lnTo>
                  <a:lnTo>
                    <a:pt x="1028" y="13131"/>
                  </a:lnTo>
                  <a:lnTo>
                    <a:pt x="1028" y="15163"/>
                  </a:lnTo>
                  <a:lnTo>
                    <a:pt x="0" y="16192"/>
                  </a:lnTo>
                  <a:lnTo>
                    <a:pt x="0" y="23253"/>
                  </a:lnTo>
                  <a:lnTo>
                    <a:pt x="1028" y="24282"/>
                  </a:lnTo>
                  <a:lnTo>
                    <a:pt x="1028" y="26314"/>
                  </a:lnTo>
                  <a:lnTo>
                    <a:pt x="2019" y="27305"/>
                  </a:lnTo>
                  <a:lnTo>
                    <a:pt x="2019" y="28333"/>
                  </a:lnTo>
                  <a:lnTo>
                    <a:pt x="3048" y="29324"/>
                  </a:lnTo>
                  <a:lnTo>
                    <a:pt x="3048" y="30365"/>
                  </a:lnTo>
                  <a:lnTo>
                    <a:pt x="4038" y="30365"/>
                  </a:lnTo>
                  <a:lnTo>
                    <a:pt x="4038" y="31356"/>
                  </a:lnTo>
                  <a:lnTo>
                    <a:pt x="6070" y="33375"/>
                  </a:lnTo>
                  <a:lnTo>
                    <a:pt x="7099" y="33375"/>
                  </a:lnTo>
                  <a:lnTo>
                    <a:pt x="7099" y="34404"/>
                  </a:lnTo>
                  <a:lnTo>
                    <a:pt x="8089" y="34404"/>
                  </a:lnTo>
                  <a:lnTo>
                    <a:pt x="9118" y="35394"/>
                  </a:lnTo>
                  <a:lnTo>
                    <a:pt x="10109" y="35394"/>
                  </a:lnTo>
                  <a:lnTo>
                    <a:pt x="11150" y="36436"/>
                  </a:lnTo>
                  <a:lnTo>
                    <a:pt x="13169" y="36436"/>
                  </a:lnTo>
                  <a:lnTo>
                    <a:pt x="13169" y="37426"/>
                  </a:lnTo>
                  <a:lnTo>
                    <a:pt x="16179" y="37426"/>
                  </a:lnTo>
                  <a:lnTo>
                    <a:pt x="17221" y="38455"/>
                  </a:lnTo>
                  <a:lnTo>
                    <a:pt x="22263" y="38455"/>
                  </a:lnTo>
                  <a:lnTo>
                    <a:pt x="23291" y="39446"/>
                  </a:lnTo>
                  <a:lnTo>
                    <a:pt x="37414" y="39446"/>
                  </a:lnTo>
                  <a:lnTo>
                    <a:pt x="38442" y="38455"/>
                  </a:lnTo>
                  <a:lnTo>
                    <a:pt x="43484" y="38455"/>
                  </a:lnTo>
                  <a:lnTo>
                    <a:pt x="44526" y="37426"/>
                  </a:lnTo>
                  <a:lnTo>
                    <a:pt x="47536" y="37426"/>
                  </a:lnTo>
                  <a:lnTo>
                    <a:pt x="48564" y="36436"/>
                  </a:lnTo>
                  <a:lnTo>
                    <a:pt x="50596" y="36436"/>
                  </a:lnTo>
                  <a:lnTo>
                    <a:pt x="51587" y="35394"/>
                  </a:lnTo>
                  <a:lnTo>
                    <a:pt x="52616" y="35394"/>
                  </a:lnTo>
                  <a:lnTo>
                    <a:pt x="52616" y="34404"/>
                  </a:lnTo>
                  <a:lnTo>
                    <a:pt x="53606" y="34404"/>
                  </a:lnTo>
                  <a:lnTo>
                    <a:pt x="55626" y="32385"/>
                  </a:lnTo>
                  <a:lnTo>
                    <a:pt x="56667" y="32385"/>
                  </a:lnTo>
                  <a:lnTo>
                    <a:pt x="56667" y="31356"/>
                  </a:lnTo>
                  <a:lnTo>
                    <a:pt x="57658" y="31356"/>
                  </a:lnTo>
                  <a:lnTo>
                    <a:pt x="57658" y="30365"/>
                  </a:lnTo>
                  <a:lnTo>
                    <a:pt x="58686" y="30365"/>
                  </a:lnTo>
                  <a:lnTo>
                    <a:pt x="58686" y="28333"/>
                  </a:lnTo>
                  <a:lnTo>
                    <a:pt x="59677" y="28333"/>
                  </a:lnTo>
                  <a:lnTo>
                    <a:pt x="59677" y="26314"/>
                  </a:lnTo>
                  <a:lnTo>
                    <a:pt x="60706" y="25285"/>
                  </a:lnTo>
                  <a:lnTo>
                    <a:pt x="60706" y="141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7" name="object 917"/>
            <p:cNvSpPr/>
            <p:nvPr/>
          </p:nvSpPr>
          <p:spPr>
            <a:xfrm>
              <a:off x="2797699" y="4412802"/>
              <a:ext cx="0" cy="43815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43493"/>
                  </a:moveTo>
                  <a:lnTo>
                    <a:pt x="0" y="0"/>
                  </a:lnTo>
                  <a:lnTo>
                    <a:pt x="0" y="434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8" name="object 918"/>
            <p:cNvSpPr/>
            <p:nvPr/>
          </p:nvSpPr>
          <p:spPr>
            <a:xfrm>
              <a:off x="2773412" y="4432009"/>
              <a:ext cx="48895" cy="48895"/>
            </a:xfrm>
            <a:custGeom>
              <a:avLst/>
              <a:gdLst/>
              <a:ahLst/>
              <a:cxnLst/>
              <a:rect l="l" t="t" r="r" b="b"/>
              <a:pathLst>
                <a:path w="48894" h="48895">
                  <a:moveTo>
                    <a:pt x="48573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9" name="object 919"/>
            <p:cNvSpPr/>
            <p:nvPr/>
          </p:nvSpPr>
          <p:spPr>
            <a:xfrm>
              <a:off x="2773412" y="4389507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4" h="47625">
                  <a:moveTo>
                    <a:pt x="0" y="0"/>
                  </a:moveTo>
                  <a:lnTo>
                    <a:pt x="48573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0" name="object 920"/>
          <p:cNvGrpSpPr/>
          <p:nvPr/>
        </p:nvGrpSpPr>
        <p:grpSpPr>
          <a:xfrm>
            <a:off x="3712631" y="5337136"/>
            <a:ext cx="224790" cy="376555"/>
            <a:chOff x="3688216" y="2179405"/>
            <a:chExt cx="224790" cy="376555"/>
          </a:xfrm>
        </p:grpSpPr>
        <p:sp>
          <p:nvSpPr>
            <p:cNvPr id="921" name="object 921"/>
            <p:cNvSpPr/>
            <p:nvPr/>
          </p:nvSpPr>
          <p:spPr>
            <a:xfrm>
              <a:off x="3688216" y="2508290"/>
              <a:ext cx="221615" cy="0"/>
            </a:xfrm>
            <a:custGeom>
              <a:avLst/>
              <a:gdLst/>
              <a:ahLst/>
              <a:cxnLst/>
              <a:rect l="l" t="t" r="r" b="b"/>
              <a:pathLst>
                <a:path w="221614">
                  <a:moveTo>
                    <a:pt x="0" y="0"/>
                  </a:moveTo>
                  <a:lnTo>
                    <a:pt x="2215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2" name="object 922"/>
            <p:cNvSpPr/>
            <p:nvPr/>
          </p:nvSpPr>
          <p:spPr>
            <a:xfrm>
              <a:off x="3688216" y="2471859"/>
              <a:ext cx="221615" cy="0"/>
            </a:xfrm>
            <a:custGeom>
              <a:avLst/>
              <a:gdLst/>
              <a:ahLst/>
              <a:cxnLst/>
              <a:rect l="l" t="t" r="r" b="b"/>
              <a:pathLst>
                <a:path w="221614">
                  <a:moveTo>
                    <a:pt x="0" y="0"/>
                  </a:moveTo>
                  <a:lnTo>
                    <a:pt x="2215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3" name="object 923"/>
            <p:cNvSpPr/>
            <p:nvPr/>
          </p:nvSpPr>
          <p:spPr>
            <a:xfrm>
              <a:off x="3885547" y="250829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4" name="object 924"/>
            <p:cNvSpPr/>
            <p:nvPr/>
          </p:nvSpPr>
          <p:spPr>
            <a:xfrm>
              <a:off x="3885547" y="217940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244892"/>
                  </a:moveTo>
                  <a:lnTo>
                    <a:pt x="0" y="29243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5" name="object 925"/>
            <p:cNvSpPr/>
            <p:nvPr/>
          </p:nvSpPr>
          <p:spPr>
            <a:xfrm>
              <a:off x="3801554" y="2202706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60" h="127000">
                  <a:moveTo>
                    <a:pt x="59702" y="104216"/>
                  </a:moveTo>
                  <a:lnTo>
                    <a:pt x="12" y="104216"/>
                  </a:lnTo>
                  <a:lnTo>
                    <a:pt x="12" y="110286"/>
                  </a:lnTo>
                  <a:lnTo>
                    <a:pt x="2044" y="110286"/>
                  </a:lnTo>
                  <a:lnTo>
                    <a:pt x="2044" y="111277"/>
                  </a:lnTo>
                  <a:lnTo>
                    <a:pt x="3035" y="111277"/>
                  </a:lnTo>
                  <a:lnTo>
                    <a:pt x="7073" y="115328"/>
                  </a:lnTo>
                  <a:lnTo>
                    <a:pt x="7073" y="116357"/>
                  </a:lnTo>
                  <a:lnTo>
                    <a:pt x="8115" y="116357"/>
                  </a:lnTo>
                  <a:lnTo>
                    <a:pt x="9105" y="117348"/>
                  </a:lnTo>
                  <a:lnTo>
                    <a:pt x="9105" y="118376"/>
                  </a:lnTo>
                  <a:lnTo>
                    <a:pt x="10134" y="118376"/>
                  </a:lnTo>
                  <a:lnTo>
                    <a:pt x="10134" y="119367"/>
                  </a:lnTo>
                  <a:lnTo>
                    <a:pt x="11125" y="120408"/>
                  </a:lnTo>
                  <a:lnTo>
                    <a:pt x="12153" y="121399"/>
                  </a:lnTo>
                  <a:lnTo>
                    <a:pt x="12153" y="122428"/>
                  </a:lnTo>
                  <a:lnTo>
                    <a:pt x="13144" y="123418"/>
                  </a:lnTo>
                  <a:lnTo>
                    <a:pt x="13144" y="124447"/>
                  </a:lnTo>
                  <a:lnTo>
                    <a:pt x="14185" y="125437"/>
                  </a:lnTo>
                  <a:lnTo>
                    <a:pt x="14185" y="126479"/>
                  </a:lnTo>
                  <a:lnTo>
                    <a:pt x="21247" y="126479"/>
                  </a:lnTo>
                  <a:lnTo>
                    <a:pt x="21247" y="125437"/>
                  </a:lnTo>
                  <a:lnTo>
                    <a:pt x="20256" y="124447"/>
                  </a:lnTo>
                  <a:lnTo>
                    <a:pt x="20256" y="122428"/>
                  </a:lnTo>
                  <a:lnTo>
                    <a:pt x="19227" y="122428"/>
                  </a:lnTo>
                  <a:lnTo>
                    <a:pt x="19227" y="120408"/>
                  </a:lnTo>
                  <a:lnTo>
                    <a:pt x="18224" y="119367"/>
                  </a:lnTo>
                  <a:lnTo>
                    <a:pt x="17195" y="118376"/>
                  </a:lnTo>
                  <a:lnTo>
                    <a:pt x="17195" y="117348"/>
                  </a:lnTo>
                  <a:lnTo>
                    <a:pt x="16205" y="116357"/>
                  </a:lnTo>
                  <a:lnTo>
                    <a:pt x="16205" y="115328"/>
                  </a:lnTo>
                  <a:lnTo>
                    <a:pt x="15176" y="115328"/>
                  </a:lnTo>
                  <a:lnTo>
                    <a:pt x="15176" y="114325"/>
                  </a:lnTo>
                  <a:lnTo>
                    <a:pt x="14185" y="113296"/>
                  </a:lnTo>
                  <a:lnTo>
                    <a:pt x="13144" y="112306"/>
                  </a:lnTo>
                  <a:lnTo>
                    <a:pt x="59702" y="112306"/>
                  </a:lnTo>
                  <a:lnTo>
                    <a:pt x="59702" y="104216"/>
                  </a:lnTo>
                  <a:close/>
                </a:path>
                <a:path w="60960" h="127000">
                  <a:moveTo>
                    <a:pt x="60693" y="62738"/>
                  </a:moveTo>
                  <a:lnTo>
                    <a:pt x="59702" y="62738"/>
                  </a:lnTo>
                  <a:lnTo>
                    <a:pt x="59702" y="58699"/>
                  </a:lnTo>
                  <a:lnTo>
                    <a:pt x="58661" y="58699"/>
                  </a:lnTo>
                  <a:lnTo>
                    <a:pt x="58661" y="56667"/>
                  </a:lnTo>
                  <a:lnTo>
                    <a:pt x="57670" y="56667"/>
                  </a:lnTo>
                  <a:lnTo>
                    <a:pt x="57670" y="55638"/>
                  </a:lnTo>
                  <a:lnTo>
                    <a:pt x="56642" y="54648"/>
                  </a:lnTo>
                  <a:lnTo>
                    <a:pt x="56642" y="53619"/>
                  </a:lnTo>
                  <a:lnTo>
                    <a:pt x="55651" y="53619"/>
                  </a:lnTo>
                  <a:lnTo>
                    <a:pt x="54622" y="52616"/>
                  </a:lnTo>
                  <a:lnTo>
                    <a:pt x="54622" y="51587"/>
                  </a:lnTo>
                  <a:lnTo>
                    <a:pt x="53632" y="51587"/>
                  </a:lnTo>
                  <a:lnTo>
                    <a:pt x="53632" y="50596"/>
                  </a:lnTo>
                  <a:lnTo>
                    <a:pt x="52590" y="50596"/>
                  </a:lnTo>
                  <a:lnTo>
                    <a:pt x="51600" y="49568"/>
                  </a:lnTo>
                  <a:lnTo>
                    <a:pt x="50571" y="49568"/>
                  </a:lnTo>
                  <a:lnTo>
                    <a:pt x="50571" y="48577"/>
                  </a:lnTo>
                  <a:lnTo>
                    <a:pt x="48552" y="48577"/>
                  </a:lnTo>
                  <a:lnTo>
                    <a:pt x="48552" y="47536"/>
                  </a:lnTo>
                  <a:lnTo>
                    <a:pt x="45529" y="47536"/>
                  </a:lnTo>
                  <a:lnTo>
                    <a:pt x="45529" y="46545"/>
                  </a:lnTo>
                  <a:lnTo>
                    <a:pt x="33388" y="46545"/>
                  </a:lnTo>
                  <a:lnTo>
                    <a:pt x="32397" y="47536"/>
                  </a:lnTo>
                  <a:lnTo>
                    <a:pt x="30378" y="47536"/>
                  </a:lnTo>
                  <a:lnTo>
                    <a:pt x="28346" y="49568"/>
                  </a:lnTo>
                  <a:lnTo>
                    <a:pt x="27317" y="49568"/>
                  </a:lnTo>
                  <a:lnTo>
                    <a:pt x="26327" y="50596"/>
                  </a:lnTo>
                  <a:lnTo>
                    <a:pt x="25298" y="51587"/>
                  </a:lnTo>
                  <a:lnTo>
                    <a:pt x="24307" y="52616"/>
                  </a:lnTo>
                  <a:lnTo>
                    <a:pt x="23266" y="53619"/>
                  </a:lnTo>
                  <a:lnTo>
                    <a:pt x="23266" y="54648"/>
                  </a:lnTo>
                  <a:lnTo>
                    <a:pt x="22275" y="54648"/>
                  </a:lnTo>
                  <a:lnTo>
                    <a:pt x="22275" y="56667"/>
                  </a:lnTo>
                  <a:lnTo>
                    <a:pt x="21247" y="56667"/>
                  </a:lnTo>
                  <a:lnTo>
                    <a:pt x="21247" y="58699"/>
                  </a:lnTo>
                  <a:lnTo>
                    <a:pt x="20256" y="59690"/>
                  </a:lnTo>
                  <a:lnTo>
                    <a:pt x="20256" y="69799"/>
                  </a:lnTo>
                  <a:lnTo>
                    <a:pt x="21247" y="70840"/>
                  </a:lnTo>
                  <a:lnTo>
                    <a:pt x="21247" y="72859"/>
                  </a:lnTo>
                  <a:lnTo>
                    <a:pt x="22275" y="72859"/>
                  </a:lnTo>
                  <a:lnTo>
                    <a:pt x="22275" y="74879"/>
                  </a:lnTo>
                  <a:lnTo>
                    <a:pt x="23266" y="75882"/>
                  </a:lnTo>
                  <a:lnTo>
                    <a:pt x="8115" y="72859"/>
                  </a:lnTo>
                  <a:lnTo>
                    <a:pt x="8115" y="49568"/>
                  </a:lnTo>
                  <a:lnTo>
                    <a:pt x="1003" y="49568"/>
                  </a:lnTo>
                  <a:lnTo>
                    <a:pt x="1003" y="78930"/>
                  </a:lnTo>
                  <a:lnTo>
                    <a:pt x="31369" y="85001"/>
                  </a:lnTo>
                  <a:lnTo>
                    <a:pt x="32397" y="77901"/>
                  </a:lnTo>
                  <a:lnTo>
                    <a:pt x="31369" y="77901"/>
                  </a:lnTo>
                  <a:lnTo>
                    <a:pt x="31369" y="76911"/>
                  </a:lnTo>
                  <a:lnTo>
                    <a:pt x="30378" y="76911"/>
                  </a:lnTo>
                  <a:lnTo>
                    <a:pt x="30378" y="75882"/>
                  </a:lnTo>
                  <a:lnTo>
                    <a:pt x="29337" y="74879"/>
                  </a:lnTo>
                  <a:lnTo>
                    <a:pt x="28346" y="73850"/>
                  </a:lnTo>
                  <a:lnTo>
                    <a:pt x="28346" y="72859"/>
                  </a:lnTo>
                  <a:lnTo>
                    <a:pt x="27317" y="72859"/>
                  </a:lnTo>
                  <a:lnTo>
                    <a:pt x="27317" y="70840"/>
                  </a:lnTo>
                  <a:lnTo>
                    <a:pt x="26327" y="69799"/>
                  </a:lnTo>
                  <a:lnTo>
                    <a:pt x="26327" y="63728"/>
                  </a:lnTo>
                  <a:lnTo>
                    <a:pt x="27317" y="62738"/>
                  </a:lnTo>
                  <a:lnTo>
                    <a:pt x="27317" y="60718"/>
                  </a:lnTo>
                  <a:lnTo>
                    <a:pt x="29337" y="58699"/>
                  </a:lnTo>
                  <a:lnTo>
                    <a:pt x="29337" y="57658"/>
                  </a:lnTo>
                  <a:lnTo>
                    <a:pt x="30378" y="57658"/>
                  </a:lnTo>
                  <a:lnTo>
                    <a:pt x="30378" y="56667"/>
                  </a:lnTo>
                  <a:lnTo>
                    <a:pt x="31369" y="56667"/>
                  </a:lnTo>
                  <a:lnTo>
                    <a:pt x="32397" y="55638"/>
                  </a:lnTo>
                  <a:lnTo>
                    <a:pt x="33388" y="55638"/>
                  </a:lnTo>
                  <a:lnTo>
                    <a:pt x="34417" y="54648"/>
                  </a:lnTo>
                  <a:lnTo>
                    <a:pt x="37439" y="54648"/>
                  </a:lnTo>
                  <a:lnTo>
                    <a:pt x="38468" y="53619"/>
                  </a:lnTo>
                  <a:lnTo>
                    <a:pt x="41490" y="53619"/>
                  </a:lnTo>
                  <a:lnTo>
                    <a:pt x="42519" y="54648"/>
                  </a:lnTo>
                  <a:lnTo>
                    <a:pt x="45529" y="54648"/>
                  </a:lnTo>
                  <a:lnTo>
                    <a:pt x="46520" y="55638"/>
                  </a:lnTo>
                  <a:lnTo>
                    <a:pt x="47561" y="55638"/>
                  </a:lnTo>
                  <a:lnTo>
                    <a:pt x="48552" y="56667"/>
                  </a:lnTo>
                  <a:lnTo>
                    <a:pt x="49580" y="56667"/>
                  </a:lnTo>
                  <a:lnTo>
                    <a:pt x="49580" y="57658"/>
                  </a:lnTo>
                  <a:lnTo>
                    <a:pt x="50571" y="57658"/>
                  </a:lnTo>
                  <a:lnTo>
                    <a:pt x="51600" y="58699"/>
                  </a:lnTo>
                  <a:lnTo>
                    <a:pt x="51600" y="59690"/>
                  </a:lnTo>
                  <a:lnTo>
                    <a:pt x="52590" y="59690"/>
                  </a:lnTo>
                  <a:lnTo>
                    <a:pt x="52590" y="60718"/>
                  </a:lnTo>
                  <a:lnTo>
                    <a:pt x="53632" y="61709"/>
                  </a:lnTo>
                  <a:lnTo>
                    <a:pt x="53632" y="63728"/>
                  </a:lnTo>
                  <a:lnTo>
                    <a:pt x="54622" y="63728"/>
                  </a:lnTo>
                  <a:lnTo>
                    <a:pt x="54622" y="68808"/>
                  </a:lnTo>
                  <a:lnTo>
                    <a:pt x="53632" y="69799"/>
                  </a:lnTo>
                  <a:lnTo>
                    <a:pt x="53632" y="71831"/>
                  </a:lnTo>
                  <a:lnTo>
                    <a:pt x="52590" y="72859"/>
                  </a:lnTo>
                  <a:lnTo>
                    <a:pt x="52590" y="73850"/>
                  </a:lnTo>
                  <a:lnTo>
                    <a:pt x="51600" y="73850"/>
                  </a:lnTo>
                  <a:lnTo>
                    <a:pt x="51600" y="74879"/>
                  </a:lnTo>
                  <a:lnTo>
                    <a:pt x="50571" y="74879"/>
                  </a:lnTo>
                  <a:lnTo>
                    <a:pt x="50571" y="75882"/>
                  </a:lnTo>
                  <a:lnTo>
                    <a:pt x="48552" y="75882"/>
                  </a:lnTo>
                  <a:lnTo>
                    <a:pt x="48552" y="76911"/>
                  </a:lnTo>
                  <a:lnTo>
                    <a:pt x="46520" y="76911"/>
                  </a:lnTo>
                  <a:lnTo>
                    <a:pt x="45529" y="77901"/>
                  </a:lnTo>
                  <a:lnTo>
                    <a:pt x="43510" y="77901"/>
                  </a:lnTo>
                  <a:lnTo>
                    <a:pt x="43510" y="85991"/>
                  </a:lnTo>
                  <a:lnTo>
                    <a:pt x="45529" y="85991"/>
                  </a:lnTo>
                  <a:lnTo>
                    <a:pt x="46520" y="85001"/>
                  </a:lnTo>
                  <a:lnTo>
                    <a:pt x="49580" y="85001"/>
                  </a:lnTo>
                  <a:lnTo>
                    <a:pt x="50571" y="83972"/>
                  </a:lnTo>
                  <a:lnTo>
                    <a:pt x="51600" y="83972"/>
                  </a:lnTo>
                  <a:lnTo>
                    <a:pt x="53632" y="81953"/>
                  </a:lnTo>
                  <a:lnTo>
                    <a:pt x="54622" y="81953"/>
                  </a:lnTo>
                  <a:lnTo>
                    <a:pt x="54622" y="80962"/>
                  </a:lnTo>
                  <a:lnTo>
                    <a:pt x="55651" y="80962"/>
                  </a:lnTo>
                  <a:lnTo>
                    <a:pt x="55651" y="79921"/>
                  </a:lnTo>
                  <a:lnTo>
                    <a:pt x="56642" y="79921"/>
                  </a:lnTo>
                  <a:lnTo>
                    <a:pt x="56642" y="78930"/>
                  </a:lnTo>
                  <a:lnTo>
                    <a:pt x="57670" y="77901"/>
                  </a:lnTo>
                  <a:lnTo>
                    <a:pt x="57670" y="76911"/>
                  </a:lnTo>
                  <a:lnTo>
                    <a:pt x="58661" y="76911"/>
                  </a:lnTo>
                  <a:lnTo>
                    <a:pt x="58661" y="74879"/>
                  </a:lnTo>
                  <a:lnTo>
                    <a:pt x="59702" y="73850"/>
                  </a:lnTo>
                  <a:lnTo>
                    <a:pt x="59702" y="70840"/>
                  </a:lnTo>
                  <a:lnTo>
                    <a:pt x="60693" y="69799"/>
                  </a:lnTo>
                  <a:lnTo>
                    <a:pt x="60693" y="62738"/>
                  </a:lnTo>
                  <a:close/>
                </a:path>
                <a:path w="60960" h="127000">
                  <a:moveTo>
                    <a:pt x="60706" y="16192"/>
                  </a:moveTo>
                  <a:lnTo>
                    <a:pt x="59677" y="15163"/>
                  </a:lnTo>
                  <a:lnTo>
                    <a:pt x="59677" y="13131"/>
                  </a:lnTo>
                  <a:lnTo>
                    <a:pt x="58686" y="12141"/>
                  </a:lnTo>
                  <a:lnTo>
                    <a:pt x="58686" y="11112"/>
                  </a:lnTo>
                  <a:lnTo>
                    <a:pt x="57658" y="10121"/>
                  </a:lnTo>
                  <a:lnTo>
                    <a:pt x="56667" y="9093"/>
                  </a:lnTo>
                  <a:lnTo>
                    <a:pt x="56667" y="8089"/>
                  </a:lnTo>
                  <a:lnTo>
                    <a:pt x="55626" y="8089"/>
                  </a:lnTo>
                  <a:lnTo>
                    <a:pt x="54635" y="7061"/>
                  </a:lnTo>
                  <a:lnTo>
                    <a:pt x="54635" y="17183"/>
                  </a:lnTo>
                  <a:lnTo>
                    <a:pt x="54635" y="22263"/>
                  </a:lnTo>
                  <a:lnTo>
                    <a:pt x="53606" y="23253"/>
                  </a:lnTo>
                  <a:lnTo>
                    <a:pt x="53606" y="25273"/>
                  </a:lnTo>
                  <a:lnTo>
                    <a:pt x="52616" y="25273"/>
                  </a:lnTo>
                  <a:lnTo>
                    <a:pt x="52616" y="26314"/>
                  </a:lnTo>
                  <a:lnTo>
                    <a:pt x="51587" y="26314"/>
                  </a:lnTo>
                  <a:lnTo>
                    <a:pt x="50596" y="27305"/>
                  </a:lnTo>
                  <a:lnTo>
                    <a:pt x="50596" y="28333"/>
                  </a:lnTo>
                  <a:lnTo>
                    <a:pt x="49555" y="28333"/>
                  </a:lnTo>
                  <a:lnTo>
                    <a:pt x="48564" y="29324"/>
                  </a:lnTo>
                  <a:lnTo>
                    <a:pt x="46545" y="29324"/>
                  </a:lnTo>
                  <a:lnTo>
                    <a:pt x="46545" y="30353"/>
                  </a:lnTo>
                  <a:lnTo>
                    <a:pt x="43484" y="30353"/>
                  </a:lnTo>
                  <a:lnTo>
                    <a:pt x="42494" y="31356"/>
                  </a:lnTo>
                  <a:lnTo>
                    <a:pt x="33362" y="31356"/>
                  </a:lnTo>
                  <a:lnTo>
                    <a:pt x="32372" y="32385"/>
                  </a:lnTo>
                  <a:lnTo>
                    <a:pt x="27343" y="32385"/>
                  </a:lnTo>
                  <a:lnTo>
                    <a:pt x="26301" y="31356"/>
                  </a:lnTo>
                  <a:lnTo>
                    <a:pt x="17221" y="31356"/>
                  </a:lnTo>
                  <a:lnTo>
                    <a:pt x="16179" y="30353"/>
                  </a:lnTo>
                  <a:lnTo>
                    <a:pt x="13169" y="30353"/>
                  </a:lnTo>
                  <a:lnTo>
                    <a:pt x="13169" y="29324"/>
                  </a:lnTo>
                  <a:lnTo>
                    <a:pt x="11150" y="29324"/>
                  </a:lnTo>
                  <a:lnTo>
                    <a:pt x="11150" y="28333"/>
                  </a:lnTo>
                  <a:lnTo>
                    <a:pt x="10109" y="28333"/>
                  </a:lnTo>
                  <a:lnTo>
                    <a:pt x="9118" y="27305"/>
                  </a:lnTo>
                  <a:lnTo>
                    <a:pt x="8089" y="26314"/>
                  </a:lnTo>
                  <a:lnTo>
                    <a:pt x="7099" y="26314"/>
                  </a:lnTo>
                  <a:lnTo>
                    <a:pt x="7099" y="24282"/>
                  </a:lnTo>
                  <a:lnTo>
                    <a:pt x="6070" y="24282"/>
                  </a:lnTo>
                  <a:lnTo>
                    <a:pt x="6070" y="16192"/>
                  </a:lnTo>
                  <a:lnTo>
                    <a:pt x="7099" y="16192"/>
                  </a:lnTo>
                  <a:lnTo>
                    <a:pt x="7099" y="14173"/>
                  </a:lnTo>
                  <a:lnTo>
                    <a:pt x="8089" y="14173"/>
                  </a:lnTo>
                  <a:lnTo>
                    <a:pt x="8089" y="13131"/>
                  </a:lnTo>
                  <a:lnTo>
                    <a:pt x="9118" y="12141"/>
                  </a:lnTo>
                  <a:lnTo>
                    <a:pt x="10109" y="12141"/>
                  </a:lnTo>
                  <a:lnTo>
                    <a:pt x="10109" y="11112"/>
                  </a:lnTo>
                  <a:lnTo>
                    <a:pt x="11150" y="11112"/>
                  </a:lnTo>
                  <a:lnTo>
                    <a:pt x="12141" y="10121"/>
                  </a:lnTo>
                  <a:lnTo>
                    <a:pt x="14160" y="10121"/>
                  </a:lnTo>
                  <a:lnTo>
                    <a:pt x="15189" y="9093"/>
                  </a:lnTo>
                  <a:lnTo>
                    <a:pt x="19240" y="9093"/>
                  </a:lnTo>
                  <a:lnTo>
                    <a:pt x="20231" y="8089"/>
                  </a:lnTo>
                  <a:lnTo>
                    <a:pt x="39446" y="8089"/>
                  </a:lnTo>
                  <a:lnTo>
                    <a:pt x="40474" y="9093"/>
                  </a:lnTo>
                  <a:lnTo>
                    <a:pt x="45516" y="9093"/>
                  </a:lnTo>
                  <a:lnTo>
                    <a:pt x="45516" y="10121"/>
                  </a:lnTo>
                  <a:lnTo>
                    <a:pt x="47536" y="10121"/>
                  </a:lnTo>
                  <a:lnTo>
                    <a:pt x="48564" y="11112"/>
                  </a:lnTo>
                  <a:lnTo>
                    <a:pt x="49555" y="11112"/>
                  </a:lnTo>
                  <a:lnTo>
                    <a:pt x="52616" y="14173"/>
                  </a:lnTo>
                  <a:lnTo>
                    <a:pt x="52616" y="15163"/>
                  </a:lnTo>
                  <a:lnTo>
                    <a:pt x="53606" y="15163"/>
                  </a:lnTo>
                  <a:lnTo>
                    <a:pt x="53606" y="17183"/>
                  </a:lnTo>
                  <a:lnTo>
                    <a:pt x="54635" y="17183"/>
                  </a:lnTo>
                  <a:lnTo>
                    <a:pt x="54635" y="7061"/>
                  </a:lnTo>
                  <a:lnTo>
                    <a:pt x="53606" y="6070"/>
                  </a:lnTo>
                  <a:lnTo>
                    <a:pt x="52616" y="5041"/>
                  </a:lnTo>
                  <a:lnTo>
                    <a:pt x="51587" y="5041"/>
                  </a:lnTo>
                  <a:lnTo>
                    <a:pt x="51587" y="4051"/>
                  </a:lnTo>
                  <a:lnTo>
                    <a:pt x="49555" y="4051"/>
                  </a:lnTo>
                  <a:lnTo>
                    <a:pt x="48564" y="3009"/>
                  </a:lnTo>
                  <a:lnTo>
                    <a:pt x="46545" y="3009"/>
                  </a:lnTo>
                  <a:lnTo>
                    <a:pt x="46545" y="2019"/>
                  </a:lnTo>
                  <a:lnTo>
                    <a:pt x="43484" y="2019"/>
                  </a:lnTo>
                  <a:lnTo>
                    <a:pt x="42494" y="990"/>
                  </a:lnTo>
                  <a:lnTo>
                    <a:pt x="32372" y="990"/>
                  </a:lnTo>
                  <a:lnTo>
                    <a:pt x="31343" y="0"/>
                  </a:lnTo>
                  <a:lnTo>
                    <a:pt x="29362" y="0"/>
                  </a:lnTo>
                  <a:lnTo>
                    <a:pt x="28333" y="990"/>
                  </a:lnTo>
                  <a:lnTo>
                    <a:pt x="18211" y="990"/>
                  </a:lnTo>
                  <a:lnTo>
                    <a:pt x="17221" y="2019"/>
                  </a:lnTo>
                  <a:lnTo>
                    <a:pt x="14160" y="2019"/>
                  </a:lnTo>
                  <a:lnTo>
                    <a:pt x="13169" y="3009"/>
                  </a:lnTo>
                  <a:lnTo>
                    <a:pt x="11150" y="3009"/>
                  </a:lnTo>
                  <a:lnTo>
                    <a:pt x="10109" y="4051"/>
                  </a:lnTo>
                  <a:lnTo>
                    <a:pt x="9118" y="4051"/>
                  </a:lnTo>
                  <a:lnTo>
                    <a:pt x="8089" y="5041"/>
                  </a:lnTo>
                  <a:lnTo>
                    <a:pt x="7099" y="5041"/>
                  </a:lnTo>
                  <a:lnTo>
                    <a:pt x="2019" y="10121"/>
                  </a:lnTo>
                  <a:lnTo>
                    <a:pt x="2019" y="11112"/>
                  </a:lnTo>
                  <a:lnTo>
                    <a:pt x="1028" y="11112"/>
                  </a:lnTo>
                  <a:lnTo>
                    <a:pt x="1028" y="13131"/>
                  </a:lnTo>
                  <a:lnTo>
                    <a:pt x="0" y="14173"/>
                  </a:lnTo>
                  <a:lnTo>
                    <a:pt x="0" y="26314"/>
                  </a:lnTo>
                  <a:lnTo>
                    <a:pt x="1028" y="26314"/>
                  </a:lnTo>
                  <a:lnTo>
                    <a:pt x="1028" y="28333"/>
                  </a:lnTo>
                  <a:lnTo>
                    <a:pt x="3048" y="30353"/>
                  </a:lnTo>
                  <a:lnTo>
                    <a:pt x="3048" y="31356"/>
                  </a:lnTo>
                  <a:lnTo>
                    <a:pt x="4038" y="31356"/>
                  </a:lnTo>
                  <a:lnTo>
                    <a:pt x="4038" y="32385"/>
                  </a:lnTo>
                  <a:lnTo>
                    <a:pt x="5080" y="32385"/>
                  </a:lnTo>
                  <a:lnTo>
                    <a:pt x="5080" y="33375"/>
                  </a:lnTo>
                  <a:lnTo>
                    <a:pt x="6070" y="33375"/>
                  </a:lnTo>
                  <a:lnTo>
                    <a:pt x="8089" y="35394"/>
                  </a:lnTo>
                  <a:lnTo>
                    <a:pt x="10109" y="35394"/>
                  </a:lnTo>
                  <a:lnTo>
                    <a:pt x="10109" y="36436"/>
                  </a:lnTo>
                  <a:lnTo>
                    <a:pt x="11150" y="36436"/>
                  </a:lnTo>
                  <a:lnTo>
                    <a:pt x="12141" y="37426"/>
                  </a:lnTo>
                  <a:lnTo>
                    <a:pt x="15189" y="37426"/>
                  </a:lnTo>
                  <a:lnTo>
                    <a:pt x="15189" y="38455"/>
                  </a:lnTo>
                  <a:lnTo>
                    <a:pt x="21259" y="38455"/>
                  </a:lnTo>
                  <a:lnTo>
                    <a:pt x="21259" y="39446"/>
                  </a:lnTo>
                  <a:lnTo>
                    <a:pt x="39446" y="39446"/>
                  </a:lnTo>
                  <a:lnTo>
                    <a:pt x="39446" y="38455"/>
                  </a:lnTo>
                  <a:lnTo>
                    <a:pt x="44526" y="38455"/>
                  </a:lnTo>
                  <a:lnTo>
                    <a:pt x="44526" y="37426"/>
                  </a:lnTo>
                  <a:lnTo>
                    <a:pt x="47536" y="37426"/>
                  </a:lnTo>
                  <a:lnTo>
                    <a:pt x="48564" y="36436"/>
                  </a:lnTo>
                  <a:lnTo>
                    <a:pt x="49555" y="36436"/>
                  </a:lnTo>
                  <a:lnTo>
                    <a:pt x="50596" y="35394"/>
                  </a:lnTo>
                  <a:lnTo>
                    <a:pt x="52616" y="35394"/>
                  </a:lnTo>
                  <a:lnTo>
                    <a:pt x="52616" y="34404"/>
                  </a:lnTo>
                  <a:lnTo>
                    <a:pt x="53606" y="34404"/>
                  </a:lnTo>
                  <a:lnTo>
                    <a:pt x="57658" y="30353"/>
                  </a:lnTo>
                  <a:lnTo>
                    <a:pt x="57658" y="29324"/>
                  </a:lnTo>
                  <a:lnTo>
                    <a:pt x="58686" y="28333"/>
                  </a:lnTo>
                  <a:lnTo>
                    <a:pt x="59677" y="27305"/>
                  </a:lnTo>
                  <a:lnTo>
                    <a:pt x="59677" y="24282"/>
                  </a:lnTo>
                  <a:lnTo>
                    <a:pt x="60706" y="23253"/>
                  </a:lnTo>
                  <a:lnTo>
                    <a:pt x="60706" y="16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6" name="object 926"/>
            <p:cNvSpPr/>
            <p:nvPr/>
          </p:nvSpPr>
          <p:spPr>
            <a:xfrm>
              <a:off x="3885547" y="2471859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36430"/>
                  </a:moveTo>
                  <a:lnTo>
                    <a:pt x="0" y="0"/>
                  </a:lnTo>
                  <a:lnTo>
                    <a:pt x="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7" name="object 927"/>
            <p:cNvSpPr/>
            <p:nvPr/>
          </p:nvSpPr>
          <p:spPr>
            <a:xfrm>
              <a:off x="3862292" y="2484003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4">
                  <a:moveTo>
                    <a:pt x="47541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8" name="object 928"/>
            <p:cNvSpPr/>
            <p:nvPr/>
          </p:nvSpPr>
          <p:spPr>
            <a:xfrm>
              <a:off x="3862272" y="244858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29" name="object 929"/>
          <p:cNvGrpSpPr/>
          <p:nvPr/>
        </p:nvGrpSpPr>
        <p:grpSpPr>
          <a:xfrm>
            <a:off x="3049803" y="4356576"/>
            <a:ext cx="224790" cy="363855"/>
            <a:chOff x="3025388" y="1198845"/>
            <a:chExt cx="224790" cy="363855"/>
          </a:xfrm>
        </p:grpSpPr>
        <p:sp>
          <p:nvSpPr>
            <p:cNvPr id="930" name="object 930"/>
            <p:cNvSpPr/>
            <p:nvPr/>
          </p:nvSpPr>
          <p:spPr>
            <a:xfrm>
              <a:off x="3025388" y="1246386"/>
              <a:ext cx="221615" cy="0"/>
            </a:xfrm>
            <a:custGeom>
              <a:avLst/>
              <a:gdLst/>
              <a:ahLst/>
              <a:cxnLst/>
              <a:rect l="l" t="t" r="r" b="b"/>
              <a:pathLst>
                <a:path w="221614">
                  <a:moveTo>
                    <a:pt x="0" y="0"/>
                  </a:moveTo>
                  <a:lnTo>
                    <a:pt x="2215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1" name="object 931"/>
            <p:cNvSpPr/>
            <p:nvPr/>
          </p:nvSpPr>
          <p:spPr>
            <a:xfrm>
              <a:off x="3025388" y="1279781"/>
              <a:ext cx="221615" cy="0"/>
            </a:xfrm>
            <a:custGeom>
              <a:avLst/>
              <a:gdLst/>
              <a:ahLst/>
              <a:cxnLst/>
              <a:rect l="l" t="t" r="r" b="b"/>
              <a:pathLst>
                <a:path w="221614">
                  <a:moveTo>
                    <a:pt x="0" y="0"/>
                  </a:moveTo>
                  <a:lnTo>
                    <a:pt x="22159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2" name="object 932"/>
            <p:cNvSpPr/>
            <p:nvPr/>
          </p:nvSpPr>
          <p:spPr>
            <a:xfrm>
              <a:off x="3222719" y="1198845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3" name="object 933"/>
            <p:cNvSpPr/>
            <p:nvPr/>
          </p:nvSpPr>
          <p:spPr>
            <a:xfrm>
              <a:off x="3222719" y="1279801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47541"/>
                  </a:moveTo>
                  <a:lnTo>
                    <a:pt x="0" y="0"/>
                  </a:lnTo>
                  <a:lnTo>
                    <a:pt x="0" y="282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4" name="object 934"/>
            <p:cNvSpPr/>
            <p:nvPr/>
          </p:nvSpPr>
          <p:spPr>
            <a:xfrm>
              <a:off x="3137712" y="1412372"/>
              <a:ext cx="62230" cy="127000"/>
            </a:xfrm>
            <a:custGeom>
              <a:avLst/>
              <a:gdLst/>
              <a:ahLst/>
              <a:cxnLst/>
              <a:rect l="l" t="t" r="r" b="b"/>
              <a:pathLst>
                <a:path w="62230" h="127000">
                  <a:moveTo>
                    <a:pt x="60718" y="104216"/>
                  </a:moveTo>
                  <a:lnTo>
                    <a:pt x="0" y="104216"/>
                  </a:lnTo>
                  <a:lnTo>
                    <a:pt x="0" y="109245"/>
                  </a:lnTo>
                  <a:lnTo>
                    <a:pt x="1028" y="109245"/>
                  </a:lnTo>
                  <a:lnTo>
                    <a:pt x="2019" y="110286"/>
                  </a:lnTo>
                  <a:lnTo>
                    <a:pt x="3048" y="111277"/>
                  </a:lnTo>
                  <a:lnTo>
                    <a:pt x="4038" y="111277"/>
                  </a:lnTo>
                  <a:lnTo>
                    <a:pt x="7099" y="114325"/>
                  </a:lnTo>
                  <a:lnTo>
                    <a:pt x="7099" y="115316"/>
                  </a:lnTo>
                  <a:lnTo>
                    <a:pt x="8089" y="115316"/>
                  </a:lnTo>
                  <a:lnTo>
                    <a:pt x="8089" y="116357"/>
                  </a:lnTo>
                  <a:lnTo>
                    <a:pt x="9118" y="116357"/>
                  </a:lnTo>
                  <a:lnTo>
                    <a:pt x="9118" y="117348"/>
                  </a:lnTo>
                  <a:lnTo>
                    <a:pt x="10121" y="117348"/>
                  </a:lnTo>
                  <a:lnTo>
                    <a:pt x="10121" y="118376"/>
                  </a:lnTo>
                  <a:lnTo>
                    <a:pt x="11150" y="119367"/>
                  </a:lnTo>
                  <a:lnTo>
                    <a:pt x="12141" y="120396"/>
                  </a:lnTo>
                  <a:lnTo>
                    <a:pt x="12141" y="121399"/>
                  </a:lnTo>
                  <a:lnTo>
                    <a:pt x="13169" y="121399"/>
                  </a:lnTo>
                  <a:lnTo>
                    <a:pt x="13169" y="123418"/>
                  </a:lnTo>
                  <a:lnTo>
                    <a:pt x="14160" y="124447"/>
                  </a:lnTo>
                  <a:lnTo>
                    <a:pt x="15201" y="125437"/>
                  </a:lnTo>
                  <a:lnTo>
                    <a:pt x="15201" y="126479"/>
                  </a:lnTo>
                  <a:lnTo>
                    <a:pt x="22263" y="126479"/>
                  </a:lnTo>
                  <a:lnTo>
                    <a:pt x="22263" y="125437"/>
                  </a:lnTo>
                  <a:lnTo>
                    <a:pt x="21272" y="124447"/>
                  </a:lnTo>
                  <a:lnTo>
                    <a:pt x="21272" y="123418"/>
                  </a:lnTo>
                  <a:lnTo>
                    <a:pt x="20231" y="122428"/>
                  </a:lnTo>
                  <a:lnTo>
                    <a:pt x="20231" y="121399"/>
                  </a:lnTo>
                  <a:lnTo>
                    <a:pt x="19240" y="120396"/>
                  </a:lnTo>
                  <a:lnTo>
                    <a:pt x="19240" y="119367"/>
                  </a:lnTo>
                  <a:lnTo>
                    <a:pt x="18211" y="118376"/>
                  </a:lnTo>
                  <a:lnTo>
                    <a:pt x="18211" y="117348"/>
                  </a:lnTo>
                  <a:lnTo>
                    <a:pt x="16192" y="115316"/>
                  </a:lnTo>
                  <a:lnTo>
                    <a:pt x="16192" y="114325"/>
                  </a:lnTo>
                  <a:lnTo>
                    <a:pt x="15201" y="114325"/>
                  </a:lnTo>
                  <a:lnTo>
                    <a:pt x="15201" y="113296"/>
                  </a:lnTo>
                  <a:lnTo>
                    <a:pt x="14160" y="112306"/>
                  </a:lnTo>
                  <a:lnTo>
                    <a:pt x="13169" y="111277"/>
                  </a:lnTo>
                  <a:lnTo>
                    <a:pt x="60718" y="111277"/>
                  </a:lnTo>
                  <a:lnTo>
                    <a:pt x="60718" y="104216"/>
                  </a:lnTo>
                  <a:close/>
                </a:path>
                <a:path w="62230" h="127000">
                  <a:moveTo>
                    <a:pt x="60718" y="54648"/>
                  </a:moveTo>
                  <a:lnTo>
                    <a:pt x="45554" y="54648"/>
                  </a:lnTo>
                  <a:lnTo>
                    <a:pt x="45554" y="46545"/>
                  </a:lnTo>
                  <a:lnTo>
                    <a:pt x="39484" y="46545"/>
                  </a:lnTo>
                  <a:lnTo>
                    <a:pt x="39484" y="54648"/>
                  </a:lnTo>
                  <a:lnTo>
                    <a:pt x="39484" y="61709"/>
                  </a:lnTo>
                  <a:lnTo>
                    <a:pt x="39484" y="80911"/>
                  </a:lnTo>
                  <a:lnTo>
                    <a:pt x="12141" y="61709"/>
                  </a:lnTo>
                  <a:lnTo>
                    <a:pt x="39484" y="61709"/>
                  </a:lnTo>
                  <a:lnTo>
                    <a:pt x="39484" y="54648"/>
                  </a:lnTo>
                  <a:lnTo>
                    <a:pt x="0" y="54648"/>
                  </a:lnTo>
                  <a:lnTo>
                    <a:pt x="0" y="60718"/>
                  </a:lnTo>
                  <a:lnTo>
                    <a:pt x="39484" y="88023"/>
                  </a:lnTo>
                  <a:lnTo>
                    <a:pt x="45554" y="88023"/>
                  </a:lnTo>
                  <a:lnTo>
                    <a:pt x="45554" y="80911"/>
                  </a:lnTo>
                  <a:lnTo>
                    <a:pt x="45554" y="61709"/>
                  </a:lnTo>
                  <a:lnTo>
                    <a:pt x="60718" y="61709"/>
                  </a:lnTo>
                  <a:lnTo>
                    <a:pt x="60718" y="54648"/>
                  </a:lnTo>
                  <a:close/>
                </a:path>
                <a:path w="62230" h="127000">
                  <a:moveTo>
                    <a:pt x="61709" y="18211"/>
                  </a:moveTo>
                  <a:lnTo>
                    <a:pt x="60718" y="17183"/>
                  </a:lnTo>
                  <a:lnTo>
                    <a:pt x="60718" y="13131"/>
                  </a:lnTo>
                  <a:lnTo>
                    <a:pt x="59677" y="13131"/>
                  </a:lnTo>
                  <a:lnTo>
                    <a:pt x="59677" y="11112"/>
                  </a:lnTo>
                  <a:lnTo>
                    <a:pt x="58686" y="11112"/>
                  </a:lnTo>
                  <a:lnTo>
                    <a:pt x="58686" y="10121"/>
                  </a:lnTo>
                  <a:lnTo>
                    <a:pt x="57658" y="9093"/>
                  </a:lnTo>
                  <a:lnTo>
                    <a:pt x="57658" y="8089"/>
                  </a:lnTo>
                  <a:lnTo>
                    <a:pt x="56667" y="8089"/>
                  </a:lnTo>
                  <a:lnTo>
                    <a:pt x="56667" y="7061"/>
                  </a:lnTo>
                  <a:lnTo>
                    <a:pt x="55638" y="7061"/>
                  </a:lnTo>
                  <a:lnTo>
                    <a:pt x="55638" y="19202"/>
                  </a:lnTo>
                  <a:lnTo>
                    <a:pt x="55638" y="20243"/>
                  </a:lnTo>
                  <a:lnTo>
                    <a:pt x="54635" y="21234"/>
                  </a:lnTo>
                  <a:lnTo>
                    <a:pt x="54635" y="24282"/>
                  </a:lnTo>
                  <a:lnTo>
                    <a:pt x="53606" y="24282"/>
                  </a:lnTo>
                  <a:lnTo>
                    <a:pt x="53606" y="25273"/>
                  </a:lnTo>
                  <a:lnTo>
                    <a:pt x="52616" y="26314"/>
                  </a:lnTo>
                  <a:lnTo>
                    <a:pt x="51587" y="27305"/>
                  </a:lnTo>
                  <a:lnTo>
                    <a:pt x="50596" y="27305"/>
                  </a:lnTo>
                  <a:lnTo>
                    <a:pt x="50596" y="28333"/>
                  </a:lnTo>
                  <a:lnTo>
                    <a:pt x="49555" y="28333"/>
                  </a:lnTo>
                  <a:lnTo>
                    <a:pt x="48564" y="29324"/>
                  </a:lnTo>
                  <a:lnTo>
                    <a:pt x="47536" y="29324"/>
                  </a:lnTo>
                  <a:lnTo>
                    <a:pt x="46545" y="30353"/>
                  </a:lnTo>
                  <a:lnTo>
                    <a:pt x="42494" y="30353"/>
                  </a:lnTo>
                  <a:lnTo>
                    <a:pt x="42494" y="31356"/>
                  </a:lnTo>
                  <a:lnTo>
                    <a:pt x="20231" y="31356"/>
                  </a:lnTo>
                  <a:lnTo>
                    <a:pt x="19240" y="30353"/>
                  </a:lnTo>
                  <a:lnTo>
                    <a:pt x="15201" y="30353"/>
                  </a:lnTo>
                  <a:lnTo>
                    <a:pt x="15201" y="29324"/>
                  </a:lnTo>
                  <a:lnTo>
                    <a:pt x="12141" y="29324"/>
                  </a:lnTo>
                  <a:lnTo>
                    <a:pt x="12141" y="28333"/>
                  </a:lnTo>
                  <a:lnTo>
                    <a:pt x="11150" y="28333"/>
                  </a:lnTo>
                  <a:lnTo>
                    <a:pt x="10121" y="27305"/>
                  </a:lnTo>
                  <a:lnTo>
                    <a:pt x="9118" y="27305"/>
                  </a:lnTo>
                  <a:lnTo>
                    <a:pt x="9118" y="26314"/>
                  </a:lnTo>
                  <a:lnTo>
                    <a:pt x="7099" y="24282"/>
                  </a:lnTo>
                  <a:lnTo>
                    <a:pt x="7099" y="23253"/>
                  </a:lnTo>
                  <a:lnTo>
                    <a:pt x="6070" y="22263"/>
                  </a:lnTo>
                  <a:lnTo>
                    <a:pt x="6070" y="17183"/>
                  </a:lnTo>
                  <a:lnTo>
                    <a:pt x="7099" y="17183"/>
                  </a:lnTo>
                  <a:lnTo>
                    <a:pt x="7099" y="15163"/>
                  </a:lnTo>
                  <a:lnTo>
                    <a:pt x="8089" y="15163"/>
                  </a:lnTo>
                  <a:lnTo>
                    <a:pt x="8089" y="13131"/>
                  </a:lnTo>
                  <a:lnTo>
                    <a:pt x="9118" y="13131"/>
                  </a:lnTo>
                  <a:lnTo>
                    <a:pt x="11150" y="11112"/>
                  </a:lnTo>
                  <a:lnTo>
                    <a:pt x="12141" y="11112"/>
                  </a:lnTo>
                  <a:lnTo>
                    <a:pt x="12141" y="10121"/>
                  </a:lnTo>
                  <a:lnTo>
                    <a:pt x="14160" y="10121"/>
                  </a:lnTo>
                  <a:lnTo>
                    <a:pt x="14160" y="9093"/>
                  </a:lnTo>
                  <a:lnTo>
                    <a:pt x="18211" y="9093"/>
                  </a:lnTo>
                  <a:lnTo>
                    <a:pt x="18211" y="8089"/>
                  </a:lnTo>
                  <a:lnTo>
                    <a:pt x="42494" y="8089"/>
                  </a:lnTo>
                  <a:lnTo>
                    <a:pt x="43484" y="9093"/>
                  </a:lnTo>
                  <a:lnTo>
                    <a:pt x="46545" y="9093"/>
                  </a:lnTo>
                  <a:lnTo>
                    <a:pt x="47536" y="10121"/>
                  </a:lnTo>
                  <a:lnTo>
                    <a:pt x="49555" y="10121"/>
                  </a:lnTo>
                  <a:lnTo>
                    <a:pt x="49555" y="11112"/>
                  </a:lnTo>
                  <a:lnTo>
                    <a:pt x="50596" y="11112"/>
                  </a:lnTo>
                  <a:lnTo>
                    <a:pt x="51587" y="12141"/>
                  </a:lnTo>
                  <a:lnTo>
                    <a:pt x="52616" y="13131"/>
                  </a:lnTo>
                  <a:lnTo>
                    <a:pt x="53606" y="14173"/>
                  </a:lnTo>
                  <a:lnTo>
                    <a:pt x="53606" y="15163"/>
                  </a:lnTo>
                  <a:lnTo>
                    <a:pt x="54635" y="16192"/>
                  </a:lnTo>
                  <a:lnTo>
                    <a:pt x="54635" y="18211"/>
                  </a:lnTo>
                  <a:lnTo>
                    <a:pt x="55638" y="19202"/>
                  </a:lnTo>
                  <a:lnTo>
                    <a:pt x="55638" y="7061"/>
                  </a:lnTo>
                  <a:lnTo>
                    <a:pt x="55638" y="6070"/>
                  </a:lnTo>
                  <a:lnTo>
                    <a:pt x="54635" y="6070"/>
                  </a:lnTo>
                  <a:lnTo>
                    <a:pt x="52616" y="4051"/>
                  </a:lnTo>
                  <a:lnTo>
                    <a:pt x="50596" y="4051"/>
                  </a:lnTo>
                  <a:lnTo>
                    <a:pt x="50596" y="3009"/>
                  </a:lnTo>
                  <a:lnTo>
                    <a:pt x="48564" y="3009"/>
                  </a:lnTo>
                  <a:lnTo>
                    <a:pt x="47536" y="2019"/>
                  </a:lnTo>
                  <a:lnTo>
                    <a:pt x="45516" y="2019"/>
                  </a:lnTo>
                  <a:lnTo>
                    <a:pt x="44526" y="990"/>
                  </a:lnTo>
                  <a:lnTo>
                    <a:pt x="39446" y="990"/>
                  </a:lnTo>
                  <a:lnTo>
                    <a:pt x="38455" y="0"/>
                  </a:lnTo>
                  <a:lnTo>
                    <a:pt x="23291" y="0"/>
                  </a:lnTo>
                  <a:lnTo>
                    <a:pt x="22263" y="990"/>
                  </a:lnTo>
                  <a:lnTo>
                    <a:pt x="17221" y="990"/>
                  </a:lnTo>
                  <a:lnTo>
                    <a:pt x="16192" y="2019"/>
                  </a:lnTo>
                  <a:lnTo>
                    <a:pt x="13169" y="2019"/>
                  </a:lnTo>
                  <a:lnTo>
                    <a:pt x="13169" y="3009"/>
                  </a:lnTo>
                  <a:lnTo>
                    <a:pt x="11150" y="3009"/>
                  </a:lnTo>
                  <a:lnTo>
                    <a:pt x="10121" y="4051"/>
                  </a:lnTo>
                  <a:lnTo>
                    <a:pt x="9118" y="4051"/>
                  </a:lnTo>
                  <a:lnTo>
                    <a:pt x="8089" y="5041"/>
                  </a:lnTo>
                  <a:lnTo>
                    <a:pt x="7099" y="6070"/>
                  </a:lnTo>
                  <a:lnTo>
                    <a:pt x="6070" y="6070"/>
                  </a:lnTo>
                  <a:lnTo>
                    <a:pt x="6070" y="7061"/>
                  </a:lnTo>
                  <a:lnTo>
                    <a:pt x="5080" y="7061"/>
                  </a:lnTo>
                  <a:lnTo>
                    <a:pt x="3048" y="9093"/>
                  </a:lnTo>
                  <a:lnTo>
                    <a:pt x="3048" y="10121"/>
                  </a:lnTo>
                  <a:lnTo>
                    <a:pt x="2019" y="11112"/>
                  </a:lnTo>
                  <a:lnTo>
                    <a:pt x="2019" y="12141"/>
                  </a:lnTo>
                  <a:lnTo>
                    <a:pt x="1028" y="13131"/>
                  </a:lnTo>
                  <a:lnTo>
                    <a:pt x="1028" y="15163"/>
                  </a:lnTo>
                  <a:lnTo>
                    <a:pt x="0" y="16192"/>
                  </a:lnTo>
                  <a:lnTo>
                    <a:pt x="0" y="22263"/>
                  </a:lnTo>
                  <a:lnTo>
                    <a:pt x="1028" y="23253"/>
                  </a:lnTo>
                  <a:lnTo>
                    <a:pt x="1028" y="26314"/>
                  </a:lnTo>
                  <a:lnTo>
                    <a:pt x="2019" y="27305"/>
                  </a:lnTo>
                  <a:lnTo>
                    <a:pt x="2019" y="28333"/>
                  </a:lnTo>
                  <a:lnTo>
                    <a:pt x="3048" y="29324"/>
                  </a:lnTo>
                  <a:lnTo>
                    <a:pt x="4038" y="30353"/>
                  </a:lnTo>
                  <a:lnTo>
                    <a:pt x="4038" y="31356"/>
                  </a:lnTo>
                  <a:lnTo>
                    <a:pt x="5080" y="32385"/>
                  </a:lnTo>
                  <a:lnTo>
                    <a:pt x="6070" y="32385"/>
                  </a:lnTo>
                  <a:lnTo>
                    <a:pt x="6070" y="33375"/>
                  </a:lnTo>
                  <a:lnTo>
                    <a:pt x="7099" y="33375"/>
                  </a:lnTo>
                  <a:lnTo>
                    <a:pt x="7099" y="34404"/>
                  </a:lnTo>
                  <a:lnTo>
                    <a:pt x="9118" y="34404"/>
                  </a:lnTo>
                  <a:lnTo>
                    <a:pt x="9118" y="35394"/>
                  </a:lnTo>
                  <a:lnTo>
                    <a:pt x="10121" y="35394"/>
                  </a:lnTo>
                  <a:lnTo>
                    <a:pt x="11150" y="36436"/>
                  </a:lnTo>
                  <a:lnTo>
                    <a:pt x="13169" y="36436"/>
                  </a:lnTo>
                  <a:lnTo>
                    <a:pt x="14160" y="37426"/>
                  </a:lnTo>
                  <a:lnTo>
                    <a:pt x="17221" y="37426"/>
                  </a:lnTo>
                  <a:lnTo>
                    <a:pt x="17221" y="38455"/>
                  </a:lnTo>
                  <a:lnTo>
                    <a:pt x="24282" y="38455"/>
                  </a:lnTo>
                  <a:lnTo>
                    <a:pt x="25311" y="39446"/>
                  </a:lnTo>
                  <a:lnTo>
                    <a:pt x="36423" y="39446"/>
                  </a:lnTo>
                  <a:lnTo>
                    <a:pt x="36423" y="38455"/>
                  </a:lnTo>
                  <a:lnTo>
                    <a:pt x="43484" y="38455"/>
                  </a:lnTo>
                  <a:lnTo>
                    <a:pt x="44526" y="37426"/>
                  </a:lnTo>
                  <a:lnTo>
                    <a:pt x="47536" y="37426"/>
                  </a:lnTo>
                  <a:lnTo>
                    <a:pt x="47536" y="36436"/>
                  </a:lnTo>
                  <a:lnTo>
                    <a:pt x="49555" y="36436"/>
                  </a:lnTo>
                  <a:lnTo>
                    <a:pt x="50596" y="35394"/>
                  </a:lnTo>
                  <a:lnTo>
                    <a:pt x="52616" y="35394"/>
                  </a:lnTo>
                  <a:lnTo>
                    <a:pt x="52616" y="34404"/>
                  </a:lnTo>
                  <a:lnTo>
                    <a:pt x="53606" y="34404"/>
                  </a:lnTo>
                  <a:lnTo>
                    <a:pt x="54635" y="33375"/>
                  </a:lnTo>
                  <a:lnTo>
                    <a:pt x="55638" y="33375"/>
                  </a:lnTo>
                  <a:lnTo>
                    <a:pt x="55638" y="32385"/>
                  </a:lnTo>
                  <a:lnTo>
                    <a:pt x="56667" y="32385"/>
                  </a:lnTo>
                  <a:lnTo>
                    <a:pt x="56667" y="31356"/>
                  </a:lnTo>
                  <a:lnTo>
                    <a:pt x="57658" y="31356"/>
                  </a:lnTo>
                  <a:lnTo>
                    <a:pt x="57658" y="30353"/>
                  </a:lnTo>
                  <a:lnTo>
                    <a:pt x="59677" y="28333"/>
                  </a:lnTo>
                  <a:lnTo>
                    <a:pt x="59677" y="26314"/>
                  </a:lnTo>
                  <a:lnTo>
                    <a:pt x="60718" y="25273"/>
                  </a:lnTo>
                  <a:lnTo>
                    <a:pt x="60718" y="21234"/>
                  </a:lnTo>
                  <a:lnTo>
                    <a:pt x="61709" y="20243"/>
                  </a:lnTo>
                  <a:lnTo>
                    <a:pt x="61709" y="182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5" name="object 935"/>
            <p:cNvSpPr/>
            <p:nvPr/>
          </p:nvSpPr>
          <p:spPr>
            <a:xfrm>
              <a:off x="3222719" y="1246386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5">
                  <a:moveTo>
                    <a:pt x="0" y="0"/>
                  </a:moveTo>
                  <a:lnTo>
                    <a:pt x="0" y="3337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6" name="object 936"/>
            <p:cNvSpPr/>
            <p:nvPr/>
          </p:nvSpPr>
          <p:spPr>
            <a:xfrm>
              <a:off x="3199444" y="122209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7" name="object 937"/>
            <p:cNvSpPr/>
            <p:nvPr/>
          </p:nvSpPr>
          <p:spPr>
            <a:xfrm>
              <a:off x="3199464" y="125551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38" name="object 938"/>
          <p:cNvGrpSpPr/>
          <p:nvPr/>
        </p:nvGrpSpPr>
        <p:grpSpPr>
          <a:xfrm>
            <a:off x="4125491" y="7317525"/>
            <a:ext cx="1442085" cy="1644014"/>
            <a:chOff x="4101076" y="4159794"/>
            <a:chExt cx="1442085" cy="1644014"/>
          </a:xfrm>
        </p:grpSpPr>
        <p:pic>
          <p:nvPicPr>
            <p:cNvPr id="939" name="object 939"/>
            <p:cNvPicPr/>
            <p:nvPr/>
          </p:nvPicPr>
          <p:blipFill>
            <a:blip r:embed="rId88" cstate="print"/>
            <a:stretch>
              <a:fillRect/>
            </a:stretch>
          </p:blipFill>
          <p:spPr>
            <a:xfrm>
              <a:off x="4101076" y="4159794"/>
              <a:ext cx="1442030" cy="1643408"/>
            </a:xfrm>
            <a:prstGeom prst="rect">
              <a:avLst/>
            </a:prstGeom>
          </p:spPr>
        </p:pic>
        <p:sp>
          <p:nvSpPr>
            <p:cNvPr id="940" name="object 940"/>
            <p:cNvSpPr/>
            <p:nvPr/>
          </p:nvSpPr>
          <p:spPr>
            <a:xfrm>
              <a:off x="4450199" y="4623268"/>
              <a:ext cx="209550" cy="0"/>
            </a:xfrm>
            <a:custGeom>
              <a:avLst/>
              <a:gdLst/>
              <a:ahLst/>
              <a:cxnLst/>
              <a:rect l="l" t="t" r="r" b="b"/>
              <a:pathLst>
                <a:path w="209550">
                  <a:moveTo>
                    <a:pt x="0" y="0"/>
                  </a:moveTo>
                  <a:lnTo>
                    <a:pt x="2094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1" name="object 941"/>
            <p:cNvSpPr/>
            <p:nvPr/>
          </p:nvSpPr>
          <p:spPr>
            <a:xfrm>
              <a:off x="4527107" y="4584814"/>
              <a:ext cx="132715" cy="0"/>
            </a:xfrm>
            <a:custGeom>
              <a:avLst/>
              <a:gdLst/>
              <a:ahLst/>
              <a:cxnLst/>
              <a:rect l="l" t="t" r="r" b="b"/>
              <a:pathLst>
                <a:path w="132714">
                  <a:moveTo>
                    <a:pt x="0" y="0"/>
                  </a:moveTo>
                  <a:lnTo>
                    <a:pt x="132545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2" name="object 942"/>
            <p:cNvSpPr/>
            <p:nvPr/>
          </p:nvSpPr>
          <p:spPr>
            <a:xfrm>
              <a:off x="4635386" y="4623268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3" name="object 943"/>
            <p:cNvSpPr/>
            <p:nvPr/>
          </p:nvSpPr>
          <p:spPr>
            <a:xfrm>
              <a:off x="4635386" y="4314623"/>
              <a:ext cx="0" cy="270510"/>
            </a:xfrm>
            <a:custGeom>
              <a:avLst/>
              <a:gdLst/>
              <a:ahLst/>
              <a:cxnLst/>
              <a:rect l="l" t="t" r="r" b="b"/>
              <a:pathLst>
                <a:path h="270510">
                  <a:moveTo>
                    <a:pt x="0" y="222629"/>
                  </a:moveTo>
                  <a:lnTo>
                    <a:pt x="0" y="27017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4" name="object 944"/>
            <p:cNvSpPr/>
            <p:nvPr/>
          </p:nvSpPr>
          <p:spPr>
            <a:xfrm>
              <a:off x="4550371" y="4337919"/>
              <a:ext cx="62230" cy="127000"/>
            </a:xfrm>
            <a:custGeom>
              <a:avLst/>
              <a:gdLst/>
              <a:ahLst/>
              <a:cxnLst/>
              <a:rect l="l" t="t" r="r" b="b"/>
              <a:pathLst>
                <a:path w="62229" h="127000">
                  <a:moveTo>
                    <a:pt x="60718" y="104216"/>
                  </a:moveTo>
                  <a:lnTo>
                    <a:pt x="0" y="104216"/>
                  </a:lnTo>
                  <a:lnTo>
                    <a:pt x="0" y="109258"/>
                  </a:lnTo>
                  <a:lnTo>
                    <a:pt x="1041" y="109258"/>
                  </a:lnTo>
                  <a:lnTo>
                    <a:pt x="2032" y="110286"/>
                  </a:lnTo>
                  <a:lnTo>
                    <a:pt x="3060" y="110286"/>
                  </a:lnTo>
                  <a:lnTo>
                    <a:pt x="3060" y="111277"/>
                  </a:lnTo>
                  <a:lnTo>
                    <a:pt x="4051" y="111277"/>
                  </a:lnTo>
                  <a:lnTo>
                    <a:pt x="11150" y="118389"/>
                  </a:lnTo>
                  <a:lnTo>
                    <a:pt x="11150" y="119380"/>
                  </a:lnTo>
                  <a:lnTo>
                    <a:pt x="12153" y="119380"/>
                  </a:lnTo>
                  <a:lnTo>
                    <a:pt x="12153" y="121399"/>
                  </a:lnTo>
                  <a:lnTo>
                    <a:pt x="13182" y="121399"/>
                  </a:lnTo>
                  <a:lnTo>
                    <a:pt x="13182" y="122428"/>
                  </a:lnTo>
                  <a:lnTo>
                    <a:pt x="14173" y="123418"/>
                  </a:lnTo>
                  <a:lnTo>
                    <a:pt x="14173" y="124460"/>
                  </a:lnTo>
                  <a:lnTo>
                    <a:pt x="15201" y="124460"/>
                  </a:lnTo>
                  <a:lnTo>
                    <a:pt x="15201" y="126479"/>
                  </a:lnTo>
                  <a:lnTo>
                    <a:pt x="22263" y="126479"/>
                  </a:lnTo>
                  <a:lnTo>
                    <a:pt x="22263" y="124460"/>
                  </a:lnTo>
                  <a:lnTo>
                    <a:pt x="21272" y="124460"/>
                  </a:lnTo>
                  <a:lnTo>
                    <a:pt x="21272" y="122428"/>
                  </a:lnTo>
                  <a:lnTo>
                    <a:pt x="19253" y="120408"/>
                  </a:lnTo>
                  <a:lnTo>
                    <a:pt x="19253" y="118389"/>
                  </a:lnTo>
                  <a:lnTo>
                    <a:pt x="18224" y="118389"/>
                  </a:lnTo>
                  <a:lnTo>
                    <a:pt x="18224" y="117348"/>
                  </a:lnTo>
                  <a:lnTo>
                    <a:pt x="16192" y="115328"/>
                  </a:lnTo>
                  <a:lnTo>
                    <a:pt x="16192" y="114338"/>
                  </a:lnTo>
                  <a:lnTo>
                    <a:pt x="15201" y="114338"/>
                  </a:lnTo>
                  <a:lnTo>
                    <a:pt x="15201" y="112306"/>
                  </a:lnTo>
                  <a:lnTo>
                    <a:pt x="14173" y="112306"/>
                  </a:lnTo>
                  <a:lnTo>
                    <a:pt x="14173" y="111277"/>
                  </a:lnTo>
                  <a:lnTo>
                    <a:pt x="60718" y="111277"/>
                  </a:lnTo>
                  <a:lnTo>
                    <a:pt x="60718" y="104216"/>
                  </a:lnTo>
                  <a:close/>
                </a:path>
                <a:path w="62229" h="127000">
                  <a:moveTo>
                    <a:pt x="61734" y="62699"/>
                  </a:moveTo>
                  <a:lnTo>
                    <a:pt x="60706" y="61709"/>
                  </a:lnTo>
                  <a:lnTo>
                    <a:pt x="60706" y="58661"/>
                  </a:lnTo>
                  <a:lnTo>
                    <a:pt x="59715" y="57670"/>
                  </a:lnTo>
                  <a:lnTo>
                    <a:pt x="59715" y="56629"/>
                  </a:lnTo>
                  <a:lnTo>
                    <a:pt x="58674" y="55638"/>
                  </a:lnTo>
                  <a:lnTo>
                    <a:pt x="58674" y="54610"/>
                  </a:lnTo>
                  <a:lnTo>
                    <a:pt x="57683" y="53619"/>
                  </a:lnTo>
                  <a:lnTo>
                    <a:pt x="55664" y="51600"/>
                  </a:lnTo>
                  <a:lnTo>
                    <a:pt x="55664" y="62699"/>
                  </a:lnTo>
                  <a:lnTo>
                    <a:pt x="55664" y="67779"/>
                  </a:lnTo>
                  <a:lnTo>
                    <a:pt x="54635" y="68783"/>
                  </a:lnTo>
                  <a:lnTo>
                    <a:pt x="54635" y="69811"/>
                  </a:lnTo>
                  <a:lnTo>
                    <a:pt x="53632" y="70802"/>
                  </a:lnTo>
                  <a:lnTo>
                    <a:pt x="53632" y="71831"/>
                  </a:lnTo>
                  <a:lnTo>
                    <a:pt x="52603" y="72821"/>
                  </a:lnTo>
                  <a:lnTo>
                    <a:pt x="51612" y="73863"/>
                  </a:lnTo>
                  <a:lnTo>
                    <a:pt x="50584" y="74853"/>
                  </a:lnTo>
                  <a:lnTo>
                    <a:pt x="49593" y="74853"/>
                  </a:lnTo>
                  <a:lnTo>
                    <a:pt x="49593" y="75882"/>
                  </a:lnTo>
                  <a:lnTo>
                    <a:pt x="47561" y="75882"/>
                  </a:lnTo>
                  <a:lnTo>
                    <a:pt x="46532" y="76873"/>
                  </a:lnTo>
                  <a:lnTo>
                    <a:pt x="42481" y="76873"/>
                  </a:lnTo>
                  <a:lnTo>
                    <a:pt x="41490" y="77901"/>
                  </a:lnTo>
                  <a:lnTo>
                    <a:pt x="39471" y="77901"/>
                  </a:lnTo>
                  <a:lnTo>
                    <a:pt x="38442" y="76873"/>
                  </a:lnTo>
                  <a:lnTo>
                    <a:pt x="35420" y="76873"/>
                  </a:lnTo>
                  <a:lnTo>
                    <a:pt x="35420" y="75882"/>
                  </a:lnTo>
                  <a:lnTo>
                    <a:pt x="33401" y="75882"/>
                  </a:lnTo>
                  <a:lnTo>
                    <a:pt x="33401" y="74853"/>
                  </a:lnTo>
                  <a:lnTo>
                    <a:pt x="32372" y="74853"/>
                  </a:lnTo>
                  <a:lnTo>
                    <a:pt x="30340" y="72821"/>
                  </a:lnTo>
                  <a:lnTo>
                    <a:pt x="30340" y="71831"/>
                  </a:lnTo>
                  <a:lnTo>
                    <a:pt x="29349" y="70802"/>
                  </a:lnTo>
                  <a:lnTo>
                    <a:pt x="29349" y="69811"/>
                  </a:lnTo>
                  <a:lnTo>
                    <a:pt x="28321" y="68783"/>
                  </a:lnTo>
                  <a:lnTo>
                    <a:pt x="28321" y="61709"/>
                  </a:lnTo>
                  <a:lnTo>
                    <a:pt x="29349" y="60680"/>
                  </a:lnTo>
                  <a:lnTo>
                    <a:pt x="29349" y="59690"/>
                  </a:lnTo>
                  <a:lnTo>
                    <a:pt x="30340" y="58661"/>
                  </a:lnTo>
                  <a:lnTo>
                    <a:pt x="31369" y="57670"/>
                  </a:lnTo>
                  <a:lnTo>
                    <a:pt x="32372" y="56629"/>
                  </a:lnTo>
                  <a:lnTo>
                    <a:pt x="33401" y="55638"/>
                  </a:lnTo>
                  <a:lnTo>
                    <a:pt x="34391" y="55638"/>
                  </a:lnTo>
                  <a:lnTo>
                    <a:pt x="35420" y="54610"/>
                  </a:lnTo>
                  <a:lnTo>
                    <a:pt x="38442" y="54610"/>
                  </a:lnTo>
                  <a:lnTo>
                    <a:pt x="39471" y="53619"/>
                  </a:lnTo>
                  <a:lnTo>
                    <a:pt x="43522" y="53619"/>
                  </a:lnTo>
                  <a:lnTo>
                    <a:pt x="44513" y="54610"/>
                  </a:lnTo>
                  <a:lnTo>
                    <a:pt x="47561" y="54610"/>
                  </a:lnTo>
                  <a:lnTo>
                    <a:pt x="48552" y="55638"/>
                  </a:lnTo>
                  <a:lnTo>
                    <a:pt x="49593" y="55638"/>
                  </a:lnTo>
                  <a:lnTo>
                    <a:pt x="50584" y="56629"/>
                  </a:lnTo>
                  <a:lnTo>
                    <a:pt x="51612" y="56629"/>
                  </a:lnTo>
                  <a:lnTo>
                    <a:pt x="51612" y="57670"/>
                  </a:lnTo>
                  <a:lnTo>
                    <a:pt x="52603" y="57670"/>
                  </a:lnTo>
                  <a:lnTo>
                    <a:pt x="52603" y="58661"/>
                  </a:lnTo>
                  <a:lnTo>
                    <a:pt x="54635" y="60680"/>
                  </a:lnTo>
                  <a:lnTo>
                    <a:pt x="54635" y="61709"/>
                  </a:lnTo>
                  <a:lnTo>
                    <a:pt x="55664" y="62699"/>
                  </a:lnTo>
                  <a:lnTo>
                    <a:pt x="55664" y="51600"/>
                  </a:lnTo>
                  <a:lnTo>
                    <a:pt x="54635" y="51600"/>
                  </a:lnTo>
                  <a:lnTo>
                    <a:pt x="54635" y="50558"/>
                  </a:lnTo>
                  <a:lnTo>
                    <a:pt x="53632" y="50558"/>
                  </a:lnTo>
                  <a:lnTo>
                    <a:pt x="52603" y="49568"/>
                  </a:lnTo>
                  <a:lnTo>
                    <a:pt x="51612" y="48539"/>
                  </a:lnTo>
                  <a:lnTo>
                    <a:pt x="49593" y="48539"/>
                  </a:lnTo>
                  <a:lnTo>
                    <a:pt x="49593" y="47548"/>
                  </a:lnTo>
                  <a:lnTo>
                    <a:pt x="46532" y="47548"/>
                  </a:lnTo>
                  <a:lnTo>
                    <a:pt x="46532" y="46558"/>
                  </a:lnTo>
                  <a:lnTo>
                    <a:pt x="36410" y="46558"/>
                  </a:lnTo>
                  <a:lnTo>
                    <a:pt x="35420" y="47548"/>
                  </a:lnTo>
                  <a:lnTo>
                    <a:pt x="33401" y="47548"/>
                  </a:lnTo>
                  <a:lnTo>
                    <a:pt x="32372" y="48539"/>
                  </a:lnTo>
                  <a:lnTo>
                    <a:pt x="31369" y="48539"/>
                  </a:lnTo>
                  <a:lnTo>
                    <a:pt x="30340" y="49568"/>
                  </a:lnTo>
                  <a:lnTo>
                    <a:pt x="29349" y="49568"/>
                  </a:lnTo>
                  <a:lnTo>
                    <a:pt x="29349" y="50558"/>
                  </a:lnTo>
                  <a:lnTo>
                    <a:pt x="27330" y="50558"/>
                  </a:lnTo>
                  <a:lnTo>
                    <a:pt x="27330" y="51600"/>
                  </a:lnTo>
                  <a:lnTo>
                    <a:pt x="26289" y="52590"/>
                  </a:lnTo>
                  <a:lnTo>
                    <a:pt x="25298" y="52590"/>
                  </a:lnTo>
                  <a:lnTo>
                    <a:pt x="25298" y="53619"/>
                  </a:lnTo>
                  <a:lnTo>
                    <a:pt x="24269" y="54610"/>
                  </a:lnTo>
                  <a:lnTo>
                    <a:pt x="24269" y="55638"/>
                  </a:lnTo>
                  <a:lnTo>
                    <a:pt x="23279" y="56629"/>
                  </a:lnTo>
                  <a:lnTo>
                    <a:pt x="23279" y="57670"/>
                  </a:lnTo>
                  <a:lnTo>
                    <a:pt x="22250" y="58661"/>
                  </a:lnTo>
                  <a:lnTo>
                    <a:pt x="22250" y="62699"/>
                  </a:lnTo>
                  <a:lnTo>
                    <a:pt x="21259" y="63741"/>
                  </a:lnTo>
                  <a:lnTo>
                    <a:pt x="21259" y="64731"/>
                  </a:lnTo>
                  <a:lnTo>
                    <a:pt x="22250" y="65760"/>
                  </a:lnTo>
                  <a:lnTo>
                    <a:pt x="22250" y="69811"/>
                  </a:lnTo>
                  <a:lnTo>
                    <a:pt x="23279" y="70802"/>
                  </a:lnTo>
                  <a:lnTo>
                    <a:pt x="23279" y="71831"/>
                  </a:lnTo>
                  <a:lnTo>
                    <a:pt x="24269" y="72821"/>
                  </a:lnTo>
                  <a:lnTo>
                    <a:pt x="24269" y="73863"/>
                  </a:lnTo>
                  <a:lnTo>
                    <a:pt x="25298" y="73863"/>
                  </a:lnTo>
                  <a:lnTo>
                    <a:pt x="25298" y="74853"/>
                  </a:lnTo>
                  <a:lnTo>
                    <a:pt x="26289" y="74853"/>
                  </a:lnTo>
                  <a:lnTo>
                    <a:pt x="26289" y="75882"/>
                  </a:lnTo>
                  <a:lnTo>
                    <a:pt x="27330" y="76873"/>
                  </a:lnTo>
                  <a:lnTo>
                    <a:pt x="28321" y="77901"/>
                  </a:lnTo>
                  <a:lnTo>
                    <a:pt x="29349" y="77901"/>
                  </a:lnTo>
                  <a:lnTo>
                    <a:pt x="29349" y="78892"/>
                  </a:lnTo>
                  <a:lnTo>
                    <a:pt x="25298" y="78892"/>
                  </a:lnTo>
                  <a:lnTo>
                    <a:pt x="24269" y="77901"/>
                  </a:lnTo>
                  <a:lnTo>
                    <a:pt x="19227" y="77901"/>
                  </a:lnTo>
                  <a:lnTo>
                    <a:pt x="18199" y="76873"/>
                  </a:lnTo>
                  <a:lnTo>
                    <a:pt x="15189" y="76873"/>
                  </a:lnTo>
                  <a:lnTo>
                    <a:pt x="15189" y="75882"/>
                  </a:lnTo>
                  <a:lnTo>
                    <a:pt x="14185" y="75882"/>
                  </a:lnTo>
                  <a:lnTo>
                    <a:pt x="13157" y="74853"/>
                  </a:lnTo>
                  <a:lnTo>
                    <a:pt x="12166" y="74853"/>
                  </a:lnTo>
                  <a:lnTo>
                    <a:pt x="12166" y="73863"/>
                  </a:lnTo>
                  <a:lnTo>
                    <a:pt x="11137" y="73863"/>
                  </a:lnTo>
                  <a:lnTo>
                    <a:pt x="10147" y="72821"/>
                  </a:lnTo>
                  <a:lnTo>
                    <a:pt x="9105" y="71831"/>
                  </a:lnTo>
                  <a:lnTo>
                    <a:pt x="8115" y="70802"/>
                  </a:lnTo>
                  <a:lnTo>
                    <a:pt x="8115" y="69811"/>
                  </a:lnTo>
                  <a:lnTo>
                    <a:pt x="7086" y="68783"/>
                  </a:lnTo>
                  <a:lnTo>
                    <a:pt x="7086" y="66751"/>
                  </a:lnTo>
                  <a:lnTo>
                    <a:pt x="6096" y="65760"/>
                  </a:lnTo>
                  <a:lnTo>
                    <a:pt x="6096" y="63741"/>
                  </a:lnTo>
                  <a:lnTo>
                    <a:pt x="7086" y="62699"/>
                  </a:lnTo>
                  <a:lnTo>
                    <a:pt x="7086" y="60680"/>
                  </a:lnTo>
                  <a:lnTo>
                    <a:pt x="8115" y="59690"/>
                  </a:lnTo>
                  <a:lnTo>
                    <a:pt x="8115" y="58661"/>
                  </a:lnTo>
                  <a:lnTo>
                    <a:pt x="9105" y="58661"/>
                  </a:lnTo>
                  <a:lnTo>
                    <a:pt x="10147" y="57670"/>
                  </a:lnTo>
                  <a:lnTo>
                    <a:pt x="10147" y="56629"/>
                  </a:lnTo>
                  <a:lnTo>
                    <a:pt x="11137" y="56629"/>
                  </a:lnTo>
                  <a:lnTo>
                    <a:pt x="12166" y="55638"/>
                  </a:lnTo>
                  <a:lnTo>
                    <a:pt x="14185" y="55638"/>
                  </a:lnTo>
                  <a:lnTo>
                    <a:pt x="15189" y="54610"/>
                  </a:lnTo>
                  <a:lnTo>
                    <a:pt x="16179" y="54610"/>
                  </a:lnTo>
                  <a:lnTo>
                    <a:pt x="15189" y="47548"/>
                  </a:lnTo>
                  <a:lnTo>
                    <a:pt x="13157" y="47548"/>
                  </a:lnTo>
                  <a:lnTo>
                    <a:pt x="12166" y="48539"/>
                  </a:lnTo>
                  <a:lnTo>
                    <a:pt x="10147" y="48539"/>
                  </a:lnTo>
                  <a:lnTo>
                    <a:pt x="9105" y="49568"/>
                  </a:lnTo>
                  <a:lnTo>
                    <a:pt x="8115" y="49568"/>
                  </a:lnTo>
                  <a:lnTo>
                    <a:pt x="7086" y="50558"/>
                  </a:lnTo>
                  <a:lnTo>
                    <a:pt x="6096" y="51600"/>
                  </a:lnTo>
                  <a:lnTo>
                    <a:pt x="5067" y="51600"/>
                  </a:lnTo>
                  <a:lnTo>
                    <a:pt x="5067" y="52590"/>
                  </a:lnTo>
                  <a:lnTo>
                    <a:pt x="4076" y="52590"/>
                  </a:lnTo>
                  <a:lnTo>
                    <a:pt x="4076" y="53619"/>
                  </a:lnTo>
                  <a:lnTo>
                    <a:pt x="3035" y="54610"/>
                  </a:lnTo>
                  <a:lnTo>
                    <a:pt x="2044" y="55638"/>
                  </a:lnTo>
                  <a:lnTo>
                    <a:pt x="2044" y="57670"/>
                  </a:lnTo>
                  <a:lnTo>
                    <a:pt x="1016" y="58661"/>
                  </a:lnTo>
                  <a:lnTo>
                    <a:pt x="1016" y="62699"/>
                  </a:lnTo>
                  <a:lnTo>
                    <a:pt x="25" y="63741"/>
                  </a:lnTo>
                  <a:lnTo>
                    <a:pt x="25" y="65760"/>
                  </a:lnTo>
                  <a:lnTo>
                    <a:pt x="1016" y="66751"/>
                  </a:lnTo>
                  <a:lnTo>
                    <a:pt x="1016" y="70802"/>
                  </a:lnTo>
                  <a:lnTo>
                    <a:pt x="2044" y="71831"/>
                  </a:lnTo>
                  <a:lnTo>
                    <a:pt x="2044" y="73863"/>
                  </a:lnTo>
                  <a:lnTo>
                    <a:pt x="3035" y="73863"/>
                  </a:lnTo>
                  <a:lnTo>
                    <a:pt x="3035" y="75882"/>
                  </a:lnTo>
                  <a:lnTo>
                    <a:pt x="4076" y="75882"/>
                  </a:lnTo>
                  <a:lnTo>
                    <a:pt x="4076" y="76873"/>
                  </a:lnTo>
                  <a:lnTo>
                    <a:pt x="5067" y="76873"/>
                  </a:lnTo>
                  <a:lnTo>
                    <a:pt x="5067" y="77901"/>
                  </a:lnTo>
                  <a:lnTo>
                    <a:pt x="6096" y="78892"/>
                  </a:lnTo>
                  <a:lnTo>
                    <a:pt x="7086" y="78892"/>
                  </a:lnTo>
                  <a:lnTo>
                    <a:pt x="7086" y="79933"/>
                  </a:lnTo>
                  <a:lnTo>
                    <a:pt x="8115" y="79933"/>
                  </a:lnTo>
                  <a:lnTo>
                    <a:pt x="9105" y="80924"/>
                  </a:lnTo>
                  <a:lnTo>
                    <a:pt x="10147" y="80924"/>
                  </a:lnTo>
                  <a:lnTo>
                    <a:pt x="11137" y="81953"/>
                  </a:lnTo>
                  <a:lnTo>
                    <a:pt x="12166" y="81953"/>
                  </a:lnTo>
                  <a:lnTo>
                    <a:pt x="12166" y="82943"/>
                  </a:lnTo>
                  <a:lnTo>
                    <a:pt x="14185" y="82943"/>
                  </a:lnTo>
                  <a:lnTo>
                    <a:pt x="15189" y="83972"/>
                  </a:lnTo>
                  <a:lnTo>
                    <a:pt x="17208" y="83972"/>
                  </a:lnTo>
                  <a:lnTo>
                    <a:pt x="18199" y="84963"/>
                  </a:lnTo>
                  <a:lnTo>
                    <a:pt x="23279" y="84963"/>
                  </a:lnTo>
                  <a:lnTo>
                    <a:pt x="24269" y="86004"/>
                  </a:lnTo>
                  <a:lnTo>
                    <a:pt x="40462" y="86004"/>
                  </a:lnTo>
                  <a:lnTo>
                    <a:pt x="41490" y="84963"/>
                  </a:lnTo>
                  <a:lnTo>
                    <a:pt x="45542" y="84963"/>
                  </a:lnTo>
                  <a:lnTo>
                    <a:pt x="45542" y="83972"/>
                  </a:lnTo>
                  <a:lnTo>
                    <a:pt x="48552" y="83972"/>
                  </a:lnTo>
                  <a:lnTo>
                    <a:pt x="48552" y="82943"/>
                  </a:lnTo>
                  <a:lnTo>
                    <a:pt x="50584" y="82943"/>
                  </a:lnTo>
                  <a:lnTo>
                    <a:pt x="51612" y="81953"/>
                  </a:lnTo>
                  <a:lnTo>
                    <a:pt x="52603" y="81953"/>
                  </a:lnTo>
                  <a:lnTo>
                    <a:pt x="53632" y="80924"/>
                  </a:lnTo>
                  <a:lnTo>
                    <a:pt x="54635" y="80924"/>
                  </a:lnTo>
                  <a:lnTo>
                    <a:pt x="54635" y="79933"/>
                  </a:lnTo>
                  <a:lnTo>
                    <a:pt x="55664" y="79933"/>
                  </a:lnTo>
                  <a:lnTo>
                    <a:pt x="55664" y="78892"/>
                  </a:lnTo>
                  <a:lnTo>
                    <a:pt x="56654" y="78892"/>
                  </a:lnTo>
                  <a:lnTo>
                    <a:pt x="56654" y="77901"/>
                  </a:lnTo>
                  <a:lnTo>
                    <a:pt x="58674" y="75882"/>
                  </a:lnTo>
                  <a:lnTo>
                    <a:pt x="58674" y="74853"/>
                  </a:lnTo>
                  <a:lnTo>
                    <a:pt x="59715" y="74853"/>
                  </a:lnTo>
                  <a:lnTo>
                    <a:pt x="59715" y="72821"/>
                  </a:lnTo>
                  <a:lnTo>
                    <a:pt x="60706" y="72821"/>
                  </a:lnTo>
                  <a:lnTo>
                    <a:pt x="60706" y="69811"/>
                  </a:lnTo>
                  <a:lnTo>
                    <a:pt x="61734" y="68783"/>
                  </a:lnTo>
                  <a:lnTo>
                    <a:pt x="61734" y="62699"/>
                  </a:lnTo>
                  <a:close/>
                </a:path>
                <a:path w="62229" h="127000">
                  <a:moveTo>
                    <a:pt x="61734" y="17183"/>
                  </a:moveTo>
                  <a:lnTo>
                    <a:pt x="60706" y="16192"/>
                  </a:lnTo>
                  <a:lnTo>
                    <a:pt x="60706" y="13144"/>
                  </a:lnTo>
                  <a:lnTo>
                    <a:pt x="59715" y="12153"/>
                  </a:lnTo>
                  <a:lnTo>
                    <a:pt x="59715" y="11112"/>
                  </a:lnTo>
                  <a:lnTo>
                    <a:pt x="58674" y="10121"/>
                  </a:lnTo>
                  <a:lnTo>
                    <a:pt x="58674" y="9093"/>
                  </a:lnTo>
                  <a:lnTo>
                    <a:pt x="57683" y="9093"/>
                  </a:lnTo>
                  <a:lnTo>
                    <a:pt x="57683" y="8102"/>
                  </a:lnTo>
                  <a:lnTo>
                    <a:pt x="56654" y="8102"/>
                  </a:lnTo>
                  <a:lnTo>
                    <a:pt x="56654" y="7073"/>
                  </a:lnTo>
                  <a:lnTo>
                    <a:pt x="55664" y="7073"/>
                  </a:lnTo>
                  <a:lnTo>
                    <a:pt x="55664" y="17183"/>
                  </a:lnTo>
                  <a:lnTo>
                    <a:pt x="55664" y="22263"/>
                  </a:lnTo>
                  <a:lnTo>
                    <a:pt x="54635" y="22263"/>
                  </a:lnTo>
                  <a:lnTo>
                    <a:pt x="54635" y="24295"/>
                  </a:lnTo>
                  <a:lnTo>
                    <a:pt x="53632" y="24295"/>
                  </a:lnTo>
                  <a:lnTo>
                    <a:pt x="53632" y="26314"/>
                  </a:lnTo>
                  <a:lnTo>
                    <a:pt x="52603" y="26314"/>
                  </a:lnTo>
                  <a:lnTo>
                    <a:pt x="50584" y="28333"/>
                  </a:lnTo>
                  <a:lnTo>
                    <a:pt x="49593" y="28333"/>
                  </a:lnTo>
                  <a:lnTo>
                    <a:pt x="48552" y="29337"/>
                  </a:lnTo>
                  <a:lnTo>
                    <a:pt x="47561" y="29337"/>
                  </a:lnTo>
                  <a:lnTo>
                    <a:pt x="46532" y="30365"/>
                  </a:lnTo>
                  <a:lnTo>
                    <a:pt x="43522" y="30365"/>
                  </a:lnTo>
                  <a:lnTo>
                    <a:pt x="42481" y="31356"/>
                  </a:lnTo>
                  <a:lnTo>
                    <a:pt x="19227" y="31356"/>
                  </a:lnTo>
                  <a:lnTo>
                    <a:pt x="19227" y="30365"/>
                  </a:lnTo>
                  <a:lnTo>
                    <a:pt x="15189" y="30365"/>
                  </a:lnTo>
                  <a:lnTo>
                    <a:pt x="14185" y="29337"/>
                  </a:lnTo>
                  <a:lnTo>
                    <a:pt x="13157" y="29337"/>
                  </a:lnTo>
                  <a:lnTo>
                    <a:pt x="12166" y="28333"/>
                  </a:lnTo>
                  <a:lnTo>
                    <a:pt x="11137" y="28333"/>
                  </a:lnTo>
                  <a:lnTo>
                    <a:pt x="10147" y="27305"/>
                  </a:lnTo>
                  <a:lnTo>
                    <a:pt x="9105" y="27305"/>
                  </a:lnTo>
                  <a:lnTo>
                    <a:pt x="9105" y="26314"/>
                  </a:lnTo>
                  <a:lnTo>
                    <a:pt x="8115" y="25285"/>
                  </a:lnTo>
                  <a:lnTo>
                    <a:pt x="8115" y="24295"/>
                  </a:lnTo>
                  <a:lnTo>
                    <a:pt x="7086" y="23253"/>
                  </a:lnTo>
                  <a:lnTo>
                    <a:pt x="7086" y="21234"/>
                  </a:lnTo>
                  <a:lnTo>
                    <a:pt x="6096" y="20243"/>
                  </a:lnTo>
                  <a:lnTo>
                    <a:pt x="6096" y="19215"/>
                  </a:lnTo>
                  <a:lnTo>
                    <a:pt x="7086" y="18224"/>
                  </a:lnTo>
                  <a:lnTo>
                    <a:pt x="7086" y="15163"/>
                  </a:lnTo>
                  <a:lnTo>
                    <a:pt x="8115" y="15163"/>
                  </a:lnTo>
                  <a:lnTo>
                    <a:pt x="8115" y="14173"/>
                  </a:lnTo>
                  <a:lnTo>
                    <a:pt x="9105" y="13144"/>
                  </a:lnTo>
                  <a:lnTo>
                    <a:pt x="10147" y="12153"/>
                  </a:lnTo>
                  <a:lnTo>
                    <a:pt x="11137" y="12153"/>
                  </a:lnTo>
                  <a:lnTo>
                    <a:pt x="11137" y="11112"/>
                  </a:lnTo>
                  <a:lnTo>
                    <a:pt x="12166" y="11112"/>
                  </a:lnTo>
                  <a:lnTo>
                    <a:pt x="12166" y="10121"/>
                  </a:lnTo>
                  <a:lnTo>
                    <a:pt x="14185" y="10121"/>
                  </a:lnTo>
                  <a:lnTo>
                    <a:pt x="14185" y="9093"/>
                  </a:lnTo>
                  <a:lnTo>
                    <a:pt x="18237" y="9093"/>
                  </a:lnTo>
                  <a:lnTo>
                    <a:pt x="19227" y="8102"/>
                  </a:lnTo>
                  <a:lnTo>
                    <a:pt x="42481" y="8102"/>
                  </a:lnTo>
                  <a:lnTo>
                    <a:pt x="43522" y="9093"/>
                  </a:lnTo>
                  <a:lnTo>
                    <a:pt x="46532" y="9093"/>
                  </a:lnTo>
                  <a:lnTo>
                    <a:pt x="47561" y="10121"/>
                  </a:lnTo>
                  <a:lnTo>
                    <a:pt x="49593" y="10121"/>
                  </a:lnTo>
                  <a:lnTo>
                    <a:pt x="49593" y="11112"/>
                  </a:lnTo>
                  <a:lnTo>
                    <a:pt x="51612" y="11112"/>
                  </a:lnTo>
                  <a:lnTo>
                    <a:pt x="51612" y="12153"/>
                  </a:lnTo>
                  <a:lnTo>
                    <a:pt x="54635" y="15163"/>
                  </a:lnTo>
                  <a:lnTo>
                    <a:pt x="54635" y="16192"/>
                  </a:lnTo>
                  <a:lnTo>
                    <a:pt x="55664" y="17183"/>
                  </a:lnTo>
                  <a:lnTo>
                    <a:pt x="55664" y="7073"/>
                  </a:lnTo>
                  <a:lnTo>
                    <a:pt x="55664" y="6070"/>
                  </a:lnTo>
                  <a:lnTo>
                    <a:pt x="54635" y="6070"/>
                  </a:lnTo>
                  <a:lnTo>
                    <a:pt x="54635" y="5041"/>
                  </a:lnTo>
                  <a:lnTo>
                    <a:pt x="53632" y="5041"/>
                  </a:lnTo>
                  <a:lnTo>
                    <a:pt x="52603" y="4051"/>
                  </a:lnTo>
                  <a:lnTo>
                    <a:pt x="51612" y="4051"/>
                  </a:lnTo>
                  <a:lnTo>
                    <a:pt x="50584" y="3022"/>
                  </a:lnTo>
                  <a:lnTo>
                    <a:pt x="48552" y="3022"/>
                  </a:lnTo>
                  <a:lnTo>
                    <a:pt x="47561" y="2032"/>
                  </a:lnTo>
                  <a:lnTo>
                    <a:pt x="45542" y="2032"/>
                  </a:lnTo>
                  <a:lnTo>
                    <a:pt x="44513" y="990"/>
                  </a:lnTo>
                  <a:lnTo>
                    <a:pt x="38442" y="990"/>
                  </a:lnTo>
                  <a:lnTo>
                    <a:pt x="37452" y="0"/>
                  </a:lnTo>
                  <a:lnTo>
                    <a:pt x="24307" y="0"/>
                  </a:lnTo>
                  <a:lnTo>
                    <a:pt x="23279" y="990"/>
                  </a:lnTo>
                  <a:lnTo>
                    <a:pt x="17208" y="990"/>
                  </a:lnTo>
                  <a:lnTo>
                    <a:pt x="17208" y="2032"/>
                  </a:lnTo>
                  <a:lnTo>
                    <a:pt x="14185" y="2032"/>
                  </a:lnTo>
                  <a:lnTo>
                    <a:pt x="13157" y="3022"/>
                  </a:lnTo>
                  <a:lnTo>
                    <a:pt x="11137" y="3022"/>
                  </a:lnTo>
                  <a:lnTo>
                    <a:pt x="11137" y="4051"/>
                  </a:lnTo>
                  <a:lnTo>
                    <a:pt x="9105" y="4051"/>
                  </a:lnTo>
                  <a:lnTo>
                    <a:pt x="9105" y="5041"/>
                  </a:lnTo>
                  <a:lnTo>
                    <a:pt x="8115" y="5041"/>
                  </a:lnTo>
                  <a:lnTo>
                    <a:pt x="7086" y="6070"/>
                  </a:lnTo>
                  <a:lnTo>
                    <a:pt x="6096" y="6070"/>
                  </a:lnTo>
                  <a:lnTo>
                    <a:pt x="6096" y="7073"/>
                  </a:lnTo>
                  <a:lnTo>
                    <a:pt x="5067" y="7073"/>
                  </a:lnTo>
                  <a:lnTo>
                    <a:pt x="5067" y="8102"/>
                  </a:lnTo>
                  <a:lnTo>
                    <a:pt x="4076" y="8102"/>
                  </a:lnTo>
                  <a:lnTo>
                    <a:pt x="4076" y="9093"/>
                  </a:lnTo>
                  <a:lnTo>
                    <a:pt x="2044" y="11112"/>
                  </a:lnTo>
                  <a:lnTo>
                    <a:pt x="2044" y="13144"/>
                  </a:lnTo>
                  <a:lnTo>
                    <a:pt x="1016" y="14173"/>
                  </a:lnTo>
                  <a:lnTo>
                    <a:pt x="1016" y="18224"/>
                  </a:lnTo>
                  <a:lnTo>
                    <a:pt x="25" y="19215"/>
                  </a:lnTo>
                  <a:lnTo>
                    <a:pt x="25" y="20243"/>
                  </a:lnTo>
                  <a:lnTo>
                    <a:pt x="1016" y="21234"/>
                  </a:lnTo>
                  <a:lnTo>
                    <a:pt x="1016" y="25285"/>
                  </a:lnTo>
                  <a:lnTo>
                    <a:pt x="2044" y="26314"/>
                  </a:lnTo>
                  <a:lnTo>
                    <a:pt x="2044" y="28333"/>
                  </a:lnTo>
                  <a:lnTo>
                    <a:pt x="3035" y="28333"/>
                  </a:lnTo>
                  <a:lnTo>
                    <a:pt x="3035" y="30365"/>
                  </a:lnTo>
                  <a:lnTo>
                    <a:pt x="4076" y="30365"/>
                  </a:lnTo>
                  <a:lnTo>
                    <a:pt x="5067" y="31356"/>
                  </a:lnTo>
                  <a:lnTo>
                    <a:pt x="5067" y="32385"/>
                  </a:lnTo>
                  <a:lnTo>
                    <a:pt x="6096" y="32385"/>
                  </a:lnTo>
                  <a:lnTo>
                    <a:pt x="6096" y="33375"/>
                  </a:lnTo>
                  <a:lnTo>
                    <a:pt x="7086" y="33375"/>
                  </a:lnTo>
                  <a:lnTo>
                    <a:pt x="8115" y="34417"/>
                  </a:lnTo>
                  <a:lnTo>
                    <a:pt x="9105" y="34417"/>
                  </a:lnTo>
                  <a:lnTo>
                    <a:pt x="10147" y="35407"/>
                  </a:lnTo>
                  <a:lnTo>
                    <a:pt x="11137" y="36436"/>
                  </a:lnTo>
                  <a:lnTo>
                    <a:pt x="13157" y="36436"/>
                  </a:lnTo>
                  <a:lnTo>
                    <a:pt x="14185" y="37426"/>
                  </a:lnTo>
                  <a:lnTo>
                    <a:pt x="17208" y="37426"/>
                  </a:lnTo>
                  <a:lnTo>
                    <a:pt x="18237" y="38455"/>
                  </a:lnTo>
                  <a:lnTo>
                    <a:pt x="24307" y="38455"/>
                  </a:lnTo>
                  <a:lnTo>
                    <a:pt x="25298" y="39446"/>
                  </a:lnTo>
                  <a:lnTo>
                    <a:pt x="36410" y="39446"/>
                  </a:lnTo>
                  <a:lnTo>
                    <a:pt x="37452" y="38455"/>
                  </a:lnTo>
                  <a:lnTo>
                    <a:pt x="44513" y="38455"/>
                  </a:lnTo>
                  <a:lnTo>
                    <a:pt x="45542" y="37426"/>
                  </a:lnTo>
                  <a:lnTo>
                    <a:pt x="48552" y="37426"/>
                  </a:lnTo>
                  <a:lnTo>
                    <a:pt x="48552" y="36436"/>
                  </a:lnTo>
                  <a:lnTo>
                    <a:pt x="50584" y="36436"/>
                  </a:lnTo>
                  <a:lnTo>
                    <a:pt x="50584" y="35407"/>
                  </a:lnTo>
                  <a:lnTo>
                    <a:pt x="52603" y="35407"/>
                  </a:lnTo>
                  <a:lnTo>
                    <a:pt x="53632" y="34417"/>
                  </a:lnTo>
                  <a:lnTo>
                    <a:pt x="54635" y="34417"/>
                  </a:lnTo>
                  <a:lnTo>
                    <a:pt x="54635" y="33375"/>
                  </a:lnTo>
                  <a:lnTo>
                    <a:pt x="55664" y="33375"/>
                  </a:lnTo>
                  <a:lnTo>
                    <a:pt x="55664" y="32385"/>
                  </a:lnTo>
                  <a:lnTo>
                    <a:pt x="56654" y="32385"/>
                  </a:lnTo>
                  <a:lnTo>
                    <a:pt x="56654" y="31356"/>
                  </a:lnTo>
                  <a:lnTo>
                    <a:pt x="57683" y="31356"/>
                  </a:lnTo>
                  <a:lnTo>
                    <a:pt x="57683" y="30365"/>
                  </a:lnTo>
                  <a:lnTo>
                    <a:pt x="58674" y="29337"/>
                  </a:lnTo>
                  <a:lnTo>
                    <a:pt x="59715" y="28333"/>
                  </a:lnTo>
                  <a:lnTo>
                    <a:pt x="59715" y="27305"/>
                  </a:lnTo>
                  <a:lnTo>
                    <a:pt x="60706" y="26314"/>
                  </a:lnTo>
                  <a:lnTo>
                    <a:pt x="60706" y="23253"/>
                  </a:lnTo>
                  <a:lnTo>
                    <a:pt x="61734" y="22263"/>
                  </a:lnTo>
                  <a:lnTo>
                    <a:pt x="61734" y="17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5" name="object 945"/>
            <p:cNvSpPr/>
            <p:nvPr/>
          </p:nvSpPr>
          <p:spPr>
            <a:xfrm>
              <a:off x="4635386" y="4584814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6" name="object 946"/>
            <p:cNvSpPr/>
            <p:nvPr/>
          </p:nvSpPr>
          <p:spPr>
            <a:xfrm>
              <a:off x="4612131" y="460001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47" name="object 947"/>
            <p:cNvSpPr/>
            <p:nvPr/>
          </p:nvSpPr>
          <p:spPr>
            <a:xfrm>
              <a:off x="4612111" y="456153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48" name="object 948"/>
          <p:cNvGrpSpPr/>
          <p:nvPr/>
        </p:nvGrpSpPr>
        <p:grpSpPr>
          <a:xfrm>
            <a:off x="4474614" y="5634670"/>
            <a:ext cx="212725" cy="378460"/>
            <a:chOff x="4450199" y="2476939"/>
            <a:chExt cx="212725" cy="378460"/>
          </a:xfrm>
        </p:grpSpPr>
        <p:sp>
          <p:nvSpPr>
            <p:cNvPr id="949" name="object 949"/>
            <p:cNvSpPr/>
            <p:nvPr/>
          </p:nvSpPr>
          <p:spPr>
            <a:xfrm>
              <a:off x="4450199" y="2524481"/>
              <a:ext cx="209550" cy="0"/>
            </a:xfrm>
            <a:custGeom>
              <a:avLst/>
              <a:gdLst/>
              <a:ahLst/>
              <a:cxnLst/>
              <a:rect l="l" t="t" r="r" b="b"/>
              <a:pathLst>
                <a:path w="209550">
                  <a:moveTo>
                    <a:pt x="0" y="0"/>
                  </a:moveTo>
                  <a:lnTo>
                    <a:pt x="2094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0" name="object 950"/>
            <p:cNvSpPr/>
            <p:nvPr/>
          </p:nvSpPr>
          <p:spPr>
            <a:xfrm>
              <a:off x="4450199" y="2562935"/>
              <a:ext cx="209550" cy="0"/>
            </a:xfrm>
            <a:custGeom>
              <a:avLst/>
              <a:gdLst/>
              <a:ahLst/>
              <a:cxnLst/>
              <a:rect l="l" t="t" r="r" b="b"/>
              <a:pathLst>
                <a:path w="209550">
                  <a:moveTo>
                    <a:pt x="0" y="0"/>
                  </a:moveTo>
                  <a:lnTo>
                    <a:pt x="20945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1" name="object 951"/>
            <p:cNvSpPr/>
            <p:nvPr/>
          </p:nvSpPr>
          <p:spPr>
            <a:xfrm>
              <a:off x="4635386" y="247693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2" name="object 952"/>
            <p:cNvSpPr/>
            <p:nvPr/>
          </p:nvSpPr>
          <p:spPr>
            <a:xfrm>
              <a:off x="4635386" y="256295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47541"/>
                  </a:moveTo>
                  <a:lnTo>
                    <a:pt x="0" y="0"/>
                  </a:lnTo>
                  <a:lnTo>
                    <a:pt x="0" y="2924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3" name="object 953"/>
            <p:cNvSpPr/>
            <p:nvPr/>
          </p:nvSpPr>
          <p:spPr>
            <a:xfrm>
              <a:off x="4550372" y="2704636"/>
              <a:ext cx="62230" cy="127000"/>
            </a:xfrm>
            <a:custGeom>
              <a:avLst/>
              <a:gdLst/>
              <a:ahLst/>
              <a:cxnLst/>
              <a:rect l="l" t="t" r="r" b="b"/>
              <a:pathLst>
                <a:path w="62229" h="127000">
                  <a:moveTo>
                    <a:pt x="60718" y="104203"/>
                  </a:moveTo>
                  <a:lnTo>
                    <a:pt x="0" y="104203"/>
                  </a:lnTo>
                  <a:lnTo>
                    <a:pt x="0" y="109245"/>
                  </a:lnTo>
                  <a:lnTo>
                    <a:pt x="1041" y="109245"/>
                  </a:lnTo>
                  <a:lnTo>
                    <a:pt x="2032" y="110286"/>
                  </a:lnTo>
                  <a:lnTo>
                    <a:pt x="3060" y="110286"/>
                  </a:lnTo>
                  <a:lnTo>
                    <a:pt x="3060" y="111277"/>
                  </a:lnTo>
                  <a:lnTo>
                    <a:pt x="4051" y="111277"/>
                  </a:lnTo>
                  <a:lnTo>
                    <a:pt x="10121" y="117348"/>
                  </a:lnTo>
                  <a:lnTo>
                    <a:pt x="10121" y="118376"/>
                  </a:lnTo>
                  <a:lnTo>
                    <a:pt x="11150" y="118376"/>
                  </a:lnTo>
                  <a:lnTo>
                    <a:pt x="11150" y="119367"/>
                  </a:lnTo>
                  <a:lnTo>
                    <a:pt x="12153" y="119367"/>
                  </a:lnTo>
                  <a:lnTo>
                    <a:pt x="12153" y="121386"/>
                  </a:lnTo>
                  <a:lnTo>
                    <a:pt x="14173" y="123418"/>
                  </a:lnTo>
                  <a:lnTo>
                    <a:pt x="14173" y="124447"/>
                  </a:lnTo>
                  <a:lnTo>
                    <a:pt x="15201" y="125437"/>
                  </a:lnTo>
                  <a:lnTo>
                    <a:pt x="15201" y="126466"/>
                  </a:lnTo>
                  <a:lnTo>
                    <a:pt x="22263" y="126466"/>
                  </a:lnTo>
                  <a:lnTo>
                    <a:pt x="22263" y="124447"/>
                  </a:lnTo>
                  <a:lnTo>
                    <a:pt x="21272" y="124447"/>
                  </a:lnTo>
                  <a:lnTo>
                    <a:pt x="21272" y="122428"/>
                  </a:lnTo>
                  <a:lnTo>
                    <a:pt x="20243" y="122428"/>
                  </a:lnTo>
                  <a:lnTo>
                    <a:pt x="20243" y="121386"/>
                  </a:lnTo>
                  <a:lnTo>
                    <a:pt x="19253" y="120396"/>
                  </a:lnTo>
                  <a:lnTo>
                    <a:pt x="19253" y="118376"/>
                  </a:lnTo>
                  <a:lnTo>
                    <a:pt x="18224" y="118376"/>
                  </a:lnTo>
                  <a:lnTo>
                    <a:pt x="18224" y="117348"/>
                  </a:lnTo>
                  <a:lnTo>
                    <a:pt x="17233" y="117348"/>
                  </a:lnTo>
                  <a:lnTo>
                    <a:pt x="17233" y="116357"/>
                  </a:lnTo>
                  <a:lnTo>
                    <a:pt x="16192" y="115316"/>
                  </a:lnTo>
                  <a:lnTo>
                    <a:pt x="16192" y="114325"/>
                  </a:lnTo>
                  <a:lnTo>
                    <a:pt x="15201" y="114325"/>
                  </a:lnTo>
                  <a:lnTo>
                    <a:pt x="15201" y="113296"/>
                  </a:lnTo>
                  <a:lnTo>
                    <a:pt x="14173" y="112306"/>
                  </a:lnTo>
                  <a:lnTo>
                    <a:pt x="60718" y="112306"/>
                  </a:lnTo>
                  <a:lnTo>
                    <a:pt x="60718" y="104203"/>
                  </a:lnTo>
                  <a:close/>
                </a:path>
                <a:path w="62229" h="127000">
                  <a:moveTo>
                    <a:pt x="61734" y="62699"/>
                  </a:moveTo>
                  <a:lnTo>
                    <a:pt x="60706" y="61709"/>
                  </a:lnTo>
                  <a:lnTo>
                    <a:pt x="60706" y="58648"/>
                  </a:lnTo>
                  <a:lnTo>
                    <a:pt x="59715" y="57658"/>
                  </a:lnTo>
                  <a:lnTo>
                    <a:pt x="59715" y="56629"/>
                  </a:lnTo>
                  <a:lnTo>
                    <a:pt x="58674" y="55638"/>
                  </a:lnTo>
                  <a:lnTo>
                    <a:pt x="58674" y="54610"/>
                  </a:lnTo>
                  <a:lnTo>
                    <a:pt x="57683" y="54610"/>
                  </a:lnTo>
                  <a:lnTo>
                    <a:pt x="57683" y="53606"/>
                  </a:lnTo>
                  <a:lnTo>
                    <a:pt x="55664" y="51587"/>
                  </a:lnTo>
                  <a:lnTo>
                    <a:pt x="55664" y="62699"/>
                  </a:lnTo>
                  <a:lnTo>
                    <a:pt x="55664" y="67779"/>
                  </a:lnTo>
                  <a:lnTo>
                    <a:pt x="54635" y="68770"/>
                  </a:lnTo>
                  <a:lnTo>
                    <a:pt x="54635" y="69799"/>
                  </a:lnTo>
                  <a:lnTo>
                    <a:pt x="53632" y="70789"/>
                  </a:lnTo>
                  <a:lnTo>
                    <a:pt x="53632" y="71831"/>
                  </a:lnTo>
                  <a:lnTo>
                    <a:pt x="52603" y="72821"/>
                  </a:lnTo>
                  <a:lnTo>
                    <a:pt x="51612" y="73850"/>
                  </a:lnTo>
                  <a:lnTo>
                    <a:pt x="50584" y="74841"/>
                  </a:lnTo>
                  <a:lnTo>
                    <a:pt x="49593" y="74841"/>
                  </a:lnTo>
                  <a:lnTo>
                    <a:pt x="49593" y="75869"/>
                  </a:lnTo>
                  <a:lnTo>
                    <a:pt x="47561" y="75869"/>
                  </a:lnTo>
                  <a:lnTo>
                    <a:pt x="46532" y="76873"/>
                  </a:lnTo>
                  <a:lnTo>
                    <a:pt x="44513" y="76873"/>
                  </a:lnTo>
                  <a:lnTo>
                    <a:pt x="43522" y="77901"/>
                  </a:lnTo>
                  <a:lnTo>
                    <a:pt x="38442" y="77901"/>
                  </a:lnTo>
                  <a:lnTo>
                    <a:pt x="38442" y="76873"/>
                  </a:lnTo>
                  <a:lnTo>
                    <a:pt x="35420" y="76873"/>
                  </a:lnTo>
                  <a:lnTo>
                    <a:pt x="35420" y="75869"/>
                  </a:lnTo>
                  <a:lnTo>
                    <a:pt x="33401" y="75869"/>
                  </a:lnTo>
                  <a:lnTo>
                    <a:pt x="33401" y="74841"/>
                  </a:lnTo>
                  <a:lnTo>
                    <a:pt x="32372" y="74841"/>
                  </a:lnTo>
                  <a:lnTo>
                    <a:pt x="30340" y="72821"/>
                  </a:lnTo>
                  <a:lnTo>
                    <a:pt x="30340" y="71831"/>
                  </a:lnTo>
                  <a:lnTo>
                    <a:pt x="29349" y="70789"/>
                  </a:lnTo>
                  <a:lnTo>
                    <a:pt x="29349" y="69799"/>
                  </a:lnTo>
                  <a:lnTo>
                    <a:pt x="28321" y="68770"/>
                  </a:lnTo>
                  <a:lnTo>
                    <a:pt x="28321" y="61709"/>
                  </a:lnTo>
                  <a:lnTo>
                    <a:pt x="29349" y="61709"/>
                  </a:lnTo>
                  <a:lnTo>
                    <a:pt x="29349" y="59690"/>
                  </a:lnTo>
                  <a:lnTo>
                    <a:pt x="30340" y="59690"/>
                  </a:lnTo>
                  <a:lnTo>
                    <a:pt x="30340" y="58648"/>
                  </a:lnTo>
                  <a:lnTo>
                    <a:pt x="31369" y="57658"/>
                  </a:lnTo>
                  <a:lnTo>
                    <a:pt x="32372" y="56629"/>
                  </a:lnTo>
                  <a:lnTo>
                    <a:pt x="33401" y="55638"/>
                  </a:lnTo>
                  <a:lnTo>
                    <a:pt x="34391" y="55638"/>
                  </a:lnTo>
                  <a:lnTo>
                    <a:pt x="35420" y="54610"/>
                  </a:lnTo>
                  <a:lnTo>
                    <a:pt x="40462" y="54610"/>
                  </a:lnTo>
                  <a:lnTo>
                    <a:pt x="41490" y="53606"/>
                  </a:lnTo>
                  <a:lnTo>
                    <a:pt x="42481" y="54610"/>
                  </a:lnTo>
                  <a:lnTo>
                    <a:pt x="47561" y="54610"/>
                  </a:lnTo>
                  <a:lnTo>
                    <a:pt x="48552" y="55638"/>
                  </a:lnTo>
                  <a:lnTo>
                    <a:pt x="49593" y="55638"/>
                  </a:lnTo>
                  <a:lnTo>
                    <a:pt x="50584" y="56629"/>
                  </a:lnTo>
                  <a:lnTo>
                    <a:pt x="51612" y="56629"/>
                  </a:lnTo>
                  <a:lnTo>
                    <a:pt x="51612" y="57658"/>
                  </a:lnTo>
                  <a:lnTo>
                    <a:pt x="54635" y="60680"/>
                  </a:lnTo>
                  <a:lnTo>
                    <a:pt x="54635" y="62699"/>
                  </a:lnTo>
                  <a:lnTo>
                    <a:pt x="55664" y="62699"/>
                  </a:lnTo>
                  <a:lnTo>
                    <a:pt x="55664" y="51587"/>
                  </a:lnTo>
                  <a:lnTo>
                    <a:pt x="54635" y="51587"/>
                  </a:lnTo>
                  <a:lnTo>
                    <a:pt x="54635" y="50558"/>
                  </a:lnTo>
                  <a:lnTo>
                    <a:pt x="53632" y="50558"/>
                  </a:lnTo>
                  <a:lnTo>
                    <a:pt x="52603" y="49568"/>
                  </a:lnTo>
                  <a:lnTo>
                    <a:pt x="51612" y="48526"/>
                  </a:lnTo>
                  <a:lnTo>
                    <a:pt x="49593" y="48526"/>
                  </a:lnTo>
                  <a:lnTo>
                    <a:pt x="49593" y="47536"/>
                  </a:lnTo>
                  <a:lnTo>
                    <a:pt x="46532" y="47536"/>
                  </a:lnTo>
                  <a:lnTo>
                    <a:pt x="45542" y="46545"/>
                  </a:lnTo>
                  <a:lnTo>
                    <a:pt x="37452" y="46545"/>
                  </a:lnTo>
                  <a:lnTo>
                    <a:pt x="36410" y="47536"/>
                  </a:lnTo>
                  <a:lnTo>
                    <a:pt x="33401" y="47536"/>
                  </a:lnTo>
                  <a:lnTo>
                    <a:pt x="32372" y="48526"/>
                  </a:lnTo>
                  <a:lnTo>
                    <a:pt x="31369" y="48526"/>
                  </a:lnTo>
                  <a:lnTo>
                    <a:pt x="30340" y="49568"/>
                  </a:lnTo>
                  <a:lnTo>
                    <a:pt x="29349" y="49568"/>
                  </a:lnTo>
                  <a:lnTo>
                    <a:pt x="29349" y="50558"/>
                  </a:lnTo>
                  <a:lnTo>
                    <a:pt x="28321" y="50558"/>
                  </a:lnTo>
                  <a:lnTo>
                    <a:pt x="27330" y="51587"/>
                  </a:lnTo>
                  <a:lnTo>
                    <a:pt x="26289" y="52578"/>
                  </a:lnTo>
                  <a:lnTo>
                    <a:pt x="25298" y="53606"/>
                  </a:lnTo>
                  <a:lnTo>
                    <a:pt x="24269" y="54610"/>
                  </a:lnTo>
                  <a:lnTo>
                    <a:pt x="24269" y="55638"/>
                  </a:lnTo>
                  <a:lnTo>
                    <a:pt x="23279" y="56629"/>
                  </a:lnTo>
                  <a:lnTo>
                    <a:pt x="23279" y="57658"/>
                  </a:lnTo>
                  <a:lnTo>
                    <a:pt x="22250" y="58648"/>
                  </a:lnTo>
                  <a:lnTo>
                    <a:pt x="22250" y="62699"/>
                  </a:lnTo>
                  <a:lnTo>
                    <a:pt x="21259" y="63728"/>
                  </a:lnTo>
                  <a:lnTo>
                    <a:pt x="21259" y="64719"/>
                  </a:lnTo>
                  <a:lnTo>
                    <a:pt x="22250" y="65760"/>
                  </a:lnTo>
                  <a:lnTo>
                    <a:pt x="22250" y="69799"/>
                  </a:lnTo>
                  <a:lnTo>
                    <a:pt x="23279" y="70789"/>
                  </a:lnTo>
                  <a:lnTo>
                    <a:pt x="23279" y="71831"/>
                  </a:lnTo>
                  <a:lnTo>
                    <a:pt x="24269" y="72821"/>
                  </a:lnTo>
                  <a:lnTo>
                    <a:pt x="24269" y="73850"/>
                  </a:lnTo>
                  <a:lnTo>
                    <a:pt x="25298" y="73850"/>
                  </a:lnTo>
                  <a:lnTo>
                    <a:pt x="25298" y="74841"/>
                  </a:lnTo>
                  <a:lnTo>
                    <a:pt x="26289" y="75869"/>
                  </a:lnTo>
                  <a:lnTo>
                    <a:pt x="27330" y="76873"/>
                  </a:lnTo>
                  <a:lnTo>
                    <a:pt x="28321" y="77901"/>
                  </a:lnTo>
                  <a:lnTo>
                    <a:pt x="29349" y="77901"/>
                  </a:lnTo>
                  <a:lnTo>
                    <a:pt x="29349" y="78892"/>
                  </a:lnTo>
                  <a:lnTo>
                    <a:pt x="24269" y="78892"/>
                  </a:lnTo>
                  <a:lnTo>
                    <a:pt x="23279" y="77901"/>
                  </a:lnTo>
                  <a:lnTo>
                    <a:pt x="18199" y="77901"/>
                  </a:lnTo>
                  <a:lnTo>
                    <a:pt x="17208" y="76873"/>
                  </a:lnTo>
                  <a:lnTo>
                    <a:pt x="15189" y="76873"/>
                  </a:lnTo>
                  <a:lnTo>
                    <a:pt x="15189" y="75869"/>
                  </a:lnTo>
                  <a:lnTo>
                    <a:pt x="13157" y="75869"/>
                  </a:lnTo>
                  <a:lnTo>
                    <a:pt x="12166" y="74841"/>
                  </a:lnTo>
                  <a:lnTo>
                    <a:pt x="11137" y="73850"/>
                  </a:lnTo>
                  <a:lnTo>
                    <a:pt x="10147" y="73850"/>
                  </a:lnTo>
                  <a:lnTo>
                    <a:pt x="10147" y="72821"/>
                  </a:lnTo>
                  <a:lnTo>
                    <a:pt x="9105" y="72821"/>
                  </a:lnTo>
                  <a:lnTo>
                    <a:pt x="9105" y="71831"/>
                  </a:lnTo>
                  <a:lnTo>
                    <a:pt x="8115" y="70789"/>
                  </a:lnTo>
                  <a:lnTo>
                    <a:pt x="8115" y="69799"/>
                  </a:lnTo>
                  <a:lnTo>
                    <a:pt x="7086" y="68770"/>
                  </a:lnTo>
                  <a:lnTo>
                    <a:pt x="7086" y="66751"/>
                  </a:lnTo>
                  <a:lnTo>
                    <a:pt x="6096" y="65760"/>
                  </a:lnTo>
                  <a:lnTo>
                    <a:pt x="6096" y="63728"/>
                  </a:lnTo>
                  <a:lnTo>
                    <a:pt x="7086" y="63728"/>
                  </a:lnTo>
                  <a:lnTo>
                    <a:pt x="7086" y="60680"/>
                  </a:lnTo>
                  <a:lnTo>
                    <a:pt x="8115" y="60680"/>
                  </a:lnTo>
                  <a:lnTo>
                    <a:pt x="8115" y="58648"/>
                  </a:lnTo>
                  <a:lnTo>
                    <a:pt x="9105" y="58648"/>
                  </a:lnTo>
                  <a:lnTo>
                    <a:pt x="10147" y="57658"/>
                  </a:lnTo>
                  <a:lnTo>
                    <a:pt x="11137" y="56629"/>
                  </a:lnTo>
                  <a:lnTo>
                    <a:pt x="12166" y="55638"/>
                  </a:lnTo>
                  <a:lnTo>
                    <a:pt x="15189" y="55638"/>
                  </a:lnTo>
                  <a:lnTo>
                    <a:pt x="16179" y="54610"/>
                  </a:lnTo>
                  <a:lnTo>
                    <a:pt x="15189" y="47536"/>
                  </a:lnTo>
                  <a:lnTo>
                    <a:pt x="13157" y="47536"/>
                  </a:lnTo>
                  <a:lnTo>
                    <a:pt x="12166" y="48526"/>
                  </a:lnTo>
                  <a:lnTo>
                    <a:pt x="10147" y="48526"/>
                  </a:lnTo>
                  <a:lnTo>
                    <a:pt x="9105" y="49568"/>
                  </a:lnTo>
                  <a:lnTo>
                    <a:pt x="8115" y="49568"/>
                  </a:lnTo>
                  <a:lnTo>
                    <a:pt x="7086" y="50558"/>
                  </a:lnTo>
                  <a:lnTo>
                    <a:pt x="6096" y="51587"/>
                  </a:lnTo>
                  <a:lnTo>
                    <a:pt x="5067" y="51587"/>
                  </a:lnTo>
                  <a:lnTo>
                    <a:pt x="5067" y="52578"/>
                  </a:lnTo>
                  <a:lnTo>
                    <a:pt x="4076" y="52578"/>
                  </a:lnTo>
                  <a:lnTo>
                    <a:pt x="4076" y="53606"/>
                  </a:lnTo>
                  <a:lnTo>
                    <a:pt x="3035" y="54610"/>
                  </a:lnTo>
                  <a:lnTo>
                    <a:pt x="2044" y="55638"/>
                  </a:lnTo>
                  <a:lnTo>
                    <a:pt x="2044" y="57658"/>
                  </a:lnTo>
                  <a:lnTo>
                    <a:pt x="1016" y="58648"/>
                  </a:lnTo>
                  <a:lnTo>
                    <a:pt x="1016" y="62699"/>
                  </a:lnTo>
                  <a:lnTo>
                    <a:pt x="25" y="63728"/>
                  </a:lnTo>
                  <a:lnTo>
                    <a:pt x="25" y="65760"/>
                  </a:lnTo>
                  <a:lnTo>
                    <a:pt x="1016" y="66751"/>
                  </a:lnTo>
                  <a:lnTo>
                    <a:pt x="1016" y="71831"/>
                  </a:lnTo>
                  <a:lnTo>
                    <a:pt x="2044" y="71831"/>
                  </a:lnTo>
                  <a:lnTo>
                    <a:pt x="2044" y="73850"/>
                  </a:lnTo>
                  <a:lnTo>
                    <a:pt x="3035" y="73850"/>
                  </a:lnTo>
                  <a:lnTo>
                    <a:pt x="3035" y="75869"/>
                  </a:lnTo>
                  <a:lnTo>
                    <a:pt x="4076" y="75869"/>
                  </a:lnTo>
                  <a:lnTo>
                    <a:pt x="4076" y="76873"/>
                  </a:lnTo>
                  <a:lnTo>
                    <a:pt x="5067" y="77901"/>
                  </a:lnTo>
                  <a:lnTo>
                    <a:pt x="6096" y="78892"/>
                  </a:lnTo>
                  <a:lnTo>
                    <a:pt x="7086" y="78892"/>
                  </a:lnTo>
                  <a:lnTo>
                    <a:pt x="7086" y="79921"/>
                  </a:lnTo>
                  <a:lnTo>
                    <a:pt x="8115" y="79921"/>
                  </a:lnTo>
                  <a:lnTo>
                    <a:pt x="8115" y="80911"/>
                  </a:lnTo>
                  <a:lnTo>
                    <a:pt x="9105" y="80911"/>
                  </a:lnTo>
                  <a:lnTo>
                    <a:pt x="10147" y="81953"/>
                  </a:lnTo>
                  <a:lnTo>
                    <a:pt x="11137" y="81953"/>
                  </a:lnTo>
                  <a:lnTo>
                    <a:pt x="12166" y="82943"/>
                  </a:lnTo>
                  <a:lnTo>
                    <a:pt x="14185" y="82943"/>
                  </a:lnTo>
                  <a:lnTo>
                    <a:pt x="14185" y="83972"/>
                  </a:lnTo>
                  <a:lnTo>
                    <a:pt x="17208" y="83972"/>
                  </a:lnTo>
                  <a:lnTo>
                    <a:pt x="17208" y="84963"/>
                  </a:lnTo>
                  <a:lnTo>
                    <a:pt x="22250" y="84963"/>
                  </a:lnTo>
                  <a:lnTo>
                    <a:pt x="23279" y="85991"/>
                  </a:lnTo>
                  <a:lnTo>
                    <a:pt x="41490" y="85991"/>
                  </a:lnTo>
                  <a:lnTo>
                    <a:pt x="41490" y="84963"/>
                  </a:lnTo>
                  <a:lnTo>
                    <a:pt x="45542" y="84963"/>
                  </a:lnTo>
                  <a:lnTo>
                    <a:pt x="46532" y="83972"/>
                  </a:lnTo>
                  <a:lnTo>
                    <a:pt x="48552" y="83972"/>
                  </a:lnTo>
                  <a:lnTo>
                    <a:pt x="49593" y="82943"/>
                  </a:lnTo>
                  <a:lnTo>
                    <a:pt x="50584" y="82943"/>
                  </a:lnTo>
                  <a:lnTo>
                    <a:pt x="51612" y="81953"/>
                  </a:lnTo>
                  <a:lnTo>
                    <a:pt x="52603" y="81953"/>
                  </a:lnTo>
                  <a:lnTo>
                    <a:pt x="53632" y="80911"/>
                  </a:lnTo>
                  <a:lnTo>
                    <a:pt x="54635" y="80911"/>
                  </a:lnTo>
                  <a:lnTo>
                    <a:pt x="54635" y="79921"/>
                  </a:lnTo>
                  <a:lnTo>
                    <a:pt x="55664" y="79921"/>
                  </a:lnTo>
                  <a:lnTo>
                    <a:pt x="55664" y="78892"/>
                  </a:lnTo>
                  <a:lnTo>
                    <a:pt x="56654" y="78892"/>
                  </a:lnTo>
                  <a:lnTo>
                    <a:pt x="56654" y="77901"/>
                  </a:lnTo>
                  <a:lnTo>
                    <a:pt x="59715" y="74841"/>
                  </a:lnTo>
                  <a:lnTo>
                    <a:pt x="59715" y="72821"/>
                  </a:lnTo>
                  <a:lnTo>
                    <a:pt x="60706" y="72821"/>
                  </a:lnTo>
                  <a:lnTo>
                    <a:pt x="60706" y="69799"/>
                  </a:lnTo>
                  <a:lnTo>
                    <a:pt x="61734" y="68770"/>
                  </a:lnTo>
                  <a:lnTo>
                    <a:pt x="61734" y="62699"/>
                  </a:lnTo>
                  <a:close/>
                </a:path>
                <a:path w="62229" h="127000">
                  <a:moveTo>
                    <a:pt x="61734" y="17183"/>
                  </a:moveTo>
                  <a:lnTo>
                    <a:pt x="60706" y="16192"/>
                  </a:lnTo>
                  <a:lnTo>
                    <a:pt x="60706" y="13131"/>
                  </a:lnTo>
                  <a:lnTo>
                    <a:pt x="59715" y="12141"/>
                  </a:lnTo>
                  <a:lnTo>
                    <a:pt x="59715" y="11112"/>
                  </a:lnTo>
                  <a:lnTo>
                    <a:pt x="58674" y="10121"/>
                  </a:lnTo>
                  <a:lnTo>
                    <a:pt x="58674" y="9080"/>
                  </a:lnTo>
                  <a:lnTo>
                    <a:pt x="57683" y="9080"/>
                  </a:lnTo>
                  <a:lnTo>
                    <a:pt x="56654" y="8089"/>
                  </a:lnTo>
                  <a:lnTo>
                    <a:pt x="56654" y="7061"/>
                  </a:lnTo>
                  <a:lnTo>
                    <a:pt x="55664" y="7061"/>
                  </a:lnTo>
                  <a:lnTo>
                    <a:pt x="55664" y="17183"/>
                  </a:lnTo>
                  <a:lnTo>
                    <a:pt x="55664" y="22263"/>
                  </a:lnTo>
                  <a:lnTo>
                    <a:pt x="54635" y="22263"/>
                  </a:lnTo>
                  <a:lnTo>
                    <a:pt x="54635" y="24282"/>
                  </a:lnTo>
                  <a:lnTo>
                    <a:pt x="53632" y="24282"/>
                  </a:lnTo>
                  <a:lnTo>
                    <a:pt x="53632" y="26314"/>
                  </a:lnTo>
                  <a:lnTo>
                    <a:pt x="52603" y="26314"/>
                  </a:lnTo>
                  <a:lnTo>
                    <a:pt x="50584" y="28333"/>
                  </a:lnTo>
                  <a:lnTo>
                    <a:pt x="49593" y="28333"/>
                  </a:lnTo>
                  <a:lnTo>
                    <a:pt x="49593" y="29324"/>
                  </a:lnTo>
                  <a:lnTo>
                    <a:pt x="47561" y="29324"/>
                  </a:lnTo>
                  <a:lnTo>
                    <a:pt x="47561" y="30353"/>
                  </a:lnTo>
                  <a:lnTo>
                    <a:pt x="43522" y="30353"/>
                  </a:lnTo>
                  <a:lnTo>
                    <a:pt x="43522" y="31343"/>
                  </a:lnTo>
                  <a:lnTo>
                    <a:pt x="19227" y="31343"/>
                  </a:lnTo>
                  <a:lnTo>
                    <a:pt x="18237" y="30353"/>
                  </a:lnTo>
                  <a:lnTo>
                    <a:pt x="15189" y="30353"/>
                  </a:lnTo>
                  <a:lnTo>
                    <a:pt x="14185" y="29324"/>
                  </a:lnTo>
                  <a:lnTo>
                    <a:pt x="13157" y="29324"/>
                  </a:lnTo>
                  <a:lnTo>
                    <a:pt x="12166" y="28333"/>
                  </a:lnTo>
                  <a:lnTo>
                    <a:pt x="11137" y="28333"/>
                  </a:lnTo>
                  <a:lnTo>
                    <a:pt x="10147" y="27305"/>
                  </a:lnTo>
                  <a:lnTo>
                    <a:pt x="9105" y="27305"/>
                  </a:lnTo>
                  <a:lnTo>
                    <a:pt x="9105" y="26314"/>
                  </a:lnTo>
                  <a:lnTo>
                    <a:pt x="8115" y="26314"/>
                  </a:lnTo>
                  <a:lnTo>
                    <a:pt x="8115" y="24282"/>
                  </a:lnTo>
                  <a:lnTo>
                    <a:pt x="7086" y="24282"/>
                  </a:lnTo>
                  <a:lnTo>
                    <a:pt x="7086" y="21234"/>
                  </a:lnTo>
                  <a:lnTo>
                    <a:pt x="6096" y="21234"/>
                  </a:lnTo>
                  <a:lnTo>
                    <a:pt x="6096" y="19202"/>
                  </a:lnTo>
                  <a:lnTo>
                    <a:pt x="7086" y="18211"/>
                  </a:lnTo>
                  <a:lnTo>
                    <a:pt x="7086" y="15163"/>
                  </a:lnTo>
                  <a:lnTo>
                    <a:pt x="8115" y="15163"/>
                  </a:lnTo>
                  <a:lnTo>
                    <a:pt x="8115" y="14160"/>
                  </a:lnTo>
                  <a:lnTo>
                    <a:pt x="9105" y="13131"/>
                  </a:lnTo>
                  <a:lnTo>
                    <a:pt x="10147" y="12141"/>
                  </a:lnTo>
                  <a:lnTo>
                    <a:pt x="11137" y="12141"/>
                  </a:lnTo>
                  <a:lnTo>
                    <a:pt x="11137" y="11112"/>
                  </a:lnTo>
                  <a:lnTo>
                    <a:pt x="12166" y="11112"/>
                  </a:lnTo>
                  <a:lnTo>
                    <a:pt x="13157" y="10121"/>
                  </a:lnTo>
                  <a:lnTo>
                    <a:pt x="14185" y="10121"/>
                  </a:lnTo>
                  <a:lnTo>
                    <a:pt x="15189" y="9080"/>
                  </a:lnTo>
                  <a:lnTo>
                    <a:pt x="19227" y="9080"/>
                  </a:lnTo>
                  <a:lnTo>
                    <a:pt x="19227" y="8089"/>
                  </a:lnTo>
                  <a:lnTo>
                    <a:pt x="41490" y="8089"/>
                  </a:lnTo>
                  <a:lnTo>
                    <a:pt x="42481" y="9080"/>
                  </a:lnTo>
                  <a:lnTo>
                    <a:pt x="46532" y="9080"/>
                  </a:lnTo>
                  <a:lnTo>
                    <a:pt x="46532" y="10121"/>
                  </a:lnTo>
                  <a:lnTo>
                    <a:pt x="49593" y="10121"/>
                  </a:lnTo>
                  <a:lnTo>
                    <a:pt x="49593" y="11112"/>
                  </a:lnTo>
                  <a:lnTo>
                    <a:pt x="50584" y="11112"/>
                  </a:lnTo>
                  <a:lnTo>
                    <a:pt x="53632" y="14160"/>
                  </a:lnTo>
                  <a:lnTo>
                    <a:pt x="53632" y="15163"/>
                  </a:lnTo>
                  <a:lnTo>
                    <a:pt x="54635" y="15163"/>
                  </a:lnTo>
                  <a:lnTo>
                    <a:pt x="54635" y="17183"/>
                  </a:lnTo>
                  <a:lnTo>
                    <a:pt x="55664" y="17183"/>
                  </a:lnTo>
                  <a:lnTo>
                    <a:pt x="55664" y="7061"/>
                  </a:lnTo>
                  <a:lnTo>
                    <a:pt x="55664" y="6070"/>
                  </a:lnTo>
                  <a:lnTo>
                    <a:pt x="54635" y="6070"/>
                  </a:lnTo>
                  <a:lnTo>
                    <a:pt x="54635" y="5041"/>
                  </a:lnTo>
                  <a:lnTo>
                    <a:pt x="52603" y="5041"/>
                  </a:lnTo>
                  <a:lnTo>
                    <a:pt x="50584" y="3009"/>
                  </a:lnTo>
                  <a:lnTo>
                    <a:pt x="48552" y="3009"/>
                  </a:lnTo>
                  <a:lnTo>
                    <a:pt x="47561" y="2019"/>
                  </a:lnTo>
                  <a:lnTo>
                    <a:pt x="44513" y="2019"/>
                  </a:lnTo>
                  <a:lnTo>
                    <a:pt x="44513" y="990"/>
                  </a:lnTo>
                  <a:lnTo>
                    <a:pt x="36410" y="990"/>
                  </a:lnTo>
                  <a:lnTo>
                    <a:pt x="35420" y="0"/>
                  </a:lnTo>
                  <a:lnTo>
                    <a:pt x="26339" y="0"/>
                  </a:lnTo>
                  <a:lnTo>
                    <a:pt x="25298" y="990"/>
                  </a:lnTo>
                  <a:lnTo>
                    <a:pt x="18237" y="990"/>
                  </a:lnTo>
                  <a:lnTo>
                    <a:pt x="17208" y="2019"/>
                  </a:lnTo>
                  <a:lnTo>
                    <a:pt x="14185" y="2019"/>
                  </a:lnTo>
                  <a:lnTo>
                    <a:pt x="14185" y="3009"/>
                  </a:lnTo>
                  <a:lnTo>
                    <a:pt x="12166" y="3009"/>
                  </a:lnTo>
                  <a:lnTo>
                    <a:pt x="11137" y="4051"/>
                  </a:lnTo>
                  <a:lnTo>
                    <a:pt x="10147" y="4051"/>
                  </a:lnTo>
                  <a:lnTo>
                    <a:pt x="9105" y="5041"/>
                  </a:lnTo>
                  <a:lnTo>
                    <a:pt x="8115" y="5041"/>
                  </a:lnTo>
                  <a:lnTo>
                    <a:pt x="7086" y="6070"/>
                  </a:lnTo>
                  <a:lnTo>
                    <a:pt x="6096" y="6070"/>
                  </a:lnTo>
                  <a:lnTo>
                    <a:pt x="6096" y="7061"/>
                  </a:lnTo>
                  <a:lnTo>
                    <a:pt x="5067" y="7061"/>
                  </a:lnTo>
                  <a:lnTo>
                    <a:pt x="5067" y="8089"/>
                  </a:lnTo>
                  <a:lnTo>
                    <a:pt x="3035" y="10121"/>
                  </a:lnTo>
                  <a:lnTo>
                    <a:pt x="3035" y="11112"/>
                  </a:lnTo>
                  <a:lnTo>
                    <a:pt x="2044" y="11112"/>
                  </a:lnTo>
                  <a:lnTo>
                    <a:pt x="2044" y="13131"/>
                  </a:lnTo>
                  <a:lnTo>
                    <a:pt x="1016" y="14160"/>
                  </a:lnTo>
                  <a:lnTo>
                    <a:pt x="1016" y="18211"/>
                  </a:lnTo>
                  <a:lnTo>
                    <a:pt x="25" y="19202"/>
                  </a:lnTo>
                  <a:lnTo>
                    <a:pt x="25" y="21234"/>
                  </a:lnTo>
                  <a:lnTo>
                    <a:pt x="1016" y="22263"/>
                  </a:lnTo>
                  <a:lnTo>
                    <a:pt x="1016" y="26314"/>
                  </a:lnTo>
                  <a:lnTo>
                    <a:pt x="2044" y="26314"/>
                  </a:lnTo>
                  <a:lnTo>
                    <a:pt x="2044" y="28333"/>
                  </a:lnTo>
                  <a:lnTo>
                    <a:pt x="3035" y="28333"/>
                  </a:lnTo>
                  <a:lnTo>
                    <a:pt x="3035" y="30353"/>
                  </a:lnTo>
                  <a:lnTo>
                    <a:pt x="4076" y="30353"/>
                  </a:lnTo>
                  <a:lnTo>
                    <a:pt x="4076" y="31343"/>
                  </a:lnTo>
                  <a:lnTo>
                    <a:pt x="5067" y="31343"/>
                  </a:lnTo>
                  <a:lnTo>
                    <a:pt x="5067" y="32385"/>
                  </a:lnTo>
                  <a:lnTo>
                    <a:pt x="6096" y="32385"/>
                  </a:lnTo>
                  <a:lnTo>
                    <a:pt x="6096" y="33375"/>
                  </a:lnTo>
                  <a:lnTo>
                    <a:pt x="7086" y="33375"/>
                  </a:lnTo>
                  <a:lnTo>
                    <a:pt x="9105" y="35394"/>
                  </a:lnTo>
                  <a:lnTo>
                    <a:pt x="10147" y="35394"/>
                  </a:lnTo>
                  <a:lnTo>
                    <a:pt x="11137" y="36423"/>
                  </a:lnTo>
                  <a:lnTo>
                    <a:pt x="13157" y="36423"/>
                  </a:lnTo>
                  <a:lnTo>
                    <a:pt x="14185" y="37426"/>
                  </a:lnTo>
                  <a:lnTo>
                    <a:pt x="16217" y="37426"/>
                  </a:lnTo>
                  <a:lnTo>
                    <a:pt x="17208" y="38455"/>
                  </a:lnTo>
                  <a:lnTo>
                    <a:pt x="22288" y="38455"/>
                  </a:lnTo>
                  <a:lnTo>
                    <a:pt x="23279" y="39446"/>
                  </a:lnTo>
                  <a:lnTo>
                    <a:pt x="38442" y="39446"/>
                  </a:lnTo>
                  <a:lnTo>
                    <a:pt x="39471" y="38455"/>
                  </a:lnTo>
                  <a:lnTo>
                    <a:pt x="44513" y="38455"/>
                  </a:lnTo>
                  <a:lnTo>
                    <a:pt x="45542" y="37426"/>
                  </a:lnTo>
                  <a:lnTo>
                    <a:pt x="48552" y="37426"/>
                  </a:lnTo>
                  <a:lnTo>
                    <a:pt x="48552" y="36423"/>
                  </a:lnTo>
                  <a:lnTo>
                    <a:pt x="50584" y="36423"/>
                  </a:lnTo>
                  <a:lnTo>
                    <a:pt x="51612" y="35394"/>
                  </a:lnTo>
                  <a:lnTo>
                    <a:pt x="52603" y="35394"/>
                  </a:lnTo>
                  <a:lnTo>
                    <a:pt x="53632" y="34404"/>
                  </a:lnTo>
                  <a:lnTo>
                    <a:pt x="54635" y="34404"/>
                  </a:lnTo>
                  <a:lnTo>
                    <a:pt x="54635" y="33375"/>
                  </a:lnTo>
                  <a:lnTo>
                    <a:pt x="55664" y="33375"/>
                  </a:lnTo>
                  <a:lnTo>
                    <a:pt x="55664" y="32385"/>
                  </a:lnTo>
                  <a:lnTo>
                    <a:pt x="56654" y="32385"/>
                  </a:lnTo>
                  <a:lnTo>
                    <a:pt x="56654" y="31343"/>
                  </a:lnTo>
                  <a:lnTo>
                    <a:pt x="57683" y="31343"/>
                  </a:lnTo>
                  <a:lnTo>
                    <a:pt x="57683" y="30353"/>
                  </a:lnTo>
                  <a:lnTo>
                    <a:pt x="58674" y="30353"/>
                  </a:lnTo>
                  <a:lnTo>
                    <a:pt x="58674" y="29324"/>
                  </a:lnTo>
                  <a:lnTo>
                    <a:pt x="59715" y="28333"/>
                  </a:lnTo>
                  <a:lnTo>
                    <a:pt x="59715" y="27305"/>
                  </a:lnTo>
                  <a:lnTo>
                    <a:pt x="60706" y="26314"/>
                  </a:lnTo>
                  <a:lnTo>
                    <a:pt x="60706" y="23253"/>
                  </a:lnTo>
                  <a:lnTo>
                    <a:pt x="61734" y="22263"/>
                  </a:lnTo>
                  <a:lnTo>
                    <a:pt x="61734" y="17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4" name="object 954"/>
            <p:cNvSpPr/>
            <p:nvPr/>
          </p:nvSpPr>
          <p:spPr>
            <a:xfrm>
              <a:off x="4635386" y="252448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5" name="object 955"/>
            <p:cNvSpPr/>
            <p:nvPr/>
          </p:nvSpPr>
          <p:spPr>
            <a:xfrm>
              <a:off x="4612111" y="250120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56" name="object 956"/>
            <p:cNvSpPr/>
            <p:nvPr/>
          </p:nvSpPr>
          <p:spPr>
            <a:xfrm>
              <a:off x="4612131" y="253968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57" name="object 957"/>
          <p:cNvPicPr/>
          <p:nvPr/>
        </p:nvPicPr>
        <p:blipFill>
          <a:blip r:embed="rId89" cstate="print"/>
          <a:stretch>
            <a:fillRect/>
          </a:stretch>
        </p:blipFill>
        <p:spPr>
          <a:xfrm>
            <a:off x="4891558" y="3641106"/>
            <a:ext cx="772098" cy="1048381"/>
          </a:xfrm>
          <a:prstGeom prst="rect">
            <a:avLst/>
          </a:prstGeom>
        </p:spPr>
      </p:pic>
      <p:pic>
        <p:nvPicPr>
          <p:cNvPr id="958" name="object 958"/>
          <p:cNvPicPr/>
          <p:nvPr/>
        </p:nvPicPr>
        <p:blipFill>
          <a:blip r:embed="rId90" cstate="print"/>
          <a:stretch>
            <a:fillRect/>
          </a:stretch>
        </p:blipFill>
        <p:spPr>
          <a:xfrm>
            <a:off x="4138646" y="5638698"/>
            <a:ext cx="288406" cy="316740"/>
          </a:xfrm>
          <a:prstGeom prst="rect">
            <a:avLst/>
          </a:prstGeom>
        </p:spPr>
      </p:pic>
      <p:pic>
        <p:nvPicPr>
          <p:cNvPr id="959" name="object 959"/>
          <p:cNvPicPr/>
          <p:nvPr/>
        </p:nvPicPr>
        <p:blipFill>
          <a:blip r:embed="rId91" cstate="print"/>
          <a:stretch>
            <a:fillRect/>
          </a:stretch>
        </p:blipFill>
        <p:spPr>
          <a:xfrm>
            <a:off x="5253816" y="7062513"/>
            <a:ext cx="330908" cy="144709"/>
          </a:xfrm>
          <a:prstGeom prst="rect">
            <a:avLst/>
          </a:prstGeom>
        </p:spPr>
      </p:pic>
      <p:pic>
        <p:nvPicPr>
          <p:cNvPr id="960" name="object 960"/>
          <p:cNvPicPr/>
          <p:nvPr/>
        </p:nvPicPr>
        <p:blipFill>
          <a:blip r:embed="rId92" cstate="print"/>
          <a:stretch>
            <a:fillRect/>
          </a:stretch>
        </p:blipFill>
        <p:spPr>
          <a:xfrm>
            <a:off x="5344892" y="6416889"/>
            <a:ext cx="313704" cy="307633"/>
          </a:xfrm>
          <a:prstGeom prst="rect">
            <a:avLst/>
          </a:prstGeom>
        </p:spPr>
      </p:pic>
      <p:sp>
        <p:nvSpPr>
          <p:cNvPr id="961" name="object 961"/>
          <p:cNvSpPr/>
          <p:nvPr/>
        </p:nvSpPr>
        <p:spPr>
          <a:xfrm>
            <a:off x="2442632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2" name="object 962"/>
          <p:cNvSpPr/>
          <p:nvPr/>
        </p:nvSpPr>
        <p:spPr>
          <a:xfrm>
            <a:off x="3016409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3" name="object 963"/>
          <p:cNvSpPr/>
          <p:nvPr/>
        </p:nvSpPr>
        <p:spPr>
          <a:xfrm>
            <a:off x="3590185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4" name="object 964"/>
          <p:cNvSpPr/>
          <p:nvPr/>
        </p:nvSpPr>
        <p:spPr>
          <a:xfrm>
            <a:off x="2299967" y="6280275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14266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5" name="object 965"/>
          <p:cNvSpPr/>
          <p:nvPr/>
        </p:nvSpPr>
        <p:spPr>
          <a:xfrm>
            <a:off x="2299967" y="7011916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14266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6" name="object 966"/>
          <p:cNvSpPr/>
          <p:nvPr/>
        </p:nvSpPr>
        <p:spPr>
          <a:xfrm>
            <a:off x="2964820" y="5001169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142664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7" name="object 967"/>
          <p:cNvSpPr/>
          <p:nvPr/>
        </p:nvSpPr>
        <p:spPr>
          <a:xfrm>
            <a:off x="2726991" y="5621515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14873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8" name="object 968"/>
          <p:cNvSpPr/>
          <p:nvPr/>
        </p:nvSpPr>
        <p:spPr>
          <a:xfrm>
            <a:off x="4940111" y="6041454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66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9" name="object 969"/>
          <p:cNvSpPr/>
          <p:nvPr/>
        </p:nvSpPr>
        <p:spPr>
          <a:xfrm>
            <a:off x="3104449" y="4343400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14774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0" name="object 970"/>
          <p:cNvSpPr/>
          <p:nvPr/>
        </p:nvSpPr>
        <p:spPr>
          <a:xfrm>
            <a:off x="3821922" y="4343400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14774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1" name="object 971"/>
          <p:cNvSpPr/>
          <p:nvPr/>
        </p:nvSpPr>
        <p:spPr>
          <a:xfrm>
            <a:off x="4539379" y="4343400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14774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2" name="object 972"/>
          <p:cNvSpPr/>
          <p:nvPr/>
        </p:nvSpPr>
        <p:spPr>
          <a:xfrm>
            <a:off x="5492637" y="5001169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66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73" name="object 973"/>
          <p:cNvSpPr/>
          <p:nvPr/>
        </p:nvSpPr>
        <p:spPr>
          <a:xfrm>
            <a:off x="5296318" y="5578993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74" name="object 974"/>
          <p:cNvGrpSpPr/>
          <p:nvPr/>
        </p:nvGrpSpPr>
        <p:grpSpPr>
          <a:xfrm>
            <a:off x="3419165" y="5569905"/>
            <a:ext cx="42545" cy="207010"/>
            <a:chOff x="3394750" y="2412174"/>
            <a:chExt cx="42545" cy="207010"/>
          </a:xfrm>
        </p:grpSpPr>
        <p:sp>
          <p:nvSpPr>
            <p:cNvPr id="975" name="object 975"/>
            <p:cNvSpPr/>
            <p:nvPr/>
          </p:nvSpPr>
          <p:spPr>
            <a:xfrm>
              <a:off x="3400822" y="2418246"/>
              <a:ext cx="28575" cy="142875"/>
            </a:xfrm>
            <a:custGeom>
              <a:avLst/>
              <a:gdLst/>
              <a:ahLst/>
              <a:cxnLst/>
              <a:rect l="l" t="t" r="r" b="b"/>
              <a:pathLst>
                <a:path w="28575" h="142875">
                  <a:moveTo>
                    <a:pt x="0" y="142664"/>
                  </a:moveTo>
                  <a:lnTo>
                    <a:pt x="28334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6" name="object 976"/>
            <p:cNvSpPr/>
            <p:nvPr/>
          </p:nvSpPr>
          <p:spPr>
            <a:xfrm>
              <a:off x="3402846" y="2471859"/>
              <a:ext cx="28575" cy="140970"/>
            </a:xfrm>
            <a:custGeom>
              <a:avLst/>
              <a:gdLst/>
              <a:ahLst/>
              <a:cxnLst/>
              <a:rect l="l" t="t" r="r" b="b"/>
              <a:pathLst>
                <a:path w="28575" h="140969">
                  <a:moveTo>
                    <a:pt x="28334" y="0"/>
                  </a:moveTo>
                  <a:lnTo>
                    <a:pt x="0" y="14064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77" name="object 977"/>
          <p:cNvGrpSpPr/>
          <p:nvPr/>
        </p:nvGrpSpPr>
        <p:grpSpPr>
          <a:xfrm>
            <a:off x="3994966" y="5578993"/>
            <a:ext cx="29845" cy="191770"/>
            <a:chOff x="3970551" y="2421262"/>
            <a:chExt cx="29845" cy="191770"/>
          </a:xfrm>
        </p:grpSpPr>
        <p:sp>
          <p:nvSpPr>
            <p:cNvPr id="978" name="object 978"/>
            <p:cNvSpPr/>
            <p:nvPr/>
          </p:nvSpPr>
          <p:spPr>
            <a:xfrm>
              <a:off x="3976623" y="2463784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14873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79" name="object 979"/>
            <p:cNvSpPr/>
            <p:nvPr/>
          </p:nvSpPr>
          <p:spPr>
            <a:xfrm>
              <a:off x="3993826" y="2421262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5">
                  <a:moveTo>
                    <a:pt x="0" y="0"/>
                  </a:moveTo>
                  <a:lnTo>
                    <a:pt x="0" y="14774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0" name="object 980"/>
          <p:cNvGrpSpPr/>
          <p:nvPr/>
        </p:nvGrpSpPr>
        <p:grpSpPr>
          <a:xfrm>
            <a:off x="4523188" y="5578993"/>
            <a:ext cx="24765" cy="191770"/>
            <a:chOff x="4498773" y="2421262"/>
            <a:chExt cx="24765" cy="191770"/>
          </a:xfrm>
        </p:grpSpPr>
        <p:sp>
          <p:nvSpPr>
            <p:cNvPr id="981" name="object 981"/>
            <p:cNvSpPr/>
            <p:nvPr/>
          </p:nvSpPr>
          <p:spPr>
            <a:xfrm>
              <a:off x="4504844" y="2463784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14873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2" name="object 982"/>
            <p:cNvSpPr/>
            <p:nvPr/>
          </p:nvSpPr>
          <p:spPr>
            <a:xfrm>
              <a:off x="4516988" y="2421262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5">
                  <a:moveTo>
                    <a:pt x="0" y="0"/>
                  </a:moveTo>
                  <a:lnTo>
                    <a:pt x="0" y="14774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83" name="object 983"/>
          <p:cNvGrpSpPr/>
          <p:nvPr/>
        </p:nvGrpSpPr>
        <p:grpSpPr>
          <a:xfrm>
            <a:off x="11597765" y="5662985"/>
            <a:ext cx="89535" cy="2058670"/>
            <a:chOff x="11573350" y="2505254"/>
            <a:chExt cx="89535" cy="2058670"/>
          </a:xfrm>
        </p:grpSpPr>
        <p:sp>
          <p:nvSpPr>
            <p:cNvPr id="984" name="object 984"/>
            <p:cNvSpPr/>
            <p:nvPr/>
          </p:nvSpPr>
          <p:spPr>
            <a:xfrm>
              <a:off x="11654306" y="45574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5" name="object 985"/>
            <p:cNvSpPr/>
            <p:nvPr/>
          </p:nvSpPr>
          <p:spPr>
            <a:xfrm>
              <a:off x="11576406" y="4479591"/>
              <a:ext cx="62230" cy="62230"/>
            </a:xfrm>
            <a:custGeom>
              <a:avLst/>
              <a:gdLst/>
              <a:ahLst/>
              <a:cxnLst/>
              <a:rect l="l" t="t" r="r" b="b"/>
              <a:pathLst>
                <a:path w="62229" h="62229">
                  <a:moveTo>
                    <a:pt x="61708" y="61708"/>
                  </a:moveTo>
                  <a:lnTo>
                    <a:pt x="36430" y="36430"/>
                  </a:lnTo>
                  <a:lnTo>
                    <a:pt x="14167" y="14167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6" name="object 986"/>
            <p:cNvSpPr/>
            <p:nvPr/>
          </p:nvSpPr>
          <p:spPr>
            <a:xfrm>
              <a:off x="11650278" y="4478579"/>
              <a:ext cx="9525" cy="9525"/>
            </a:xfrm>
            <a:custGeom>
              <a:avLst/>
              <a:gdLst/>
              <a:ahLst/>
              <a:cxnLst/>
              <a:rect l="l" t="t" r="r" b="b"/>
              <a:pathLst>
                <a:path w="9525" h="9525">
                  <a:moveTo>
                    <a:pt x="9087" y="9087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7" name="object 987"/>
            <p:cNvSpPr/>
            <p:nvPr/>
          </p:nvSpPr>
          <p:spPr>
            <a:xfrm>
              <a:off x="11576406" y="4404707"/>
              <a:ext cx="33655" cy="33655"/>
            </a:xfrm>
            <a:custGeom>
              <a:avLst/>
              <a:gdLst/>
              <a:ahLst/>
              <a:cxnLst/>
              <a:rect l="l" t="t" r="r" b="b"/>
              <a:pathLst>
                <a:path w="33654" h="33654">
                  <a:moveTo>
                    <a:pt x="33374" y="3337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8" name="object 988"/>
            <p:cNvSpPr/>
            <p:nvPr/>
          </p:nvSpPr>
          <p:spPr>
            <a:xfrm>
              <a:off x="11647242" y="4475543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15" y="301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89" name="object 989"/>
            <p:cNvSpPr/>
            <p:nvPr/>
          </p:nvSpPr>
          <p:spPr>
            <a:xfrm>
              <a:off x="11625971" y="445427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0" name="object 990"/>
            <p:cNvSpPr/>
            <p:nvPr/>
          </p:nvSpPr>
          <p:spPr>
            <a:xfrm>
              <a:off x="11619920" y="4372304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9445" y="404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1" name="object 991"/>
            <p:cNvSpPr/>
            <p:nvPr/>
          </p:nvSpPr>
          <p:spPr>
            <a:xfrm>
              <a:off x="11597636" y="4351053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2" name="object 992"/>
            <p:cNvSpPr/>
            <p:nvPr/>
          </p:nvSpPr>
          <p:spPr>
            <a:xfrm>
              <a:off x="11576406" y="4328790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79" h="6350">
                  <a:moveTo>
                    <a:pt x="5039" y="60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3" name="object 993"/>
            <p:cNvSpPr/>
            <p:nvPr/>
          </p:nvSpPr>
          <p:spPr>
            <a:xfrm>
              <a:off x="11591585" y="4269085"/>
              <a:ext cx="67945" cy="69215"/>
            </a:xfrm>
            <a:custGeom>
              <a:avLst/>
              <a:gdLst/>
              <a:ahLst/>
              <a:cxnLst/>
              <a:rect l="l" t="t" r="r" b="b"/>
              <a:pathLst>
                <a:path w="67945" h="69214">
                  <a:moveTo>
                    <a:pt x="67780" y="6881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4" name="object 994"/>
            <p:cNvSpPr/>
            <p:nvPr/>
          </p:nvSpPr>
          <p:spPr>
            <a:xfrm>
              <a:off x="11576386" y="4179021"/>
              <a:ext cx="81280" cy="81280"/>
            </a:xfrm>
            <a:custGeom>
              <a:avLst/>
              <a:gdLst/>
              <a:ahLst/>
              <a:cxnLst/>
              <a:rect l="l" t="t" r="r" b="b"/>
              <a:pathLst>
                <a:path w="81279" h="81279">
                  <a:moveTo>
                    <a:pt x="80956" y="809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5" name="object 995"/>
            <p:cNvSpPr/>
            <p:nvPr/>
          </p:nvSpPr>
          <p:spPr>
            <a:xfrm>
              <a:off x="11644186" y="417295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6" name="object 996"/>
            <p:cNvSpPr/>
            <p:nvPr/>
          </p:nvSpPr>
          <p:spPr>
            <a:xfrm>
              <a:off x="11576386" y="4104137"/>
              <a:ext cx="52705" cy="52705"/>
            </a:xfrm>
            <a:custGeom>
              <a:avLst/>
              <a:gdLst/>
              <a:ahLst/>
              <a:cxnLst/>
              <a:rect l="l" t="t" r="r" b="b"/>
              <a:pathLst>
                <a:path w="52704" h="52704">
                  <a:moveTo>
                    <a:pt x="52621" y="5262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7" name="object 997"/>
            <p:cNvSpPr/>
            <p:nvPr/>
          </p:nvSpPr>
          <p:spPr>
            <a:xfrm>
              <a:off x="11638135" y="4091002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2123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8" name="object 998"/>
            <p:cNvSpPr/>
            <p:nvPr/>
          </p:nvSpPr>
          <p:spPr>
            <a:xfrm>
              <a:off x="11616864" y="406871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99" name="object 999"/>
            <p:cNvSpPr/>
            <p:nvPr/>
          </p:nvSpPr>
          <p:spPr>
            <a:xfrm>
              <a:off x="11576386" y="4028261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4286" y="252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0" name="object 1000"/>
            <p:cNvSpPr/>
            <p:nvPr/>
          </p:nvSpPr>
          <p:spPr>
            <a:xfrm>
              <a:off x="11609800" y="3987783"/>
              <a:ext cx="50165" cy="50165"/>
            </a:xfrm>
            <a:custGeom>
              <a:avLst/>
              <a:gdLst/>
              <a:ahLst/>
              <a:cxnLst/>
              <a:rect l="l" t="t" r="r" b="b"/>
              <a:pathLst>
                <a:path w="50165" h="50164">
                  <a:moveTo>
                    <a:pt x="49565" y="4956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1" name="object 1001"/>
            <p:cNvSpPr/>
            <p:nvPr/>
          </p:nvSpPr>
          <p:spPr>
            <a:xfrm>
              <a:off x="11588529" y="396550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2" name="object 1002"/>
            <p:cNvSpPr/>
            <p:nvPr/>
          </p:nvSpPr>
          <p:spPr>
            <a:xfrm>
              <a:off x="11581466" y="3884564"/>
              <a:ext cx="78105" cy="78105"/>
            </a:xfrm>
            <a:custGeom>
              <a:avLst/>
              <a:gdLst/>
              <a:ahLst/>
              <a:cxnLst/>
              <a:rect l="l" t="t" r="r" b="b"/>
              <a:pathLst>
                <a:path w="78104" h="78104">
                  <a:moveTo>
                    <a:pt x="77900" y="7790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3" name="object 1003"/>
            <p:cNvSpPr/>
            <p:nvPr/>
          </p:nvSpPr>
          <p:spPr>
            <a:xfrm>
              <a:off x="11576386" y="3803608"/>
              <a:ext cx="71120" cy="72390"/>
            </a:xfrm>
            <a:custGeom>
              <a:avLst/>
              <a:gdLst/>
              <a:ahLst/>
              <a:cxnLst/>
              <a:rect l="l" t="t" r="r" b="b"/>
              <a:pathLst>
                <a:path w="71120" h="72389">
                  <a:moveTo>
                    <a:pt x="70836" y="7182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4" name="object 1004"/>
            <p:cNvSpPr/>
            <p:nvPr/>
          </p:nvSpPr>
          <p:spPr>
            <a:xfrm>
              <a:off x="11657342" y="3809659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023" y="2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5" name="object 1005"/>
            <p:cNvSpPr/>
            <p:nvPr/>
          </p:nvSpPr>
          <p:spPr>
            <a:xfrm>
              <a:off x="11635079" y="37873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6" name="object 1006"/>
            <p:cNvSpPr/>
            <p:nvPr/>
          </p:nvSpPr>
          <p:spPr>
            <a:xfrm>
              <a:off x="11576406" y="3727711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7" name="object 1007"/>
            <p:cNvSpPr/>
            <p:nvPr/>
          </p:nvSpPr>
          <p:spPr>
            <a:xfrm>
              <a:off x="11629007" y="3706440"/>
              <a:ext cx="30480" cy="30480"/>
            </a:xfrm>
            <a:custGeom>
              <a:avLst/>
              <a:gdLst/>
              <a:ahLst/>
              <a:cxnLst/>
              <a:rect l="l" t="t" r="r" b="b"/>
              <a:pathLst>
                <a:path w="30479" h="30479">
                  <a:moveTo>
                    <a:pt x="30358" y="303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8" name="object 1008"/>
            <p:cNvSpPr/>
            <p:nvPr/>
          </p:nvSpPr>
          <p:spPr>
            <a:xfrm>
              <a:off x="11606744" y="368417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09" name="object 1009"/>
            <p:cNvSpPr/>
            <p:nvPr/>
          </p:nvSpPr>
          <p:spPr>
            <a:xfrm>
              <a:off x="11576406" y="3652827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5159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0" name="object 1010"/>
            <p:cNvSpPr/>
            <p:nvPr/>
          </p:nvSpPr>
          <p:spPr>
            <a:xfrm>
              <a:off x="11600672" y="3602229"/>
              <a:ext cx="59055" cy="59690"/>
            </a:xfrm>
            <a:custGeom>
              <a:avLst/>
              <a:gdLst/>
              <a:ahLst/>
              <a:cxnLst/>
              <a:rect l="l" t="t" r="r" b="b"/>
              <a:pathLst>
                <a:path w="59054" h="59689">
                  <a:moveTo>
                    <a:pt x="58693" y="59684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1" name="object 1011"/>
            <p:cNvSpPr/>
            <p:nvPr/>
          </p:nvSpPr>
          <p:spPr>
            <a:xfrm>
              <a:off x="11578409" y="358095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2" name="object 1012"/>
            <p:cNvSpPr/>
            <p:nvPr/>
          </p:nvSpPr>
          <p:spPr>
            <a:xfrm>
              <a:off x="11576386" y="3503038"/>
              <a:ext cx="83185" cy="83185"/>
            </a:xfrm>
            <a:custGeom>
              <a:avLst/>
              <a:gdLst/>
              <a:ahLst/>
              <a:cxnLst/>
              <a:rect l="l" t="t" r="r" b="b"/>
              <a:pathLst>
                <a:path w="83184" h="83185">
                  <a:moveTo>
                    <a:pt x="82980" y="8298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3" name="object 1013"/>
            <p:cNvSpPr/>
            <p:nvPr/>
          </p:nvSpPr>
          <p:spPr>
            <a:xfrm>
              <a:off x="11654306" y="350607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4" name="object 1014"/>
            <p:cNvSpPr/>
            <p:nvPr/>
          </p:nvSpPr>
          <p:spPr>
            <a:xfrm>
              <a:off x="11576406" y="3427141"/>
              <a:ext cx="62230" cy="62865"/>
            </a:xfrm>
            <a:custGeom>
              <a:avLst/>
              <a:gdLst/>
              <a:ahLst/>
              <a:cxnLst/>
              <a:rect l="l" t="t" r="r" b="b"/>
              <a:pathLst>
                <a:path w="62229" h="62864">
                  <a:moveTo>
                    <a:pt x="61708" y="6274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5" name="object 1015"/>
            <p:cNvSpPr/>
            <p:nvPr/>
          </p:nvSpPr>
          <p:spPr>
            <a:xfrm>
              <a:off x="11647222" y="3424106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1214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6" name="object 1016"/>
            <p:cNvSpPr/>
            <p:nvPr/>
          </p:nvSpPr>
          <p:spPr>
            <a:xfrm>
              <a:off x="11625971" y="340285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7" name="object 1017"/>
            <p:cNvSpPr/>
            <p:nvPr/>
          </p:nvSpPr>
          <p:spPr>
            <a:xfrm>
              <a:off x="11576406" y="3352257"/>
              <a:ext cx="33655" cy="34925"/>
            </a:xfrm>
            <a:custGeom>
              <a:avLst/>
              <a:gdLst/>
              <a:ahLst/>
              <a:cxnLst/>
              <a:rect l="l" t="t" r="r" b="b"/>
              <a:pathLst>
                <a:path w="33654" h="34925">
                  <a:moveTo>
                    <a:pt x="33374" y="3440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8" name="object 1018"/>
            <p:cNvSpPr/>
            <p:nvPr/>
          </p:nvSpPr>
          <p:spPr>
            <a:xfrm>
              <a:off x="11619920" y="3320887"/>
              <a:ext cx="40005" cy="40640"/>
            </a:xfrm>
            <a:custGeom>
              <a:avLst/>
              <a:gdLst/>
              <a:ahLst/>
              <a:cxnLst/>
              <a:rect l="l" t="t" r="r" b="b"/>
              <a:pathLst>
                <a:path w="40004" h="40639">
                  <a:moveTo>
                    <a:pt x="39445" y="404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19" name="object 1019"/>
            <p:cNvSpPr/>
            <p:nvPr/>
          </p:nvSpPr>
          <p:spPr>
            <a:xfrm>
              <a:off x="11597636" y="32986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0" name="object 1020"/>
            <p:cNvSpPr/>
            <p:nvPr/>
          </p:nvSpPr>
          <p:spPr>
            <a:xfrm>
              <a:off x="11576406" y="3277373"/>
              <a:ext cx="5080" cy="6350"/>
            </a:xfrm>
            <a:custGeom>
              <a:avLst/>
              <a:gdLst/>
              <a:ahLst/>
              <a:cxnLst/>
              <a:rect l="l" t="t" r="r" b="b"/>
              <a:pathLst>
                <a:path w="5079" h="6350">
                  <a:moveTo>
                    <a:pt x="5039" y="60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1" name="object 1021"/>
            <p:cNvSpPr/>
            <p:nvPr/>
          </p:nvSpPr>
          <p:spPr>
            <a:xfrm>
              <a:off x="11591585" y="3217688"/>
              <a:ext cx="67945" cy="67945"/>
            </a:xfrm>
            <a:custGeom>
              <a:avLst/>
              <a:gdLst/>
              <a:ahLst/>
              <a:cxnLst/>
              <a:rect l="l" t="t" r="r" b="b"/>
              <a:pathLst>
                <a:path w="67945" h="67945">
                  <a:moveTo>
                    <a:pt x="67780" y="6778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2" name="object 1022"/>
            <p:cNvSpPr/>
            <p:nvPr/>
          </p:nvSpPr>
          <p:spPr>
            <a:xfrm>
              <a:off x="11576386" y="3127604"/>
              <a:ext cx="81280" cy="81280"/>
            </a:xfrm>
            <a:custGeom>
              <a:avLst/>
              <a:gdLst/>
              <a:ahLst/>
              <a:cxnLst/>
              <a:rect l="l" t="t" r="r" b="b"/>
              <a:pathLst>
                <a:path w="81279" h="81280">
                  <a:moveTo>
                    <a:pt x="80956" y="809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3" name="object 1023"/>
            <p:cNvSpPr/>
            <p:nvPr/>
          </p:nvSpPr>
          <p:spPr>
            <a:xfrm>
              <a:off x="11644186" y="312052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4" name="object 1024"/>
            <p:cNvSpPr/>
            <p:nvPr/>
          </p:nvSpPr>
          <p:spPr>
            <a:xfrm>
              <a:off x="11576386" y="3051728"/>
              <a:ext cx="52705" cy="53975"/>
            </a:xfrm>
            <a:custGeom>
              <a:avLst/>
              <a:gdLst/>
              <a:ahLst/>
              <a:cxnLst/>
              <a:rect l="l" t="t" r="r" b="b"/>
              <a:pathLst>
                <a:path w="52704" h="53975">
                  <a:moveTo>
                    <a:pt x="52621" y="5361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5" name="object 1025"/>
            <p:cNvSpPr/>
            <p:nvPr/>
          </p:nvSpPr>
          <p:spPr>
            <a:xfrm>
              <a:off x="11638135" y="3039584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89">
                  <a:moveTo>
                    <a:pt x="21230" y="2123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6" name="object 1026"/>
            <p:cNvSpPr/>
            <p:nvPr/>
          </p:nvSpPr>
          <p:spPr>
            <a:xfrm>
              <a:off x="11616864" y="301730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7" name="object 1027"/>
            <p:cNvSpPr/>
            <p:nvPr/>
          </p:nvSpPr>
          <p:spPr>
            <a:xfrm>
              <a:off x="11576386" y="2976843"/>
              <a:ext cx="24765" cy="25400"/>
            </a:xfrm>
            <a:custGeom>
              <a:avLst/>
              <a:gdLst/>
              <a:ahLst/>
              <a:cxnLst/>
              <a:rect l="l" t="t" r="r" b="b"/>
              <a:pathLst>
                <a:path w="24765" h="25400">
                  <a:moveTo>
                    <a:pt x="24286" y="252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8" name="object 1028"/>
            <p:cNvSpPr/>
            <p:nvPr/>
          </p:nvSpPr>
          <p:spPr>
            <a:xfrm>
              <a:off x="11609800" y="2936345"/>
              <a:ext cx="50165" cy="48895"/>
            </a:xfrm>
            <a:custGeom>
              <a:avLst/>
              <a:gdLst/>
              <a:ahLst/>
              <a:cxnLst/>
              <a:rect l="l" t="t" r="r" b="b"/>
              <a:pathLst>
                <a:path w="50165" h="48894">
                  <a:moveTo>
                    <a:pt x="49565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29" name="object 1029"/>
            <p:cNvSpPr/>
            <p:nvPr/>
          </p:nvSpPr>
          <p:spPr>
            <a:xfrm>
              <a:off x="11588529" y="2914082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0" name="object 1030"/>
            <p:cNvSpPr/>
            <p:nvPr/>
          </p:nvSpPr>
          <p:spPr>
            <a:xfrm>
              <a:off x="11581466" y="2832134"/>
              <a:ext cx="78105" cy="78105"/>
            </a:xfrm>
            <a:custGeom>
              <a:avLst/>
              <a:gdLst/>
              <a:ahLst/>
              <a:cxnLst/>
              <a:rect l="l" t="t" r="r" b="b"/>
              <a:pathLst>
                <a:path w="78104" h="78105">
                  <a:moveTo>
                    <a:pt x="77900" y="7790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1" name="object 1031"/>
            <p:cNvSpPr/>
            <p:nvPr/>
          </p:nvSpPr>
          <p:spPr>
            <a:xfrm>
              <a:off x="11576386" y="2751178"/>
              <a:ext cx="71120" cy="72390"/>
            </a:xfrm>
            <a:custGeom>
              <a:avLst/>
              <a:gdLst/>
              <a:ahLst/>
              <a:cxnLst/>
              <a:rect l="l" t="t" r="r" b="b"/>
              <a:pathLst>
                <a:path w="71120" h="72389">
                  <a:moveTo>
                    <a:pt x="70836" y="7182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2" name="object 1032"/>
            <p:cNvSpPr/>
            <p:nvPr/>
          </p:nvSpPr>
          <p:spPr>
            <a:xfrm>
              <a:off x="11657342" y="2757250"/>
              <a:ext cx="2540" cy="3175"/>
            </a:xfrm>
            <a:custGeom>
              <a:avLst/>
              <a:gdLst/>
              <a:ahLst/>
              <a:cxnLst/>
              <a:rect l="l" t="t" r="r" b="b"/>
              <a:pathLst>
                <a:path w="2540" h="3175">
                  <a:moveTo>
                    <a:pt x="2023" y="301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3" name="object 1033"/>
            <p:cNvSpPr/>
            <p:nvPr/>
          </p:nvSpPr>
          <p:spPr>
            <a:xfrm>
              <a:off x="11635079" y="2735979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4" name="object 1034"/>
            <p:cNvSpPr/>
            <p:nvPr/>
          </p:nvSpPr>
          <p:spPr>
            <a:xfrm>
              <a:off x="11576406" y="2676294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5" name="object 1035"/>
            <p:cNvSpPr/>
            <p:nvPr/>
          </p:nvSpPr>
          <p:spPr>
            <a:xfrm>
              <a:off x="11629007" y="2654031"/>
              <a:ext cx="30480" cy="31750"/>
            </a:xfrm>
            <a:custGeom>
              <a:avLst/>
              <a:gdLst/>
              <a:ahLst/>
              <a:cxnLst/>
              <a:rect l="l" t="t" r="r" b="b"/>
              <a:pathLst>
                <a:path w="30479" h="31750">
                  <a:moveTo>
                    <a:pt x="30358" y="3135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6" name="object 1036"/>
            <p:cNvSpPr/>
            <p:nvPr/>
          </p:nvSpPr>
          <p:spPr>
            <a:xfrm>
              <a:off x="11606744" y="2632760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7" name="object 1037"/>
            <p:cNvSpPr/>
            <p:nvPr/>
          </p:nvSpPr>
          <p:spPr>
            <a:xfrm>
              <a:off x="11576406" y="2601409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5159" y="1515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8" name="object 1038"/>
            <p:cNvSpPr/>
            <p:nvPr/>
          </p:nvSpPr>
          <p:spPr>
            <a:xfrm>
              <a:off x="11612816" y="2562935"/>
              <a:ext cx="46990" cy="46990"/>
            </a:xfrm>
            <a:custGeom>
              <a:avLst/>
              <a:gdLst/>
              <a:ahLst/>
              <a:cxnLst/>
              <a:rect l="l" t="t" r="r" b="b"/>
              <a:pathLst>
                <a:path w="46990" h="46989">
                  <a:moveTo>
                    <a:pt x="46549" y="46549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39" name="object 1039"/>
            <p:cNvSpPr/>
            <p:nvPr/>
          </p:nvSpPr>
          <p:spPr>
            <a:xfrm>
              <a:off x="11578409" y="252954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0" name="object 1040"/>
            <p:cNvSpPr/>
            <p:nvPr/>
          </p:nvSpPr>
          <p:spPr>
            <a:xfrm>
              <a:off x="11600672" y="2550792"/>
              <a:ext cx="12700" cy="12700"/>
            </a:xfrm>
            <a:custGeom>
              <a:avLst/>
              <a:gdLst/>
              <a:ahLst/>
              <a:cxnLst/>
              <a:rect l="l" t="t" r="r" b="b"/>
              <a:pathLst>
                <a:path w="12700" h="12700">
                  <a:moveTo>
                    <a:pt x="12143" y="1214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1" name="object 1041"/>
            <p:cNvSpPr/>
            <p:nvPr/>
          </p:nvSpPr>
          <p:spPr>
            <a:xfrm>
              <a:off x="11633055" y="2508290"/>
              <a:ext cx="26670" cy="26670"/>
            </a:xfrm>
            <a:custGeom>
              <a:avLst/>
              <a:gdLst/>
              <a:ahLst/>
              <a:cxnLst/>
              <a:rect l="l" t="t" r="r" b="b"/>
              <a:pathLst>
                <a:path w="26670" h="26669">
                  <a:moveTo>
                    <a:pt x="26310" y="26310"/>
                  </a:moveTo>
                  <a:lnTo>
                    <a:pt x="24286" y="2428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42" name="object 1042"/>
          <p:cNvPicPr/>
          <p:nvPr/>
        </p:nvPicPr>
        <p:blipFill>
          <a:blip r:embed="rId93" cstate="print"/>
          <a:stretch>
            <a:fillRect/>
          </a:stretch>
        </p:blipFill>
        <p:spPr>
          <a:xfrm>
            <a:off x="10191152" y="6233219"/>
            <a:ext cx="838401" cy="1573584"/>
          </a:xfrm>
          <a:prstGeom prst="rect">
            <a:avLst/>
          </a:prstGeom>
        </p:spPr>
      </p:pic>
      <p:grpSp>
        <p:nvGrpSpPr>
          <p:cNvPr id="1043" name="object 1043"/>
          <p:cNvGrpSpPr/>
          <p:nvPr/>
        </p:nvGrpSpPr>
        <p:grpSpPr>
          <a:xfrm>
            <a:off x="10829694" y="4387946"/>
            <a:ext cx="50165" cy="1250950"/>
            <a:chOff x="10805279" y="1230215"/>
            <a:chExt cx="50165" cy="1250950"/>
          </a:xfrm>
        </p:grpSpPr>
        <p:sp>
          <p:nvSpPr>
            <p:cNvPr id="1044" name="object 1044"/>
            <p:cNvSpPr/>
            <p:nvPr/>
          </p:nvSpPr>
          <p:spPr>
            <a:xfrm>
              <a:off x="10808335" y="2435429"/>
              <a:ext cx="43815" cy="42545"/>
            </a:xfrm>
            <a:custGeom>
              <a:avLst/>
              <a:gdLst/>
              <a:ahLst/>
              <a:cxnLst/>
              <a:rect l="l" t="t" r="r" b="b"/>
              <a:pathLst>
                <a:path w="43815" h="42544">
                  <a:moveTo>
                    <a:pt x="43493" y="42501"/>
                  </a:moveTo>
                  <a:lnTo>
                    <a:pt x="7063" y="6071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5" name="object 1045"/>
            <p:cNvSpPr/>
            <p:nvPr/>
          </p:nvSpPr>
          <p:spPr>
            <a:xfrm>
              <a:off x="10808335" y="235955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6" name="object 1046"/>
            <p:cNvSpPr/>
            <p:nvPr/>
          </p:nvSpPr>
          <p:spPr>
            <a:xfrm>
              <a:off x="10808335" y="2284669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31350" y="3135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7" name="object 1047"/>
            <p:cNvSpPr/>
            <p:nvPr/>
          </p:nvSpPr>
          <p:spPr>
            <a:xfrm>
              <a:off x="10849805" y="2250242"/>
              <a:ext cx="2540" cy="2540"/>
            </a:xfrm>
            <a:custGeom>
              <a:avLst/>
              <a:gdLst/>
              <a:ahLst/>
              <a:cxnLst/>
              <a:rect l="l" t="t" r="r" b="b"/>
              <a:pathLst>
                <a:path w="2540" h="2539">
                  <a:moveTo>
                    <a:pt x="2023" y="202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8" name="object 1048"/>
            <p:cNvSpPr/>
            <p:nvPr/>
          </p:nvSpPr>
          <p:spPr>
            <a:xfrm>
              <a:off x="10827542" y="2228991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49" name="object 1049"/>
            <p:cNvSpPr/>
            <p:nvPr/>
          </p:nvSpPr>
          <p:spPr>
            <a:xfrm>
              <a:off x="10808335" y="2209784"/>
              <a:ext cx="3175" cy="3175"/>
            </a:xfrm>
            <a:custGeom>
              <a:avLst/>
              <a:gdLst/>
              <a:ahLst/>
              <a:cxnLst/>
              <a:rect l="l" t="t" r="r" b="b"/>
              <a:pathLst>
                <a:path w="3175" h="3175">
                  <a:moveTo>
                    <a:pt x="3015" y="301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0" name="object 1050"/>
            <p:cNvSpPr/>
            <p:nvPr/>
          </p:nvSpPr>
          <p:spPr>
            <a:xfrm>
              <a:off x="10821470" y="2147023"/>
              <a:ext cx="30480" cy="30480"/>
            </a:xfrm>
            <a:custGeom>
              <a:avLst/>
              <a:gdLst/>
              <a:ahLst/>
              <a:cxnLst/>
              <a:rect l="l" t="t" r="r" b="b"/>
              <a:pathLst>
                <a:path w="30479" h="30480">
                  <a:moveTo>
                    <a:pt x="30358" y="3035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1" name="object 1051"/>
            <p:cNvSpPr/>
            <p:nvPr/>
          </p:nvSpPr>
          <p:spPr>
            <a:xfrm>
              <a:off x="10808335" y="2059003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2" name="object 1052"/>
            <p:cNvSpPr/>
            <p:nvPr/>
          </p:nvSpPr>
          <p:spPr>
            <a:xfrm>
              <a:off x="10808335" y="1984119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3" name="object 1053"/>
            <p:cNvSpPr/>
            <p:nvPr/>
          </p:nvSpPr>
          <p:spPr>
            <a:xfrm>
              <a:off x="10846769" y="194665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4" name="object 1054"/>
            <p:cNvSpPr/>
            <p:nvPr/>
          </p:nvSpPr>
          <p:spPr>
            <a:xfrm>
              <a:off x="10808315" y="1909214"/>
              <a:ext cx="22860" cy="22860"/>
            </a:xfrm>
            <a:custGeom>
              <a:avLst/>
              <a:gdLst/>
              <a:ahLst/>
              <a:cxnLst/>
              <a:rect l="l" t="t" r="r" b="b"/>
              <a:pathLst>
                <a:path w="22859" h="22860">
                  <a:moveTo>
                    <a:pt x="22262" y="22262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5" name="object 1055"/>
            <p:cNvSpPr/>
            <p:nvPr/>
          </p:nvSpPr>
          <p:spPr>
            <a:xfrm>
              <a:off x="10839685" y="1865721"/>
              <a:ext cx="12700" cy="11430"/>
            </a:xfrm>
            <a:custGeom>
              <a:avLst/>
              <a:gdLst/>
              <a:ahLst/>
              <a:cxnLst/>
              <a:rect l="l" t="t" r="r" b="b"/>
              <a:pathLst>
                <a:path w="12700" h="11430">
                  <a:moveTo>
                    <a:pt x="12143" y="1111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6" name="object 1056"/>
            <p:cNvSpPr/>
            <p:nvPr/>
          </p:nvSpPr>
          <p:spPr>
            <a:xfrm>
              <a:off x="10818434" y="1843438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7" name="object 1057"/>
            <p:cNvSpPr/>
            <p:nvPr/>
          </p:nvSpPr>
          <p:spPr>
            <a:xfrm>
              <a:off x="10811350" y="1762502"/>
              <a:ext cx="40640" cy="40005"/>
            </a:xfrm>
            <a:custGeom>
              <a:avLst/>
              <a:gdLst/>
              <a:ahLst/>
              <a:cxnLst/>
              <a:rect l="l" t="t" r="r" b="b"/>
              <a:pathLst>
                <a:path w="40640" h="40005">
                  <a:moveTo>
                    <a:pt x="40478" y="39445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8" name="object 1058"/>
            <p:cNvSpPr/>
            <p:nvPr/>
          </p:nvSpPr>
          <p:spPr>
            <a:xfrm>
              <a:off x="10808335" y="168357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4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59" name="object 1059"/>
            <p:cNvSpPr/>
            <p:nvPr/>
          </p:nvSpPr>
          <p:spPr>
            <a:xfrm>
              <a:off x="10808335" y="1608665"/>
              <a:ext cx="41910" cy="40640"/>
            </a:xfrm>
            <a:custGeom>
              <a:avLst/>
              <a:gdLst/>
              <a:ahLst/>
              <a:cxnLst/>
              <a:rect l="l" t="t" r="r" b="b"/>
              <a:pathLst>
                <a:path w="41909" h="40639">
                  <a:moveTo>
                    <a:pt x="41469" y="40478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0" name="object 1060"/>
            <p:cNvSpPr/>
            <p:nvPr/>
          </p:nvSpPr>
          <p:spPr>
            <a:xfrm>
              <a:off x="10836649" y="1562115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1" name="object 1061"/>
            <p:cNvSpPr/>
            <p:nvPr/>
          </p:nvSpPr>
          <p:spPr>
            <a:xfrm>
              <a:off x="10808335" y="1533780"/>
              <a:ext cx="13335" cy="12700"/>
            </a:xfrm>
            <a:custGeom>
              <a:avLst/>
              <a:gdLst/>
              <a:ahLst/>
              <a:cxnLst/>
              <a:rect l="l" t="t" r="r" b="b"/>
              <a:pathLst>
                <a:path w="13334" h="12700">
                  <a:moveTo>
                    <a:pt x="13135" y="1214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2" name="object 1062"/>
            <p:cNvSpPr/>
            <p:nvPr/>
          </p:nvSpPr>
          <p:spPr>
            <a:xfrm>
              <a:off x="10830598" y="1480167"/>
              <a:ext cx="21590" cy="21590"/>
            </a:xfrm>
            <a:custGeom>
              <a:avLst/>
              <a:gdLst/>
              <a:ahLst/>
              <a:cxnLst/>
              <a:rect l="l" t="t" r="r" b="b"/>
              <a:pathLst>
                <a:path w="21590" h="21590">
                  <a:moveTo>
                    <a:pt x="21230" y="2123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3" name="object 1063"/>
            <p:cNvSpPr/>
            <p:nvPr/>
          </p:nvSpPr>
          <p:spPr>
            <a:xfrm>
              <a:off x="10808315" y="1458896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035"/>
                  </a:moveTo>
                  <a:lnTo>
                    <a:pt x="889" y="889"/>
                  </a:lnTo>
                  <a:lnTo>
                    <a:pt x="3035" y="0"/>
                  </a:lnTo>
                  <a:lnTo>
                    <a:pt x="5182" y="889"/>
                  </a:lnTo>
                  <a:lnTo>
                    <a:pt x="6071" y="3035"/>
                  </a:lnTo>
                  <a:lnTo>
                    <a:pt x="5182" y="5182"/>
                  </a:lnTo>
                  <a:lnTo>
                    <a:pt x="3035" y="6071"/>
                  </a:lnTo>
                  <a:lnTo>
                    <a:pt x="889" y="5182"/>
                  </a:lnTo>
                  <a:lnTo>
                    <a:pt x="0" y="30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4" name="object 1064"/>
            <p:cNvSpPr/>
            <p:nvPr/>
          </p:nvSpPr>
          <p:spPr>
            <a:xfrm>
              <a:off x="10808335" y="1383020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5" name="object 1065"/>
            <p:cNvSpPr/>
            <p:nvPr/>
          </p:nvSpPr>
          <p:spPr>
            <a:xfrm>
              <a:off x="10808335" y="1308136"/>
              <a:ext cx="43815" cy="43815"/>
            </a:xfrm>
            <a:custGeom>
              <a:avLst/>
              <a:gdLst/>
              <a:ahLst/>
              <a:cxnLst/>
              <a:rect l="l" t="t" r="r" b="b"/>
              <a:pathLst>
                <a:path w="43815" h="43815">
                  <a:moveTo>
                    <a:pt x="43493" y="4349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66" name="object 1066"/>
            <p:cNvSpPr/>
            <p:nvPr/>
          </p:nvSpPr>
          <p:spPr>
            <a:xfrm>
              <a:off x="10808335" y="1233251"/>
              <a:ext cx="31750" cy="31750"/>
            </a:xfrm>
            <a:custGeom>
              <a:avLst/>
              <a:gdLst/>
              <a:ahLst/>
              <a:cxnLst/>
              <a:rect l="l" t="t" r="r" b="b"/>
              <a:pathLst>
                <a:path w="31750" h="31750">
                  <a:moveTo>
                    <a:pt x="31350" y="3135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67" name="object 1067"/>
          <p:cNvPicPr/>
          <p:nvPr/>
        </p:nvPicPr>
        <p:blipFill>
          <a:blip r:embed="rId94" cstate="print"/>
          <a:stretch>
            <a:fillRect/>
          </a:stretch>
        </p:blipFill>
        <p:spPr>
          <a:xfrm>
            <a:off x="11836585" y="5374579"/>
            <a:ext cx="585919" cy="622350"/>
          </a:xfrm>
          <a:prstGeom prst="rect">
            <a:avLst/>
          </a:prstGeom>
        </p:spPr>
      </p:pic>
      <p:pic>
        <p:nvPicPr>
          <p:cNvPr id="1068" name="object 1068"/>
          <p:cNvPicPr/>
          <p:nvPr/>
        </p:nvPicPr>
        <p:blipFill>
          <a:blip r:embed="rId95" cstate="print"/>
          <a:stretch>
            <a:fillRect/>
          </a:stretch>
        </p:blipFill>
        <p:spPr>
          <a:xfrm>
            <a:off x="10646530" y="5667033"/>
            <a:ext cx="653700" cy="269179"/>
          </a:xfrm>
          <a:prstGeom prst="rect">
            <a:avLst/>
          </a:prstGeom>
        </p:spPr>
      </p:pic>
      <p:grpSp>
        <p:nvGrpSpPr>
          <p:cNvPr id="1069" name="object 1069"/>
          <p:cNvGrpSpPr/>
          <p:nvPr/>
        </p:nvGrpSpPr>
        <p:grpSpPr>
          <a:xfrm>
            <a:off x="11024494" y="5677658"/>
            <a:ext cx="1077595" cy="2416175"/>
            <a:chOff x="11000079" y="2519927"/>
            <a:chExt cx="1077595" cy="2416175"/>
          </a:xfrm>
        </p:grpSpPr>
        <p:pic>
          <p:nvPicPr>
            <p:cNvPr id="1070" name="object 1070"/>
            <p:cNvPicPr/>
            <p:nvPr/>
          </p:nvPicPr>
          <p:blipFill>
            <a:blip r:embed="rId96" cstate="print"/>
            <a:stretch>
              <a:fillRect/>
            </a:stretch>
          </p:blipFill>
          <p:spPr>
            <a:xfrm>
              <a:off x="11602696" y="4224579"/>
              <a:ext cx="474605" cy="711381"/>
            </a:xfrm>
            <a:prstGeom prst="rect">
              <a:avLst/>
            </a:prstGeom>
          </p:spPr>
        </p:pic>
        <p:sp>
          <p:nvSpPr>
            <p:cNvPr id="1071" name="object 1071"/>
            <p:cNvSpPr/>
            <p:nvPr/>
          </p:nvSpPr>
          <p:spPr>
            <a:xfrm>
              <a:off x="11291015" y="2524481"/>
              <a:ext cx="285750" cy="2099310"/>
            </a:xfrm>
            <a:custGeom>
              <a:avLst/>
              <a:gdLst/>
              <a:ahLst/>
              <a:cxnLst/>
              <a:rect l="l" t="t" r="r" b="b"/>
              <a:pathLst>
                <a:path w="285750" h="2099310">
                  <a:moveTo>
                    <a:pt x="0" y="0"/>
                  </a:moveTo>
                  <a:lnTo>
                    <a:pt x="285370" y="0"/>
                  </a:lnTo>
                  <a:lnTo>
                    <a:pt x="285370" y="2098787"/>
                  </a:lnTo>
                  <a:lnTo>
                    <a:pt x="0" y="2098787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2" name="object 1072"/>
            <p:cNvSpPr/>
            <p:nvPr/>
          </p:nvSpPr>
          <p:spPr>
            <a:xfrm>
              <a:off x="11004633" y="2524481"/>
              <a:ext cx="284480" cy="2099310"/>
            </a:xfrm>
            <a:custGeom>
              <a:avLst/>
              <a:gdLst/>
              <a:ahLst/>
              <a:cxnLst/>
              <a:rect l="l" t="t" r="r" b="b"/>
              <a:pathLst>
                <a:path w="284479" h="2099310">
                  <a:moveTo>
                    <a:pt x="0" y="0"/>
                  </a:moveTo>
                  <a:lnTo>
                    <a:pt x="284338" y="0"/>
                  </a:lnTo>
                  <a:lnTo>
                    <a:pt x="284338" y="2098787"/>
                  </a:lnTo>
                  <a:lnTo>
                    <a:pt x="0" y="2098787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73" name="object 1073"/>
          <p:cNvGrpSpPr/>
          <p:nvPr/>
        </p:nvGrpSpPr>
        <p:grpSpPr>
          <a:xfrm>
            <a:off x="10471969" y="4399563"/>
            <a:ext cx="2557780" cy="1271270"/>
            <a:chOff x="10447554" y="1241832"/>
            <a:chExt cx="2557780" cy="1271270"/>
          </a:xfrm>
        </p:grpSpPr>
        <p:sp>
          <p:nvSpPr>
            <p:cNvPr id="1074" name="object 1074"/>
            <p:cNvSpPr/>
            <p:nvPr/>
          </p:nvSpPr>
          <p:spPr>
            <a:xfrm>
              <a:off x="12643994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5" name="object 1075"/>
            <p:cNvSpPr/>
            <p:nvPr/>
          </p:nvSpPr>
          <p:spPr>
            <a:xfrm>
              <a:off x="12285764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6" name="object 1076"/>
            <p:cNvSpPr/>
            <p:nvPr/>
          </p:nvSpPr>
          <p:spPr>
            <a:xfrm>
              <a:off x="11927533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7" name="object 1077"/>
            <p:cNvSpPr/>
            <p:nvPr/>
          </p:nvSpPr>
          <p:spPr>
            <a:xfrm>
              <a:off x="11568290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8" name="object 1078"/>
            <p:cNvSpPr/>
            <p:nvPr/>
          </p:nvSpPr>
          <p:spPr>
            <a:xfrm>
              <a:off x="11210059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79" name="object 1079"/>
            <p:cNvSpPr/>
            <p:nvPr/>
          </p:nvSpPr>
          <p:spPr>
            <a:xfrm>
              <a:off x="10851829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0" name="object 1080"/>
            <p:cNvSpPr/>
            <p:nvPr/>
          </p:nvSpPr>
          <p:spPr>
            <a:xfrm>
              <a:off x="10452108" y="1246386"/>
              <a:ext cx="356235" cy="1262380"/>
            </a:xfrm>
            <a:custGeom>
              <a:avLst/>
              <a:gdLst/>
              <a:ahLst/>
              <a:cxnLst/>
              <a:rect l="l" t="t" r="r" b="b"/>
              <a:pathLst>
                <a:path w="356234" h="1262380">
                  <a:moveTo>
                    <a:pt x="356206" y="0"/>
                  </a:moveTo>
                  <a:lnTo>
                    <a:pt x="0" y="0"/>
                  </a:lnTo>
                  <a:lnTo>
                    <a:pt x="0" y="1261883"/>
                  </a:lnTo>
                  <a:lnTo>
                    <a:pt x="356206" y="1261883"/>
                  </a:lnTo>
                  <a:lnTo>
                    <a:pt x="356206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1" name="object 1081"/>
            <p:cNvSpPr/>
            <p:nvPr/>
          </p:nvSpPr>
          <p:spPr>
            <a:xfrm>
              <a:off x="12401119" y="1861660"/>
              <a:ext cx="461009" cy="73025"/>
            </a:xfrm>
            <a:custGeom>
              <a:avLst/>
              <a:gdLst/>
              <a:ahLst/>
              <a:cxnLst/>
              <a:rect l="l" t="t" r="r" b="b"/>
              <a:pathLst>
                <a:path w="461009" h="73025">
                  <a:moveTo>
                    <a:pt x="56667" y="1016"/>
                  </a:moveTo>
                  <a:lnTo>
                    <a:pt x="0" y="1016"/>
                  </a:lnTo>
                  <a:lnTo>
                    <a:pt x="0" y="72834"/>
                  </a:lnTo>
                  <a:lnTo>
                    <a:pt x="10121" y="72834"/>
                  </a:lnTo>
                  <a:lnTo>
                    <a:pt x="10121" y="9105"/>
                  </a:lnTo>
                  <a:lnTo>
                    <a:pt x="47548" y="9105"/>
                  </a:lnTo>
                  <a:lnTo>
                    <a:pt x="47548" y="72834"/>
                  </a:lnTo>
                  <a:lnTo>
                    <a:pt x="56667" y="72834"/>
                  </a:lnTo>
                  <a:lnTo>
                    <a:pt x="56667" y="1016"/>
                  </a:lnTo>
                  <a:close/>
                </a:path>
                <a:path w="461009" h="73025">
                  <a:moveTo>
                    <a:pt x="102209" y="0"/>
                  </a:moveTo>
                  <a:lnTo>
                    <a:pt x="96139" y="0"/>
                  </a:lnTo>
                  <a:lnTo>
                    <a:pt x="96139" y="1028"/>
                  </a:lnTo>
                  <a:lnTo>
                    <a:pt x="94107" y="3060"/>
                  </a:lnTo>
                  <a:lnTo>
                    <a:pt x="94107" y="4051"/>
                  </a:lnTo>
                  <a:lnTo>
                    <a:pt x="93116" y="5080"/>
                  </a:lnTo>
                  <a:lnTo>
                    <a:pt x="92087" y="6070"/>
                  </a:lnTo>
                  <a:lnTo>
                    <a:pt x="91097" y="7099"/>
                  </a:lnTo>
                  <a:lnTo>
                    <a:pt x="91097" y="8089"/>
                  </a:lnTo>
                  <a:lnTo>
                    <a:pt x="90068" y="8089"/>
                  </a:lnTo>
                  <a:lnTo>
                    <a:pt x="89077" y="9131"/>
                  </a:lnTo>
                  <a:lnTo>
                    <a:pt x="88036" y="10121"/>
                  </a:lnTo>
                  <a:lnTo>
                    <a:pt x="87045" y="11150"/>
                  </a:lnTo>
                  <a:lnTo>
                    <a:pt x="86017" y="11150"/>
                  </a:lnTo>
                  <a:lnTo>
                    <a:pt x="86017" y="12141"/>
                  </a:lnTo>
                  <a:lnTo>
                    <a:pt x="85026" y="13169"/>
                  </a:lnTo>
                  <a:lnTo>
                    <a:pt x="83997" y="13169"/>
                  </a:lnTo>
                  <a:lnTo>
                    <a:pt x="81965" y="15201"/>
                  </a:lnTo>
                  <a:lnTo>
                    <a:pt x="80975" y="15201"/>
                  </a:lnTo>
                  <a:lnTo>
                    <a:pt x="79946" y="16192"/>
                  </a:lnTo>
                  <a:lnTo>
                    <a:pt x="78955" y="16192"/>
                  </a:lnTo>
                  <a:lnTo>
                    <a:pt x="77927" y="17221"/>
                  </a:lnTo>
                  <a:lnTo>
                    <a:pt x="76936" y="17221"/>
                  </a:lnTo>
                  <a:lnTo>
                    <a:pt x="75895" y="18211"/>
                  </a:lnTo>
                  <a:lnTo>
                    <a:pt x="75895" y="26314"/>
                  </a:lnTo>
                  <a:lnTo>
                    <a:pt x="76936" y="26314"/>
                  </a:lnTo>
                  <a:lnTo>
                    <a:pt x="77927" y="25323"/>
                  </a:lnTo>
                  <a:lnTo>
                    <a:pt x="79946" y="25323"/>
                  </a:lnTo>
                  <a:lnTo>
                    <a:pt x="80975" y="24282"/>
                  </a:lnTo>
                  <a:lnTo>
                    <a:pt x="81965" y="24282"/>
                  </a:lnTo>
                  <a:lnTo>
                    <a:pt x="83007" y="23291"/>
                  </a:lnTo>
                  <a:lnTo>
                    <a:pt x="83997" y="23291"/>
                  </a:lnTo>
                  <a:lnTo>
                    <a:pt x="86017" y="21272"/>
                  </a:lnTo>
                  <a:lnTo>
                    <a:pt x="87045" y="21272"/>
                  </a:lnTo>
                  <a:lnTo>
                    <a:pt x="88036" y="20243"/>
                  </a:lnTo>
                  <a:lnTo>
                    <a:pt x="89077" y="20243"/>
                  </a:lnTo>
                  <a:lnTo>
                    <a:pt x="89077" y="19240"/>
                  </a:lnTo>
                  <a:lnTo>
                    <a:pt x="90068" y="18211"/>
                  </a:lnTo>
                  <a:lnTo>
                    <a:pt x="91097" y="18211"/>
                  </a:lnTo>
                  <a:lnTo>
                    <a:pt x="93116" y="16192"/>
                  </a:lnTo>
                  <a:lnTo>
                    <a:pt x="93116" y="72859"/>
                  </a:lnTo>
                  <a:lnTo>
                    <a:pt x="102209" y="72859"/>
                  </a:lnTo>
                  <a:lnTo>
                    <a:pt x="102209" y="0"/>
                  </a:lnTo>
                  <a:close/>
                </a:path>
                <a:path w="461009" h="73025">
                  <a:moveTo>
                    <a:pt x="414883" y="1016"/>
                  </a:moveTo>
                  <a:lnTo>
                    <a:pt x="359244" y="1016"/>
                  </a:lnTo>
                  <a:lnTo>
                    <a:pt x="359244" y="72834"/>
                  </a:lnTo>
                  <a:lnTo>
                    <a:pt x="368338" y="72834"/>
                  </a:lnTo>
                  <a:lnTo>
                    <a:pt x="368338" y="9105"/>
                  </a:lnTo>
                  <a:lnTo>
                    <a:pt x="405790" y="9105"/>
                  </a:lnTo>
                  <a:lnTo>
                    <a:pt x="405790" y="72834"/>
                  </a:lnTo>
                  <a:lnTo>
                    <a:pt x="414883" y="72834"/>
                  </a:lnTo>
                  <a:lnTo>
                    <a:pt x="414883" y="1016"/>
                  </a:lnTo>
                  <a:close/>
                </a:path>
                <a:path w="461009" h="73025">
                  <a:moveTo>
                    <a:pt x="460438" y="0"/>
                  </a:moveTo>
                  <a:lnTo>
                    <a:pt x="454367" y="0"/>
                  </a:lnTo>
                  <a:lnTo>
                    <a:pt x="454367" y="2019"/>
                  </a:lnTo>
                  <a:lnTo>
                    <a:pt x="453377" y="2019"/>
                  </a:lnTo>
                  <a:lnTo>
                    <a:pt x="453377" y="3060"/>
                  </a:lnTo>
                  <a:lnTo>
                    <a:pt x="452348" y="4051"/>
                  </a:lnTo>
                  <a:lnTo>
                    <a:pt x="452348" y="5080"/>
                  </a:lnTo>
                  <a:lnTo>
                    <a:pt x="451358" y="5080"/>
                  </a:lnTo>
                  <a:lnTo>
                    <a:pt x="450316" y="6070"/>
                  </a:lnTo>
                  <a:lnTo>
                    <a:pt x="450316" y="7099"/>
                  </a:lnTo>
                  <a:lnTo>
                    <a:pt x="449326" y="8089"/>
                  </a:lnTo>
                  <a:lnTo>
                    <a:pt x="448297" y="8089"/>
                  </a:lnTo>
                  <a:lnTo>
                    <a:pt x="447306" y="9131"/>
                  </a:lnTo>
                  <a:lnTo>
                    <a:pt x="447306" y="10121"/>
                  </a:lnTo>
                  <a:lnTo>
                    <a:pt x="446278" y="10121"/>
                  </a:lnTo>
                  <a:lnTo>
                    <a:pt x="446278" y="11150"/>
                  </a:lnTo>
                  <a:lnTo>
                    <a:pt x="445274" y="11150"/>
                  </a:lnTo>
                  <a:lnTo>
                    <a:pt x="444246" y="12141"/>
                  </a:lnTo>
                  <a:lnTo>
                    <a:pt x="443255" y="13169"/>
                  </a:lnTo>
                  <a:lnTo>
                    <a:pt x="442226" y="13169"/>
                  </a:lnTo>
                  <a:lnTo>
                    <a:pt x="442226" y="14160"/>
                  </a:lnTo>
                  <a:lnTo>
                    <a:pt x="441236" y="14160"/>
                  </a:lnTo>
                  <a:lnTo>
                    <a:pt x="440194" y="15201"/>
                  </a:lnTo>
                  <a:lnTo>
                    <a:pt x="439204" y="15201"/>
                  </a:lnTo>
                  <a:lnTo>
                    <a:pt x="438175" y="16192"/>
                  </a:lnTo>
                  <a:lnTo>
                    <a:pt x="437184" y="16192"/>
                  </a:lnTo>
                  <a:lnTo>
                    <a:pt x="437184" y="17221"/>
                  </a:lnTo>
                  <a:lnTo>
                    <a:pt x="436156" y="17221"/>
                  </a:lnTo>
                  <a:lnTo>
                    <a:pt x="435165" y="18211"/>
                  </a:lnTo>
                  <a:lnTo>
                    <a:pt x="434124" y="18211"/>
                  </a:lnTo>
                  <a:lnTo>
                    <a:pt x="434124" y="26314"/>
                  </a:lnTo>
                  <a:lnTo>
                    <a:pt x="436156" y="26314"/>
                  </a:lnTo>
                  <a:lnTo>
                    <a:pt x="437184" y="25323"/>
                  </a:lnTo>
                  <a:lnTo>
                    <a:pt x="438175" y="25323"/>
                  </a:lnTo>
                  <a:lnTo>
                    <a:pt x="439204" y="24282"/>
                  </a:lnTo>
                  <a:lnTo>
                    <a:pt x="440194" y="24282"/>
                  </a:lnTo>
                  <a:lnTo>
                    <a:pt x="441236" y="23291"/>
                  </a:lnTo>
                  <a:lnTo>
                    <a:pt x="442226" y="23291"/>
                  </a:lnTo>
                  <a:lnTo>
                    <a:pt x="444246" y="21272"/>
                  </a:lnTo>
                  <a:lnTo>
                    <a:pt x="445274" y="21272"/>
                  </a:lnTo>
                  <a:lnTo>
                    <a:pt x="446278" y="20243"/>
                  </a:lnTo>
                  <a:lnTo>
                    <a:pt x="447306" y="20243"/>
                  </a:lnTo>
                  <a:lnTo>
                    <a:pt x="450316" y="17221"/>
                  </a:lnTo>
                  <a:lnTo>
                    <a:pt x="451358" y="17221"/>
                  </a:lnTo>
                  <a:lnTo>
                    <a:pt x="451358" y="72859"/>
                  </a:lnTo>
                  <a:lnTo>
                    <a:pt x="460438" y="72859"/>
                  </a:lnTo>
                  <a:lnTo>
                    <a:pt x="4604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2" name="object 1082"/>
            <p:cNvPicPr/>
            <p:nvPr/>
          </p:nvPicPr>
          <p:blipFill>
            <a:blip r:embed="rId51" cstate="print"/>
            <a:stretch>
              <a:fillRect/>
            </a:stretch>
          </p:blipFill>
          <p:spPr>
            <a:xfrm>
              <a:off x="12042895" y="1861653"/>
              <a:ext cx="101195" cy="72860"/>
            </a:xfrm>
            <a:prstGeom prst="rect">
              <a:avLst/>
            </a:prstGeom>
          </p:spPr>
        </p:pic>
        <p:sp>
          <p:nvSpPr>
            <p:cNvPr id="1083" name="object 1083"/>
            <p:cNvSpPr/>
            <p:nvPr/>
          </p:nvSpPr>
          <p:spPr>
            <a:xfrm>
              <a:off x="11325416" y="1861660"/>
              <a:ext cx="461009" cy="73025"/>
            </a:xfrm>
            <a:custGeom>
              <a:avLst/>
              <a:gdLst/>
              <a:ahLst/>
              <a:cxnLst/>
              <a:rect l="l" t="t" r="r" b="b"/>
              <a:pathLst>
                <a:path w="461009" h="73025">
                  <a:moveTo>
                    <a:pt x="56667" y="1016"/>
                  </a:moveTo>
                  <a:lnTo>
                    <a:pt x="0" y="1016"/>
                  </a:lnTo>
                  <a:lnTo>
                    <a:pt x="0" y="72834"/>
                  </a:lnTo>
                  <a:lnTo>
                    <a:pt x="10121" y="72834"/>
                  </a:lnTo>
                  <a:lnTo>
                    <a:pt x="10121" y="9105"/>
                  </a:lnTo>
                  <a:lnTo>
                    <a:pt x="47536" y="9105"/>
                  </a:lnTo>
                  <a:lnTo>
                    <a:pt x="47536" y="72834"/>
                  </a:lnTo>
                  <a:lnTo>
                    <a:pt x="56667" y="72834"/>
                  </a:lnTo>
                  <a:lnTo>
                    <a:pt x="56667" y="1016"/>
                  </a:lnTo>
                  <a:close/>
                </a:path>
                <a:path w="461009" h="73025">
                  <a:moveTo>
                    <a:pt x="102209" y="0"/>
                  </a:moveTo>
                  <a:lnTo>
                    <a:pt x="96139" y="0"/>
                  </a:lnTo>
                  <a:lnTo>
                    <a:pt x="96139" y="1028"/>
                  </a:lnTo>
                  <a:lnTo>
                    <a:pt x="94107" y="3060"/>
                  </a:lnTo>
                  <a:lnTo>
                    <a:pt x="94107" y="4051"/>
                  </a:lnTo>
                  <a:lnTo>
                    <a:pt x="93116" y="5080"/>
                  </a:lnTo>
                  <a:lnTo>
                    <a:pt x="92087" y="6070"/>
                  </a:lnTo>
                  <a:lnTo>
                    <a:pt x="91097" y="7099"/>
                  </a:lnTo>
                  <a:lnTo>
                    <a:pt x="91097" y="8089"/>
                  </a:lnTo>
                  <a:lnTo>
                    <a:pt x="90068" y="8089"/>
                  </a:lnTo>
                  <a:lnTo>
                    <a:pt x="89077" y="9131"/>
                  </a:lnTo>
                  <a:lnTo>
                    <a:pt x="88036" y="10121"/>
                  </a:lnTo>
                  <a:lnTo>
                    <a:pt x="87045" y="11150"/>
                  </a:lnTo>
                  <a:lnTo>
                    <a:pt x="86017" y="11150"/>
                  </a:lnTo>
                  <a:lnTo>
                    <a:pt x="86017" y="12141"/>
                  </a:lnTo>
                  <a:lnTo>
                    <a:pt x="85026" y="13169"/>
                  </a:lnTo>
                  <a:lnTo>
                    <a:pt x="83997" y="13169"/>
                  </a:lnTo>
                  <a:lnTo>
                    <a:pt x="81965" y="15201"/>
                  </a:lnTo>
                  <a:lnTo>
                    <a:pt x="80975" y="15201"/>
                  </a:lnTo>
                  <a:lnTo>
                    <a:pt x="79946" y="16192"/>
                  </a:lnTo>
                  <a:lnTo>
                    <a:pt x="78955" y="16192"/>
                  </a:lnTo>
                  <a:lnTo>
                    <a:pt x="77914" y="17221"/>
                  </a:lnTo>
                  <a:lnTo>
                    <a:pt x="76923" y="17221"/>
                  </a:lnTo>
                  <a:lnTo>
                    <a:pt x="75895" y="18211"/>
                  </a:lnTo>
                  <a:lnTo>
                    <a:pt x="75895" y="26314"/>
                  </a:lnTo>
                  <a:lnTo>
                    <a:pt x="76923" y="26314"/>
                  </a:lnTo>
                  <a:lnTo>
                    <a:pt x="77914" y="25323"/>
                  </a:lnTo>
                  <a:lnTo>
                    <a:pt x="79946" y="25323"/>
                  </a:lnTo>
                  <a:lnTo>
                    <a:pt x="80975" y="24282"/>
                  </a:lnTo>
                  <a:lnTo>
                    <a:pt x="81965" y="24282"/>
                  </a:lnTo>
                  <a:lnTo>
                    <a:pt x="82994" y="23291"/>
                  </a:lnTo>
                  <a:lnTo>
                    <a:pt x="83997" y="23291"/>
                  </a:lnTo>
                  <a:lnTo>
                    <a:pt x="86017" y="21272"/>
                  </a:lnTo>
                  <a:lnTo>
                    <a:pt x="87045" y="21272"/>
                  </a:lnTo>
                  <a:lnTo>
                    <a:pt x="88036" y="20243"/>
                  </a:lnTo>
                  <a:lnTo>
                    <a:pt x="89077" y="20243"/>
                  </a:lnTo>
                  <a:lnTo>
                    <a:pt x="89077" y="19240"/>
                  </a:lnTo>
                  <a:lnTo>
                    <a:pt x="90068" y="18211"/>
                  </a:lnTo>
                  <a:lnTo>
                    <a:pt x="91097" y="18211"/>
                  </a:lnTo>
                  <a:lnTo>
                    <a:pt x="93116" y="16192"/>
                  </a:lnTo>
                  <a:lnTo>
                    <a:pt x="93116" y="72859"/>
                  </a:lnTo>
                  <a:lnTo>
                    <a:pt x="102209" y="72859"/>
                  </a:lnTo>
                  <a:lnTo>
                    <a:pt x="102209" y="0"/>
                  </a:lnTo>
                  <a:close/>
                </a:path>
                <a:path w="461009" h="73025">
                  <a:moveTo>
                    <a:pt x="414883" y="1016"/>
                  </a:moveTo>
                  <a:lnTo>
                    <a:pt x="359244" y="1016"/>
                  </a:lnTo>
                  <a:lnTo>
                    <a:pt x="359244" y="72834"/>
                  </a:lnTo>
                  <a:lnTo>
                    <a:pt x="368325" y="72834"/>
                  </a:lnTo>
                  <a:lnTo>
                    <a:pt x="368325" y="9105"/>
                  </a:lnTo>
                  <a:lnTo>
                    <a:pt x="405790" y="9105"/>
                  </a:lnTo>
                  <a:lnTo>
                    <a:pt x="405790" y="72834"/>
                  </a:lnTo>
                  <a:lnTo>
                    <a:pt x="414883" y="72834"/>
                  </a:lnTo>
                  <a:lnTo>
                    <a:pt x="414883" y="1016"/>
                  </a:lnTo>
                  <a:close/>
                </a:path>
                <a:path w="461009" h="73025">
                  <a:moveTo>
                    <a:pt x="460438" y="0"/>
                  </a:moveTo>
                  <a:lnTo>
                    <a:pt x="454367" y="0"/>
                  </a:lnTo>
                  <a:lnTo>
                    <a:pt x="454367" y="2019"/>
                  </a:lnTo>
                  <a:lnTo>
                    <a:pt x="453377" y="2019"/>
                  </a:lnTo>
                  <a:lnTo>
                    <a:pt x="453377" y="3060"/>
                  </a:lnTo>
                  <a:lnTo>
                    <a:pt x="452348" y="4051"/>
                  </a:lnTo>
                  <a:lnTo>
                    <a:pt x="452348" y="5080"/>
                  </a:lnTo>
                  <a:lnTo>
                    <a:pt x="451345" y="5080"/>
                  </a:lnTo>
                  <a:lnTo>
                    <a:pt x="450316" y="6070"/>
                  </a:lnTo>
                  <a:lnTo>
                    <a:pt x="450316" y="7099"/>
                  </a:lnTo>
                  <a:lnTo>
                    <a:pt x="449326" y="8089"/>
                  </a:lnTo>
                  <a:lnTo>
                    <a:pt x="448297" y="8089"/>
                  </a:lnTo>
                  <a:lnTo>
                    <a:pt x="447306" y="9131"/>
                  </a:lnTo>
                  <a:lnTo>
                    <a:pt x="447306" y="10121"/>
                  </a:lnTo>
                  <a:lnTo>
                    <a:pt x="446265" y="10121"/>
                  </a:lnTo>
                  <a:lnTo>
                    <a:pt x="446265" y="11150"/>
                  </a:lnTo>
                  <a:lnTo>
                    <a:pt x="445274" y="11150"/>
                  </a:lnTo>
                  <a:lnTo>
                    <a:pt x="444246" y="12141"/>
                  </a:lnTo>
                  <a:lnTo>
                    <a:pt x="443255" y="13169"/>
                  </a:lnTo>
                  <a:lnTo>
                    <a:pt x="442226" y="14160"/>
                  </a:lnTo>
                  <a:lnTo>
                    <a:pt x="441236" y="14160"/>
                  </a:lnTo>
                  <a:lnTo>
                    <a:pt x="440194" y="15201"/>
                  </a:lnTo>
                  <a:lnTo>
                    <a:pt x="439204" y="15201"/>
                  </a:lnTo>
                  <a:lnTo>
                    <a:pt x="438175" y="16192"/>
                  </a:lnTo>
                  <a:lnTo>
                    <a:pt x="437184" y="17221"/>
                  </a:lnTo>
                  <a:lnTo>
                    <a:pt x="436156" y="17221"/>
                  </a:lnTo>
                  <a:lnTo>
                    <a:pt x="435165" y="18211"/>
                  </a:lnTo>
                  <a:lnTo>
                    <a:pt x="434124" y="18211"/>
                  </a:lnTo>
                  <a:lnTo>
                    <a:pt x="434124" y="26314"/>
                  </a:lnTo>
                  <a:lnTo>
                    <a:pt x="436156" y="26314"/>
                  </a:lnTo>
                  <a:lnTo>
                    <a:pt x="437184" y="25323"/>
                  </a:lnTo>
                  <a:lnTo>
                    <a:pt x="438175" y="25323"/>
                  </a:lnTo>
                  <a:lnTo>
                    <a:pt x="439204" y="24282"/>
                  </a:lnTo>
                  <a:lnTo>
                    <a:pt x="440194" y="24282"/>
                  </a:lnTo>
                  <a:lnTo>
                    <a:pt x="441236" y="23291"/>
                  </a:lnTo>
                  <a:lnTo>
                    <a:pt x="442226" y="23291"/>
                  </a:lnTo>
                  <a:lnTo>
                    <a:pt x="444246" y="21272"/>
                  </a:lnTo>
                  <a:lnTo>
                    <a:pt x="445274" y="21272"/>
                  </a:lnTo>
                  <a:lnTo>
                    <a:pt x="446265" y="20243"/>
                  </a:lnTo>
                  <a:lnTo>
                    <a:pt x="447306" y="20243"/>
                  </a:lnTo>
                  <a:lnTo>
                    <a:pt x="450316" y="17221"/>
                  </a:lnTo>
                  <a:lnTo>
                    <a:pt x="451345" y="17221"/>
                  </a:lnTo>
                  <a:lnTo>
                    <a:pt x="451345" y="72859"/>
                  </a:lnTo>
                  <a:lnTo>
                    <a:pt x="460438" y="72859"/>
                  </a:lnTo>
                  <a:lnTo>
                    <a:pt x="460438" y="16192"/>
                  </a:lnTo>
                  <a:lnTo>
                    <a:pt x="4604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84" name="object 1084"/>
            <p:cNvPicPr/>
            <p:nvPr/>
          </p:nvPicPr>
          <p:blipFill>
            <a:blip r:embed="rId97" cstate="print"/>
            <a:stretch>
              <a:fillRect/>
            </a:stretch>
          </p:blipFill>
          <p:spPr>
            <a:xfrm>
              <a:off x="10967191" y="1861653"/>
              <a:ext cx="101195" cy="72860"/>
            </a:xfrm>
            <a:prstGeom prst="rect">
              <a:avLst/>
            </a:prstGeom>
          </p:spPr>
        </p:pic>
        <p:sp>
          <p:nvSpPr>
            <p:cNvPr id="1085" name="object 1085"/>
            <p:cNvSpPr/>
            <p:nvPr/>
          </p:nvSpPr>
          <p:spPr>
            <a:xfrm>
              <a:off x="10568470" y="1861660"/>
              <a:ext cx="101600" cy="73025"/>
            </a:xfrm>
            <a:custGeom>
              <a:avLst/>
              <a:gdLst/>
              <a:ahLst/>
              <a:cxnLst/>
              <a:rect l="l" t="t" r="r" b="b"/>
              <a:pathLst>
                <a:path w="101600" h="73025">
                  <a:moveTo>
                    <a:pt x="55638" y="1016"/>
                  </a:moveTo>
                  <a:lnTo>
                    <a:pt x="0" y="1016"/>
                  </a:lnTo>
                  <a:lnTo>
                    <a:pt x="0" y="72834"/>
                  </a:lnTo>
                  <a:lnTo>
                    <a:pt x="9093" y="72834"/>
                  </a:lnTo>
                  <a:lnTo>
                    <a:pt x="9093" y="9105"/>
                  </a:lnTo>
                  <a:lnTo>
                    <a:pt x="46558" y="9105"/>
                  </a:lnTo>
                  <a:lnTo>
                    <a:pt x="46558" y="72834"/>
                  </a:lnTo>
                  <a:lnTo>
                    <a:pt x="55638" y="72834"/>
                  </a:lnTo>
                  <a:lnTo>
                    <a:pt x="55638" y="1016"/>
                  </a:lnTo>
                  <a:close/>
                </a:path>
                <a:path w="101600" h="73025">
                  <a:moveTo>
                    <a:pt x="101206" y="0"/>
                  </a:moveTo>
                  <a:lnTo>
                    <a:pt x="95135" y="0"/>
                  </a:lnTo>
                  <a:lnTo>
                    <a:pt x="95135" y="2019"/>
                  </a:lnTo>
                  <a:lnTo>
                    <a:pt x="94132" y="2019"/>
                  </a:lnTo>
                  <a:lnTo>
                    <a:pt x="94132" y="3060"/>
                  </a:lnTo>
                  <a:lnTo>
                    <a:pt x="93103" y="4051"/>
                  </a:lnTo>
                  <a:lnTo>
                    <a:pt x="93103" y="5080"/>
                  </a:lnTo>
                  <a:lnTo>
                    <a:pt x="92113" y="5080"/>
                  </a:lnTo>
                  <a:lnTo>
                    <a:pt x="91084" y="6070"/>
                  </a:lnTo>
                  <a:lnTo>
                    <a:pt x="91084" y="7099"/>
                  </a:lnTo>
                  <a:lnTo>
                    <a:pt x="90093" y="8089"/>
                  </a:lnTo>
                  <a:lnTo>
                    <a:pt x="89052" y="8089"/>
                  </a:lnTo>
                  <a:lnTo>
                    <a:pt x="88061" y="9131"/>
                  </a:lnTo>
                  <a:lnTo>
                    <a:pt x="87033" y="10121"/>
                  </a:lnTo>
                  <a:lnTo>
                    <a:pt x="86042" y="11150"/>
                  </a:lnTo>
                  <a:lnTo>
                    <a:pt x="85013" y="12141"/>
                  </a:lnTo>
                  <a:lnTo>
                    <a:pt x="84023" y="13169"/>
                  </a:lnTo>
                  <a:lnTo>
                    <a:pt x="82981" y="13169"/>
                  </a:lnTo>
                  <a:lnTo>
                    <a:pt x="82981" y="14160"/>
                  </a:lnTo>
                  <a:lnTo>
                    <a:pt x="81991" y="14160"/>
                  </a:lnTo>
                  <a:lnTo>
                    <a:pt x="80962" y="15201"/>
                  </a:lnTo>
                  <a:lnTo>
                    <a:pt x="79971" y="15201"/>
                  </a:lnTo>
                  <a:lnTo>
                    <a:pt x="78943" y="16192"/>
                  </a:lnTo>
                  <a:lnTo>
                    <a:pt x="77952" y="16192"/>
                  </a:lnTo>
                  <a:lnTo>
                    <a:pt x="75920" y="18211"/>
                  </a:lnTo>
                  <a:lnTo>
                    <a:pt x="74891" y="18211"/>
                  </a:lnTo>
                  <a:lnTo>
                    <a:pt x="74891" y="26314"/>
                  </a:lnTo>
                  <a:lnTo>
                    <a:pt x="76911" y="26314"/>
                  </a:lnTo>
                  <a:lnTo>
                    <a:pt x="76911" y="25323"/>
                  </a:lnTo>
                  <a:lnTo>
                    <a:pt x="78943" y="25323"/>
                  </a:lnTo>
                  <a:lnTo>
                    <a:pt x="79971" y="24282"/>
                  </a:lnTo>
                  <a:lnTo>
                    <a:pt x="80962" y="24282"/>
                  </a:lnTo>
                  <a:lnTo>
                    <a:pt x="81991" y="23291"/>
                  </a:lnTo>
                  <a:lnTo>
                    <a:pt x="82981" y="23291"/>
                  </a:lnTo>
                  <a:lnTo>
                    <a:pt x="85013" y="21272"/>
                  </a:lnTo>
                  <a:lnTo>
                    <a:pt x="86042" y="21272"/>
                  </a:lnTo>
                  <a:lnTo>
                    <a:pt x="87033" y="20243"/>
                  </a:lnTo>
                  <a:lnTo>
                    <a:pt x="88061" y="20243"/>
                  </a:lnTo>
                  <a:lnTo>
                    <a:pt x="89052" y="19240"/>
                  </a:lnTo>
                  <a:lnTo>
                    <a:pt x="89052" y="18211"/>
                  </a:lnTo>
                  <a:lnTo>
                    <a:pt x="90093" y="18211"/>
                  </a:lnTo>
                  <a:lnTo>
                    <a:pt x="92113" y="16192"/>
                  </a:lnTo>
                  <a:lnTo>
                    <a:pt x="92113" y="72859"/>
                  </a:lnTo>
                  <a:lnTo>
                    <a:pt x="101206" y="72859"/>
                  </a:lnTo>
                  <a:lnTo>
                    <a:pt x="10120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086" name="object 1086"/>
          <p:cNvPicPr/>
          <p:nvPr/>
        </p:nvPicPr>
        <p:blipFill>
          <a:blip r:embed="rId98" cstate="print"/>
          <a:stretch>
            <a:fillRect/>
          </a:stretch>
        </p:blipFill>
        <p:spPr>
          <a:xfrm>
            <a:off x="13497197" y="6602076"/>
            <a:ext cx="114350" cy="71848"/>
          </a:xfrm>
          <a:prstGeom prst="rect">
            <a:avLst/>
          </a:prstGeom>
        </p:spPr>
      </p:pic>
      <p:pic>
        <p:nvPicPr>
          <p:cNvPr id="1087" name="object 1087"/>
          <p:cNvPicPr/>
          <p:nvPr/>
        </p:nvPicPr>
        <p:blipFill>
          <a:blip r:embed="rId99" cstate="print"/>
          <a:stretch>
            <a:fillRect/>
          </a:stretch>
        </p:blipFill>
        <p:spPr>
          <a:xfrm>
            <a:off x="11394362" y="6696187"/>
            <a:ext cx="115342" cy="72860"/>
          </a:xfrm>
          <a:prstGeom prst="rect">
            <a:avLst/>
          </a:prstGeom>
        </p:spPr>
      </p:pic>
      <p:pic>
        <p:nvPicPr>
          <p:cNvPr id="1088" name="object 1088"/>
          <p:cNvPicPr/>
          <p:nvPr/>
        </p:nvPicPr>
        <p:blipFill>
          <a:blip r:embed="rId100" cstate="print"/>
          <a:stretch>
            <a:fillRect/>
          </a:stretch>
        </p:blipFill>
        <p:spPr>
          <a:xfrm>
            <a:off x="11106968" y="6696187"/>
            <a:ext cx="115362" cy="72860"/>
          </a:xfrm>
          <a:prstGeom prst="rect">
            <a:avLst/>
          </a:prstGeom>
        </p:spPr>
      </p:pic>
      <p:grpSp>
        <p:nvGrpSpPr>
          <p:cNvPr id="1089" name="object 1089"/>
          <p:cNvGrpSpPr/>
          <p:nvPr/>
        </p:nvGrpSpPr>
        <p:grpSpPr>
          <a:xfrm>
            <a:off x="11679227" y="5677658"/>
            <a:ext cx="2014855" cy="1941195"/>
            <a:chOff x="11654812" y="2519927"/>
            <a:chExt cx="2014855" cy="1941195"/>
          </a:xfrm>
        </p:grpSpPr>
        <p:sp>
          <p:nvSpPr>
            <p:cNvPr id="1090" name="object 1090"/>
            <p:cNvSpPr/>
            <p:nvPr/>
          </p:nvSpPr>
          <p:spPr>
            <a:xfrm>
              <a:off x="13380695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80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1" name="object 1091"/>
            <p:cNvSpPr/>
            <p:nvPr/>
          </p:nvSpPr>
          <p:spPr>
            <a:xfrm>
              <a:off x="13094313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80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2" name="object 1092"/>
            <p:cNvPicPr/>
            <p:nvPr/>
          </p:nvPicPr>
          <p:blipFill>
            <a:blip r:embed="rId101" cstate="print"/>
            <a:stretch>
              <a:fillRect/>
            </a:stretch>
          </p:blipFill>
          <p:spPr>
            <a:xfrm>
              <a:off x="13186401" y="3444345"/>
              <a:ext cx="114350" cy="71848"/>
            </a:xfrm>
            <a:prstGeom prst="rect">
              <a:avLst/>
            </a:prstGeom>
          </p:spPr>
        </p:pic>
        <p:sp>
          <p:nvSpPr>
            <p:cNvPr id="1093" name="object 1093"/>
            <p:cNvSpPr/>
            <p:nvPr/>
          </p:nvSpPr>
          <p:spPr>
            <a:xfrm>
              <a:off x="12806919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80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4" name="object 1094"/>
            <p:cNvPicPr/>
            <p:nvPr/>
          </p:nvPicPr>
          <p:blipFill>
            <a:blip r:embed="rId102" cstate="print"/>
            <a:stretch>
              <a:fillRect/>
            </a:stretch>
          </p:blipFill>
          <p:spPr>
            <a:xfrm>
              <a:off x="12899006" y="3444345"/>
              <a:ext cx="114350" cy="71848"/>
            </a:xfrm>
            <a:prstGeom prst="rect">
              <a:avLst/>
            </a:prstGeom>
          </p:spPr>
        </p:pic>
        <p:sp>
          <p:nvSpPr>
            <p:cNvPr id="1095" name="object 1095"/>
            <p:cNvSpPr/>
            <p:nvPr/>
          </p:nvSpPr>
          <p:spPr>
            <a:xfrm>
              <a:off x="12520537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6" name="object 1096"/>
            <p:cNvPicPr/>
            <p:nvPr/>
          </p:nvPicPr>
          <p:blipFill>
            <a:blip r:embed="rId103" cstate="print"/>
            <a:stretch>
              <a:fillRect/>
            </a:stretch>
          </p:blipFill>
          <p:spPr>
            <a:xfrm>
              <a:off x="12612624" y="3444345"/>
              <a:ext cx="114350" cy="71848"/>
            </a:xfrm>
            <a:prstGeom prst="rect">
              <a:avLst/>
            </a:prstGeom>
          </p:spPr>
        </p:pic>
        <p:sp>
          <p:nvSpPr>
            <p:cNvPr id="1097" name="object 1097"/>
            <p:cNvSpPr/>
            <p:nvPr/>
          </p:nvSpPr>
          <p:spPr>
            <a:xfrm>
              <a:off x="12233142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98" name="object 1098"/>
            <p:cNvPicPr/>
            <p:nvPr/>
          </p:nvPicPr>
          <p:blipFill>
            <a:blip r:embed="rId104" cstate="print"/>
            <a:stretch>
              <a:fillRect/>
            </a:stretch>
          </p:blipFill>
          <p:spPr>
            <a:xfrm>
              <a:off x="12325230" y="3444345"/>
              <a:ext cx="114350" cy="71848"/>
            </a:xfrm>
            <a:prstGeom prst="rect">
              <a:avLst/>
            </a:prstGeom>
          </p:spPr>
        </p:pic>
        <p:sp>
          <p:nvSpPr>
            <p:cNvPr id="1099" name="object 1099"/>
            <p:cNvSpPr/>
            <p:nvPr/>
          </p:nvSpPr>
          <p:spPr>
            <a:xfrm>
              <a:off x="11946760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0" name="object 1100"/>
            <p:cNvPicPr/>
            <p:nvPr/>
          </p:nvPicPr>
          <p:blipFill>
            <a:blip r:embed="rId105" cstate="print"/>
            <a:stretch>
              <a:fillRect/>
            </a:stretch>
          </p:blipFill>
          <p:spPr>
            <a:xfrm>
              <a:off x="12038848" y="3444345"/>
              <a:ext cx="114350" cy="71848"/>
            </a:xfrm>
            <a:prstGeom prst="rect">
              <a:avLst/>
            </a:prstGeom>
          </p:spPr>
        </p:pic>
        <p:sp>
          <p:nvSpPr>
            <p:cNvPr id="1101" name="object 1101"/>
            <p:cNvSpPr/>
            <p:nvPr/>
          </p:nvSpPr>
          <p:spPr>
            <a:xfrm>
              <a:off x="11659366" y="2524481"/>
              <a:ext cx="284480" cy="1932305"/>
            </a:xfrm>
            <a:custGeom>
              <a:avLst/>
              <a:gdLst/>
              <a:ahLst/>
              <a:cxnLst/>
              <a:rect l="l" t="t" r="r" b="b"/>
              <a:pathLst>
                <a:path w="284479" h="1932304">
                  <a:moveTo>
                    <a:pt x="0" y="0"/>
                  </a:moveTo>
                  <a:lnTo>
                    <a:pt x="284338" y="0"/>
                  </a:lnTo>
                  <a:lnTo>
                    <a:pt x="284338" y="1931794"/>
                  </a:lnTo>
                  <a:lnTo>
                    <a:pt x="0" y="1931794"/>
                  </a:lnTo>
                  <a:lnTo>
                    <a:pt x="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2" name="object 1102"/>
            <p:cNvPicPr/>
            <p:nvPr/>
          </p:nvPicPr>
          <p:blipFill>
            <a:blip r:embed="rId106" cstate="print"/>
            <a:stretch>
              <a:fillRect/>
            </a:stretch>
          </p:blipFill>
          <p:spPr>
            <a:xfrm>
              <a:off x="11751453" y="3444345"/>
              <a:ext cx="115362" cy="71848"/>
            </a:xfrm>
            <a:prstGeom prst="rect">
              <a:avLst/>
            </a:prstGeom>
          </p:spPr>
        </p:pic>
      </p:grpSp>
      <p:sp>
        <p:nvSpPr>
          <p:cNvPr id="1103" name="object 1103"/>
          <p:cNvSpPr/>
          <p:nvPr/>
        </p:nvSpPr>
        <p:spPr>
          <a:xfrm>
            <a:off x="11003769" y="6236781"/>
            <a:ext cx="21590" cy="1565910"/>
          </a:xfrm>
          <a:custGeom>
            <a:avLst/>
            <a:gdLst/>
            <a:ahLst/>
            <a:cxnLst/>
            <a:rect l="l" t="t" r="r" b="b"/>
            <a:pathLst>
              <a:path w="21590" h="1565910">
                <a:moveTo>
                  <a:pt x="21230" y="1565468"/>
                </a:moveTo>
                <a:lnTo>
                  <a:pt x="0" y="1565468"/>
                </a:lnTo>
                <a:lnTo>
                  <a:pt x="0" y="0"/>
                </a:lnTo>
                <a:lnTo>
                  <a:pt x="21230" y="0"/>
                </a:lnTo>
                <a:lnTo>
                  <a:pt x="21230" y="1565468"/>
                </a:lnTo>
                <a:close/>
              </a:path>
            </a:pathLst>
          </a:custGeom>
          <a:ln w="9107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04" name="object 1104"/>
          <p:cNvGrpSpPr/>
          <p:nvPr/>
        </p:nvGrpSpPr>
        <p:grpSpPr>
          <a:xfrm>
            <a:off x="11343765" y="5661467"/>
            <a:ext cx="344805" cy="2064385"/>
            <a:chOff x="11319350" y="2503736"/>
            <a:chExt cx="344805" cy="2064385"/>
          </a:xfrm>
        </p:grpSpPr>
        <p:sp>
          <p:nvSpPr>
            <p:cNvPr id="1105" name="object 1105"/>
            <p:cNvSpPr/>
            <p:nvPr/>
          </p:nvSpPr>
          <p:spPr>
            <a:xfrm>
              <a:off x="11576385" y="2508290"/>
              <a:ext cx="83185" cy="2055495"/>
            </a:xfrm>
            <a:custGeom>
              <a:avLst/>
              <a:gdLst/>
              <a:ahLst/>
              <a:cxnLst/>
              <a:rect l="l" t="t" r="r" b="b"/>
              <a:pathLst>
                <a:path w="83184" h="2055495">
                  <a:moveTo>
                    <a:pt x="82980" y="0"/>
                  </a:moveTo>
                  <a:lnTo>
                    <a:pt x="0" y="0"/>
                  </a:lnTo>
                  <a:lnTo>
                    <a:pt x="0" y="2055252"/>
                  </a:lnTo>
                  <a:lnTo>
                    <a:pt x="82980" y="2055252"/>
                  </a:lnTo>
                  <a:lnTo>
                    <a:pt x="82980" y="0"/>
                  </a:lnTo>
                  <a:close/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06" name="object 1106"/>
            <p:cNvPicPr/>
            <p:nvPr/>
          </p:nvPicPr>
          <p:blipFill>
            <a:blip r:embed="rId107" cstate="print"/>
            <a:stretch>
              <a:fillRect/>
            </a:stretch>
          </p:blipFill>
          <p:spPr>
            <a:xfrm>
              <a:off x="11319350" y="3063871"/>
              <a:ext cx="294477" cy="214513"/>
            </a:xfrm>
            <a:prstGeom prst="rect">
              <a:avLst/>
            </a:prstGeom>
          </p:spPr>
        </p:pic>
      </p:grpSp>
      <p:grpSp>
        <p:nvGrpSpPr>
          <p:cNvPr id="1107" name="object 1107"/>
          <p:cNvGrpSpPr/>
          <p:nvPr/>
        </p:nvGrpSpPr>
        <p:grpSpPr>
          <a:xfrm>
            <a:off x="13177421" y="5634670"/>
            <a:ext cx="524510" cy="377825"/>
            <a:chOff x="13153006" y="2476939"/>
            <a:chExt cx="524510" cy="377825"/>
          </a:xfrm>
        </p:grpSpPr>
        <p:sp>
          <p:nvSpPr>
            <p:cNvPr id="1108" name="object 1108"/>
            <p:cNvSpPr/>
            <p:nvPr/>
          </p:nvSpPr>
          <p:spPr>
            <a:xfrm>
              <a:off x="13213743" y="2524481"/>
              <a:ext cx="461009" cy="0"/>
            </a:xfrm>
            <a:custGeom>
              <a:avLst/>
              <a:gdLst/>
              <a:ahLst/>
              <a:cxnLst/>
              <a:rect l="l" t="t" r="r" b="b"/>
              <a:pathLst>
                <a:path w="461009">
                  <a:moveTo>
                    <a:pt x="46041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09" name="object 1109"/>
            <p:cNvSpPr/>
            <p:nvPr/>
          </p:nvSpPr>
          <p:spPr>
            <a:xfrm>
              <a:off x="13213723" y="2562935"/>
              <a:ext cx="463550" cy="0"/>
            </a:xfrm>
            <a:custGeom>
              <a:avLst/>
              <a:gdLst/>
              <a:ahLst/>
              <a:cxnLst/>
              <a:rect l="l" t="t" r="r" b="b"/>
              <a:pathLst>
                <a:path w="463550">
                  <a:moveTo>
                    <a:pt x="46347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0" name="object 1110"/>
            <p:cNvSpPr/>
            <p:nvPr/>
          </p:nvSpPr>
          <p:spPr>
            <a:xfrm>
              <a:off x="13238010" y="247693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1" name="object 1111"/>
            <p:cNvSpPr/>
            <p:nvPr/>
          </p:nvSpPr>
          <p:spPr>
            <a:xfrm>
              <a:off x="13238010" y="2562955"/>
              <a:ext cx="0" cy="291465"/>
            </a:xfrm>
            <a:custGeom>
              <a:avLst/>
              <a:gdLst/>
              <a:ahLst/>
              <a:cxnLst/>
              <a:rect l="l" t="t" r="r" b="b"/>
              <a:pathLst>
                <a:path h="291464">
                  <a:moveTo>
                    <a:pt x="0" y="47541"/>
                  </a:moveTo>
                  <a:lnTo>
                    <a:pt x="0" y="0"/>
                  </a:lnTo>
                  <a:lnTo>
                    <a:pt x="0" y="29140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2" name="object 1112"/>
            <p:cNvSpPr/>
            <p:nvPr/>
          </p:nvSpPr>
          <p:spPr>
            <a:xfrm>
              <a:off x="13152997" y="2703620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59" h="127000">
                  <a:moveTo>
                    <a:pt x="59702" y="104216"/>
                  </a:moveTo>
                  <a:lnTo>
                    <a:pt x="25" y="104216"/>
                  </a:lnTo>
                  <a:lnTo>
                    <a:pt x="25" y="109258"/>
                  </a:lnTo>
                  <a:lnTo>
                    <a:pt x="1016" y="110286"/>
                  </a:lnTo>
                  <a:lnTo>
                    <a:pt x="2044" y="110286"/>
                  </a:lnTo>
                  <a:lnTo>
                    <a:pt x="2044" y="111277"/>
                  </a:lnTo>
                  <a:lnTo>
                    <a:pt x="3035" y="111277"/>
                  </a:lnTo>
                  <a:lnTo>
                    <a:pt x="5067" y="113296"/>
                  </a:lnTo>
                  <a:lnTo>
                    <a:pt x="6096" y="113296"/>
                  </a:lnTo>
                  <a:lnTo>
                    <a:pt x="6096" y="114338"/>
                  </a:lnTo>
                  <a:lnTo>
                    <a:pt x="9105" y="117348"/>
                  </a:lnTo>
                  <a:lnTo>
                    <a:pt x="9105" y="118376"/>
                  </a:lnTo>
                  <a:lnTo>
                    <a:pt x="10147" y="118376"/>
                  </a:lnTo>
                  <a:lnTo>
                    <a:pt x="10147" y="119367"/>
                  </a:lnTo>
                  <a:lnTo>
                    <a:pt x="11137" y="119367"/>
                  </a:lnTo>
                  <a:lnTo>
                    <a:pt x="11137" y="120408"/>
                  </a:lnTo>
                  <a:lnTo>
                    <a:pt x="12166" y="121399"/>
                  </a:lnTo>
                  <a:lnTo>
                    <a:pt x="12166" y="122428"/>
                  </a:lnTo>
                  <a:lnTo>
                    <a:pt x="13157" y="123418"/>
                  </a:lnTo>
                  <a:lnTo>
                    <a:pt x="13157" y="124447"/>
                  </a:lnTo>
                  <a:lnTo>
                    <a:pt x="14185" y="125450"/>
                  </a:lnTo>
                  <a:lnTo>
                    <a:pt x="14185" y="126479"/>
                  </a:lnTo>
                  <a:lnTo>
                    <a:pt x="21259" y="126479"/>
                  </a:lnTo>
                  <a:lnTo>
                    <a:pt x="21259" y="124447"/>
                  </a:lnTo>
                  <a:lnTo>
                    <a:pt x="20256" y="124447"/>
                  </a:lnTo>
                  <a:lnTo>
                    <a:pt x="20256" y="122428"/>
                  </a:lnTo>
                  <a:lnTo>
                    <a:pt x="19227" y="122428"/>
                  </a:lnTo>
                  <a:lnTo>
                    <a:pt x="19227" y="120408"/>
                  </a:lnTo>
                  <a:lnTo>
                    <a:pt x="18237" y="119367"/>
                  </a:lnTo>
                  <a:lnTo>
                    <a:pt x="18237" y="118376"/>
                  </a:lnTo>
                  <a:lnTo>
                    <a:pt x="16217" y="116357"/>
                  </a:lnTo>
                  <a:lnTo>
                    <a:pt x="16217" y="115328"/>
                  </a:lnTo>
                  <a:lnTo>
                    <a:pt x="15189" y="114338"/>
                  </a:lnTo>
                  <a:lnTo>
                    <a:pt x="14185" y="113296"/>
                  </a:lnTo>
                  <a:lnTo>
                    <a:pt x="13157" y="112306"/>
                  </a:lnTo>
                  <a:lnTo>
                    <a:pt x="59702" y="112306"/>
                  </a:lnTo>
                  <a:lnTo>
                    <a:pt x="59702" y="104216"/>
                  </a:lnTo>
                  <a:close/>
                </a:path>
                <a:path w="60959" h="127000">
                  <a:moveTo>
                    <a:pt x="60718" y="61709"/>
                  </a:moveTo>
                  <a:lnTo>
                    <a:pt x="59690" y="60680"/>
                  </a:lnTo>
                  <a:lnTo>
                    <a:pt x="59690" y="58661"/>
                  </a:lnTo>
                  <a:lnTo>
                    <a:pt x="58699" y="57658"/>
                  </a:lnTo>
                  <a:lnTo>
                    <a:pt x="58699" y="56629"/>
                  </a:lnTo>
                  <a:lnTo>
                    <a:pt x="57670" y="55638"/>
                  </a:lnTo>
                  <a:lnTo>
                    <a:pt x="57670" y="54610"/>
                  </a:lnTo>
                  <a:lnTo>
                    <a:pt x="56667" y="54610"/>
                  </a:lnTo>
                  <a:lnTo>
                    <a:pt x="56667" y="53619"/>
                  </a:lnTo>
                  <a:lnTo>
                    <a:pt x="54648" y="51600"/>
                  </a:lnTo>
                  <a:lnTo>
                    <a:pt x="54648" y="62699"/>
                  </a:lnTo>
                  <a:lnTo>
                    <a:pt x="54648" y="67779"/>
                  </a:lnTo>
                  <a:lnTo>
                    <a:pt x="53619" y="68770"/>
                  </a:lnTo>
                  <a:lnTo>
                    <a:pt x="53619" y="70802"/>
                  </a:lnTo>
                  <a:lnTo>
                    <a:pt x="52628" y="71831"/>
                  </a:lnTo>
                  <a:lnTo>
                    <a:pt x="51587" y="72821"/>
                  </a:lnTo>
                  <a:lnTo>
                    <a:pt x="50596" y="73850"/>
                  </a:lnTo>
                  <a:lnTo>
                    <a:pt x="49568" y="74841"/>
                  </a:lnTo>
                  <a:lnTo>
                    <a:pt x="48577" y="74841"/>
                  </a:lnTo>
                  <a:lnTo>
                    <a:pt x="48577" y="75882"/>
                  </a:lnTo>
                  <a:lnTo>
                    <a:pt x="46558" y="75882"/>
                  </a:lnTo>
                  <a:lnTo>
                    <a:pt x="45516" y="76873"/>
                  </a:lnTo>
                  <a:lnTo>
                    <a:pt x="43497" y="76873"/>
                  </a:lnTo>
                  <a:lnTo>
                    <a:pt x="42506" y="77901"/>
                  </a:lnTo>
                  <a:lnTo>
                    <a:pt x="37426" y="77901"/>
                  </a:lnTo>
                  <a:lnTo>
                    <a:pt x="37426" y="76873"/>
                  </a:lnTo>
                  <a:lnTo>
                    <a:pt x="34404" y="76873"/>
                  </a:lnTo>
                  <a:lnTo>
                    <a:pt x="34404" y="75882"/>
                  </a:lnTo>
                  <a:lnTo>
                    <a:pt x="32385" y="75882"/>
                  </a:lnTo>
                  <a:lnTo>
                    <a:pt x="32385" y="74841"/>
                  </a:lnTo>
                  <a:lnTo>
                    <a:pt x="31356" y="74841"/>
                  </a:lnTo>
                  <a:lnTo>
                    <a:pt x="30365" y="73850"/>
                  </a:lnTo>
                  <a:lnTo>
                    <a:pt x="30365" y="72821"/>
                  </a:lnTo>
                  <a:lnTo>
                    <a:pt x="29324" y="72821"/>
                  </a:lnTo>
                  <a:lnTo>
                    <a:pt x="29324" y="71831"/>
                  </a:lnTo>
                  <a:lnTo>
                    <a:pt x="28333" y="70802"/>
                  </a:lnTo>
                  <a:lnTo>
                    <a:pt x="28333" y="69811"/>
                  </a:lnTo>
                  <a:lnTo>
                    <a:pt x="27305" y="68770"/>
                  </a:lnTo>
                  <a:lnTo>
                    <a:pt x="27305" y="62699"/>
                  </a:lnTo>
                  <a:lnTo>
                    <a:pt x="28333" y="61709"/>
                  </a:lnTo>
                  <a:lnTo>
                    <a:pt x="28333" y="59690"/>
                  </a:lnTo>
                  <a:lnTo>
                    <a:pt x="29324" y="59690"/>
                  </a:lnTo>
                  <a:lnTo>
                    <a:pt x="29324" y="58661"/>
                  </a:lnTo>
                  <a:lnTo>
                    <a:pt x="30365" y="57658"/>
                  </a:lnTo>
                  <a:lnTo>
                    <a:pt x="31356" y="56629"/>
                  </a:lnTo>
                  <a:lnTo>
                    <a:pt x="32385" y="56629"/>
                  </a:lnTo>
                  <a:lnTo>
                    <a:pt x="32385" y="55638"/>
                  </a:lnTo>
                  <a:lnTo>
                    <a:pt x="34404" y="55638"/>
                  </a:lnTo>
                  <a:lnTo>
                    <a:pt x="34404" y="54610"/>
                  </a:lnTo>
                  <a:lnTo>
                    <a:pt x="38455" y="54610"/>
                  </a:lnTo>
                  <a:lnTo>
                    <a:pt x="39446" y="53619"/>
                  </a:lnTo>
                  <a:lnTo>
                    <a:pt x="41478" y="53619"/>
                  </a:lnTo>
                  <a:lnTo>
                    <a:pt x="41478" y="54610"/>
                  </a:lnTo>
                  <a:lnTo>
                    <a:pt x="46558" y="54610"/>
                  </a:lnTo>
                  <a:lnTo>
                    <a:pt x="47548" y="55638"/>
                  </a:lnTo>
                  <a:lnTo>
                    <a:pt x="48577" y="55638"/>
                  </a:lnTo>
                  <a:lnTo>
                    <a:pt x="49568" y="56629"/>
                  </a:lnTo>
                  <a:lnTo>
                    <a:pt x="50596" y="56629"/>
                  </a:lnTo>
                  <a:lnTo>
                    <a:pt x="50596" y="57658"/>
                  </a:lnTo>
                  <a:lnTo>
                    <a:pt x="51587" y="58661"/>
                  </a:lnTo>
                  <a:lnTo>
                    <a:pt x="52628" y="58661"/>
                  </a:lnTo>
                  <a:lnTo>
                    <a:pt x="52628" y="59690"/>
                  </a:lnTo>
                  <a:lnTo>
                    <a:pt x="53619" y="60680"/>
                  </a:lnTo>
                  <a:lnTo>
                    <a:pt x="53619" y="62699"/>
                  </a:lnTo>
                  <a:lnTo>
                    <a:pt x="54648" y="62699"/>
                  </a:lnTo>
                  <a:lnTo>
                    <a:pt x="54648" y="51600"/>
                  </a:lnTo>
                  <a:lnTo>
                    <a:pt x="53619" y="50558"/>
                  </a:lnTo>
                  <a:lnTo>
                    <a:pt x="52628" y="50558"/>
                  </a:lnTo>
                  <a:lnTo>
                    <a:pt x="52628" y="49568"/>
                  </a:lnTo>
                  <a:lnTo>
                    <a:pt x="51587" y="49568"/>
                  </a:lnTo>
                  <a:lnTo>
                    <a:pt x="50596" y="48539"/>
                  </a:lnTo>
                  <a:lnTo>
                    <a:pt x="49568" y="48539"/>
                  </a:lnTo>
                  <a:lnTo>
                    <a:pt x="48577" y="47548"/>
                  </a:lnTo>
                  <a:lnTo>
                    <a:pt x="45516" y="47548"/>
                  </a:lnTo>
                  <a:lnTo>
                    <a:pt x="44526" y="46558"/>
                  </a:lnTo>
                  <a:lnTo>
                    <a:pt x="36436" y="46558"/>
                  </a:lnTo>
                  <a:lnTo>
                    <a:pt x="35407" y="47548"/>
                  </a:lnTo>
                  <a:lnTo>
                    <a:pt x="32385" y="47548"/>
                  </a:lnTo>
                  <a:lnTo>
                    <a:pt x="31356" y="48539"/>
                  </a:lnTo>
                  <a:lnTo>
                    <a:pt x="30365" y="48539"/>
                  </a:lnTo>
                  <a:lnTo>
                    <a:pt x="29324" y="49568"/>
                  </a:lnTo>
                  <a:lnTo>
                    <a:pt x="28333" y="49568"/>
                  </a:lnTo>
                  <a:lnTo>
                    <a:pt x="28333" y="50558"/>
                  </a:lnTo>
                  <a:lnTo>
                    <a:pt x="27305" y="50558"/>
                  </a:lnTo>
                  <a:lnTo>
                    <a:pt x="26314" y="51587"/>
                  </a:lnTo>
                  <a:lnTo>
                    <a:pt x="25285" y="52578"/>
                  </a:lnTo>
                  <a:lnTo>
                    <a:pt x="25285" y="53619"/>
                  </a:lnTo>
                  <a:lnTo>
                    <a:pt x="24295" y="53619"/>
                  </a:lnTo>
                  <a:lnTo>
                    <a:pt x="24295" y="54610"/>
                  </a:lnTo>
                  <a:lnTo>
                    <a:pt x="23253" y="54610"/>
                  </a:lnTo>
                  <a:lnTo>
                    <a:pt x="23253" y="55638"/>
                  </a:lnTo>
                  <a:lnTo>
                    <a:pt x="22263" y="56629"/>
                  </a:lnTo>
                  <a:lnTo>
                    <a:pt x="22263" y="57658"/>
                  </a:lnTo>
                  <a:lnTo>
                    <a:pt x="21234" y="58661"/>
                  </a:lnTo>
                  <a:lnTo>
                    <a:pt x="21234" y="68770"/>
                  </a:lnTo>
                  <a:lnTo>
                    <a:pt x="22263" y="69811"/>
                  </a:lnTo>
                  <a:lnTo>
                    <a:pt x="22263" y="71831"/>
                  </a:lnTo>
                  <a:lnTo>
                    <a:pt x="23253" y="71831"/>
                  </a:lnTo>
                  <a:lnTo>
                    <a:pt x="23253" y="73850"/>
                  </a:lnTo>
                  <a:lnTo>
                    <a:pt x="24295" y="73850"/>
                  </a:lnTo>
                  <a:lnTo>
                    <a:pt x="24295" y="74841"/>
                  </a:lnTo>
                  <a:lnTo>
                    <a:pt x="25285" y="75882"/>
                  </a:lnTo>
                  <a:lnTo>
                    <a:pt x="26314" y="76873"/>
                  </a:lnTo>
                  <a:lnTo>
                    <a:pt x="27305" y="77901"/>
                  </a:lnTo>
                  <a:lnTo>
                    <a:pt x="28333" y="77901"/>
                  </a:lnTo>
                  <a:lnTo>
                    <a:pt x="28333" y="78892"/>
                  </a:lnTo>
                  <a:lnTo>
                    <a:pt x="23253" y="78892"/>
                  </a:lnTo>
                  <a:lnTo>
                    <a:pt x="22263" y="77901"/>
                  </a:lnTo>
                  <a:lnTo>
                    <a:pt x="17183" y="77901"/>
                  </a:lnTo>
                  <a:lnTo>
                    <a:pt x="17183" y="76873"/>
                  </a:lnTo>
                  <a:lnTo>
                    <a:pt x="15163" y="76873"/>
                  </a:lnTo>
                  <a:lnTo>
                    <a:pt x="14173" y="75882"/>
                  </a:lnTo>
                  <a:lnTo>
                    <a:pt x="12141" y="75882"/>
                  </a:lnTo>
                  <a:lnTo>
                    <a:pt x="11150" y="74841"/>
                  </a:lnTo>
                  <a:lnTo>
                    <a:pt x="10121" y="73850"/>
                  </a:lnTo>
                  <a:lnTo>
                    <a:pt x="9131" y="72821"/>
                  </a:lnTo>
                  <a:lnTo>
                    <a:pt x="8102" y="72821"/>
                  </a:lnTo>
                  <a:lnTo>
                    <a:pt x="8102" y="71831"/>
                  </a:lnTo>
                  <a:lnTo>
                    <a:pt x="7112" y="70802"/>
                  </a:lnTo>
                  <a:lnTo>
                    <a:pt x="7112" y="69811"/>
                  </a:lnTo>
                  <a:lnTo>
                    <a:pt x="6070" y="68770"/>
                  </a:lnTo>
                  <a:lnTo>
                    <a:pt x="6070" y="60680"/>
                  </a:lnTo>
                  <a:lnTo>
                    <a:pt x="7112" y="60680"/>
                  </a:lnTo>
                  <a:lnTo>
                    <a:pt x="7112" y="59690"/>
                  </a:lnTo>
                  <a:lnTo>
                    <a:pt x="8102" y="58661"/>
                  </a:lnTo>
                  <a:lnTo>
                    <a:pt x="9131" y="57658"/>
                  </a:lnTo>
                  <a:lnTo>
                    <a:pt x="9131" y="56629"/>
                  </a:lnTo>
                  <a:lnTo>
                    <a:pt x="11150" y="56629"/>
                  </a:lnTo>
                  <a:lnTo>
                    <a:pt x="11150" y="55638"/>
                  </a:lnTo>
                  <a:lnTo>
                    <a:pt x="14173" y="55638"/>
                  </a:lnTo>
                  <a:lnTo>
                    <a:pt x="15163" y="54610"/>
                  </a:lnTo>
                  <a:lnTo>
                    <a:pt x="14173" y="47548"/>
                  </a:lnTo>
                  <a:lnTo>
                    <a:pt x="12141" y="47548"/>
                  </a:lnTo>
                  <a:lnTo>
                    <a:pt x="11150" y="48539"/>
                  </a:lnTo>
                  <a:lnTo>
                    <a:pt x="9131" y="48539"/>
                  </a:lnTo>
                  <a:lnTo>
                    <a:pt x="8102" y="49568"/>
                  </a:lnTo>
                  <a:lnTo>
                    <a:pt x="7112" y="49568"/>
                  </a:lnTo>
                  <a:lnTo>
                    <a:pt x="6070" y="50558"/>
                  </a:lnTo>
                  <a:lnTo>
                    <a:pt x="5080" y="51587"/>
                  </a:lnTo>
                  <a:lnTo>
                    <a:pt x="4051" y="52578"/>
                  </a:lnTo>
                  <a:lnTo>
                    <a:pt x="3060" y="52578"/>
                  </a:lnTo>
                  <a:lnTo>
                    <a:pt x="3060" y="53619"/>
                  </a:lnTo>
                  <a:lnTo>
                    <a:pt x="2032" y="54610"/>
                  </a:lnTo>
                  <a:lnTo>
                    <a:pt x="2032" y="55638"/>
                  </a:lnTo>
                  <a:lnTo>
                    <a:pt x="1041" y="56629"/>
                  </a:lnTo>
                  <a:lnTo>
                    <a:pt x="1041" y="57658"/>
                  </a:lnTo>
                  <a:lnTo>
                    <a:pt x="0" y="58661"/>
                  </a:lnTo>
                  <a:lnTo>
                    <a:pt x="0" y="70802"/>
                  </a:lnTo>
                  <a:lnTo>
                    <a:pt x="1041" y="71831"/>
                  </a:lnTo>
                  <a:lnTo>
                    <a:pt x="1041" y="73850"/>
                  </a:lnTo>
                  <a:lnTo>
                    <a:pt x="2032" y="73850"/>
                  </a:lnTo>
                  <a:lnTo>
                    <a:pt x="2032" y="74841"/>
                  </a:lnTo>
                  <a:lnTo>
                    <a:pt x="4051" y="76873"/>
                  </a:lnTo>
                  <a:lnTo>
                    <a:pt x="4051" y="77901"/>
                  </a:lnTo>
                  <a:lnTo>
                    <a:pt x="5080" y="77901"/>
                  </a:lnTo>
                  <a:lnTo>
                    <a:pt x="5080" y="78892"/>
                  </a:lnTo>
                  <a:lnTo>
                    <a:pt x="6070" y="78892"/>
                  </a:lnTo>
                  <a:lnTo>
                    <a:pt x="6070" y="79921"/>
                  </a:lnTo>
                  <a:lnTo>
                    <a:pt x="7112" y="79921"/>
                  </a:lnTo>
                  <a:lnTo>
                    <a:pt x="7112" y="80924"/>
                  </a:lnTo>
                  <a:lnTo>
                    <a:pt x="9131" y="80924"/>
                  </a:lnTo>
                  <a:lnTo>
                    <a:pt x="9131" y="81953"/>
                  </a:lnTo>
                  <a:lnTo>
                    <a:pt x="10121" y="81953"/>
                  </a:lnTo>
                  <a:lnTo>
                    <a:pt x="11150" y="82943"/>
                  </a:lnTo>
                  <a:lnTo>
                    <a:pt x="13182" y="82943"/>
                  </a:lnTo>
                  <a:lnTo>
                    <a:pt x="14173" y="83972"/>
                  </a:lnTo>
                  <a:lnTo>
                    <a:pt x="17183" y="83972"/>
                  </a:lnTo>
                  <a:lnTo>
                    <a:pt x="17183" y="84963"/>
                  </a:lnTo>
                  <a:lnTo>
                    <a:pt x="22263" y="84963"/>
                  </a:lnTo>
                  <a:lnTo>
                    <a:pt x="22263" y="86004"/>
                  </a:lnTo>
                  <a:lnTo>
                    <a:pt x="40487" y="86004"/>
                  </a:lnTo>
                  <a:lnTo>
                    <a:pt x="41478" y="84963"/>
                  </a:lnTo>
                  <a:lnTo>
                    <a:pt x="45516" y="84963"/>
                  </a:lnTo>
                  <a:lnTo>
                    <a:pt x="45516" y="83972"/>
                  </a:lnTo>
                  <a:lnTo>
                    <a:pt x="47548" y="83972"/>
                  </a:lnTo>
                  <a:lnTo>
                    <a:pt x="48577" y="82943"/>
                  </a:lnTo>
                  <a:lnTo>
                    <a:pt x="49568" y="82943"/>
                  </a:lnTo>
                  <a:lnTo>
                    <a:pt x="50596" y="81953"/>
                  </a:lnTo>
                  <a:lnTo>
                    <a:pt x="51587" y="81953"/>
                  </a:lnTo>
                  <a:lnTo>
                    <a:pt x="52628" y="80924"/>
                  </a:lnTo>
                  <a:lnTo>
                    <a:pt x="53619" y="80924"/>
                  </a:lnTo>
                  <a:lnTo>
                    <a:pt x="53619" y="79921"/>
                  </a:lnTo>
                  <a:lnTo>
                    <a:pt x="54648" y="79921"/>
                  </a:lnTo>
                  <a:lnTo>
                    <a:pt x="54648" y="78892"/>
                  </a:lnTo>
                  <a:lnTo>
                    <a:pt x="55638" y="78892"/>
                  </a:lnTo>
                  <a:lnTo>
                    <a:pt x="55638" y="77901"/>
                  </a:lnTo>
                  <a:lnTo>
                    <a:pt x="58699" y="74841"/>
                  </a:lnTo>
                  <a:lnTo>
                    <a:pt x="58699" y="72821"/>
                  </a:lnTo>
                  <a:lnTo>
                    <a:pt x="59690" y="72821"/>
                  </a:lnTo>
                  <a:lnTo>
                    <a:pt x="59690" y="69811"/>
                  </a:lnTo>
                  <a:lnTo>
                    <a:pt x="60718" y="69811"/>
                  </a:lnTo>
                  <a:lnTo>
                    <a:pt x="60718" y="61709"/>
                  </a:lnTo>
                  <a:close/>
                </a:path>
                <a:path w="60959" h="127000">
                  <a:moveTo>
                    <a:pt x="60718" y="16192"/>
                  </a:moveTo>
                  <a:lnTo>
                    <a:pt x="59690" y="15163"/>
                  </a:lnTo>
                  <a:lnTo>
                    <a:pt x="59690" y="13144"/>
                  </a:lnTo>
                  <a:lnTo>
                    <a:pt x="58699" y="12141"/>
                  </a:lnTo>
                  <a:lnTo>
                    <a:pt x="58699" y="11112"/>
                  </a:lnTo>
                  <a:lnTo>
                    <a:pt x="57670" y="10121"/>
                  </a:lnTo>
                  <a:lnTo>
                    <a:pt x="57670" y="9093"/>
                  </a:lnTo>
                  <a:lnTo>
                    <a:pt x="56667" y="9093"/>
                  </a:lnTo>
                  <a:lnTo>
                    <a:pt x="56667" y="8102"/>
                  </a:lnTo>
                  <a:lnTo>
                    <a:pt x="55638" y="7061"/>
                  </a:lnTo>
                  <a:lnTo>
                    <a:pt x="54648" y="7061"/>
                  </a:lnTo>
                  <a:lnTo>
                    <a:pt x="54648" y="17183"/>
                  </a:lnTo>
                  <a:lnTo>
                    <a:pt x="54648" y="22263"/>
                  </a:lnTo>
                  <a:lnTo>
                    <a:pt x="53619" y="23253"/>
                  </a:lnTo>
                  <a:lnTo>
                    <a:pt x="53619" y="24295"/>
                  </a:lnTo>
                  <a:lnTo>
                    <a:pt x="52628" y="25285"/>
                  </a:lnTo>
                  <a:lnTo>
                    <a:pt x="52628" y="26314"/>
                  </a:lnTo>
                  <a:lnTo>
                    <a:pt x="51587" y="26314"/>
                  </a:lnTo>
                  <a:lnTo>
                    <a:pt x="48577" y="29324"/>
                  </a:lnTo>
                  <a:lnTo>
                    <a:pt x="46558" y="29324"/>
                  </a:lnTo>
                  <a:lnTo>
                    <a:pt x="46558" y="30365"/>
                  </a:lnTo>
                  <a:lnTo>
                    <a:pt x="42506" y="30365"/>
                  </a:lnTo>
                  <a:lnTo>
                    <a:pt x="42506" y="31356"/>
                  </a:lnTo>
                  <a:lnTo>
                    <a:pt x="18224" y="31356"/>
                  </a:lnTo>
                  <a:lnTo>
                    <a:pt x="17221" y="30365"/>
                  </a:lnTo>
                  <a:lnTo>
                    <a:pt x="14173" y="30365"/>
                  </a:lnTo>
                  <a:lnTo>
                    <a:pt x="14173" y="29324"/>
                  </a:lnTo>
                  <a:lnTo>
                    <a:pt x="12141" y="29324"/>
                  </a:lnTo>
                  <a:lnTo>
                    <a:pt x="11150" y="28333"/>
                  </a:lnTo>
                  <a:lnTo>
                    <a:pt x="10121" y="28333"/>
                  </a:lnTo>
                  <a:lnTo>
                    <a:pt x="9131" y="27305"/>
                  </a:lnTo>
                  <a:lnTo>
                    <a:pt x="8102" y="26314"/>
                  </a:lnTo>
                  <a:lnTo>
                    <a:pt x="7112" y="25285"/>
                  </a:lnTo>
                  <a:lnTo>
                    <a:pt x="7112" y="24295"/>
                  </a:lnTo>
                  <a:lnTo>
                    <a:pt x="6070" y="24295"/>
                  </a:lnTo>
                  <a:lnTo>
                    <a:pt x="6070" y="16192"/>
                  </a:lnTo>
                  <a:lnTo>
                    <a:pt x="7112" y="15163"/>
                  </a:lnTo>
                  <a:lnTo>
                    <a:pt x="7112" y="14173"/>
                  </a:lnTo>
                  <a:lnTo>
                    <a:pt x="8102" y="13144"/>
                  </a:lnTo>
                  <a:lnTo>
                    <a:pt x="9131" y="12141"/>
                  </a:lnTo>
                  <a:lnTo>
                    <a:pt x="10121" y="12141"/>
                  </a:lnTo>
                  <a:lnTo>
                    <a:pt x="10121" y="11112"/>
                  </a:lnTo>
                  <a:lnTo>
                    <a:pt x="11150" y="11112"/>
                  </a:lnTo>
                  <a:lnTo>
                    <a:pt x="12141" y="10121"/>
                  </a:lnTo>
                  <a:lnTo>
                    <a:pt x="14173" y="10121"/>
                  </a:lnTo>
                  <a:lnTo>
                    <a:pt x="14173" y="9093"/>
                  </a:lnTo>
                  <a:lnTo>
                    <a:pt x="18224" y="9093"/>
                  </a:lnTo>
                  <a:lnTo>
                    <a:pt x="19253" y="8102"/>
                  </a:lnTo>
                  <a:lnTo>
                    <a:pt x="40487" y="8102"/>
                  </a:lnTo>
                  <a:lnTo>
                    <a:pt x="41478" y="9093"/>
                  </a:lnTo>
                  <a:lnTo>
                    <a:pt x="45516" y="9093"/>
                  </a:lnTo>
                  <a:lnTo>
                    <a:pt x="46558" y="10121"/>
                  </a:lnTo>
                  <a:lnTo>
                    <a:pt x="48577" y="10121"/>
                  </a:lnTo>
                  <a:lnTo>
                    <a:pt x="48577" y="11112"/>
                  </a:lnTo>
                  <a:lnTo>
                    <a:pt x="49568" y="11112"/>
                  </a:lnTo>
                  <a:lnTo>
                    <a:pt x="51587" y="13144"/>
                  </a:lnTo>
                  <a:lnTo>
                    <a:pt x="52628" y="13144"/>
                  </a:lnTo>
                  <a:lnTo>
                    <a:pt x="52628" y="15163"/>
                  </a:lnTo>
                  <a:lnTo>
                    <a:pt x="53619" y="15163"/>
                  </a:lnTo>
                  <a:lnTo>
                    <a:pt x="53619" y="17183"/>
                  </a:lnTo>
                  <a:lnTo>
                    <a:pt x="54648" y="17183"/>
                  </a:lnTo>
                  <a:lnTo>
                    <a:pt x="54648" y="7061"/>
                  </a:lnTo>
                  <a:lnTo>
                    <a:pt x="54648" y="6070"/>
                  </a:lnTo>
                  <a:lnTo>
                    <a:pt x="53619" y="6070"/>
                  </a:lnTo>
                  <a:lnTo>
                    <a:pt x="53619" y="5041"/>
                  </a:lnTo>
                  <a:lnTo>
                    <a:pt x="51587" y="5041"/>
                  </a:lnTo>
                  <a:lnTo>
                    <a:pt x="51587" y="4051"/>
                  </a:lnTo>
                  <a:lnTo>
                    <a:pt x="50596" y="4051"/>
                  </a:lnTo>
                  <a:lnTo>
                    <a:pt x="49568" y="3022"/>
                  </a:lnTo>
                  <a:lnTo>
                    <a:pt x="47548" y="3022"/>
                  </a:lnTo>
                  <a:lnTo>
                    <a:pt x="47548" y="2032"/>
                  </a:lnTo>
                  <a:lnTo>
                    <a:pt x="43497" y="2032"/>
                  </a:lnTo>
                  <a:lnTo>
                    <a:pt x="43497" y="990"/>
                  </a:lnTo>
                  <a:lnTo>
                    <a:pt x="35407" y="990"/>
                  </a:lnTo>
                  <a:lnTo>
                    <a:pt x="35407" y="0"/>
                  </a:lnTo>
                  <a:lnTo>
                    <a:pt x="25323" y="0"/>
                  </a:lnTo>
                  <a:lnTo>
                    <a:pt x="24295" y="990"/>
                  </a:lnTo>
                  <a:lnTo>
                    <a:pt x="17221" y="990"/>
                  </a:lnTo>
                  <a:lnTo>
                    <a:pt x="16192" y="2032"/>
                  </a:lnTo>
                  <a:lnTo>
                    <a:pt x="14173" y="2032"/>
                  </a:lnTo>
                  <a:lnTo>
                    <a:pt x="13182" y="3022"/>
                  </a:lnTo>
                  <a:lnTo>
                    <a:pt x="11150" y="3022"/>
                  </a:lnTo>
                  <a:lnTo>
                    <a:pt x="10121" y="4051"/>
                  </a:lnTo>
                  <a:lnTo>
                    <a:pt x="9131" y="4051"/>
                  </a:lnTo>
                  <a:lnTo>
                    <a:pt x="8102" y="5041"/>
                  </a:lnTo>
                  <a:lnTo>
                    <a:pt x="7112" y="5041"/>
                  </a:lnTo>
                  <a:lnTo>
                    <a:pt x="5080" y="7061"/>
                  </a:lnTo>
                  <a:lnTo>
                    <a:pt x="4051" y="7061"/>
                  </a:lnTo>
                  <a:lnTo>
                    <a:pt x="4051" y="8102"/>
                  </a:lnTo>
                  <a:lnTo>
                    <a:pt x="2032" y="10121"/>
                  </a:lnTo>
                  <a:lnTo>
                    <a:pt x="2032" y="11112"/>
                  </a:lnTo>
                  <a:lnTo>
                    <a:pt x="1041" y="11112"/>
                  </a:lnTo>
                  <a:lnTo>
                    <a:pt x="1041" y="13144"/>
                  </a:lnTo>
                  <a:lnTo>
                    <a:pt x="0" y="14173"/>
                  </a:lnTo>
                  <a:lnTo>
                    <a:pt x="0" y="26314"/>
                  </a:lnTo>
                  <a:lnTo>
                    <a:pt x="1041" y="26314"/>
                  </a:lnTo>
                  <a:lnTo>
                    <a:pt x="1041" y="28333"/>
                  </a:lnTo>
                  <a:lnTo>
                    <a:pt x="2032" y="28333"/>
                  </a:lnTo>
                  <a:lnTo>
                    <a:pt x="2032" y="29324"/>
                  </a:lnTo>
                  <a:lnTo>
                    <a:pt x="3060" y="30365"/>
                  </a:lnTo>
                  <a:lnTo>
                    <a:pt x="3060" y="31356"/>
                  </a:lnTo>
                  <a:lnTo>
                    <a:pt x="4051" y="31356"/>
                  </a:lnTo>
                  <a:lnTo>
                    <a:pt x="4051" y="32385"/>
                  </a:lnTo>
                  <a:lnTo>
                    <a:pt x="5080" y="32385"/>
                  </a:lnTo>
                  <a:lnTo>
                    <a:pt x="8102" y="35394"/>
                  </a:lnTo>
                  <a:lnTo>
                    <a:pt x="10121" y="35394"/>
                  </a:lnTo>
                  <a:lnTo>
                    <a:pt x="10121" y="36436"/>
                  </a:lnTo>
                  <a:lnTo>
                    <a:pt x="12141" y="36436"/>
                  </a:lnTo>
                  <a:lnTo>
                    <a:pt x="13182" y="37426"/>
                  </a:lnTo>
                  <a:lnTo>
                    <a:pt x="15201" y="37426"/>
                  </a:lnTo>
                  <a:lnTo>
                    <a:pt x="16192" y="38455"/>
                  </a:lnTo>
                  <a:lnTo>
                    <a:pt x="21272" y="38455"/>
                  </a:lnTo>
                  <a:lnTo>
                    <a:pt x="22263" y="39446"/>
                  </a:lnTo>
                  <a:lnTo>
                    <a:pt x="37426" y="39446"/>
                  </a:lnTo>
                  <a:lnTo>
                    <a:pt x="38455" y="38455"/>
                  </a:lnTo>
                  <a:lnTo>
                    <a:pt x="43497" y="38455"/>
                  </a:lnTo>
                  <a:lnTo>
                    <a:pt x="44526" y="37426"/>
                  </a:lnTo>
                  <a:lnTo>
                    <a:pt x="47548" y="37426"/>
                  </a:lnTo>
                  <a:lnTo>
                    <a:pt x="47548" y="36436"/>
                  </a:lnTo>
                  <a:lnTo>
                    <a:pt x="49568" y="36436"/>
                  </a:lnTo>
                  <a:lnTo>
                    <a:pt x="50596" y="35394"/>
                  </a:lnTo>
                  <a:lnTo>
                    <a:pt x="51587" y="35394"/>
                  </a:lnTo>
                  <a:lnTo>
                    <a:pt x="52628" y="34404"/>
                  </a:lnTo>
                  <a:lnTo>
                    <a:pt x="53619" y="34404"/>
                  </a:lnTo>
                  <a:lnTo>
                    <a:pt x="53619" y="33375"/>
                  </a:lnTo>
                  <a:lnTo>
                    <a:pt x="54648" y="33375"/>
                  </a:lnTo>
                  <a:lnTo>
                    <a:pt x="54648" y="32385"/>
                  </a:lnTo>
                  <a:lnTo>
                    <a:pt x="55638" y="32385"/>
                  </a:lnTo>
                  <a:lnTo>
                    <a:pt x="57670" y="30365"/>
                  </a:lnTo>
                  <a:lnTo>
                    <a:pt x="57670" y="29324"/>
                  </a:lnTo>
                  <a:lnTo>
                    <a:pt x="58699" y="28333"/>
                  </a:lnTo>
                  <a:lnTo>
                    <a:pt x="59690" y="27305"/>
                  </a:lnTo>
                  <a:lnTo>
                    <a:pt x="59690" y="24295"/>
                  </a:lnTo>
                  <a:lnTo>
                    <a:pt x="60718" y="23253"/>
                  </a:lnTo>
                  <a:lnTo>
                    <a:pt x="60718" y="16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3" name="object 1113"/>
            <p:cNvSpPr/>
            <p:nvPr/>
          </p:nvSpPr>
          <p:spPr>
            <a:xfrm>
              <a:off x="13238010" y="252448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4" name="object 1114"/>
            <p:cNvSpPr/>
            <p:nvPr/>
          </p:nvSpPr>
          <p:spPr>
            <a:xfrm>
              <a:off x="13213723" y="250120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5" name="object 1115"/>
            <p:cNvSpPr/>
            <p:nvPr/>
          </p:nvSpPr>
          <p:spPr>
            <a:xfrm>
              <a:off x="13213743" y="253968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16" name="object 1116"/>
          <p:cNvGrpSpPr/>
          <p:nvPr/>
        </p:nvGrpSpPr>
        <p:grpSpPr>
          <a:xfrm>
            <a:off x="13144026" y="7292226"/>
            <a:ext cx="521334" cy="369570"/>
            <a:chOff x="13119611" y="4134495"/>
            <a:chExt cx="521334" cy="369570"/>
          </a:xfrm>
        </p:grpSpPr>
        <p:sp>
          <p:nvSpPr>
            <p:cNvPr id="1117" name="object 1117"/>
            <p:cNvSpPr/>
            <p:nvPr/>
          </p:nvSpPr>
          <p:spPr>
            <a:xfrm>
              <a:off x="13180348" y="4456296"/>
              <a:ext cx="461009" cy="0"/>
            </a:xfrm>
            <a:custGeom>
              <a:avLst/>
              <a:gdLst/>
              <a:ahLst/>
              <a:cxnLst/>
              <a:rect l="l" t="t" r="r" b="b"/>
              <a:pathLst>
                <a:path w="461009">
                  <a:moveTo>
                    <a:pt x="46041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8" name="object 1118"/>
            <p:cNvSpPr/>
            <p:nvPr/>
          </p:nvSpPr>
          <p:spPr>
            <a:xfrm>
              <a:off x="13180348" y="4412782"/>
              <a:ext cx="461009" cy="0"/>
            </a:xfrm>
            <a:custGeom>
              <a:avLst/>
              <a:gdLst/>
              <a:ahLst/>
              <a:cxnLst/>
              <a:rect l="l" t="t" r="r" b="b"/>
              <a:pathLst>
                <a:path w="461009">
                  <a:moveTo>
                    <a:pt x="46041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19" name="object 1119"/>
            <p:cNvSpPr/>
            <p:nvPr/>
          </p:nvSpPr>
          <p:spPr>
            <a:xfrm>
              <a:off x="13204615" y="4456296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0" name="object 1120"/>
            <p:cNvSpPr/>
            <p:nvPr/>
          </p:nvSpPr>
          <p:spPr>
            <a:xfrm>
              <a:off x="13204615" y="4134495"/>
              <a:ext cx="0" cy="278765"/>
            </a:xfrm>
            <a:custGeom>
              <a:avLst/>
              <a:gdLst/>
              <a:ahLst/>
              <a:cxnLst/>
              <a:rect l="l" t="t" r="r" b="b"/>
              <a:pathLst>
                <a:path h="278764">
                  <a:moveTo>
                    <a:pt x="0" y="230724"/>
                  </a:moveTo>
                  <a:lnTo>
                    <a:pt x="0" y="278266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1" name="object 1121"/>
            <p:cNvSpPr/>
            <p:nvPr/>
          </p:nvSpPr>
          <p:spPr>
            <a:xfrm>
              <a:off x="13119608" y="4157795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59" h="127000">
                  <a:moveTo>
                    <a:pt x="59702" y="104216"/>
                  </a:moveTo>
                  <a:lnTo>
                    <a:pt x="12" y="104216"/>
                  </a:lnTo>
                  <a:lnTo>
                    <a:pt x="12" y="109258"/>
                  </a:lnTo>
                  <a:lnTo>
                    <a:pt x="1003" y="109258"/>
                  </a:lnTo>
                  <a:lnTo>
                    <a:pt x="1003" y="110286"/>
                  </a:lnTo>
                  <a:lnTo>
                    <a:pt x="2044" y="110286"/>
                  </a:lnTo>
                  <a:lnTo>
                    <a:pt x="5054" y="113296"/>
                  </a:lnTo>
                  <a:lnTo>
                    <a:pt x="6083" y="113296"/>
                  </a:lnTo>
                  <a:lnTo>
                    <a:pt x="6083" y="114338"/>
                  </a:lnTo>
                  <a:lnTo>
                    <a:pt x="7086" y="115328"/>
                  </a:lnTo>
                  <a:lnTo>
                    <a:pt x="8115" y="115328"/>
                  </a:lnTo>
                  <a:lnTo>
                    <a:pt x="8115" y="116357"/>
                  </a:lnTo>
                  <a:lnTo>
                    <a:pt x="9105" y="117348"/>
                  </a:lnTo>
                  <a:lnTo>
                    <a:pt x="9105" y="118376"/>
                  </a:lnTo>
                  <a:lnTo>
                    <a:pt x="10134" y="118376"/>
                  </a:lnTo>
                  <a:lnTo>
                    <a:pt x="10134" y="119367"/>
                  </a:lnTo>
                  <a:lnTo>
                    <a:pt x="11125" y="120408"/>
                  </a:lnTo>
                  <a:lnTo>
                    <a:pt x="12166" y="121399"/>
                  </a:lnTo>
                  <a:lnTo>
                    <a:pt x="12166" y="122428"/>
                  </a:lnTo>
                  <a:lnTo>
                    <a:pt x="13157" y="122428"/>
                  </a:lnTo>
                  <a:lnTo>
                    <a:pt x="13157" y="124447"/>
                  </a:lnTo>
                  <a:lnTo>
                    <a:pt x="14185" y="125437"/>
                  </a:lnTo>
                  <a:lnTo>
                    <a:pt x="15176" y="126479"/>
                  </a:lnTo>
                  <a:lnTo>
                    <a:pt x="22275" y="126479"/>
                  </a:lnTo>
                  <a:lnTo>
                    <a:pt x="21247" y="125437"/>
                  </a:lnTo>
                  <a:lnTo>
                    <a:pt x="21247" y="124447"/>
                  </a:lnTo>
                  <a:lnTo>
                    <a:pt x="20256" y="123418"/>
                  </a:lnTo>
                  <a:lnTo>
                    <a:pt x="20256" y="122428"/>
                  </a:lnTo>
                  <a:lnTo>
                    <a:pt x="19227" y="121399"/>
                  </a:lnTo>
                  <a:lnTo>
                    <a:pt x="19227" y="120408"/>
                  </a:lnTo>
                  <a:lnTo>
                    <a:pt x="18237" y="119367"/>
                  </a:lnTo>
                  <a:lnTo>
                    <a:pt x="18237" y="118376"/>
                  </a:lnTo>
                  <a:lnTo>
                    <a:pt x="16205" y="116357"/>
                  </a:lnTo>
                  <a:lnTo>
                    <a:pt x="16205" y="115328"/>
                  </a:lnTo>
                  <a:lnTo>
                    <a:pt x="15176" y="114338"/>
                  </a:lnTo>
                  <a:lnTo>
                    <a:pt x="14185" y="113296"/>
                  </a:lnTo>
                  <a:lnTo>
                    <a:pt x="13157" y="112306"/>
                  </a:lnTo>
                  <a:lnTo>
                    <a:pt x="59702" y="112306"/>
                  </a:lnTo>
                  <a:lnTo>
                    <a:pt x="59702" y="104216"/>
                  </a:lnTo>
                  <a:close/>
                </a:path>
                <a:path w="60959" h="127000">
                  <a:moveTo>
                    <a:pt x="60693" y="60693"/>
                  </a:moveTo>
                  <a:lnTo>
                    <a:pt x="59702" y="59702"/>
                  </a:lnTo>
                  <a:lnTo>
                    <a:pt x="59702" y="57683"/>
                  </a:lnTo>
                  <a:lnTo>
                    <a:pt x="58674" y="56654"/>
                  </a:lnTo>
                  <a:lnTo>
                    <a:pt x="58674" y="55664"/>
                  </a:lnTo>
                  <a:lnTo>
                    <a:pt x="57683" y="54622"/>
                  </a:lnTo>
                  <a:lnTo>
                    <a:pt x="56642" y="53632"/>
                  </a:lnTo>
                  <a:lnTo>
                    <a:pt x="56642" y="52603"/>
                  </a:lnTo>
                  <a:lnTo>
                    <a:pt x="55651" y="52603"/>
                  </a:lnTo>
                  <a:lnTo>
                    <a:pt x="55651" y="51612"/>
                  </a:lnTo>
                  <a:lnTo>
                    <a:pt x="54622" y="50584"/>
                  </a:lnTo>
                  <a:lnTo>
                    <a:pt x="54622" y="61734"/>
                  </a:lnTo>
                  <a:lnTo>
                    <a:pt x="54622" y="69824"/>
                  </a:lnTo>
                  <a:lnTo>
                    <a:pt x="53632" y="69824"/>
                  </a:lnTo>
                  <a:lnTo>
                    <a:pt x="53632" y="72847"/>
                  </a:lnTo>
                  <a:lnTo>
                    <a:pt x="52603" y="72847"/>
                  </a:lnTo>
                  <a:lnTo>
                    <a:pt x="52603" y="73875"/>
                  </a:lnTo>
                  <a:lnTo>
                    <a:pt x="51612" y="73875"/>
                  </a:lnTo>
                  <a:lnTo>
                    <a:pt x="51612" y="74866"/>
                  </a:lnTo>
                  <a:lnTo>
                    <a:pt x="50571" y="75857"/>
                  </a:lnTo>
                  <a:lnTo>
                    <a:pt x="49580" y="75857"/>
                  </a:lnTo>
                  <a:lnTo>
                    <a:pt x="48552" y="76885"/>
                  </a:lnTo>
                  <a:lnTo>
                    <a:pt x="47561" y="76885"/>
                  </a:lnTo>
                  <a:lnTo>
                    <a:pt x="46532" y="77876"/>
                  </a:lnTo>
                  <a:lnTo>
                    <a:pt x="38430" y="77876"/>
                  </a:lnTo>
                  <a:lnTo>
                    <a:pt x="37439" y="76885"/>
                  </a:lnTo>
                  <a:lnTo>
                    <a:pt x="35420" y="76885"/>
                  </a:lnTo>
                  <a:lnTo>
                    <a:pt x="35420" y="75857"/>
                  </a:lnTo>
                  <a:lnTo>
                    <a:pt x="34378" y="75857"/>
                  </a:lnTo>
                  <a:lnTo>
                    <a:pt x="34378" y="74866"/>
                  </a:lnTo>
                  <a:lnTo>
                    <a:pt x="33388" y="74866"/>
                  </a:lnTo>
                  <a:lnTo>
                    <a:pt x="33388" y="73875"/>
                  </a:lnTo>
                  <a:lnTo>
                    <a:pt x="31369" y="71856"/>
                  </a:lnTo>
                  <a:lnTo>
                    <a:pt x="31369" y="69824"/>
                  </a:lnTo>
                  <a:lnTo>
                    <a:pt x="30340" y="68795"/>
                  </a:lnTo>
                  <a:lnTo>
                    <a:pt x="30340" y="63754"/>
                  </a:lnTo>
                  <a:lnTo>
                    <a:pt x="31369" y="62725"/>
                  </a:lnTo>
                  <a:lnTo>
                    <a:pt x="31369" y="60693"/>
                  </a:lnTo>
                  <a:lnTo>
                    <a:pt x="33388" y="58674"/>
                  </a:lnTo>
                  <a:lnTo>
                    <a:pt x="33388" y="57683"/>
                  </a:lnTo>
                  <a:lnTo>
                    <a:pt x="34378" y="57683"/>
                  </a:lnTo>
                  <a:lnTo>
                    <a:pt x="34378" y="56654"/>
                  </a:lnTo>
                  <a:lnTo>
                    <a:pt x="35420" y="56654"/>
                  </a:lnTo>
                  <a:lnTo>
                    <a:pt x="35420" y="55664"/>
                  </a:lnTo>
                  <a:lnTo>
                    <a:pt x="37439" y="55664"/>
                  </a:lnTo>
                  <a:lnTo>
                    <a:pt x="37439" y="54622"/>
                  </a:lnTo>
                  <a:lnTo>
                    <a:pt x="40449" y="54622"/>
                  </a:lnTo>
                  <a:lnTo>
                    <a:pt x="41490" y="53632"/>
                  </a:lnTo>
                  <a:lnTo>
                    <a:pt x="44500" y="53632"/>
                  </a:lnTo>
                  <a:lnTo>
                    <a:pt x="45529" y="54622"/>
                  </a:lnTo>
                  <a:lnTo>
                    <a:pt x="48552" y="54622"/>
                  </a:lnTo>
                  <a:lnTo>
                    <a:pt x="48552" y="55664"/>
                  </a:lnTo>
                  <a:lnTo>
                    <a:pt x="49580" y="55664"/>
                  </a:lnTo>
                  <a:lnTo>
                    <a:pt x="53632" y="59702"/>
                  </a:lnTo>
                  <a:lnTo>
                    <a:pt x="53632" y="60693"/>
                  </a:lnTo>
                  <a:lnTo>
                    <a:pt x="54622" y="61734"/>
                  </a:lnTo>
                  <a:lnTo>
                    <a:pt x="54622" y="50584"/>
                  </a:lnTo>
                  <a:lnTo>
                    <a:pt x="53632" y="50584"/>
                  </a:lnTo>
                  <a:lnTo>
                    <a:pt x="53632" y="49593"/>
                  </a:lnTo>
                  <a:lnTo>
                    <a:pt x="52603" y="49593"/>
                  </a:lnTo>
                  <a:lnTo>
                    <a:pt x="51612" y="48552"/>
                  </a:lnTo>
                  <a:lnTo>
                    <a:pt x="50571" y="48552"/>
                  </a:lnTo>
                  <a:lnTo>
                    <a:pt x="49580" y="47561"/>
                  </a:lnTo>
                  <a:lnTo>
                    <a:pt x="47561" y="47561"/>
                  </a:lnTo>
                  <a:lnTo>
                    <a:pt x="46532" y="46532"/>
                  </a:lnTo>
                  <a:lnTo>
                    <a:pt x="38430" y="46532"/>
                  </a:lnTo>
                  <a:lnTo>
                    <a:pt x="37439" y="47561"/>
                  </a:lnTo>
                  <a:lnTo>
                    <a:pt x="35420" y="47561"/>
                  </a:lnTo>
                  <a:lnTo>
                    <a:pt x="35420" y="48552"/>
                  </a:lnTo>
                  <a:lnTo>
                    <a:pt x="33388" y="48552"/>
                  </a:lnTo>
                  <a:lnTo>
                    <a:pt x="33388" y="49593"/>
                  </a:lnTo>
                  <a:lnTo>
                    <a:pt x="32359" y="49593"/>
                  </a:lnTo>
                  <a:lnTo>
                    <a:pt x="32359" y="50584"/>
                  </a:lnTo>
                  <a:lnTo>
                    <a:pt x="31369" y="50584"/>
                  </a:lnTo>
                  <a:lnTo>
                    <a:pt x="31369" y="51612"/>
                  </a:lnTo>
                  <a:lnTo>
                    <a:pt x="30340" y="51612"/>
                  </a:lnTo>
                  <a:lnTo>
                    <a:pt x="30340" y="52603"/>
                  </a:lnTo>
                  <a:lnTo>
                    <a:pt x="29349" y="52603"/>
                  </a:lnTo>
                  <a:lnTo>
                    <a:pt x="29349" y="53632"/>
                  </a:lnTo>
                  <a:lnTo>
                    <a:pt x="28308" y="54622"/>
                  </a:lnTo>
                  <a:lnTo>
                    <a:pt x="28308" y="55664"/>
                  </a:lnTo>
                  <a:lnTo>
                    <a:pt x="27317" y="56654"/>
                  </a:lnTo>
                  <a:lnTo>
                    <a:pt x="25298" y="54622"/>
                  </a:lnTo>
                  <a:lnTo>
                    <a:pt x="25298" y="53632"/>
                  </a:lnTo>
                  <a:lnTo>
                    <a:pt x="24307" y="52603"/>
                  </a:lnTo>
                  <a:lnTo>
                    <a:pt x="24307" y="61734"/>
                  </a:lnTo>
                  <a:lnTo>
                    <a:pt x="24307" y="69824"/>
                  </a:lnTo>
                  <a:lnTo>
                    <a:pt x="23266" y="70815"/>
                  </a:lnTo>
                  <a:lnTo>
                    <a:pt x="23266" y="71856"/>
                  </a:lnTo>
                  <a:lnTo>
                    <a:pt x="20256" y="74866"/>
                  </a:lnTo>
                  <a:lnTo>
                    <a:pt x="19227" y="74866"/>
                  </a:lnTo>
                  <a:lnTo>
                    <a:pt x="18237" y="75857"/>
                  </a:lnTo>
                  <a:lnTo>
                    <a:pt x="12166" y="75857"/>
                  </a:lnTo>
                  <a:lnTo>
                    <a:pt x="11125" y="74866"/>
                  </a:lnTo>
                  <a:lnTo>
                    <a:pt x="10134" y="74866"/>
                  </a:lnTo>
                  <a:lnTo>
                    <a:pt x="10134" y="73875"/>
                  </a:lnTo>
                  <a:lnTo>
                    <a:pt x="9105" y="73875"/>
                  </a:lnTo>
                  <a:lnTo>
                    <a:pt x="8115" y="72847"/>
                  </a:lnTo>
                  <a:lnTo>
                    <a:pt x="8115" y="71856"/>
                  </a:lnTo>
                  <a:lnTo>
                    <a:pt x="7086" y="71856"/>
                  </a:lnTo>
                  <a:lnTo>
                    <a:pt x="7086" y="70815"/>
                  </a:lnTo>
                  <a:lnTo>
                    <a:pt x="6083" y="69824"/>
                  </a:lnTo>
                  <a:lnTo>
                    <a:pt x="6083" y="62725"/>
                  </a:lnTo>
                  <a:lnTo>
                    <a:pt x="7086" y="61734"/>
                  </a:lnTo>
                  <a:lnTo>
                    <a:pt x="7086" y="60693"/>
                  </a:lnTo>
                  <a:lnTo>
                    <a:pt x="8115" y="59702"/>
                  </a:lnTo>
                  <a:lnTo>
                    <a:pt x="9105" y="58674"/>
                  </a:lnTo>
                  <a:lnTo>
                    <a:pt x="10134" y="57683"/>
                  </a:lnTo>
                  <a:lnTo>
                    <a:pt x="11125" y="57683"/>
                  </a:lnTo>
                  <a:lnTo>
                    <a:pt x="12166" y="56654"/>
                  </a:lnTo>
                  <a:lnTo>
                    <a:pt x="18237" y="56654"/>
                  </a:lnTo>
                  <a:lnTo>
                    <a:pt x="19227" y="57683"/>
                  </a:lnTo>
                  <a:lnTo>
                    <a:pt x="20256" y="57683"/>
                  </a:lnTo>
                  <a:lnTo>
                    <a:pt x="21247" y="58674"/>
                  </a:lnTo>
                  <a:lnTo>
                    <a:pt x="22275" y="58674"/>
                  </a:lnTo>
                  <a:lnTo>
                    <a:pt x="22275" y="59702"/>
                  </a:lnTo>
                  <a:lnTo>
                    <a:pt x="23266" y="60693"/>
                  </a:lnTo>
                  <a:lnTo>
                    <a:pt x="23266" y="61734"/>
                  </a:lnTo>
                  <a:lnTo>
                    <a:pt x="24307" y="61734"/>
                  </a:lnTo>
                  <a:lnTo>
                    <a:pt x="24307" y="52603"/>
                  </a:lnTo>
                  <a:lnTo>
                    <a:pt x="23266" y="51612"/>
                  </a:lnTo>
                  <a:lnTo>
                    <a:pt x="22275" y="50584"/>
                  </a:lnTo>
                  <a:lnTo>
                    <a:pt x="21247" y="50584"/>
                  </a:lnTo>
                  <a:lnTo>
                    <a:pt x="20256" y="49593"/>
                  </a:lnTo>
                  <a:lnTo>
                    <a:pt x="18237" y="49593"/>
                  </a:lnTo>
                  <a:lnTo>
                    <a:pt x="17195" y="48552"/>
                  </a:lnTo>
                  <a:lnTo>
                    <a:pt x="13157" y="48552"/>
                  </a:lnTo>
                  <a:lnTo>
                    <a:pt x="13157" y="49593"/>
                  </a:lnTo>
                  <a:lnTo>
                    <a:pt x="10134" y="49593"/>
                  </a:lnTo>
                  <a:lnTo>
                    <a:pt x="9105" y="50584"/>
                  </a:lnTo>
                  <a:lnTo>
                    <a:pt x="7086" y="50584"/>
                  </a:lnTo>
                  <a:lnTo>
                    <a:pt x="7086" y="51612"/>
                  </a:lnTo>
                  <a:lnTo>
                    <a:pt x="6083" y="51612"/>
                  </a:lnTo>
                  <a:lnTo>
                    <a:pt x="5054" y="52603"/>
                  </a:lnTo>
                  <a:lnTo>
                    <a:pt x="4064" y="53632"/>
                  </a:lnTo>
                  <a:lnTo>
                    <a:pt x="4064" y="54622"/>
                  </a:lnTo>
                  <a:lnTo>
                    <a:pt x="3035" y="54622"/>
                  </a:lnTo>
                  <a:lnTo>
                    <a:pt x="3035" y="55664"/>
                  </a:lnTo>
                  <a:lnTo>
                    <a:pt x="2044" y="55664"/>
                  </a:lnTo>
                  <a:lnTo>
                    <a:pt x="2044" y="57683"/>
                  </a:lnTo>
                  <a:lnTo>
                    <a:pt x="1003" y="57683"/>
                  </a:lnTo>
                  <a:lnTo>
                    <a:pt x="1003" y="60693"/>
                  </a:lnTo>
                  <a:lnTo>
                    <a:pt x="12" y="60693"/>
                  </a:lnTo>
                  <a:lnTo>
                    <a:pt x="12" y="71856"/>
                  </a:lnTo>
                  <a:lnTo>
                    <a:pt x="1003" y="72847"/>
                  </a:lnTo>
                  <a:lnTo>
                    <a:pt x="1003" y="73875"/>
                  </a:lnTo>
                  <a:lnTo>
                    <a:pt x="2044" y="74866"/>
                  </a:lnTo>
                  <a:lnTo>
                    <a:pt x="2044" y="75857"/>
                  </a:lnTo>
                  <a:lnTo>
                    <a:pt x="3035" y="76885"/>
                  </a:lnTo>
                  <a:lnTo>
                    <a:pt x="3035" y="77876"/>
                  </a:lnTo>
                  <a:lnTo>
                    <a:pt x="4064" y="77876"/>
                  </a:lnTo>
                  <a:lnTo>
                    <a:pt x="4064" y="78917"/>
                  </a:lnTo>
                  <a:lnTo>
                    <a:pt x="5054" y="78917"/>
                  </a:lnTo>
                  <a:lnTo>
                    <a:pt x="5054" y="79908"/>
                  </a:lnTo>
                  <a:lnTo>
                    <a:pt x="6083" y="80937"/>
                  </a:lnTo>
                  <a:lnTo>
                    <a:pt x="7086" y="80937"/>
                  </a:lnTo>
                  <a:lnTo>
                    <a:pt x="8115" y="81927"/>
                  </a:lnTo>
                  <a:lnTo>
                    <a:pt x="9105" y="81927"/>
                  </a:lnTo>
                  <a:lnTo>
                    <a:pt x="10134" y="82956"/>
                  </a:lnTo>
                  <a:lnTo>
                    <a:pt x="20256" y="82956"/>
                  </a:lnTo>
                  <a:lnTo>
                    <a:pt x="20256" y="81927"/>
                  </a:lnTo>
                  <a:lnTo>
                    <a:pt x="22275" y="81927"/>
                  </a:lnTo>
                  <a:lnTo>
                    <a:pt x="22275" y="80937"/>
                  </a:lnTo>
                  <a:lnTo>
                    <a:pt x="23266" y="80937"/>
                  </a:lnTo>
                  <a:lnTo>
                    <a:pt x="25298" y="78917"/>
                  </a:lnTo>
                  <a:lnTo>
                    <a:pt x="25298" y="77876"/>
                  </a:lnTo>
                  <a:lnTo>
                    <a:pt x="26327" y="77876"/>
                  </a:lnTo>
                  <a:lnTo>
                    <a:pt x="26327" y="75857"/>
                  </a:lnTo>
                  <a:lnTo>
                    <a:pt x="27317" y="74866"/>
                  </a:lnTo>
                  <a:lnTo>
                    <a:pt x="27317" y="75857"/>
                  </a:lnTo>
                  <a:lnTo>
                    <a:pt x="28308" y="76885"/>
                  </a:lnTo>
                  <a:lnTo>
                    <a:pt x="28308" y="77876"/>
                  </a:lnTo>
                  <a:lnTo>
                    <a:pt x="30340" y="79908"/>
                  </a:lnTo>
                  <a:lnTo>
                    <a:pt x="30340" y="80937"/>
                  </a:lnTo>
                  <a:lnTo>
                    <a:pt x="31369" y="80937"/>
                  </a:lnTo>
                  <a:lnTo>
                    <a:pt x="31369" y="81927"/>
                  </a:lnTo>
                  <a:lnTo>
                    <a:pt x="32359" y="81927"/>
                  </a:lnTo>
                  <a:lnTo>
                    <a:pt x="32359" y="82956"/>
                  </a:lnTo>
                  <a:lnTo>
                    <a:pt x="33388" y="82956"/>
                  </a:lnTo>
                  <a:lnTo>
                    <a:pt x="33388" y="83947"/>
                  </a:lnTo>
                  <a:lnTo>
                    <a:pt x="35420" y="83947"/>
                  </a:lnTo>
                  <a:lnTo>
                    <a:pt x="35420" y="84988"/>
                  </a:lnTo>
                  <a:lnTo>
                    <a:pt x="38430" y="84988"/>
                  </a:lnTo>
                  <a:lnTo>
                    <a:pt x="39458" y="85979"/>
                  </a:lnTo>
                  <a:lnTo>
                    <a:pt x="45529" y="85979"/>
                  </a:lnTo>
                  <a:lnTo>
                    <a:pt x="46532" y="84988"/>
                  </a:lnTo>
                  <a:lnTo>
                    <a:pt x="49580" y="84988"/>
                  </a:lnTo>
                  <a:lnTo>
                    <a:pt x="50571" y="83947"/>
                  </a:lnTo>
                  <a:lnTo>
                    <a:pt x="51612" y="82956"/>
                  </a:lnTo>
                  <a:lnTo>
                    <a:pt x="52603" y="82956"/>
                  </a:lnTo>
                  <a:lnTo>
                    <a:pt x="53632" y="81927"/>
                  </a:lnTo>
                  <a:lnTo>
                    <a:pt x="54622" y="81927"/>
                  </a:lnTo>
                  <a:lnTo>
                    <a:pt x="54622" y="80937"/>
                  </a:lnTo>
                  <a:lnTo>
                    <a:pt x="57683" y="77876"/>
                  </a:lnTo>
                  <a:lnTo>
                    <a:pt x="57683" y="76885"/>
                  </a:lnTo>
                  <a:lnTo>
                    <a:pt x="58674" y="76885"/>
                  </a:lnTo>
                  <a:lnTo>
                    <a:pt x="58674" y="74866"/>
                  </a:lnTo>
                  <a:lnTo>
                    <a:pt x="59702" y="74866"/>
                  </a:lnTo>
                  <a:lnTo>
                    <a:pt x="59702" y="71856"/>
                  </a:lnTo>
                  <a:lnTo>
                    <a:pt x="60693" y="71856"/>
                  </a:lnTo>
                  <a:lnTo>
                    <a:pt x="60693" y="60693"/>
                  </a:lnTo>
                  <a:close/>
                </a:path>
                <a:path w="60959" h="127000">
                  <a:moveTo>
                    <a:pt x="60718" y="15163"/>
                  </a:moveTo>
                  <a:lnTo>
                    <a:pt x="59677" y="14173"/>
                  </a:lnTo>
                  <a:lnTo>
                    <a:pt x="59677" y="12141"/>
                  </a:lnTo>
                  <a:lnTo>
                    <a:pt x="58686" y="11112"/>
                  </a:lnTo>
                  <a:lnTo>
                    <a:pt x="57658" y="10121"/>
                  </a:lnTo>
                  <a:lnTo>
                    <a:pt x="57658" y="9093"/>
                  </a:lnTo>
                  <a:lnTo>
                    <a:pt x="56667" y="9093"/>
                  </a:lnTo>
                  <a:lnTo>
                    <a:pt x="56667" y="8102"/>
                  </a:lnTo>
                  <a:lnTo>
                    <a:pt x="54648" y="6070"/>
                  </a:lnTo>
                  <a:lnTo>
                    <a:pt x="54648" y="17183"/>
                  </a:lnTo>
                  <a:lnTo>
                    <a:pt x="54648" y="22263"/>
                  </a:lnTo>
                  <a:lnTo>
                    <a:pt x="53606" y="23253"/>
                  </a:lnTo>
                  <a:lnTo>
                    <a:pt x="53606" y="24282"/>
                  </a:lnTo>
                  <a:lnTo>
                    <a:pt x="52616" y="25285"/>
                  </a:lnTo>
                  <a:lnTo>
                    <a:pt x="52616" y="26314"/>
                  </a:lnTo>
                  <a:lnTo>
                    <a:pt x="51587" y="26314"/>
                  </a:lnTo>
                  <a:lnTo>
                    <a:pt x="51587" y="27305"/>
                  </a:lnTo>
                  <a:lnTo>
                    <a:pt x="50596" y="27305"/>
                  </a:lnTo>
                  <a:lnTo>
                    <a:pt x="48564" y="29324"/>
                  </a:lnTo>
                  <a:lnTo>
                    <a:pt x="47536" y="29324"/>
                  </a:lnTo>
                  <a:lnTo>
                    <a:pt x="46545" y="30365"/>
                  </a:lnTo>
                  <a:lnTo>
                    <a:pt x="43497" y="30365"/>
                  </a:lnTo>
                  <a:lnTo>
                    <a:pt x="42494" y="31356"/>
                  </a:lnTo>
                  <a:lnTo>
                    <a:pt x="18211" y="31356"/>
                  </a:lnTo>
                  <a:lnTo>
                    <a:pt x="17221" y="30365"/>
                  </a:lnTo>
                  <a:lnTo>
                    <a:pt x="14160" y="30365"/>
                  </a:lnTo>
                  <a:lnTo>
                    <a:pt x="14160" y="29324"/>
                  </a:lnTo>
                  <a:lnTo>
                    <a:pt x="11150" y="29324"/>
                  </a:lnTo>
                  <a:lnTo>
                    <a:pt x="11150" y="28333"/>
                  </a:lnTo>
                  <a:lnTo>
                    <a:pt x="10121" y="28333"/>
                  </a:lnTo>
                  <a:lnTo>
                    <a:pt x="9131" y="27305"/>
                  </a:lnTo>
                  <a:lnTo>
                    <a:pt x="8089" y="26314"/>
                  </a:lnTo>
                  <a:lnTo>
                    <a:pt x="7099" y="25285"/>
                  </a:lnTo>
                  <a:lnTo>
                    <a:pt x="7099" y="24282"/>
                  </a:lnTo>
                  <a:lnTo>
                    <a:pt x="6070" y="23253"/>
                  </a:lnTo>
                  <a:lnTo>
                    <a:pt x="6070" y="16192"/>
                  </a:lnTo>
                  <a:lnTo>
                    <a:pt x="8089" y="14173"/>
                  </a:lnTo>
                  <a:lnTo>
                    <a:pt x="8089" y="13131"/>
                  </a:lnTo>
                  <a:lnTo>
                    <a:pt x="9131" y="13131"/>
                  </a:lnTo>
                  <a:lnTo>
                    <a:pt x="9131" y="12141"/>
                  </a:lnTo>
                  <a:lnTo>
                    <a:pt x="10121" y="12141"/>
                  </a:lnTo>
                  <a:lnTo>
                    <a:pt x="11150" y="11112"/>
                  </a:lnTo>
                  <a:lnTo>
                    <a:pt x="12141" y="11112"/>
                  </a:lnTo>
                  <a:lnTo>
                    <a:pt x="12141" y="10121"/>
                  </a:lnTo>
                  <a:lnTo>
                    <a:pt x="14160" y="10121"/>
                  </a:lnTo>
                  <a:lnTo>
                    <a:pt x="14160" y="9093"/>
                  </a:lnTo>
                  <a:lnTo>
                    <a:pt x="18211" y="9093"/>
                  </a:lnTo>
                  <a:lnTo>
                    <a:pt x="19240" y="8102"/>
                  </a:lnTo>
                  <a:lnTo>
                    <a:pt x="41465" y="8102"/>
                  </a:lnTo>
                  <a:lnTo>
                    <a:pt x="41465" y="9093"/>
                  </a:lnTo>
                  <a:lnTo>
                    <a:pt x="45516" y="9093"/>
                  </a:lnTo>
                  <a:lnTo>
                    <a:pt x="46545" y="10121"/>
                  </a:lnTo>
                  <a:lnTo>
                    <a:pt x="48564" y="10121"/>
                  </a:lnTo>
                  <a:lnTo>
                    <a:pt x="48564" y="11112"/>
                  </a:lnTo>
                  <a:lnTo>
                    <a:pt x="49568" y="11112"/>
                  </a:lnTo>
                  <a:lnTo>
                    <a:pt x="50596" y="12141"/>
                  </a:lnTo>
                  <a:lnTo>
                    <a:pt x="51587" y="12141"/>
                  </a:lnTo>
                  <a:lnTo>
                    <a:pt x="51587" y="13131"/>
                  </a:lnTo>
                  <a:lnTo>
                    <a:pt x="52616" y="13131"/>
                  </a:lnTo>
                  <a:lnTo>
                    <a:pt x="52616" y="14173"/>
                  </a:lnTo>
                  <a:lnTo>
                    <a:pt x="53606" y="15163"/>
                  </a:lnTo>
                  <a:lnTo>
                    <a:pt x="53606" y="16192"/>
                  </a:lnTo>
                  <a:lnTo>
                    <a:pt x="54648" y="17183"/>
                  </a:lnTo>
                  <a:lnTo>
                    <a:pt x="54648" y="6070"/>
                  </a:lnTo>
                  <a:lnTo>
                    <a:pt x="53606" y="6070"/>
                  </a:lnTo>
                  <a:lnTo>
                    <a:pt x="53606" y="5041"/>
                  </a:lnTo>
                  <a:lnTo>
                    <a:pt x="51587" y="5041"/>
                  </a:lnTo>
                  <a:lnTo>
                    <a:pt x="51587" y="4051"/>
                  </a:lnTo>
                  <a:lnTo>
                    <a:pt x="50596" y="4051"/>
                  </a:lnTo>
                  <a:lnTo>
                    <a:pt x="49568" y="3022"/>
                  </a:lnTo>
                  <a:lnTo>
                    <a:pt x="48564" y="3022"/>
                  </a:lnTo>
                  <a:lnTo>
                    <a:pt x="47536" y="2032"/>
                  </a:lnTo>
                  <a:lnTo>
                    <a:pt x="44526" y="2032"/>
                  </a:lnTo>
                  <a:lnTo>
                    <a:pt x="43497" y="990"/>
                  </a:lnTo>
                  <a:lnTo>
                    <a:pt x="36423" y="990"/>
                  </a:lnTo>
                  <a:lnTo>
                    <a:pt x="35394" y="0"/>
                  </a:lnTo>
                  <a:lnTo>
                    <a:pt x="25311" y="0"/>
                  </a:lnTo>
                  <a:lnTo>
                    <a:pt x="24282" y="990"/>
                  </a:lnTo>
                  <a:lnTo>
                    <a:pt x="17221" y="990"/>
                  </a:lnTo>
                  <a:lnTo>
                    <a:pt x="17221" y="2032"/>
                  </a:lnTo>
                  <a:lnTo>
                    <a:pt x="14160" y="2032"/>
                  </a:lnTo>
                  <a:lnTo>
                    <a:pt x="13169" y="3022"/>
                  </a:lnTo>
                  <a:lnTo>
                    <a:pt x="11150" y="3022"/>
                  </a:lnTo>
                  <a:lnTo>
                    <a:pt x="11150" y="4051"/>
                  </a:lnTo>
                  <a:lnTo>
                    <a:pt x="9131" y="4051"/>
                  </a:lnTo>
                  <a:lnTo>
                    <a:pt x="8089" y="5041"/>
                  </a:lnTo>
                  <a:lnTo>
                    <a:pt x="7099" y="5041"/>
                  </a:lnTo>
                  <a:lnTo>
                    <a:pt x="3048" y="9093"/>
                  </a:lnTo>
                  <a:lnTo>
                    <a:pt x="3048" y="10121"/>
                  </a:lnTo>
                  <a:lnTo>
                    <a:pt x="2019" y="11112"/>
                  </a:lnTo>
                  <a:lnTo>
                    <a:pt x="1028" y="12141"/>
                  </a:lnTo>
                  <a:lnTo>
                    <a:pt x="1028" y="14173"/>
                  </a:lnTo>
                  <a:lnTo>
                    <a:pt x="0" y="15163"/>
                  </a:lnTo>
                  <a:lnTo>
                    <a:pt x="0" y="25285"/>
                  </a:lnTo>
                  <a:lnTo>
                    <a:pt x="1028" y="26314"/>
                  </a:lnTo>
                  <a:lnTo>
                    <a:pt x="1028" y="27305"/>
                  </a:lnTo>
                  <a:lnTo>
                    <a:pt x="2019" y="28333"/>
                  </a:lnTo>
                  <a:lnTo>
                    <a:pt x="2019" y="29324"/>
                  </a:lnTo>
                  <a:lnTo>
                    <a:pt x="7099" y="34404"/>
                  </a:lnTo>
                  <a:lnTo>
                    <a:pt x="8089" y="34404"/>
                  </a:lnTo>
                  <a:lnTo>
                    <a:pt x="8089" y="35394"/>
                  </a:lnTo>
                  <a:lnTo>
                    <a:pt x="10121" y="35394"/>
                  </a:lnTo>
                  <a:lnTo>
                    <a:pt x="11150" y="36436"/>
                  </a:lnTo>
                  <a:lnTo>
                    <a:pt x="12141" y="36436"/>
                  </a:lnTo>
                  <a:lnTo>
                    <a:pt x="13169" y="37426"/>
                  </a:lnTo>
                  <a:lnTo>
                    <a:pt x="16192" y="37426"/>
                  </a:lnTo>
                  <a:lnTo>
                    <a:pt x="16192" y="38455"/>
                  </a:lnTo>
                  <a:lnTo>
                    <a:pt x="22263" y="38455"/>
                  </a:lnTo>
                  <a:lnTo>
                    <a:pt x="22263" y="39446"/>
                  </a:lnTo>
                  <a:lnTo>
                    <a:pt x="37414" y="39446"/>
                  </a:lnTo>
                  <a:lnTo>
                    <a:pt x="38455" y="38455"/>
                  </a:lnTo>
                  <a:lnTo>
                    <a:pt x="43497" y="38455"/>
                  </a:lnTo>
                  <a:lnTo>
                    <a:pt x="44526" y="37426"/>
                  </a:lnTo>
                  <a:lnTo>
                    <a:pt x="47536" y="37426"/>
                  </a:lnTo>
                  <a:lnTo>
                    <a:pt x="48564" y="36436"/>
                  </a:lnTo>
                  <a:lnTo>
                    <a:pt x="50596" y="36436"/>
                  </a:lnTo>
                  <a:lnTo>
                    <a:pt x="50596" y="35394"/>
                  </a:lnTo>
                  <a:lnTo>
                    <a:pt x="51587" y="35394"/>
                  </a:lnTo>
                  <a:lnTo>
                    <a:pt x="52616" y="34404"/>
                  </a:lnTo>
                  <a:lnTo>
                    <a:pt x="53606" y="34404"/>
                  </a:lnTo>
                  <a:lnTo>
                    <a:pt x="53606" y="33375"/>
                  </a:lnTo>
                  <a:lnTo>
                    <a:pt x="54648" y="33375"/>
                  </a:lnTo>
                  <a:lnTo>
                    <a:pt x="56667" y="31356"/>
                  </a:lnTo>
                  <a:lnTo>
                    <a:pt x="58686" y="29324"/>
                  </a:lnTo>
                  <a:lnTo>
                    <a:pt x="58686" y="28333"/>
                  </a:lnTo>
                  <a:lnTo>
                    <a:pt x="59677" y="27305"/>
                  </a:lnTo>
                  <a:lnTo>
                    <a:pt x="59677" y="25285"/>
                  </a:lnTo>
                  <a:lnTo>
                    <a:pt x="60718" y="24282"/>
                  </a:lnTo>
                  <a:lnTo>
                    <a:pt x="60718" y="151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2" name="object 1122"/>
            <p:cNvSpPr/>
            <p:nvPr/>
          </p:nvSpPr>
          <p:spPr>
            <a:xfrm>
              <a:off x="13204615" y="4412802"/>
              <a:ext cx="0" cy="43815"/>
            </a:xfrm>
            <a:custGeom>
              <a:avLst/>
              <a:gdLst/>
              <a:ahLst/>
              <a:cxnLst/>
              <a:rect l="l" t="t" r="r" b="b"/>
              <a:pathLst>
                <a:path h="43814">
                  <a:moveTo>
                    <a:pt x="0" y="43493"/>
                  </a:moveTo>
                  <a:lnTo>
                    <a:pt x="0" y="0"/>
                  </a:lnTo>
                  <a:lnTo>
                    <a:pt x="0" y="4349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3" name="object 1123"/>
            <p:cNvSpPr/>
            <p:nvPr/>
          </p:nvSpPr>
          <p:spPr>
            <a:xfrm>
              <a:off x="13180348" y="4432009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5">
                  <a:moveTo>
                    <a:pt x="47541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4" name="object 1124"/>
            <p:cNvSpPr/>
            <p:nvPr/>
          </p:nvSpPr>
          <p:spPr>
            <a:xfrm>
              <a:off x="13180328" y="4389507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25" name="object 1125"/>
          <p:cNvGrpSpPr/>
          <p:nvPr/>
        </p:nvGrpSpPr>
        <p:grpSpPr>
          <a:xfrm>
            <a:off x="12116896" y="5626554"/>
            <a:ext cx="220979" cy="42545"/>
            <a:chOff x="12092481" y="2468823"/>
            <a:chExt cx="220979" cy="42545"/>
          </a:xfrm>
        </p:grpSpPr>
        <p:sp>
          <p:nvSpPr>
            <p:cNvPr id="1126" name="object 1126"/>
            <p:cNvSpPr/>
            <p:nvPr/>
          </p:nvSpPr>
          <p:spPr>
            <a:xfrm>
              <a:off x="12092481" y="2508290"/>
              <a:ext cx="220979" cy="0"/>
            </a:xfrm>
            <a:custGeom>
              <a:avLst/>
              <a:gdLst/>
              <a:ahLst/>
              <a:cxnLst/>
              <a:rect l="l" t="t" r="r" b="b"/>
              <a:pathLst>
                <a:path w="220979">
                  <a:moveTo>
                    <a:pt x="22060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27" name="object 1127"/>
            <p:cNvSpPr/>
            <p:nvPr/>
          </p:nvSpPr>
          <p:spPr>
            <a:xfrm>
              <a:off x="12092481" y="2471859"/>
              <a:ext cx="220979" cy="0"/>
            </a:xfrm>
            <a:custGeom>
              <a:avLst/>
              <a:gdLst/>
              <a:ahLst/>
              <a:cxnLst/>
              <a:rect l="l" t="t" r="r" b="b"/>
              <a:pathLst>
                <a:path w="220979">
                  <a:moveTo>
                    <a:pt x="22060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28" name="object 1128"/>
          <p:cNvPicPr/>
          <p:nvPr/>
        </p:nvPicPr>
        <p:blipFill>
          <a:blip r:embed="rId108" cstate="print"/>
          <a:stretch>
            <a:fillRect/>
          </a:stretch>
        </p:blipFill>
        <p:spPr>
          <a:xfrm>
            <a:off x="10387471" y="3641106"/>
            <a:ext cx="780214" cy="2085631"/>
          </a:xfrm>
          <a:prstGeom prst="rect">
            <a:avLst/>
          </a:prstGeom>
        </p:spPr>
      </p:pic>
      <p:grpSp>
        <p:nvGrpSpPr>
          <p:cNvPr id="1129" name="object 1129"/>
          <p:cNvGrpSpPr/>
          <p:nvPr/>
        </p:nvGrpSpPr>
        <p:grpSpPr>
          <a:xfrm>
            <a:off x="12055167" y="5337136"/>
            <a:ext cx="112395" cy="376555"/>
            <a:chOff x="12030752" y="2179405"/>
            <a:chExt cx="112395" cy="376555"/>
          </a:xfrm>
        </p:grpSpPr>
        <p:sp>
          <p:nvSpPr>
            <p:cNvPr id="1130" name="object 1130"/>
            <p:cNvSpPr/>
            <p:nvPr/>
          </p:nvSpPr>
          <p:spPr>
            <a:xfrm>
              <a:off x="12115756" y="250829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1" name="object 1131"/>
            <p:cNvSpPr/>
            <p:nvPr/>
          </p:nvSpPr>
          <p:spPr>
            <a:xfrm>
              <a:off x="12115756" y="217940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244892"/>
                  </a:moveTo>
                  <a:lnTo>
                    <a:pt x="0" y="292433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2" name="object 1132"/>
            <p:cNvSpPr/>
            <p:nvPr/>
          </p:nvSpPr>
          <p:spPr>
            <a:xfrm>
              <a:off x="12030748" y="2202706"/>
              <a:ext cx="62230" cy="127000"/>
            </a:xfrm>
            <a:custGeom>
              <a:avLst/>
              <a:gdLst/>
              <a:ahLst/>
              <a:cxnLst/>
              <a:rect l="l" t="t" r="r" b="b"/>
              <a:pathLst>
                <a:path w="62229" h="127000">
                  <a:moveTo>
                    <a:pt x="60718" y="104216"/>
                  </a:moveTo>
                  <a:lnTo>
                    <a:pt x="0" y="104216"/>
                  </a:lnTo>
                  <a:lnTo>
                    <a:pt x="0" y="109245"/>
                  </a:lnTo>
                  <a:lnTo>
                    <a:pt x="1028" y="109245"/>
                  </a:lnTo>
                  <a:lnTo>
                    <a:pt x="1028" y="110286"/>
                  </a:lnTo>
                  <a:lnTo>
                    <a:pt x="3048" y="110286"/>
                  </a:lnTo>
                  <a:lnTo>
                    <a:pt x="3048" y="111277"/>
                  </a:lnTo>
                  <a:lnTo>
                    <a:pt x="4051" y="111277"/>
                  </a:lnTo>
                  <a:lnTo>
                    <a:pt x="4051" y="112306"/>
                  </a:lnTo>
                  <a:lnTo>
                    <a:pt x="5080" y="112306"/>
                  </a:lnTo>
                  <a:lnTo>
                    <a:pt x="6070" y="113296"/>
                  </a:lnTo>
                  <a:lnTo>
                    <a:pt x="6070" y="114325"/>
                  </a:lnTo>
                  <a:lnTo>
                    <a:pt x="7099" y="114325"/>
                  </a:lnTo>
                  <a:lnTo>
                    <a:pt x="8089" y="115328"/>
                  </a:lnTo>
                  <a:lnTo>
                    <a:pt x="8089" y="116357"/>
                  </a:lnTo>
                  <a:lnTo>
                    <a:pt x="9131" y="116357"/>
                  </a:lnTo>
                  <a:lnTo>
                    <a:pt x="10121" y="117348"/>
                  </a:lnTo>
                  <a:lnTo>
                    <a:pt x="10121" y="118376"/>
                  </a:lnTo>
                  <a:lnTo>
                    <a:pt x="11150" y="118376"/>
                  </a:lnTo>
                  <a:lnTo>
                    <a:pt x="11150" y="120408"/>
                  </a:lnTo>
                  <a:lnTo>
                    <a:pt x="12141" y="120408"/>
                  </a:lnTo>
                  <a:lnTo>
                    <a:pt x="12141" y="121399"/>
                  </a:lnTo>
                  <a:lnTo>
                    <a:pt x="14160" y="123418"/>
                  </a:lnTo>
                  <a:lnTo>
                    <a:pt x="14160" y="125437"/>
                  </a:lnTo>
                  <a:lnTo>
                    <a:pt x="15201" y="125437"/>
                  </a:lnTo>
                  <a:lnTo>
                    <a:pt x="15201" y="126479"/>
                  </a:lnTo>
                  <a:lnTo>
                    <a:pt x="22263" y="126479"/>
                  </a:lnTo>
                  <a:lnTo>
                    <a:pt x="22263" y="125437"/>
                  </a:lnTo>
                  <a:lnTo>
                    <a:pt x="21272" y="124447"/>
                  </a:lnTo>
                  <a:lnTo>
                    <a:pt x="21272" y="122428"/>
                  </a:lnTo>
                  <a:lnTo>
                    <a:pt x="20231" y="122428"/>
                  </a:lnTo>
                  <a:lnTo>
                    <a:pt x="20231" y="121399"/>
                  </a:lnTo>
                  <a:lnTo>
                    <a:pt x="19240" y="120408"/>
                  </a:lnTo>
                  <a:lnTo>
                    <a:pt x="19240" y="119367"/>
                  </a:lnTo>
                  <a:lnTo>
                    <a:pt x="18211" y="119367"/>
                  </a:lnTo>
                  <a:lnTo>
                    <a:pt x="18211" y="117348"/>
                  </a:lnTo>
                  <a:lnTo>
                    <a:pt x="17221" y="117348"/>
                  </a:lnTo>
                  <a:lnTo>
                    <a:pt x="17221" y="116357"/>
                  </a:lnTo>
                  <a:lnTo>
                    <a:pt x="15201" y="114325"/>
                  </a:lnTo>
                  <a:lnTo>
                    <a:pt x="15201" y="113296"/>
                  </a:lnTo>
                  <a:lnTo>
                    <a:pt x="14160" y="113296"/>
                  </a:lnTo>
                  <a:lnTo>
                    <a:pt x="14160" y="112306"/>
                  </a:lnTo>
                  <a:lnTo>
                    <a:pt x="60718" y="112306"/>
                  </a:lnTo>
                  <a:lnTo>
                    <a:pt x="60718" y="104216"/>
                  </a:lnTo>
                  <a:close/>
                </a:path>
                <a:path w="62229" h="127000">
                  <a:moveTo>
                    <a:pt x="61709" y="63728"/>
                  </a:moveTo>
                  <a:lnTo>
                    <a:pt x="60718" y="62738"/>
                  </a:lnTo>
                  <a:lnTo>
                    <a:pt x="60718" y="59690"/>
                  </a:lnTo>
                  <a:lnTo>
                    <a:pt x="59677" y="58699"/>
                  </a:lnTo>
                  <a:lnTo>
                    <a:pt x="59677" y="56667"/>
                  </a:lnTo>
                  <a:lnTo>
                    <a:pt x="58686" y="56667"/>
                  </a:lnTo>
                  <a:lnTo>
                    <a:pt x="58686" y="55638"/>
                  </a:lnTo>
                  <a:lnTo>
                    <a:pt x="57658" y="54648"/>
                  </a:lnTo>
                  <a:lnTo>
                    <a:pt x="56667" y="53619"/>
                  </a:lnTo>
                  <a:lnTo>
                    <a:pt x="55638" y="52616"/>
                  </a:lnTo>
                  <a:lnTo>
                    <a:pt x="55638" y="51587"/>
                  </a:lnTo>
                  <a:lnTo>
                    <a:pt x="54648" y="51587"/>
                  </a:lnTo>
                  <a:lnTo>
                    <a:pt x="54648" y="50596"/>
                  </a:lnTo>
                  <a:lnTo>
                    <a:pt x="53606" y="50596"/>
                  </a:lnTo>
                  <a:lnTo>
                    <a:pt x="52616" y="49568"/>
                  </a:lnTo>
                  <a:lnTo>
                    <a:pt x="51587" y="49568"/>
                  </a:lnTo>
                  <a:lnTo>
                    <a:pt x="51587" y="48577"/>
                  </a:lnTo>
                  <a:lnTo>
                    <a:pt x="49568" y="48577"/>
                  </a:lnTo>
                  <a:lnTo>
                    <a:pt x="48577" y="47536"/>
                  </a:lnTo>
                  <a:lnTo>
                    <a:pt x="46545" y="47536"/>
                  </a:lnTo>
                  <a:lnTo>
                    <a:pt x="45516" y="46545"/>
                  </a:lnTo>
                  <a:lnTo>
                    <a:pt x="34404" y="46545"/>
                  </a:lnTo>
                  <a:lnTo>
                    <a:pt x="33413" y="47536"/>
                  </a:lnTo>
                  <a:lnTo>
                    <a:pt x="31394" y="47536"/>
                  </a:lnTo>
                  <a:lnTo>
                    <a:pt x="29362" y="49568"/>
                  </a:lnTo>
                  <a:lnTo>
                    <a:pt x="28333" y="49568"/>
                  </a:lnTo>
                  <a:lnTo>
                    <a:pt x="27343" y="50596"/>
                  </a:lnTo>
                  <a:lnTo>
                    <a:pt x="26314" y="50596"/>
                  </a:lnTo>
                  <a:lnTo>
                    <a:pt x="26314" y="51587"/>
                  </a:lnTo>
                  <a:lnTo>
                    <a:pt x="25311" y="52616"/>
                  </a:lnTo>
                  <a:lnTo>
                    <a:pt x="24282" y="53619"/>
                  </a:lnTo>
                  <a:lnTo>
                    <a:pt x="24282" y="54648"/>
                  </a:lnTo>
                  <a:lnTo>
                    <a:pt x="23291" y="54648"/>
                  </a:lnTo>
                  <a:lnTo>
                    <a:pt x="23291" y="56667"/>
                  </a:lnTo>
                  <a:lnTo>
                    <a:pt x="22263" y="56667"/>
                  </a:lnTo>
                  <a:lnTo>
                    <a:pt x="22263" y="58699"/>
                  </a:lnTo>
                  <a:lnTo>
                    <a:pt x="21272" y="58699"/>
                  </a:lnTo>
                  <a:lnTo>
                    <a:pt x="21272" y="69799"/>
                  </a:lnTo>
                  <a:lnTo>
                    <a:pt x="22263" y="70840"/>
                  </a:lnTo>
                  <a:lnTo>
                    <a:pt x="22263" y="72859"/>
                  </a:lnTo>
                  <a:lnTo>
                    <a:pt x="23291" y="73850"/>
                  </a:lnTo>
                  <a:lnTo>
                    <a:pt x="23291" y="74879"/>
                  </a:lnTo>
                  <a:lnTo>
                    <a:pt x="24282" y="75882"/>
                  </a:lnTo>
                  <a:lnTo>
                    <a:pt x="8089" y="72859"/>
                  </a:lnTo>
                  <a:lnTo>
                    <a:pt x="8089" y="49568"/>
                  </a:lnTo>
                  <a:lnTo>
                    <a:pt x="1028" y="49568"/>
                  </a:lnTo>
                  <a:lnTo>
                    <a:pt x="1028" y="78930"/>
                  </a:lnTo>
                  <a:lnTo>
                    <a:pt x="32385" y="85001"/>
                  </a:lnTo>
                  <a:lnTo>
                    <a:pt x="33413" y="77901"/>
                  </a:lnTo>
                  <a:lnTo>
                    <a:pt x="32385" y="77901"/>
                  </a:lnTo>
                  <a:lnTo>
                    <a:pt x="32385" y="76911"/>
                  </a:lnTo>
                  <a:lnTo>
                    <a:pt x="31394" y="76911"/>
                  </a:lnTo>
                  <a:lnTo>
                    <a:pt x="30353" y="75882"/>
                  </a:lnTo>
                  <a:lnTo>
                    <a:pt x="30353" y="74879"/>
                  </a:lnTo>
                  <a:lnTo>
                    <a:pt x="29362" y="74879"/>
                  </a:lnTo>
                  <a:lnTo>
                    <a:pt x="29362" y="73850"/>
                  </a:lnTo>
                  <a:lnTo>
                    <a:pt x="28333" y="72859"/>
                  </a:lnTo>
                  <a:lnTo>
                    <a:pt x="28333" y="70840"/>
                  </a:lnTo>
                  <a:lnTo>
                    <a:pt x="27343" y="69799"/>
                  </a:lnTo>
                  <a:lnTo>
                    <a:pt x="27343" y="62738"/>
                  </a:lnTo>
                  <a:lnTo>
                    <a:pt x="28333" y="61709"/>
                  </a:lnTo>
                  <a:lnTo>
                    <a:pt x="28333" y="60718"/>
                  </a:lnTo>
                  <a:lnTo>
                    <a:pt x="29362" y="59690"/>
                  </a:lnTo>
                  <a:lnTo>
                    <a:pt x="29362" y="58699"/>
                  </a:lnTo>
                  <a:lnTo>
                    <a:pt x="30353" y="57658"/>
                  </a:lnTo>
                  <a:lnTo>
                    <a:pt x="31394" y="57658"/>
                  </a:lnTo>
                  <a:lnTo>
                    <a:pt x="31394" y="56667"/>
                  </a:lnTo>
                  <a:lnTo>
                    <a:pt x="32385" y="56667"/>
                  </a:lnTo>
                  <a:lnTo>
                    <a:pt x="32385" y="55638"/>
                  </a:lnTo>
                  <a:lnTo>
                    <a:pt x="34404" y="55638"/>
                  </a:lnTo>
                  <a:lnTo>
                    <a:pt x="34404" y="54648"/>
                  </a:lnTo>
                  <a:lnTo>
                    <a:pt x="38455" y="54648"/>
                  </a:lnTo>
                  <a:lnTo>
                    <a:pt x="38455" y="53619"/>
                  </a:lnTo>
                  <a:lnTo>
                    <a:pt x="42494" y="53619"/>
                  </a:lnTo>
                  <a:lnTo>
                    <a:pt x="43535" y="54648"/>
                  </a:lnTo>
                  <a:lnTo>
                    <a:pt x="46545" y="54648"/>
                  </a:lnTo>
                  <a:lnTo>
                    <a:pt x="47536" y="55638"/>
                  </a:lnTo>
                  <a:lnTo>
                    <a:pt x="48577" y="55638"/>
                  </a:lnTo>
                  <a:lnTo>
                    <a:pt x="49568" y="56667"/>
                  </a:lnTo>
                  <a:lnTo>
                    <a:pt x="50596" y="56667"/>
                  </a:lnTo>
                  <a:lnTo>
                    <a:pt x="50596" y="57658"/>
                  </a:lnTo>
                  <a:lnTo>
                    <a:pt x="51587" y="57658"/>
                  </a:lnTo>
                  <a:lnTo>
                    <a:pt x="52616" y="58699"/>
                  </a:lnTo>
                  <a:lnTo>
                    <a:pt x="52616" y="59690"/>
                  </a:lnTo>
                  <a:lnTo>
                    <a:pt x="53606" y="59690"/>
                  </a:lnTo>
                  <a:lnTo>
                    <a:pt x="53606" y="61709"/>
                  </a:lnTo>
                  <a:lnTo>
                    <a:pt x="54648" y="61709"/>
                  </a:lnTo>
                  <a:lnTo>
                    <a:pt x="54648" y="63728"/>
                  </a:lnTo>
                  <a:lnTo>
                    <a:pt x="55638" y="64770"/>
                  </a:lnTo>
                  <a:lnTo>
                    <a:pt x="55638" y="68808"/>
                  </a:lnTo>
                  <a:lnTo>
                    <a:pt x="54648" y="68808"/>
                  </a:lnTo>
                  <a:lnTo>
                    <a:pt x="54648" y="71831"/>
                  </a:lnTo>
                  <a:lnTo>
                    <a:pt x="53606" y="71831"/>
                  </a:lnTo>
                  <a:lnTo>
                    <a:pt x="53606" y="72859"/>
                  </a:lnTo>
                  <a:lnTo>
                    <a:pt x="52616" y="73850"/>
                  </a:lnTo>
                  <a:lnTo>
                    <a:pt x="52616" y="74879"/>
                  </a:lnTo>
                  <a:lnTo>
                    <a:pt x="51587" y="74879"/>
                  </a:lnTo>
                  <a:lnTo>
                    <a:pt x="51587" y="75882"/>
                  </a:lnTo>
                  <a:lnTo>
                    <a:pt x="49568" y="75882"/>
                  </a:lnTo>
                  <a:lnTo>
                    <a:pt x="49568" y="76911"/>
                  </a:lnTo>
                  <a:lnTo>
                    <a:pt x="47536" y="76911"/>
                  </a:lnTo>
                  <a:lnTo>
                    <a:pt x="46545" y="77901"/>
                  </a:lnTo>
                  <a:lnTo>
                    <a:pt x="44526" y="77901"/>
                  </a:lnTo>
                  <a:lnTo>
                    <a:pt x="44526" y="85991"/>
                  </a:lnTo>
                  <a:lnTo>
                    <a:pt x="46545" y="85991"/>
                  </a:lnTo>
                  <a:lnTo>
                    <a:pt x="47536" y="85001"/>
                  </a:lnTo>
                  <a:lnTo>
                    <a:pt x="50596" y="85001"/>
                  </a:lnTo>
                  <a:lnTo>
                    <a:pt x="51587" y="83972"/>
                  </a:lnTo>
                  <a:lnTo>
                    <a:pt x="52616" y="83972"/>
                  </a:lnTo>
                  <a:lnTo>
                    <a:pt x="55638" y="80962"/>
                  </a:lnTo>
                  <a:lnTo>
                    <a:pt x="56667" y="80962"/>
                  </a:lnTo>
                  <a:lnTo>
                    <a:pt x="56667" y="79921"/>
                  </a:lnTo>
                  <a:lnTo>
                    <a:pt x="57658" y="78930"/>
                  </a:lnTo>
                  <a:lnTo>
                    <a:pt x="57658" y="77901"/>
                  </a:lnTo>
                  <a:lnTo>
                    <a:pt x="58686" y="77901"/>
                  </a:lnTo>
                  <a:lnTo>
                    <a:pt x="58686" y="76911"/>
                  </a:lnTo>
                  <a:lnTo>
                    <a:pt x="59677" y="76911"/>
                  </a:lnTo>
                  <a:lnTo>
                    <a:pt x="59677" y="73850"/>
                  </a:lnTo>
                  <a:lnTo>
                    <a:pt x="60718" y="73850"/>
                  </a:lnTo>
                  <a:lnTo>
                    <a:pt x="60718" y="69799"/>
                  </a:lnTo>
                  <a:lnTo>
                    <a:pt x="61709" y="69799"/>
                  </a:lnTo>
                  <a:lnTo>
                    <a:pt x="61709" y="63728"/>
                  </a:lnTo>
                  <a:close/>
                </a:path>
                <a:path w="62229" h="127000">
                  <a:moveTo>
                    <a:pt x="61722" y="18211"/>
                  </a:moveTo>
                  <a:lnTo>
                    <a:pt x="60693" y="17183"/>
                  </a:lnTo>
                  <a:lnTo>
                    <a:pt x="60693" y="13131"/>
                  </a:lnTo>
                  <a:lnTo>
                    <a:pt x="58674" y="11112"/>
                  </a:lnTo>
                  <a:lnTo>
                    <a:pt x="58674" y="10121"/>
                  </a:lnTo>
                  <a:lnTo>
                    <a:pt x="57683" y="9093"/>
                  </a:lnTo>
                  <a:lnTo>
                    <a:pt x="56642" y="8089"/>
                  </a:lnTo>
                  <a:lnTo>
                    <a:pt x="55651" y="7061"/>
                  </a:lnTo>
                  <a:lnTo>
                    <a:pt x="55651" y="18211"/>
                  </a:lnTo>
                  <a:lnTo>
                    <a:pt x="55651" y="21234"/>
                  </a:lnTo>
                  <a:lnTo>
                    <a:pt x="54622" y="22263"/>
                  </a:lnTo>
                  <a:lnTo>
                    <a:pt x="54622" y="24282"/>
                  </a:lnTo>
                  <a:lnTo>
                    <a:pt x="51612" y="27305"/>
                  </a:lnTo>
                  <a:lnTo>
                    <a:pt x="51612" y="28333"/>
                  </a:lnTo>
                  <a:lnTo>
                    <a:pt x="50571" y="28333"/>
                  </a:lnTo>
                  <a:lnTo>
                    <a:pt x="49580" y="29324"/>
                  </a:lnTo>
                  <a:lnTo>
                    <a:pt x="47561" y="29324"/>
                  </a:lnTo>
                  <a:lnTo>
                    <a:pt x="47561" y="30353"/>
                  </a:lnTo>
                  <a:lnTo>
                    <a:pt x="44500" y="30353"/>
                  </a:lnTo>
                  <a:lnTo>
                    <a:pt x="43510" y="31356"/>
                  </a:lnTo>
                  <a:lnTo>
                    <a:pt x="34378" y="31356"/>
                  </a:lnTo>
                  <a:lnTo>
                    <a:pt x="33388" y="32385"/>
                  </a:lnTo>
                  <a:lnTo>
                    <a:pt x="28346" y="32385"/>
                  </a:lnTo>
                  <a:lnTo>
                    <a:pt x="27317" y="31356"/>
                  </a:lnTo>
                  <a:lnTo>
                    <a:pt x="18237" y="31356"/>
                  </a:lnTo>
                  <a:lnTo>
                    <a:pt x="17195" y="30353"/>
                  </a:lnTo>
                  <a:lnTo>
                    <a:pt x="14185" y="30353"/>
                  </a:lnTo>
                  <a:lnTo>
                    <a:pt x="14185" y="29324"/>
                  </a:lnTo>
                  <a:lnTo>
                    <a:pt x="12166" y="29324"/>
                  </a:lnTo>
                  <a:lnTo>
                    <a:pt x="12166" y="28333"/>
                  </a:lnTo>
                  <a:lnTo>
                    <a:pt x="11125" y="28333"/>
                  </a:lnTo>
                  <a:lnTo>
                    <a:pt x="10134" y="27305"/>
                  </a:lnTo>
                  <a:lnTo>
                    <a:pt x="9105" y="27305"/>
                  </a:lnTo>
                  <a:lnTo>
                    <a:pt x="9105" y="26314"/>
                  </a:lnTo>
                  <a:lnTo>
                    <a:pt x="8115" y="26314"/>
                  </a:lnTo>
                  <a:lnTo>
                    <a:pt x="8115" y="25273"/>
                  </a:lnTo>
                  <a:lnTo>
                    <a:pt x="7086" y="24282"/>
                  </a:lnTo>
                  <a:lnTo>
                    <a:pt x="7086" y="22263"/>
                  </a:lnTo>
                  <a:lnTo>
                    <a:pt x="6096" y="21234"/>
                  </a:lnTo>
                  <a:lnTo>
                    <a:pt x="6096" y="18211"/>
                  </a:lnTo>
                  <a:lnTo>
                    <a:pt x="7086" y="18211"/>
                  </a:lnTo>
                  <a:lnTo>
                    <a:pt x="7086" y="16192"/>
                  </a:lnTo>
                  <a:lnTo>
                    <a:pt x="8115" y="15163"/>
                  </a:lnTo>
                  <a:lnTo>
                    <a:pt x="8115" y="14173"/>
                  </a:lnTo>
                  <a:lnTo>
                    <a:pt x="9105" y="14173"/>
                  </a:lnTo>
                  <a:lnTo>
                    <a:pt x="9105" y="13131"/>
                  </a:lnTo>
                  <a:lnTo>
                    <a:pt x="10134" y="12141"/>
                  </a:lnTo>
                  <a:lnTo>
                    <a:pt x="11125" y="11112"/>
                  </a:lnTo>
                  <a:lnTo>
                    <a:pt x="12166" y="11112"/>
                  </a:lnTo>
                  <a:lnTo>
                    <a:pt x="13157" y="10121"/>
                  </a:lnTo>
                  <a:lnTo>
                    <a:pt x="15176" y="10121"/>
                  </a:lnTo>
                  <a:lnTo>
                    <a:pt x="16205" y="9093"/>
                  </a:lnTo>
                  <a:lnTo>
                    <a:pt x="20256" y="9093"/>
                  </a:lnTo>
                  <a:lnTo>
                    <a:pt x="21247" y="8089"/>
                  </a:lnTo>
                  <a:lnTo>
                    <a:pt x="40449" y="8089"/>
                  </a:lnTo>
                  <a:lnTo>
                    <a:pt x="41490" y="9093"/>
                  </a:lnTo>
                  <a:lnTo>
                    <a:pt x="46532" y="9093"/>
                  </a:lnTo>
                  <a:lnTo>
                    <a:pt x="46532" y="10121"/>
                  </a:lnTo>
                  <a:lnTo>
                    <a:pt x="48552" y="10121"/>
                  </a:lnTo>
                  <a:lnTo>
                    <a:pt x="49580" y="11112"/>
                  </a:lnTo>
                  <a:lnTo>
                    <a:pt x="50571" y="11112"/>
                  </a:lnTo>
                  <a:lnTo>
                    <a:pt x="50571" y="12141"/>
                  </a:lnTo>
                  <a:lnTo>
                    <a:pt x="51612" y="12141"/>
                  </a:lnTo>
                  <a:lnTo>
                    <a:pt x="53632" y="14173"/>
                  </a:lnTo>
                  <a:lnTo>
                    <a:pt x="53632" y="15163"/>
                  </a:lnTo>
                  <a:lnTo>
                    <a:pt x="54622" y="15163"/>
                  </a:lnTo>
                  <a:lnTo>
                    <a:pt x="54622" y="17183"/>
                  </a:lnTo>
                  <a:lnTo>
                    <a:pt x="55651" y="18211"/>
                  </a:lnTo>
                  <a:lnTo>
                    <a:pt x="55651" y="7061"/>
                  </a:lnTo>
                  <a:lnTo>
                    <a:pt x="54622" y="6070"/>
                  </a:lnTo>
                  <a:lnTo>
                    <a:pt x="53632" y="6070"/>
                  </a:lnTo>
                  <a:lnTo>
                    <a:pt x="53632" y="5041"/>
                  </a:lnTo>
                  <a:lnTo>
                    <a:pt x="52603" y="5041"/>
                  </a:lnTo>
                  <a:lnTo>
                    <a:pt x="51612" y="4051"/>
                  </a:lnTo>
                  <a:lnTo>
                    <a:pt x="50571" y="4051"/>
                  </a:lnTo>
                  <a:lnTo>
                    <a:pt x="49580" y="3009"/>
                  </a:lnTo>
                  <a:lnTo>
                    <a:pt x="47561" y="3009"/>
                  </a:lnTo>
                  <a:lnTo>
                    <a:pt x="47561" y="2019"/>
                  </a:lnTo>
                  <a:lnTo>
                    <a:pt x="44500" y="2019"/>
                  </a:lnTo>
                  <a:lnTo>
                    <a:pt x="43510" y="990"/>
                  </a:lnTo>
                  <a:lnTo>
                    <a:pt x="33388" y="990"/>
                  </a:lnTo>
                  <a:lnTo>
                    <a:pt x="32359" y="0"/>
                  </a:lnTo>
                  <a:lnTo>
                    <a:pt x="29349" y="0"/>
                  </a:lnTo>
                  <a:lnTo>
                    <a:pt x="28346" y="990"/>
                  </a:lnTo>
                  <a:lnTo>
                    <a:pt x="19227" y="990"/>
                  </a:lnTo>
                  <a:lnTo>
                    <a:pt x="18237" y="2019"/>
                  </a:lnTo>
                  <a:lnTo>
                    <a:pt x="14185" y="2019"/>
                  </a:lnTo>
                  <a:lnTo>
                    <a:pt x="14185" y="3009"/>
                  </a:lnTo>
                  <a:lnTo>
                    <a:pt x="12166" y="3009"/>
                  </a:lnTo>
                  <a:lnTo>
                    <a:pt x="11125" y="4051"/>
                  </a:lnTo>
                  <a:lnTo>
                    <a:pt x="10134" y="4051"/>
                  </a:lnTo>
                  <a:lnTo>
                    <a:pt x="9105" y="5041"/>
                  </a:lnTo>
                  <a:lnTo>
                    <a:pt x="8115" y="5041"/>
                  </a:lnTo>
                  <a:lnTo>
                    <a:pt x="7086" y="6070"/>
                  </a:lnTo>
                  <a:lnTo>
                    <a:pt x="6096" y="6070"/>
                  </a:lnTo>
                  <a:lnTo>
                    <a:pt x="6096" y="7061"/>
                  </a:lnTo>
                  <a:lnTo>
                    <a:pt x="3035" y="10121"/>
                  </a:lnTo>
                  <a:lnTo>
                    <a:pt x="3035" y="11112"/>
                  </a:lnTo>
                  <a:lnTo>
                    <a:pt x="2044" y="11112"/>
                  </a:lnTo>
                  <a:lnTo>
                    <a:pt x="2044" y="12141"/>
                  </a:lnTo>
                  <a:lnTo>
                    <a:pt x="1016" y="13131"/>
                  </a:lnTo>
                  <a:lnTo>
                    <a:pt x="1016" y="17183"/>
                  </a:lnTo>
                  <a:lnTo>
                    <a:pt x="12" y="18211"/>
                  </a:lnTo>
                  <a:lnTo>
                    <a:pt x="12" y="22263"/>
                  </a:lnTo>
                  <a:lnTo>
                    <a:pt x="1016" y="22263"/>
                  </a:lnTo>
                  <a:lnTo>
                    <a:pt x="1016" y="26314"/>
                  </a:lnTo>
                  <a:lnTo>
                    <a:pt x="2044" y="26314"/>
                  </a:lnTo>
                  <a:lnTo>
                    <a:pt x="2044" y="28333"/>
                  </a:lnTo>
                  <a:lnTo>
                    <a:pt x="3035" y="29324"/>
                  </a:lnTo>
                  <a:lnTo>
                    <a:pt x="3035" y="30353"/>
                  </a:lnTo>
                  <a:lnTo>
                    <a:pt x="4064" y="30353"/>
                  </a:lnTo>
                  <a:lnTo>
                    <a:pt x="4064" y="31356"/>
                  </a:lnTo>
                  <a:lnTo>
                    <a:pt x="5054" y="31356"/>
                  </a:lnTo>
                  <a:lnTo>
                    <a:pt x="5054" y="32385"/>
                  </a:lnTo>
                  <a:lnTo>
                    <a:pt x="6096" y="32385"/>
                  </a:lnTo>
                  <a:lnTo>
                    <a:pt x="6096" y="33375"/>
                  </a:lnTo>
                  <a:lnTo>
                    <a:pt x="7086" y="33375"/>
                  </a:lnTo>
                  <a:lnTo>
                    <a:pt x="9105" y="35394"/>
                  </a:lnTo>
                  <a:lnTo>
                    <a:pt x="10134" y="35394"/>
                  </a:lnTo>
                  <a:lnTo>
                    <a:pt x="11125" y="36436"/>
                  </a:lnTo>
                  <a:lnTo>
                    <a:pt x="12166" y="36436"/>
                  </a:lnTo>
                  <a:lnTo>
                    <a:pt x="13157" y="37426"/>
                  </a:lnTo>
                  <a:lnTo>
                    <a:pt x="15176" y="37426"/>
                  </a:lnTo>
                  <a:lnTo>
                    <a:pt x="16205" y="38455"/>
                  </a:lnTo>
                  <a:lnTo>
                    <a:pt x="21247" y="38455"/>
                  </a:lnTo>
                  <a:lnTo>
                    <a:pt x="22275" y="39446"/>
                  </a:lnTo>
                  <a:lnTo>
                    <a:pt x="39458" y="39446"/>
                  </a:lnTo>
                  <a:lnTo>
                    <a:pt x="40449" y="38455"/>
                  </a:lnTo>
                  <a:lnTo>
                    <a:pt x="44500" y="38455"/>
                  </a:lnTo>
                  <a:lnTo>
                    <a:pt x="45529" y="37426"/>
                  </a:lnTo>
                  <a:lnTo>
                    <a:pt x="48552" y="37426"/>
                  </a:lnTo>
                  <a:lnTo>
                    <a:pt x="49580" y="36436"/>
                  </a:lnTo>
                  <a:lnTo>
                    <a:pt x="50571" y="36436"/>
                  </a:lnTo>
                  <a:lnTo>
                    <a:pt x="51612" y="35394"/>
                  </a:lnTo>
                  <a:lnTo>
                    <a:pt x="52603" y="35394"/>
                  </a:lnTo>
                  <a:lnTo>
                    <a:pt x="53632" y="34404"/>
                  </a:lnTo>
                  <a:lnTo>
                    <a:pt x="54622" y="34404"/>
                  </a:lnTo>
                  <a:lnTo>
                    <a:pt x="56642" y="32385"/>
                  </a:lnTo>
                  <a:lnTo>
                    <a:pt x="56642" y="31356"/>
                  </a:lnTo>
                  <a:lnTo>
                    <a:pt x="57683" y="31356"/>
                  </a:lnTo>
                  <a:lnTo>
                    <a:pt x="57683" y="30353"/>
                  </a:lnTo>
                  <a:lnTo>
                    <a:pt x="58674" y="30353"/>
                  </a:lnTo>
                  <a:lnTo>
                    <a:pt x="58674" y="29324"/>
                  </a:lnTo>
                  <a:lnTo>
                    <a:pt x="59702" y="28333"/>
                  </a:lnTo>
                  <a:lnTo>
                    <a:pt x="59702" y="27305"/>
                  </a:lnTo>
                  <a:lnTo>
                    <a:pt x="60693" y="26314"/>
                  </a:lnTo>
                  <a:lnTo>
                    <a:pt x="60693" y="23253"/>
                  </a:lnTo>
                  <a:lnTo>
                    <a:pt x="61722" y="22263"/>
                  </a:lnTo>
                  <a:lnTo>
                    <a:pt x="61722" y="1821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3" name="object 1133"/>
            <p:cNvSpPr/>
            <p:nvPr/>
          </p:nvSpPr>
          <p:spPr>
            <a:xfrm>
              <a:off x="12115756" y="2471859"/>
              <a:ext cx="0" cy="36830"/>
            </a:xfrm>
            <a:custGeom>
              <a:avLst/>
              <a:gdLst/>
              <a:ahLst/>
              <a:cxnLst/>
              <a:rect l="l" t="t" r="r" b="b"/>
              <a:pathLst>
                <a:path h="36830">
                  <a:moveTo>
                    <a:pt x="0" y="36430"/>
                  </a:moveTo>
                  <a:lnTo>
                    <a:pt x="0" y="0"/>
                  </a:lnTo>
                  <a:lnTo>
                    <a:pt x="0" y="3643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4" name="object 1134"/>
            <p:cNvSpPr/>
            <p:nvPr/>
          </p:nvSpPr>
          <p:spPr>
            <a:xfrm>
              <a:off x="12092501" y="2484003"/>
              <a:ext cx="47625" cy="48895"/>
            </a:xfrm>
            <a:custGeom>
              <a:avLst/>
              <a:gdLst/>
              <a:ahLst/>
              <a:cxnLst/>
              <a:rect l="l" t="t" r="r" b="b"/>
              <a:pathLst>
                <a:path w="47625" h="48894">
                  <a:moveTo>
                    <a:pt x="47541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5" name="object 1135"/>
            <p:cNvSpPr/>
            <p:nvPr/>
          </p:nvSpPr>
          <p:spPr>
            <a:xfrm>
              <a:off x="12092481" y="244858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36" name="object 1136"/>
          <p:cNvGrpSpPr/>
          <p:nvPr/>
        </p:nvGrpSpPr>
        <p:grpSpPr>
          <a:xfrm>
            <a:off x="12719007" y="4356576"/>
            <a:ext cx="282575" cy="363855"/>
            <a:chOff x="12694592" y="1198845"/>
            <a:chExt cx="282575" cy="363855"/>
          </a:xfrm>
        </p:grpSpPr>
        <p:sp>
          <p:nvSpPr>
            <p:cNvPr id="1137" name="object 1137"/>
            <p:cNvSpPr/>
            <p:nvPr/>
          </p:nvSpPr>
          <p:spPr>
            <a:xfrm>
              <a:off x="12755329" y="1246386"/>
              <a:ext cx="221615" cy="0"/>
            </a:xfrm>
            <a:custGeom>
              <a:avLst/>
              <a:gdLst/>
              <a:ahLst/>
              <a:cxnLst/>
              <a:rect l="l" t="t" r="r" b="b"/>
              <a:pathLst>
                <a:path w="221615">
                  <a:moveTo>
                    <a:pt x="22159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8" name="object 1138"/>
            <p:cNvSpPr/>
            <p:nvPr/>
          </p:nvSpPr>
          <p:spPr>
            <a:xfrm>
              <a:off x="12755329" y="1279781"/>
              <a:ext cx="221615" cy="0"/>
            </a:xfrm>
            <a:custGeom>
              <a:avLst/>
              <a:gdLst/>
              <a:ahLst/>
              <a:cxnLst/>
              <a:rect l="l" t="t" r="r" b="b"/>
              <a:pathLst>
                <a:path w="221615">
                  <a:moveTo>
                    <a:pt x="221597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39" name="object 1139"/>
            <p:cNvSpPr/>
            <p:nvPr/>
          </p:nvSpPr>
          <p:spPr>
            <a:xfrm>
              <a:off x="12779596" y="1198845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0" name="object 1140"/>
            <p:cNvSpPr/>
            <p:nvPr/>
          </p:nvSpPr>
          <p:spPr>
            <a:xfrm>
              <a:off x="12779596" y="1279801"/>
              <a:ext cx="0" cy="282575"/>
            </a:xfrm>
            <a:custGeom>
              <a:avLst/>
              <a:gdLst/>
              <a:ahLst/>
              <a:cxnLst/>
              <a:rect l="l" t="t" r="r" b="b"/>
              <a:pathLst>
                <a:path h="282575">
                  <a:moveTo>
                    <a:pt x="0" y="47541"/>
                  </a:moveTo>
                  <a:lnTo>
                    <a:pt x="0" y="0"/>
                  </a:lnTo>
                  <a:lnTo>
                    <a:pt x="0" y="28231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1" name="object 1141"/>
            <p:cNvSpPr/>
            <p:nvPr/>
          </p:nvSpPr>
          <p:spPr>
            <a:xfrm>
              <a:off x="12694590" y="1412372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59" h="127000">
                  <a:moveTo>
                    <a:pt x="59702" y="104216"/>
                  </a:moveTo>
                  <a:lnTo>
                    <a:pt x="12" y="104216"/>
                  </a:lnTo>
                  <a:lnTo>
                    <a:pt x="12" y="109245"/>
                  </a:lnTo>
                  <a:lnTo>
                    <a:pt x="1003" y="109245"/>
                  </a:lnTo>
                  <a:lnTo>
                    <a:pt x="1003" y="110286"/>
                  </a:lnTo>
                  <a:lnTo>
                    <a:pt x="2044" y="110286"/>
                  </a:lnTo>
                  <a:lnTo>
                    <a:pt x="2044" y="111277"/>
                  </a:lnTo>
                  <a:lnTo>
                    <a:pt x="4064" y="111277"/>
                  </a:lnTo>
                  <a:lnTo>
                    <a:pt x="4064" y="112306"/>
                  </a:lnTo>
                  <a:lnTo>
                    <a:pt x="5054" y="113296"/>
                  </a:lnTo>
                  <a:lnTo>
                    <a:pt x="6083" y="113296"/>
                  </a:lnTo>
                  <a:lnTo>
                    <a:pt x="6083" y="114325"/>
                  </a:lnTo>
                  <a:lnTo>
                    <a:pt x="7073" y="115316"/>
                  </a:lnTo>
                  <a:lnTo>
                    <a:pt x="8115" y="115316"/>
                  </a:lnTo>
                  <a:lnTo>
                    <a:pt x="8115" y="116357"/>
                  </a:lnTo>
                  <a:lnTo>
                    <a:pt x="10134" y="118376"/>
                  </a:lnTo>
                  <a:lnTo>
                    <a:pt x="10134" y="119367"/>
                  </a:lnTo>
                  <a:lnTo>
                    <a:pt x="11125" y="119367"/>
                  </a:lnTo>
                  <a:lnTo>
                    <a:pt x="11125" y="120396"/>
                  </a:lnTo>
                  <a:lnTo>
                    <a:pt x="12153" y="121399"/>
                  </a:lnTo>
                  <a:lnTo>
                    <a:pt x="13157" y="122428"/>
                  </a:lnTo>
                  <a:lnTo>
                    <a:pt x="13157" y="124447"/>
                  </a:lnTo>
                  <a:lnTo>
                    <a:pt x="14185" y="124447"/>
                  </a:lnTo>
                  <a:lnTo>
                    <a:pt x="14185" y="125437"/>
                  </a:lnTo>
                  <a:lnTo>
                    <a:pt x="15176" y="126479"/>
                  </a:lnTo>
                  <a:lnTo>
                    <a:pt x="21247" y="126479"/>
                  </a:lnTo>
                  <a:lnTo>
                    <a:pt x="21247" y="124447"/>
                  </a:lnTo>
                  <a:lnTo>
                    <a:pt x="20256" y="123418"/>
                  </a:lnTo>
                  <a:lnTo>
                    <a:pt x="20256" y="121399"/>
                  </a:lnTo>
                  <a:lnTo>
                    <a:pt x="19227" y="121399"/>
                  </a:lnTo>
                  <a:lnTo>
                    <a:pt x="19227" y="120396"/>
                  </a:lnTo>
                  <a:lnTo>
                    <a:pt x="18237" y="119367"/>
                  </a:lnTo>
                  <a:lnTo>
                    <a:pt x="18237" y="118376"/>
                  </a:lnTo>
                  <a:lnTo>
                    <a:pt x="17195" y="117348"/>
                  </a:lnTo>
                  <a:lnTo>
                    <a:pt x="17195" y="116357"/>
                  </a:lnTo>
                  <a:lnTo>
                    <a:pt x="16205" y="116357"/>
                  </a:lnTo>
                  <a:lnTo>
                    <a:pt x="16205" y="115316"/>
                  </a:lnTo>
                  <a:lnTo>
                    <a:pt x="15176" y="114325"/>
                  </a:lnTo>
                  <a:lnTo>
                    <a:pt x="14185" y="113296"/>
                  </a:lnTo>
                  <a:lnTo>
                    <a:pt x="14185" y="112306"/>
                  </a:lnTo>
                  <a:lnTo>
                    <a:pt x="13157" y="112306"/>
                  </a:lnTo>
                  <a:lnTo>
                    <a:pt x="13157" y="111277"/>
                  </a:lnTo>
                  <a:lnTo>
                    <a:pt x="59702" y="111277"/>
                  </a:lnTo>
                  <a:lnTo>
                    <a:pt x="59702" y="104216"/>
                  </a:lnTo>
                  <a:close/>
                </a:path>
                <a:path w="60959" h="127000">
                  <a:moveTo>
                    <a:pt x="59702" y="54648"/>
                  </a:moveTo>
                  <a:lnTo>
                    <a:pt x="45529" y="54648"/>
                  </a:lnTo>
                  <a:lnTo>
                    <a:pt x="45529" y="46545"/>
                  </a:lnTo>
                  <a:lnTo>
                    <a:pt x="38468" y="46545"/>
                  </a:lnTo>
                  <a:lnTo>
                    <a:pt x="38468" y="54648"/>
                  </a:lnTo>
                  <a:lnTo>
                    <a:pt x="38468" y="61709"/>
                  </a:lnTo>
                  <a:lnTo>
                    <a:pt x="38468" y="80911"/>
                  </a:lnTo>
                  <a:lnTo>
                    <a:pt x="12153" y="61709"/>
                  </a:lnTo>
                  <a:lnTo>
                    <a:pt x="38468" y="61709"/>
                  </a:lnTo>
                  <a:lnTo>
                    <a:pt x="38468" y="54648"/>
                  </a:lnTo>
                  <a:lnTo>
                    <a:pt x="12" y="54648"/>
                  </a:lnTo>
                  <a:lnTo>
                    <a:pt x="12" y="60718"/>
                  </a:lnTo>
                  <a:lnTo>
                    <a:pt x="38468" y="88023"/>
                  </a:lnTo>
                  <a:lnTo>
                    <a:pt x="45529" y="88023"/>
                  </a:lnTo>
                  <a:lnTo>
                    <a:pt x="45529" y="80911"/>
                  </a:lnTo>
                  <a:lnTo>
                    <a:pt x="45529" y="61709"/>
                  </a:lnTo>
                  <a:lnTo>
                    <a:pt x="59702" y="61709"/>
                  </a:lnTo>
                  <a:lnTo>
                    <a:pt x="59702" y="54648"/>
                  </a:lnTo>
                  <a:close/>
                </a:path>
                <a:path w="60959" h="127000">
                  <a:moveTo>
                    <a:pt x="60718" y="15163"/>
                  </a:moveTo>
                  <a:lnTo>
                    <a:pt x="59677" y="14173"/>
                  </a:lnTo>
                  <a:lnTo>
                    <a:pt x="59677" y="12141"/>
                  </a:lnTo>
                  <a:lnTo>
                    <a:pt x="58686" y="11112"/>
                  </a:lnTo>
                  <a:lnTo>
                    <a:pt x="57658" y="10121"/>
                  </a:lnTo>
                  <a:lnTo>
                    <a:pt x="57658" y="9093"/>
                  </a:lnTo>
                  <a:lnTo>
                    <a:pt x="54635" y="6070"/>
                  </a:lnTo>
                  <a:lnTo>
                    <a:pt x="54635" y="16192"/>
                  </a:lnTo>
                  <a:lnTo>
                    <a:pt x="54635" y="22263"/>
                  </a:lnTo>
                  <a:lnTo>
                    <a:pt x="53606" y="23253"/>
                  </a:lnTo>
                  <a:lnTo>
                    <a:pt x="53606" y="24282"/>
                  </a:lnTo>
                  <a:lnTo>
                    <a:pt x="52616" y="25273"/>
                  </a:lnTo>
                  <a:lnTo>
                    <a:pt x="52616" y="26314"/>
                  </a:lnTo>
                  <a:lnTo>
                    <a:pt x="51587" y="26314"/>
                  </a:lnTo>
                  <a:lnTo>
                    <a:pt x="51587" y="27305"/>
                  </a:lnTo>
                  <a:lnTo>
                    <a:pt x="50596" y="27305"/>
                  </a:lnTo>
                  <a:lnTo>
                    <a:pt x="49555" y="28333"/>
                  </a:lnTo>
                  <a:lnTo>
                    <a:pt x="48564" y="28333"/>
                  </a:lnTo>
                  <a:lnTo>
                    <a:pt x="48564" y="29324"/>
                  </a:lnTo>
                  <a:lnTo>
                    <a:pt x="46545" y="29324"/>
                  </a:lnTo>
                  <a:lnTo>
                    <a:pt x="45516" y="30353"/>
                  </a:lnTo>
                  <a:lnTo>
                    <a:pt x="42494" y="30353"/>
                  </a:lnTo>
                  <a:lnTo>
                    <a:pt x="41465" y="31356"/>
                  </a:lnTo>
                  <a:lnTo>
                    <a:pt x="20231" y="31356"/>
                  </a:lnTo>
                  <a:lnTo>
                    <a:pt x="19240" y="30353"/>
                  </a:lnTo>
                  <a:lnTo>
                    <a:pt x="15201" y="30353"/>
                  </a:lnTo>
                  <a:lnTo>
                    <a:pt x="14160" y="29324"/>
                  </a:lnTo>
                  <a:lnTo>
                    <a:pt x="12141" y="29324"/>
                  </a:lnTo>
                  <a:lnTo>
                    <a:pt x="11150" y="28333"/>
                  </a:lnTo>
                  <a:lnTo>
                    <a:pt x="10121" y="28333"/>
                  </a:lnTo>
                  <a:lnTo>
                    <a:pt x="10121" y="27305"/>
                  </a:lnTo>
                  <a:lnTo>
                    <a:pt x="9118" y="27305"/>
                  </a:lnTo>
                  <a:lnTo>
                    <a:pt x="8089" y="26314"/>
                  </a:lnTo>
                  <a:lnTo>
                    <a:pt x="8089" y="25273"/>
                  </a:lnTo>
                  <a:lnTo>
                    <a:pt x="7099" y="25273"/>
                  </a:lnTo>
                  <a:lnTo>
                    <a:pt x="7099" y="24282"/>
                  </a:lnTo>
                  <a:lnTo>
                    <a:pt x="6070" y="23253"/>
                  </a:lnTo>
                  <a:lnTo>
                    <a:pt x="6070" y="16192"/>
                  </a:lnTo>
                  <a:lnTo>
                    <a:pt x="7099" y="15163"/>
                  </a:lnTo>
                  <a:lnTo>
                    <a:pt x="7099" y="14173"/>
                  </a:lnTo>
                  <a:lnTo>
                    <a:pt x="8089" y="13131"/>
                  </a:lnTo>
                  <a:lnTo>
                    <a:pt x="9118" y="13131"/>
                  </a:lnTo>
                  <a:lnTo>
                    <a:pt x="9118" y="12141"/>
                  </a:lnTo>
                  <a:lnTo>
                    <a:pt x="10121" y="12141"/>
                  </a:lnTo>
                  <a:lnTo>
                    <a:pt x="12141" y="10121"/>
                  </a:lnTo>
                  <a:lnTo>
                    <a:pt x="13169" y="10121"/>
                  </a:lnTo>
                  <a:lnTo>
                    <a:pt x="14160" y="9093"/>
                  </a:lnTo>
                  <a:lnTo>
                    <a:pt x="17221" y="9093"/>
                  </a:lnTo>
                  <a:lnTo>
                    <a:pt x="18211" y="8089"/>
                  </a:lnTo>
                  <a:lnTo>
                    <a:pt x="41465" y="8089"/>
                  </a:lnTo>
                  <a:lnTo>
                    <a:pt x="42494" y="9093"/>
                  </a:lnTo>
                  <a:lnTo>
                    <a:pt x="46545" y="9093"/>
                  </a:lnTo>
                  <a:lnTo>
                    <a:pt x="46545" y="10121"/>
                  </a:lnTo>
                  <a:lnTo>
                    <a:pt x="48564" y="10121"/>
                  </a:lnTo>
                  <a:lnTo>
                    <a:pt x="49555" y="11112"/>
                  </a:lnTo>
                  <a:lnTo>
                    <a:pt x="50596" y="11112"/>
                  </a:lnTo>
                  <a:lnTo>
                    <a:pt x="50596" y="12141"/>
                  </a:lnTo>
                  <a:lnTo>
                    <a:pt x="51587" y="13131"/>
                  </a:lnTo>
                  <a:lnTo>
                    <a:pt x="52616" y="13131"/>
                  </a:lnTo>
                  <a:lnTo>
                    <a:pt x="52616" y="14173"/>
                  </a:lnTo>
                  <a:lnTo>
                    <a:pt x="53606" y="14173"/>
                  </a:lnTo>
                  <a:lnTo>
                    <a:pt x="53606" y="16192"/>
                  </a:lnTo>
                  <a:lnTo>
                    <a:pt x="54635" y="16192"/>
                  </a:lnTo>
                  <a:lnTo>
                    <a:pt x="54635" y="6070"/>
                  </a:lnTo>
                  <a:lnTo>
                    <a:pt x="53606" y="6070"/>
                  </a:lnTo>
                  <a:lnTo>
                    <a:pt x="53606" y="5041"/>
                  </a:lnTo>
                  <a:lnTo>
                    <a:pt x="52616" y="5041"/>
                  </a:lnTo>
                  <a:lnTo>
                    <a:pt x="51587" y="4051"/>
                  </a:lnTo>
                  <a:lnTo>
                    <a:pt x="50596" y="4051"/>
                  </a:lnTo>
                  <a:lnTo>
                    <a:pt x="49555" y="3009"/>
                  </a:lnTo>
                  <a:lnTo>
                    <a:pt x="47536" y="3009"/>
                  </a:lnTo>
                  <a:lnTo>
                    <a:pt x="47536" y="2019"/>
                  </a:lnTo>
                  <a:lnTo>
                    <a:pt x="44526" y="2019"/>
                  </a:lnTo>
                  <a:lnTo>
                    <a:pt x="44526" y="990"/>
                  </a:lnTo>
                  <a:lnTo>
                    <a:pt x="38455" y="990"/>
                  </a:lnTo>
                  <a:lnTo>
                    <a:pt x="37414" y="0"/>
                  </a:lnTo>
                  <a:lnTo>
                    <a:pt x="22263" y="0"/>
                  </a:lnTo>
                  <a:lnTo>
                    <a:pt x="22263" y="990"/>
                  </a:lnTo>
                  <a:lnTo>
                    <a:pt x="17221" y="990"/>
                  </a:lnTo>
                  <a:lnTo>
                    <a:pt x="16192" y="2019"/>
                  </a:lnTo>
                  <a:lnTo>
                    <a:pt x="13169" y="2019"/>
                  </a:lnTo>
                  <a:lnTo>
                    <a:pt x="12141" y="3009"/>
                  </a:lnTo>
                  <a:lnTo>
                    <a:pt x="11150" y="3009"/>
                  </a:lnTo>
                  <a:lnTo>
                    <a:pt x="10121" y="4051"/>
                  </a:lnTo>
                  <a:lnTo>
                    <a:pt x="8089" y="4051"/>
                  </a:lnTo>
                  <a:lnTo>
                    <a:pt x="8089" y="5041"/>
                  </a:lnTo>
                  <a:lnTo>
                    <a:pt x="7099" y="5041"/>
                  </a:lnTo>
                  <a:lnTo>
                    <a:pt x="4038" y="8089"/>
                  </a:lnTo>
                  <a:lnTo>
                    <a:pt x="3048" y="8089"/>
                  </a:lnTo>
                  <a:lnTo>
                    <a:pt x="3048" y="9093"/>
                  </a:lnTo>
                  <a:lnTo>
                    <a:pt x="2019" y="10121"/>
                  </a:lnTo>
                  <a:lnTo>
                    <a:pt x="2019" y="11112"/>
                  </a:lnTo>
                  <a:lnTo>
                    <a:pt x="1028" y="11112"/>
                  </a:lnTo>
                  <a:lnTo>
                    <a:pt x="1028" y="14173"/>
                  </a:lnTo>
                  <a:lnTo>
                    <a:pt x="0" y="14173"/>
                  </a:lnTo>
                  <a:lnTo>
                    <a:pt x="0" y="25273"/>
                  </a:lnTo>
                  <a:lnTo>
                    <a:pt x="1028" y="25273"/>
                  </a:lnTo>
                  <a:lnTo>
                    <a:pt x="1028" y="28333"/>
                  </a:lnTo>
                  <a:lnTo>
                    <a:pt x="2019" y="28333"/>
                  </a:lnTo>
                  <a:lnTo>
                    <a:pt x="2019" y="29324"/>
                  </a:lnTo>
                  <a:lnTo>
                    <a:pt x="3048" y="29324"/>
                  </a:lnTo>
                  <a:lnTo>
                    <a:pt x="3048" y="30353"/>
                  </a:lnTo>
                  <a:lnTo>
                    <a:pt x="4038" y="31356"/>
                  </a:lnTo>
                  <a:lnTo>
                    <a:pt x="4038" y="32385"/>
                  </a:lnTo>
                  <a:lnTo>
                    <a:pt x="5080" y="32385"/>
                  </a:lnTo>
                  <a:lnTo>
                    <a:pt x="7099" y="34404"/>
                  </a:lnTo>
                  <a:lnTo>
                    <a:pt x="8089" y="34404"/>
                  </a:lnTo>
                  <a:lnTo>
                    <a:pt x="9118" y="35394"/>
                  </a:lnTo>
                  <a:lnTo>
                    <a:pt x="10121" y="35394"/>
                  </a:lnTo>
                  <a:lnTo>
                    <a:pt x="11150" y="36436"/>
                  </a:lnTo>
                  <a:lnTo>
                    <a:pt x="12141" y="36436"/>
                  </a:lnTo>
                  <a:lnTo>
                    <a:pt x="13169" y="37426"/>
                  </a:lnTo>
                  <a:lnTo>
                    <a:pt x="16192" y="37426"/>
                  </a:lnTo>
                  <a:lnTo>
                    <a:pt x="17221" y="38455"/>
                  </a:lnTo>
                  <a:lnTo>
                    <a:pt x="23291" y="38455"/>
                  </a:lnTo>
                  <a:lnTo>
                    <a:pt x="24282" y="39446"/>
                  </a:lnTo>
                  <a:lnTo>
                    <a:pt x="35394" y="39446"/>
                  </a:lnTo>
                  <a:lnTo>
                    <a:pt x="36423" y="38455"/>
                  </a:lnTo>
                  <a:lnTo>
                    <a:pt x="42494" y="38455"/>
                  </a:lnTo>
                  <a:lnTo>
                    <a:pt x="43484" y="37426"/>
                  </a:lnTo>
                  <a:lnTo>
                    <a:pt x="46545" y="37426"/>
                  </a:lnTo>
                  <a:lnTo>
                    <a:pt x="47536" y="36436"/>
                  </a:lnTo>
                  <a:lnTo>
                    <a:pt x="49555" y="36436"/>
                  </a:lnTo>
                  <a:lnTo>
                    <a:pt x="49555" y="35394"/>
                  </a:lnTo>
                  <a:lnTo>
                    <a:pt x="51587" y="35394"/>
                  </a:lnTo>
                  <a:lnTo>
                    <a:pt x="52616" y="34404"/>
                  </a:lnTo>
                  <a:lnTo>
                    <a:pt x="53606" y="34404"/>
                  </a:lnTo>
                  <a:lnTo>
                    <a:pt x="53606" y="33375"/>
                  </a:lnTo>
                  <a:lnTo>
                    <a:pt x="54635" y="33375"/>
                  </a:lnTo>
                  <a:lnTo>
                    <a:pt x="56667" y="31356"/>
                  </a:lnTo>
                  <a:lnTo>
                    <a:pt x="57658" y="30353"/>
                  </a:lnTo>
                  <a:lnTo>
                    <a:pt x="57658" y="29324"/>
                  </a:lnTo>
                  <a:lnTo>
                    <a:pt x="58686" y="29324"/>
                  </a:lnTo>
                  <a:lnTo>
                    <a:pt x="58686" y="27305"/>
                  </a:lnTo>
                  <a:lnTo>
                    <a:pt x="59677" y="27305"/>
                  </a:lnTo>
                  <a:lnTo>
                    <a:pt x="59677" y="24282"/>
                  </a:lnTo>
                  <a:lnTo>
                    <a:pt x="60718" y="24282"/>
                  </a:lnTo>
                  <a:lnTo>
                    <a:pt x="60718" y="1516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2" name="object 1142"/>
            <p:cNvSpPr/>
            <p:nvPr/>
          </p:nvSpPr>
          <p:spPr>
            <a:xfrm>
              <a:off x="12779596" y="1246386"/>
              <a:ext cx="0" cy="33655"/>
            </a:xfrm>
            <a:custGeom>
              <a:avLst/>
              <a:gdLst/>
              <a:ahLst/>
              <a:cxnLst/>
              <a:rect l="l" t="t" r="r" b="b"/>
              <a:pathLst>
                <a:path h="33655">
                  <a:moveTo>
                    <a:pt x="0" y="0"/>
                  </a:moveTo>
                  <a:lnTo>
                    <a:pt x="0" y="3337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3" name="object 1143"/>
            <p:cNvSpPr/>
            <p:nvPr/>
          </p:nvSpPr>
          <p:spPr>
            <a:xfrm>
              <a:off x="12755309" y="122209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4" name="object 1144"/>
            <p:cNvSpPr/>
            <p:nvPr/>
          </p:nvSpPr>
          <p:spPr>
            <a:xfrm>
              <a:off x="12755329" y="1255514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45" name="object 1145"/>
          <p:cNvPicPr/>
          <p:nvPr/>
        </p:nvPicPr>
        <p:blipFill>
          <a:blip r:embed="rId109" cstate="print"/>
          <a:stretch>
            <a:fillRect/>
          </a:stretch>
        </p:blipFill>
        <p:spPr>
          <a:xfrm>
            <a:off x="10797311" y="7901421"/>
            <a:ext cx="675983" cy="620326"/>
          </a:xfrm>
          <a:prstGeom prst="rect">
            <a:avLst/>
          </a:prstGeom>
        </p:spPr>
      </p:pic>
      <p:grpSp>
        <p:nvGrpSpPr>
          <p:cNvPr id="1146" name="object 1146"/>
          <p:cNvGrpSpPr/>
          <p:nvPr/>
        </p:nvGrpSpPr>
        <p:grpSpPr>
          <a:xfrm>
            <a:off x="11365016" y="7472354"/>
            <a:ext cx="270510" cy="356235"/>
            <a:chOff x="11340601" y="4314623"/>
            <a:chExt cx="270510" cy="356235"/>
          </a:xfrm>
        </p:grpSpPr>
        <p:sp>
          <p:nvSpPr>
            <p:cNvPr id="1147" name="object 1147"/>
            <p:cNvSpPr/>
            <p:nvPr/>
          </p:nvSpPr>
          <p:spPr>
            <a:xfrm>
              <a:off x="11401338" y="4623268"/>
              <a:ext cx="209550" cy="0"/>
            </a:xfrm>
            <a:custGeom>
              <a:avLst/>
              <a:gdLst/>
              <a:ahLst/>
              <a:cxnLst/>
              <a:rect l="l" t="t" r="r" b="b"/>
              <a:pathLst>
                <a:path w="209550">
                  <a:moveTo>
                    <a:pt x="20945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8" name="object 1148"/>
            <p:cNvSpPr/>
            <p:nvPr/>
          </p:nvSpPr>
          <p:spPr>
            <a:xfrm>
              <a:off x="11401338" y="4584814"/>
              <a:ext cx="132715" cy="0"/>
            </a:xfrm>
            <a:custGeom>
              <a:avLst/>
              <a:gdLst/>
              <a:ahLst/>
              <a:cxnLst/>
              <a:rect l="l" t="t" r="r" b="b"/>
              <a:pathLst>
                <a:path w="132715">
                  <a:moveTo>
                    <a:pt x="132545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49" name="object 1149"/>
            <p:cNvSpPr/>
            <p:nvPr/>
          </p:nvSpPr>
          <p:spPr>
            <a:xfrm>
              <a:off x="11425605" y="4623268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0" name="object 1150"/>
            <p:cNvSpPr/>
            <p:nvPr/>
          </p:nvSpPr>
          <p:spPr>
            <a:xfrm>
              <a:off x="11425605" y="4314623"/>
              <a:ext cx="0" cy="270510"/>
            </a:xfrm>
            <a:custGeom>
              <a:avLst/>
              <a:gdLst/>
              <a:ahLst/>
              <a:cxnLst/>
              <a:rect l="l" t="t" r="r" b="b"/>
              <a:pathLst>
                <a:path h="270510">
                  <a:moveTo>
                    <a:pt x="0" y="222629"/>
                  </a:moveTo>
                  <a:lnTo>
                    <a:pt x="0" y="27017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1" name="object 1151"/>
            <p:cNvSpPr/>
            <p:nvPr/>
          </p:nvSpPr>
          <p:spPr>
            <a:xfrm>
              <a:off x="11340592" y="4337919"/>
              <a:ext cx="60960" cy="127000"/>
            </a:xfrm>
            <a:custGeom>
              <a:avLst/>
              <a:gdLst/>
              <a:ahLst/>
              <a:cxnLst/>
              <a:rect l="l" t="t" r="r" b="b"/>
              <a:pathLst>
                <a:path w="60959" h="127000">
                  <a:moveTo>
                    <a:pt x="59702" y="104216"/>
                  </a:moveTo>
                  <a:lnTo>
                    <a:pt x="25" y="104216"/>
                  </a:lnTo>
                  <a:lnTo>
                    <a:pt x="25" y="109258"/>
                  </a:lnTo>
                  <a:lnTo>
                    <a:pt x="1016" y="109258"/>
                  </a:lnTo>
                  <a:lnTo>
                    <a:pt x="1016" y="110286"/>
                  </a:lnTo>
                  <a:lnTo>
                    <a:pt x="2044" y="110286"/>
                  </a:lnTo>
                  <a:lnTo>
                    <a:pt x="2044" y="111277"/>
                  </a:lnTo>
                  <a:lnTo>
                    <a:pt x="3035" y="111277"/>
                  </a:lnTo>
                  <a:lnTo>
                    <a:pt x="5067" y="113309"/>
                  </a:lnTo>
                  <a:lnTo>
                    <a:pt x="6096" y="113309"/>
                  </a:lnTo>
                  <a:lnTo>
                    <a:pt x="6096" y="114338"/>
                  </a:lnTo>
                  <a:lnTo>
                    <a:pt x="7086" y="115328"/>
                  </a:lnTo>
                  <a:lnTo>
                    <a:pt x="8115" y="115328"/>
                  </a:lnTo>
                  <a:lnTo>
                    <a:pt x="8115" y="116357"/>
                  </a:lnTo>
                  <a:lnTo>
                    <a:pt x="10147" y="118389"/>
                  </a:lnTo>
                  <a:lnTo>
                    <a:pt x="10147" y="119380"/>
                  </a:lnTo>
                  <a:lnTo>
                    <a:pt x="11137" y="119380"/>
                  </a:lnTo>
                  <a:lnTo>
                    <a:pt x="11137" y="120408"/>
                  </a:lnTo>
                  <a:lnTo>
                    <a:pt x="12166" y="121399"/>
                  </a:lnTo>
                  <a:lnTo>
                    <a:pt x="12166" y="122428"/>
                  </a:lnTo>
                  <a:lnTo>
                    <a:pt x="13157" y="123418"/>
                  </a:lnTo>
                  <a:lnTo>
                    <a:pt x="13157" y="124460"/>
                  </a:lnTo>
                  <a:lnTo>
                    <a:pt x="14185" y="124460"/>
                  </a:lnTo>
                  <a:lnTo>
                    <a:pt x="14185" y="126479"/>
                  </a:lnTo>
                  <a:lnTo>
                    <a:pt x="21259" y="126479"/>
                  </a:lnTo>
                  <a:lnTo>
                    <a:pt x="21259" y="124460"/>
                  </a:lnTo>
                  <a:lnTo>
                    <a:pt x="20256" y="123418"/>
                  </a:lnTo>
                  <a:lnTo>
                    <a:pt x="20256" y="122428"/>
                  </a:lnTo>
                  <a:lnTo>
                    <a:pt x="19227" y="121399"/>
                  </a:lnTo>
                  <a:lnTo>
                    <a:pt x="19227" y="120408"/>
                  </a:lnTo>
                  <a:lnTo>
                    <a:pt x="18237" y="119380"/>
                  </a:lnTo>
                  <a:lnTo>
                    <a:pt x="18237" y="118389"/>
                  </a:lnTo>
                  <a:lnTo>
                    <a:pt x="17208" y="117348"/>
                  </a:lnTo>
                  <a:lnTo>
                    <a:pt x="17208" y="116357"/>
                  </a:lnTo>
                  <a:lnTo>
                    <a:pt x="16217" y="116357"/>
                  </a:lnTo>
                  <a:lnTo>
                    <a:pt x="16217" y="115328"/>
                  </a:lnTo>
                  <a:lnTo>
                    <a:pt x="15176" y="114338"/>
                  </a:lnTo>
                  <a:lnTo>
                    <a:pt x="14185" y="113309"/>
                  </a:lnTo>
                  <a:lnTo>
                    <a:pt x="14185" y="112306"/>
                  </a:lnTo>
                  <a:lnTo>
                    <a:pt x="13157" y="112306"/>
                  </a:lnTo>
                  <a:lnTo>
                    <a:pt x="13157" y="111277"/>
                  </a:lnTo>
                  <a:lnTo>
                    <a:pt x="59702" y="111277"/>
                  </a:lnTo>
                  <a:lnTo>
                    <a:pt x="59702" y="104216"/>
                  </a:lnTo>
                  <a:close/>
                </a:path>
                <a:path w="60959" h="127000">
                  <a:moveTo>
                    <a:pt x="60718" y="61709"/>
                  </a:moveTo>
                  <a:lnTo>
                    <a:pt x="59690" y="60680"/>
                  </a:lnTo>
                  <a:lnTo>
                    <a:pt x="59690" y="58661"/>
                  </a:lnTo>
                  <a:lnTo>
                    <a:pt x="58699" y="57670"/>
                  </a:lnTo>
                  <a:lnTo>
                    <a:pt x="58699" y="56629"/>
                  </a:lnTo>
                  <a:lnTo>
                    <a:pt x="57658" y="55638"/>
                  </a:lnTo>
                  <a:lnTo>
                    <a:pt x="57658" y="54610"/>
                  </a:lnTo>
                  <a:lnTo>
                    <a:pt x="56667" y="53619"/>
                  </a:lnTo>
                  <a:lnTo>
                    <a:pt x="54648" y="51600"/>
                  </a:lnTo>
                  <a:lnTo>
                    <a:pt x="54648" y="62699"/>
                  </a:lnTo>
                  <a:lnTo>
                    <a:pt x="54648" y="68783"/>
                  </a:lnTo>
                  <a:lnTo>
                    <a:pt x="53619" y="68783"/>
                  </a:lnTo>
                  <a:lnTo>
                    <a:pt x="53619" y="70802"/>
                  </a:lnTo>
                  <a:lnTo>
                    <a:pt x="52628" y="71831"/>
                  </a:lnTo>
                  <a:lnTo>
                    <a:pt x="51587" y="72821"/>
                  </a:lnTo>
                  <a:lnTo>
                    <a:pt x="50596" y="73863"/>
                  </a:lnTo>
                  <a:lnTo>
                    <a:pt x="49568" y="74853"/>
                  </a:lnTo>
                  <a:lnTo>
                    <a:pt x="48577" y="74853"/>
                  </a:lnTo>
                  <a:lnTo>
                    <a:pt x="48577" y="75882"/>
                  </a:lnTo>
                  <a:lnTo>
                    <a:pt x="46558" y="75882"/>
                  </a:lnTo>
                  <a:lnTo>
                    <a:pt x="45516" y="76873"/>
                  </a:lnTo>
                  <a:lnTo>
                    <a:pt x="41478" y="76873"/>
                  </a:lnTo>
                  <a:lnTo>
                    <a:pt x="41478" y="77901"/>
                  </a:lnTo>
                  <a:lnTo>
                    <a:pt x="38455" y="77901"/>
                  </a:lnTo>
                  <a:lnTo>
                    <a:pt x="38455" y="76873"/>
                  </a:lnTo>
                  <a:lnTo>
                    <a:pt x="34404" y="76873"/>
                  </a:lnTo>
                  <a:lnTo>
                    <a:pt x="34404" y="75882"/>
                  </a:lnTo>
                  <a:lnTo>
                    <a:pt x="32385" y="75882"/>
                  </a:lnTo>
                  <a:lnTo>
                    <a:pt x="32385" y="74853"/>
                  </a:lnTo>
                  <a:lnTo>
                    <a:pt x="31356" y="74853"/>
                  </a:lnTo>
                  <a:lnTo>
                    <a:pt x="31356" y="73863"/>
                  </a:lnTo>
                  <a:lnTo>
                    <a:pt x="30365" y="73863"/>
                  </a:lnTo>
                  <a:lnTo>
                    <a:pt x="30365" y="72821"/>
                  </a:lnTo>
                  <a:lnTo>
                    <a:pt x="29324" y="72821"/>
                  </a:lnTo>
                  <a:lnTo>
                    <a:pt x="29324" y="71831"/>
                  </a:lnTo>
                  <a:lnTo>
                    <a:pt x="28333" y="70802"/>
                  </a:lnTo>
                  <a:lnTo>
                    <a:pt x="28333" y="69811"/>
                  </a:lnTo>
                  <a:lnTo>
                    <a:pt x="27305" y="68783"/>
                  </a:lnTo>
                  <a:lnTo>
                    <a:pt x="27305" y="62699"/>
                  </a:lnTo>
                  <a:lnTo>
                    <a:pt x="28333" y="61709"/>
                  </a:lnTo>
                  <a:lnTo>
                    <a:pt x="28333" y="60680"/>
                  </a:lnTo>
                  <a:lnTo>
                    <a:pt x="29324" y="59690"/>
                  </a:lnTo>
                  <a:lnTo>
                    <a:pt x="29324" y="58661"/>
                  </a:lnTo>
                  <a:lnTo>
                    <a:pt x="30365" y="57670"/>
                  </a:lnTo>
                  <a:lnTo>
                    <a:pt x="31356" y="57670"/>
                  </a:lnTo>
                  <a:lnTo>
                    <a:pt x="31356" y="56629"/>
                  </a:lnTo>
                  <a:lnTo>
                    <a:pt x="32385" y="56629"/>
                  </a:lnTo>
                  <a:lnTo>
                    <a:pt x="32385" y="55638"/>
                  </a:lnTo>
                  <a:lnTo>
                    <a:pt x="34404" y="55638"/>
                  </a:lnTo>
                  <a:lnTo>
                    <a:pt x="34404" y="54610"/>
                  </a:lnTo>
                  <a:lnTo>
                    <a:pt x="37426" y="54610"/>
                  </a:lnTo>
                  <a:lnTo>
                    <a:pt x="38455" y="53619"/>
                  </a:lnTo>
                  <a:lnTo>
                    <a:pt x="42506" y="53619"/>
                  </a:lnTo>
                  <a:lnTo>
                    <a:pt x="43497" y="54610"/>
                  </a:lnTo>
                  <a:lnTo>
                    <a:pt x="46558" y="54610"/>
                  </a:lnTo>
                  <a:lnTo>
                    <a:pt x="47548" y="55638"/>
                  </a:lnTo>
                  <a:lnTo>
                    <a:pt x="48577" y="55638"/>
                  </a:lnTo>
                  <a:lnTo>
                    <a:pt x="49568" y="56629"/>
                  </a:lnTo>
                  <a:lnTo>
                    <a:pt x="50596" y="56629"/>
                  </a:lnTo>
                  <a:lnTo>
                    <a:pt x="50596" y="57670"/>
                  </a:lnTo>
                  <a:lnTo>
                    <a:pt x="51587" y="57670"/>
                  </a:lnTo>
                  <a:lnTo>
                    <a:pt x="52628" y="58661"/>
                  </a:lnTo>
                  <a:lnTo>
                    <a:pt x="52628" y="59690"/>
                  </a:lnTo>
                  <a:lnTo>
                    <a:pt x="53619" y="59690"/>
                  </a:lnTo>
                  <a:lnTo>
                    <a:pt x="53619" y="61709"/>
                  </a:lnTo>
                  <a:lnTo>
                    <a:pt x="54648" y="62699"/>
                  </a:lnTo>
                  <a:lnTo>
                    <a:pt x="54648" y="51600"/>
                  </a:lnTo>
                  <a:lnTo>
                    <a:pt x="53619" y="50558"/>
                  </a:lnTo>
                  <a:lnTo>
                    <a:pt x="52628" y="50558"/>
                  </a:lnTo>
                  <a:lnTo>
                    <a:pt x="52628" y="49568"/>
                  </a:lnTo>
                  <a:lnTo>
                    <a:pt x="51587" y="49568"/>
                  </a:lnTo>
                  <a:lnTo>
                    <a:pt x="50596" y="48539"/>
                  </a:lnTo>
                  <a:lnTo>
                    <a:pt x="49568" y="48539"/>
                  </a:lnTo>
                  <a:lnTo>
                    <a:pt x="48577" y="47548"/>
                  </a:lnTo>
                  <a:lnTo>
                    <a:pt x="45516" y="47548"/>
                  </a:lnTo>
                  <a:lnTo>
                    <a:pt x="45516" y="46558"/>
                  </a:lnTo>
                  <a:lnTo>
                    <a:pt x="35394" y="46558"/>
                  </a:lnTo>
                  <a:lnTo>
                    <a:pt x="34404" y="47548"/>
                  </a:lnTo>
                  <a:lnTo>
                    <a:pt x="32385" y="47548"/>
                  </a:lnTo>
                  <a:lnTo>
                    <a:pt x="31356" y="48539"/>
                  </a:lnTo>
                  <a:lnTo>
                    <a:pt x="30365" y="48539"/>
                  </a:lnTo>
                  <a:lnTo>
                    <a:pt x="29324" y="49568"/>
                  </a:lnTo>
                  <a:lnTo>
                    <a:pt x="28333" y="49568"/>
                  </a:lnTo>
                  <a:lnTo>
                    <a:pt x="28333" y="50558"/>
                  </a:lnTo>
                  <a:lnTo>
                    <a:pt x="27305" y="50558"/>
                  </a:lnTo>
                  <a:lnTo>
                    <a:pt x="26314" y="51600"/>
                  </a:lnTo>
                  <a:lnTo>
                    <a:pt x="25285" y="52590"/>
                  </a:lnTo>
                  <a:lnTo>
                    <a:pt x="24295" y="53619"/>
                  </a:lnTo>
                  <a:lnTo>
                    <a:pt x="24295" y="54610"/>
                  </a:lnTo>
                  <a:lnTo>
                    <a:pt x="23253" y="54610"/>
                  </a:lnTo>
                  <a:lnTo>
                    <a:pt x="23253" y="55638"/>
                  </a:lnTo>
                  <a:lnTo>
                    <a:pt x="22263" y="56629"/>
                  </a:lnTo>
                  <a:lnTo>
                    <a:pt x="22263" y="57670"/>
                  </a:lnTo>
                  <a:lnTo>
                    <a:pt x="21234" y="58661"/>
                  </a:lnTo>
                  <a:lnTo>
                    <a:pt x="21234" y="68783"/>
                  </a:lnTo>
                  <a:lnTo>
                    <a:pt x="22263" y="69811"/>
                  </a:lnTo>
                  <a:lnTo>
                    <a:pt x="22263" y="71831"/>
                  </a:lnTo>
                  <a:lnTo>
                    <a:pt x="23253" y="71831"/>
                  </a:lnTo>
                  <a:lnTo>
                    <a:pt x="23253" y="73863"/>
                  </a:lnTo>
                  <a:lnTo>
                    <a:pt x="24295" y="73863"/>
                  </a:lnTo>
                  <a:lnTo>
                    <a:pt x="24295" y="74853"/>
                  </a:lnTo>
                  <a:lnTo>
                    <a:pt x="25285" y="74853"/>
                  </a:lnTo>
                  <a:lnTo>
                    <a:pt x="25285" y="75882"/>
                  </a:lnTo>
                  <a:lnTo>
                    <a:pt x="26314" y="76873"/>
                  </a:lnTo>
                  <a:lnTo>
                    <a:pt x="27305" y="77901"/>
                  </a:lnTo>
                  <a:lnTo>
                    <a:pt x="28333" y="77901"/>
                  </a:lnTo>
                  <a:lnTo>
                    <a:pt x="28333" y="78892"/>
                  </a:lnTo>
                  <a:lnTo>
                    <a:pt x="25285" y="78892"/>
                  </a:lnTo>
                  <a:lnTo>
                    <a:pt x="24295" y="77901"/>
                  </a:lnTo>
                  <a:lnTo>
                    <a:pt x="18211" y="77901"/>
                  </a:lnTo>
                  <a:lnTo>
                    <a:pt x="17183" y="76873"/>
                  </a:lnTo>
                  <a:lnTo>
                    <a:pt x="15163" y="76873"/>
                  </a:lnTo>
                  <a:lnTo>
                    <a:pt x="14173" y="75882"/>
                  </a:lnTo>
                  <a:lnTo>
                    <a:pt x="13182" y="75882"/>
                  </a:lnTo>
                  <a:lnTo>
                    <a:pt x="11150" y="73863"/>
                  </a:lnTo>
                  <a:lnTo>
                    <a:pt x="10121" y="73863"/>
                  </a:lnTo>
                  <a:lnTo>
                    <a:pt x="10121" y="72821"/>
                  </a:lnTo>
                  <a:lnTo>
                    <a:pt x="9131" y="72821"/>
                  </a:lnTo>
                  <a:lnTo>
                    <a:pt x="8102" y="71831"/>
                  </a:lnTo>
                  <a:lnTo>
                    <a:pt x="8102" y="70802"/>
                  </a:lnTo>
                  <a:lnTo>
                    <a:pt x="7112" y="70802"/>
                  </a:lnTo>
                  <a:lnTo>
                    <a:pt x="7112" y="69811"/>
                  </a:lnTo>
                  <a:lnTo>
                    <a:pt x="6070" y="68783"/>
                  </a:lnTo>
                  <a:lnTo>
                    <a:pt x="6070" y="60680"/>
                  </a:lnTo>
                  <a:lnTo>
                    <a:pt x="7112" y="59690"/>
                  </a:lnTo>
                  <a:lnTo>
                    <a:pt x="8102" y="58661"/>
                  </a:lnTo>
                  <a:lnTo>
                    <a:pt x="9131" y="57670"/>
                  </a:lnTo>
                  <a:lnTo>
                    <a:pt x="9131" y="56629"/>
                  </a:lnTo>
                  <a:lnTo>
                    <a:pt x="11150" y="56629"/>
                  </a:lnTo>
                  <a:lnTo>
                    <a:pt x="11150" y="55638"/>
                  </a:lnTo>
                  <a:lnTo>
                    <a:pt x="13182" y="55638"/>
                  </a:lnTo>
                  <a:lnTo>
                    <a:pt x="14173" y="54610"/>
                  </a:lnTo>
                  <a:lnTo>
                    <a:pt x="15163" y="54610"/>
                  </a:lnTo>
                  <a:lnTo>
                    <a:pt x="14173" y="47548"/>
                  </a:lnTo>
                  <a:lnTo>
                    <a:pt x="12141" y="47548"/>
                  </a:lnTo>
                  <a:lnTo>
                    <a:pt x="12141" y="48539"/>
                  </a:lnTo>
                  <a:lnTo>
                    <a:pt x="9131" y="48539"/>
                  </a:lnTo>
                  <a:lnTo>
                    <a:pt x="8102" y="49568"/>
                  </a:lnTo>
                  <a:lnTo>
                    <a:pt x="7112" y="49568"/>
                  </a:lnTo>
                  <a:lnTo>
                    <a:pt x="6070" y="50558"/>
                  </a:lnTo>
                  <a:lnTo>
                    <a:pt x="5080" y="51600"/>
                  </a:lnTo>
                  <a:lnTo>
                    <a:pt x="4051" y="52590"/>
                  </a:lnTo>
                  <a:lnTo>
                    <a:pt x="3060" y="52590"/>
                  </a:lnTo>
                  <a:lnTo>
                    <a:pt x="3060" y="53619"/>
                  </a:lnTo>
                  <a:lnTo>
                    <a:pt x="2032" y="54610"/>
                  </a:lnTo>
                  <a:lnTo>
                    <a:pt x="2032" y="55638"/>
                  </a:lnTo>
                  <a:lnTo>
                    <a:pt x="1041" y="56629"/>
                  </a:lnTo>
                  <a:lnTo>
                    <a:pt x="1041" y="57670"/>
                  </a:lnTo>
                  <a:lnTo>
                    <a:pt x="0" y="58661"/>
                  </a:lnTo>
                  <a:lnTo>
                    <a:pt x="0" y="70802"/>
                  </a:lnTo>
                  <a:lnTo>
                    <a:pt x="1041" y="70802"/>
                  </a:lnTo>
                  <a:lnTo>
                    <a:pt x="1041" y="72821"/>
                  </a:lnTo>
                  <a:lnTo>
                    <a:pt x="2032" y="73863"/>
                  </a:lnTo>
                  <a:lnTo>
                    <a:pt x="2032" y="74853"/>
                  </a:lnTo>
                  <a:lnTo>
                    <a:pt x="5080" y="77901"/>
                  </a:lnTo>
                  <a:lnTo>
                    <a:pt x="5080" y="78892"/>
                  </a:lnTo>
                  <a:lnTo>
                    <a:pt x="6070" y="78892"/>
                  </a:lnTo>
                  <a:lnTo>
                    <a:pt x="6070" y="79933"/>
                  </a:lnTo>
                  <a:lnTo>
                    <a:pt x="8102" y="79933"/>
                  </a:lnTo>
                  <a:lnTo>
                    <a:pt x="8102" y="80924"/>
                  </a:lnTo>
                  <a:lnTo>
                    <a:pt x="9131" y="80924"/>
                  </a:lnTo>
                  <a:lnTo>
                    <a:pt x="10121" y="81953"/>
                  </a:lnTo>
                  <a:lnTo>
                    <a:pt x="11150" y="81953"/>
                  </a:lnTo>
                  <a:lnTo>
                    <a:pt x="12141" y="82943"/>
                  </a:lnTo>
                  <a:lnTo>
                    <a:pt x="14173" y="82943"/>
                  </a:lnTo>
                  <a:lnTo>
                    <a:pt x="14173" y="83972"/>
                  </a:lnTo>
                  <a:lnTo>
                    <a:pt x="17183" y="83972"/>
                  </a:lnTo>
                  <a:lnTo>
                    <a:pt x="17183" y="84963"/>
                  </a:lnTo>
                  <a:lnTo>
                    <a:pt x="22263" y="84963"/>
                  </a:lnTo>
                  <a:lnTo>
                    <a:pt x="23253" y="86004"/>
                  </a:lnTo>
                  <a:lnTo>
                    <a:pt x="39446" y="86004"/>
                  </a:lnTo>
                  <a:lnTo>
                    <a:pt x="40474" y="84963"/>
                  </a:lnTo>
                  <a:lnTo>
                    <a:pt x="44526" y="84963"/>
                  </a:lnTo>
                  <a:lnTo>
                    <a:pt x="45516" y="83972"/>
                  </a:lnTo>
                  <a:lnTo>
                    <a:pt x="47548" y="83972"/>
                  </a:lnTo>
                  <a:lnTo>
                    <a:pt x="48577" y="82943"/>
                  </a:lnTo>
                  <a:lnTo>
                    <a:pt x="49568" y="82943"/>
                  </a:lnTo>
                  <a:lnTo>
                    <a:pt x="50596" y="81953"/>
                  </a:lnTo>
                  <a:lnTo>
                    <a:pt x="51587" y="81953"/>
                  </a:lnTo>
                  <a:lnTo>
                    <a:pt x="52628" y="80924"/>
                  </a:lnTo>
                  <a:lnTo>
                    <a:pt x="53619" y="80924"/>
                  </a:lnTo>
                  <a:lnTo>
                    <a:pt x="53619" y="79933"/>
                  </a:lnTo>
                  <a:lnTo>
                    <a:pt x="54648" y="79933"/>
                  </a:lnTo>
                  <a:lnTo>
                    <a:pt x="54648" y="78892"/>
                  </a:lnTo>
                  <a:lnTo>
                    <a:pt x="55638" y="78892"/>
                  </a:lnTo>
                  <a:lnTo>
                    <a:pt x="56667" y="77901"/>
                  </a:lnTo>
                  <a:lnTo>
                    <a:pt x="56667" y="76873"/>
                  </a:lnTo>
                  <a:lnTo>
                    <a:pt x="57658" y="76873"/>
                  </a:lnTo>
                  <a:lnTo>
                    <a:pt x="57658" y="74853"/>
                  </a:lnTo>
                  <a:lnTo>
                    <a:pt x="58699" y="74853"/>
                  </a:lnTo>
                  <a:lnTo>
                    <a:pt x="58699" y="72821"/>
                  </a:lnTo>
                  <a:lnTo>
                    <a:pt x="59690" y="72821"/>
                  </a:lnTo>
                  <a:lnTo>
                    <a:pt x="59690" y="69811"/>
                  </a:lnTo>
                  <a:lnTo>
                    <a:pt x="60718" y="69811"/>
                  </a:lnTo>
                  <a:lnTo>
                    <a:pt x="60718" y="61709"/>
                  </a:lnTo>
                  <a:close/>
                </a:path>
                <a:path w="60959" h="127000">
                  <a:moveTo>
                    <a:pt x="60718" y="16192"/>
                  </a:moveTo>
                  <a:lnTo>
                    <a:pt x="59690" y="15163"/>
                  </a:lnTo>
                  <a:lnTo>
                    <a:pt x="59690" y="13144"/>
                  </a:lnTo>
                  <a:lnTo>
                    <a:pt x="58699" y="12153"/>
                  </a:lnTo>
                  <a:lnTo>
                    <a:pt x="58699" y="11112"/>
                  </a:lnTo>
                  <a:lnTo>
                    <a:pt x="57658" y="10121"/>
                  </a:lnTo>
                  <a:lnTo>
                    <a:pt x="57658" y="9093"/>
                  </a:lnTo>
                  <a:lnTo>
                    <a:pt x="56667" y="9093"/>
                  </a:lnTo>
                  <a:lnTo>
                    <a:pt x="56667" y="8102"/>
                  </a:lnTo>
                  <a:lnTo>
                    <a:pt x="54648" y="6070"/>
                  </a:lnTo>
                  <a:lnTo>
                    <a:pt x="54648" y="17183"/>
                  </a:lnTo>
                  <a:lnTo>
                    <a:pt x="54648" y="22263"/>
                  </a:lnTo>
                  <a:lnTo>
                    <a:pt x="53619" y="23253"/>
                  </a:lnTo>
                  <a:lnTo>
                    <a:pt x="53619" y="24295"/>
                  </a:lnTo>
                  <a:lnTo>
                    <a:pt x="52628" y="25285"/>
                  </a:lnTo>
                  <a:lnTo>
                    <a:pt x="52628" y="26314"/>
                  </a:lnTo>
                  <a:lnTo>
                    <a:pt x="51587" y="26314"/>
                  </a:lnTo>
                  <a:lnTo>
                    <a:pt x="51587" y="27305"/>
                  </a:lnTo>
                  <a:lnTo>
                    <a:pt x="50596" y="27305"/>
                  </a:lnTo>
                  <a:lnTo>
                    <a:pt x="49568" y="28333"/>
                  </a:lnTo>
                  <a:lnTo>
                    <a:pt x="48577" y="28333"/>
                  </a:lnTo>
                  <a:lnTo>
                    <a:pt x="48577" y="29337"/>
                  </a:lnTo>
                  <a:lnTo>
                    <a:pt x="46558" y="29337"/>
                  </a:lnTo>
                  <a:lnTo>
                    <a:pt x="45516" y="30365"/>
                  </a:lnTo>
                  <a:lnTo>
                    <a:pt x="42506" y="30365"/>
                  </a:lnTo>
                  <a:lnTo>
                    <a:pt x="41478" y="31356"/>
                  </a:lnTo>
                  <a:lnTo>
                    <a:pt x="19253" y="31356"/>
                  </a:lnTo>
                  <a:lnTo>
                    <a:pt x="18224" y="30365"/>
                  </a:lnTo>
                  <a:lnTo>
                    <a:pt x="14173" y="30365"/>
                  </a:lnTo>
                  <a:lnTo>
                    <a:pt x="14173" y="29337"/>
                  </a:lnTo>
                  <a:lnTo>
                    <a:pt x="12141" y="29337"/>
                  </a:lnTo>
                  <a:lnTo>
                    <a:pt x="11150" y="28333"/>
                  </a:lnTo>
                  <a:lnTo>
                    <a:pt x="10121" y="28333"/>
                  </a:lnTo>
                  <a:lnTo>
                    <a:pt x="9131" y="27305"/>
                  </a:lnTo>
                  <a:lnTo>
                    <a:pt x="8102" y="26314"/>
                  </a:lnTo>
                  <a:lnTo>
                    <a:pt x="8102" y="25285"/>
                  </a:lnTo>
                  <a:lnTo>
                    <a:pt x="7112" y="25285"/>
                  </a:lnTo>
                  <a:lnTo>
                    <a:pt x="7112" y="24295"/>
                  </a:lnTo>
                  <a:lnTo>
                    <a:pt x="6070" y="23253"/>
                  </a:lnTo>
                  <a:lnTo>
                    <a:pt x="6070" y="16192"/>
                  </a:lnTo>
                  <a:lnTo>
                    <a:pt x="7112" y="15163"/>
                  </a:lnTo>
                  <a:lnTo>
                    <a:pt x="7112" y="14173"/>
                  </a:lnTo>
                  <a:lnTo>
                    <a:pt x="8102" y="13144"/>
                  </a:lnTo>
                  <a:lnTo>
                    <a:pt x="9131" y="12153"/>
                  </a:lnTo>
                  <a:lnTo>
                    <a:pt x="10121" y="12153"/>
                  </a:lnTo>
                  <a:lnTo>
                    <a:pt x="10121" y="11112"/>
                  </a:lnTo>
                  <a:lnTo>
                    <a:pt x="11150" y="11112"/>
                  </a:lnTo>
                  <a:lnTo>
                    <a:pt x="11150" y="10121"/>
                  </a:lnTo>
                  <a:lnTo>
                    <a:pt x="13182" y="10121"/>
                  </a:lnTo>
                  <a:lnTo>
                    <a:pt x="14173" y="9093"/>
                  </a:lnTo>
                  <a:lnTo>
                    <a:pt x="17221" y="9093"/>
                  </a:lnTo>
                  <a:lnTo>
                    <a:pt x="18224" y="8102"/>
                  </a:lnTo>
                  <a:lnTo>
                    <a:pt x="41478" y="8102"/>
                  </a:lnTo>
                  <a:lnTo>
                    <a:pt x="42506" y="9093"/>
                  </a:lnTo>
                  <a:lnTo>
                    <a:pt x="46558" y="9093"/>
                  </a:lnTo>
                  <a:lnTo>
                    <a:pt x="46558" y="10121"/>
                  </a:lnTo>
                  <a:lnTo>
                    <a:pt x="48577" y="10121"/>
                  </a:lnTo>
                  <a:lnTo>
                    <a:pt x="48577" y="11112"/>
                  </a:lnTo>
                  <a:lnTo>
                    <a:pt x="50596" y="11112"/>
                  </a:lnTo>
                  <a:lnTo>
                    <a:pt x="50596" y="12153"/>
                  </a:lnTo>
                  <a:lnTo>
                    <a:pt x="51587" y="13144"/>
                  </a:lnTo>
                  <a:lnTo>
                    <a:pt x="52628" y="13144"/>
                  </a:lnTo>
                  <a:lnTo>
                    <a:pt x="52628" y="14173"/>
                  </a:lnTo>
                  <a:lnTo>
                    <a:pt x="53619" y="14173"/>
                  </a:lnTo>
                  <a:lnTo>
                    <a:pt x="53619" y="16192"/>
                  </a:lnTo>
                  <a:lnTo>
                    <a:pt x="54648" y="17183"/>
                  </a:lnTo>
                  <a:lnTo>
                    <a:pt x="54648" y="6070"/>
                  </a:lnTo>
                  <a:lnTo>
                    <a:pt x="53619" y="6070"/>
                  </a:lnTo>
                  <a:lnTo>
                    <a:pt x="53619" y="5041"/>
                  </a:lnTo>
                  <a:lnTo>
                    <a:pt x="52628" y="5041"/>
                  </a:lnTo>
                  <a:lnTo>
                    <a:pt x="51587" y="4051"/>
                  </a:lnTo>
                  <a:lnTo>
                    <a:pt x="50596" y="4051"/>
                  </a:lnTo>
                  <a:lnTo>
                    <a:pt x="49568" y="3022"/>
                  </a:lnTo>
                  <a:lnTo>
                    <a:pt x="47548" y="3022"/>
                  </a:lnTo>
                  <a:lnTo>
                    <a:pt x="47548" y="2032"/>
                  </a:lnTo>
                  <a:lnTo>
                    <a:pt x="44526" y="2032"/>
                  </a:lnTo>
                  <a:lnTo>
                    <a:pt x="43497" y="990"/>
                  </a:lnTo>
                  <a:lnTo>
                    <a:pt x="37426" y="990"/>
                  </a:lnTo>
                  <a:lnTo>
                    <a:pt x="36436" y="0"/>
                  </a:lnTo>
                  <a:lnTo>
                    <a:pt x="23291" y="0"/>
                  </a:lnTo>
                  <a:lnTo>
                    <a:pt x="22263" y="990"/>
                  </a:lnTo>
                  <a:lnTo>
                    <a:pt x="16192" y="990"/>
                  </a:lnTo>
                  <a:lnTo>
                    <a:pt x="16192" y="2032"/>
                  </a:lnTo>
                  <a:lnTo>
                    <a:pt x="13182" y="2032"/>
                  </a:lnTo>
                  <a:lnTo>
                    <a:pt x="12141" y="3022"/>
                  </a:lnTo>
                  <a:lnTo>
                    <a:pt x="10121" y="3022"/>
                  </a:lnTo>
                  <a:lnTo>
                    <a:pt x="10121" y="4051"/>
                  </a:lnTo>
                  <a:lnTo>
                    <a:pt x="8102" y="4051"/>
                  </a:lnTo>
                  <a:lnTo>
                    <a:pt x="8102" y="5041"/>
                  </a:lnTo>
                  <a:lnTo>
                    <a:pt x="7112" y="5041"/>
                  </a:lnTo>
                  <a:lnTo>
                    <a:pt x="5080" y="7073"/>
                  </a:lnTo>
                  <a:lnTo>
                    <a:pt x="4051" y="7073"/>
                  </a:lnTo>
                  <a:lnTo>
                    <a:pt x="4051" y="8102"/>
                  </a:lnTo>
                  <a:lnTo>
                    <a:pt x="3060" y="8102"/>
                  </a:lnTo>
                  <a:lnTo>
                    <a:pt x="3060" y="9093"/>
                  </a:lnTo>
                  <a:lnTo>
                    <a:pt x="2032" y="10121"/>
                  </a:lnTo>
                  <a:lnTo>
                    <a:pt x="2032" y="11112"/>
                  </a:lnTo>
                  <a:lnTo>
                    <a:pt x="1041" y="12153"/>
                  </a:lnTo>
                  <a:lnTo>
                    <a:pt x="1041" y="13144"/>
                  </a:lnTo>
                  <a:lnTo>
                    <a:pt x="0" y="14173"/>
                  </a:lnTo>
                  <a:lnTo>
                    <a:pt x="0" y="25285"/>
                  </a:lnTo>
                  <a:lnTo>
                    <a:pt x="1041" y="25285"/>
                  </a:lnTo>
                  <a:lnTo>
                    <a:pt x="1041" y="28333"/>
                  </a:lnTo>
                  <a:lnTo>
                    <a:pt x="2032" y="28333"/>
                  </a:lnTo>
                  <a:lnTo>
                    <a:pt x="2032" y="29337"/>
                  </a:lnTo>
                  <a:lnTo>
                    <a:pt x="4051" y="31356"/>
                  </a:lnTo>
                  <a:lnTo>
                    <a:pt x="4051" y="32385"/>
                  </a:lnTo>
                  <a:lnTo>
                    <a:pt x="5080" y="32385"/>
                  </a:lnTo>
                  <a:lnTo>
                    <a:pt x="7112" y="34417"/>
                  </a:lnTo>
                  <a:lnTo>
                    <a:pt x="8102" y="34417"/>
                  </a:lnTo>
                  <a:lnTo>
                    <a:pt x="9131" y="35407"/>
                  </a:lnTo>
                  <a:lnTo>
                    <a:pt x="10121" y="35407"/>
                  </a:lnTo>
                  <a:lnTo>
                    <a:pt x="10121" y="36436"/>
                  </a:lnTo>
                  <a:lnTo>
                    <a:pt x="12141" y="36436"/>
                  </a:lnTo>
                  <a:lnTo>
                    <a:pt x="13182" y="37426"/>
                  </a:lnTo>
                  <a:lnTo>
                    <a:pt x="16192" y="37426"/>
                  </a:lnTo>
                  <a:lnTo>
                    <a:pt x="17221" y="38455"/>
                  </a:lnTo>
                  <a:lnTo>
                    <a:pt x="23291" y="38455"/>
                  </a:lnTo>
                  <a:lnTo>
                    <a:pt x="24295" y="39446"/>
                  </a:lnTo>
                  <a:lnTo>
                    <a:pt x="35394" y="39446"/>
                  </a:lnTo>
                  <a:lnTo>
                    <a:pt x="36436" y="38455"/>
                  </a:lnTo>
                  <a:lnTo>
                    <a:pt x="43497" y="38455"/>
                  </a:lnTo>
                  <a:lnTo>
                    <a:pt x="44526" y="37426"/>
                  </a:lnTo>
                  <a:lnTo>
                    <a:pt x="47548" y="37426"/>
                  </a:lnTo>
                  <a:lnTo>
                    <a:pt x="47548" y="36436"/>
                  </a:lnTo>
                  <a:lnTo>
                    <a:pt x="49568" y="36436"/>
                  </a:lnTo>
                  <a:lnTo>
                    <a:pt x="49568" y="35407"/>
                  </a:lnTo>
                  <a:lnTo>
                    <a:pt x="51587" y="35407"/>
                  </a:lnTo>
                  <a:lnTo>
                    <a:pt x="52628" y="34417"/>
                  </a:lnTo>
                  <a:lnTo>
                    <a:pt x="53619" y="34417"/>
                  </a:lnTo>
                  <a:lnTo>
                    <a:pt x="53619" y="33375"/>
                  </a:lnTo>
                  <a:lnTo>
                    <a:pt x="54648" y="33375"/>
                  </a:lnTo>
                  <a:lnTo>
                    <a:pt x="56667" y="31356"/>
                  </a:lnTo>
                  <a:lnTo>
                    <a:pt x="57658" y="30365"/>
                  </a:lnTo>
                  <a:lnTo>
                    <a:pt x="57658" y="29337"/>
                  </a:lnTo>
                  <a:lnTo>
                    <a:pt x="58699" y="29337"/>
                  </a:lnTo>
                  <a:lnTo>
                    <a:pt x="58699" y="27305"/>
                  </a:lnTo>
                  <a:lnTo>
                    <a:pt x="59690" y="27305"/>
                  </a:lnTo>
                  <a:lnTo>
                    <a:pt x="59690" y="24295"/>
                  </a:lnTo>
                  <a:lnTo>
                    <a:pt x="60718" y="24295"/>
                  </a:lnTo>
                  <a:lnTo>
                    <a:pt x="60718" y="1619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2" name="object 1152"/>
            <p:cNvSpPr/>
            <p:nvPr/>
          </p:nvSpPr>
          <p:spPr>
            <a:xfrm>
              <a:off x="11425605" y="4584814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38454"/>
                  </a:moveTo>
                  <a:lnTo>
                    <a:pt x="0" y="0"/>
                  </a:lnTo>
                  <a:lnTo>
                    <a:pt x="0" y="3845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3" name="object 1153"/>
            <p:cNvSpPr/>
            <p:nvPr/>
          </p:nvSpPr>
          <p:spPr>
            <a:xfrm>
              <a:off x="11401338" y="4600013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4" name="object 1154"/>
            <p:cNvSpPr/>
            <p:nvPr/>
          </p:nvSpPr>
          <p:spPr>
            <a:xfrm>
              <a:off x="11401318" y="4561539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55" name="object 1155"/>
          <p:cNvGrpSpPr/>
          <p:nvPr/>
        </p:nvGrpSpPr>
        <p:grpSpPr>
          <a:xfrm>
            <a:off x="11305310" y="5634670"/>
            <a:ext cx="271780" cy="378460"/>
            <a:chOff x="11280895" y="2476939"/>
            <a:chExt cx="271780" cy="378460"/>
          </a:xfrm>
        </p:grpSpPr>
        <p:sp>
          <p:nvSpPr>
            <p:cNvPr id="1156" name="object 1156"/>
            <p:cNvSpPr/>
            <p:nvPr/>
          </p:nvSpPr>
          <p:spPr>
            <a:xfrm>
              <a:off x="11342645" y="2524481"/>
              <a:ext cx="209550" cy="0"/>
            </a:xfrm>
            <a:custGeom>
              <a:avLst/>
              <a:gdLst/>
              <a:ahLst/>
              <a:cxnLst/>
              <a:rect l="l" t="t" r="r" b="b"/>
              <a:pathLst>
                <a:path w="209550">
                  <a:moveTo>
                    <a:pt x="20945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7" name="object 1157"/>
            <p:cNvSpPr/>
            <p:nvPr/>
          </p:nvSpPr>
          <p:spPr>
            <a:xfrm>
              <a:off x="11342645" y="2562935"/>
              <a:ext cx="209550" cy="0"/>
            </a:xfrm>
            <a:custGeom>
              <a:avLst/>
              <a:gdLst/>
              <a:ahLst/>
              <a:cxnLst/>
              <a:rect l="l" t="t" r="r" b="b"/>
              <a:pathLst>
                <a:path w="209550">
                  <a:moveTo>
                    <a:pt x="209453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8" name="object 1158"/>
            <p:cNvSpPr/>
            <p:nvPr/>
          </p:nvSpPr>
          <p:spPr>
            <a:xfrm>
              <a:off x="11365899" y="2476939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59" name="object 1159"/>
            <p:cNvSpPr/>
            <p:nvPr/>
          </p:nvSpPr>
          <p:spPr>
            <a:xfrm>
              <a:off x="11365899" y="2562955"/>
              <a:ext cx="0" cy="292735"/>
            </a:xfrm>
            <a:custGeom>
              <a:avLst/>
              <a:gdLst/>
              <a:ahLst/>
              <a:cxnLst/>
              <a:rect l="l" t="t" r="r" b="b"/>
              <a:pathLst>
                <a:path h="292735">
                  <a:moveTo>
                    <a:pt x="0" y="47541"/>
                  </a:moveTo>
                  <a:lnTo>
                    <a:pt x="0" y="0"/>
                  </a:lnTo>
                  <a:lnTo>
                    <a:pt x="0" y="29243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0" name="object 1160"/>
            <p:cNvSpPr/>
            <p:nvPr/>
          </p:nvSpPr>
          <p:spPr>
            <a:xfrm>
              <a:off x="11280889" y="2704636"/>
              <a:ext cx="62230" cy="127000"/>
            </a:xfrm>
            <a:custGeom>
              <a:avLst/>
              <a:gdLst/>
              <a:ahLst/>
              <a:cxnLst/>
              <a:rect l="l" t="t" r="r" b="b"/>
              <a:pathLst>
                <a:path w="62229" h="127000">
                  <a:moveTo>
                    <a:pt x="60718" y="104203"/>
                  </a:moveTo>
                  <a:lnTo>
                    <a:pt x="0" y="104203"/>
                  </a:lnTo>
                  <a:lnTo>
                    <a:pt x="0" y="109245"/>
                  </a:lnTo>
                  <a:lnTo>
                    <a:pt x="1028" y="109245"/>
                  </a:lnTo>
                  <a:lnTo>
                    <a:pt x="2019" y="110286"/>
                  </a:lnTo>
                  <a:lnTo>
                    <a:pt x="3060" y="110286"/>
                  </a:lnTo>
                  <a:lnTo>
                    <a:pt x="3060" y="111277"/>
                  </a:lnTo>
                  <a:lnTo>
                    <a:pt x="4051" y="111277"/>
                  </a:lnTo>
                  <a:lnTo>
                    <a:pt x="10121" y="117348"/>
                  </a:lnTo>
                  <a:lnTo>
                    <a:pt x="10121" y="118376"/>
                  </a:lnTo>
                  <a:lnTo>
                    <a:pt x="11150" y="118376"/>
                  </a:lnTo>
                  <a:lnTo>
                    <a:pt x="11150" y="119367"/>
                  </a:lnTo>
                  <a:lnTo>
                    <a:pt x="12141" y="119367"/>
                  </a:lnTo>
                  <a:lnTo>
                    <a:pt x="12141" y="121386"/>
                  </a:lnTo>
                  <a:lnTo>
                    <a:pt x="14173" y="123418"/>
                  </a:lnTo>
                  <a:lnTo>
                    <a:pt x="14173" y="124447"/>
                  </a:lnTo>
                  <a:lnTo>
                    <a:pt x="15201" y="125437"/>
                  </a:lnTo>
                  <a:lnTo>
                    <a:pt x="15201" y="126466"/>
                  </a:lnTo>
                  <a:lnTo>
                    <a:pt x="22263" y="126466"/>
                  </a:lnTo>
                  <a:lnTo>
                    <a:pt x="22263" y="124447"/>
                  </a:lnTo>
                  <a:lnTo>
                    <a:pt x="21272" y="124447"/>
                  </a:lnTo>
                  <a:lnTo>
                    <a:pt x="21272" y="122428"/>
                  </a:lnTo>
                  <a:lnTo>
                    <a:pt x="20243" y="122428"/>
                  </a:lnTo>
                  <a:lnTo>
                    <a:pt x="20243" y="121386"/>
                  </a:lnTo>
                  <a:lnTo>
                    <a:pt x="19253" y="120396"/>
                  </a:lnTo>
                  <a:lnTo>
                    <a:pt x="19253" y="118376"/>
                  </a:lnTo>
                  <a:lnTo>
                    <a:pt x="18211" y="118376"/>
                  </a:lnTo>
                  <a:lnTo>
                    <a:pt x="18211" y="117348"/>
                  </a:lnTo>
                  <a:lnTo>
                    <a:pt x="17221" y="117348"/>
                  </a:lnTo>
                  <a:lnTo>
                    <a:pt x="17221" y="116357"/>
                  </a:lnTo>
                  <a:lnTo>
                    <a:pt x="16192" y="115316"/>
                  </a:lnTo>
                  <a:lnTo>
                    <a:pt x="16192" y="114325"/>
                  </a:lnTo>
                  <a:lnTo>
                    <a:pt x="15201" y="113296"/>
                  </a:lnTo>
                  <a:lnTo>
                    <a:pt x="14173" y="112306"/>
                  </a:lnTo>
                  <a:lnTo>
                    <a:pt x="60718" y="112306"/>
                  </a:lnTo>
                  <a:lnTo>
                    <a:pt x="60718" y="104203"/>
                  </a:lnTo>
                  <a:close/>
                </a:path>
                <a:path w="62229" h="127000">
                  <a:moveTo>
                    <a:pt x="61734" y="62699"/>
                  </a:moveTo>
                  <a:lnTo>
                    <a:pt x="60693" y="61709"/>
                  </a:lnTo>
                  <a:lnTo>
                    <a:pt x="60693" y="58648"/>
                  </a:lnTo>
                  <a:lnTo>
                    <a:pt x="59702" y="57658"/>
                  </a:lnTo>
                  <a:lnTo>
                    <a:pt x="59702" y="56629"/>
                  </a:lnTo>
                  <a:lnTo>
                    <a:pt x="58674" y="55638"/>
                  </a:lnTo>
                  <a:lnTo>
                    <a:pt x="58674" y="54610"/>
                  </a:lnTo>
                  <a:lnTo>
                    <a:pt x="57683" y="54610"/>
                  </a:lnTo>
                  <a:lnTo>
                    <a:pt x="57683" y="53606"/>
                  </a:lnTo>
                  <a:lnTo>
                    <a:pt x="55664" y="51587"/>
                  </a:lnTo>
                  <a:lnTo>
                    <a:pt x="55664" y="62699"/>
                  </a:lnTo>
                  <a:lnTo>
                    <a:pt x="55664" y="67779"/>
                  </a:lnTo>
                  <a:lnTo>
                    <a:pt x="54622" y="68770"/>
                  </a:lnTo>
                  <a:lnTo>
                    <a:pt x="54622" y="69799"/>
                  </a:lnTo>
                  <a:lnTo>
                    <a:pt x="53632" y="70789"/>
                  </a:lnTo>
                  <a:lnTo>
                    <a:pt x="53632" y="71831"/>
                  </a:lnTo>
                  <a:lnTo>
                    <a:pt x="52603" y="72821"/>
                  </a:lnTo>
                  <a:lnTo>
                    <a:pt x="51612" y="73850"/>
                  </a:lnTo>
                  <a:lnTo>
                    <a:pt x="50584" y="74841"/>
                  </a:lnTo>
                  <a:lnTo>
                    <a:pt x="49580" y="74841"/>
                  </a:lnTo>
                  <a:lnTo>
                    <a:pt x="49580" y="75869"/>
                  </a:lnTo>
                  <a:lnTo>
                    <a:pt x="47561" y="75869"/>
                  </a:lnTo>
                  <a:lnTo>
                    <a:pt x="46532" y="76873"/>
                  </a:lnTo>
                  <a:lnTo>
                    <a:pt x="44500" y="76873"/>
                  </a:lnTo>
                  <a:lnTo>
                    <a:pt x="43510" y="77901"/>
                  </a:lnTo>
                  <a:lnTo>
                    <a:pt x="38430" y="77901"/>
                  </a:lnTo>
                  <a:lnTo>
                    <a:pt x="38430" y="76873"/>
                  </a:lnTo>
                  <a:lnTo>
                    <a:pt x="35420" y="76873"/>
                  </a:lnTo>
                  <a:lnTo>
                    <a:pt x="35420" y="75869"/>
                  </a:lnTo>
                  <a:lnTo>
                    <a:pt x="33401" y="75869"/>
                  </a:lnTo>
                  <a:lnTo>
                    <a:pt x="33401" y="74841"/>
                  </a:lnTo>
                  <a:lnTo>
                    <a:pt x="32359" y="74841"/>
                  </a:lnTo>
                  <a:lnTo>
                    <a:pt x="30340" y="72821"/>
                  </a:lnTo>
                  <a:lnTo>
                    <a:pt x="30340" y="71831"/>
                  </a:lnTo>
                  <a:lnTo>
                    <a:pt x="29349" y="70789"/>
                  </a:lnTo>
                  <a:lnTo>
                    <a:pt x="29349" y="69799"/>
                  </a:lnTo>
                  <a:lnTo>
                    <a:pt x="28321" y="68770"/>
                  </a:lnTo>
                  <a:lnTo>
                    <a:pt x="28321" y="61709"/>
                  </a:lnTo>
                  <a:lnTo>
                    <a:pt x="29349" y="61709"/>
                  </a:lnTo>
                  <a:lnTo>
                    <a:pt x="29349" y="59690"/>
                  </a:lnTo>
                  <a:lnTo>
                    <a:pt x="30340" y="59690"/>
                  </a:lnTo>
                  <a:lnTo>
                    <a:pt x="30340" y="58648"/>
                  </a:lnTo>
                  <a:lnTo>
                    <a:pt x="31369" y="57658"/>
                  </a:lnTo>
                  <a:lnTo>
                    <a:pt x="32359" y="56629"/>
                  </a:lnTo>
                  <a:lnTo>
                    <a:pt x="33401" y="55638"/>
                  </a:lnTo>
                  <a:lnTo>
                    <a:pt x="34391" y="55638"/>
                  </a:lnTo>
                  <a:lnTo>
                    <a:pt x="35420" y="54610"/>
                  </a:lnTo>
                  <a:lnTo>
                    <a:pt x="40462" y="54610"/>
                  </a:lnTo>
                  <a:lnTo>
                    <a:pt x="41490" y="53606"/>
                  </a:lnTo>
                  <a:lnTo>
                    <a:pt x="42481" y="54610"/>
                  </a:lnTo>
                  <a:lnTo>
                    <a:pt x="47561" y="54610"/>
                  </a:lnTo>
                  <a:lnTo>
                    <a:pt x="48552" y="55638"/>
                  </a:lnTo>
                  <a:lnTo>
                    <a:pt x="49580" y="55638"/>
                  </a:lnTo>
                  <a:lnTo>
                    <a:pt x="50584" y="56629"/>
                  </a:lnTo>
                  <a:lnTo>
                    <a:pt x="51612" y="56629"/>
                  </a:lnTo>
                  <a:lnTo>
                    <a:pt x="51612" y="57658"/>
                  </a:lnTo>
                  <a:lnTo>
                    <a:pt x="54622" y="60680"/>
                  </a:lnTo>
                  <a:lnTo>
                    <a:pt x="54622" y="62699"/>
                  </a:lnTo>
                  <a:lnTo>
                    <a:pt x="55664" y="62699"/>
                  </a:lnTo>
                  <a:lnTo>
                    <a:pt x="55664" y="51587"/>
                  </a:lnTo>
                  <a:lnTo>
                    <a:pt x="54622" y="51587"/>
                  </a:lnTo>
                  <a:lnTo>
                    <a:pt x="54622" y="50558"/>
                  </a:lnTo>
                  <a:lnTo>
                    <a:pt x="53632" y="50558"/>
                  </a:lnTo>
                  <a:lnTo>
                    <a:pt x="52603" y="49568"/>
                  </a:lnTo>
                  <a:lnTo>
                    <a:pt x="51612" y="48526"/>
                  </a:lnTo>
                  <a:lnTo>
                    <a:pt x="49580" y="48526"/>
                  </a:lnTo>
                  <a:lnTo>
                    <a:pt x="49580" y="47536"/>
                  </a:lnTo>
                  <a:lnTo>
                    <a:pt x="46532" y="47536"/>
                  </a:lnTo>
                  <a:lnTo>
                    <a:pt x="45542" y="46545"/>
                  </a:lnTo>
                  <a:lnTo>
                    <a:pt x="37439" y="46545"/>
                  </a:lnTo>
                  <a:lnTo>
                    <a:pt x="36410" y="47536"/>
                  </a:lnTo>
                  <a:lnTo>
                    <a:pt x="33401" y="47536"/>
                  </a:lnTo>
                  <a:lnTo>
                    <a:pt x="32359" y="48526"/>
                  </a:lnTo>
                  <a:lnTo>
                    <a:pt x="31369" y="48526"/>
                  </a:lnTo>
                  <a:lnTo>
                    <a:pt x="30340" y="49568"/>
                  </a:lnTo>
                  <a:lnTo>
                    <a:pt x="29349" y="49568"/>
                  </a:lnTo>
                  <a:lnTo>
                    <a:pt x="29349" y="50558"/>
                  </a:lnTo>
                  <a:lnTo>
                    <a:pt x="28321" y="50558"/>
                  </a:lnTo>
                  <a:lnTo>
                    <a:pt x="27317" y="51587"/>
                  </a:lnTo>
                  <a:lnTo>
                    <a:pt x="26289" y="52578"/>
                  </a:lnTo>
                  <a:lnTo>
                    <a:pt x="25298" y="53606"/>
                  </a:lnTo>
                  <a:lnTo>
                    <a:pt x="24269" y="54610"/>
                  </a:lnTo>
                  <a:lnTo>
                    <a:pt x="24269" y="55638"/>
                  </a:lnTo>
                  <a:lnTo>
                    <a:pt x="23279" y="56629"/>
                  </a:lnTo>
                  <a:lnTo>
                    <a:pt x="23279" y="57658"/>
                  </a:lnTo>
                  <a:lnTo>
                    <a:pt x="22237" y="58648"/>
                  </a:lnTo>
                  <a:lnTo>
                    <a:pt x="22237" y="62699"/>
                  </a:lnTo>
                  <a:lnTo>
                    <a:pt x="21247" y="63728"/>
                  </a:lnTo>
                  <a:lnTo>
                    <a:pt x="21247" y="64719"/>
                  </a:lnTo>
                  <a:lnTo>
                    <a:pt x="22237" y="65760"/>
                  </a:lnTo>
                  <a:lnTo>
                    <a:pt x="22237" y="69799"/>
                  </a:lnTo>
                  <a:lnTo>
                    <a:pt x="23279" y="70789"/>
                  </a:lnTo>
                  <a:lnTo>
                    <a:pt x="23279" y="71831"/>
                  </a:lnTo>
                  <a:lnTo>
                    <a:pt x="24269" y="72821"/>
                  </a:lnTo>
                  <a:lnTo>
                    <a:pt x="24269" y="73850"/>
                  </a:lnTo>
                  <a:lnTo>
                    <a:pt x="25298" y="73850"/>
                  </a:lnTo>
                  <a:lnTo>
                    <a:pt x="25298" y="74841"/>
                  </a:lnTo>
                  <a:lnTo>
                    <a:pt x="26289" y="75869"/>
                  </a:lnTo>
                  <a:lnTo>
                    <a:pt x="27317" y="76873"/>
                  </a:lnTo>
                  <a:lnTo>
                    <a:pt x="28321" y="77901"/>
                  </a:lnTo>
                  <a:lnTo>
                    <a:pt x="29349" y="77901"/>
                  </a:lnTo>
                  <a:lnTo>
                    <a:pt x="29349" y="78892"/>
                  </a:lnTo>
                  <a:lnTo>
                    <a:pt x="24269" y="78892"/>
                  </a:lnTo>
                  <a:lnTo>
                    <a:pt x="23279" y="77901"/>
                  </a:lnTo>
                  <a:lnTo>
                    <a:pt x="18199" y="77901"/>
                  </a:lnTo>
                  <a:lnTo>
                    <a:pt x="17208" y="76873"/>
                  </a:lnTo>
                  <a:lnTo>
                    <a:pt x="15176" y="76873"/>
                  </a:lnTo>
                  <a:lnTo>
                    <a:pt x="15176" y="75869"/>
                  </a:lnTo>
                  <a:lnTo>
                    <a:pt x="13157" y="75869"/>
                  </a:lnTo>
                  <a:lnTo>
                    <a:pt x="12166" y="74841"/>
                  </a:lnTo>
                  <a:lnTo>
                    <a:pt x="11137" y="73850"/>
                  </a:lnTo>
                  <a:lnTo>
                    <a:pt x="10134" y="73850"/>
                  </a:lnTo>
                  <a:lnTo>
                    <a:pt x="10134" y="72821"/>
                  </a:lnTo>
                  <a:lnTo>
                    <a:pt x="9105" y="72821"/>
                  </a:lnTo>
                  <a:lnTo>
                    <a:pt x="9105" y="71831"/>
                  </a:lnTo>
                  <a:lnTo>
                    <a:pt x="8115" y="70789"/>
                  </a:lnTo>
                  <a:lnTo>
                    <a:pt x="8115" y="69799"/>
                  </a:lnTo>
                  <a:lnTo>
                    <a:pt x="7086" y="68770"/>
                  </a:lnTo>
                  <a:lnTo>
                    <a:pt x="7086" y="66751"/>
                  </a:lnTo>
                  <a:lnTo>
                    <a:pt x="6096" y="65760"/>
                  </a:lnTo>
                  <a:lnTo>
                    <a:pt x="6096" y="63728"/>
                  </a:lnTo>
                  <a:lnTo>
                    <a:pt x="7086" y="63728"/>
                  </a:lnTo>
                  <a:lnTo>
                    <a:pt x="7086" y="60680"/>
                  </a:lnTo>
                  <a:lnTo>
                    <a:pt x="8115" y="60680"/>
                  </a:lnTo>
                  <a:lnTo>
                    <a:pt x="8115" y="58648"/>
                  </a:lnTo>
                  <a:lnTo>
                    <a:pt x="9105" y="58648"/>
                  </a:lnTo>
                  <a:lnTo>
                    <a:pt x="10134" y="57658"/>
                  </a:lnTo>
                  <a:lnTo>
                    <a:pt x="11137" y="56629"/>
                  </a:lnTo>
                  <a:lnTo>
                    <a:pt x="12166" y="55638"/>
                  </a:lnTo>
                  <a:lnTo>
                    <a:pt x="15176" y="55638"/>
                  </a:lnTo>
                  <a:lnTo>
                    <a:pt x="16167" y="54610"/>
                  </a:lnTo>
                  <a:lnTo>
                    <a:pt x="15176" y="47536"/>
                  </a:lnTo>
                  <a:lnTo>
                    <a:pt x="13157" y="47536"/>
                  </a:lnTo>
                  <a:lnTo>
                    <a:pt x="12166" y="48526"/>
                  </a:lnTo>
                  <a:lnTo>
                    <a:pt x="10134" y="48526"/>
                  </a:lnTo>
                  <a:lnTo>
                    <a:pt x="9105" y="49568"/>
                  </a:lnTo>
                  <a:lnTo>
                    <a:pt x="8115" y="49568"/>
                  </a:lnTo>
                  <a:lnTo>
                    <a:pt x="7086" y="50558"/>
                  </a:lnTo>
                  <a:lnTo>
                    <a:pt x="6096" y="51587"/>
                  </a:lnTo>
                  <a:lnTo>
                    <a:pt x="5054" y="51587"/>
                  </a:lnTo>
                  <a:lnTo>
                    <a:pt x="5054" y="52578"/>
                  </a:lnTo>
                  <a:lnTo>
                    <a:pt x="4064" y="52578"/>
                  </a:lnTo>
                  <a:lnTo>
                    <a:pt x="4064" y="53606"/>
                  </a:lnTo>
                  <a:lnTo>
                    <a:pt x="3035" y="54610"/>
                  </a:lnTo>
                  <a:lnTo>
                    <a:pt x="2044" y="55638"/>
                  </a:lnTo>
                  <a:lnTo>
                    <a:pt x="2044" y="57658"/>
                  </a:lnTo>
                  <a:lnTo>
                    <a:pt x="1016" y="58648"/>
                  </a:lnTo>
                  <a:lnTo>
                    <a:pt x="1016" y="62699"/>
                  </a:lnTo>
                  <a:lnTo>
                    <a:pt x="25" y="63728"/>
                  </a:lnTo>
                  <a:lnTo>
                    <a:pt x="25" y="65760"/>
                  </a:lnTo>
                  <a:lnTo>
                    <a:pt x="1016" y="66751"/>
                  </a:lnTo>
                  <a:lnTo>
                    <a:pt x="1016" y="71831"/>
                  </a:lnTo>
                  <a:lnTo>
                    <a:pt x="2044" y="71831"/>
                  </a:lnTo>
                  <a:lnTo>
                    <a:pt x="2044" y="73850"/>
                  </a:lnTo>
                  <a:lnTo>
                    <a:pt x="3035" y="73850"/>
                  </a:lnTo>
                  <a:lnTo>
                    <a:pt x="3035" y="74841"/>
                  </a:lnTo>
                  <a:lnTo>
                    <a:pt x="4064" y="75869"/>
                  </a:lnTo>
                  <a:lnTo>
                    <a:pt x="4064" y="76873"/>
                  </a:lnTo>
                  <a:lnTo>
                    <a:pt x="5054" y="77901"/>
                  </a:lnTo>
                  <a:lnTo>
                    <a:pt x="6096" y="78892"/>
                  </a:lnTo>
                  <a:lnTo>
                    <a:pt x="7086" y="78892"/>
                  </a:lnTo>
                  <a:lnTo>
                    <a:pt x="7086" y="79921"/>
                  </a:lnTo>
                  <a:lnTo>
                    <a:pt x="8115" y="79921"/>
                  </a:lnTo>
                  <a:lnTo>
                    <a:pt x="8115" y="80911"/>
                  </a:lnTo>
                  <a:lnTo>
                    <a:pt x="9105" y="80911"/>
                  </a:lnTo>
                  <a:lnTo>
                    <a:pt x="10134" y="81953"/>
                  </a:lnTo>
                  <a:lnTo>
                    <a:pt x="11137" y="81953"/>
                  </a:lnTo>
                  <a:lnTo>
                    <a:pt x="12166" y="82943"/>
                  </a:lnTo>
                  <a:lnTo>
                    <a:pt x="14185" y="82943"/>
                  </a:lnTo>
                  <a:lnTo>
                    <a:pt x="15176" y="83972"/>
                  </a:lnTo>
                  <a:lnTo>
                    <a:pt x="17208" y="83972"/>
                  </a:lnTo>
                  <a:lnTo>
                    <a:pt x="17208" y="84963"/>
                  </a:lnTo>
                  <a:lnTo>
                    <a:pt x="22237" y="84963"/>
                  </a:lnTo>
                  <a:lnTo>
                    <a:pt x="23279" y="85991"/>
                  </a:lnTo>
                  <a:lnTo>
                    <a:pt x="41490" y="85991"/>
                  </a:lnTo>
                  <a:lnTo>
                    <a:pt x="41490" y="84963"/>
                  </a:lnTo>
                  <a:lnTo>
                    <a:pt x="46532" y="84963"/>
                  </a:lnTo>
                  <a:lnTo>
                    <a:pt x="46532" y="83972"/>
                  </a:lnTo>
                  <a:lnTo>
                    <a:pt x="48552" y="83972"/>
                  </a:lnTo>
                  <a:lnTo>
                    <a:pt x="49580" y="82943"/>
                  </a:lnTo>
                  <a:lnTo>
                    <a:pt x="50584" y="82943"/>
                  </a:lnTo>
                  <a:lnTo>
                    <a:pt x="51612" y="81953"/>
                  </a:lnTo>
                  <a:lnTo>
                    <a:pt x="52603" y="81953"/>
                  </a:lnTo>
                  <a:lnTo>
                    <a:pt x="53632" y="80911"/>
                  </a:lnTo>
                  <a:lnTo>
                    <a:pt x="54622" y="80911"/>
                  </a:lnTo>
                  <a:lnTo>
                    <a:pt x="54622" y="79921"/>
                  </a:lnTo>
                  <a:lnTo>
                    <a:pt x="55664" y="79921"/>
                  </a:lnTo>
                  <a:lnTo>
                    <a:pt x="55664" y="78892"/>
                  </a:lnTo>
                  <a:lnTo>
                    <a:pt x="56654" y="78892"/>
                  </a:lnTo>
                  <a:lnTo>
                    <a:pt x="56654" y="77901"/>
                  </a:lnTo>
                  <a:lnTo>
                    <a:pt x="59702" y="74841"/>
                  </a:lnTo>
                  <a:lnTo>
                    <a:pt x="59702" y="72821"/>
                  </a:lnTo>
                  <a:lnTo>
                    <a:pt x="60693" y="72821"/>
                  </a:lnTo>
                  <a:lnTo>
                    <a:pt x="60693" y="69799"/>
                  </a:lnTo>
                  <a:lnTo>
                    <a:pt x="61734" y="68770"/>
                  </a:lnTo>
                  <a:lnTo>
                    <a:pt x="61734" y="62699"/>
                  </a:lnTo>
                  <a:close/>
                </a:path>
                <a:path w="62229" h="127000">
                  <a:moveTo>
                    <a:pt x="61734" y="17183"/>
                  </a:moveTo>
                  <a:lnTo>
                    <a:pt x="60693" y="16192"/>
                  </a:lnTo>
                  <a:lnTo>
                    <a:pt x="60693" y="13131"/>
                  </a:lnTo>
                  <a:lnTo>
                    <a:pt x="59702" y="12141"/>
                  </a:lnTo>
                  <a:lnTo>
                    <a:pt x="59702" y="11112"/>
                  </a:lnTo>
                  <a:lnTo>
                    <a:pt x="58674" y="10121"/>
                  </a:lnTo>
                  <a:lnTo>
                    <a:pt x="58674" y="9080"/>
                  </a:lnTo>
                  <a:lnTo>
                    <a:pt x="57683" y="9080"/>
                  </a:lnTo>
                  <a:lnTo>
                    <a:pt x="56654" y="8089"/>
                  </a:lnTo>
                  <a:lnTo>
                    <a:pt x="56654" y="7061"/>
                  </a:lnTo>
                  <a:lnTo>
                    <a:pt x="55664" y="7061"/>
                  </a:lnTo>
                  <a:lnTo>
                    <a:pt x="55664" y="17183"/>
                  </a:lnTo>
                  <a:lnTo>
                    <a:pt x="55664" y="22263"/>
                  </a:lnTo>
                  <a:lnTo>
                    <a:pt x="54622" y="22263"/>
                  </a:lnTo>
                  <a:lnTo>
                    <a:pt x="54622" y="24282"/>
                  </a:lnTo>
                  <a:lnTo>
                    <a:pt x="53632" y="24282"/>
                  </a:lnTo>
                  <a:lnTo>
                    <a:pt x="53632" y="26314"/>
                  </a:lnTo>
                  <a:lnTo>
                    <a:pt x="52603" y="26314"/>
                  </a:lnTo>
                  <a:lnTo>
                    <a:pt x="50584" y="28333"/>
                  </a:lnTo>
                  <a:lnTo>
                    <a:pt x="49580" y="28333"/>
                  </a:lnTo>
                  <a:lnTo>
                    <a:pt x="49580" y="29324"/>
                  </a:lnTo>
                  <a:lnTo>
                    <a:pt x="47561" y="29324"/>
                  </a:lnTo>
                  <a:lnTo>
                    <a:pt x="47561" y="30353"/>
                  </a:lnTo>
                  <a:lnTo>
                    <a:pt x="43510" y="30353"/>
                  </a:lnTo>
                  <a:lnTo>
                    <a:pt x="43510" y="31343"/>
                  </a:lnTo>
                  <a:lnTo>
                    <a:pt x="19227" y="31343"/>
                  </a:lnTo>
                  <a:lnTo>
                    <a:pt x="18237" y="30353"/>
                  </a:lnTo>
                  <a:lnTo>
                    <a:pt x="15176" y="30353"/>
                  </a:lnTo>
                  <a:lnTo>
                    <a:pt x="14185" y="29324"/>
                  </a:lnTo>
                  <a:lnTo>
                    <a:pt x="13157" y="29324"/>
                  </a:lnTo>
                  <a:lnTo>
                    <a:pt x="12166" y="28333"/>
                  </a:lnTo>
                  <a:lnTo>
                    <a:pt x="11137" y="28333"/>
                  </a:lnTo>
                  <a:lnTo>
                    <a:pt x="10134" y="27305"/>
                  </a:lnTo>
                  <a:lnTo>
                    <a:pt x="9105" y="27305"/>
                  </a:lnTo>
                  <a:lnTo>
                    <a:pt x="9105" y="26314"/>
                  </a:lnTo>
                  <a:lnTo>
                    <a:pt x="8115" y="26314"/>
                  </a:lnTo>
                  <a:lnTo>
                    <a:pt x="8115" y="24282"/>
                  </a:lnTo>
                  <a:lnTo>
                    <a:pt x="7086" y="24282"/>
                  </a:lnTo>
                  <a:lnTo>
                    <a:pt x="7086" y="21234"/>
                  </a:lnTo>
                  <a:lnTo>
                    <a:pt x="6096" y="20243"/>
                  </a:lnTo>
                  <a:lnTo>
                    <a:pt x="6096" y="19202"/>
                  </a:lnTo>
                  <a:lnTo>
                    <a:pt x="7086" y="18211"/>
                  </a:lnTo>
                  <a:lnTo>
                    <a:pt x="7086" y="15163"/>
                  </a:lnTo>
                  <a:lnTo>
                    <a:pt x="8115" y="15163"/>
                  </a:lnTo>
                  <a:lnTo>
                    <a:pt x="8115" y="14160"/>
                  </a:lnTo>
                  <a:lnTo>
                    <a:pt x="9105" y="13131"/>
                  </a:lnTo>
                  <a:lnTo>
                    <a:pt x="10134" y="12141"/>
                  </a:lnTo>
                  <a:lnTo>
                    <a:pt x="11137" y="12141"/>
                  </a:lnTo>
                  <a:lnTo>
                    <a:pt x="11137" y="11112"/>
                  </a:lnTo>
                  <a:lnTo>
                    <a:pt x="12166" y="11112"/>
                  </a:lnTo>
                  <a:lnTo>
                    <a:pt x="13157" y="10121"/>
                  </a:lnTo>
                  <a:lnTo>
                    <a:pt x="14185" y="10121"/>
                  </a:lnTo>
                  <a:lnTo>
                    <a:pt x="15176" y="9080"/>
                  </a:lnTo>
                  <a:lnTo>
                    <a:pt x="19227" y="9080"/>
                  </a:lnTo>
                  <a:lnTo>
                    <a:pt x="20256" y="8089"/>
                  </a:lnTo>
                  <a:lnTo>
                    <a:pt x="41490" y="8089"/>
                  </a:lnTo>
                  <a:lnTo>
                    <a:pt x="42481" y="9080"/>
                  </a:lnTo>
                  <a:lnTo>
                    <a:pt x="46532" y="9080"/>
                  </a:lnTo>
                  <a:lnTo>
                    <a:pt x="46532" y="10121"/>
                  </a:lnTo>
                  <a:lnTo>
                    <a:pt x="49580" y="10121"/>
                  </a:lnTo>
                  <a:lnTo>
                    <a:pt x="49580" y="11112"/>
                  </a:lnTo>
                  <a:lnTo>
                    <a:pt x="50584" y="11112"/>
                  </a:lnTo>
                  <a:lnTo>
                    <a:pt x="53632" y="14160"/>
                  </a:lnTo>
                  <a:lnTo>
                    <a:pt x="53632" y="15163"/>
                  </a:lnTo>
                  <a:lnTo>
                    <a:pt x="54622" y="15163"/>
                  </a:lnTo>
                  <a:lnTo>
                    <a:pt x="54622" y="17183"/>
                  </a:lnTo>
                  <a:lnTo>
                    <a:pt x="55664" y="17183"/>
                  </a:lnTo>
                  <a:lnTo>
                    <a:pt x="55664" y="7061"/>
                  </a:lnTo>
                  <a:lnTo>
                    <a:pt x="55664" y="6070"/>
                  </a:lnTo>
                  <a:lnTo>
                    <a:pt x="54622" y="6070"/>
                  </a:lnTo>
                  <a:lnTo>
                    <a:pt x="54622" y="5041"/>
                  </a:lnTo>
                  <a:lnTo>
                    <a:pt x="52603" y="5041"/>
                  </a:lnTo>
                  <a:lnTo>
                    <a:pt x="50584" y="3009"/>
                  </a:lnTo>
                  <a:lnTo>
                    <a:pt x="48552" y="3009"/>
                  </a:lnTo>
                  <a:lnTo>
                    <a:pt x="47561" y="2019"/>
                  </a:lnTo>
                  <a:lnTo>
                    <a:pt x="44500" y="2019"/>
                  </a:lnTo>
                  <a:lnTo>
                    <a:pt x="44500" y="990"/>
                  </a:lnTo>
                  <a:lnTo>
                    <a:pt x="36410" y="990"/>
                  </a:lnTo>
                  <a:lnTo>
                    <a:pt x="35420" y="0"/>
                  </a:lnTo>
                  <a:lnTo>
                    <a:pt x="26327" y="0"/>
                  </a:lnTo>
                  <a:lnTo>
                    <a:pt x="25298" y="990"/>
                  </a:lnTo>
                  <a:lnTo>
                    <a:pt x="18237" y="990"/>
                  </a:lnTo>
                  <a:lnTo>
                    <a:pt x="17208" y="2019"/>
                  </a:lnTo>
                  <a:lnTo>
                    <a:pt x="14185" y="2019"/>
                  </a:lnTo>
                  <a:lnTo>
                    <a:pt x="14185" y="3009"/>
                  </a:lnTo>
                  <a:lnTo>
                    <a:pt x="12166" y="3009"/>
                  </a:lnTo>
                  <a:lnTo>
                    <a:pt x="11137" y="4051"/>
                  </a:lnTo>
                  <a:lnTo>
                    <a:pt x="10134" y="4051"/>
                  </a:lnTo>
                  <a:lnTo>
                    <a:pt x="9105" y="5041"/>
                  </a:lnTo>
                  <a:lnTo>
                    <a:pt x="8115" y="5041"/>
                  </a:lnTo>
                  <a:lnTo>
                    <a:pt x="6096" y="7061"/>
                  </a:lnTo>
                  <a:lnTo>
                    <a:pt x="5054" y="7061"/>
                  </a:lnTo>
                  <a:lnTo>
                    <a:pt x="5054" y="8089"/>
                  </a:lnTo>
                  <a:lnTo>
                    <a:pt x="3035" y="10121"/>
                  </a:lnTo>
                  <a:lnTo>
                    <a:pt x="3035" y="11112"/>
                  </a:lnTo>
                  <a:lnTo>
                    <a:pt x="2044" y="11112"/>
                  </a:lnTo>
                  <a:lnTo>
                    <a:pt x="2044" y="13131"/>
                  </a:lnTo>
                  <a:lnTo>
                    <a:pt x="1016" y="14160"/>
                  </a:lnTo>
                  <a:lnTo>
                    <a:pt x="1016" y="18211"/>
                  </a:lnTo>
                  <a:lnTo>
                    <a:pt x="25" y="19202"/>
                  </a:lnTo>
                  <a:lnTo>
                    <a:pt x="25" y="21234"/>
                  </a:lnTo>
                  <a:lnTo>
                    <a:pt x="1016" y="22263"/>
                  </a:lnTo>
                  <a:lnTo>
                    <a:pt x="1016" y="26314"/>
                  </a:lnTo>
                  <a:lnTo>
                    <a:pt x="2044" y="26314"/>
                  </a:lnTo>
                  <a:lnTo>
                    <a:pt x="2044" y="28333"/>
                  </a:lnTo>
                  <a:lnTo>
                    <a:pt x="3035" y="28333"/>
                  </a:lnTo>
                  <a:lnTo>
                    <a:pt x="3035" y="30353"/>
                  </a:lnTo>
                  <a:lnTo>
                    <a:pt x="4064" y="30353"/>
                  </a:lnTo>
                  <a:lnTo>
                    <a:pt x="4064" y="31343"/>
                  </a:lnTo>
                  <a:lnTo>
                    <a:pt x="5054" y="31343"/>
                  </a:lnTo>
                  <a:lnTo>
                    <a:pt x="5054" y="32385"/>
                  </a:lnTo>
                  <a:lnTo>
                    <a:pt x="6096" y="32385"/>
                  </a:lnTo>
                  <a:lnTo>
                    <a:pt x="6096" y="33375"/>
                  </a:lnTo>
                  <a:lnTo>
                    <a:pt x="7086" y="33375"/>
                  </a:lnTo>
                  <a:lnTo>
                    <a:pt x="9105" y="35394"/>
                  </a:lnTo>
                  <a:lnTo>
                    <a:pt x="10134" y="35394"/>
                  </a:lnTo>
                  <a:lnTo>
                    <a:pt x="11137" y="36423"/>
                  </a:lnTo>
                  <a:lnTo>
                    <a:pt x="13157" y="36423"/>
                  </a:lnTo>
                  <a:lnTo>
                    <a:pt x="14185" y="37426"/>
                  </a:lnTo>
                  <a:lnTo>
                    <a:pt x="16217" y="37426"/>
                  </a:lnTo>
                  <a:lnTo>
                    <a:pt x="17208" y="38455"/>
                  </a:lnTo>
                  <a:lnTo>
                    <a:pt x="22288" y="38455"/>
                  </a:lnTo>
                  <a:lnTo>
                    <a:pt x="23279" y="39446"/>
                  </a:lnTo>
                  <a:lnTo>
                    <a:pt x="38430" y="39446"/>
                  </a:lnTo>
                  <a:lnTo>
                    <a:pt x="39471" y="38455"/>
                  </a:lnTo>
                  <a:lnTo>
                    <a:pt x="44500" y="38455"/>
                  </a:lnTo>
                  <a:lnTo>
                    <a:pt x="45542" y="37426"/>
                  </a:lnTo>
                  <a:lnTo>
                    <a:pt x="48552" y="37426"/>
                  </a:lnTo>
                  <a:lnTo>
                    <a:pt x="48552" y="36423"/>
                  </a:lnTo>
                  <a:lnTo>
                    <a:pt x="50584" y="36423"/>
                  </a:lnTo>
                  <a:lnTo>
                    <a:pt x="51612" y="35394"/>
                  </a:lnTo>
                  <a:lnTo>
                    <a:pt x="52603" y="35394"/>
                  </a:lnTo>
                  <a:lnTo>
                    <a:pt x="53632" y="34404"/>
                  </a:lnTo>
                  <a:lnTo>
                    <a:pt x="54622" y="34404"/>
                  </a:lnTo>
                  <a:lnTo>
                    <a:pt x="54622" y="33375"/>
                  </a:lnTo>
                  <a:lnTo>
                    <a:pt x="55664" y="33375"/>
                  </a:lnTo>
                  <a:lnTo>
                    <a:pt x="55664" y="32385"/>
                  </a:lnTo>
                  <a:lnTo>
                    <a:pt x="56654" y="32385"/>
                  </a:lnTo>
                  <a:lnTo>
                    <a:pt x="58674" y="30353"/>
                  </a:lnTo>
                  <a:lnTo>
                    <a:pt x="58674" y="29324"/>
                  </a:lnTo>
                  <a:lnTo>
                    <a:pt x="59702" y="28333"/>
                  </a:lnTo>
                  <a:lnTo>
                    <a:pt x="59702" y="27305"/>
                  </a:lnTo>
                  <a:lnTo>
                    <a:pt x="60693" y="26314"/>
                  </a:lnTo>
                  <a:lnTo>
                    <a:pt x="60693" y="24282"/>
                  </a:lnTo>
                  <a:lnTo>
                    <a:pt x="61734" y="23253"/>
                  </a:lnTo>
                  <a:lnTo>
                    <a:pt x="61734" y="1718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1" name="object 1161"/>
            <p:cNvSpPr/>
            <p:nvPr/>
          </p:nvSpPr>
          <p:spPr>
            <a:xfrm>
              <a:off x="11365899" y="2524481"/>
              <a:ext cx="0" cy="38735"/>
            </a:xfrm>
            <a:custGeom>
              <a:avLst/>
              <a:gdLst/>
              <a:ahLst/>
              <a:cxnLst/>
              <a:rect l="l" t="t" r="r" b="b"/>
              <a:pathLst>
                <a:path h="38735">
                  <a:moveTo>
                    <a:pt x="0" y="0"/>
                  </a:moveTo>
                  <a:lnTo>
                    <a:pt x="0" y="38454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2" name="object 1162"/>
            <p:cNvSpPr/>
            <p:nvPr/>
          </p:nvSpPr>
          <p:spPr>
            <a:xfrm>
              <a:off x="11342624" y="2501206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0" y="0"/>
                  </a:moveTo>
                  <a:lnTo>
                    <a:pt x="47541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63" name="object 1163"/>
            <p:cNvSpPr/>
            <p:nvPr/>
          </p:nvSpPr>
          <p:spPr>
            <a:xfrm>
              <a:off x="11342645" y="2539680"/>
              <a:ext cx="47625" cy="47625"/>
            </a:xfrm>
            <a:custGeom>
              <a:avLst/>
              <a:gdLst/>
              <a:ahLst/>
              <a:cxnLst/>
              <a:rect l="l" t="t" r="r" b="b"/>
              <a:pathLst>
                <a:path w="47625" h="47625">
                  <a:moveTo>
                    <a:pt x="47541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64" name="object 1164"/>
          <p:cNvPicPr/>
          <p:nvPr/>
        </p:nvPicPr>
        <p:blipFill>
          <a:blip r:embed="rId110" cstate="print"/>
          <a:stretch>
            <a:fillRect/>
          </a:stretch>
        </p:blipFill>
        <p:spPr>
          <a:xfrm>
            <a:off x="10391519" y="6133542"/>
            <a:ext cx="529250" cy="577824"/>
          </a:xfrm>
          <a:prstGeom prst="rect">
            <a:avLst/>
          </a:prstGeom>
        </p:spPr>
      </p:pic>
      <p:pic>
        <p:nvPicPr>
          <p:cNvPr id="1165" name="object 1165"/>
          <p:cNvPicPr/>
          <p:nvPr/>
        </p:nvPicPr>
        <p:blipFill>
          <a:blip r:embed="rId111" cstate="print"/>
          <a:stretch>
            <a:fillRect/>
          </a:stretch>
        </p:blipFill>
        <p:spPr>
          <a:xfrm>
            <a:off x="11708067" y="7317525"/>
            <a:ext cx="146732" cy="431071"/>
          </a:xfrm>
          <a:prstGeom prst="rect">
            <a:avLst/>
          </a:prstGeom>
        </p:spPr>
      </p:pic>
      <p:pic>
        <p:nvPicPr>
          <p:cNvPr id="1166" name="object 1166"/>
          <p:cNvPicPr/>
          <p:nvPr/>
        </p:nvPicPr>
        <p:blipFill>
          <a:blip r:embed="rId112" cstate="print"/>
          <a:stretch>
            <a:fillRect/>
          </a:stretch>
        </p:blipFill>
        <p:spPr>
          <a:xfrm>
            <a:off x="11624075" y="5638698"/>
            <a:ext cx="230724" cy="316740"/>
          </a:xfrm>
          <a:prstGeom prst="rect">
            <a:avLst/>
          </a:prstGeom>
        </p:spPr>
      </p:pic>
      <p:pic>
        <p:nvPicPr>
          <p:cNvPr id="1167" name="object 1167"/>
          <p:cNvPicPr/>
          <p:nvPr/>
        </p:nvPicPr>
        <p:blipFill>
          <a:blip r:embed="rId113" cstate="print"/>
          <a:stretch>
            <a:fillRect/>
          </a:stretch>
        </p:blipFill>
        <p:spPr>
          <a:xfrm>
            <a:off x="10466424" y="7062513"/>
            <a:ext cx="330887" cy="144709"/>
          </a:xfrm>
          <a:prstGeom prst="rect">
            <a:avLst/>
          </a:prstGeom>
        </p:spPr>
      </p:pic>
      <p:pic>
        <p:nvPicPr>
          <p:cNvPr id="1168" name="object 1168"/>
          <p:cNvPicPr/>
          <p:nvPr/>
        </p:nvPicPr>
        <p:blipFill>
          <a:blip r:embed="rId114" cstate="print"/>
          <a:stretch>
            <a:fillRect/>
          </a:stretch>
        </p:blipFill>
        <p:spPr>
          <a:xfrm>
            <a:off x="10482615" y="7514876"/>
            <a:ext cx="298485" cy="280290"/>
          </a:xfrm>
          <a:prstGeom prst="rect">
            <a:avLst/>
          </a:prstGeom>
        </p:spPr>
      </p:pic>
      <p:sp>
        <p:nvSpPr>
          <p:cNvPr id="1169" name="object 1169"/>
          <p:cNvSpPr/>
          <p:nvPr/>
        </p:nvSpPr>
        <p:spPr>
          <a:xfrm>
            <a:off x="13608512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0" name="object 1170"/>
          <p:cNvSpPr/>
          <p:nvPr/>
        </p:nvSpPr>
        <p:spPr>
          <a:xfrm>
            <a:off x="13034735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1" name="object 1171"/>
          <p:cNvSpPr/>
          <p:nvPr/>
        </p:nvSpPr>
        <p:spPr>
          <a:xfrm>
            <a:off x="12460959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2" name="object 1172"/>
          <p:cNvSpPr/>
          <p:nvPr/>
        </p:nvSpPr>
        <p:spPr>
          <a:xfrm>
            <a:off x="11887183" y="7526999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3" name="object 1173"/>
          <p:cNvSpPr/>
          <p:nvPr/>
        </p:nvSpPr>
        <p:spPr>
          <a:xfrm>
            <a:off x="13608512" y="6280275"/>
            <a:ext cx="142240" cy="0"/>
          </a:xfrm>
          <a:custGeom>
            <a:avLst/>
            <a:gdLst/>
            <a:ahLst/>
            <a:cxnLst/>
            <a:rect l="l" t="t" r="r" b="b"/>
            <a:pathLst>
              <a:path w="142240">
                <a:moveTo>
                  <a:pt x="0" y="0"/>
                </a:moveTo>
                <a:lnTo>
                  <a:pt x="14167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4" name="object 1174"/>
          <p:cNvSpPr/>
          <p:nvPr/>
        </p:nvSpPr>
        <p:spPr>
          <a:xfrm>
            <a:off x="13608512" y="7011916"/>
            <a:ext cx="142240" cy="0"/>
          </a:xfrm>
          <a:custGeom>
            <a:avLst/>
            <a:gdLst/>
            <a:ahLst/>
            <a:cxnLst/>
            <a:rect l="l" t="t" r="r" b="b"/>
            <a:pathLst>
              <a:path w="142240">
                <a:moveTo>
                  <a:pt x="0" y="0"/>
                </a:moveTo>
                <a:lnTo>
                  <a:pt x="141673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5" name="object 1175"/>
          <p:cNvSpPr/>
          <p:nvPr/>
        </p:nvSpPr>
        <p:spPr>
          <a:xfrm>
            <a:off x="12943660" y="5001169"/>
            <a:ext cx="142875" cy="0"/>
          </a:xfrm>
          <a:custGeom>
            <a:avLst/>
            <a:gdLst/>
            <a:ahLst/>
            <a:cxnLst/>
            <a:rect l="l" t="t" r="r" b="b"/>
            <a:pathLst>
              <a:path w="142875">
                <a:moveTo>
                  <a:pt x="0" y="0"/>
                </a:moveTo>
                <a:lnTo>
                  <a:pt x="142664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6" name="object 1176"/>
          <p:cNvSpPr/>
          <p:nvPr/>
        </p:nvSpPr>
        <p:spPr>
          <a:xfrm>
            <a:off x="11232451" y="7693971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4">
                <a:moveTo>
                  <a:pt x="0" y="0"/>
                </a:moveTo>
                <a:lnTo>
                  <a:pt x="0" y="147744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7" name="object 1177"/>
          <p:cNvSpPr/>
          <p:nvPr/>
        </p:nvSpPr>
        <p:spPr>
          <a:xfrm>
            <a:off x="13324153" y="5621515"/>
            <a:ext cx="0" cy="149225"/>
          </a:xfrm>
          <a:custGeom>
            <a:avLst/>
            <a:gdLst/>
            <a:ahLst/>
            <a:cxnLst/>
            <a:rect l="l" t="t" r="r" b="b"/>
            <a:pathLst>
              <a:path h="149225">
                <a:moveTo>
                  <a:pt x="0" y="148736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8" name="object 1178"/>
          <p:cNvSpPr/>
          <p:nvPr/>
        </p:nvSpPr>
        <p:spPr>
          <a:xfrm>
            <a:off x="10968331" y="6041454"/>
            <a:ext cx="142240" cy="0"/>
          </a:xfrm>
          <a:custGeom>
            <a:avLst/>
            <a:gdLst/>
            <a:ahLst/>
            <a:cxnLst/>
            <a:rect l="l" t="t" r="r" b="b"/>
            <a:pathLst>
              <a:path w="142240">
                <a:moveTo>
                  <a:pt x="141673" y="0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79" name="object 1179"/>
          <p:cNvSpPr/>
          <p:nvPr/>
        </p:nvSpPr>
        <p:spPr>
          <a:xfrm>
            <a:off x="12945684" y="4343400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14774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0" name="object 1180"/>
          <p:cNvSpPr/>
          <p:nvPr/>
        </p:nvSpPr>
        <p:spPr>
          <a:xfrm>
            <a:off x="12229222" y="4343400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14774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81" name="object 1181"/>
          <p:cNvSpPr/>
          <p:nvPr/>
        </p:nvSpPr>
        <p:spPr>
          <a:xfrm>
            <a:off x="11511749" y="4343400"/>
            <a:ext cx="0" cy="147955"/>
          </a:xfrm>
          <a:custGeom>
            <a:avLst/>
            <a:gdLst/>
            <a:ahLst/>
            <a:cxnLst/>
            <a:rect l="l" t="t" r="r" b="b"/>
            <a:pathLst>
              <a:path h="147955">
                <a:moveTo>
                  <a:pt x="0" y="147744"/>
                </a:moveTo>
                <a:lnTo>
                  <a:pt x="0" y="0"/>
                </a:lnTo>
              </a:path>
            </a:pathLst>
          </a:custGeom>
          <a:ln w="12143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82" name="object 1182"/>
          <p:cNvGrpSpPr/>
          <p:nvPr/>
        </p:nvGrpSpPr>
        <p:grpSpPr>
          <a:xfrm>
            <a:off x="12589477" y="5569905"/>
            <a:ext cx="41910" cy="207010"/>
            <a:chOff x="12565062" y="2412174"/>
            <a:chExt cx="41910" cy="207010"/>
          </a:xfrm>
        </p:grpSpPr>
        <p:sp>
          <p:nvSpPr>
            <p:cNvPr id="1183" name="object 1183"/>
            <p:cNvSpPr/>
            <p:nvPr/>
          </p:nvSpPr>
          <p:spPr>
            <a:xfrm>
              <a:off x="12572146" y="2418246"/>
              <a:ext cx="28575" cy="142875"/>
            </a:xfrm>
            <a:custGeom>
              <a:avLst/>
              <a:gdLst/>
              <a:ahLst/>
              <a:cxnLst/>
              <a:rect l="l" t="t" r="r" b="b"/>
              <a:pathLst>
                <a:path w="28575" h="142875">
                  <a:moveTo>
                    <a:pt x="28334" y="142664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4" name="object 1184"/>
            <p:cNvSpPr/>
            <p:nvPr/>
          </p:nvSpPr>
          <p:spPr>
            <a:xfrm>
              <a:off x="12571134" y="2471859"/>
              <a:ext cx="28575" cy="140970"/>
            </a:xfrm>
            <a:custGeom>
              <a:avLst/>
              <a:gdLst/>
              <a:ahLst/>
              <a:cxnLst/>
              <a:rect l="l" t="t" r="r" b="b"/>
              <a:pathLst>
                <a:path w="28575" h="140969">
                  <a:moveTo>
                    <a:pt x="0" y="0"/>
                  </a:moveTo>
                  <a:lnTo>
                    <a:pt x="28334" y="140641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85" name="object 1185"/>
          <p:cNvGrpSpPr/>
          <p:nvPr/>
        </p:nvGrpSpPr>
        <p:grpSpPr>
          <a:xfrm>
            <a:off x="12026832" y="5578993"/>
            <a:ext cx="29845" cy="191770"/>
            <a:chOff x="12002417" y="2421262"/>
            <a:chExt cx="29845" cy="191770"/>
          </a:xfrm>
        </p:grpSpPr>
        <p:sp>
          <p:nvSpPr>
            <p:cNvPr id="1186" name="object 1186"/>
            <p:cNvSpPr/>
            <p:nvPr/>
          </p:nvSpPr>
          <p:spPr>
            <a:xfrm>
              <a:off x="12025692" y="2463784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14873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87" name="object 1187"/>
            <p:cNvSpPr/>
            <p:nvPr/>
          </p:nvSpPr>
          <p:spPr>
            <a:xfrm>
              <a:off x="12008489" y="2421262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5">
                  <a:moveTo>
                    <a:pt x="0" y="0"/>
                  </a:moveTo>
                  <a:lnTo>
                    <a:pt x="0" y="14774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88" name="object 1188"/>
          <p:cNvGrpSpPr/>
          <p:nvPr/>
        </p:nvGrpSpPr>
        <p:grpSpPr>
          <a:xfrm>
            <a:off x="11503653" y="5578993"/>
            <a:ext cx="24765" cy="191770"/>
            <a:chOff x="11479238" y="2421262"/>
            <a:chExt cx="24765" cy="191770"/>
          </a:xfrm>
        </p:grpSpPr>
        <p:sp>
          <p:nvSpPr>
            <p:cNvPr id="1189" name="object 1189"/>
            <p:cNvSpPr/>
            <p:nvPr/>
          </p:nvSpPr>
          <p:spPr>
            <a:xfrm>
              <a:off x="11497453" y="2463784"/>
              <a:ext cx="0" cy="149225"/>
            </a:xfrm>
            <a:custGeom>
              <a:avLst/>
              <a:gdLst/>
              <a:ahLst/>
              <a:cxnLst/>
              <a:rect l="l" t="t" r="r" b="b"/>
              <a:pathLst>
                <a:path h="149225">
                  <a:moveTo>
                    <a:pt x="0" y="148736"/>
                  </a:moveTo>
                  <a:lnTo>
                    <a:pt x="0" y="0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90" name="object 1190"/>
            <p:cNvSpPr/>
            <p:nvPr/>
          </p:nvSpPr>
          <p:spPr>
            <a:xfrm>
              <a:off x="11485310" y="2421262"/>
              <a:ext cx="0" cy="147955"/>
            </a:xfrm>
            <a:custGeom>
              <a:avLst/>
              <a:gdLst/>
              <a:ahLst/>
              <a:cxnLst/>
              <a:rect l="l" t="t" r="r" b="b"/>
              <a:pathLst>
                <a:path h="147955">
                  <a:moveTo>
                    <a:pt x="0" y="0"/>
                  </a:moveTo>
                  <a:lnTo>
                    <a:pt x="0" y="147744"/>
                  </a:lnTo>
                </a:path>
              </a:pathLst>
            </a:custGeom>
            <a:ln w="12143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91" name="object 1191"/>
          <p:cNvGrpSpPr/>
          <p:nvPr/>
        </p:nvGrpSpPr>
        <p:grpSpPr>
          <a:xfrm>
            <a:off x="16396438" y="4084361"/>
            <a:ext cx="452755" cy="73025"/>
            <a:chOff x="16372023" y="926630"/>
            <a:chExt cx="452755" cy="73025"/>
          </a:xfrm>
        </p:grpSpPr>
        <p:sp>
          <p:nvSpPr>
            <p:cNvPr id="1192" name="object 1192"/>
            <p:cNvSpPr/>
            <p:nvPr/>
          </p:nvSpPr>
          <p:spPr>
            <a:xfrm>
              <a:off x="16372015" y="926635"/>
              <a:ext cx="252095" cy="73025"/>
            </a:xfrm>
            <a:custGeom>
              <a:avLst/>
              <a:gdLst/>
              <a:ahLst/>
              <a:cxnLst/>
              <a:rect l="l" t="t" r="r" b="b"/>
              <a:pathLst>
                <a:path w="252094" h="73025">
                  <a:moveTo>
                    <a:pt x="40474" y="20218"/>
                  </a:moveTo>
                  <a:lnTo>
                    <a:pt x="0" y="20218"/>
                  </a:lnTo>
                  <a:lnTo>
                    <a:pt x="0" y="71805"/>
                  </a:lnTo>
                  <a:lnTo>
                    <a:pt x="9093" y="71805"/>
                  </a:lnTo>
                  <a:lnTo>
                    <a:pt x="9093" y="27279"/>
                  </a:lnTo>
                  <a:lnTo>
                    <a:pt x="32385" y="27279"/>
                  </a:lnTo>
                  <a:lnTo>
                    <a:pt x="32385" y="71805"/>
                  </a:lnTo>
                  <a:lnTo>
                    <a:pt x="40474" y="71805"/>
                  </a:lnTo>
                  <a:lnTo>
                    <a:pt x="40474" y="20218"/>
                  </a:lnTo>
                  <a:close/>
                </a:path>
                <a:path w="252094" h="73025">
                  <a:moveTo>
                    <a:pt x="99174" y="37439"/>
                  </a:moveTo>
                  <a:lnTo>
                    <a:pt x="98145" y="36410"/>
                  </a:lnTo>
                  <a:lnTo>
                    <a:pt x="98145" y="34391"/>
                  </a:lnTo>
                  <a:lnTo>
                    <a:pt x="97155" y="33401"/>
                  </a:lnTo>
                  <a:lnTo>
                    <a:pt x="97155" y="32359"/>
                  </a:lnTo>
                  <a:lnTo>
                    <a:pt x="96113" y="31369"/>
                  </a:lnTo>
                  <a:lnTo>
                    <a:pt x="96113" y="30340"/>
                  </a:lnTo>
                  <a:lnTo>
                    <a:pt x="95123" y="29349"/>
                  </a:lnTo>
                  <a:lnTo>
                    <a:pt x="95123" y="28321"/>
                  </a:lnTo>
                  <a:lnTo>
                    <a:pt x="94094" y="28321"/>
                  </a:lnTo>
                  <a:lnTo>
                    <a:pt x="94094" y="27317"/>
                  </a:lnTo>
                  <a:lnTo>
                    <a:pt x="93103" y="26289"/>
                  </a:lnTo>
                  <a:lnTo>
                    <a:pt x="92075" y="25298"/>
                  </a:lnTo>
                  <a:lnTo>
                    <a:pt x="91084" y="24269"/>
                  </a:lnTo>
                  <a:lnTo>
                    <a:pt x="90043" y="23279"/>
                  </a:lnTo>
                  <a:lnTo>
                    <a:pt x="90043" y="38430"/>
                  </a:lnTo>
                  <a:lnTo>
                    <a:pt x="90043" y="53594"/>
                  </a:lnTo>
                  <a:lnTo>
                    <a:pt x="89052" y="54622"/>
                  </a:lnTo>
                  <a:lnTo>
                    <a:pt x="89052" y="56654"/>
                  </a:lnTo>
                  <a:lnTo>
                    <a:pt x="88023" y="57645"/>
                  </a:lnTo>
                  <a:lnTo>
                    <a:pt x="88023" y="58674"/>
                  </a:lnTo>
                  <a:lnTo>
                    <a:pt x="87033" y="59664"/>
                  </a:lnTo>
                  <a:lnTo>
                    <a:pt x="87033" y="60693"/>
                  </a:lnTo>
                  <a:lnTo>
                    <a:pt x="86004" y="60693"/>
                  </a:lnTo>
                  <a:lnTo>
                    <a:pt x="86004" y="61683"/>
                  </a:lnTo>
                  <a:lnTo>
                    <a:pt x="85001" y="62725"/>
                  </a:lnTo>
                  <a:lnTo>
                    <a:pt x="83972" y="62725"/>
                  </a:lnTo>
                  <a:lnTo>
                    <a:pt x="81953" y="64744"/>
                  </a:lnTo>
                  <a:lnTo>
                    <a:pt x="79921" y="64744"/>
                  </a:lnTo>
                  <a:lnTo>
                    <a:pt x="78930" y="65735"/>
                  </a:lnTo>
                  <a:lnTo>
                    <a:pt x="70840" y="65735"/>
                  </a:lnTo>
                  <a:lnTo>
                    <a:pt x="69811" y="64744"/>
                  </a:lnTo>
                  <a:lnTo>
                    <a:pt x="68821" y="64744"/>
                  </a:lnTo>
                  <a:lnTo>
                    <a:pt x="67779" y="63715"/>
                  </a:lnTo>
                  <a:lnTo>
                    <a:pt x="66789" y="63715"/>
                  </a:lnTo>
                  <a:lnTo>
                    <a:pt x="66789" y="62725"/>
                  </a:lnTo>
                  <a:lnTo>
                    <a:pt x="65760" y="62725"/>
                  </a:lnTo>
                  <a:lnTo>
                    <a:pt x="64770" y="61683"/>
                  </a:lnTo>
                  <a:lnTo>
                    <a:pt x="64770" y="60693"/>
                  </a:lnTo>
                  <a:lnTo>
                    <a:pt x="63741" y="60693"/>
                  </a:lnTo>
                  <a:lnTo>
                    <a:pt x="62738" y="59664"/>
                  </a:lnTo>
                  <a:lnTo>
                    <a:pt x="62738" y="57645"/>
                  </a:lnTo>
                  <a:lnTo>
                    <a:pt x="61709" y="57645"/>
                  </a:lnTo>
                  <a:lnTo>
                    <a:pt x="61709" y="55613"/>
                  </a:lnTo>
                  <a:lnTo>
                    <a:pt x="60718" y="54622"/>
                  </a:lnTo>
                  <a:lnTo>
                    <a:pt x="60718" y="50584"/>
                  </a:lnTo>
                  <a:lnTo>
                    <a:pt x="59690" y="49542"/>
                  </a:lnTo>
                  <a:lnTo>
                    <a:pt x="59690" y="42481"/>
                  </a:lnTo>
                  <a:lnTo>
                    <a:pt x="60718" y="41490"/>
                  </a:lnTo>
                  <a:lnTo>
                    <a:pt x="60718" y="37439"/>
                  </a:lnTo>
                  <a:lnTo>
                    <a:pt x="61709" y="36410"/>
                  </a:lnTo>
                  <a:lnTo>
                    <a:pt x="61709" y="34391"/>
                  </a:lnTo>
                  <a:lnTo>
                    <a:pt x="62738" y="34391"/>
                  </a:lnTo>
                  <a:lnTo>
                    <a:pt x="62738" y="33401"/>
                  </a:lnTo>
                  <a:lnTo>
                    <a:pt x="63741" y="32359"/>
                  </a:lnTo>
                  <a:lnTo>
                    <a:pt x="63741" y="31369"/>
                  </a:lnTo>
                  <a:lnTo>
                    <a:pt x="64770" y="31369"/>
                  </a:lnTo>
                  <a:lnTo>
                    <a:pt x="64770" y="30340"/>
                  </a:lnTo>
                  <a:lnTo>
                    <a:pt x="65760" y="30340"/>
                  </a:lnTo>
                  <a:lnTo>
                    <a:pt x="66789" y="29349"/>
                  </a:lnTo>
                  <a:lnTo>
                    <a:pt x="66789" y="28321"/>
                  </a:lnTo>
                  <a:lnTo>
                    <a:pt x="67779" y="28321"/>
                  </a:lnTo>
                  <a:lnTo>
                    <a:pt x="68821" y="27317"/>
                  </a:lnTo>
                  <a:lnTo>
                    <a:pt x="70840" y="27317"/>
                  </a:lnTo>
                  <a:lnTo>
                    <a:pt x="71831" y="26289"/>
                  </a:lnTo>
                  <a:lnTo>
                    <a:pt x="78930" y="26289"/>
                  </a:lnTo>
                  <a:lnTo>
                    <a:pt x="79921" y="27317"/>
                  </a:lnTo>
                  <a:lnTo>
                    <a:pt x="81953" y="27317"/>
                  </a:lnTo>
                  <a:lnTo>
                    <a:pt x="81953" y="28321"/>
                  </a:lnTo>
                  <a:lnTo>
                    <a:pt x="82981" y="28321"/>
                  </a:lnTo>
                  <a:lnTo>
                    <a:pt x="83972" y="29349"/>
                  </a:lnTo>
                  <a:lnTo>
                    <a:pt x="85001" y="29349"/>
                  </a:lnTo>
                  <a:lnTo>
                    <a:pt x="85001" y="30340"/>
                  </a:lnTo>
                  <a:lnTo>
                    <a:pt x="86004" y="31369"/>
                  </a:lnTo>
                  <a:lnTo>
                    <a:pt x="87033" y="31369"/>
                  </a:lnTo>
                  <a:lnTo>
                    <a:pt x="87033" y="32359"/>
                  </a:lnTo>
                  <a:lnTo>
                    <a:pt x="88023" y="33401"/>
                  </a:lnTo>
                  <a:lnTo>
                    <a:pt x="88023" y="34391"/>
                  </a:lnTo>
                  <a:lnTo>
                    <a:pt x="89052" y="35420"/>
                  </a:lnTo>
                  <a:lnTo>
                    <a:pt x="89052" y="37439"/>
                  </a:lnTo>
                  <a:lnTo>
                    <a:pt x="90043" y="38430"/>
                  </a:lnTo>
                  <a:lnTo>
                    <a:pt x="90043" y="23279"/>
                  </a:lnTo>
                  <a:lnTo>
                    <a:pt x="89052" y="23279"/>
                  </a:lnTo>
                  <a:lnTo>
                    <a:pt x="87033" y="21247"/>
                  </a:lnTo>
                  <a:lnTo>
                    <a:pt x="86004" y="21247"/>
                  </a:lnTo>
                  <a:lnTo>
                    <a:pt x="85001" y="20218"/>
                  </a:lnTo>
                  <a:lnTo>
                    <a:pt x="81953" y="20218"/>
                  </a:lnTo>
                  <a:lnTo>
                    <a:pt x="80962" y="19227"/>
                  </a:lnTo>
                  <a:lnTo>
                    <a:pt x="68821" y="19227"/>
                  </a:lnTo>
                  <a:lnTo>
                    <a:pt x="67779" y="20218"/>
                  </a:lnTo>
                  <a:lnTo>
                    <a:pt x="66789" y="20218"/>
                  </a:lnTo>
                  <a:lnTo>
                    <a:pt x="65760" y="21247"/>
                  </a:lnTo>
                  <a:lnTo>
                    <a:pt x="63741" y="21247"/>
                  </a:lnTo>
                  <a:lnTo>
                    <a:pt x="62738" y="22237"/>
                  </a:lnTo>
                  <a:lnTo>
                    <a:pt x="61709" y="22237"/>
                  </a:lnTo>
                  <a:lnTo>
                    <a:pt x="61709" y="23279"/>
                  </a:lnTo>
                  <a:lnTo>
                    <a:pt x="60718" y="23279"/>
                  </a:lnTo>
                  <a:lnTo>
                    <a:pt x="59690" y="24269"/>
                  </a:lnTo>
                  <a:lnTo>
                    <a:pt x="58699" y="24269"/>
                  </a:lnTo>
                  <a:lnTo>
                    <a:pt x="58699" y="25298"/>
                  </a:lnTo>
                  <a:lnTo>
                    <a:pt x="57658" y="25298"/>
                  </a:lnTo>
                  <a:lnTo>
                    <a:pt x="57658" y="26289"/>
                  </a:lnTo>
                  <a:lnTo>
                    <a:pt x="56667" y="26289"/>
                  </a:lnTo>
                  <a:lnTo>
                    <a:pt x="56667" y="27317"/>
                  </a:lnTo>
                  <a:lnTo>
                    <a:pt x="55638" y="28321"/>
                  </a:lnTo>
                  <a:lnTo>
                    <a:pt x="54648" y="29349"/>
                  </a:lnTo>
                  <a:lnTo>
                    <a:pt x="54648" y="30340"/>
                  </a:lnTo>
                  <a:lnTo>
                    <a:pt x="53619" y="31369"/>
                  </a:lnTo>
                  <a:lnTo>
                    <a:pt x="53619" y="32359"/>
                  </a:lnTo>
                  <a:lnTo>
                    <a:pt x="52628" y="33401"/>
                  </a:lnTo>
                  <a:lnTo>
                    <a:pt x="52628" y="35420"/>
                  </a:lnTo>
                  <a:lnTo>
                    <a:pt x="51587" y="36410"/>
                  </a:lnTo>
                  <a:lnTo>
                    <a:pt x="51587" y="41490"/>
                  </a:lnTo>
                  <a:lnTo>
                    <a:pt x="50596" y="42481"/>
                  </a:lnTo>
                  <a:lnTo>
                    <a:pt x="50596" y="49542"/>
                  </a:lnTo>
                  <a:lnTo>
                    <a:pt x="51587" y="50584"/>
                  </a:lnTo>
                  <a:lnTo>
                    <a:pt x="51587" y="55613"/>
                  </a:lnTo>
                  <a:lnTo>
                    <a:pt x="52628" y="56654"/>
                  </a:lnTo>
                  <a:lnTo>
                    <a:pt x="52628" y="58674"/>
                  </a:lnTo>
                  <a:lnTo>
                    <a:pt x="53619" y="59664"/>
                  </a:lnTo>
                  <a:lnTo>
                    <a:pt x="53619" y="61683"/>
                  </a:lnTo>
                  <a:lnTo>
                    <a:pt x="54648" y="61683"/>
                  </a:lnTo>
                  <a:lnTo>
                    <a:pt x="54648" y="62725"/>
                  </a:lnTo>
                  <a:lnTo>
                    <a:pt x="55638" y="63715"/>
                  </a:lnTo>
                  <a:lnTo>
                    <a:pt x="55638" y="64744"/>
                  </a:lnTo>
                  <a:lnTo>
                    <a:pt x="56667" y="64744"/>
                  </a:lnTo>
                  <a:lnTo>
                    <a:pt x="56667" y="65735"/>
                  </a:lnTo>
                  <a:lnTo>
                    <a:pt x="57658" y="65735"/>
                  </a:lnTo>
                  <a:lnTo>
                    <a:pt x="57658" y="66763"/>
                  </a:lnTo>
                  <a:lnTo>
                    <a:pt x="58699" y="66763"/>
                  </a:lnTo>
                  <a:lnTo>
                    <a:pt x="58699" y="67754"/>
                  </a:lnTo>
                  <a:lnTo>
                    <a:pt x="59690" y="67754"/>
                  </a:lnTo>
                  <a:lnTo>
                    <a:pt x="61709" y="69786"/>
                  </a:lnTo>
                  <a:lnTo>
                    <a:pt x="62738" y="69786"/>
                  </a:lnTo>
                  <a:lnTo>
                    <a:pt x="63741" y="70815"/>
                  </a:lnTo>
                  <a:lnTo>
                    <a:pt x="64770" y="70815"/>
                  </a:lnTo>
                  <a:lnTo>
                    <a:pt x="65760" y="71805"/>
                  </a:lnTo>
                  <a:lnTo>
                    <a:pt x="66789" y="71805"/>
                  </a:lnTo>
                  <a:lnTo>
                    <a:pt x="67779" y="72834"/>
                  </a:lnTo>
                  <a:lnTo>
                    <a:pt x="80962" y="72834"/>
                  </a:lnTo>
                  <a:lnTo>
                    <a:pt x="81953" y="71805"/>
                  </a:lnTo>
                  <a:lnTo>
                    <a:pt x="85001" y="71805"/>
                  </a:lnTo>
                  <a:lnTo>
                    <a:pt x="86004" y="70815"/>
                  </a:lnTo>
                  <a:lnTo>
                    <a:pt x="87033" y="70815"/>
                  </a:lnTo>
                  <a:lnTo>
                    <a:pt x="88023" y="69786"/>
                  </a:lnTo>
                  <a:lnTo>
                    <a:pt x="89052" y="69786"/>
                  </a:lnTo>
                  <a:lnTo>
                    <a:pt x="89052" y="68795"/>
                  </a:lnTo>
                  <a:lnTo>
                    <a:pt x="90043" y="68795"/>
                  </a:lnTo>
                  <a:lnTo>
                    <a:pt x="91084" y="67754"/>
                  </a:lnTo>
                  <a:lnTo>
                    <a:pt x="92075" y="67754"/>
                  </a:lnTo>
                  <a:lnTo>
                    <a:pt x="92075" y="66763"/>
                  </a:lnTo>
                  <a:lnTo>
                    <a:pt x="95123" y="63715"/>
                  </a:lnTo>
                  <a:lnTo>
                    <a:pt x="95123" y="62725"/>
                  </a:lnTo>
                  <a:lnTo>
                    <a:pt x="96113" y="61683"/>
                  </a:lnTo>
                  <a:lnTo>
                    <a:pt x="96113" y="60693"/>
                  </a:lnTo>
                  <a:lnTo>
                    <a:pt x="97155" y="60693"/>
                  </a:lnTo>
                  <a:lnTo>
                    <a:pt x="97155" y="59664"/>
                  </a:lnTo>
                  <a:lnTo>
                    <a:pt x="98145" y="58674"/>
                  </a:lnTo>
                  <a:lnTo>
                    <a:pt x="98145" y="54622"/>
                  </a:lnTo>
                  <a:lnTo>
                    <a:pt x="99174" y="54622"/>
                  </a:lnTo>
                  <a:lnTo>
                    <a:pt x="99174" y="37439"/>
                  </a:lnTo>
                  <a:close/>
                </a:path>
                <a:path w="252094" h="73025">
                  <a:moveTo>
                    <a:pt x="167982" y="0"/>
                  </a:moveTo>
                  <a:lnTo>
                    <a:pt x="162941" y="0"/>
                  </a:lnTo>
                  <a:lnTo>
                    <a:pt x="161912" y="990"/>
                  </a:lnTo>
                  <a:lnTo>
                    <a:pt x="161912" y="2019"/>
                  </a:lnTo>
                  <a:lnTo>
                    <a:pt x="159893" y="4051"/>
                  </a:lnTo>
                  <a:lnTo>
                    <a:pt x="159893" y="5041"/>
                  </a:lnTo>
                  <a:lnTo>
                    <a:pt x="158902" y="6070"/>
                  </a:lnTo>
                  <a:lnTo>
                    <a:pt x="157861" y="6070"/>
                  </a:lnTo>
                  <a:lnTo>
                    <a:pt x="157861" y="7061"/>
                  </a:lnTo>
                  <a:lnTo>
                    <a:pt x="156870" y="8089"/>
                  </a:lnTo>
                  <a:lnTo>
                    <a:pt x="155841" y="9093"/>
                  </a:lnTo>
                  <a:lnTo>
                    <a:pt x="154851" y="10121"/>
                  </a:lnTo>
                  <a:lnTo>
                    <a:pt x="153822" y="10121"/>
                  </a:lnTo>
                  <a:lnTo>
                    <a:pt x="152831" y="11112"/>
                  </a:lnTo>
                  <a:lnTo>
                    <a:pt x="152831" y="12141"/>
                  </a:lnTo>
                  <a:lnTo>
                    <a:pt x="151790" y="12141"/>
                  </a:lnTo>
                  <a:lnTo>
                    <a:pt x="150799" y="13131"/>
                  </a:lnTo>
                  <a:lnTo>
                    <a:pt x="149771" y="13131"/>
                  </a:lnTo>
                  <a:lnTo>
                    <a:pt x="148780" y="14173"/>
                  </a:lnTo>
                  <a:lnTo>
                    <a:pt x="147751" y="15163"/>
                  </a:lnTo>
                  <a:lnTo>
                    <a:pt x="146761" y="16192"/>
                  </a:lnTo>
                  <a:lnTo>
                    <a:pt x="144729" y="16192"/>
                  </a:lnTo>
                  <a:lnTo>
                    <a:pt x="143700" y="17183"/>
                  </a:lnTo>
                  <a:lnTo>
                    <a:pt x="142709" y="17183"/>
                  </a:lnTo>
                  <a:lnTo>
                    <a:pt x="141681" y="18211"/>
                  </a:lnTo>
                  <a:lnTo>
                    <a:pt x="141681" y="26314"/>
                  </a:lnTo>
                  <a:lnTo>
                    <a:pt x="143700" y="26314"/>
                  </a:lnTo>
                  <a:lnTo>
                    <a:pt x="144729" y="25273"/>
                  </a:lnTo>
                  <a:lnTo>
                    <a:pt x="145719" y="25273"/>
                  </a:lnTo>
                  <a:lnTo>
                    <a:pt x="146761" y="24282"/>
                  </a:lnTo>
                  <a:lnTo>
                    <a:pt x="147751" y="24282"/>
                  </a:lnTo>
                  <a:lnTo>
                    <a:pt x="148780" y="23253"/>
                  </a:lnTo>
                  <a:lnTo>
                    <a:pt x="149771" y="23253"/>
                  </a:lnTo>
                  <a:lnTo>
                    <a:pt x="150799" y="22263"/>
                  </a:lnTo>
                  <a:lnTo>
                    <a:pt x="151790" y="22263"/>
                  </a:lnTo>
                  <a:lnTo>
                    <a:pt x="153822" y="20243"/>
                  </a:lnTo>
                  <a:lnTo>
                    <a:pt x="154851" y="20243"/>
                  </a:lnTo>
                  <a:lnTo>
                    <a:pt x="154851" y="19202"/>
                  </a:lnTo>
                  <a:lnTo>
                    <a:pt x="155841" y="19202"/>
                  </a:lnTo>
                  <a:lnTo>
                    <a:pt x="156870" y="18211"/>
                  </a:lnTo>
                  <a:lnTo>
                    <a:pt x="157861" y="18211"/>
                  </a:lnTo>
                  <a:lnTo>
                    <a:pt x="157861" y="17183"/>
                  </a:lnTo>
                  <a:lnTo>
                    <a:pt x="158902" y="16192"/>
                  </a:lnTo>
                  <a:lnTo>
                    <a:pt x="159893" y="16192"/>
                  </a:lnTo>
                  <a:lnTo>
                    <a:pt x="159893" y="71831"/>
                  </a:lnTo>
                  <a:lnTo>
                    <a:pt x="167982" y="71831"/>
                  </a:lnTo>
                  <a:lnTo>
                    <a:pt x="167982" y="0"/>
                  </a:lnTo>
                  <a:close/>
                </a:path>
                <a:path w="252094" h="73025">
                  <a:moveTo>
                    <a:pt x="206438" y="61709"/>
                  </a:moveTo>
                  <a:lnTo>
                    <a:pt x="196316" y="61709"/>
                  </a:lnTo>
                  <a:lnTo>
                    <a:pt x="196316" y="71831"/>
                  </a:lnTo>
                  <a:lnTo>
                    <a:pt x="206438" y="71831"/>
                  </a:lnTo>
                  <a:lnTo>
                    <a:pt x="206438" y="61709"/>
                  </a:lnTo>
                  <a:close/>
                </a:path>
                <a:path w="252094" h="73025">
                  <a:moveTo>
                    <a:pt x="251980" y="0"/>
                  </a:moveTo>
                  <a:lnTo>
                    <a:pt x="245910" y="0"/>
                  </a:lnTo>
                  <a:lnTo>
                    <a:pt x="245910" y="990"/>
                  </a:lnTo>
                  <a:lnTo>
                    <a:pt x="244919" y="2019"/>
                  </a:lnTo>
                  <a:lnTo>
                    <a:pt x="244919" y="3009"/>
                  </a:lnTo>
                  <a:lnTo>
                    <a:pt x="243878" y="3009"/>
                  </a:lnTo>
                  <a:lnTo>
                    <a:pt x="243878" y="4051"/>
                  </a:lnTo>
                  <a:lnTo>
                    <a:pt x="242887" y="5041"/>
                  </a:lnTo>
                  <a:lnTo>
                    <a:pt x="242887" y="6070"/>
                  </a:lnTo>
                  <a:lnTo>
                    <a:pt x="241858" y="6070"/>
                  </a:lnTo>
                  <a:lnTo>
                    <a:pt x="239839" y="8089"/>
                  </a:lnTo>
                  <a:lnTo>
                    <a:pt x="239839" y="9093"/>
                  </a:lnTo>
                  <a:lnTo>
                    <a:pt x="238848" y="10121"/>
                  </a:lnTo>
                  <a:lnTo>
                    <a:pt x="237807" y="10121"/>
                  </a:lnTo>
                  <a:lnTo>
                    <a:pt x="235788" y="12141"/>
                  </a:lnTo>
                  <a:lnTo>
                    <a:pt x="234797" y="12141"/>
                  </a:lnTo>
                  <a:lnTo>
                    <a:pt x="234797" y="13131"/>
                  </a:lnTo>
                  <a:lnTo>
                    <a:pt x="233768" y="13131"/>
                  </a:lnTo>
                  <a:lnTo>
                    <a:pt x="232765" y="14173"/>
                  </a:lnTo>
                  <a:lnTo>
                    <a:pt x="231736" y="14173"/>
                  </a:lnTo>
                  <a:lnTo>
                    <a:pt x="229717" y="16192"/>
                  </a:lnTo>
                  <a:lnTo>
                    <a:pt x="228727" y="16192"/>
                  </a:lnTo>
                  <a:lnTo>
                    <a:pt x="227685" y="17183"/>
                  </a:lnTo>
                  <a:lnTo>
                    <a:pt x="226695" y="17183"/>
                  </a:lnTo>
                  <a:lnTo>
                    <a:pt x="225666" y="18211"/>
                  </a:lnTo>
                  <a:lnTo>
                    <a:pt x="225666" y="26314"/>
                  </a:lnTo>
                  <a:lnTo>
                    <a:pt x="227685" y="26314"/>
                  </a:lnTo>
                  <a:lnTo>
                    <a:pt x="228727" y="25273"/>
                  </a:lnTo>
                  <a:lnTo>
                    <a:pt x="229717" y="25273"/>
                  </a:lnTo>
                  <a:lnTo>
                    <a:pt x="229717" y="24282"/>
                  </a:lnTo>
                  <a:lnTo>
                    <a:pt x="230746" y="24282"/>
                  </a:lnTo>
                  <a:lnTo>
                    <a:pt x="231736" y="23253"/>
                  </a:lnTo>
                  <a:lnTo>
                    <a:pt x="232765" y="23253"/>
                  </a:lnTo>
                  <a:lnTo>
                    <a:pt x="233768" y="22263"/>
                  </a:lnTo>
                  <a:lnTo>
                    <a:pt x="234797" y="22263"/>
                  </a:lnTo>
                  <a:lnTo>
                    <a:pt x="235788" y="21234"/>
                  </a:lnTo>
                  <a:lnTo>
                    <a:pt x="236816" y="20243"/>
                  </a:lnTo>
                  <a:lnTo>
                    <a:pt x="237807" y="20243"/>
                  </a:lnTo>
                  <a:lnTo>
                    <a:pt x="238848" y="19202"/>
                  </a:lnTo>
                  <a:lnTo>
                    <a:pt x="239839" y="19202"/>
                  </a:lnTo>
                  <a:lnTo>
                    <a:pt x="240868" y="18211"/>
                  </a:lnTo>
                  <a:lnTo>
                    <a:pt x="241858" y="17183"/>
                  </a:lnTo>
                  <a:lnTo>
                    <a:pt x="242887" y="16192"/>
                  </a:lnTo>
                  <a:lnTo>
                    <a:pt x="242887" y="71831"/>
                  </a:lnTo>
                  <a:lnTo>
                    <a:pt x="251980" y="71831"/>
                  </a:lnTo>
                  <a:lnTo>
                    <a:pt x="2519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3" name="object 1193"/>
            <p:cNvPicPr/>
            <p:nvPr/>
          </p:nvPicPr>
          <p:blipFill>
            <a:blip r:embed="rId115" cstate="print"/>
            <a:stretch>
              <a:fillRect/>
            </a:stretch>
          </p:blipFill>
          <p:spPr>
            <a:xfrm>
              <a:off x="16643247" y="926630"/>
              <a:ext cx="92067" cy="71828"/>
            </a:xfrm>
            <a:prstGeom prst="rect">
              <a:avLst/>
            </a:prstGeom>
          </p:spPr>
        </p:pic>
        <p:sp>
          <p:nvSpPr>
            <p:cNvPr id="1194" name="object 1194"/>
            <p:cNvSpPr/>
            <p:nvPr/>
          </p:nvSpPr>
          <p:spPr>
            <a:xfrm>
              <a:off x="16756559" y="926635"/>
              <a:ext cx="67945" cy="72390"/>
            </a:xfrm>
            <a:custGeom>
              <a:avLst/>
              <a:gdLst/>
              <a:ahLst/>
              <a:cxnLst/>
              <a:rect l="l" t="t" r="r" b="b"/>
              <a:pathLst>
                <a:path w="67944" h="72390">
                  <a:moveTo>
                    <a:pt x="27305" y="41490"/>
                  </a:moveTo>
                  <a:lnTo>
                    <a:pt x="0" y="41490"/>
                  </a:lnTo>
                  <a:lnTo>
                    <a:pt x="0" y="50584"/>
                  </a:lnTo>
                  <a:lnTo>
                    <a:pt x="27305" y="50584"/>
                  </a:lnTo>
                  <a:lnTo>
                    <a:pt x="27305" y="41490"/>
                  </a:lnTo>
                  <a:close/>
                </a:path>
                <a:path w="67944" h="72390">
                  <a:moveTo>
                    <a:pt x="67805" y="0"/>
                  </a:moveTo>
                  <a:lnTo>
                    <a:pt x="61734" y="0"/>
                  </a:lnTo>
                  <a:lnTo>
                    <a:pt x="61734" y="2019"/>
                  </a:lnTo>
                  <a:lnTo>
                    <a:pt x="58712" y="5041"/>
                  </a:lnTo>
                  <a:lnTo>
                    <a:pt x="58712" y="6070"/>
                  </a:lnTo>
                  <a:lnTo>
                    <a:pt x="57683" y="6070"/>
                  </a:lnTo>
                  <a:lnTo>
                    <a:pt x="55664" y="8089"/>
                  </a:lnTo>
                  <a:lnTo>
                    <a:pt x="55664" y="9093"/>
                  </a:lnTo>
                  <a:lnTo>
                    <a:pt x="54660" y="10121"/>
                  </a:lnTo>
                  <a:lnTo>
                    <a:pt x="53632" y="10121"/>
                  </a:lnTo>
                  <a:lnTo>
                    <a:pt x="51612" y="12141"/>
                  </a:lnTo>
                  <a:lnTo>
                    <a:pt x="50622" y="12141"/>
                  </a:lnTo>
                  <a:lnTo>
                    <a:pt x="50622" y="13131"/>
                  </a:lnTo>
                  <a:lnTo>
                    <a:pt x="49580" y="13131"/>
                  </a:lnTo>
                  <a:lnTo>
                    <a:pt x="48590" y="14173"/>
                  </a:lnTo>
                  <a:lnTo>
                    <a:pt x="47561" y="14173"/>
                  </a:lnTo>
                  <a:lnTo>
                    <a:pt x="46570" y="15163"/>
                  </a:lnTo>
                  <a:lnTo>
                    <a:pt x="46570" y="16192"/>
                  </a:lnTo>
                  <a:lnTo>
                    <a:pt x="44551" y="16192"/>
                  </a:lnTo>
                  <a:lnTo>
                    <a:pt x="43510" y="17183"/>
                  </a:lnTo>
                  <a:lnTo>
                    <a:pt x="42519" y="17183"/>
                  </a:lnTo>
                  <a:lnTo>
                    <a:pt x="41490" y="18211"/>
                  </a:lnTo>
                  <a:lnTo>
                    <a:pt x="41490" y="26314"/>
                  </a:lnTo>
                  <a:lnTo>
                    <a:pt x="43510" y="26314"/>
                  </a:lnTo>
                  <a:lnTo>
                    <a:pt x="44551" y="25273"/>
                  </a:lnTo>
                  <a:lnTo>
                    <a:pt x="45542" y="25273"/>
                  </a:lnTo>
                  <a:lnTo>
                    <a:pt x="46570" y="24282"/>
                  </a:lnTo>
                  <a:lnTo>
                    <a:pt x="47561" y="23253"/>
                  </a:lnTo>
                  <a:lnTo>
                    <a:pt x="48590" y="23253"/>
                  </a:lnTo>
                  <a:lnTo>
                    <a:pt x="49580" y="22263"/>
                  </a:lnTo>
                  <a:lnTo>
                    <a:pt x="51612" y="22263"/>
                  </a:lnTo>
                  <a:lnTo>
                    <a:pt x="52641" y="21234"/>
                  </a:lnTo>
                  <a:lnTo>
                    <a:pt x="52641" y="20243"/>
                  </a:lnTo>
                  <a:lnTo>
                    <a:pt x="53632" y="20243"/>
                  </a:lnTo>
                  <a:lnTo>
                    <a:pt x="54660" y="19202"/>
                  </a:lnTo>
                  <a:lnTo>
                    <a:pt x="55664" y="19202"/>
                  </a:lnTo>
                  <a:lnTo>
                    <a:pt x="56692" y="18211"/>
                  </a:lnTo>
                  <a:lnTo>
                    <a:pt x="57683" y="17183"/>
                  </a:lnTo>
                  <a:lnTo>
                    <a:pt x="58712" y="16192"/>
                  </a:lnTo>
                  <a:lnTo>
                    <a:pt x="58712" y="71831"/>
                  </a:lnTo>
                  <a:lnTo>
                    <a:pt x="67805" y="71831"/>
                  </a:lnTo>
                  <a:lnTo>
                    <a:pt x="678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195" name="object 1195"/>
          <p:cNvPicPr/>
          <p:nvPr/>
        </p:nvPicPr>
        <p:blipFill>
          <a:blip r:embed="rId116" cstate="print"/>
          <a:stretch>
            <a:fillRect/>
          </a:stretch>
        </p:blipFill>
        <p:spPr>
          <a:xfrm>
            <a:off x="17437736" y="4075233"/>
            <a:ext cx="1419747" cy="92087"/>
          </a:xfrm>
          <a:prstGeom prst="rect">
            <a:avLst/>
          </a:prstGeom>
        </p:spPr>
      </p:pic>
      <p:grpSp>
        <p:nvGrpSpPr>
          <p:cNvPr id="1196" name="object 1196"/>
          <p:cNvGrpSpPr/>
          <p:nvPr/>
        </p:nvGrpSpPr>
        <p:grpSpPr>
          <a:xfrm>
            <a:off x="16396438" y="4275620"/>
            <a:ext cx="452755" cy="73025"/>
            <a:chOff x="16372023" y="1117889"/>
            <a:chExt cx="452755" cy="73025"/>
          </a:xfrm>
        </p:grpSpPr>
        <p:sp>
          <p:nvSpPr>
            <p:cNvPr id="1197" name="object 1197"/>
            <p:cNvSpPr/>
            <p:nvPr/>
          </p:nvSpPr>
          <p:spPr>
            <a:xfrm>
              <a:off x="16372015" y="1117897"/>
              <a:ext cx="252095" cy="73025"/>
            </a:xfrm>
            <a:custGeom>
              <a:avLst/>
              <a:gdLst/>
              <a:ahLst/>
              <a:cxnLst/>
              <a:rect l="l" t="t" r="r" b="b"/>
              <a:pathLst>
                <a:path w="252094" h="73025">
                  <a:moveTo>
                    <a:pt x="40474" y="20218"/>
                  </a:moveTo>
                  <a:lnTo>
                    <a:pt x="0" y="20218"/>
                  </a:lnTo>
                  <a:lnTo>
                    <a:pt x="0" y="71805"/>
                  </a:lnTo>
                  <a:lnTo>
                    <a:pt x="9093" y="71805"/>
                  </a:lnTo>
                  <a:lnTo>
                    <a:pt x="9093" y="27279"/>
                  </a:lnTo>
                  <a:lnTo>
                    <a:pt x="32385" y="27279"/>
                  </a:lnTo>
                  <a:lnTo>
                    <a:pt x="32385" y="71805"/>
                  </a:lnTo>
                  <a:lnTo>
                    <a:pt x="40474" y="71805"/>
                  </a:lnTo>
                  <a:lnTo>
                    <a:pt x="40474" y="20218"/>
                  </a:lnTo>
                  <a:close/>
                </a:path>
                <a:path w="252094" h="73025">
                  <a:moveTo>
                    <a:pt x="99174" y="37439"/>
                  </a:moveTo>
                  <a:lnTo>
                    <a:pt x="98145" y="36410"/>
                  </a:lnTo>
                  <a:lnTo>
                    <a:pt x="98145" y="34378"/>
                  </a:lnTo>
                  <a:lnTo>
                    <a:pt x="97155" y="33388"/>
                  </a:lnTo>
                  <a:lnTo>
                    <a:pt x="97155" y="31369"/>
                  </a:lnTo>
                  <a:lnTo>
                    <a:pt x="96113" y="31369"/>
                  </a:lnTo>
                  <a:lnTo>
                    <a:pt x="96113" y="30340"/>
                  </a:lnTo>
                  <a:lnTo>
                    <a:pt x="95123" y="29349"/>
                  </a:lnTo>
                  <a:lnTo>
                    <a:pt x="95123" y="28308"/>
                  </a:lnTo>
                  <a:lnTo>
                    <a:pt x="94094" y="28308"/>
                  </a:lnTo>
                  <a:lnTo>
                    <a:pt x="94094" y="27317"/>
                  </a:lnTo>
                  <a:lnTo>
                    <a:pt x="93103" y="26289"/>
                  </a:lnTo>
                  <a:lnTo>
                    <a:pt x="92075" y="25298"/>
                  </a:lnTo>
                  <a:lnTo>
                    <a:pt x="91084" y="24269"/>
                  </a:lnTo>
                  <a:lnTo>
                    <a:pt x="90043" y="23266"/>
                  </a:lnTo>
                  <a:lnTo>
                    <a:pt x="90043" y="38430"/>
                  </a:lnTo>
                  <a:lnTo>
                    <a:pt x="90043" y="53594"/>
                  </a:lnTo>
                  <a:lnTo>
                    <a:pt x="89052" y="54622"/>
                  </a:lnTo>
                  <a:lnTo>
                    <a:pt x="89052" y="56642"/>
                  </a:lnTo>
                  <a:lnTo>
                    <a:pt x="88023" y="57632"/>
                  </a:lnTo>
                  <a:lnTo>
                    <a:pt x="88023" y="58674"/>
                  </a:lnTo>
                  <a:lnTo>
                    <a:pt x="87033" y="59664"/>
                  </a:lnTo>
                  <a:lnTo>
                    <a:pt x="87033" y="60693"/>
                  </a:lnTo>
                  <a:lnTo>
                    <a:pt x="86004" y="60693"/>
                  </a:lnTo>
                  <a:lnTo>
                    <a:pt x="86004" y="61683"/>
                  </a:lnTo>
                  <a:lnTo>
                    <a:pt x="85001" y="62712"/>
                  </a:lnTo>
                  <a:lnTo>
                    <a:pt x="83972" y="62712"/>
                  </a:lnTo>
                  <a:lnTo>
                    <a:pt x="81953" y="64744"/>
                  </a:lnTo>
                  <a:lnTo>
                    <a:pt x="79921" y="64744"/>
                  </a:lnTo>
                  <a:lnTo>
                    <a:pt x="78930" y="65735"/>
                  </a:lnTo>
                  <a:lnTo>
                    <a:pt x="70840" y="65735"/>
                  </a:lnTo>
                  <a:lnTo>
                    <a:pt x="69811" y="64744"/>
                  </a:lnTo>
                  <a:lnTo>
                    <a:pt x="68821" y="64744"/>
                  </a:lnTo>
                  <a:lnTo>
                    <a:pt x="67779" y="63715"/>
                  </a:lnTo>
                  <a:lnTo>
                    <a:pt x="66789" y="63715"/>
                  </a:lnTo>
                  <a:lnTo>
                    <a:pt x="66789" y="62712"/>
                  </a:lnTo>
                  <a:lnTo>
                    <a:pt x="65760" y="62712"/>
                  </a:lnTo>
                  <a:lnTo>
                    <a:pt x="64770" y="61683"/>
                  </a:lnTo>
                  <a:lnTo>
                    <a:pt x="64770" y="60693"/>
                  </a:lnTo>
                  <a:lnTo>
                    <a:pt x="63741" y="60693"/>
                  </a:lnTo>
                  <a:lnTo>
                    <a:pt x="62738" y="59664"/>
                  </a:lnTo>
                  <a:lnTo>
                    <a:pt x="62738" y="57632"/>
                  </a:lnTo>
                  <a:lnTo>
                    <a:pt x="61709" y="57632"/>
                  </a:lnTo>
                  <a:lnTo>
                    <a:pt x="61709" y="55613"/>
                  </a:lnTo>
                  <a:lnTo>
                    <a:pt x="60718" y="54622"/>
                  </a:lnTo>
                  <a:lnTo>
                    <a:pt x="60718" y="50571"/>
                  </a:lnTo>
                  <a:lnTo>
                    <a:pt x="59690" y="49542"/>
                  </a:lnTo>
                  <a:lnTo>
                    <a:pt x="59690" y="42481"/>
                  </a:lnTo>
                  <a:lnTo>
                    <a:pt x="60718" y="41490"/>
                  </a:lnTo>
                  <a:lnTo>
                    <a:pt x="60718" y="37439"/>
                  </a:lnTo>
                  <a:lnTo>
                    <a:pt x="61709" y="36410"/>
                  </a:lnTo>
                  <a:lnTo>
                    <a:pt x="61709" y="34378"/>
                  </a:lnTo>
                  <a:lnTo>
                    <a:pt x="62738" y="34378"/>
                  </a:lnTo>
                  <a:lnTo>
                    <a:pt x="62738" y="33388"/>
                  </a:lnTo>
                  <a:lnTo>
                    <a:pt x="63741" y="32359"/>
                  </a:lnTo>
                  <a:lnTo>
                    <a:pt x="63741" y="31369"/>
                  </a:lnTo>
                  <a:lnTo>
                    <a:pt x="64770" y="31369"/>
                  </a:lnTo>
                  <a:lnTo>
                    <a:pt x="64770" y="30340"/>
                  </a:lnTo>
                  <a:lnTo>
                    <a:pt x="65760" y="30340"/>
                  </a:lnTo>
                  <a:lnTo>
                    <a:pt x="66789" y="29349"/>
                  </a:lnTo>
                  <a:lnTo>
                    <a:pt x="66789" y="28308"/>
                  </a:lnTo>
                  <a:lnTo>
                    <a:pt x="67779" y="28308"/>
                  </a:lnTo>
                  <a:lnTo>
                    <a:pt x="68821" y="27317"/>
                  </a:lnTo>
                  <a:lnTo>
                    <a:pt x="70840" y="27317"/>
                  </a:lnTo>
                  <a:lnTo>
                    <a:pt x="71831" y="26289"/>
                  </a:lnTo>
                  <a:lnTo>
                    <a:pt x="78930" y="26289"/>
                  </a:lnTo>
                  <a:lnTo>
                    <a:pt x="79921" y="27317"/>
                  </a:lnTo>
                  <a:lnTo>
                    <a:pt x="81953" y="27317"/>
                  </a:lnTo>
                  <a:lnTo>
                    <a:pt x="81953" y="28308"/>
                  </a:lnTo>
                  <a:lnTo>
                    <a:pt x="82981" y="28308"/>
                  </a:lnTo>
                  <a:lnTo>
                    <a:pt x="83972" y="29349"/>
                  </a:lnTo>
                  <a:lnTo>
                    <a:pt x="85001" y="29349"/>
                  </a:lnTo>
                  <a:lnTo>
                    <a:pt x="85001" y="30340"/>
                  </a:lnTo>
                  <a:lnTo>
                    <a:pt x="86004" y="31369"/>
                  </a:lnTo>
                  <a:lnTo>
                    <a:pt x="87033" y="31369"/>
                  </a:lnTo>
                  <a:lnTo>
                    <a:pt x="87033" y="32359"/>
                  </a:lnTo>
                  <a:lnTo>
                    <a:pt x="88023" y="33388"/>
                  </a:lnTo>
                  <a:lnTo>
                    <a:pt x="88023" y="34378"/>
                  </a:lnTo>
                  <a:lnTo>
                    <a:pt x="89052" y="35420"/>
                  </a:lnTo>
                  <a:lnTo>
                    <a:pt x="89052" y="37439"/>
                  </a:lnTo>
                  <a:lnTo>
                    <a:pt x="90043" y="38430"/>
                  </a:lnTo>
                  <a:lnTo>
                    <a:pt x="90043" y="23266"/>
                  </a:lnTo>
                  <a:lnTo>
                    <a:pt x="89052" y="23266"/>
                  </a:lnTo>
                  <a:lnTo>
                    <a:pt x="87033" y="21247"/>
                  </a:lnTo>
                  <a:lnTo>
                    <a:pt x="86004" y="21247"/>
                  </a:lnTo>
                  <a:lnTo>
                    <a:pt x="85001" y="20218"/>
                  </a:lnTo>
                  <a:lnTo>
                    <a:pt x="81953" y="20218"/>
                  </a:lnTo>
                  <a:lnTo>
                    <a:pt x="80962" y="19227"/>
                  </a:lnTo>
                  <a:lnTo>
                    <a:pt x="68821" y="19227"/>
                  </a:lnTo>
                  <a:lnTo>
                    <a:pt x="67779" y="20218"/>
                  </a:lnTo>
                  <a:lnTo>
                    <a:pt x="65760" y="20218"/>
                  </a:lnTo>
                  <a:lnTo>
                    <a:pt x="64770" y="21247"/>
                  </a:lnTo>
                  <a:lnTo>
                    <a:pt x="63741" y="21247"/>
                  </a:lnTo>
                  <a:lnTo>
                    <a:pt x="62738" y="22237"/>
                  </a:lnTo>
                  <a:lnTo>
                    <a:pt x="61709" y="22237"/>
                  </a:lnTo>
                  <a:lnTo>
                    <a:pt x="61709" y="23266"/>
                  </a:lnTo>
                  <a:lnTo>
                    <a:pt x="60718" y="23266"/>
                  </a:lnTo>
                  <a:lnTo>
                    <a:pt x="59690" y="24269"/>
                  </a:lnTo>
                  <a:lnTo>
                    <a:pt x="58699" y="24269"/>
                  </a:lnTo>
                  <a:lnTo>
                    <a:pt x="58699" y="25298"/>
                  </a:lnTo>
                  <a:lnTo>
                    <a:pt x="57658" y="25298"/>
                  </a:lnTo>
                  <a:lnTo>
                    <a:pt x="57658" y="26289"/>
                  </a:lnTo>
                  <a:lnTo>
                    <a:pt x="56667" y="26289"/>
                  </a:lnTo>
                  <a:lnTo>
                    <a:pt x="56667" y="27317"/>
                  </a:lnTo>
                  <a:lnTo>
                    <a:pt x="55638" y="28308"/>
                  </a:lnTo>
                  <a:lnTo>
                    <a:pt x="54648" y="29349"/>
                  </a:lnTo>
                  <a:lnTo>
                    <a:pt x="54648" y="30340"/>
                  </a:lnTo>
                  <a:lnTo>
                    <a:pt x="53619" y="31369"/>
                  </a:lnTo>
                  <a:lnTo>
                    <a:pt x="53619" y="32359"/>
                  </a:lnTo>
                  <a:lnTo>
                    <a:pt x="52628" y="33388"/>
                  </a:lnTo>
                  <a:lnTo>
                    <a:pt x="52628" y="35420"/>
                  </a:lnTo>
                  <a:lnTo>
                    <a:pt x="51587" y="36410"/>
                  </a:lnTo>
                  <a:lnTo>
                    <a:pt x="51587" y="41490"/>
                  </a:lnTo>
                  <a:lnTo>
                    <a:pt x="50596" y="42481"/>
                  </a:lnTo>
                  <a:lnTo>
                    <a:pt x="50596" y="49542"/>
                  </a:lnTo>
                  <a:lnTo>
                    <a:pt x="51587" y="50571"/>
                  </a:lnTo>
                  <a:lnTo>
                    <a:pt x="51587" y="55613"/>
                  </a:lnTo>
                  <a:lnTo>
                    <a:pt x="52628" y="56642"/>
                  </a:lnTo>
                  <a:lnTo>
                    <a:pt x="52628" y="58674"/>
                  </a:lnTo>
                  <a:lnTo>
                    <a:pt x="53619" y="59664"/>
                  </a:lnTo>
                  <a:lnTo>
                    <a:pt x="53619" y="61683"/>
                  </a:lnTo>
                  <a:lnTo>
                    <a:pt x="54648" y="61683"/>
                  </a:lnTo>
                  <a:lnTo>
                    <a:pt x="54648" y="62712"/>
                  </a:lnTo>
                  <a:lnTo>
                    <a:pt x="56667" y="64744"/>
                  </a:lnTo>
                  <a:lnTo>
                    <a:pt x="56667" y="65735"/>
                  </a:lnTo>
                  <a:lnTo>
                    <a:pt x="57658" y="65735"/>
                  </a:lnTo>
                  <a:lnTo>
                    <a:pt x="58699" y="66763"/>
                  </a:lnTo>
                  <a:lnTo>
                    <a:pt x="58699" y="67754"/>
                  </a:lnTo>
                  <a:lnTo>
                    <a:pt x="59690" y="67754"/>
                  </a:lnTo>
                  <a:lnTo>
                    <a:pt x="60718" y="68795"/>
                  </a:lnTo>
                  <a:lnTo>
                    <a:pt x="61709" y="68795"/>
                  </a:lnTo>
                  <a:lnTo>
                    <a:pt x="61709" y="69786"/>
                  </a:lnTo>
                  <a:lnTo>
                    <a:pt x="62738" y="69786"/>
                  </a:lnTo>
                  <a:lnTo>
                    <a:pt x="63741" y="70815"/>
                  </a:lnTo>
                  <a:lnTo>
                    <a:pt x="64770" y="70815"/>
                  </a:lnTo>
                  <a:lnTo>
                    <a:pt x="65760" y="71805"/>
                  </a:lnTo>
                  <a:lnTo>
                    <a:pt x="66789" y="71805"/>
                  </a:lnTo>
                  <a:lnTo>
                    <a:pt x="67779" y="72834"/>
                  </a:lnTo>
                  <a:lnTo>
                    <a:pt x="80962" y="72834"/>
                  </a:lnTo>
                  <a:lnTo>
                    <a:pt x="81953" y="71805"/>
                  </a:lnTo>
                  <a:lnTo>
                    <a:pt x="83972" y="71805"/>
                  </a:lnTo>
                  <a:lnTo>
                    <a:pt x="85001" y="70815"/>
                  </a:lnTo>
                  <a:lnTo>
                    <a:pt x="87033" y="70815"/>
                  </a:lnTo>
                  <a:lnTo>
                    <a:pt x="88023" y="69786"/>
                  </a:lnTo>
                  <a:lnTo>
                    <a:pt x="89052" y="69786"/>
                  </a:lnTo>
                  <a:lnTo>
                    <a:pt x="89052" y="68795"/>
                  </a:lnTo>
                  <a:lnTo>
                    <a:pt x="90043" y="68795"/>
                  </a:lnTo>
                  <a:lnTo>
                    <a:pt x="95123" y="63715"/>
                  </a:lnTo>
                  <a:lnTo>
                    <a:pt x="95123" y="62712"/>
                  </a:lnTo>
                  <a:lnTo>
                    <a:pt x="96113" y="61683"/>
                  </a:lnTo>
                  <a:lnTo>
                    <a:pt x="96113" y="60693"/>
                  </a:lnTo>
                  <a:lnTo>
                    <a:pt x="97155" y="60693"/>
                  </a:lnTo>
                  <a:lnTo>
                    <a:pt x="97155" y="59664"/>
                  </a:lnTo>
                  <a:lnTo>
                    <a:pt x="98145" y="58674"/>
                  </a:lnTo>
                  <a:lnTo>
                    <a:pt x="98145" y="54622"/>
                  </a:lnTo>
                  <a:lnTo>
                    <a:pt x="99174" y="54622"/>
                  </a:lnTo>
                  <a:lnTo>
                    <a:pt x="99174" y="37439"/>
                  </a:lnTo>
                  <a:close/>
                </a:path>
                <a:path w="252094" h="73025">
                  <a:moveTo>
                    <a:pt x="167982" y="0"/>
                  </a:moveTo>
                  <a:lnTo>
                    <a:pt x="162941" y="0"/>
                  </a:lnTo>
                  <a:lnTo>
                    <a:pt x="161912" y="990"/>
                  </a:lnTo>
                  <a:lnTo>
                    <a:pt x="161912" y="2019"/>
                  </a:lnTo>
                  <a:lnTo>
                    <a:pt x="159893" y="4051"/>
                  </a:lnTo>
                  <a:lnTo>
                    <a:pt x="159893" y="5041"/>
                  </a:lnTo>
                  <a:lnTo>
                    <a:pt x="158902" y="6070"/>
                  </a:lnTo>
                  <a:lnTo>
                    <a:pt x="157861" y="6070"/>
                  </a:lnTo>
                  <a:lnTo>
                    <a:pt x="157861" y="7061"/>
                  </a:lnTo>
                  <a:lnTo>
                    <a:pt x="156870" y="8089"/>
                  </a:lnTo>
                  <a:lnTo>
                    <a:pt x="155841" y="9080"/>
                  </a:lnTo>
                  <a:lnTo>
                    <a:pt x="154851" y="10121"/>
                  </a:lnTo>
                  <a:lnTo>
                    <a:pt x="153822" y="10121"/>
                  </a:lnTo>
                  <a:lnTo>
                    <a:pt x="152831" y="11112"/>
                  </a:lnTo>
                  <a:lnTo>
                    <a:pt x="152831" y="12141"/>
                  </a:lnTo>
                  <a:lnTo>
                    <a:pt x="151790" y="12141"/>
                  </a:lnTo>
                  <a:lnTo>
                    <a:pt x="150799" y="13131"/>
                  </a:lnTo>
                  <a:lnTo>
                    <a:pt x="149771" y="13131"/>
                  </a:lnTo>
                  <a:lnTo>
                    <a:pt x="148780" y="14160"/>
                  </a:lnTo>
                  <a:lnTo>
                    <a:pt x="147751" y="15151"/>
                  </a:lnTo>
                  <a:lnTo>
                    <a:pt x="146761" y="15151"/>
                  </a:lnTo>
                  <a:lnTo>
                    <a:pt x="145719" y="16192"/>
                  </a:lnTo>
                  <a:lnTo>
                    <a:pt x="144729" y="16192"/>
                  </a:lnTo>
                  <a:lnTo>
                    <a:pt x="143700" y="17183"/>
                  </a:lnTo>
                  <a:lnTo>
                    <a:pt x="142709" y="17183"/>
                  </a:lnTo>
                  <a:lnTo>
                    <a:pt x="141681" y="18211"/>
                  </a:lnTo>
                  <a:lnTo>
                    <a:pt x="141681" y="26314"/>
                  </a:lnTo>
                  <a:lnTo>
                    <a:pt x="142709" y="26314"/>
                  </a:lnTo>
                  <a:lnTo>
                    <a:pt x="143700" y="25273"/>
                  </a:lnTo>
                  <a:lnTo>
                    <a:pt x="145719" y="25273"/>
                  </a:lnTo>
                  <a:lnTo>
                    <a:pt x="146761" y="24282"/>
                  </a:lnTo>
                  <a:lnTo>
                    <a:pt x="147751" y="24282"/>
                  </a:lnTo>
                  <a:lnTo>
                    <a:pt x="148780" y="23253"/>
                  </a:lnTo>
                  <a:lnTo>
                    <a:pt x="149771" y="23253"/>
                  </a:lnTo>
                  <a:lnTo>
                    <a:pt x="150799" y="22263"/>
                  </a:lnTo>
                  <a:lnTo>
                    <a:pt x="151790" y="22263"/>
                  </a:lnTo>
                  <a:lnTo>
                    <a:pt x="153822" y="20231"/>
                  </a:lnTo>
                  <a:lnTo>
                    <a:pt x="154851" y="20231"/>
                  </a:lnTo>
                  <a:lnTo>
                    <a:pt x="154851" y="19202"/>
                  </a:lnTo>
                  <a:lnTo>
                    <a:pt x="155841" y="19202"/>
                  </a:lnTo>
                  <a:lnTo>
                    <a:pt x="156870" y="18211"/>
                  </a:lnTo>
                  <a:lnTo>
                    <a:pt x="157861" y="18211"/>
                  </a:lnTo>
                  <a:lnTo>
                    <a:pt x="157861" y="17183"/>
                  </a:lnTo>
                  <a:lnTo>
                    <a:pt x="158902" y="16192"/>
                  </a:lnTo>
                  <a:lnTo>
                    <a:pt x="159893" y="16192"/>
                  </a:lnTo>
                  <a:lnTo>
                    <a:pt x="159893" y="71831"/>
                  </a:lnTo>
                  <a:lnTo>
                    <a:pt x="167982" y="71831"/>
                  </a:lnTo>
                  <a:lnTo>
                    <a:pt x="167982" y="0"/>
                  </a:lnTo>
                  <a:close/>
                </a:path>
                <a:path w="252094" h="73025">
                  <a:moveTo>
                    <a:pt x="206438" y="61709"/>
                  </a:moveTo>
                  <a:lnTo>
                    <a:pt x="196316" y="61709"/>
                  </a:lnTo>
                  <a:lnTo>
                    <a:pt x="196316" y="71831"/>
                  </a:lnTo>
                  <a:lnTo>
                    <a:pt x="206438" y="71831"/>
                  </a:lnTo>
                  <a:lnTo>
                    <a:pt x="206438" y="61709"/>
                  </a:lnTo>
                  <a:close/>
                </a:path>
                <a:path w="252094" h="73025">
                  <a:moveTo>
                    <a:pt x="251980" y="0"/>
                  </a:moveTo>
                  <a:lnTo>
                    <a:pt x="245910" y="0"/>
                  </a:lnTo>
                  <a:lnTo>
                    <a:pt x="245910" y="990"/>
                  </a:lnTo>
                  <a:lnTo>
                    <a:pt x="244919" y="2019"/>
                  </a:lnTo>
                  <a:lnTo>
                    <a:pt x="244919" y="3009"/>
                  </a:lnTo>
                  <a:lnTo>
                    <a:pt x="243878" y="3009"/>
                  </a:lnTo>
                  <a:lnTo>
                    <a:pt x="243878" y="4051"/>
                  </a:lnTo>
                  <a:lnTo>
                    <a:pt x="242887" y="5041"/>
                  </a:lnTo>
                  <a:lnTo>
                    <a:pt x="242887" y="6070"/>
                  </a:lnTo>
                  <a:lnTo>
                    <a:pt x="241858" y="6070"/>
                  </a:lnTo>
                  <a:lnTo>
                    <a:pt x="239839" y="8089"/>
                  </a:lnTo>
                  <a:lnTo>
                    <a:pt x="239839" y="9080"/>
                  </a:lnTo>
                  <a:lnTo>
                    <a:pt x="238848" y="10121"/>
                  </a:lnTo>
                  <a:lnTo>
                    <a:pt x="237807" y="10121"/>
                  </a:lnTo>
                  <a:lnTo>
                    <a:pt x="235788" y="12141"/>
                  </a:lnTo>
                  <a:lnTo>
                    <a:pt x="234797" y="12141"/>
                  </a:lnTo>
                  <a:lnTo>
                    <a:pt x="234797" y="13131"/>
                  </a:lnTo>
                  <a:lnTo>
                    <a:pt x="233768" y="13131"/>
                  </a:lnTo>
                  <a:lnTo>
                    <a:pt x="232765" y="14160"/>
                  </a:lnTo>
                  <a:lnTo>
                    <a:pt x="231736" y="14160"/>
                  </a:lnTo>
                  <a:lnTo>
                    <a:pt x="230746" y="15151"/>
                  </a:lnTo>
                  <a:lnTo>
                    <a:pt x="229717" y="15151"/>
                  </a:lnTo>
                  <a:lnTo>
                    <a:pt x="229717" y="16192"/>
                  </a:lnTo>
                  <a:lnTo>
                    <a:pt x="228727" y="16192"/>
                  </a:lnTo>
                  <a:lnTo>
                    <a:pt x="227685" y="17183"/>
                  </a:lnTo>
                  <a:lnTo>
                    <a:pt x="226695" y="17183"/>
                  </a:lnTo>
                  <a:lnTo>
                    <a:pt x="225666" y="18211"/>
                  </a:lnTo>
                  <a:lnTo>
                    <a:pt x="225666" y="26314"/>
                  </a:lnTo>
                  <a:lnTo>
                    <a:pt x="226695" y="26314"/>
                  </a:lnTo>
                  <a:lnTo>
                    <a:pt x="227685" y="25273"/>
                  </a:lnTo>
                  <a:lnTo>
                    <a:pt x="229717" y="25273"/>
                  </a:lnTo>
                  <a:lnTo>
                    <a:pt x="229717" y="24282"/>
                  </a:lnTo>
                  <a:lnTo>
                    <a:pt x="230746" y="24282"/>
                  </a:lnTo>
                  <a:lnTo>
                    <a:pt x="231736" y="23253"/>
                  </a:lnTo>
                  <a:lnTo>
                    <a:pt x="232765" y="23253"/>
                  </a:lnTo>
                  <a:lnTo>
                    <a:pt x="233768" y="22263"/>
                  </a:lnTo>
                  <a:lnTo>
                    <a:pt x="234797" y="22263"/>
                  </a:lnTo>
                  <a:lnTo>
                    <a:pt x="235788" y="21234"/>
                  </a:lnTo>
                  <a:lnTo>
                    <a:pt x="236816" y="20231"/>
                  </a:lnTo>
                  <a:lnTo>
                    <a:pt x="237807" y="20231"/>
                  </a:lnTo>
                  <a:lnTo>
                    <a:pt x="238848" y="19202"/>
                  </a:lnTo>
                  <a:lnTo>
                    <a:pt x="239839" y="19202"/>
                  </a:lnTo>
                  <a:lnTo>
                    <a:pt x="240868" y="18211"/>
                  </a:lnTo>
                  <a:lnTo>
                    <a:pt x="241858" y="17183"/>
                  </a:lnTo>
                  <a:lnTo>
                    <a:pt x="242887" y="16192"/>
                  </a:lnTo>
                  <a:lnTo>
                    <a:pt x="242887" y="71831"/>
                  </a:lnTo>
                  <a:lnTo>
                    <a:pt x="251980" y="71831"/>
                  </a:lnTo>
                  <a:lnTo>
                    <a:pt x="251980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98" name="object 1198"/>
            <p:cNvPicPr/>
            <p:nvPr/>
          </p:nvPicPr>
          <p:blipFill>
            <a:blip r:embed="rId117" cstate="print"/>
            <a:stretch>
              <a:fillRect/>
            </a:stretch>
          </p:blipFill>
          <p:spPr>
            <a:xfrm>
              <a:off x="16643247" y="1117889"/>
              <a:ext cx="92067" cy="71828"/>
            </a:xfrm>
            <a:prstGeom prst="rect">
              <a:avLst/>
            </a:prstGeom>
          </p:spPr>
        </p:pic>
        <p:sp>
          <p:nvSpPr>
            <p:cNvPr id="1199" name="object 1199"/>
            <p:cNvSpPr/>
            <p:nvPr/>
          </p:nvSpPr>
          <p:spPr>
            <a:xfrm>
              <a:off x="16756559" y="1117897"/>
              <a:ext cx="67945" cy="72390"/>
            </a:xfrm>
            <a:custGeom>
              <a:avLst/>
              <a:gdLst/>
              <a:ahLst/>
              <a:cxnLst/>
              <a:rect l="l" t="t" r="r" b="b"/>
              <a:pathLst>
                <a:path w="67944" h="72390">
                  <a:moveTo>
                    <a:pt x="27305" y="41490"/>
                  </a:moveTo>
                  <a:lnTo>
                    <a:pt x="0" y="41490"/>
                  </a:lnTo>
                  <a:lnTo>
                    <a:pt x="0" y="50571"/>
                  </a:lnTo>
                  <a:lnTo>
                    <a:pt x="27305" y="50571"/>
                  </a:lnTo>
                  <a:lnTo>
                    <a:pt x="27305" y="41490"/>
                  </a:lnTo>
                  <a:close/>
                </a:path>
                <a:path w="67944" h="72390">
                  <a:moveTo>
                    <a:pt x="67805" y="0"/>
                  </a:moveTo>
                  <a:lnTo>
                    <a:pt x="61734" y="0"/>
                  </a:lnTo>
                  <a:lnTo>
                    <a:pt x="61734" y="2019"/>
                  </a:lnTo>
                  <a:lnTo>
                    <a:pt x="58712" y="5041"/>
                  </a:lnTo>
                  <a:lnTo>
                    <a:pt x="58712" y="6070"/>
                  </a:lnTo>
                  <a:lnTo>
                    <a:pt x="57683" y="6070"/>
                  </a:lnTo>
                  <a:lnTo>
                    <a:pt x="55664" y="8089"/>
                  </a:lnTo>
                  <a:lnTo>
                    <a:pt x="55664" y="9080"/>
                  </a:lnTo>
                  <a:lnTo>
                    <a:pt x="54660" y="10121"/>
                  </a:lnTo>
                  <a:lnTo>
                    <a:pt x="53632" y="10121"/>
                  </a:lnTo>
                  <a:lnTo>
                    <a:pt x="51612" y="12141"/>
                  </a:lnTo>
                  <a:lnTo>
                    <a:pt x="50622" y="12141"/>
                  </a:lnTo>
                  <a:lnTo>
                    <a:pt x="50622" y="13131"/>
                  </a:lnTo>
                  <a:lnTo>
                    <a:pt x="49580" y="13131"/>
                  </a:lnTo>
                  <a:lnTo>
                    <a:pt x="48590" y="14160"/>
                  </a:lnTo>
                  <a:lnTo>
                    <a:pt x="47561" y="14160"/>
                  </a:lnTo>
                  <a:lnTo>
                    <a:pt x="45542" y="16192"/>
                  </a:lnTo>
                  <a:lnTo>
                    <a:pt x="44551" y="16192"/>
                  </a:lnTo>
                  <a:lnTo>
                    <a:pt x="43510" y="17183"/>
                  </a:lnTo>
                  <a:lnTo>
                    <a:pt x="42519" y="17183"/>
                  </a:lnTo>
                  <a:lnTo>
                    <a:pt x="41490" y="18211"/>
                  </a:lnTo>
                  <a:lnTo>
                    <a:pt x="41490" y="26314"/>
                  </a:lnTo>
                  <a:lnTo>
                    <a:pt x="42519" y="26314"/>
                  </a:lnTo>
                  <a:lnTo>
                    <a:pt x="43510" y="25273"/>
                  </a:lnTo>
                  <a:lnTo>
                    <a:pt x="45542" y="25273"/>
                  </a:lnTo>
                  <a:lnTo>
                    <a:pt x="46570" y="24282"/>
                  </a:lnTo>
                  <a:lnTo>
                    <a:pt x="47561" y="23253"/>
                  </a:lnTo>
                  <a:lnTo>
                    <a:pt x="48590" y="23253"/>
                  </a:lnTo>
                  <a:lnTo>
                    <a:pt x="49580" y="22263"/>
                  </a:lnTo>
                  <a:lnTo>
                    <a:pt x="51612" y="22263"/>
                  </a:lnTo>
                  <a:lnTo>
                    <a:pt x="52641" y="21234"/>
                  </a:lnTo>
                  <a:lnTo>
                    <a:pt x="52641" y="20231"/>
                  </a:lnTo>
                  <a:lnTo>
                    <a:pt x="53632" y="20231"/>
                  </a:lnTo>
                  <a:lnTo>
                    <a:pt x="54660" y="19202"/>
                  </a:lnTo>
                  <a:lnTo>
                    <a:pt x="55664" y="19202"/>
                  </a:lnTo>
                  <a:lnTo>
                    <a:pt x="56692" y="18211"/>
                  </a:lnTo>
                  <a:lnTo>
                    <a:pt x="57683" y="17183"/>
                  </a:lnTo>
                  <a:lnTo>
                    <a:pt x="58712" y="16192"/>
                  </a:lnTo>
                  <a:lnTo>
                    <a:pt x="58712" y="71831"/>
                  </a:lnTo>
                  <a:lnTo>
                    <a:pt x="67805" y="71831"/>
                  </a:lnTo>
                  <a:lnTo>
                    <a:pt x="67805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00" name="object 1200"/>
          <p:cNvPicPr/>
          <p:nvPr/>
        </p:nvPicPr>
        <p:blipFill>
          <a:blip r:embed="rId118" cstate="print"/>
          <a:stretch>
            <a:fillRect/>
          </a:stretch>
        </p:blipFill>
        <p:spPr>
          <a:xfrm>
            <a:off x="17437736" y="4266492"/>
            <a:ext cx="1419747" cy="92087"/>
          </a:xfrm>
          <a:prstGeom prst="rect">
            <a:avLst/>
          </a:prstGeom>
        </p:spPr>
      </p:pic>
      <p:pic>
        <p:nvPicPr>
          <p:cNvPr id="1201" name="object 1201"/>
          <p:cNvPicPr/>
          <p:nvPr/>
        </p:nvPicPr>
        <p:blipFill>
          <a:blip r:embed="rId119" cstate="print"/>
          <a:stretch>
            <a:fillRect/>
          </a:stretch>
        </p:blipFill>
        <p:spPr>
          <a:xfrm>
            <a:off x="16328658" y="4456739"/>
            <a:ext cx="587923" cy="93079"/>
          </a:xfrm>
          <a:prstGeom prst="rect">
            <a:avLst/>
          </a:prstGeom>
        </p:spPr>
      </p:pic>
      <p:pic>
        <p:nvPicPr>
          <p:cNvPr id="1202" name="object 1202"/>
          <p:cNvPicPr/>
          <p:nvPr/>
        </p:nvPicPr>
        <p:blipFill>
          <a:blip r:embed="rId120" cstate="print"/>
          <a:stretch>
            <a:fillRect/>
          </a:stretch>
        </p:blipFill>
        <p:spPr>
          <a:xfrm>
            <a:off x="17616871" y="4458783"/>
            <a:ext cx="1061516" cy="89011"/>
          </a:xfrm>
          <a:prstGeom prst="rect">
            <a:avLst/>
          </a:prstGeom>
        </p:spPr>
      </p:pic>
      <p:pic>
        <p:nvPicPr>
          <p:cNvPr id="1203" name="object 1203"/>
          <p:cNvPicPr/>
          <p:nvPr/>
        </p:nvPicPr>
        <p:blipFill>
          <a:blip r:embed="rId121" cstate="print"/>
          <a:stretch>
            <a:fillRect/>
          </a:stretch>
        </p:blipFill>
        <p:spPr>
          <a:xfrm>
            <a:off x="15663785" y="4643950"/>
            <a:ext cx="187210" cy="89051"/>
          </a:xfrm>
          <a:prstGeom prst="rect">
            <a:avLst/>
          </a:prstGeom>
        </p:spPr>
      </p:pic>
      <p:pic>
        <p:nvPicPr>
          <p:cNvPr id="1204" name="object 1204"/>
          <p:cNvPicPr/>
          <p:nvPr/>
        </p:nvPicPr>
        <p:blipFill>
          <a:blip r:embed="rId122" cstate="print"/>
          <a:stretch>
            <a:fillRect/>
          </a:stretch>
        </p:blipFill>
        <p:spPr>
          <a:xfrm>
            <a:off x="16328658" y="4647997"/>
            <a:ext cx="587923" cy="93079"/>
          </a:xfrm>
          <a:prstGeom prst="rect">
            <a:avLst/>
          </a:prstGeom>
        </p:spPr>
      </p:pic>
      <p:pic>
        <p:nvPicPr>
          <p:cNvPr id="1205" name="object 1205"/>
          <p:cNvPicPr/>
          <p:nvPr/>
        </p:nvPicPr>
        <p:blipFill>
          <a:blip r:embed="rId123" cstate="print"/>
          <a:stretch>
            <a:fillRect/>
          </a:stretch>
        </p:blipFill>
        <p:spPr>
          <a:xfrm>
            <a:off x="17610780" y="4650042"/>
            <a:ext cx="1073680" cy="89011"/>
          </a:xfrm>
          <a:prstGeom prst="rect">
            <a:avLst/>
          </a:prstGeom>
        </p:spPr>
      </p:pic>
      <p:pic>
        <p:nvPicPr>
          <p:cNvPr id="1206" name="object 1206"/>
          <p:cNvPicPr/>
          <p:nvPr/>
        </p:nvPicPr>
        <p:blipFill>
          <a:blip r:embed="rId124" cstate="print"/>
          <a:stretch>
            <a:fillRect/>
          </a:stretch>
        </p:blipFill>
        <p:spPr>
          <a:xfrm>
            <a:off x="15662773" y="4835209"/>
            <a:ext cx="188222" cy="89051"/>
          </a:xfrm>
          <a:prstGeom prst="rect">
            <a:avLst/>
          </a:prstGeom>
        </p:spPr>
      </p:pic>
      <p:pic>
        <p:nvPicPr>
          <p:cNvPr id="1207" name="object 1207"/>
          <p:cNvPicPr/>
          <p:nvPr/>
        </p:nvPicPr>
        <p:blipFill>
          <a:blip r:embed="rId125" cstate="print"/>
          <a:stretch>
            <a:fillRect/>
          </a:stretch>
        </p:blipFill>
        <p:spPr>
          <a:xfrm>
            <a:off x="16328658" y="4839256"/>
            <a:ext cx="587923" cy="93079"/>
          </a:xfrm>
          <a:prstGeom prst="rect">
            <a:avLst/>
          </a:prstGeom>
        </p:spPr>
      </p:pic>
      <p:pic>
        <p:nvPicPr>
          <p:cNvPr id="1208" name="object 1208"/>
          <p:cNvPicPr/>
          <p:nvPr/>
        </p:nvPicPr>
        <p:blipFill>
          <a:blip r:embed="rId126" cstate="print"/>
          <a:stretch>
            <a:fillRect/>
          </a:stretch>
        </p:blipFill>
        <p:spPr>
          <a:xfrm>
            <a:off x="17610780" y="4841300"/>
            <a:ext cx="1073680" cy="89011"/>
          </a:xfrm>
          <a:prstGeom prst="rect">
            <a:avLst/>
          </a:prstGeom>
        </p:spPr>
      </p:pic>
      <p:pic>
        <p:nvPicPr>
          <p:cNvPr id="1209" name="object 1209"/>
          <p:cNvPicPr/>
          <p:nvPr/>
        </p:nvPicPr>
        <p:blipFill>
          <a:blip r:embed="rId127" cstate="print"/>
          <a:stretch>
            <a:fillRect/>
          </a:stretch>
        </p:blipFill>
        <p:spPr>
          <a:xfrm>
            <a:off x="19001200" y="5045715"/>
            <a:ext cx="101195" cy="71828"/>
          </a:xfrm>
          <a:prstGeom prst="rect">
            <a:avLst/>
          </a:prstGeom>
        </p:spPr>
      </p:pic>
      <p:pic>
        <p:nvPicPr>
          <p:cNvPr id="1210" name="object 1210"/>
          <p:cNvPicPr/>
          <p:nvPr/>
        </p:nvPicPr>
        <p:blipFill>
          <a:blip r:embed="rId128" cstate="print"/>
          <a:stretch>
            <a:fillRect/>
          </a:stretch>
        </p:blipFill>
        <p:spPr>
          <a:xfrm>
            <a:off x="15657713" y="5033571"/>
            <a:ext cx="198342" cy="73852"/>
          </a:xfrm>
          <a:prstGeom prst="rect">
            <a:avLst/>
          </a:prstGeom>
        </p:spPr>
      </p:pic>
      <p:grpSp>
        <p:nvGrpSpPr>
          <p:cNvPr id="1211" name="object 1211"/>
          <p:cNvGrpSpPr/>
          <p:nvPr/>
        </p:nvGrpSpPr>
        <p:grpSpPr>
          <a:xfrm>
            <a:off x="16291215" y="5033551"/>
            <a:ext cx="662940" cy="87630"/>
            <a:chOff x="16266800" y="1875820"/>
            <a:chExt cx="662940" cy="87630"/>
          </a:xfrm>
        </p:grpSpPr>
        <p:pic>
          <p:nvPicPr>
            <p:cNvPr id="1212" name="object 1212"/>
            <p:cNvPicPr/>
            <p:nvPr/>
          </p:nvPicPr>
          <p:blipFill>
            <a:blip r:embed="rId129" cstate="print"/>
            <a:stretch>
              <a:fillRect/>
            </a:stretch>
          </p:blipFill>
          <p:spPr>
            <a:xfrm>
              <a:off x="16266800" y="1875820"/>
              <a:ext cx="549449" cy="87027"/>
            </a:xfrm>
            <a:prstGeom prst="rect">
              <a:avLst/>
            </a:prstGeom>
          </p:spPr>
        </p:pic>
        <p:sp>
          <p:nvSpPr>
            <p:cNvPr id="1213" name="object 1213"/>
            <p:cNvSpPr/>
            <p:nvPr/>
          </p:nvSpPr>
          <p:spPr>
            <a:xfrm>
              <a:off x="16831437" y="1875821"/>
              <a:ext cx="98425" cy="74295"/>
            </a:xfrm>
            <a:custGeom>
              <a:avLst/>
              <a:gdLst/>
              <a:ahLst/>
              <a:cxnLst/>
              <a:rect l="l" t="t" r="r" b="b"/>
              <a:pathLst>
                <a:path w="98425" h="74294">
                  <a:moveTo>
                    <a:pt x="10121" y="62750"/>
                  </a:moveTo>
                  <a:lnTo>
                    <a:pt x="0" y="62750"/>
                  </a:lnTo>
                  <a:lnTo>
                    <a:pt x="0" y="72859"/>
                  </a:lnTo>
                  <a:lnTo>
                    <a:pt x="10121" y="72859"/>
                  </a:lnTo>
                  <a:lnTo>
                    <a:pt x="10121" y="62750"/>
                  </a:lnTo>
                  <a:close/>
                </a:path>
                <a:path w="98425" h="74294">
                  <a:moveTo>
                    <a:pt x="98145" y="44526"/>
                  </a:moveTo>
                  <a:lnTo>
                    <a:pt x="97155" y="43497"/>
                  </a:lnTo>
                  <a:lnTo>
                    <a:pt x="97155" y="40487"/>
                  </a:lnTo>
                  <a:lnTo>
                    <a:pt x="96164" y="39446"/>
                  </a:lnTo>
                  <a:lnTo>
                    <a:pt x="96164" y="37426"/>
                  </a:lnTo>
                  <a:lnTo>
                    <a:pt x="95135" y="37426"/>
                  </a:lnTo>
                  <a:lnTo>
                    <a:pt x="95135" y="36436"/>
                  </a:lnTo>
                  <a:lnTo>
                    <a:pt x="94132" y="35407"/>
                  </a:lnTo>
                  <a:lnTo>
                    <a:pt x="94132" y="34417"/>
                  </a:lnTo>
                  <a:lnTo>
                    <a:pt x="89052" y="29337"/>
                  </a:lnTo>
                  <a:lnTo>
                    <a:pt x="89052" y="44526"/>
                  </a:lnTo>
                  <a:lnTo>
                    <a:pt x="89052" y="54648"/>
                  </a:lnTo>
                  <a:lnTo>
                    <a:pt x="88061" y="55638"/>
                  </a:lnTo>
                  <a:lnTo>
                    <a:pt x="88061" y="57670"/>
                  </a:lnTo>
                  <a:lnTo>
                    <a:pt x="87033" y="58699"/>
                  </a:lnTo>
                  <a:lnTo>
                    <a:pt x="87033" y="59690"/>
                  </a:lnTo>
                  <a:lnTo>
                    <a:pt x="86042" y="60718"/>
                  </a:lnTo>
                  <a:lnTo>
                    <a:pt x="86042" y="61709"/>
                  </a:lnTo>
                  <a:lnTo>
                    <a:pt x="85013" y="61709"/>
                  </a:lnTo>
                  <a:lnTo>
                    <a:pt x="84023" y="62750"/>
                  </a:lnTo>
                  <a:lnTo>
                    <a:pt x="84023" y="63741"/>
                  </a:lnTo>
                  <a:lnTo>
                    <a:pt x="82981" y="63741"/>
                  </a:lnTo>
                  <a:lnTo>
                    <a:pt x="81991" y="64770"/>
                  </a:lnTo>
                  <a:lnTo>
                    <a:pt x="80962" y="64770"/>
                  </a:lnTo>
                  <a:lnTo>
                    <a:pt x="79971" y="65760"/>
                  </a:lnTo>
                  <a:lnTo>
                    <a:pt x="78943" y="65760"/>
                  </a:lnTo>
                  <a:lnTo>
                    <a:pt x="77952" y="66789"/>
                  </a:lnTo>
                  <a:lnTo>
                    <a:pt x="73901" y="66789"/>
                  </a:lnTo>
                  <a:lnTo>
                    <a:pt x="72872" y="65760"/>
                  </a:lnTo>
                  <a:lnTo>
                    <a:pt x="70840" y="65760"/>
                  </a:lnTo>
                  <a:lnTo>
                    <a:pt x="69850" y="64770"/>
                  </a:lnTo>
                  <a:lnTo>
                    <a:pt x="68821" y="64770"/>
                  </a:lnTo>
                  <a:lnTo>
                    <a:pt x="67830" y="63741"/>
                  </a:lnTo>
                  <a:lnTo>
                    <a:pt x="66789" y="63741"/>
                  </a:lnTo>
                  <a:lnTo>
                    <a:pt x="66789" y="62750"/>
                  </a:lnTo>
                  <a:lnTo>
                    <a:pt x="65798" y="61709"/>
                  </a:lnTo>
                  <a:lnTo>
                    <a:pt x="64770" y="61709"/>
                  </a:lnTo>
                  <a:lnTo>
                    <a:pt x="64770" y="60718"/>
                  </a:lnTo>
                  <a:lnTo>
                    <a:pt x="63779" y="59690"/>
                  </a:lnTo>
                  <a:lnTo>
                    <a:pt x="63779" y="58699"/>
                  </a:lnTo>
                  <a:lnTo>
                    <a:pt x="62750" y="57670"/>
                  </a:lnTo>
                  <a:lnTo>
                    <a:pt x="62750" y="56680"/>
                  </a:lnTo>
                  <a:lnTo>
                    <a:pt x="61760" y="55638"/>
                  </a:lnTo>
                  <a:lnTo>
                    <a:pt x="61760" y="53619"/>
                  </a:lnTo>
                  <a:lnTo>
                    <a:pt x="60718" y="52628"/>
                  </a:lnTo>
                  <a:lnTo>
                    <a:pt x="60718" y="46558"/>
                  </a:lnTo>
                  <a:lnTo>
                    <a:pt x="61760" y="45516"/>
                  </a:lnTo>
                  <a:lnTo>
                    <a:pt x="61760" y="42506"/>
                  </a:lnTo>
                  <a:lnTo>
                    <a:pt x="62750" y="41478"/>
                  </a:lnTo>
                  <a:lnTo>
                    <a:pt x="62750" y="40487"/>
                  </a:lnTo>
                  <a:lnTo>
                    <a:pt x="63779" y="40487"/>
                  </a:lnTo>
                  <a:lnTo>
                    <a:pt x="63779" y="39446"/>
                  </a:lnTo>
                  <a:lnTo>
                    <a:pt x="67830" y="35407"/>
                  </a:lnTo>
                  <a:lnTo>
                    <a:pt x="68821" y="35407"/>
                  </a:lnTo>
                  <a:lnTo>
                    <a:pt x="69850" y="34417"/>
                  </a:lnTo>
                  <a:lnTo>
                    <a:pt x="71869" y="34417"/>
                  </a:lnTo>
                  <a:lnTo>
                    <a:pt x="72872" y="33375"/>
                  </a:lnTo>
                  <a:lnTo>
                    <a:pt x="76911" y="33375"/>
                  </a:lnTo>
                  <a:lnTo>
                    <a:pt x="77952" y="34417"/>
                  </a:lnTo>
                  <a:lnTo>
                    <a:pt x="80962" y="34417"/>
                  </a:lnTo>
                  <a:lnTo>
                    <a:pt x="80962" y="35407"/>
                  </a:lnTo>
                  <a:lnTo>
                    <a:pt x="81991" y="35407"/>
                  </a:lnTo>
                  <a:lnTo>
                    <a:pt x="82981" y="36436"/>
                  </a:lnTo>
                  <a:lnTo>
                    <a:pt x="84023" y="36436"/>
                  </a:lnTo>
                  <a:lnTo>
                    <a:pt x="85013" y="37426"/>
                  </a:lnTo>
                  <a:lnTo>
                    <a:pt x="85013" y="38455"/>
                  </a:lnTo>
                  <a:lnTo>
                    <a:pt x="86042" y="38455"/>
                  </a:lnTo>
                  <a:lnTo>
                    <a:pt x="86042" y="39446"/>
                  </a:lnTo>
                  <a:lnTo>
                    <a:pt x="87033" y="40487"/>
                  </a:lnTo>
                  <a:lnTo>
                    <a:pt x="88061" y="41478"/>
                  </a:lnTo>
                  <a:lnTo>
                    <a:pt x="88061" y="43497"/>
                  </a:lnTo>
                  <a:lnTo>
                    <a:pt x="89052" y="44526"/>
                  </a:lnTo>
                  <a:lnTo>
                    <a:pt x="89052" y="29337"/>
                  </a:lnTo>
                  <a:lnTo>
                    <a:pt x="88061" y="29337"/>
                  </a:lnTo>
                  <a:lnTo>
                    <a:pt x="87033" y="28333"/>
                  </a:lnTo>
                  <a:lnTo>
                    <a:pt x="86042" y="28333"/>
                  </a:lnTo>
                  <a:lnTo>
                    <a:pt x="85013" y="27305"/>
                  </a:lnTo>
                  <a:lnTo>
                    <a:pt x="84023" y="27305"/>
                  </a:lnTo>
                  <a:lnTo>
                    <a:pt x="82981" y="26314"/>
                  </a:lnTo>
                  <a:lnTo>
                    <a:pt x="70840" y="26314"/>
                  </a:lnTo>
                  <a:lnTo>
                    <a:pt x="69850" y="27305"/>
                  </a:lnTo>
                  <a:lnTo>
                    <a:pt x="68821" y="27305"/>
                  </a:lnTo>
                  <a:lnTo>
                    <a:pt x="67830" y="28333"/>
                  </a:lnTo>
                  <a:lnTo>
                    <a:pt x="66789" y="28333"/>
                  </a:lnTo>
                  <a:lnTo>
                    <a:pt x="65798" y="29337"/>
                  </a:lnTo>
                  <a:lnTo>
                    <a:pt x="64770" y="29337"/>
                  </a:lnTo>
                  <a:lnTo>
                    <a:pt x="64770" y="30365"/>
                  </a:lnTo>
                  <a:lnTo>
                    <a:pt x="63779" y="31356"/>
                  </a:lnTo>
                  <a:lnTo>
                    <a:pt x="62750" y="31356"/>
                  </a:lnTo>
                  <a:lnTo>
                    <a:pt x="61760" y="32385"/>
                  </a:lnTo>
                  <a:lnTo>
                    <a:pt x="61760" y="33375"/>
                  </a:lnTo>
                  <a:lnTo>
                    <a:pt x="60718" y="33375"/>
                  </a:lnTo>
                  <a:lnTo>
                    <a:pt x="59728" y="34417"/>
                  </a:lnTo>
                  <a:lnTo>
                    <a:pt x="59728" y="26314"/>
                  </a:lnTo>
                  <a:lnTo>
                    <a:pt x="60718" y="25285"/>
                  </a:lnTo>
                  <a:lnTo>
                    <a:pt x="60718" y="22263"/>
                  </a:lnTo>
                  <a:lnTo>
                    <a:pt x="61760" y="21234"/>
                  </a:lnTo>
                  <a:lnTo>
                    <a:pt x="61760" y="18224"/>
                  </a:lnTo>
                  <a:lnTo>
                    <a:pt x="62750" y="17233"/>
                  </a:lnTo>
                  <a:lnTo>
                    <a:pt x="62750" y="16192"/>
                  </a:lnTo>
                  <a:lnTo>
                    <a:pt x="63779" y="16192"/>
                  </a:lnTo>
                  <a:lnTo>
                    <a:pt x="63779" y="15201"/>
                  </a:lnTo>
                  <a:lnTo>
                    <a:pt x="64770" y="14173"/>
                  </a:lnTo>
                  <a:lnTo>
                    <a:pt x="65798" y="13182"/>
                  </a:lnTo>
                  <a:lnTo>
                    <a:pt x="65798" y="12153"/>
                  </a:lnTo>
                  <a:lnTo>
                    <a:pt x="66789" y="12153"/>
                  </a:lnTo>
                  <a:lnTo>
                    <a:pt x="66789" y="11163"/>
                  </a:lnTo>
                  <a:lnTo>
                    <a:pt x="67830" y="10121"/>
                  </a:lnTo>
                  <a:lnTo>
                    <a:pt x="68821" y="10121"/>
                  </a:lnTo>
                  <a:lnTo>
                    <a:pt x="69850" y="9131"/>
                  </a:lnTo>
                  <a:lnTo>
                    <a:pt x="70840" y="9131"/>
                  </a:lnTo>
                  <a:lnTo>
                    <a:pt x="71869" y="8102"/>
                  </a:lnTo>
                  <a:lnTo>
                    <a:pt x="79971" y="8102"/>
                  </a:lnTo>
                  <a:lnTo>
                    <a:pt x="80962" y="9131"/>
                  </a:lnTo>
                  <a:lnTo>
                    <a:pt x="82981" y="9131"/>
                  </a:lnTo>
                  <a:lnTo>
                    <a:pt x="82981" y="10121"/>
                  </a:lnTo>
                  <a:lnTo>
                    <a:pt x="84023" y="11163"/>
                  </a:lnTo>
                  <a:lnTo>
                    <a:pt x="85013" y="11163"/>
                  </a:lnTo>
                  <a:lnTo>
                    <a:pt x="85013" y="12153"/>
                  </a:lnTo>
                  <a:lnTo>
                    <a:pt x="86042" y="12153"/>
                  </a:lnTo>
                  <a:lnTo>
                    <a:pt x="86042" y="14173"/>
                  </a:lnTo>
                  <a:lnTo>
                    <a:pt x="87033" y="15201"/>
                  </a:lnTo>
                  <a:lnTo>
                    <a:pt x="88061" y="16192"/>
                  </a:lnTo>
                  <a:lnTo>
                    <a:pt x="88061" y="19215"/>
                  </a:lnTo>
                  <a:lnTo>
                    <a:pt x="97155" y="18224"/>
                  </a:lnTo>
                  <a:lnTo>
                    <a:pt x="97155" y="17233"/>
                  </a:lnTo>
                  <a:lnTo>
                    <a:pt x="96164" y="16192"/>
                  </a:lnTo>
                  <a:lnTo>
                    <a:pt x="96164" y="13182"/>
                  </a:lnTo>
                  <a:lnTo>
                    <a:pt x="95135" y="12153"/>
                  </a:lnTo>
                  <a:lnTo>
                    <a:pt x="95135" y="11163"/>
                  </a:lnTo>
                  <a:lnTo>
                    <a:pt x="94132" y="10121"/>
                  </a:lnTo>
                  <a:lnTo>
                    <a:pt x="94132" y="9131"/>
                  </a:lnTo>
                  <a:lnTo>
                    <a:pt x="93103" y="9131"/>
                  </a:lnTo>
                  <a:lnTo>
                    <a:pt x="93103" y="8102"/>
                  </a:lnTo>
                  <a:lnTo>
                    <a:pt x="92113" y="7112"/>
                  </a:lnTo>
                  <a:lnTo>
                    <a:pt x="92113" y="6083"/>
                  </a:lnTo>
                  <a:lnTo>
                    <a:pt x="91084" y="6083"/>
                  </a:lnTo>
                  <a:lnTo>
                    <a:pt x="88061" y="3060"/>
                  </a:lnTo>
                  <a:lnTo>
                    <a:pt x="87033" y="3060"/>
                  </a:lnTo>
                  <a:lnTo>
                    <a:pt x="86042" y="2032"/>
                  </a:lnTo>
                  <a:lnTo>
                    <a:pt x="85013" y="2032"/>
                  </a:lnTo>
                  <a:lnTo>
                    <a:pt x="84023" y="1041"/>
                  </a:lnTo>
                  <a:lnTo>
                    <a:pt x="78943" y="1041"/>
                  </a:lnTo>
                  <a:lnTo>
                    <a:pt x="77952" y="0"/>
                  </a:lnTo>
                  <a:lnTo>
                    <a:pt x="74891" y="0"/>
                  </a:lnTo>
                  <a:lnTo>
                    <a:pt x="73901" y="1041"/>
                  </a:lnTo>
                  <a:lnTo>
                    <a:pt x="69850" y="1041"/>
                  </a:lnTo>
                  <a:lnTo>
                    <a:pt x="68821" y="2032"/>
                  </a:lnTo>
                  <a:lnTo>
                    <a:pt x="66789" y="2032"/>
                  </a:lnTo>
                  <a:lnTo>
                    <a:pt x="65798" y="3060"/>
                  </a:lnTo>
                  <a:lnTo>
                    <a:pt x="64770" y="3060"/>
                  </a:lnTo>
                  <a:lnTo>
                    <a:pt x="62750" y="5080"/>
                  </a:lnTo>
                  <a:lnTo>
                    <a:pt x="61760" y="5080"/>
                  </a:lnTo>
                  <a:lnTo>
                    <a:pt x="60718" y="6083"/>
                  </a:lnTo>
                  <a:lnTo>
                    <a:pt x="59728" y="7112"/>
                  </a:lnTo>
                  <a:lnTo>
                    <a:pt x="58699" y="8102"/>
                  </a:lnTo>
                  <a:lnTo>
                    <a:pt x="58699" y="9131"/>
                  </a:lnTo>
                  <a:lnTo>
                    <a:pt x="57708" y="9131"/>
                  </a:lnTo>
                  <a:lnTo>
                    <a:pt x="57708" y="10121"/>
                  </a:lnTo>
                  <a:lnTo>
                    <a:pt x="56680" y="11163"/>
                  </a:lnTo>
                  <a:lnTo>
                    <a:pt x="56680" y="12153"/>
                  </a:lnTo>
                  <a:lnTo>
                    <a:pt x="55689" y="13182"/>
                  </a:lnTo>
                  <a:lnTo>
                    <a:pt x="54648" y="14173"/>
                  </a:lnTo>
                  <a:lnTo>
                    <a:pt x="54648" y="16192"/>
                  </a:lnTo>
                  <a:lnTo>
                    <a:pt x="53657" y="16192"/>
                  </a:lnTo>
                  <a:lnTo>
                    <a:pt x="53657" y="19215"/>
                  </a:lnTo>
                  <a:lnTo>
                    <a:pt x="52628" y="20243"/>
                  </a:lnTo>
                  <a:lnTo>
                    <a:pt x="52628" y="23253"/>
                  </a:lnTo>
                  <a:lnTo>
                    <a:pt x="51638" y="24295"/>
                  </a:lnTo>
                  <a:lnTo>
                    <a:pt x="51638" y="30365"/>
                  </a:lnTo>
                  <a:lnTo>
                    <a:pt x="50609" y="31356"/>
                  </a:lnTo>
                  <a:lnTo>
                    <a:pt x="50609" y="45516"/>
                  </a:lnTo>
                  <a:lnTo>
                    <a:pt x="51638" y="46558"/>
                  </a:lnTo>
                  <a:lnTo>
                    <a:pt x="51638" y="52628"/>
                  </a:lnTo>
                  <a:lnTo>
                    <a:pt x="52628" y="53619"/>
                  </a:lnTo>
                  <a:lnTo>
                    <a:pt x="52628" y="55638"/>
                  </a:lnTo>
                  <a:lnTo>
                    <a:pt x="53657" y="56680"/>
                  </a:lnTo>
                  <a:lnTo>
                    <a:pt x="53657" y="59690"/>
                  </a:lnTo>
                  <a:lnTo>
                    <a:pt x="54648" y="60718"/>
                  </a:lnTo>
                  <a:lnTo>
                    <a:pt x="55689" y="61709"/>
                  </a:lnTo>
                  <a:lnTo>
                    <a:pt x="55689" y="62750"/>
                  </a:lnTo>
                  <a:lnTo>
                    <a:pt x="56680" y="63741"/>
                  </a:lnTo>
                  <a:lnTo>
                    <a:pt x="56680" y="64770"/>
                  </a:lnTo>
                  <a:lnTo>
                    <a:pt x="57708" y="64770"/>
                  </a:lnTo>
                  <a:lnTo>
                    <a:pt x="57708" y="65760"/>
                  </a:lnTo>
                  <a:lnTo>
                    <a:pt x="58699" y="66789"/>
                  </a:lnTo>
                  <a:lnTo>
                    <a:pt x="59728" y="67779"/>
                  </a:lnTo>
                  <a:lnTo>
                    <a:pt x="60718" y="68821"/>
                  </a:lnTo>
                  <a:lnTo>
                    <a:pt x="61760" y="68821"/>
                  </a:lnTo>
                  <a:lnTo>
                    <a:pt x="61760" y="69811"/>
                  </a:lnTo>
                  <a:lnTo>
                    <a:pt x="62750" y="69811"/>
                  </a:lnTo>
                  <a:lnTo>
                    <a:pt x="63779" y="70840"/>
                  </a:lnTo>
                  <a:lnTo>
                    <a:pt x="64770" y="70840"/>
                  </a:lnTo>
                  <a:lnTo>
                    <a:pt x="65798" y="71831"/>
                  </a:lnTo>
                  <a:lnTo>
                    <a:pt x="66789" y="71831"/>
                  </a:lnTo>
                  <a:lnTo>
                    <a:pt x="67830" y="72859"/>
                  </a:lnTo>
                  <a:lnTo>
                    <a:pt x="70840" y="72859"/>
                  </a:lnTo>
                  <a:lnTo>
                    <a:pt x="71869" y="73863"/>
                  </a:lnTo>
                  <a:lnTo>
                    <a:pt x="78943" y="73863"/>
                  </a:lnTo>
                  <a:lnTo>
                    <a:pt x="79971" y="72859"/>
                  </a:lnTo>
                  <a:lnTo>
                    <a:pt x="82981" y="72859"/>
                  </a:lnTo>
                  <a:lnTo>
                    <a:pt x="84023" y="71831"/>
                  </a:lnTo>
                  <a:lnTo>
                    <a:pt x="86042" y="71831"/>
                  </a:lnTo>
                  <a:lnTo>
                    <a:pt x="86042" y="70840"/>
                  </a:lnTo>
                  <a:lnTo>
                    <a:pt x="87033" y="70840"/>
                  </a:lnTo>
                  <a:lnTo>
                    <a:pt x="88061" y="69811"/>
                  </a:lnTo>
                  <a:lnTo>
                    <a:pt x="89052" y="69811"/>
                  </a:lnTo>
                  <a:lnTo>
                    <a:pt x="90093" y="68821"/>
                  </a:lnTo>
                  <a:lnTo>
                    <a:pt x="90093" y="67779"/>
                  </a:lnTo>
                  <a:lnTo>
                    <a:pt x="91084" y="67779"/>
                  </a:lnTo>
                  <a:lnTo>
                    <a:pt x="92113" y="66789"/>
                  </a:lnTo>
                  <a:lnTo>
                    <a:pt x="92113" y="65760"/>
                  </a:lnTo>
                  <a:lnTo>
                    <a:pt x="93103" y="64770"/>
                  </a:lnTo>
                  <a:lnTo>
                    <a:pt x="94132" y="64770"/>
                  </a:lnTo>
                  <a:lnTo>
                    <a:pt x="94132" y="63741"/>
                  </a:lnTo>
                  <a:lnTo>
                    <a:pt x="95135" y="62750"/>
                  </a:lnTo>
                  <a:lnTo>
                    <a:pt x="95135" y="61709"/>
                  </a:lnTo>
                  <a:lnTo>
                    <a:pt x="96164" y="60718"/>
                  </a:lnTo>
                  <a:lnTo>
                    <a:pt x="96164" y="58699"/>
                  </a:lnTo>
                  <a:lnTo>
                    <a:pt x="97155" y="57670"/>
                  </a:lnTo>
                  <a:lnTo>
                    <a:pt x="97155" y="55638"/>
                  </a:lnTo>
                  <a:lnTo>
                    <a:pt x="98145" y="54648"/>
                  </a:lnTo>
                  <a:lnTo>
                    <a:pt x="98145" y="445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14" name="object 1214"/>
          <p:cNvPicPr/>
          <p:nvPr/>
        </p:nvPicPr>
        <p:blipFill>
          <a:blip r:embed="rId130" cstate="print"/>
          <a:stretch>
            <a:fillRect/>
          </a:stretch>
        </p:blipFill>
        <p:spPr>
          <a:xfrm>
            <a:off x="17555123" y="5029503"/>
            <a:ext cx="1184995" cy="95103"/>
          </a:xfrm>
          <a:prstGeom prst="rect">
            <a:avLst/>
          </a:prstGeom>
        </p:spPr>
      </p:pic>
      <p:pic>
        <p:nvPicPr>
          <p:cNvPr id="1215" name="object 1215"/>
          <p:cNvPicPr/>
          <p:nvPr/>
        </p:nvPicPr>
        <p:blipFill>
          <a:blip r:embed="rId131" cstate="print"/>
          <a:stretch>
            <a:fillRect/>
          </a:stretch>
        </p:blipFill>
        <p:spPr>
          <a:xfrm>
            <a:off x="19237997" y="5038611"/>
            <a:ext cx="186178" cy="86015"/>
          </a:xfrm>
          <a:prstGeom prst="rect">
            <a:avLst/>
          </a:prstGeom>
        </p:spPr>
      </p:pic>
      <p:pic>
        <p:nvPicPr>
          <p:cNvPr id="1216" name="object 1216"/>
          <p:cNvPicPr/>
          <p:nvPr/>
        </p:nvPicPr>
        <p:blipFill>
          <a:blip r:embed="rId132" cstate="print"/>
          <a:stretch>
            <a:fillRect/>
          </a:stretch>
        </p:blipFill>
        <p:spPr>
          <a:xfrm>
            <a:off x="19000188" y="5236953"/>
            <a:ext cx="102186" cy="72860"/>
          </a:xfrm>
          <a:prstGeom prst="rect">
            <a:avLst/>
          </a:prstGeom>
        </p:spPr>
      </p:pic>
      <p:pic>
        <p:nvPicPr>
          <p:cNvPr id="1217" name="object 1217"/>
          <p:cNvPicPr/>
          <p:nvPr/>
        </p:nvPicPr>
        <p:blipFill>
          <a:blip r:embed="rId133" cstate="print"/>
          <a:stretch>
            <a:fillRect/>
          </a:stretch>
        </p:blipFill>
        <p:spPr>
          <a:xfrm>
            <a:off x="15657713" y="5224830"/>
            <a:ext cx="199334" cy="73852"/>
          </a:xfrm>
          <a:prstGeom prst="rect">
            <a:avLst/>
          </a:prstGeom>
        </p:spPr>
      </p:pic>
      <p:grpSp>
        <p:nvGrpSpPr>
          <p:cNvPr id="1218" name="object 1218"/>
          <p:cNvGrpSpPr/>
          <p:nvPr/>
        </p:nvGrpSpPr>
        <p:grpSpPr>
          <a:xfrm>
            <a:off x="16291215" y="5224810"/>
            <a:ext cx="662940" cy="87630"/>
            <a:chOff x="16266800" y="2067079"/>
            <a:chExt cx="662940" cy="87630"/>
          </a:xfrm>
        </p:grpSpPr>
        <p:pic>
          <p:nvPicPr>
            <p:cNvPr id="1219" name="object 1219"/>
            <p:cNvPicPr/>
            <p:nvPr/>
          </p:nvPicPr>
          <p:blipFill>
            <a:blip r:embed="rId134" cstate="print"/>
            <a:stretch>
              <a:fillRect/>
            </a:stretch>
          </p:blipFill>
          <p:spPr>
            <a:xfrm>
              <a:off x="16266800" y="2067079"/>
              <a:ext cx="549449" cy="87027"/>
            </a:xfrm>
            <a:prstGeom prst="rect">
              <a:avLst/>
            </a:prstGeom>
          </p:spPr>
        </p:pic>
        <p:sp>
          <p:nvSpPr>
            <p:cNvPr id="1220" name="object 1220"/>
            <p:cNvSpPr/>
            <p:nvPr/>
          </p:nvSpPr>
          <p:spPr>
            <a:xfrm>
              <a:off x="16831437" y="2067083"/>
              <a:ext cx="98425" cy="74295"/>
            </a:xfrm>
            <a:custGeom>
              <a:avLst/>
              <a:gdLst/>
              <a:ahLst/>
              <a:cxnLst/>
              <a:rect l="l" t="t" r="r" b="b"/>
              <a:pathLst>
                <a:path w="98425" h="74294">
                  <a:moveTo>
                    <a:pt x="10121" y="62738"/>
                  </a:moveTo>
                  <a:lnTo>
                    <a:pt x="0" y="62738"/>
                  </a:lnTo>
                  <a:lnTo>
                    <a:pt x="0" y="72859"/>
                  </a:lnTo>
                  <a:lnTo>
                    <a:pt x="10121" y="72859"/>
                  </a:lnTo>
                  <a:lnTo>
                    <a:pt x="10121" y="62738"/>
                  </a:lnTo>
                  <a:close/>
                </a:path>
                <a:path w="98425" h="74294">
                  <a:moveTo>
                    <a:pt x="98145" y="44526"/>
                  </a:moveTo>
                  <a:lnTo>
                    <a:pt x="97155" y="43497"/>
                  </a:lnTo>
                  <a:lnTo>
                    <a:pt x="97155" y="40474"/>
                  </a:lnTo>
                  <a:lnTo>
                    <a:pt x="96164" y="39446"/>
                  </a:lnTo>
                  <a:lnTo>
                    <a:pt x="96164" y="37426"/>
                  </a:lnTo>
                  <a:lnTo>
                    <a:pt x="95135" y="36436"/>
                  </a:lnTo>
                  <a:lnTo>
                    <a:pt x="94132" y="35394"/>
                  </a:lnTo>
                  <a:lnTo>
                    <a:pt x="94132" y="34404"/>
                  </a:lnTo>
                  <a:lnTo>
                    <a:pt x="89052" y="29324"/>
                  </a:lnTo>
                  <a:lnTo>
                    <a:pt x="89052" y="44526"/>
                  </a:lnTo>
                  <a:lnTo>
                    <a:pt x="89052" y="54648"/>
                  </a:lnTo>
                  <a:lnTo>
                    <a:pt x="88061" y="55638"/>
                  </a:lnTo>
                  <a:lnTo>
                    <a:pt x="88061" y="57658"/>
                  </a:lnTo>
                  <a:lnTo>
                    <a:pt x="87033" y="58699"/>
                  </a:lnTo>
                  <a:lnTo>
                    <a:pt x="87033" y="59690"/>
                  </a:lnTo>
                  <a:lnTo>
                    <a:pt x="86042" y="60718"/>
                  </a:lnTo>
                  <a:lnTo>
                    <a:pt x="85013" y="61709"/>
                  </a:lnTo>
                  <a:lnTo>
                    <a:pt x="84023" y="62738"/>
                  </a:lnTo>
                  <a:lnTo>
                    <a:pt x="84023" y="63728"/>
                  </a:lnTo>
                  <a:lnTo>
                    <a:pt x="82981" y="63728"/>
                  </a:lnTo>
                  <a:lnTo>
                    <a:pt x="81991" y="64770"/>
                  </a:lnTo>
                  <a:lnTo>
                    <a:pt x="80962" y="64770"/>
                  </a:lnTo>
                  <a:lnTo>
                    <a:pt x="79971" y="65760"/>
                  </a:lnTo>
                  <a:lnTo>
                    <a:pt x="77952" y="65760"/>
                  </a:lnTo>
                  <a:lnTo>
                    <a:pt x="76911" y="66789"/>
                  </a:lnTo>
                  <a:lnTo>
                    <a:pt x="74891" y="66789"/>
                  </a:lnTo>
                  <a:lnTo>
                    <a:pt x="73901" y="65760"/>
                  </a:lnTo>
                  <a:lnTo>
                    <a:pt x="70840" y="65760"/>
                  </a:lnTo>
                  <a:lnTo>
                    <a:pt x="69850" y="64770"/>
                  </a:lnTo>
                  <a:lnTo>
                    <a:pt x="68821" y="64770"/>
                  </a:lnTo>
                  <a:lnTo>
                    <a:pt x="67830" y="63728"/>
                  </a:lnTo>
                  <a:lnTo>
                    <a:pt x="66789" y="63728"/>
                  </a:lnTo>
                  <a:lnTo>
                    <a:pt x="66789" y="62738"/>
                  </a:lnTo>
                  <a:lnTo>
                    <a:pt x="65798" y="61709"/>
                  </a:lnTo>
                  <a:lnTo>
                    <a:pt x="64770" y="61709"/>
                  </a:lnTo>
                  <a:lnTo>
                    <a:pt x="64770" y="60718"/>
                  </a:lnTo>
                  <a:lnTo>
                    <a:pt x="63779" y="59690"/>
                  </a:lnTo>
                  <a:lnTo>
                    <a:pt x="63779" y="58699"/>
                  </a:lnTo>
                  <a:lnTo>
                    <a:pt x="62750" y="57658"/>
                  </a:lnTo>
                  <a:lnTo>
                    <a:pt x="62750" y="56667"/>
                  </a:lnTo>
                  <a:lnTo>
                    <a:pt x="61760" y="55638"/>
                  </a:lnTo>
                  <a:lnTo>
                    <a:pt x="61760" y="52628"/>
                  </a:lnTo>
                  <a:lnTo>
                    <a:pt x="60718" y="52628"/>
                  </a:lnTo>
                  <a:lnTo>
                    <a:pt x="60718" y="46558"/>
                  </a:lnTo>
                  <a:lnTo>
                    <a:pt x="61760" y="45516"/>
                  </a:lnTo>
                  <a:lnTo>
                    <a:pt x="61760" y="42506"/>
                  </a:lnTo>
                  <a:lnTo>
                    <a:pt x="62750" y="41478"/>
                  </a:lnTo>
                  <a:lnTo>
                    <a:pt x="62750" y="40474"/>
                  </a:lnTo>
                  <a:lnTo>
                    <a:pt x="63779" y="40474"/>
                  </a:lnTo>
                  <a:lnTo>
                    <a:pt x="63779" y="39446"/>
                  </a:lnTo>
                  <a:lnTo>
                    <a:pt x="64770" y="38455"/>
                  </a:lnTo>
                  <a:lnTo>
                    <a:pt x="64770" y="37426"/>
                  </a:lnTo>
                  <a:lnTo>
                    <a:pt x="65798" y="37426"/>
                  </a:lnTo>
                  <a:lnTo>
                    <a:pt x="67830" y="35394"/>
                  </a:lnTo>
                  <a:lnTo>
                    <a:pt x="68821" y="35394"/>
                  </a:lnTo>
                  <a:lnTo>
                    <a:pt x="69850" y="34404"/>
                  </a:lnTo>
                  <a:lnTo>
                    <a:pt x="71869" y="34404"/>
                  </a:lnTo>
                  <a:lnTo>
                    <a:pt x="72872" y="33375"/>
                  </a:lnTo>
                  <a:lnTo>
                    <a:pt x="77952" y="33375"/>
                  </a:lnTo>
                  <a:lnTo>
                    <a:pt x="78943" y="34404"/>
                  </a:lnTo>
                  <a:lnTo>
                    <a:pt x="80962" y="34404"/>
                  </a:lnTo>
                  <a:lnTo>
                    <a:pt x="80962" y="35394"/>
                  </a:lnTo>
                  <a:lnTo>
                    <a:pt x="81991" y="35394"/>
                  </a:lnTo>
                  <a:lnTo>
                    <a:pt x="82981" y="36436"/>
                  </a:lnTo>
                  <a:lnTo>
                    <a:pt x="84023" y="36436"/>
                  </a:lnTo>
                  <a:lnTo>
                    <a:pt x="86042" y="38455"/>
                  </a:lnTo>
                  <a:lnTo>
                    <a:pt x="86042" y="39446"/>
                  </a:lnTo>
                  <a:lnTo>
                    <a:pt x="87033" y="40474"/>
                  </a:lnTo>
                  <a:lnTo>
                    <a:pt x="88061" y="41478"/>
                  </a:lnTo>
                  <a:lnTo>
                    <a:pt x="88061" y="43497"/>
                  </a:lnTo>
                  <a:lnTo>
                    <a:pt x="89052" y="44526"/>
                  </a:lnTo>
                  <a:lnTo>
                    <a:pt x="89052" y="29324"/>
                  </a:lnTo>
                  <a:lnTo>
                    <a:pt x="88061" y="29324"/>
                  </a:lnTo>
                  <a:lnTo>
                    <a:pt x="87033" y="28333"/>
                  </a:lnTo>
                  <a:lnTo>
                    <a:pt x="86042" y="28333"/>
                  </a:lnTo>
                  <a:lnTo>
                    <a:pt x="85013" y="27305"/>
                  </a:lnTo>
                  <a:lnTo>
                    <a:pt x="84023" y="27305"/>
                  </a:lnTo>
                  <a:lnTo>
                    <a:pt x="82981" y="26314"/>
                  </a:lnTo>
                  <a:lnTo>
                    <a:pt x="70840" y="26314"/>
                  </a:lnTo>
                  <a:lnTo>
                    <a:pt x="69850" y="27305"/>
                  </a:lnTo>
                  <a:lnTo>
                    <a:pt x="67830" y="27305"/>
                  </a:lnTo>
                  <a:lnTo>
                    <a:pt x="67830" y="28333"/>
                  </a:lnTo>
                  <a:lnTo>
                    <a:pt x="66789" y="28333"/>
                  </a:lnTo>
                  <a:lnTo>
                    <a:pt x="65798" y="29324"/>
                  </a:lnTo>
                  <a:lnTo>
                    <a:pt x="64770" y="29324"/>
                  </a:lnTo>
                  <a:lnTo>
                    <a:pt x="64770" y="30365"/>
                  </a:lnTo>
                  <a:lnTo>
                    <a:pt x="63779" y="30365"/>
                  </a:lnTo>
                  <a:lnTo>
                    <a:pt x="62750" y="31356"/>
                  </a:lnTo>
                  <a:lnTo>
                    <a:pt x="61760" y="32385"/>
                  </a:lnTo>
                  <a:lnTo>
                    <a:pt x="61760" y="33375"/>
                  </a:lnTo>
                  <a:lnTo>
                    <a:pt x="60718" y="33375"/>
                  </a:lnTo>
                  <a:lnTo>
                    <a:pt x="59728" y="34404"/>
                  </a:lnTo>
                  <a:lnTo>
                    <a:pt x="59728" y="26314"/>
                  </a:lnTo>
                  <a:lnTo>
                    <a:pt x="60718" y="25285"/>
                  </a:lnTo>
                  <a:lnTo>
                    <a:pt x="60718" y="22263"/>
                  </a:lnTo>
                  <a:lnTo>
                    <a:pt x="61760" y="21234"/>
                  </a:lnTo>
                  <a:lnTo>
                    <a:pt x="61760" y="18211"/>
                  </a:lnTo>
                  <a:lnTo>
                    <a:pt x="62750" y="17221"/>
                  </a:lnTo>
                  <a:lnTo>
                    <a:pt x="62750" y="16192"/>
                  </a:lnTo>
                  <a:lnTo>
                    <a:pt x="63779" y="16192"/>
                  </a:lnTo>
                  <a:lnTo>
                    <a:pt x="63779" y="15201"/>
                  </a:lnTo>
                  <a:lnTo>
                    <a:pt x="64770" y="14173"/>
                  </a:lnTo>
                  <a:lnTo>
                    <a:pt x="65798" y="13182"/>
                  </a:lnTo>
                  <a:lnTo>
                    <a:pt x="65798" y="12141"/>
                  </a:lnTo>
                  <a:lnTo>
                    <a:pt x="66789" y="12141"/>
                  </a:lnTo>
                  <a:lnTo>
                    <a:pt x="66789" y="11150"/>
                  </a:lnTo>
                  <a:lnTo>
                    <a:pt x="67830" y="10121"/>
                  </a:lnTo>
                  <a:lnTo>
                    <a:pt x="68821" y="10121"/>
                  </a:lnTo>
                  <a:lnTo>
                    <a:pt x="69850" y="9131"/>
                  </a:lnTo>
                  <a:lnTo>
                    <a:pt x="70840" y="8102"/>
                  </a:lnTo>
                  <a:lnTo>
                    <a:pt x="79971" y="8102"/>
                  </a:lnTo>
                  <a:lnTo>
                    <a:pt x="80962" y="9131"/>
                  </a:lnTo>
                  <a:lnTo>
                    <a:pt x="82981" y="9131"/>
                  </a:lnTo>
                  <a:lnTo>
                    <a:pt x="82981" y="10121"/>
                  </a:lnTo>
                  <a:lnTo>
                    <a:pt x="84023" y="11150"/>
                  </a:lnTo>
                  <a:lnTo>
                    <a:pt x="85013" y="11150"/>
                  </a:lnTo>
                  <a:lnTo>
                    <a:pt x="85013" y="12141"/>
                  </a:lnTo>
                  <a:lnTo>
                    <a:pt x="86042" y="12141"/>
                  </a:lnTo>
                  <a:lnTo>
                    <a:pt x="86042" y="14173"/>
                  </a:lnTo>
                  <a:lnTo>
                    <a:pt x="87033" y="14173"/>
                  </a:lnTo>
                  <a:lnTo>
                    <a:pt x="87033" y="15201"/>
                  </a:lnTo>
                  <a:lnTo>
                    <a:pt x="88061" y="16192"/>
                  </a:lnTo>
                  <a:lnTo>
                    <a:pt x="88061" y="19215"/>
                  </a:lnTo>
                  <a:lnTo>
                    <a:pt x="97155" y="18211"/>
                  </a:lnTo>
                  <a:lnTo>
                    <a:pt x="97155" y="17221"/>
                  </a:lnTo>
                  <a:lnTo>
                    <a:pt x="96164" y="16192"/>
                  </a:lnTo>
                  <a:lnTo>
                    <a:pt x="96164" y="13182"/>
                  </a:lnTo>
                  <a:lnTo>
                    <a:pt x="95135" y="12141"/>
                  </a:lnTo>
                  <a:lnTo>
                    <a:pt x="95135" y="11150"/>
                  </a:lnTo>
                  <a:lnTo>
                    <a:pt x="94132" y="10121"/>
                  </a:lnTo>
                  <a:lnTo>
                    <a:pt x="94132" y="9131"/>
                  </a:lnTo>
                  <a:lnTo>
                    <a:pt x="93103" y="9131"/>
                  </a:lnTo>
                  <a:lnTo>
                    <a:pt x="93103" y="8102"/>
                  </a:lnTo>
                  <a:lnTo>
                    <a:pt x="92113" y="7112"/>
                  </a:lnTo>
                  <a:lnTo>
                    <a:pt x="92113" y="6070"/>
                  </a:lnTo>
                  <a:lnTo>
                    <a:pt x="91084" y="6070"/>
                  </a:lnTo>
                  <a:lnTo>
                    <a:pt x="88061" y="3060"/>
                  </a:lnTo>
                  <a:lnTo>
                    <a:pt x="87033" y="3060"/>
                  </a:lnTo>
                  <a:lnTo>
                    <a:pt x="86042" y="2032"/>
                  </a:lnTo>
                  <a:lnTo>
                    <a:pt x="85013" y="2032"/>
                  </a:lnTo>
                  <a:lnTo>
                    <a:pt x="84023" y="1028"/>
                  </a:lnTo>
                  <a:lnTo>
                    <a:pt x="79971" y="1028"/>
                  </a:lnTo>
                  <a:lnTo>
                    <a:pt x="78943" y="0"/>
                  </a:lnTo>
                  <a:lnTo>
                    <a:pt x="73901" y="0"/>
                  </a:lnTo>
                  <a:lnTo>
                    <a:pt x="72872" y="1028"/>
                  </a:lnTo>
                  <a:lnTo>
                    <a:pt x="69850" y="1028"/>
                  </a:lnTo>
                  <a:lnTo>
                    <a:pt x="68821" y="2032"/>
                  </a:lnTo>
                  <a:lnTo>
                    <a:pt x="66789" y="2032"/>
                  </a:lnTo>
                  <a:lnTo>
                    <a:pt x="65798" y="3060"/>
                  </a:lnTo>
                  <a:lnTo>
                    <a:pt x="64770" y="3060"/>
                  </a:lnTo>
                  <a:lnTo>
                    <a:pt x="62750" y="5080"/>
                  </a:lnTo>
                  <a:lnTo>
                    <a:pt x="61760" y="5080"/>
                  </a:lnTo>
                  <a:lnTo>
                    <a:pt x="60718" y="6070"/>
                  </a:lnTo>
                  <a:lnTo>
                    <a:pt x="59728" y="7112"/>
                  </a:lnTo>
                  <a:lnTo>
                    <a:pt x="58699" y="8102"/>
                  </a:lnTo>
                  <a:lnTo>
                    <a:pt x="58699" y="9131"/>
                  </a:lnTo>
                  <a:lnTo>
                    <a:pt x="57708" y="9131"/>
                  </a:lnTo>
                  <a:lnTo>
                    <a:pt x="57708" y="10121"/>
                  </a:lnTo>
                  <a:lnTo>
                    <a:pt x="56680" y="11150"/>
                  </a:lnTo>
                  <a:lnTo>
                    <a:pt x="56680" y="12141"/>
                  </a:lnTo>
                  <a:lnTo>
                    <a:pt x="55689" y="13182"/>
                  </a:lnTo>
                  <a:lnTo>
                    <a:pt x="54648" y="14173"/>
                  </a:lnTo>
                  <a:lnTo>
                    <a:pt x="54648" y="16192"/>
                  </a:lnTo>
                  <a:lnTo>
                    <a:pt x="53657" y="16192"/>
                  </a:lnTo>
                  <a:lnTo>
                    <a:pt x="53657" y="19215"/>
                  </a:lnTo>
                  <a:lnTo>
                    <a:pt x="52628" y="20243"/>
                  </a:lnTo>
                  <a:lnTo>
                    <a:pt x="52628" y="23253"/>
                  </a:lnTo>
                  <a:lnTo>
                    <a:pt x="51638" y="24295"/>
                  </a:lnTo>
                  <a:lnTo>
                    <a:pt x="51638" y="30365"/>
                  </a:lnTo>
                  <a:lnTo>
                    <a:pt x="50609" y="31356"/>
                  </a:lnTo>
                  <a:lnTo>
                    <a:pt x="50609" y="45516"/>
                  </a:lnTo>
                  <a:lnTo>
                    <a:pt x="51638" y="46558"/>
                  </a:lnTo>
                  <a:lnTo>
                    <a:pt x="51638" y="52628"/>
                  </a:lnTo>
                  <a:lnTo>
                    <a:pt x="52628" y="53619"/>
                  </a:lnTo>
                  <a:lnTo>
                    <a:pt x="52628" y="55638"/>
                  </a:lnTo>
                  <a:lnTo>
                    <a:pt x="53657" y="56667"/>
                  </a:lnTo>
                  <a:lnTo>
                    <a:pt x="53657" y="59690"/>
                  </a:lnTo>
                  <a:lnTo>
                    <a:pt x="54648" y="59690"/>
                  </a:lnTo>
                  <a:lnTo>
                    <a:pt x="54648" y="60718"/>
                  </a:lnTo>
                  <a:lnTo>
                    <a:pt x="55689" y="61709"/>
                  </a:lnTo>
                  <a:lnTo>
                    <a:pt x="55689" y="62738"/>
                  </a:lnTo>
                  <a:lnTo>
                    <a:pt x="56680" y="63728"/>
                  </a:lnTo>
                  <a:lnTo>
                    <a:pt x="56680" y="64770"/>
                  </a:lnTo>
                  <a:lnTo>
                    <a:pt x="57708" y="64770"/>
                  </a:lnTo>
                  <a:lnTo>
                    <a:pt x="57708" y="65760"/>
                  </a:lnTo>
                  <a:lnTo>
                    <a:pt x="58699" y="65760"/>
                  </a:lnTo>
                  <a:lnTo>
                    <a:pt x="58699" y="66789"/>
                  </a:lnTo>
                  <a:lnTo>
                    <a:pt x="59728" y="67779"/>
                  </a:lnTo>
                  <a:lnTo>
                    <a:pt x="60718" y="67779"/>
                  </a:lnTo>
                  <a:lnTo>
                    <a:pt x="61760" y="68808"/>
                  </a:lnTo>
                  <a:lnTo>
                    <a:pt x="61760" y="69811"/>
                  </a:lnTo>
                  <a:lnTo>
                    <a:pt x="62750" y="69811"/>
                  </a:lnTo>
                  <a:lnTo>
                    <a:pt x="63779" y="70840"/>
                  </a:lnTo>
                  <a:lnTo>
                    <a:pt x="64770" y="70840"/>
                  </a:lnTo>
                  <a:lnTo>
                    <a:pt x="65798" y="71831"/>
                  </a:lnTo>
                  <a:lnTo>
                    <a:pt x="66789" y="71831"/>
                  </a:lnTo>
                  <a:lnTo>
                    <a:pt x="67830" y="72859"/>
                  </a:lnTo>
                  <a:lnTo>
                    <a:pt x="71869" y="72859"/>
                  </a:lnTo>
                  <a:lnTo>
                    <a:pt x="72872" y="73850"/>
                  </a:lnTo>
                  <a:lnTo>
                    <a:pt x="78943" y="73850"/>
                  </a:lnTo>
                  <a:lnTo>
                    <a:pt x="79971" y="72859"/>
                  </a:lnTo>
                  <a:lnTo>
                    <a:pt x="82981" y="72859"/>
                  </a:lnTo>
                  <a:lnTo>
                    <a:pt x="84023" y="71831"/>
                  </a:lnTo>
                  <a:lnTo>
                    <a:pt x="86042" y="71831"/>
                  </a:lnTo>
                  <a:lnTo>
                    <a:pt x="86042" y="70840"/>
                  </a:lnTo>
                  <a:lnTo>
                    <a:pt x="87033" y="70840"/>
                  </a:lnTo>
                  <a:lnTo>
                    <a:pt x="89052" y="68808"/>
                  </a:lnTo>
                  <a:lnTo>
                    <a:pt x="90093" y="68808"/>
                  </a:lnTo>
                  <a:lnTo>
                    <a:pt x="90093" y="67779"/>
                  </a:lnTo>
                  <a:lnTo>
                    <a:pt x="91084" y="67779"/>
                  </a:lnTo>
                  <a:lnTo>
                    <a:pt x="92113" y="66789"/>
                  </a:lnTo>
                  <a:lnTo>
                    <a:pt x="92113" y="65760"/>
                  </a:lnTo>
                  <a:lnTo>
                    <a:pt x="93103" y="64770"/>
                  </a:lnTo>
                  <a:lnTo>
                    <a:pt x="94132" y="64770"/>
                  </a:lnTo>
                  <a:lnTo>
                    <a:pt x="94132" y="63728"/>
                  </a:lnTo>
                  <a:lnTo>
                    <a:pt x="95135" y="62738"/>
                  </a:lnTo>
                  <a:lnTo>
                    <a:pt x="95135" y="61709"/>
                  </a:lnTo>
                  <a:lnTo>
                    <a:pt x="96164" y="60718"/>
                  </a:lnTo>
                  <a:lnTo>
                    <a:pt x="96164" y="58699"/>
                  </a:lnTo>
                  <a:lnTo>
                    <a:pt x="97155" y="57658"/>
                  </a:lnTo>
                  <a:lnTo>
                    <a:pt x="97155" y="54648"/>
                  </a:lnTo>
                  <a:lnTo>
                    <a:pt x="98145" y="54648"/>
                  </a:lnTo>
                  <a:lnTo>
                    <a:pt x="98145" y="445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21" name="object 1221"/>
          <p:cNvPicPr/>
          <p:nvPr/>
        </p:nvPicPr>
        <p:blipFill>
          <a:blip r:embed="rId135" cstate="print"/>
          <a:stretch>
            <a:fillRect/>
          </a:stretch>
        </p:blipFill>
        <p:spPr>
          <a:xfrm>
            <a:off x="17555123" y="5220762"/>
            <a:ext cx="1184995" cy="95103"/>
          </a:xfrm>
          <a:prstGeom prst="rect">
            <a:avLst/>
          </a:prstGeom>
        </p:spPr>
      </p:pic>
      <p:pic>
        <p:nvPicPr>
          <p:cNvPr id="1222" name="object 1222"/>
          <p:cNvPicPr/>
          <p:nvPr/>
        </p:nvPicPr>
        <p:blipFill>
          <a:blip r:embed="rId136" cstate="print"/>
          <a:stretch>
            <a:fillRect/>
          </a:stretch>
        </p:blipFill>
        <p:spPr>
          <a:xfrm>
            <a:off x="19237997" y="5229870"/>
            <a:ext cx="186178" cy="86015"/>
          </a:xfrm>
          <a:prstGeom prst="rect">
            <a:avLst/>
          </a:prstGeom>
        </p:spPr>
      </p:pic>
      <p:pic>
        <p:nvPicPr>
          <p:cNvPr id="1223" name="object 1223"/>
          <p:cNvPicPr/>
          <p:nvPr/>
        </p:nvPicPr>
        <p:blipFill>
          <a:blip r:embed="rId137" cstate="print"/>
          <a:stretch>
            <a:fillRect/>
          </a:stretch>
        </p:blipFill>
        <p:spPr>
          <a:xfrm>
            <a:off x="19000188" y="5427220"/>
            <a:ext cx="102207" cy="73852"/>
          </a:xfrm>
          <a:prstGeom prst="rect">
            <a:avLst/>
          </a:prstGeom>
        </p:spPr>
      </p:pic>
      <p:pic>
        <p:nvPicPr>
          <p:cNvPr id="1224" name="object 1224"/>
          <p:cNvPicPr/>
          <p:nvPr/>
        </p:nvPicPr>
        <p:blipFill>
          <a:blip r:embed="rId138" cstate="print"/>
          <a:stretch>
            <a:fillRect/>
          </a:stretch>
        </p:blipFill>
        <p:spPr>
          <a:xfrm>
            <a:off x="15656702" y="5416089"/>
            <a:ext cx="200346" cy="73852"/>
          </a:xfrm>
          <a:prstGeom prst="rect">
            <a:avLst/>
          </a:prstGeom>
        </p:spPr>
      </p:pic>
      <p:grpSp>
        <p:nvGrpSpPr>
          <p:cNvPr id="1225" name="object 1225"/>
          <p:cNvGrpSpPr/>
          <p:nvPr/>
        </p:nvGrpSpPr>
        <p:grpSpPr>
          <a:xfrm>
            <a:off x="16291215" y="5416069"/>
            <a:ext cx="662940" cy="87630"/>
            <a:chOff x="16266800" y="2258338"/>
            <a:chExt cx="662940" cy="87630"/>
          </a:xfrm>
        </p:grpSpPr>
        <p:pic>
          <p:nvPicPr>
            <p:cNvPr id="1226" name="object 1226"/>
            <p:cNvPicPr/>
            <p:nvPr/>
          </p:nvPicPr>
          <p:blipFill>
            <a:blip r:embed="rId139" cstate="print"/>
            <a:stretch>
              <a:fillRect/>
            </a:stretch>
          </p:blipFill>
          <p:spPr>
            <a:xfrm>
              <a:off x="16266800" y="2258338"/>
              <a:ext cx="549449" cy="87027"/>
            </a:xfrm>
            <a:prstGeom prst="rect">
              <a:avLst/>
            </a:prstGeom>
          </p:spPr>
        </p:pic>
        <p:sp>
          <p:nvSpPr>
            <p:cNvPr id="1227" name="object 1227"/>
            <p:cNvSpPr/>
            <p:nvPr/>
          </p:nvSpPr>
          <p:spPr>
            <a:xfrm>
              <a:off x="16831437" y="2258345"/>
              <a:ext cx="98425" cy="74295"/>
            </a:xfrm>
            <a:custGeom>
              <a:avLst/>
              <a:gdLst/>
              <a:ahLst/>
              <a:cxnLst/>
              <a:rect l="l" t="t" r="r" b="b"/>
              <a:pathLst>
                <a:path w="98425" h="74294">
                  <a:moveTo>
                    <a:pt x="10121" y="62738"/>
                  </a:moveTo>
                  <a:lnTo>
                    <a:pt x="0" y="62738"/>
                  </a:lnTo>
                  <a:lnTo>
                    <a:pt x="0" y="72859"/>
                  </a:lnTo>
                  <a:lnTo>
                    <a:pt x="10121" y="72859"/>
                  </a:lnTo>
                  <a:lnTo>
                    <a:pt x="10121" y="62738"/>
                  </a:lnTo>
                  <a:close/>
                </a:path>
                <a:path w="98425" h="74294">
                  <a:moveTo>
                    <a:pt x="98145" y="44526"/>
                  </a:moveTo>
                  <a:lnTo>
                    <a:pt x="97155" y="43497"/>
                  </a:lnTo>
                  <a:lnTo>
                    <a:pt x="97155" y="40474"/>
                  </a:lnTo>
                  <a:lnTo>
                    <a:pt x="96164" y="39446"/>
                  </a:lnTo>
                  <a:lnTo>
                    <a:pt x="96164" y="37426"/>
                  </a:lnTo>
                  <a:lnTo>
                    <a:pt x="95135" y="36423"/>
                  </a:lnTo>
                  <a:lnTo>
                    <a:pt x="94132" y="35394"/>
                  </a:lnTo>
                  <a:lnTo>
                    <a:pt x="94132" y="34404"/>
                  </a:lnTo>
                  <a:lnTo>
                    <a:pt x="89052" y="29324"/>
                  </a:lnTo>
                  <a:lnTo>
                    <a:pt x="89052" y="44526"/>
                  </a:lnTo>
                  <a:lnTo>
                    <a:pt x="89052" y="54648"/>
                  </a:lnTo>
                  <a:lnTo>
                    <a:pt x="88061" y="55638"/>
                  </a:lnTo>
                  <a:lnTo>
                    <a:pt x="88061" y="57658"/>
                  </a:lnTo>
                  <a:lnTo>
                    <a:pt x="87033" y="58686"/>
                  </a:lnTo>
                  <a:lnTo>
                    <a:pt x="87033" y="59690"/>
                  </a:lnTo>
                  <a:lnTo>
                    <a:pt x="86042" y="60718"/>
                  </a:lnTo>
                  <a:lnTo>
                    <a:pt x="85013" y="61709"/>
                  </a:lnTo>
                  <a:lnTo>
                    <a:pt x="84023" y="62738"/>
                  </a:lnTo>
                  <a:lnTo>
                    <a:pt x="84023" y="63728"/>
                  </a:lnTo>
                  <a:lnTo>
                    <a:pt x="82981" y="63728"/>
                  </a:lnTo>
                  <a:lnTo>
                    <a:pt x="81991" y="64770"/>
                  </a:lnTo>
                  <a:lnTo>
                    <a:pt x="80962" y="64770"/>
                  </a:lnTo>
                  <a:lnTo>
                    <a:pt x="79971" y="65760"/>
                  </a:lnTo>
                  <a:lnTo>
                    <a:pt x="77952" y="65760"/>
                  </a:lnTo>
                  <a:lnTo>
                    <a:pt x="76911" y="66789"/>
                  </a:lnTo>
                  <a:lnTo>
                    <a:pt x="74891" y="66789"/>
                  </a:lnTo>
                  <a:lnTo>
                    <a:pt x="73901" y="65760"/>
                  </a:lnTo>
                  <a:lnTo>
                    <a:pt x="70840" y="65760"/>
                  </a:lnTo>
                  <a:lnTo>
                    <a:pt x="69850" y="64770"/>
                  </a:lnTo>
                  <a:lnTo>
                    <a:pt x="68821" y="64770"/>
                  </a:lnTo>
                  <a:lnTo>
                    <a:pt x="67830" y="63728"/>
                  </a:lnTo>
                  <a:lnTo>
                    <a:pt x="66789" y="63728"/>
                  </a:lnTo>
                  <a:lnTo>
                    <a:pt x="66789" y="62738"/>
                  </a:lnTo>
                  <a:lnTo>
                    <a:pt x="65798" y="61709"/>
                  </a:lnTo>
                  <a:lnTo>
                    <a:pt x="64770" y="61709"/>
                  </a:lnTo>
                  <a:lnTo>
                    <a:pt x="64770" y="60718"/>
                  </a:lnTo>
                  <a:lnTo>
                    <a:pt x="63779" y="59690"/>
                  </a:lnTo>
                  <a:lnTo>
                    <a:pt x="63779" y="58686"/>
                  </a:lnTo>
                  <a:lnTo>
                    <a:pt x="62750" y="57658"/>
                  </a:lnTo>
                  <a:lnTo>
                    <a:pt x="62750" y="56667"/>
                  </a:lnTo>
                  <a:lnTo>
                    <a:pt x="61760" y="55638"/>
                  </a:lnTo>
                  <a:lnTo>
                    <a:pt x="61760" y="52616"/>
                  </a:lnTo>
                  <a:lnTo>
                    <a:pt x="60718" y="51587"/>
                  </a:lnTo>
                  <a:lnTo>
                    <a:pt x="60718" y="46545"/>
                  </a:lnTo>
                  <a:lnTo>
                    <a:pt x="61760" y="45516"/>
                  </a:lnTo>
                  <a:lnTo>
                    <a:pt x="61760" y="42506"/>
                  </a:lnTo>
                  <a:lnTo>
                    <a:pt x="62750" y="41465"/>
                  </a:lnTo>
                  <a:lnTo>
                    <a:pt x="62750" y="40474"/>
                  </a:lnTo>
                  <a:lnTo>
                    <a:pt x="63779" y="40474"/>
                  </a:lnTo>
                  <a:lnTo>
                    <a:pt x="63779" y="39446"/>
                  </a:lnTo>
                  <a:lnTo>
                    <a:pt x="64770" y="38455"/>
                  </a:lnTo>
                  <a:lnTo>
                    <a:pt x="64770" y="37426"/>
                  </a:lnTo>
                  <a:lnTo>
                    <a:pt x="65798" y="37426"/>
                  </a:lnTo>
                  <a:lnTo>
                    <a:pt x="67830" y="35394"/>
                  </a:lnTo>
                  <a:lnTo>
                    <a:pt x="68821" y="35394"/>
                  </a:lnTo>
                  <a:lnTo>
                    <a:pt x="69850" y="34404"/>
                  </a:lnTo>
                  <a:lnTo>
                    <a:pt x="71869" y="34404"/>
                  </a:lnTo>
                  <a:lnTo>
                    <a:pt x="72872" y="33375"/>
                  </a:lnTo>
                  <a:lnTo>
                    <a:pt x="77952" y="33375"/>
                  </a:lnTo>
                  <a:lnTo>
                    <a:pt x="78943" y="34404"/>
                  </a:lnTo>
                  <a:lnTo>
                    <a:pt x="80962" y="34404"/>
                  </a:lnTo>
                  <a:lnTo>
                    <a:pt x="80962" y="35394"/>
                  </a:lnTo>
                  <a:lnTo>
                    <a:pt x="81991" y="35394"/>
                  </a:lnTo>
                  <a:lnTo>
                    <a:pt x="82981" y="36423"/>
                  </a:lnTo>
                  <a:lnTo>
                    <a:pt x="84023" y="36423"/>
                  </a:lnTo>
                  <a:lnTo>
                    <a:pt x="86042" y="38455"/>
                  </a:lnTo>
                  <a:lnTo>
                    <a:pt x="86042" y="39446"/>
                  </a:lnTo>
                  <a:lnTo>
                    <a:pt x="87033" y="40474"/>
                  </a:lnTo>
                  <a:lnTo>
                    <a:pt x="88061" y="41465"/>
                  </a:lnTo>
                  <a:lnTo>
                    <a:pt x="88061" y="43497"/>
                  </a:lnTo>
                  <a:lnTo>
                    <a:pt x="89052" y="44526"/>
                  </a:lnTo>
                  <a:lnTo>
                    <a:pt x="89052" y="29324"/>
                  </a:lnTo>
                  <a:lnTo>
                    <a:pt x="88061" y="29324"/>
                  </a:lnTo>
                  <a:lnTo>
                    <a:pt x="87033" y="28333"/>
                  </a:lnTo>
                  <a:lnTo>
                    <a:pt x="86042" y="28333"/>
                  </a:lnTo>
                  <a:lnTo>
                    <a:pt x="85013" y="27305"/>
                  </a:lnTo>
                  <a:lnTo>
                    <a:pt x="84023" y="27305"/>
                  </a:lnTo>
                  <a:lnTo>
                    <a:pt x="82981" y="26314"/>
                  </a:lnTo>
                  <a:lnTo>
                    <a:pt x="70840" y="26314"/>
                  </a:lnTo>
                  <a:lnTo>
                    <a:pt x="69850" y="27305"/>
                  </a:lnTo>
                  <a:lnTo>
                    <a:pt x="67830" y="27305"/>
                  </a:lnTo>
                  <a:lnTo>
                    <a:pt x="67830" y="28333"/>
                  </a:lnTo>
                  <a:lnTo>
                    <a:pt x="66789" y="28333"/>
                  </a:lnTo>
                  <a:lnTo>
                    <a:pt x="65798" y="29324"/>
                  </a:lnTo>
                  <a:lnTo>
                    <a:pt x="64770" y="29324"/>
                  </a:lnTo>
                  <a:lnTo>
                    <a:pt x="64770" y="30353"/>
                  </a:lnTo>
                  <a:lnTo>
                    <a:pt x="63779" y="30353"/>
                  </a:lnTo>
                  <a:lnTo>
                    <a:pt x="62750" y="31343"/>
                  </a:lnTo>
                  <a:lnTo>
                    <a:pt x="61760" y="32385"/>
                  </a:lnTo>
                  <a:lnTo>
                    <a:pt x="61760" y="33375"/>
                  </a:lnTo>
                  <a:lnTo>
                    <a:pt x="60718" y="33375"/>
                  </a:lnTo>
                  <a:lnTo>
                    <a:pt x="59728" y="34404"/>
                  </a:lnTo>
                  <a:lnTo>
                    <a:pt x="59728" y="26314"/>
                  </a:lnTo>
                  <a:lnTo>
                    <a:pt x="60718" y="25273"/>
                  </a:lnTo>
                  <a:lnTo>
                    <a:pt x="60718" y="22263"/>
                  </a:lnTo>
                  <a:lnTo>
                    <a:pt x="61760" y="21234"/>
                  </a:lnTo>
                  <a:lnTo>
                    <a:pt x="61760" y="18211"/>
                  </a:lnTo>
                  <a:lnTo>
                    <a:pt x="62750" y="17221"/>
                  </a:lnTo>
                  <a:lnTo>
                    <a:pt x="62750" y="16192"/>
                  </a:lnTo>
                  <a:lnTo>
                    <a:pt x="63779" y="15201"/>
                  </a:lnTo>
                  <a:lnTo>
                    <a:pt x="64770" y="14160"/>
                  </a:lnTo>
                  <a:lnTo>
                    <a:pt x="65798" y="13169"/>
                  </a:lnTo>
                  <a:lnTo>
                    <a:pt x="65798" y="12141"/>
                  </a:lnTo>
                  <a:lnTo>
                    <a:pt x="66789" y="12141"/>
                  </a:lnTo>
                  <a:lnTo>
                    <a:pt x="66789" y="11150"/>
                  </a:lnTo>
                  <a:lnTo>
                    <a:pt x="67830" y="10121"/>
                  </a:lnTo>
                  <a:lnTo>
                    <a:pt x="68821" y="10121"/>
                  </a:lnTo>
                  <a:lnTo>
                    <a:pt x="69850" y="9131"/>
                  </a:lnTo>
                  <a:lnTo>
                    <a:pt x="70840" y="8089"/>
                  </a:lnTo>
                  <a:lnTo>
                    <a:pt x="80962" y="8089"/>
                  </a:lnTo>
                  <a:lnTo>
                    <a:pt x="81991" y="9131"/>
                  </a:lnTo>
                  <a:lnTo>
                    <a:pt x="82981" y="9131"/>
                  </a:lnTo>
                  <a:lnTo>
                    <a:pt x="82981" y="10121"/>
                  </a:lnTo>
                  <a:lnTo>
                    <a:pt x="84023" y="11150"/>
                  </a:lnTo>
                  <a:lnTo>
                    <a:pt x="85013" y="11150"/>
                  </a:lnTo>
                  <a:lnTo>
                    <a:pt x="86042" y="12141"/>
                  </a:lnTo>
                  <a:lnTo>
                    <a:pt x="86042" y="14160"/>
                  </a:lnTo>
                  <a:lnTo>
                    <a:pt x="87033" y="14160"/>
                  </a:lnTo>
                  <a:lnTo>
                    <a:pt x="87033" y="15201"/>
                  </a:lnTo>
                  <a:lnTo>
                    <a:pt x="88061" y="16192"/>
                  </a:lnTo>
                  <a:lnTo>
                    <a:pt x="88061" y="19202"/>
                  </a:lnTo>
                  <a:lnTo>
                    <a:pt x="97155" y="18211"/>
                  </a:lnTo>
                  <a:lnTo>
                    <a:pt x="97155" y="17221"/>
                  </a:lnTo>
                  <a:lnTo>
                    <a:pt x="96164" y="16192"/>
                  </a:lnTo>
                  <a:lnTo>
                    <a:pt x="96164" y="13169"/>
                  </a:lnTo>
                  <a:lnTo>
                    <a:pt x="95135" y="12141"/>
                  </a:lnTo>
                  <a:lnTo>
                    <a:pt x="95135" y="11150"/>
                  </a:lnTo>
                  <a:lnTo>
                    <a:pt x="94132" y="10121"/>
                  </a:lnTo>
                  <a:lnTo>
                    <a:pt x="94132" y="9131"/>
                  </a:lnTo>
                  <a:lnTo>
                    <a:pt x="93103" y="9131"/>
                  </a:lnTo>
                  <a:lnTo>
                    <a:pt x="93103" y="8089"/>
                  </a:lnTo>
                  <a:lnTo>
                    <a:pt x="92113" y="7099"/>
                  </a:lnTo>
                  <a:lnTo>
                    <a:pt x="92113" y="6070"/>
                  </a:lnTo>
                  <a:lnTo>
                    <a:pt x="91084" y="6070"/>
                  </a:lnTo>
                  <a:lnTo>
                    <a:pt x="88061" y="3060"/>
                  </a:lnTo>
                  <a:lnTo>
                    <a:pt x="87033" y="3060"/>
                  </a:lnTo>
                  <a:lnTo>
                    <a:pt x="86042" y="2019"/>
                  </a:lnTo>
                  <a:lnTo>
                    <a:pt x="85013" y="2019"/>
                  </a:lnTo>
                  <a:lnTo>
                    <a:pt x="84023" y="1028"/>
                  </a:lnTo>
                  <a:lnTo>
                    <a:pt x="79971" y="1028"/>
                  </a:lnTo>
                  <a:lnTo>
                    <a:pt x="78943" y="0"/>
                  </a:lnTo>
                  <a:lnTo>
                    <a:pt x="73901" y="0"/>
                  </a:lnTo>
                  <a:lnTo>
                    <a:pt x="72872" y="1028"/>
                  </a:lnTo>
                  <a:lnTo>
                    <a:pt x="69850" y="1028"/>
                  </a:lnTo>
                  <a:lnTo>
                    <a:pt x="68821" y="2019"/>
                  </a:lnTo>
                  <a:lnTo>
                    <a:pt x="66789" y="2019"/>
                  </a:lnTo>
                  <a:lnTo>
                    <a:pt x="65798" y="3060"/>
                  </a:lnTo>
                  <a:lnTo>
                    <a:pt x="64770" y="3060"/>
                  </a:lnTo>
                  <a:lnTo>
                    <a:pt x="62750" y="5080"/>
                  </a:lnTo>
                  <a:lnTo>
                    <a:pt x="61760" y="5080"/>
                  </a:lnTo>
                  <a:lnTo>
                    <a:pt x="60718" y="6070"/>
                  </a:lnTo>
                  <a:lnTo>
                    <a:pt x="59728" y="7099"/>
                  </a:lnTo>
                  <a:lnTo>
                    <a:pt x="58699" y="8089"/>
                  </a:lnTo>
                  <a:lnTo>
                    <a:pt x="58699" y="9131"/>
                  </a:lnTo>
                  <a:lnTo>
                    <a:pt x="57708" y="9131"/>
                  </a:lnTo>
                  <a:lnTo>
                    <a:pt x="57708" y="10121"/>
                  </a:lnTo>
                  <a:lnTo>
                    <a:pt x="56680" y="11150"/>
                  </a:lnTo>
                  <a:lnTo>
                    <a:pt x="56680" y="12141"/>
                  </a:lnTo>
                  <a:lnTo>
                    <a:pt x="55689" y="13169"/>
                  </a:lnTo>
                  <a:lnTo>
                    <a:pt x="54648" y="14160"/>
                  </a:lnTo>
                  <a:lnTo>
                    <a:pt x="54648" y="16192"/>
                  </a:lnTo>
                  <a:lnTo>
                    <a:pt x="53657" y="16192"/>
                  </a:lnTo>
                  <a:lnTo>
                    <a:pt x="53657" y="19202"/>
                  </a:lnTo>
                  <a:lnTo>
                    <a:pt x="52628" y="20243"/>
                  </a:lnTo>
                  <a:lnTo>
                    <a:pt x="52628" y="23253"/>
                  </a:lnTo>
                  <a:lnTo>
                    <a:pt x="51638" y="24282"/>
                  </a:lnTo>
                  <a:lnTo>
                    <a:pt x="51638" y="30353"/>
                  </a:lnTo>
                  <a:lnTo>
                    <a:pt x="50609" y="31343"/>
                  </a:lnTo>
                  <a:lnTo>
                    <a:pt x="50609" y="45516"/>
                  </a:lnTo>
                  <a:lnTo>
                    <a:pt x="51638" y="46545"/>
                  </a:lnTo>
                  <a:lnTo>
                    <a:pt x="51638" y="52616"/>
                  </a:lnTo>
                  <a:lnTo>
                    <a:pt x="52628" y="53606"/>
                  </a:lnTo>
                  <a:lnTo>
                    <a:pt x="52628" y="55638"/>
                  </a:lnTo>
                  <a:lnTo>
                    <a:pt x="53657" y="56667"/>
                  </a:lnTo>
                  <a:lnTo>
                    <a:pt x="53657" y="59690"/>
                  </a:lnTo>
                  <a:lnTo>
                    <a:pt x="54648" y="59690"/>
                  </a:lnTo>
                  <a:lnTo>
                    <a:pt x="54648" y="60718"/>
                  </a:lnTo>
                  <a:lnTo>
                    <a:pt x="55689" y="61709"/>
                  </a:lnTo>
                  <a:lnTo>
                    <a:pt x="55689" y="62738"/>
                  </a:lnTo>
                  <a:lnTo>
                    <a:pt x="56680" y="63728"/>
                  </a:lnTo>
                  <a:lnTo>
                    <a:pt x="56680" y="64770"/>
                  </a:lnTo>
                  <a:lnTo>
                    <a:pt x="57708" y="64770"/>
                  </a:lnTo>
                  <a:lnTo>
                    <a:pt x="57708" y="65760"/>
                  </a:lnTo>
                  <a:lnTo>
                    <a:pt x="58699" y="65760"/>
                  </a:lnTo>
                  <a:lnTo>
                    <a:pt x="58699" y="66789"/>
                  </a:lnTo>
                  <a:lnTo>
                    <a:pt x="59728" y="67779"/>
                  </a:lnTo>
                  <a:lnTo>
                    <a:pt x="60718" y="67779"/>
                  </a:lnTo>
                  <a:lnTo>
                    <a:pt x="61760" y="68808"/>
                  </a:lnTo>
                  <a:lnTo>
                    <a:pt x="61760" y="69799"/>
                  </a:lnTo>
                  <a:lnTo>
                    <a:pt x="62750" y="69799"/>
                  </a:lnTo>
                  <a:lnTo>
                    <a:pt x="63779" y="70840"/>
                  </a:lnTo>
                  <a:lnTo>
                    <a:pt x="64770" y="70840"/>
                  </a:lnTo>
                  <a:lnTo>
                    <a:pt x="65798" y="71831"/>
                  </a:lnTo>
                  <a:lnTo>
                    <a:pt x="66789" y="71831"/>
                  </a:lnTo>
                  <a:lnTo>
                    <a:pt x="67830" y="72859"/>
                  </a:lnTo>
                  <a:lnTo>
                    <a:pt x="71869" y="72859"/>
                  </a:lnTo>
                  <a:lnTo>
                    <a:pt x="72872" y="73850"/>
                  </a:lnTo>
                  <a:lnTo>
                    <a:pt x="78943" y="73850"/>
                  </a:lnTo>
                  <a:lnTo>
                    <a:pt x="79971" y="72859"/>
                  </a:lnTo>
                  <a:lnTo>
                    <a:pt x="82981" y="72859"/>
                  </a:lnTo>
                  <a:lnTo>
                    <a:pt x="84023" y="71831"/>
                  </a:lnTo>
                  <a:lnTo>
                    <a:pt x="86042" y="71831"/>
                  </a:lnTo>
                  <a:lnTo>
                    <a:pt x="86042" y="70840"/>
                  </a:lnTo>
                  <a:lnTo>
                    <a:pt x="87033" y="70840"/>
                  </a:lnTo>
                  <a:lnTo>
                    <a:pt x="89052" y="68808"/>
                  </a:lnTo>
                  <a:lnTo>
                    <a:pt x="90093" y="68808"/>
                  </a:lnTo>
                  <a:lnTo>
                    <a:pt x="90093" y="67779"/>
                  </a:lnTo>
                  <a:lnTo>
                    <a:pt x="91084" y="67779"/>
                  </a:lnTo>
                  <a:lnTo>
                    <a:pt x="92113" y="66789"/>
                  </a:lnTo>
                  <a:lnTo>
                    <a:pt x="92113" y="65760"/>
                  </a:lnTo>
                  <a:lnTo>
                    <a:pt x="93103" y="64770"/>
                  </a:lnTo>
                  <a:lnTo>
                    <a:pt x="94132" y="64770"/>
                  </a:lnTo>
                  <a:lnTo>
                    <a:pt x="94132" y="63728"/>
                  </a:lnTo>
                  <a:lnTo>
                    <a:pt x="95135" y="62738"/>
                  </a:lnTo>
                  <a:lnTo>
                    <a:pt x="95135" y="61709"/>
                  </a:lnTo>
                  <a:lnTo>
                    <a:pt x="96164" y="60718"/>
                  </a:lnTo>
                  <a:lnTo>
                    <a:pt x="96164" y="58686"/>
                  </a:lnTo>
                  <a:lnTo>
                    <a:pt x="97155" y="57658"/>
                  </a:lnTo>
                  <a:lnTo>
                    <a:pt x="97155" y="54648"/>
                  </a:lnTo>
                  <a:lnTo>
                    <a:pt x="98145" y="53606"/>
                  </a:lnTo>
                  <a:lnTo>
                    <a:pt x="98145" y="4452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28" name="object 1228"/>
          <p:cNvPicPr/>
          <p:nvPr/>
        </p:nvPicPr>
        <p:blipFill>
          <a:blip r:embed="rId140" cstate="print"/>
          <a:stretch>
            <a:fillRect/>
          </a:stretch>
        </p:blipFill>
        <p:spPr>
          <a:xfrm>
            <a:off x="17555123" y="5412021"/>
            <a:ext cx="1184974" cy="95103"/>
          </a:xfrm>
          <a:prstGeom prst="rect">
            <a:avLst/>
          </a:prstGeom>
        </p:spPr>
      </p:pic>
      <p:pic>
        <p:nvPicPr>
          <p:cNvPr id="1229" name="object 1229"/>
          <p:cNvPicPr/>
          <p:nvPr/>
        </p:nvPicPr>
        <p:blipFill>
          <a:blip r:embed="rId141" cstate="print"/>
          <a:stretch>
            <a:fillRect/>
          </a:stretch>
        </p:blipFill>
        <p:spPr>
          <a:xfrm>
            <a:off x="19265321" y="5421128"/>
            <a:ext cx="131553" cy="86015"/>
          </a:xfrm>
          <a:prstGeom prst="rect">
            <a:avLst/>
          </a:prstGeom>
        </p:spPr>
      </p:pic>
      <p:pic>
        <p:nvPicPr>
          <p:cNvPr id="1230" name="object 1230"/>
          <p:cNvPicPr/>
          <p:nvPr/>
        </p:nvPicPr>
        <p:blipFill>
          <a:blip r:embed="rId142" cstate="print"/>
          <a:stretch>
            <a:fillRect/>
          </a:stretch>
        </p:blipFill>
        <p:spPr>
          <a:xfrm>
            <a:off x="17678580" y="5796583"/>
            <a:ext cx="515062" cy="76867"/>
          </a:xfrm>
          <a:prstGeom prst="rect">
            <a:avLst/>
          </a:prstGeom>
        </p:spPr>
      </p:pic>
      <p:pic>
        <p:nvPicPr>
          <p:cNvPr id="1231" name="object 1231"/>
          <p:cNvPicPr/>
          <p:nvPr/>
        </p:nvPicPr>
        <p:blipFill>
          <a:blip r:embed="rId143" cstate="print"/>
          <a:stretch>
            <a:fillRect/>
          </a:stretch>
        </p:blipFill>
        <p:spPr>
          <a:xfrm>
            <a:off x="18455759" y="5798607"/>
            <a:ext cx="269179" cy="73852"/>
          </a:xfrm>
          <a:prstGeom prst="rect">
            <a:avLst/>
          </a:prstGeom>
        </p:spPr>
      </p:pic>
      <p:pic>
        <p:nvPicPr>
          <p:cNvPr id="1232" name="object 1232"/>
          <p:cNvPicPr/>
          <p:nvPr/>
        </p:nvPicPr>
        <p:blipFill>
          <a:blip r:embed="rId144" cstate="print"/>
          <a:stretch>
            <a:fillRect/>
          </a:stretch>
        </p:blipFill>
        <p:spPr>
          <a:xfrm>
            <a:off x="18977926" y="5800610"/>
            <a:ext cx="150780" cy="72860"/>
          </a:xfrm>
          <a:prstGeom prst="rect">
            <a:avLst/>
          </a:prstGeom>
        </p:spPr>
      </p:pic>
      <p:pic>
        <p:nvPicPr>
          <p:cNvPr id="1233" name="object 1233"/>
          <p:cNvPicPr/>
          <p:nvPr/>
        </p:nvPicPr>
        <p:blipFill>
          <a:blip r:embed="rId145" cstate="print"/>
          <a:stretch>
            <a:fillRect/>
          </a:stretch>
        </p:blipFill>
        <p:spPr>
          <a:xfrm>
            <a:off x="19255200" y="5801622"/>
            <a:ext cx="186178" cy="86015"/>
          </a:xfrm>
          <a:prstGeom prst="rect">
            <a:avLst/>
          </a:prstGeom>
        </p:spPr>
      </p:pic>
      <p:pic>
        <p:nvPicPr>
          <p:cNvPr id="1234" name="object 1234"/>
          <p:cNvPicPr/>
          <p:nvPr/>
        </p:nvPicPr>
        <p:blipFill>
          <a:blip r:embed="rId146" cstate="print"/>
          <a:stretch>
            <a:fillRect/>
          </a:stretch>
        </p:blipFill>
        <p:spPr>
          <a:xfrm>
            <a:off x="16226430" y="5802654"/>
            <a:ext cx="789301" cy="89011"/>
          </a:xfrm>
          <a:prstGeom prst="rect">
            <a:avLst/>
          </a:prstGeom>
        </p:spPr>
      </p:pic>
      <p:pic>
        <p:nvPicPr>
          <p:cNvPr id="1235" name="object 1235"/>
          <p:cNvPicPr/>
          <p:nvPr/>
        </p:nvPicPr>
        <p:blipFill>
          <a:blip r:embed="rId147" cstate="print"/>
          <a:stretch>
            <a:fillRect/>
          </a:stretch>
        </p:blipFill>
        <p:spPr>
          <a:xfrm>
            <a:off x="17912341" y="5621495"/>
            <a:ext cx="488752" cy="95123"/>
          </a:xfrm>
          <a:prstGeom prst="rect">
            <a:avLst/>
          </a:prstGeom>
        </p:spPr>
      </p:pic>
      <p:pic>
        <p:nvPicPr>
          <p:cNvPr id="1236" name="object 1236"/>
          <p:cNvPicPr/>
          <p:nvPr/>
        </p:nvPicPr>
        <p:blipFill>
          <a:blip r:embed="rId148" cstate="print"/>
          <a:stretch>
            <a:fillRect/>
          </a:stretch>
        </p:blipFill>
        <p:spPr>
          <a:xfrm>
            <a:off x="17552086" y="6008060"/>
            <a:ext cx="1210293" cy="87027"/>
          </a:xfrm>
          <a:prstGeom prst="rect">
            <a:avLst/>
          </a:prstGeom>
        </p:spPr>
      </p:pic>
      <p:pic>
        <p:nvPicPr>
          <p:cNvPr id="1237" name="object 1237"/>
          <p:cNvPicPr/>
          <p:nvPr/>
        </p:nvPicPr>
        <p:blipFill>
          <a:blip r:embed="rId149" cstate="print"/>
          <a:stretch>
            <a:fillRect/>
          </a:stretch>
        </p:blipFill>
        <p:spPr>
          <a:xfrm>
            <a:off x="19626587" y="6006056"/>
            <a:ext cx="263107" cy="87007"/>
          </a:xfrm>
          <a:prstGeom prst="rect">
            <a:avLst/>
          </a:prstGeom>
        </p:spPr>
      </p:pic>
      <p:pic>
        <p:nvPicPr>
          <p:cNvPr id="1238" name="object 1238"/>
          <p:cNvPicPr/>
          <p:nvPr/>
        </p:nvPicPr>
        <p:blipFill>
          <a:blip r:embed="rId150" cstate="print"/>
          <a:stretch>
            <a:fillRect/>
          </a:stretch>
        </p:blipFill>
        <p:spPr>
          <a:xfrm>
            <a:off x="17657329" y="6171005"/>
            <a:ext cx="1079731" cy="95103"/>
          </a:xfrm>
          <a:prstGeom prst="rect">
            <a:avLst/>
          </a:prstGeom>
        </p:spPr>
      </p:pic>
      <p:sp>
        <p:nvSpPr>
          <p:cNvPr id="1239" name="object 1239"/>
          <p:cNvSpPr/>
          <p:nvPr/>
        </p:nvSpPr>
        <p:spPr>
          <a:xfrm>
            <a:off x="15745753" y="6370359"/>
            <a:ext cx="26670" cy="72390"/>
          </a:xfrm>
          <a:custGeom>
            <a:avLst/>
            <a:gdLst/>
            <a:ahLst/>
            <a:cxnLst/>
            <a:rect l="l" t="t" r="r" b="b"/>
            <a:pathLst>
              <a:path w="26669" h="72389">
                <a:moveTo>
                  <a:pt x="26310" y="0"/>
                </a:moveTo>
                <a:lnTo>
                  <a:pt x="20239" y="0"/>
                </a:lnTo>
                <a:lnTo>
                  <a:pt x="20239" y="991"/>
                </a:lnTo>
                <a:lnTo>
                  <a:pt x="19247" y="991"/>
                </a:lnTo>
                <a:lnTo>
                  <a:pt x="19247" y="2023"/>
                </a:lnTo>
                <a:lnTo>
                  <a:pt x="18215" y="3015"/>
                </a:lnTo>
                <a:lnTo>
                  <a:pt x="18215" y="4047"/>
                </a:lnTo>
                <a:lnTo>
                  <a:pt x="17223" y="4047"/>
                </a:lnTo>
                <a:lnTo>
                  <a:pt x="17223" y="5039"/>
                </a:lnTo>
                <a:lnTo>
                  <a:pt x="15199" y="7063"/>
                </a:lnTo>
                <a:lnTo>
                  <a:pt x="14167" y="7063"/>
                </a:lnTo>
                <a:lnTo>
                  <a:pt x="14167" y="8095"/>
                </a:lnTo>
                <a:lnTo>
                  <a:pt x="13175" y="9087"/>
                </a:lnTo>
                <a:lnTo>
                  <a:pt x="12143" y="9087"/>
                </a:lnTo>
                <a:lnTo>
                  <a:pt x="12143" y="10119"/>
                </a:lnTo>
                <a:lnTo>
                  <a:pt x="11151" y="11111"/>
                </a:lnTo>
                <a:lnTo>
                  <a:pt x="10119" y="11111"/>
                </a:lnTo>
                <a:lnTo>
                  <a:pt x="9127" y="12143"/>
                </a:lnTo>
                <a:lnTo>
                  <a:pt x="8095" y="13135"/>
                </a:lnTo>
                <a:lnTo>
                  <a:pt x="7103" y="13135"/>
                </a:lnTo>
                <a:lnTo>
                  <a:pt x="6071" y="14167"/>
                </a:lnTo>
                <a:lnTo>
                  <a:pt x="5079" y="14167"/>
                </a:lnTo>
                <a:lnTo>
                  <a:pt x="5079" y="15159"/>
                </a:lnTo>
                <a:lnTo>
                  <a:pt x="17223" y="15159"/>
                </a:lnTo>
                <a:lnTo>
                  <a:pt x="17223" y="71828"/>
                </a:lnTo>
                <a:lnTo>
                  <a:pt x="26310" y="71828"/>
                </a:lnTo>
                <a:lnTo>
                  <a:pt x="26310" y="0"/>
                </a:lnTo>
                <a:close/>
              </a:path>
              <a:path w="26669" h="72389">
                <a:moveTo>
                  <a:pt x="16191" y="16191"/>
                </a:moveTo>
                <a:lnTo>
                  <a:pt x="2023" y="16191"/>
                </a:lnTo>
                <a:lnTo>
                  <a:pt x="1032" y="17182"/>
                </a:lnTo>
                <a:lnTo>
                  <a:pt x="0" y="17182"/>
                </a:lnTo>
                <a:lnTo>
                  <a:pt x="0" y="26310"/>
                </a:lnTo>
                <a:lnTo>
                  <a:pt x="1032" y="25278"/>
                </a:lnTo>
                <a:lnTo>
                  <a:pt x="3056" y="25278"/>
                </a:lnTo>
                <a:lnTo>
                  <a:pt x="5079" y="23254"/>
                </a:lnTo>
                <a:lnTo>
                  <a:pt x="6071" y="23254"/>
                </a:lnTo>
                <a:lnTo>
                  <a:pt x="7103" y="22262"/>
                </a:lnTo>
                <a:lnTo>
                  <a:pt x="8095" y="22262"/>
                </a:lnTo>
                <a:lnTo>
                  <a:pt x="10119" y="20239"/>
                </a:lnTo>
                <a:lnTo>
                  <a:pt x="11151" y="20239"/>
                </a:lnTo>
                <a:lnTo>
                  <a:pt x="12143" y="19206"/>
                </a:lnTo>
                <a:lnTo>
                  <a:pt x="13175" y="19206"/>
                </a:lnTo>
                <a:lnTo>
                  <a:pt x="14167" y="18215"/>
                </a:lnTo>
                <a:lnTo>
                  <a:pt x="15199" y="18215"/>
                </a:lnTo>
                <a:lnTo>
                  <a:pt x="15199" y="17182"/>
                </a:lnTo>
                <a:lnTo>
                  <a:pt x="16191" y="16191"/>
                </a:lnTo>
                <a:close/>
              </a:path>
              <a:path w="26669" h="72389">
                <a:moveTo>
                  <a:pt x="17223" y="15159"/>
                </a:moveTo>
                <a:lnTo>
                  <a:pt x="4047" y="15159"/>
                </a:lnTo>
                <a:lnTo>
                  <a:pt x="3056" y="16191"/>
                </a:lnTo>
                <a:lnTo>
                  <a:pt x="17223" y="16191"/>
                </a:lnTo>
                <a:lnTo>
                  <a:pt x="17223" y="1515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40" name="object 1240"/>
          <p:cNvPicPr/>
          <p:nvPr/>
        </p:nvPicPr>
        <p:blipFill>
          <a:blip r:embed="rId151" cstate="print"/>
          <a:stretch>
            <a:fillRect/>
          </a:stretch>
        </p:blipFill>
        <p:spPr>
          <a:xfrm>
            <a:off x="15715395" y="6560586"/>
            <a:ext cx="88039" cy="72840"/>
          </a:xfrm>
          <a:prstGeom prst="rect">
            <a:avLst/>
          </a:prstGeom>
        </p:spPr>
      </p:pic>
      <p:pic>
        <p:nvPicPr>
          <p:cNvPr id="1241" name="object 1241"/>
          <p:cNvPicPr/>
          <p:nvPr/>
        </p:nvPicPr>
        <p:blipFill>
          <a:blip r:embed="rId152" cstate="print"/>
          <a:stretch>
            <a:fillRect/>
          </a:stretch>
        </p:blipFill>
        <p:spPr>
          <a:xfrm>
            <a:off x="17912341" y="6756904"/>
            <a:ext cx="488752" cy="95123"/>
          </a:xfrm>
          <a:prstGeom prst="rect">
            <a:avLst/>
          </a:prstGeom>
        </p:spPr>
      </p:pic>
      <p:grpSp>
        <p:nvGrpSpPr>
          <p:cNvPr id="1242" name="object 1242"/>
          <p:cNvGrpSpPr/>
          <p:nvPr/>
        </p:nvGrpSpPr>
        <p:grpSpPr>
          <a:xfrm>
            <a:off x="17633042" y="6949175"/>
            <a:ext cx="1048385" cy="93345"/>
            <a:chOff x="17608627" y="3791444"/>
            <a:chExt cx="1048385" cy="93345"/>
          </a:xfrm>
        </p:grpSpPr>
        <p:pic>
          <p:nvPicPr>
            <p:cNvPr id="1243" name="object 1243"/>
            <p:cNvPicPr/>
            <p:nvPr/>
          </p:nvPicPr>
          <p:blipFill>
            <a:blip r:embed="rId153" cstate="print"/>
            <a:stretch>
              <a:fillRect/>
            </a:stretch>
          </p:blipFill>
          <p:spPr>
            <a:xfrm>
              <a:off x="17608627" y="3792456"/>
              <a:ext cx="393628" cy="72860"/>
            </a:xfrm>
            <a:prstGeom prst="rect">
              <a:avLst/>
            </a:prstGeom>
          </p:spPr>
        </p:pic>
        <p:pic>
          <p:nvPicPr>
            <p:cNvPr id="1244" name="object 1244"/>
            <p:cNvPicPr/>
            <p:nvPr/>
          </p:nvPicPr>
          <p:blipFill>
            <a:blip r:embed="rId154" cstate="print"/>
            <a:stretch>
              <a:fillRect/>
            </a:stretch>
          </p:blipFill>
          <p:spPr>
            <a:xfrm>
              <a:off x="18017455" y="3791444"/>
              <a:ext cx="639553" cy="93099"/>
            </a:xfrm>
            <a:prstGeom prst="rect">
              <a:avLst/>
            </a:prstGeom>
          </p:spPr>
        </p:pic>
      </p:grpSp>
      <p:pic>
        <p:nvPicPr>
          <p:cNvPr id="1245" name="object 1245"/>
          <p:cNvPicPr/>
          <p:nvPr/>
        </p:nvPicPr>
        <p:blipFill>
          <a:blip r:embed="rId155" cstate="print"/>
          <a:stretch>
            <a:fillRect/>
          </a:stretch>
        </p:blipFill>
        <p:spPr>
          <a:xfrm>
            <a:off x="19598252" y="6950207"/>
            <a:ext cx="319776" cy="87007"/>
          </a:xfrm>
          <a:prstGeom prst="rect">
            <a:avLst/>
          </a:prstGeom>
        </p:spPr>
      </p:pic>
      <p:pic>
        <p:nvPicPr>
          <p:cNvPr id="1246" name="object 1246"/>
          <p:cNvPicPr/>
          <p:nvPr/>
        </p:nvPicPr>
        <p:blipFill>
          <a:blip r:embed="rId156" cstate="print"/>
          <a:stretch>
            <a:fillRect/>
          </a:stretch>
        </p:blipFill>
        <p:spPr>
          <a:xfrm>
            <a:off x="17650266" y="6370359"/>
            <a:ext cx="516054" cy="76867"/>
          </a:xfrm>
          <a:prstGeom prst="rect">
            <a:avLst/>
          </a:prstGeom>
        </p:spPr>
      </p:pic>
      <p:pic>
        <p:nvPicPr>
          <p:cNvPr id="1247" name="object 1247"/>
          <p:cNvPicPr/>
          <p:nvPr/>
        </p:nvPicPr>
        <p:blipFill>
          <a:blip r:embed="rId157" cstate="print"/>
          <a:stretch>
            <a:fillRect/>
          </a:stretch>
        </p:blipFill>
        <p:spPr>
          <a:xfrm>
            <a:off x="18428437" y="6372383"/>
            <a:ext cx="324836" cy="73852"/>
          </a:xfrm>
          <a:prstGeom prst="rect">
            <a:avLst/>
          </a:prstGeom>
        </p:spPr>
      </p:pic>
      <p:sp>
        <p:nvSpPr>
          <p:cNvPr id="1248" name="object 1248"/>
          <p:cNvSpPr/>
          <p:nvPr/>
        </p:nvSpPr>
        <p:spPr>
          <a:xfrm>
            <a:off x="19028543" y="6375419"/>
            <a:ext cx="50165" cy="72390"/>
          </a:xfrm>
          <a:custGeom>
            <a:avLst/>
            <a:gdLst/>
            <a:ahLst/>
            <a:cxnLst/>
            <a:rect l="l" t="t" r="r" b="b"/>
            <a:pathLst>
              <a:path w="50165" h="72389">
                <a:moveTo>
                  <a:pt x="39445" y="54645"/>
                </a:moveTo>
                <a:lnTo>
                  <a:pt x="31350" y="54645"/>
                </a:lnTo>
                <a:lnTo>
                  <a:pt x="31350" y="71828"/>
                </a:lnTo>
                <a:lnTo>
                  <a:pt x="39445" y="71828"/>
                </a:lnTo>
                <a:lnTo>
                  <a:pt x="39445" y="54645"/>
                </a:lnTo>
                <a:close/>
              </a:path>
              <a:path w="50165" h="72389">
                <a:moveTo>
                  <a:pt x="39445" y="0"/>
                </a:moveTo>
                <a:lnTo>
                  <a:pt x="32341" y="0"/>
                </a:lnTo>
                <a:lnTo>
                  <a:pt x="0" y="46549"/>
                </a:lnTo>
                <a:lnTo>
                  <a:pt x="0" y="54645"/>
                </a:lnTo>
                <a:lnTo>
                  <a:pt x="49565" y="54645"/>
                </a:lnTo>
                <a:lnTo>
                  <a:pt x="49565" y="46549"/>
                </a:lnTo>
                <a:lnTo>
                  <a:pt x="9087" y="46549"/>
                </a:lnTo>
                <a:lnTo>
                  <a:pt x="31350" y="14167"/>
                </a:lnTo>
                <a:lnTo>
                  <a:pt x="39445" y="14167"/>
                </a:lnTo>
                <a:lnTo>
                  <a:pt x="39445" y="0"/>
                </a:lnTo>
                <a:close/>
              </a:path>
              <a:path w="50165" h="72389">
                <a:moveTo>
                  <a:pt x="39445" y="14167"/>
                </a:moveTo>
                <a:lnTo>
                  <a:pt x="31350" y="14167"/>
                </a:lnTo>
                <a:lnTo>
                  <a:pt x="31350" y="46549"/>
                </a:lnTo>
                <a:lnTo>
                  <a:pt x="39445" y="46549"/>
                </a:lnTo>
                <a:lnTo>
                  <a:pt x="39445" y="141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49" name="object 1249"/>
          <p:cNvPicPr/>
          <p:nvPr/>
        </p:nvPicPr>
        <p:blipFill>
          <a:blip r:embed="rId158" cstate="print"/>
          <a:stretch>
            <a:fillRect/>
          </a:stretch>
        </p:blipFill>
        <p:spPr>
          <a:xfrm>
            <a:off x="19254188" y="6375419"/>
            <a:ext cx="189214" cy="85995"/>
          </a:xfrm>
          <a:prstGeom prst="rect">
            <a:avLst/>
          </a:prstGeom>
        </p:spPr>
      </p:pic>
      <p:pic>
        <p:nvPicPr>
          <p:cNvPr id="1250" name="object 1250"/>
          <p:cNvPicPr/>
          <p:nvPr/>
        </p:nvPicPr>
        <p:blipFill>
          <a:blip r:embed="rId159" cstate="print"/>
          <a:stretch>
            <a:fillRect/>
          </a:stretch>
        </p:blipFill>
        <p:spPr>
          <a:xfrm>
            <a:off x="16226430" y="6376410"/>
            <a:ext cx="789301" cy="89031"/>
          </a:xfrm>
          <a:prstGeom prst="rect">
            <a:avLst/>
          </a:prstGeom>
        </p:spPr>
      </p:pic>
      <p:pic>
        <p:nvPicPr>
          <p:cNvPr id="1251" name="object 1251"/>
          <p:cNvPicPr/>
          <p:nvPr/>
        </p:nvPicPr>
        <p:blipFill>
          <a:blip r:embed="rId160" cstate="print"/>
          <a:stretch>
            <a:fillRect/>
          </a:stretch>
        </p:blipFill>
        <p:spPr>
          <a:xfrm>
            <a:off x="17705923" y="6561618"/>
            <a:ext cx="460397" cy="76867"/>
          </a:xfrm>
          <a:prstGeom prst="rect">
            <a:avLst/>
          </a:prstGeom>
        </p:spPr>
      </p:pic>
      <p:pic>
        <p:nvPicPr>
          <p:cNvPr id="1252" name="object 1252"/>
          <p:cNvPicPr/>
          <p:nvPr/>
        </p:nvPicPr>
        <p:blipFill>
          <a:blip r:embed="rId161" cstate="print"/>
          <a:stretch>
            <a:fillRect/>
          </a:stretch>
        </p:blipFill>
        <p:spPr>
          <a:xfrm>
            <a:off x="18428437" y="6563621"/>
            <a:ext cx="269158" cy="73852"/>
          </a:xfrm>
          <a:prstGeom prst="rect">
            <a:avLst/>
          </a:prstGeom>
        </p:spPr>
      </p:pic>
      <p:pic>
        <p:nvPicPr>
          <p:cNvPr id="1253" name="object 1253"/>
          <p:cNvPicPr/>
          <p:nvPr/>
        </p:nvPicPr>
        <p:blipFill>
          <a:blip r:embed="rId162" cstate="print"/>
          <a:stretch>
            <a:fillRect/>
          </a:stretch>
        </p:blipFill>
        <p:spPr>
          <a:xfrm>
            <a:off x="19001221" y="6566657"/>
            <a:ext cx="104210" cy="71848"/>
          </a:xfrm>
          <a:prstGeom prst="rect">
            <a:avLst/>
          </a:prstGeom>
        </p:spPr>
      </p:pic>
      <p:pic>
        <p:nvPicPr>
          <p:cNvPr id="1254" name="object 1254"/>
          <p:cNvPicPr/>
          <p:nvPr/>
        </p:nvPicPr>
        <p:blipFill>
          <a:blip r:embed="rId163" cstate="print"/>
          <a:stretch>
            <a:fillRect/>
          </a:stretch>
        </p:blipFill>
        <p:spPr>
          <a:xfrm>
            <a:off x="19255200" y="6566657"/>
            <a:ext cx="186178" cy="86015"/>
          </a:xfrm>
          <a:prstGeom prst="rect">
            <a:avLst/>
          </a:prstGeom>
        </p:spPr>
      </p:pic>
      <p:pic>
        <p:nvPicPr>
          <p:cNvPr id="1255" name="object 1255"/>
          <p:cNvPicPr/>
          <p:nvPr/>
        </p:nvPicPr>
        <p:blipFill>
          <a:blip r:embed="rId164" cstate="print"/>
          <a:stretch>
            <a:fillRect/>
          </a:stretch>
        </p:blipFill>
        <p:spPr>
          <a:xfrm>
            <a:off x="16226430" y="6566657"/>
            <a:ext cx="789301" cy="90043"/>
          </a:xfrm>
          <a:prstGeom prst="rect">
            <a:avLst/>
          </a:prstGeom>
        </p:spPr>
      </p:pic>
      <p:grpSp>
        <p:nvGrpSpPr>
          <p:cNvPr id="1256" name="object 1256"/>
          <p:cNvGrpSpPr/>
          <p:nvPr/>
        </p:nvGrpSpPr>
        <p:grpSpPr>
          <a:xfrm>
            <a:off x="17651258" y="7127278"/>
            <a:ext cx="1078865" cy="95250"/>
            <a:chOff x="17626843" y="3969547"/>
            <a:chExt cx="1078865" cy="95250"/>
          </a:xfrm>
        </p:grpSpPr>
        <p:sp>
          <p:nvSpPr>
            <p:cNvPr id="1257" name="object 1257"/>
            <p:cNvSpPr/>
            <p:nvPr/>
          </p:nvSpPr>
          <p:spPr>
            <a:xfrm>
              <a:off x="17626843" y="4062647"/>
              <a:ext cx="1023619" cy="0"/>
            </a:xfrm>
            <a:custGeom>
              <a:avLst/>
              <a:gdLst/>
              <a:ahLst/>
              <a:cxnLst/>
              <a:rect l="l" t="t" r="r" b="b"/>
              <a:pathLst>
                <a:path w="1023619">
                  <a:moveTo>
                    <a:pt x="0" y="0"/>
                  </a:moveTo>
                  <a:lnTo>
                    <a:pt x="1023062" y="0"/>
                  </a:lnTo>
                </a:path>
              </a:pathLst>
            </a:custGeom>
            <a:ln w="404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58" name="object 1258"/>
            <p:cNvPicPr/>
            <p:nvPr/>
          </p:nvPicPr>
          <p:blipFill>
            <a:blip r:embed="rId165" cstate="print"/>
            <a:stretch>
              <a:fillRect/>
            </a:stretch>
          </p:blipFill>
          <p:spPr>
            <a:xfrm>
              <a:off x="17626843" y="3969547"/>
              <a:ext cx="353150" cy="89051"/>
            </a:xfrm>
            <a:prstGeom prst="rect">
              <a:avLst/>
            </a:prstGeom>
          </p:spPr>
        </p:pic>
        <p:pic>
          <p:nvPicPr>
            <p:cNvPr id="1259" name="object 1259"/>
            <p:cNvPicPr/>
            <p:nvPr/>
          </p:nvPicPr>
          <p:blipFill>
            <a:blip r:embed="rId166" cstate="print"/>
            <a:stretch>
              <a:fillRect/>
            </a:stretch>
          </p:blipFill>
          <p:spPr>
            <a:xfrm>
              <a:off x="18019480" y="3969547"/>
              <a:ext cx="461429" cy="72860"/>
            </a:xfrm>
            <a:prstGeom prst="rect">
              <a:avLst/>
            </a:prstGeom>
          </p:spPr>
        </p:pic>
        <p:pic>
          <p:nvPicPr>
            <p:cNvPr id="1260" name="object 1260"/>
            <p:cNvPicPr/>
            <p:nvPr/>
          </p:nvPicPr>
          <p:blipFill>
            <a:blip r:embed="rId167" cstate="print"/>
            <a:stretch>
              <a:fillRect/>
            </a:stretch>
          </p:blipFill>
          <p:spPr>
            <a:xfrm>
              <a:off x="18513312" y="3969547"/>
              <a:ext cx="192250" cy="95123"/>
            </a:xfrm>
            <a:prstGeom prst="rect">
              <a:avLst/>
            </a:prstGeom>
          </p:spPr>
        </p:pic>
      </p:grpSp>
      <p:pic>
        <p:nvPicPr>
          <p:cNvPr id="1261" name="object 1261"/>
          <p:cNvPicPr/>
          <p:nvPr/>
        </p:nvPicPr>
        <p:blipFill>
          <a:blip r:embed="rId168" cstate="print"/>
          <a:stretch>
            <a:fillRect/>
          </a:stretch>
        </p:blipFill>
        <p:spPr>
          <a:xfrm>
            <a:off x="15682000" y="7325641"/>
            <a:ext cx="153816" cy="71828"/>
          </a:xfrm>
          <a:prstGeom prst="rect">
            <a:avLst/>
          </a:prstGeom>
        </p:spPr>
      </p:pic>
      <p:sp>
        <p:nvSpPr>
          <p:cNvPr id="1262" name="object 1262"/>
          <p:cNvSpPr/>
          <p:nvPr/>
        </p:nvSpPr>
        <p:spPr>
          <a:xfrm>
            <a:off x="15735634" y="7516880"/>
            <a:ext cx="46990" cy="73025"/>
          </a:xfrm>
          <a:custGeom>
            <a:avLst/>
            <a:gdLst/>
            <a:ahLst/>
            <a:cxnLst/>
            <a:rect l="l" t="t" r="r" b="b"/>
            <a:pathLst>
              <a:path w="46990" h="73025">
                <a:moveTo>
                  <a:pt x="29326" y="71828"/>
                </a:moveTo>
                <a:lnTo>
                  <a:pt x="16191" y="71828"/>
                </a:lnTo>
                <a:lnTo>
                  <a:pt x="17182" y="72860"/>
                </a:lnTo>
                <a:lnTo>
                  <a:pt x="28334" y="72860"/>
                </a:lnTo>
                <a:lnTo>
                  <a:pt x="29326" y="71828"/>
                </a:lnTo>
                <a:close/>
              </a:path>
              <a:path w="46990" h="73025">
                <a:moveTo>
                  <a:pt x="32382" y="70836"/>
                </a:moveTo>
                <a:lnTo>
                  <a:pt x="13135" y="70836"/>
                </a:lnTo>
                <a:lnTo>
                  <a:pt x="14167" y="71828"/>
                </a:lnTo>
                <a:lnTo>
                  <a:pt x="32382" y="71828"/>
                </a:lnTo>
                <a:lnTo>
                  <a:pt x="32382" y="70836"/>
                </a:lnTo>
                <a:close/>
              </a:path>
              <a:path w="46990" h="73025">
                <a:moveTo>
                  <a:pt x="34406" y="69804"/>
                </a:moveTo>
                <a:lnTo>
                  <a:pt x="11111" y="69804"/>
                </a:lnTo>
                <a:lnTo>
                  <a:pt x="12143" y="70836"/>
                </a:lnTo>
                <a:lnTo>
                  <a:pt x="33374" y="70836"/>
                </a:lnTo>
                <a:lnTo>
                  <a:pt x="34406" y="69804"/>
                </a:lnTo>
                <a:close/>
              </a:path>
              <a:path w="46990" h="73025">
                <a:moveTo>
                  <a:pt x="37421" y="67780"/>
                </a:moveTo>
                <a:lnTo>
                  <a:pt x="8095" y="67780"/>
                </a:lnTo>
                <a:lnTo>
                  <a:pt x="9087" y="68812"/>
                </a:lnTo>
                <a:lnTo>
                  <a:pt x="10119" y="69804"/>
                </a:lnTo>
                <a:lnTo>
                  <a:pt x="35398" y="69804"/>
                </a:lnTo>
                <a:lnTo>
                  <a:pt x="36430" y="68812"/>
                </a:lnTo>
                <a:lnTo>
                  <a:pt x="37421" y="68812"/>
                </a:lnTo>
                <a:lnTo>
                  <a:pt x="37421" y="67780"/>
                </a:lnTo>
                <a:close/>
              </a:path>
              <a:path w="46990" h="73025">
                <a:moveTo>
                  <a:pt x="19206" y="64764"/>
                </a:moveTo>
                <a:lnTo>
                  <a:pt x="5039" y="64764"/>
                </a:lnTo>
                <a:lnTo>
                  <a:pt x="6071" y="65756"/>
                </a:lnTo>
                <a:lnTo>
                  <a:pt x="6071" y="66788"/>
                </a:lnTo>
                <a:lnTo>
                  <a:pt x="7063" y="67780"/>
                </a:lnTo>
                <a:lnTo>
                  <a:pt x="38454" y="67780"/>
                </a:lnTo>
                <a:lnTo>
                  <a:pt x="40478" y="65756"/>
                </a:lnTo>
                <a:lnTo>
                  <a:pt x="20239" y="65756"/>
                </a:lnTo>
                <a:lnTo>
                  <a:pt x="19206" y="64764"/>
                </a:lnTo>
                <a:close/>
              </a:path>
              <a:path w="46990" h="73025">
                <a:moveTo>
                  <a:pt x="43493" y="38454"/>
                </a:moveTo>
                <a:lnTo>
                  <a:pt x="31350" y="38454"/>
                </a:lnTo>
                <a:lnTo>
                  <a:pt x="32382" y="39486"/>
                </a:lnTo>
                <a:lnTo>
                  <a:pt x="32382" y="40478"/>
                </a:lnTo>
                <a:lnTo>
                  <a:pt x="33374" y="40478"/>
                </a:lnTo>
                <a:lnTo>
                  <a:pt x="35398" y="42501"/>
                </a:lnTo>
                <a:lnTo>
                  <a:pt x="35398" y="43534"/>
                </a:lnTo>
                <a:lnTo>
                  <a:pt x="36430" y="43534"/>
                </a:lnTo>
                <a:lnTo>
                  <a:pt x="36430" y="45558"/>
                </a:lnTo>
                <a:lnTo>
                  <a:pt x="37421" y="46549"/>
                </a:lnTo>
                <a:lnTo>
                  <a:pt x="37421" y="54645"/>
                </a:lnTo>
                <a:lnTo>
                  <a:pt x="36430" y="55637"/>
                </a:lnTo>
                <a:lnTo>
                  <a:pt x="36430" y="57660"/>
                </a:lnTo>
                <a:lnTo>
                  <a:pt x="33374" y="60717"/>
                </a:lnTo>
                <a:lnTo>
                  <a:pt x="33374" y="61708"/>
                </a:lnTo>
                <a:lnTo>
                  <a:pt x="32382" y="61708"/>
                </a:lnTo>
                <a:lnTo>
                  <a:pt x="30358" y="63732"/>
                </a:lnTo>
                <a:lnTo>
                  <a:pt x="29326" y="63732"/>
                </a:lnTo>
                <a:lnTo>
                  <a:pt x="28334" y="64764"/>
                </a:lnTo>
                <a:lnTo>
                  <a:pt x="26310" y="64764"/>
                </a:lnTo>
                <a:lnTo>
                  <a:pt x="25278" y="65756"/>
                </a:lnTo>
                <a:lnTo>
                  <a:pt x="40478" y="65756"/>
                </a:lnTo>
                <a:lnTo>
                  <a:pt x="42501" y="63732"/>
                </a:lnTo>
                <a:lnTo>
                  <a:pt x="42501" y="62740"/>
                </a:lnTo>
                <a:lnTo>
                  <a:pt x="43493" y="62740"/>
                </a:lnTo>
                <a:lnTo>
                  <a:pt x="43493" y="61708"/>
                </a:lnTo>
                <a:lnTo>
                  <a:pt x="44525" y="60717"/>
                </a:lnTo>
                <a:lnTo>
                  <a:pt x="44525" y="59684"/>
                </a:lnTo>
                <a:lnTo>
                  <a:pt x="45517" y="58693"/>
                </a:lnTo>
                <a:lnTo>
                  <a:pt x="45517" y="57660"/>
                </a:lnTo>
                <a:lnTo>
                  <a:pt x="46549" y="56669"/>
                </a:lnTo>
                <a:lnTo>
                  <a:pt x="46549" y="44525"/>
                </a:lnTo>
                <a:lnTo>
                  <a:pt x="45517" y="43534"/>
                </a:lnTo>
                <a:lnTo>
                  <a:pt x="45517" y="42501"/>
                </a:lnTo>
                <a:lnTo>
                  <a:pt x="44525" y="41510"/>
                </a:lnTo>
                <a:lnTo>
                  <a:pt x="44525" y="40478"/>
                </a:lnTo>
                <a:lnTo>
                  <a:pt x="43493" y="39486"/>
                </a:lnTo>
                <a:lnTo>
                  <a:pt x="43493" y="38454"/>
                </a:lnTo>
                <a:close/>
              </a:path>
              <a:path w="46990" h="73025">
                <a:moveTo>
                  <a:pt x="9087" y="51629"/>
                </a:moveTo>
                <a:lnTo>
                  <a:pt x="0" y="52621"/>
                </a:lnTo>
                <a:lnTo>
                  <a:pt x="0" y="55637"/>
                </a:lnTo>
                <a:lnTo>
                  <a:pt x="991" y="56669"/>
                </a:lnTo>
                <a:lnTo>
                  <a:pt x="991" y="59684"/>
                </a:lnTo>
                <a:lnTo>
                  <a:pt x="2023" y="60717"/>
                </a:lnTo>
                <a:lnTo>
                  <a:pt x="2023" y="61708"/>
                </a:lnTo>
                <a:lnTo>
                  <a:pt x="3015" y="61708"/>
                </a:lnTo>
                <a:lnTo>
                  <a:pt x="3015" y="62740"/>
                </a:lnTo>
                <a:lnTo>
                  <a:pt x="4047" y="63732"/>
                </a:lnTo>
                <a:lnTo>
                  <a:pt x="4047" y="64764"/>
                </a:lnTo>
                <a:lnTo>
                  <a:pt x="17182" y="64764"/>
                </a:lnTo>
                <a:lnTo>
                  <a:pt x="16191" y="63732"/>
                </a:lnTo>
                <a:lnTo>
                  <a:pt x="15159" y="63732"/>
                </a:lnTo>
                <a:lnTo>
                  <a:pt x="11111" y="59684"/>
                </a:lnTo>
                <a:lnTo>
                  <a:pt x="11111" y="57660"/>
                </a:lnTo>
                <a:lnTo>
                  <a:pt x="10119" y="56669"/>
                </a:lnTo>
                <a:lnTo>
                  <a:pt x="10119" y="55637"/>
                </a:lnTo>
                <a:lnTo>
                  <a:pt x="9087" y="54645"/>
                </a:lnTo>
                <a:lnTo>
                  <a:pt x="9087" y="51629"/>
                </a:lnTo>
                <a:close/>
              </a:path>
              <a:path w="46990" h="73025">
                <a:moveTo>
                  <a:pt x="41469" y="36430"/>
                </a:moveTo>
                <a:lnTo>
                  <a:pt x="26310" y="36430"/>
                </a:lnTo>
                <a:lnTo>
                  <a:pt x="27302" y="37462"/>
                </a:lnTo>
                <a:lnTo>
                  <a:pt x="28334" y="37462"/>
                </a:lnTo>
                <a:lnTo>
                  <a:pt x="29326" y="38454"/>
                </a:lnTo>
                <a:lnTo>
                  <a:pt x="42501" y="38454"/>
                </a:lnTo>
                <a:lnTo>
                  <a:pt x="42501" y="37462"/>
                </a:lnTo>
                <a:lnTo>
                  <a:pt x="41469" y="36430"/>
                </a:lnTo>
                <a:close/>
              </a:path>
              <a:path w="46990" h="73025">
                <a:moveTo>
                  <a:pt x="36430" y="30358"/>
                </a:moveTo>
                <a:lnTo>
                  <a:pt x="18215" y="30358"/>
                </a:lnTo>
                <a:lnTo>
                  <a:pt x="17182" y="37462"/>
                </a:lnTo>
                <a:lnTo>
                  <a:pt x="21230" y="37462"/>
                </a:lnTo>
                <a:lnTo>
                  <a:pt x="21230" y="36430"/>
                </a:lnTo>
                <a:lnTo>
                  <a:pt x="40478" y="36430"/>
                </a:lnTo>
                <a:lnTo>
                  <a:pt x="39445" y="35438"/>
                </a:lnTo>
                <a:lnTo>
                  <a:pt x="38454" y="34406"/>
                </a:lnTo>
                <a:lnTo>
                  <a:pt x="37421" y="34406"/>
                </a:lnTo>
                <a:lnTo>
                  <a:pt x="36430" y="33414"/>
                </a:lnTo>
                <a:lnTo>
                  <a:pt x="34406" y="33414"/>
                </a:lnTo>
                <a:lnTo>
                  <a:pt x="33374" y="32382"/>
                </a:lnTo>
                <a:lnTo>
                  <a:pt x="35398" y="32382"/>
                </a:lnTo>
                <a:lnTo>
                  <a:pt x="36430" y="31390"/>
                </a:lnTo>
                <a:lnTo>
                  <a:pt x="36430" y="30358"/>
                </a:lnTo>
                <a:close/>
              </a:path>
              <a:path w="46990" h="73025">
                <a:moveTo>
                  <a:pt x="38454" y="29366"/>
                </a:moveTo>
                <a:lnTo>
                  <a:pt x="22262" y="29366"/>
                </a:lnTo>
                <a:lnTo>
                  <a:pt x="21230" y="30358"/>
                </a:lnTo>
                <a:lnTo>
                  <a:pt x="37421" y="30358"/>
                </a:lnTo>
                <a:lnTo>
                  <a:pt x="38454" y="29366"/>
                </a:lnTo>
                <a:close/>
              </a:path>
              <a:path w="46990" h="73025">
                <a:moveTo>
                  <a:pt x="40478" y="26310"/>
                </a:moveTo>
                <a:lnTo>
                  <a:pt x="30358" y="26310"/>
                </a:lnTo>
                <a:lnTo>
                  <a:pt x="28334" y="28334"/>
                </a:lnTo>
                <a:lnTo>
                  <a:pt x="27302" y="28334"/>
                </a:lnTo>
                <a:lnTo>
                  <a:pt x="26310" y="29366"/>
                </a:lnTo>
                <a:lnTo>
                  <a:pt x="39445" y="29366"/>
                </a:lnTo>
                <a:lnTo>
                  <a:pt x="39445" y="28334"/>
                </a:lnTo>
                <a:lnTo>
                  <a:pt x="40478" y="27342"/>
                </a:lnTo>
                <a:lnTo>
                  <a:pt x="40478" y="26310"/>
                </a:lnTo>
                <a:close/>
              </a:path>
              <a:path w="46990" h="73025">
                <a:moveTo>
                  <a:pt x="39445" y="7103"/>
                </a:moveTo>
                <a:lnTo>
                  <a:pt x="26310" y="7103"/>
                </a:lnTo>
                <a:lnTo>
                  <a:pt x="27302" y="8095"/>
                </a:lnTo>
                <a:lnTo>
                  <a:pt x="28334" y="8095"/>
                </a:lnTo>
                <a:lnTo>
                  <a:pt x="29326" y="9127"/>
                </a:lnTo>
                <a:lnTo>
                  <a:pt x="30358" y="9127"/>
                </a:lnTo>
                <a:lnTo>
                  <a:pt x="31350" y="10119"/>
                </a:lnTo>
                <a:lnTo>
                  <a:pt x="31350" y="11151"/>
                </a:lnTo>
                <a:lnTo>
                  <a:pt x="32382" y="12143"/>
                </a:lnTo>
                <a:lnTo>
                  <a:pt x="33374" y="13175"/>
                </a:lnTo>
                <a:lnTo>
                  <a:pt x="33374" y="15199"/>
                </a:lnTo>
                <a:lnTo>
                  <a:pt x="34406" y="16191"/>
                </a:lnTo>
                <a:lnTo>
                  <a:pt x="34406" y="20239"/>
                </a:lnTo>
                <a:lnTo>
                  <a:pt x="33374" y="21271"/>
                </a:lnTo>
                <a:lnTo>
                  <a:pt x="33374" y="24286"/>
                </a:lnTo>
                <a:lnTo>
                  <a:pt x="32382" y="24286"/>
                </a:lnTo>
                <a:lnTo>
                  <a:pt x="31350" y="25319"/>
                </a:lnTo>
                <a:lnTo>
                  <a:pt x="31350" y="26310"/>
                </a:lnTo>
                <a:lnTo>
                  <a:pt x="41469" y="26310"/>
                </a:lnTo>
                <a:lnTo>
                  <a:pt x="41469" y="25319"/>
                </a:lnTo>
                <a:lnTo>
                  <a:pt x="42501" y="24286"/>
                </a:lnTo>
                <a:lnTo>
                  <a:pt x="42501" y="22262"/>
                </a:lnTo>
                <a:lnTo>
                  <a:pt x="43493" y="21271"/>
                </a:lnTo>
                <a:lnTo>
                  <a:pt x="43493" y="15199"/>
                </a:lnTo>
                <a:lnTo>
                  <a:pt x="42501" y="14167"/>
                </a:lnTo>
                <a:lnTo>
                  <a:pt x="42501" y="12143"/>
                </a:lnTo>
                <a:lnTo>
                  <a:pt x="41469" y="11151"/>
                </a:lnTo>
                <a:lnTo>
                  <a:pt x="41469" y="10119"/>
                </a:lnTo>
                <a:lnTo>
                  <a:pt x="39445" y="8095"/>
                </a:lnTo>
                <a:lnTo>
                  <a:pt x="39445" y="7103"/>
                </a:lnTo>
                <a:close/>
              </a:path>
              <a:path w="46990" h="73025">
                <a:moveTo>
                  <a:pt x="36430" y="4047"/>
                </a:moveTo>
                <a:lnTo>
                  <a:pt x="8095" y="4047"/>
                </a:lnTo>
                <a:lnTo>
                  <a:pt x="8095" y="5079"/>
                </a:lnTo>
                <a:lnTo>
                  <a:pt x="7063" y="5079"/>
                </a:lnTo>
                <a:lnTo>
                  <a:pt x="7063" y="6071"/>
                </a:lnTo>
                <a:lnTo>
                  <a:pt x="6071" y="6071"/>
                </a:lnTo>
                <a:lnTo>
                  <a:pt x="5039" y="7103"/>
                </a:lnTo>
                <a:lnTo>
                  <a:pt x="5039" y="8095"/>
                </a:lnTo>
                <a:lnTo>
                  <a:pt x="4047" y="9127"/>
                </a:lnTo>
                <a:lnTo>
                  <a:pt x="4047" y="10119"/>
                </a:lnTo>
                <a:lnTo>
                  <a:pt x="3015" y="10119"/>
                </a:lnTo>
                <a:lnTo>
                  <a:pt x="3015" y="11151"/>
                </a:lnTo>
                <a:lnTo>
                  <a:pt x="2023" y="12143"/>
                </a:lnTo>
                <a:lnTo>
                  <a:pt x="2023" y="14167"/>
                </a:lnTo>
                <a:lnTo>
                  <a:pt x="991" y="15199"/>
                </a:lnTo>
                <a:lnTo>
                  <a:pt x="991" y="18215"/>
                </a:lnTo>
                <a:lnTo>
                  <a:pt x="9087" y="20239"/>
                </a:lnTo>
                <a:lnTo>
                  <a:pt x="10119" y="18215"/>
                </a:lnTo>
                <a:lnTo>
                  <a:pt x="10119" y="15199"/>
                </a:lnTo>
                <a:lnTo>
                  <a:pt x="11111" y="14167"/>
                </a:lnTo>
                <a:lnTo>
                  <a:pt x="12143" y="13175"/>
                </a:lnTo>
                <a:lnTo>
                  <a:pt x="12143" y="12143"/>
                </a:lnTo>
                <a:lnTo>
                  <a:pt x="15159" y="9127"/>
                </a:lnTo>
                <a:lnTo>
                  <a:pt x="16191" y="9127"/>
                </a:lnTo>
                <a:lnTo>
                  <a:pt x="17182" y="8095"/>
                </a:lnTo>
                <a:lnTo>
                  <a:pt x="18215" y="7103"/>
                </a:lnTo>
                <a:lnTo>
                  <a:pt x="39445" y="7103"/>
                </a:lnTo>
                <a:lnTo>
                  <a:pt x="38454" y="6071"/>
                </a:lnTo>
                <a:lnTo>
                  <a:pt x="37421" y="5079"/>
                </a:lnTo>
                <a:lnTo>
                  <a:pt x="36430" y="4047"/>
                </a:lnTo>
                <a:close/>
              </a:path>
              <a:path w="46990" h="73025">
                <a:moveTo>
                  <a:pt x="33374" y="2023"/>
                </a:moveTo>
                <a:lnTo>
                  <a:pt x="11111" y="2023"/>
                </a:lnTo>
                <a:lnTo>
                  <a:pt x="10119" y="3056"/>
                </a:lnTo>
                <a:lnTo>
                  <a:pt x="9087" y="3056"/>
                </a:lnTo>
                <a:lnTo>
                  <a:pt x="9087" y="4047"/>
                </a:lnTo>
                <a:lnTo>
                  <a:pt x="35398" y="4047"/>
                </a:lnTo>
                <a:lnTo>
                  <a:pt x="33374" y="2023"/>
                </a:lnTo>
                <a:close/>
              </a:path>
              <a:path w="46990" h="73025">
                <a:moveTo>
                  <a:pt x="31350" y="1032"/>
                </a:moveTo>
                <a:lnTo>
                  <a:pt x="13135" y="1032"/>
                </a:lnTo>
                <a:lnTo>
                  <a:pt x="12143" y="2023"/>
                </a:lnTo>
                <a:lnTo>
                  <a:pt x="32382" y="2023"/>
                </a:lnTo>
                <a:lnTo>
                  <a:pt x="31350" y="1032"/>
                </a:lnTo>
                <a:close/>
              </a:path>
              <a:path w="46990" h="73025">
                <a:moveTo>
                  <a:pt x="28334" y="0"/>
                </a:moveTo>
                <a:lnTo>
                  <a:pt x="16191" y="0"/>
                </a:lnTo>
                <a:lnTo>
                  <a:pt x="15159" y="1032"/>
                </a:lnTo>
                <a:lnTo>
                  <a:pt x="29326" y="1032"/>
                </a:lnTo>
                <a:lnTo>
                  <a:pt x="283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63" name="object 1263"/>
          <p:cNvPicPr/>
          <p:nvPr/>
        </p:nvPicPr>
        <p:blipFill>
          <a:blip r:embed="rId169" cstate="print"/>
          <a:stretch>
            <a:fillRect/>
          </a:stretch>
        </p:blipFill>
        <p:spPr>
          <a:xfrm>
            <a:off x="17912341" y="7713198"/>
            <a:ext cx="488752" cy="95123"/>
          </a:xfrm>
          <a:prstGeom prst="rect">
            <a:avLst/>
          </a:prstGeom>
        </p:spPr>
      </p:pic>
      <p:grpSp>
        <p:nvGrpSpPr>
          <p:cNvPr id="1264" name="object 1264"/>
          <p:cNvGrpSpPr/>
          <p:nvPr/>
        </p:nvGrpSpPr>
        <p:grpSpPr>
          <a:xfrm>
            <a:off x="17633042" y="7904457"/>
            <a:ext cx="1048385" cy="94615"/>
            <a:chOff x="17608627" y="4746726"/>
            <a:chExt cx="1048385" cy="94615"/>
          </a:xfrm>
        </p:grpSpPr>
        <p:pic>
          <p:nvPicPr>
            <p:cNvPr id="1265" name="object 1265"/>
            <p:cNvPicPr/>
            <p:nvPr/>
          </p:nvPicPr>
          <p:blipFill>
            <a:blip r:embed="rId170" cstate="print"/>
            <a:stretch>
              <a:fillRect/>
            </a:stretch>
          </p:blipFill>
          <p:spPr>
            <a:xfrm>
              <a:off x="17608627" y="4748750"/>
              <a:ext cx="393628" cy="72860"/>
            </a:xfrm>
            <a:prstGeom prst="rect">
              <a:avLst/>
            </a:prstGeom>
          </p:spPr>
        </p:pic>
        <p:pic>
          <p:nvPicPr>
            <p:cNvPr id="1266" name="object 1266"/>
            <p:cNvPicPr/>
            <p:nvPr/>
          </p:nvPicPr>
          <p:blipFill>
            <a:blip r:embed="rId171" cstate="print"/>
            <a:stretch>
              <a:fillRect/>
            </a:stretch>
          </p:blipFill>
          <p:spPr>
            <a:xfrm>
              <a:off x="18017455" y="4746726"/>
              <a:ext cx="639553" cy="94111"/>
            </a:xfrm>
            <a:prstGeom prst="rect">
              <a:avLst/>
            </a:prstGeom>
          </p:spPr>
        </p:pic>
      </p:grpSp>
      <p:pic>
        <p:nvPicPr>
          <p:cNvPr id="1267" name="object 1267"/>
          <p:cNvPicPr/>
          <p:nvPr/>
        </p:nvPicPr>
        <p:blipFill>
          <a:blip r:embed="rId172" cstate="print"/>
          <a:stretch>
            <a:fillRect/>
          </a:stretch>
        </p:blipFill>
        <p:spPr>
          <a:xfrm>
            <a:off x="19626587" y="7906481"/>
            <a:ext cx="263107" cy="86015"/>
          </a:xfrm>
          <a:prstGeom prst="rect">
            <a:avLst/>
          </a:prstGeom>
        </p:spPr>
      </p:pic>
      <p:pic>
        <p:nvPicPr>
          <p:cNvPr id="1268" name="object 1268"/>
          <p:cNvPicPr/>
          <p:nvPr/>
        </p:nvPicPr>
        <p:blipFill>
          <a:blip r:embed="rId173" cstate="print"/>
          <a:stretch>
            <a:fillRect/>
          </a:stretch>
        </p:blipFill>
        <p:spPr>
          <a:xfrm>
            <a:off x="17946747" y="7319549"/>
            <a:ext cx="501927" cy="91075"/>
          </a:xfrm>
          <a:prstGeom prst="rect">
            <a:avLst/>
          </a:prstGeom>
        </p:spPr>
      </p:pic>
      <p:sp>
        <p:nvSpPr>
          <p:cNvPr id="1269" name="object 1269"/>
          <p:cNvSpPr/>
          <p:nvPr/>
        </p:nvSpPr>
        <p:spPr>
          <a:xfrm>
            <a:off x="19029535" y="7330680"/>
            <a:ext cx="47625" cy="73025"/>
          </a:xfrm>
          <a:custGeom>
            <a:avLst/>
            <a:gdLst/>
            <a:ahLst/>
            <a:cxnLst/>
            <a:rect l="l" t="t" r="r" b="b"/>
            <a:pathLst>
              <a:path w="47625" h="73025">
                <a:moveTo>
                  <a:pt x="29326" y="71828"/>
                </a:moveTo>
                <a:lnTo>
                  <a:pt x="17182" y="71828"/>
                </a:lnTo>
                <a:lnTo>
                  <a:pt x="18215" y="72860"/>
                </a:lnTo>
                <a:lnTo>
                  <a:pt x="28334" y="72860"/>
                </a:lnTo>
                <a:lnTo>
                  <a:pt x="29326" y="71828"/>
                </a:lnTo>
                <a:close/>
              </a:path>
              <a:path w="47625" h="73025">
                <a:moveTo>
                  <a:pt x="33374" y="70836"/>
                </a:moveTo>
                <a:lnTo>
                  <a:pt x="13135" y="70836"/>
                </a:lnTo>
                <a:lnTo>
                  <a:pt x="14167" y="71828"/>
                </a:lnTo>
                <a:lnTo>
                  <a:pt x="32382" y="71828"/>
                </a:lnTo>
                <a:lnTo>
                  <a:pt x="33374" y="70836"/>
                </a:lnTo>
                <a:close/>
              </a:path>
              <a:path w="47625" h="73025">
                <a:moveTo>
                  <a:pt x="35398" y="69804"/>
                </a:moveTo>
                <a:lnTo>
                  <a:pt x="11111" y="69804"/>
                </a:lnTo>
                <a:lnTo>
                  <a:pt x="11111" y="70836"/>
                </a:lnTo>
                <a:lnTo>
                  <a:pt x="35398" y="70836"/>
                </a:lnTo>
                <a:lnTo>
                  <a:pt x="35398" y="69804"/>
                </a:lnTo>
                <a:close/>
              </a:path>
              <a:path w="47625" h="73025">
                <a:moveTo>
                  <a:pt x="40478" y="65756"/>
                </a:moveTo>
                <a:lnTo>
                  <a:pt x="6071" y="65756"/>
                </a:lnTo>
                <a:lnTo>
                  <a:pt x="7063" y="66788"/>
                </a:lnTo>
                <a:lnTo>
                  <a:pt x="7063" y="67780"/>
                </a:lnTo>
                <a:lnTo>
                  <a:pt x="8095" y="67780"/>
                </a:lnTo>
                <a:lnTo>
                  <a:pt x="9087" y="68812"/>
                </a:lnTo>
                <a:lnTo>
                  <a:pt x="10119" y="69804"/>
                </a:lnTo>
                <a:lnTo>
                  <a:pt x="36430" y="69804"/>
                </a:lnTo>
                <a:lnTo>
                  <a:pt x="37421" y="68812"/>
                </a:lnTo>
                <a:lnTo>
                  <a:pt x="38454" y="68812"/>
                </a:lnTo>
                <a:lnTo>
                  <a:pt x="39445" y="67780"/>
                </a:lnTo>
                <a:lnTo>
                  <a:pt x="39445" y="66788"/>
                </a:lnTo>
                <a:lnTo>
                  <a:pt x="40478" y="66788"/>
                </a:lnTo>
                <a:lnTo>
                  <a:pt x="40478" y="65756"/>
                </a:lnTo>
                <a:close/>
              </a:path>
              <a:path w="47625" h="73025">
                <a:moveTo>
                  <a:pt x="9087" y="51629"/>
                </a:moveTo>
                <a:lnTo>
                  <a:pt x="0" y="52621"/>
                </a:lnTo>
                <a:lnTo>
                  <a:pt x="0" y="53613"/>
                </a:lnTo>
                <a:lnTo>
                  <a:pt x="991" y="54645"/>
                </a:lnTo>
                <a:lnTo>
                  <a:pt x="991" y="57660"/>
                </a:lnTo>
                <a:lnTo>
                  <a:pt x="2023" y="58693"/>
                </a:lnTo>
                <a:lnTo>
                  <a:pt x="2023" y="60717"/>
                </a:lnTo>
                <a:lnTo>
                  <a:pt x="4047" y="62740"/>
                </a:lnTo>
                <a:lnTo>
                  <a:pt x="4047" y="63732"/>
                </a:lnTo>
                <a:lnTo>
                  <a:pt x="5039" y="64764"/>
                </a:lnTo>
                <a:lnTo>
                  <a:pt x="5039" y="65756"/>
                </a:lnTo>
                <a:lnTo>
                  <a:pt x="20239" y="65756"/>
                </a:lnTo>
                <a:lnTo>
                  <a:pt x="19206" y="64764"/>
                </a:lnTo>
                <a:lnTo>
                  <a:pt x="17182" y="64764"/>
                </a:lnTo>
                <a:lnTo>
                  <a:pt x="16191" y="63732"/>
                </a:lnTo>
                <a:lnTo>
                  <a:pt x="15159" y="62740"/>
                </a:lnTo>
                <a:lnTo>
                  <a:pt x="14167" y="62740"/>
                </a:lnTo>
                <a:lnTo>
                  <a:pt x="14167" y="61708"/>
                </a:lnTo>
                <a:lnTo>
                  <a:pt x="13135" y="61708"/>
                </a:lnTo>
                <a:lnTo>
                  <a:pt x="13135" y="60717"/>
                </a:lnTo>
                <a:lnTo>
                  <a:pt x="12143" y="60717"/>
                </a:lnTo>
                <a:lnTo>
                  <a:pt x="12143" y="59684"/>
                </a:lnTo>
                <a:lnTo>
                  <a:pt x="11111" y="58693"/>
                </a:lnTo>
                <a:lnTo>
                  <a:pt x="11111" y="56669"/>
                </a:lnTo>
                <a:lnTo>
                  <a:pt x="10119" y="55637"/>
                </a:lnTo>
                <a:lnTo>
                  <a:pt x="10119" y="53613"/>
                </a:lnTo>
                <a:lnTo>
                  <a:pt x="9087" y="52621"/>
                </a:lnTo>
                <a:lnTo>
                  <a:pt x="9087" y="51629"/>
                </a:lnTo>
                <a:close/>
              </a:path>
              <a:path w="47625" h="73025">
                <a:moveTo>
                  <a:pt x="42501" y="63732"/>
                </a:moveTo>
                <a:lnTo>
                  <a:pt x="30358" y="63732"/>
                </a:lnTo>
                <a:lnTo>
                  <a:pt x="29326" y="64764"/>
                </a:lnTo>
                <a:lnTo>
                  <a:pt x="27302" y="64764"/>
                </a:lnTo>
                <a:lnTo>
                  <a:pt x="26310" y="65756"/>
                </a:lnTo>
                <a:lnTo>
                  <a:pt x="41469" y="65756"/>
                </a:lnTo>
                <a:lnTo>
                  <a:pt x="42501" y="64764"/>
                </a:lnTo>
                <a:lnTo>
                  <a:pt x="42501" y="63732"/>
                </a:lnTo>
                <a:close/>
              </a:path>
              <a:path w="47625" h="73025">
                <a:moveTo>
                  <a:pt x="41469" y="36430"/>
                </a:moveTo>
                <a:lnTo>
                  <a:pt x="25278" y="36430"/>
                </a:lnTo>
                <a:lnTo>
                  <a:pt x="26310" y="37462"/>
                </a:lnTo>
                <a:lnTo>
                  <a:pt x="29326" y="37462"/>
                </a:lnTo>
                <a:lnTo>
                  <a:pt x="30358" y="38454"/>
                </a:lnTo>
                <a:lnTo>
                  <a:pt x="31350" y="38454"/>
                </a:lnTo>
                <a:lnTo>
                  <a:pt x="33374" y="40478"/>
                </a:lnTo>
                <a:lnTo>
                  <a:pt x="34406" y="40478"/>
                </a:lnTo>
                <a:lnTo>
                  <a:pt x="34406" y="41510"/>
                </a:lnTo>
                <a:lnTo>
                  <a:pt x="36430" y="43534"/>
                </a:lnTo>
                <a:lnTo>
                  <a:pt x="36430" y="44525"/>
                </a:lnTo>
                <a:lnTo>
                  <a:pt x="37421" y="45558"/>
                </a:lnTo>
                <a:lnTo>
                  <a:pt x="37421" y="55637"/>
                </a:lnTo>
                <a:lnTo>
                  <a:pt x="36430" y="56669"/>
                </a:lnTo>
                <a:lnTo>
                  <a:pt x="36430" y="58693"/>
                </a:lnTo>
                <a:lnTo>
                  <a:pt x="35398" y="58693"/>
                </a:lnTo>
                <a:lnTo>
                  <a:pt x="35398" y="59684"/>
                </a:lnTo>
                <a:lnTo>
                  <a:pt x="34406" y="60717"/>
                </a:lnTo>
                <a:lnTo>
                  <a:pt x="33374" y="61708"/>
                </a:lnTo>
                <a:lnTo>
                  <a:pt x="32382" y="62740"/>
                </a:lnTo>
                <a:lnTo>
                  <a:pt x="31350" y="63732"/>
                </a:lnTo>
                <a:lnTo>
                  <a:pt x="43493" y="63732"/>
                </a:lnTo>
                <a:lnTo>
                  <a:pt x="43493" y="62740"/>
                </a:lnTo>
                <a:lnTo>
                  <a:pt x="44525" y="61708"/>
                </a:lnTo>
                <a:lnTo>
                  <a:pt x="44525" y="60717"/>
                </a:lnTo>
                <a:lnTo>
                  <a:pt x="45517" y="59684"/>
                </a:lnTo>
                <a:lnTo>
                  <a:pt x="45517" y="58693"/>
                </a:lnTo>
                <a:lnTo>
                  <a:pt x="46549" y="57660"/>
                </a:lnTo>
                <a:lnTo>
                  <a:pt x="46549" y="54645"/>
                </a:lnTo>
                <a:lnTo>
                  <a:pt x="47541" y="53613"/>
                </a:lnTo>
                <a:lnTo>
                  <a:pt x="47541" y="47581"/>
                </a:lnTo>
                <a:lnTo>
                  <a:pt x="46549" y="46549"/>
                </a:lnTo>
                <a:lnTo>
                  <a:pt x="46549" y="43534"/>
                </a:lnTo>
                <a:lnTo>
                  <a:pt x="45517" y="43534"/>
                </a:lnTo>
                <a:lnTo>
                  <a:pt x="45517" y="41510"/>
                </a:lnTo>
                <a:lnTo>
                  <a:pt x="44525" y="40478"/>
                </a:lnTo>
                <a:lnTo>
                  <a:pt x="44525" y="39486"/>
                </a:lnTo>
                <a:lnTo>
                  <a:pt x="43493" y="39486"/>
                </a:lnTo>
                <a:lnTo>
                  <a:pt x="43493" y="38454"/>
                </a:lnTo>
                <a:lnTo>
                  <a:pt x="41469" y="36430"/>
                </a:lnTo>
                <a:close/>
              </a:path>
              <a:path w="47625" h="73025">
                <a:moveTo>
                  <a:pt x="38454" y="29366"/>
                </a:moveTo>
                <a:lnTo>
                  <a:pt x="24286" y="29366"/>
                </a:lnTo>
                <a:lnTo>
                  <a:pt x="23254" y="30358"/>
                </a:lnTo>
                <a:lnTo>
                  <a:pt x="18215" y="30358"/>
                </a:lnTo>
                <a:lnTo>
                  <a:pt x="17182" y="37462"/>
                </a:lnTo>
                <a:lnTo>
                  <a:pt x="21230" y="37462"/>
                </a:lnTo>
                <a:lnTo>
                  <a:pt x="22262" y="36430"/>
                </a:lnTo>
                <a:lnTo>
                  <a:pt x="41469" y="36430"/>
                </a:lnTo>
                <a:lnTo>
                  <a:pt x="40478" y="35438"/>
                </a:lnTo>
                <a:lnTo>
                  <a:pt x="39445" y="35438"/>
                </a:lnTo>
                <a:lnTo>
                  <a:pt x="38454" y="34406"/>
                </a:lnTo>
                <a:lnTo>
                  <a:pt x="37421" y="34406"/>
                </a:lnTo>
                <a:lnTo>
                  <a:pt x="36430" y="33414"/>
                </a:lnTo>
                <a:lnTo>
                  <a:pt x="33374" y="33414"/>
                </a:lnTo>
                <a:lnTo>
                  <a:pt x="34406" y="32382"/>
                </a:lnTo>
                <a:lnTo>
                  <a:pt x="35398" y="32382"/>
                </a:lnTo>
                <a:lnTo>
                  <a:pt x="36430" y="31390"/>
                </a:lnTo>
                <a:lnTo>
                  <a:pt x="37421" y="31390"/>
                </a:lnTo>
                <a:lnTo>
                  <a:pt x="38454" y="30358"/>
                </a:lnTo>
                <a:lnTo>
                  <a:pt x="38454" y="29366"/>
                </a:lnTo>
                <a:close/>
              </a:path>
              <a:path w="47625" h="73025">
                <a:moveTo>
                  <a:pt x="40478" y="27342"/>
                </a:moveTo>
                <a:lnTo>
                  <a:pt x="29326" y="27342"/>
                </a:lnTo>
                <a:lnTo>
                  <a:pt x="28334" y="28334"/>
                </a:lnTo>
                <a:lnTo>
                  <a:pt x="27302" y="28334"/>
                </a:lnTo>
                <a:lnTo>
                  <a:pt x="27302" y="29366"/>
                </a:lnTo>
                <a:lnTo>
                  <a:pt x="39445" y="29366"/>
                </a:lnTo>
                <a:lnTo>
                  <a:pt x="40478" y="28334"/>
                </a:lnTo>
                <a:lnTo>
                  <a:pt x="40478" y="27342"/>
                </a:lnTo>
                <a:close/>
              </a:path>
              <a:path w="47625" h="73025">
                <a:moveTo>
                  <a:pt x="39445" y="7103"/>
                </a:moveTo>
                <a:lnTo>
                  <a:pt x="26310" y="7103"/>
                </a:lnTo>
                <a:lnTo>
                  <a:pt x="27302" y="8095"/>
                </a:lnTo>
                <a:lnTo>
                  <a:pt x="29326" y="8095"/>
                </a:lnTo>
                <a:lnTo>
                  <a:pt x="32382" y="11151"/>
                </a:lnTo>
                <a:lnTo>
                  <a:pt x="32382" y="12143"/>
                </a:lnTo>
                <a:lnTo>
                  <a:pt x="33374" y="12143"/>
                </a:lnTo>
                <a:lnTo>
                  <a:pt x="33374" y="13175"/>
                </a:lnTo>
                <a:lnTo>
                  <a:pt x="34406" y="14167"/>
                </a:lnTo>
                <a:lnTo>
                  <a:pt x="34406" y="22262"/>
                </a:lnTo>
                <a:lnTo>
                  <a:pt x="33374" y="23295"/>
                </a:lnTo>
                <a:lnTo>
                  <a:pt x="33374" y="24286"/>
                </a:lnTo>
                <a:lnTo>
                  <a:pt x="32382" y="24286"/>
                </a:lnTo>
                <a:lnTo>
                  <a:pt x="32382" y="25319"/>
                </a:lnTo>
                <a:lnTo>
                  <a:pt x="31350" y="26310"/>
                </a:lnTo>
                <a:lnTo>
                  <a:pt x="30358" y="27342"/>
                </a:lnTo>
                <a:lnTo>
                  <a:pt x="41469" y="27342"/>
                </a:lnTo>
                <a:lnTo>
                  <a:pt x="41469" y="26310"/>
                </a:lnTo>
                <a:lnTo>
                  <a:pt x="42501" y="25319"/>
                </a:lnTo>
                <a:lnTo>
                  <a:pt x="42501" y="23295"/>
                </a:lnTo>
                <a:lnTo>
                  <a:pt x="43493" y="22262"/>
                </a:lnTo>
                <a:lnTo>
                  <a:pt x="43493" y="14167"/>
                </a:lnTo>
                <a:lnTo>
                  <a:pt x="42501" y="13175"/>
                </a:lnTo>
                <a:lnTo>
                  <a:pt x="42501" y="11151"/>
                </a:lnTo>
                <a:lnTo>
                  <a:pt x="41469" y="10119"/>
                </a:lnTo>
                <a:lnTo>
                  <a:pt x="41469" y="9127"/>
                </a:lnTo>
                <a:lnTo>
                  <a:pt x="40478" y="9127"/>
                </a:lnTo>
                <a:lnTo>
                  <a:pt x="40478" y="8095"/>
                </a:lnTo>
                <a:lnTo>
                  <a:pt x="39445" y="7103"/>
                </a:lnTo>
                <a:close/>
              </a:path>
              <a:path w="47625" h="73025">
                <a:moveTo>
                  <a:pt x="35398" y="3056"/>
                </a:moveTo>
                <a:lnTo>
                  <a:pt x="10119" y="3056"/>
                </a:lnTo>
                <a:lnTo>
                  <a:pt x="9087" y="4047"/>
                </a:lnTo>
                <a:lnTo>
                  <a:pt x="8095" y="5079"/>
                </a:lnTo>
                <a:lnTo>
                  <a:pt x="7063" y="6071"/>
                </a:lnTo>
                <a:lnTo>
                  <a:pt x="6071" y="7103"/>
                </a:lnTo>
                <a:lnTo>
                  <a:pt x="5039" y="8095"/>
                </a:lnTo>
                <a:lnTo>
                  <a:pt x="5039" y="9127"/>
                </a:lnTo>
                <a:lnTo>
                  <a:pt x="3015" y="11151"/>
                </a:lnTo>
                <a:lnTo>
                  <a:pt x="3015" y="13175"/>
                </a:lnTo>
                <a:lnTo>
                  <a:pt x="2023" y="14167"/>
                </a:lnTo>
                <a:lnTo>
                  <a:pt x="2023" y="16191"/>
                </a:lnTo>
                <a:lnTo>
                  <a:pt x="991" y="17223"/>
                </a:lnTo>
                <a:lnTo>
                  <a:pt x="991" y="18215"/>
                </a:lnTo>
                <a:lnTo>
                  <a:pt x="10119" y="20239"/>
                </a:lnTo>
                <a:lnTo>
                  <a:pt x="10119" y="17223"/>
                </a:lnTo>
                <a:lnTo>
                  <a:pt x="11111" y="16191"/>
                </a:lnTo>
                <a:lnTo>
                  <a:pt x="11111" y="15199"/>
                </a:lnTo>
                <a:lnTo>
                  <a:pt x="12143" y="14167"/>
                </a:lnTo>
                <a:lnTo>
                  <a:pt x="12143" y="13175"/>
                </a:lnTo>
                <a:lnTo>
                  <a:pt x="13135" y="12143"/>
                </a:lnTo>
                <a:lnTo>
                  <a:pt x="13135" y="11151"/>
                </a:lnTo>
                <a:lnTo>
                  <a:pt x="14167" y="11151"/>
                </a:lnTo>
                <a:lnTo>
                  <a:pt x="14167" y="10119"/>
                </a:lnTo>
                <a:lnTo>
                  <a:pt x="15159" y="10119"/>
                </a:lnTo>
                <a:lnTo>
                  <a:pt x="15159" y="9127"/>
                </a:lnTo>
                <a:lnTo>
                  <a:pt x="16191" y="9127"/>
                </a:lnTo>
                <a:lnTo>
                  <a:pt x="17182" y="8095"/>
                </a:lnTo>
                <a:lnTo>
                  <a:pt x="18215" y="8095"/>
                </a:lnTo>
                <a:lnTo>
                  <a:pt x="19206" y="7103"/>
                </a:lnTo>
                <a:lnTo>
                  <a:pt x="39445" y="7103"/>
                </a:lnTo>
                <a:lnTo>
                  <a:pt x="39445" y="6071"/>
                </a:lnTo>
                <a:lnTo>
                  <a:pt x="38454" y="6071"/>
                </a:lnTo>
                <a:lnTo>
                  <a:pt x="37421" y="5079"/>
                </a:lnTo>
                <a:lnTo>
                  <a:pt x="37421" y="4047"/>
                </a:lnTo>
                <a:lnTo>
                  <a:pt x="36430" y="4047"/>
                </a:lnTo>
                <a:lnTo>
                  <a:pt x="35398" y="3056"/>
                </a:lnTo>
                <a:close/>
              </a:path>
              <a:path w="47625" h="73025">
                <a:moveTo>
                  <a:pt x="33374" y="2023"/>
                </a:moveTo>
                <a:lnTo>
                  <a:pt x="12143" y="2023"/>
                </a:lnTo>
                <a:lnTo>
                  <a:pt x="11111" y="3056"/>
                </a:lnTo>
                <a:lnTo>
                  <a:pt x="34406" y="3056"/>
                </a:lnTo>
                <a:lnTo>
                  <a:pt x="33374" y="2023"/>
                </a:lnTo>
                <a:close/>
              </a:path>
              <a:path w="47625" h="73025">
                <a:moveTo>
                  <a:pt x="31350" y="1032"/>
                </a:moveTo>
                <a:lnTo>
                  <a:pt x="14167" y="1032"/>
                </a:lnTo>
                <a:lnTo>
                  <a:pt x="13135" y="2023"/>
                </a:lnTo>
                <a:lnTo>
                  <a:pt x="32382" y="2023"/>
                </a:lnTo>
                <a:lnTo>
                  <a:pt x="31350" y="1032"/>
                </a:lnTo>
                <a:close/>
              </a:path>
              <a:path w="47625" h="73025">
                <a:moveTo>
                  <a:pt x="28334" y="0"/>
                </a:moveTo>
                <a:lnTo>
                  <a:pt x="17182" y="0"/>
                </a:lnTo>
                <a:lnTo>
                  <a:pt x="16191" y="1032"/>
                </a:lnTo>
                <a:lnTo>
                  <a:pt x="29326" y="1032"/>
                </a:lnTo>
                <a:lnTo>
                  <a:pt x="283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70" name="object 1270"/>
          <p:cNvPicPr/>
          <p:nvPr/>
        </p:nvPicPr>
        <p:blipFill>
          <a:blip r:embed="rId174" cstate="print"/>
          <a:stretch>
            <a:fillRect/>
          </a:stretch>
        </p:blipFill>
        <p:spPr>
          <a:xfrm>
            <a:off x="19254208" y="7330701"/>
            <a:ext cx="189214" cy="87007"/>
          </a:xfrm>
          <a:prstGeom prst="rect">
            <a:avLst/>
          </a:prstGeom>
        </p:spPr>
      </p:pic>
      <p:pic>
        <p:nvPicPr>
          <p:cNvPr id="1271" name="object 1271"/>
          <p:cNvPicPr/>
          <p:nvPr/>
        </p:nvPicPr>
        <p:blipFill>
          <a:blip r:embed="rId175" cstate="print"/>
          <a:stretch>
            <a:fillRect/>
          </a:stretch>
        </p:blipFill>
        <p:spPr>
          <a:xfrm>
            <a:off x="16326613" y="7330701"/>
            <a:ext cx="587923" cy="92047"/>
          </a:xfrm>
          <a:prstGeom prst="rect">
            <a:avLst/>
          </a:prstGeom>
        </p:spPr>
      </p:pic>
      <p:pic>
        <p:nvPicPr>
          <p:cNvPr id="1272" name="object 1272"/>
          <p:cNvPicPr/>
          <p:nvPr/>
        </p:nvPicPr>
        <p:blipFill>
          <a:blip r:embed="rId176" cstate="print"/>
          <a:stretch>
            <a:fillRect/>
          </a:stretch>
        </p:blipFill>
        <p:spPr>
          <a:xfrm>
            <a:off x="17705923" y="7517912"/>
            <a:ext cx="460397" cy="76867"/>
          </a:xfrm>
          <a:prstGeom prst="rect">
            <a:avLst/>
          </a:prstGeom>
        </p:spPr>
      </p:pic>
      <p:pic>
        <p:nvPicPr>
          <p:cNvPr id="1273" name="object 1273"/>
          <p:cNvPicPr/>
          <p:nvPr/>
        </p:nvPicPr>
        <p:blipFill>
          <a:blip r:embed="rId177" cstate="print"/>
          <a:stretch>
            <a:fillRect/>
          </a:stretch>
        </p:blipFill>
        <p:spPr>
          <a:xfrm>
            <a:off x="18428437" y="7519915"/>
            <a:ext cx="269158" cy="72860"/>
          </a:xfrm>
          <a:prstGeom prst="rect">
            <a:avLst/>
          </a:prstGeom>
        </p:spPr>
      </p:pic>
      <p:pic>
        <p:nvPicPr>
          <p:cNvPr id="1274" name="object 1274"/>
          <p:cNvPicPr/>
          <p:nvPr/>
        </p:nvPicPr>
        <p:blipFill>
          <a:blip r:embed="rId178" cstate="print"/>
          <a:stretch>
            <a:fillRect/>
          </a:stretch>
        </p:blipFill>
        <p:spPr>
          <a:xfrm>
            <a:off x="19002213" y="7521939"/>
            <a:ext cx="102186" cy="72860"/>
          </a:xfrm>
          <a:prstGeom prst="rect">
            <a:avLst/>
          </a:prstGeom>
        </p:spPr>
      </p:pic>
      <p:grpSp>
        <p:nvGrpSpPr>
          <p:cNvPr id="1275" name="object 1275"/>
          <p:cNvGrpSpPr/>
          <p:nvPr/>
        </p:nvGrpSpPr>
        <p:grpSpPr>
          <a:xfrm>
            <a:off x="19290618" y="7521939"/>
            <a:ext cx="116839" cy="87630"/>
            <a:chOff x="19266203" y="4364208"/>
            <a:chExt cx="116839" cy="87630"/>
          </a:xfrm>
        </p:grpSpPr>
        <p:pic>
          <p:nvPicPr>
            <p:cNvPr id="1276" name="object 1276"/>
            <p:cNvPicPr/>
            <p:nvPr/>
          </p:nvPicPr>
          <p:blipFill>
            <a:blip r:embed="rId179" cstate="print"/>
            <a:stretch>
              <a:fillRect/>
            </a:stretch>
          </p:blipFill>
          <p:spPr>
            <a:xfrm>
              <a:off x="19266203" y="4364229"/>
              <a:ext cx="69804" cy="87007"/>
            </a:xfrm>
            <a:prstGeom prst="rect">
              <a:avLst/>
            </a:prstGeom>
          </p:spPr>
        </p:pic>
        <p:sp>
          <p:nvSpPr>
            <p:cNvPr id="1277" name="object 1277"/>
            <p:cNvSpPr/>
            <p:nvPr/>
          </p:nvSpPr>
          <p:spPr>
            <a:xfrm>
              <a:off x="19356267" y="4364208"/>
              <a:ext cx="26670" cy="73025"/>
            </a:xfrm>
            <a:custGeom>
              <a:avLst/>
              <a:gdLst/>
              <a:ahLst/>
              <a:cxnLst/>
              <a:rect l="l" t="t" r="r" b="b"/>
              <a:pathLst>
                <a:path w="26669" h="73025">
                  <a:moveTo>
                    <a:pt x="26310" y="0"/>
                  </a:moveTo>
                  <a:lnTo>
                    <a:pt x="21271" y="0"/>
                  </a:lnTo>
                  <a:lnTo>
                    <a:pt x="20239" y="1032"/>
                  </a:lnTo>
                  <a:lnTo>
                    <a:pt x="20239" y="2023"/>
                  </a:lnTo>
                  <a:lnTo>
                    <a:pt x="19247" y="2023"/>
                  </a:lnTo>
                  <a:lnTo>
                    <a:pt x="19247" y="3056"/>
                  </a:lnTo>
                  <a:lnTo>
                    <a:pt x="18215" y="4047"/>
                  </a:lnTo>
                  <a:lnTo>
                    <a:pt x="18215" y="5079"/>
                  </a:lnTo>
                  <a:lnTo>
                    <a:pt x="17223" y="5079"/>
                  </a:lnTo>
                  <a:lnTo>
                    <a:pt x="17223" y="6071"/>
                  </a:lnTo>
                  <a:lnTo>
                    <a:pt x="15199" y="8095"/>
                  </a:lnTo>
                  <a:lnTo>
                    <a:pt x="14167" y="8095"/>
                  </a:lnTo>
                  <a:lnTo>
                    <a:pt x="14167" y="9127"/>
                  </a:lnTo>
                  <a:lnTo>
                    <a:pt x="13175" y="10119"/>
                  </a:lnTo>
                  <a:lnTo>
                    <a:pt x="12143" y="10119"/>
                  </a:lnTo>
                  <a:lnTo>
                    <a:pt x="12143" y="11151"/>
                  </a:lnTo>
                  <a:lnTo>
                    <a:pt x="11151" y="11151"/>
                  </a:lnTo>
                  <a:lnTo>
                    <a:pt x="10119" y="12143"/>
                  </a:lnTo>
                  <a:lnTo>
                    <a:pt x="9127" y="13175"/>
                  </a:lnTo>
                  <a:lnTo>
                    <a:pt x="8095" y="14167"/>
                  </a:lnTo>
                  <a:lnTo>
                    <a:pt x="7103" y="14167"/>
                  </a:lnTo>
                  <a:lnTo>
                    <a:pt x="6071" y="15199"/>
                  </a:lnTo>
                  <a:lnTo>
                    <a:pt x="5079" y="15199"/>
                  </a:lnTo>
                  <a:lnTo>
                    <a:pt x="5079" y="16191"/>
                  </a:lnTo>
                  <a:lnTo>
                    <a:pt x="17223" y="16191"/>
                  </a:lnTo>
                  <a:lnTo>
                    <a:pt x="17223" y="72860"/>
                  </a:lnTo>
                  <a:lnTo>
                    <a:pt x="26310" y="72860"/>
                  </a:lnTo>
                  <a:lnTo>
                    <a:pt x="26310" y="0"/>
                  </a:lnTo>
                  <a:close/>
                </a:path>
                <a:path w="26669" h="73025">
                  <a:moveTo>
                    <a:pt x="16191" y="17223"/>
                  </a:moveTo>
                  <a:lnTo>
                    <a:pt x="2023" y="17223"/>
                  </a:lnTo>
                  <a:lnTo>
                    <a:pt x="1032" y="18215"/>
                  </a:lnTo>
                  <a:lnTo>
                    <a:pt x="0" y="18215"/>
                  </a:lnTo>
                  <a:lnTo>
                    <a:pt x="0" y="27342"/>
                  </a:lnTo>
                  <a:lnTo>
                    <a:pt x="1032" y="26310"/>
                  </a:lnTo>
                  <a:lnTo>
                    <a:pt x="2023" y="26310"/>
                  </a:lnTo>
                  <a:lnTo>
                    <a:pt x="3056" y="25319"/>
                  </a:lnTo>
                  <a:lnTo>
                    <a:pt x="4047" y="25319"/>
                  </a:lnTo>
                  <a:lnTo>
                    <a:pt x="5079" y="24286"/>
                  </a:lnTo>
                  <a:lnTo>
                    <a:pt x="6071" y="24286"/>
                  </a:lnTo>
                  <a:lnTo>
                    <a:pt x="7103" y="23295"/>
                  </a:lnTo>
                  <a:lnTo>
                    <a:pt x="8095" y="23295"/>
                  </a:lnTo>
                  <a:lnTo>
                    <a:pt x="9127" y="22262"/>
                  </a:lnTo>
                  <a:lnTo>
                    <a:pt x="10119" y="22262"/>
                  </a:lnTo>
                  <a:lnTo>
                    <a:pt x="10119" y="21271"/>
                  </a:lnTo>
                  <a:lnTo>
                    <a:pt x="11151" y="21271"/>
                  </a:lnTo>
                  <a:lnTo>
                    <a:pt x="12143" y="20239"/>
                  </a:lnTo>
                  <a:lnTo>
                    <a:pt x="13175" y="20239"/>
                  </a:lnTo>
                  <a:lnTo>
                    <a:pt x="16191" y="17223"/>
                  </a:lnTo>
                  <a:close/>
                </a:path>
                <a:path w="26669" h="73025">
                  <a:moveTo>
                    <a:pt x="17223" y="16191"/>
                  </a:moveTo>
                  <a:lnTo>
                    <a:pt x="4047" y="16191"/>
                  </a:lnTo>
                  <a:lnTo>
                    <a:pt x="3056" y="17223"/>
                  </a:lnTo>
                  <a:lnTo>
                    <a:pt x="17223" y="17223"/>
                  </a:lnTo>
                  <a:lnTo>
                    <a:pt x="17223" y="1619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278" name="object 1278"/>
          <p:cNvPicPr/>
          <p:nvPr/>
        </p:nvPicPr>
        <p:blipFill>
          <a:blip r:embed="rId180" cstate="print"/>
          <a:stretch>
            <a:fillRect/>
          </a:stretch>
        </p:blipFill>
        <p:spPr>
          <a:xfrm>
            <a:off x="16226430" y="7522971"/>
            <a:ext cx="264119" cy="90043"/>
          </a:xfrm>
          <a:prstGeom prst="rect">
            <a:avLst/>
          </a:prstGeom>
        </p:spPr>
      </p:pic>
      <p:pic>
        <p:nvPicPr>
          <p:cNvPr id="1279" name="object 1279"/>
          <p:cNvPicPr/>
          <p:nvPr/>
        </p:nvPicPr>
        <p:blipFill>
          <a:blip r:embed="rId181" cstate="print"/>
          <a:stretch>
            <a:fillRect/>
          </a:stretch>
        </p:blipFill>
        <p:spPr>
          <a:xfrm>
            <a:off x="16551266" y="7523963"/>
            <a:ext cx="464465" cy="73872"/>
          </a:xfrm>
          <a:prstGeom prst="rect">
            <a:avLst/>
          </a:prstGeom>
        </p:spPr>
      </p:pic>
      <p:sp>
        <p:nvSpPr>
          <p:cNvPr id="1280" name="object 1280"/>
          <p:cNvSpPr/>
          <p:nvPr/>
        </p:nvSpPr>
        <p:spPr>
          <a:xfrm>
            <a:off x="15586877" y="8028927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442222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1" name="object 1281"/>
          <p:cNvSpPr/>
          <p:nvPr/>
        </p:nvSpPr>
        <p:spPr>
          <a:xfrm>
            <a:off x="15586877" y="8220186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0" y="0"/>
                </a:moveTo>
                <a:lnTo>
                  <a:pt x="4422227" y="0"/>
                </a:ln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2" name="object 1282"/>
          <p:cNvSpPr/>
          <p:nvPr/>
        </p:nvSpPr>
        <p:spPr>
          <a:xfrm>
            <a:off x="15586877" y="8411445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442222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3" name="object 1283"/>
          <p:cNvSpPr/>
          <p:nvPr/>
        </p:nvSpPr>
        <p:spPr>
          <a:xfrm>
            <a:off x="15586877" y="8602703"/>
            <a:ext cx="4422775" cy="0"/>
          </a:xfrm>
          <a:custGeom>
            <a:avLst/>
            <a:gdLst/>
            <a:ahLst/>
            <a:cxnLst/>
            <a:rect l="l" t="t" r="r" b="b"/>
            <a:pathLst>
              <a:path w="4422775">
                <a:moveTo>
                  <a:pt x="4422227" y="0"/>
                </a:moveTo>
                <a:lnTo>
                  <a:pt x="0" y="0"/>
                </a:lnTo>
              </a:path>
            </a:pathLst>
          </a:custGeom>
          <a:ln w="607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84" name="object 1284"/>
          <p:cNvPicPr/>
          <p:nvPr/>
        </p:nvPicPr>
        <p:blipFill>
          <a:blip r:embed="rId182" cstate="print"/>
          <a:stretch>
            <a:fillRect/>
          </a:stretch>
        </p:blipFill>
        <p:spPr>
          <a:xfrm>
            <a:off x="17650246" y="8083572"/>
            <a:ext cx="1079731" cy="95123"/>
          </a:xfrm>
          <a:prstGeom prst="rect">
            <a:avLst/>
          </a:prstGeom>
        </p:spPr>
      </p:pic>
      <p:sp>
        <p:nvSpPr>
          <p:cNvPr id="1285" name="object 1285"/>
          <p:cNvSpPr/>
          <p:nvPr/>
        </p:nvSpPr>
        <p:spPr>
          <a:xfrm>
            <a:off x="15734621" y="8281935"/>
            <a:ext cx="50165" cy="72390"/>
          </a:xfrm>
          <a:custGeom>
            <a:avLst/>
            <a:gdLst/>
            <a:ahLst/>
            <a:cxnLst/>
            <a:rect l="l" t="t" r="r" b="b"/>
            <a:pathLst>
              <a:path w="50165" h="72389">
                <a:moveTo>
                  <a:pt x="39445" y="54645"/>
                </a:moveTo>
                <a:lnTo>
                  <a:pt x="30358" y="54645"/>
                </a:lnTo>
                <a:lnTo>
                  <a:pt x="30358" y="71828"/>
                </a:lnTo>
                <a:lnTo>
                  <a:pt x="39445" y="71828"/>
                </a:lnTo>
                <a:lnTo>
                  <a:pt x="39445" y="54645"/>
                </a:lnTo>
                <a:close/>
              </a:path>
              <a:path w="50165" h="72389">
                <a:moveTo>
                  <a:pt x="39445" y="0"/>
                </a:moveTo>
                <a:lnTo>
                  <a:pt x="32382" y="0"/>
                </a:lnTo>
                <a:lnTo>
                  <a:pt x="0" y="46549"/>
                </a:lnTo>
                <a:lnTo>
                  <a:pt x="0" y="54645"/>
                </a:lnTo>
                <a:lnTo>
                  <a:pt x="49565" y="54645"/>
                </a:lnTo>
                <a:lnTo>
                  <a:pt x="49565" y="46549"/>
                </a:lnTo>
                <a:lnTo>
                  <a:pt x="8095" y="46549"/>
                </a:lnTo>
                <a:lnTo>
                  <a:pt x="30358" y="14167"/>
                </a:lnTo>
                <a:lnTo>
                  <a:pt x="39445" y="14167"/>
                </a:lnTo>
                <a:lnTo>
                  <a:pt x="39445" y="0"/>
                </a:lnTo>
                <a:close/>
              </a:path>
              <a:path w="50165" h="72389">
                <a:moveTo>
                  <a:pt x="39445" y="14167"/>
                </a:moveTo>
                <a:lnTo>
                  <a:pt x="30358" y="14167"/>
                </a:lnTo>
                <a:lnTo>
                  <a:pt x="30358" y="46549"/>
                </a:lnTo>
                <a:lnTo>
                  <a:pt x="39445" y="46549"/>
                </a:lnTo>
                <a:lnTo>
                  <a:pt x="39445" y="141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86" name="object 1286"/>
          <p:cNvGrpSpPr/>
          <p:nvPr/>
        </p:nvGrpSpPr>
        <p:grpSpPr>
          <a:xfrm>
            <a:off x="17633042" y="8478253"/>
            <a:ext cx="1048385" cy="94615"/>
            <a:chOff x="17608627" y="5320522"/>
            <a:chExt cx="1048385" cy="94615"/>
          </a:xfrm>
        </p:grpSpPr>
        <p:pic>
          <p:nvPicPr>
            <p:cNvPr id="1287" name="object 1287"/>
            <p:cNvPicPr/>
            <p:nvPr/>
          </p:nvPicPr>
          <p:blipFill>
            <a:blip r:embed="rId183" cstate="print"/>
            <a:stretch>
              <a:fillRect/>
            </a:stretch>
          </p:blipFill>
          <p:spPr>
            <a:xfrm>
              <a:off x="17608627" y="5321514"/>
              <a:ext cx="393628" cy="72860"/>
            </a:xfrm>
            <a:prstGeom prst="rect">
              <a:avLst/>
            </a:prstGeom>
          </p:spPr>
        </p:pic>
        <p:pic>
          <p:nvPicPr>
            <p:cNvPr id="1288" name="object 1288"/>
            <p:cNvPicPr/>
            <p:nvPr/>
          </p:nvPicPr>
          <p:blipFill>
            <a:blip r:embed="rId184" cstate="print"/>
            <a:stretch>
              <a:fillRect/>
            </a:stretch>
          </p:blipFill>
          <p:spPr>
            <a:xfrm>
              <a:off x="18017455" y="5320522"/>
              <a:ext cx="639553" cy="94091"/>
            </a:xfrm>
            <a:prstGeom prst="rect">
              <a:avLst/>
            </a:prstGeom>
          </p:spPr>
        </p:pic>
      </p:grpSp>
      <p:pic>
        <p:nvPicPr>
          <p:cNvPr id="1289" name="object 1289"/>
          <p:cNvPicPr/>
          <p:nvPr/>
        </p:nvPicPr>
        <p:blipFill>
          <a:blip r:embed="rId185" cstate="print"/>
          <a:stretch>
            <a:fillRect/>
          </a:stretch>
        </p:blipFill>
        <p:spPr>
          <a:xfrm>
            <a:off x="19598272" y="8479265"/>
            <a:ext cx="319736" cy="87007"/>
          </a:xfrm>
          <a:prstGeom prst="rect">
            <a:avLst/>
          </a:prstGeom>
        </p:spPr>
      </p:pic>
      <p:pic>
        <p:nvPicPr>
          <p:cNvPr id="1290" name="object 1290"/>
          <p:cNvPicPr/>
          <p:nvPr/>
        </p:nvPicPr>
        <p:blipFill>
          <a:blip r:embed="rId186" cstate="print"/>
          <a:stretch>
            <a:fillRect/>
          </a:stretch>
        </p:blipFill>
        <p:spPr>
          <a:xfrm>
            <a:off x="17567286" y="8276875"/>
            <a:ext cx="516074" cy="76867"/>
          </a:xfrm>
          <a:prstGeom prst="rect">
            <a:avLst/>
          </a:prstGeom>
        </p:spPr>
      </p:pic>
      <p:pic>
        <p:nvPicPr>
          <p:cNvPr id="1291" name="object 1291"/>
          <p:cNvPicPr/>
          <p:nvPr/>
        </p:nvPicPr>
        <p:blipFill>
          <a:blip r:embed="rId187" cstate="print"/>
          <a:stretch>
            <a:fillRect/>
          </a:stretch>
        </p:blipFill>
        <p:spPr>
          <a:xfrm>
            <a:off x="18261464" y="8278879"/>
            <a:ext cx="574768" cy="86015"/>
          </a:xfrm>
          <a:prstGeom prst="rect">
            <a:avLst/>
          </a:prstGeom>
        </p:spPr>
      </p:pic>
      <p:pic>
        <p:nvPicPr>
          <p:cNvPr id="1292" name="object 1292"/>
          <p:cNvPicPr/>
          <p:nvPr/>
        </p:nvPicPr>
        <p:blipFill>
          <a:blip r:embed="rId188" cstate="print"/>
          <a:stretch>
            <a:fillRect/>
          </a:stretch>
        </p:blipFill>
        <p:spPr>
          <a:xfrm>
            <a:off x="16226430" y="8288007"/>
            <a:ext cx="789301" cy="90043"/>
          </a:xfrm>
          <a:prstGeom prst="rect">
            <a:avLst/>
          </a:prstGeom>
        </p:spPr>
      </p:pic>
      <p:sp>
        <p:nvSpPr>
          <p:cNvPr id="1293" name="object 1293"/>
          <p:cNvSpPr/>
          <p:nvPr/>
        </p:nvSpPr>
        <p:spPr>
          <a:xfrm>
            <a:off x="19039676" y="8286995"/>
            <a:ext cx="27305" cy="72390"/>
          </a:xfrm>
          <a:custGeom>
            <a:avLst/>
            <a:gdLst/>
            <a:ahLst/>
            <a:cxnLst/>
            <a:rect l="l" t="t" r="r" b="b"/>
            <a:pathLst>
              <a:path w="27305" h="72389">
                <a:moveTo>
                  <a:pt x="27302" y="0"/>
                </a:moveTo>
                <a:lnTo>
                  <a:pt x="21230" y="0"/>
                </a:lnTo>
                <a:lnTo>
                  <a:pt x="21230" y="991"/>
                </a:lnTo>
                <a:lnTo>
                  <a:pt x="20239" y="991"/>
                </a:lnTo>
                <a:lnTo>
                  <a:pt x="20239" y="2023"/>
                </a:lnTo>
                <a:lnTo>
                  <a:pt x="19206" y="3015"/>
                </a:lnTo>
                <a:lnTo>
                  <a:pt x="19206" y="4047"/>
                </a:lnTo>
                <a:lnTo>
                  <a:pt x="18215" y="4047"/>
                </a:lnTo>
                <a:lnTo>
                  <a:pt x="18215" y="5039"/>
                </a:lnTo>
                <a:lnTo>
                  <a:pt x="12143" y="11111"/>
                </a:lnTo>
                <a:lnTo>
                  <a:pt x="11111" y="11111"/>
                </a:lnTo>
                <a:lnTo>
                  <a:pt x="11111" y="12143"/>
                </a:lnTo>
                <a:lnTo>
                  <a:pt x="10119" y="12143"/>
                </a:lnTo>
                <a:lnTo>
                  <a:pt x="9087" y="13135"/>
                </a:lnTo>
                <a:lnTo>
                  <a:pt x="8095" y="13135"/>
                </a:lnTo>
                <a:lnTo>
                  <a:pt x="8095" y="14167"/>
                </a:lnTo>
                <a:lnTo>
                  <a:pt x="7063" y="15159"/>
                </a:lnTo>
                <a:lnTo>
                  <a:pt x="6071" y="15159"/>
                </a:lnTo>
                <a:lnTo>
                  <a:pt x="5039" y="16191"/>
                </a:lnTo>
                <a:lnTo>
                  <a:pt x="18215" y="16191"/>
                </a:lnTo>
                <a:lnTo>
                  <a:pt x="18215" y="71828"/>
                </a:lnTo>
                <a:lnTo>
                  <a:pt x="27302" y="71828"/>
                </a:lnTo>
                <a:lnTo>
                  <a:pt x="27302" y="0"/>
                </a:lnTo>
                <a:close/>
              </a:path>
              <a:path w="27305" h="72389">
                <a:moveTo>
                  <a:pt x="15159" y="18215"/>
                </a:moveTo>
                <a:lnTo>
                  <a:pt x="0" y="18215"/>
                </a:lnTo>
                <a:lnTo>
                  <a:pt x="0" y="26310"/>
                </a:lnTo>
                <a:lnTo>
                  <a:pt x="2023" y="26310"/>
                </a:lnTo>
                <a:lnTo>
                  <a:pt x="3015" y="25278"/>
                </a:lnTo>
                <a:lnTo>
                  <a:pt x="4047" y="25278"/>
                </a:lnTo>
                <a:lnTo>
                  <a:pt x="5039" y="24286"/>
                </a:lnTo>
                <a:lnTo>
                  <a:pt x="6071" y="24286"/>
                </a:lnTo>
                <a:lnTo>
                  <a:pt x="7063" y="23254"/>
                </a:lnTo>
                <a:lnTo>
                  <a:pt x="8095" y="23254"/>
                </a:lnTo>
                <a:lnTo>
                  <a:pt x="9087" y="22262"/>
                </a:lnTo>
                <a:lnTo>
                  <a:pt x="10119" y="22262"/>
                </a:lnTo>
                <a:lnTo>
                  <a:pt x="11111" y="21230"/>
                </a:lnTo>
                <a:lnTo>
                  <a:pt x="12143" y="21230"/>
                </a:lnTo>
                <a:lnTo>
                  <a:pt x="15159" y="18215"/>
                </a:lnTo>
                <a:close/>
              </a:path>
              <a:path w="27305" h="72389">
                <a:moveTo>
                  <a:pt x="17182" y="16191"/>
                </a:moveTo>
                <a:lnTo>
                  <a:pt x="4047" y="16191"/>
                </a:lnTo>
                <a:lnTo>
                  <a:pt x="3015" y="17182"/>
                </a:lnTo>
                <a:lnTo>
                  <a:pt x="2023" y="17182"/>
                </a:lnTo>
                <a:lnTo>
                  <a:pt x="991" y="18215"/>
                </a:lnTo>
                <a:lnTo>
                  <a:pt x="16191" y="18215"/>
                </a:lnTo>
                <a:lnTo>
                  <a:pt x="17182" y="17182"/>
                </a:lnTo>
                <a:lnTo>
                  <a:pt x="17182" y="1619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94" name="object 1294"/>
          <p:cNvGrpSpPr/>
          <p:nvPr/>
        </p:nvGrpSpPr>
        <p:grpSpPr>
          <a:xfrm>
            <a:off x="23072" y="3157394"/>
            <a:ext cx="20108545" cy="7104380"/>
            <a:chOff x="-1343" y="-337"/>
            <a:chExt cx="20108545" cy="7104380"/>
          </a:xfrm>
        </p:grpSpPr>
        <p:pic>
          <p:nvPicPr>
            <p:cNvPr id="1295" name="object 1295"/>
            <p:cNvPicPr/>
            <p:nvPr/>
          </p:nvPicPr>
          <p:blipFill>
            <a:blip r:embed="rId189" cstate="print"/>
            <a:stretch>
              <a:fillRect/>
            </a:stretch>
          </p:blipFill>
          <p:spPr>
            <a:xfrm>
              <a:off x="19226758" y="5078646"/>
              <a:ext cx="195266" cy="161912"/>
            </a:xfrm>
            <a:prstGeom prst="rect">
              <a:avLst/>
            </a:prstGeom>
          </p:spPr>
        </p:pic>
        <p:sp>
          <p:nvSpPr>
            <p:cNvPr id="1296" name="object 1296"/>
            <p:cNvSpPr/>
            <p:nvPr/>
          </p:nvSpPr>
          <p:spPr>
            <a:xfrm>
              <a:off x="1691" y="2698"/>
              <a:ext cx="20102830" cy="7098030"/>
            </a:xfrm>
            <a:custGeom>
              <a:avLst/>
              <a:gdLst/>
              <a:ahLst/>
              <a:cxnLst/>
              <a:rect l="l" t="t" r="r" b="b"/>
              <a:pathLst>
                <a:path w="20102830" h="7098030">
                  <a:moveTo>
                    <a:pt x="0" y="7097826"/>
                  </a:moveTo>
                  <a:lnTo>
                    <a:pt x="20102393" y="7097826"/>
                  </a:lnTo>
                  <a:lnTo>
                    <a:pt x="20102393" y="0"/>
                  </a:lnTo>
                  <a:lnTo>
                    <a:pt x="0" y="0"/>
                  </a:lnTo>
                  <a:lnTo>
                    <a:pt x="0" y="7097826"/>
                  </a:lnTo>
                  <a:close/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97" name="object 1297"/>
            <p:cNvSpPr/>
            <p:nvPr/>
          </p:nvSpPr>
          <p:spPr>
            <a:xfrm>
              <a:off x="479336" y="122108"/>
              <a:ext cx="19505930" cy="6859270"/>
            </a:xfrm>
            <a:custGeom>
              <a:avLst/>
              <a:gdLst/>
              <a:ahLst/>
              <a:cxnLst/>
              <a:rect l="l" t="t" r="r" b="b"/>
              <a:pathLst>
                <a:path w="19505930" h="6859270">
                  <a:moveTo>
                    <a:pt x="0" y="6859006"/>
                  </a:moveTo>
                  <a:lnTo>
                    <a:pt x="19505342" y="6859006"/>
                  </a:lnTo>
                  <a:lnTo>
                    <a:pt x="19505342" y="0"/>
                  </a:lnTo>
                  <a:lnTo>
                    <a:pt x="0" y="0"/>
                  </a:lnTo>
                  <a:lnTo>
                    <a:pt x="0" y="6859006"/>
                  </a:lnTo>
                  <a:close/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98" name="object 1298"/>
            <p:cNvPicPr/>
            <p:nvPr/>
          </p:nvPicPr>
          <p:blipFill>
            <a:blip r:embed="rId190" cstate="print"/>
            <a:stretch>
              <a:fillRect/>
            </a:stretch>
          </p:blipFill>
          <p:spPr>
            <a:xfrm>
              <a:off x="17800898" y="7007425"/>
              <a:ext cx="400732" cy="81968"/>
            </a:xfrm>
            <a:prstGeom prst="rect">
              <a:avLst/>
            </a:prstGeom>
          </p:spPr>
        </p:pic>
        <p:pic>
          <p:nvPicPr>
            <p:cNvPr id="1299" name="object 1299"/>
            <p:cNvPicPr/>
            <p:nvPr/>
          </p:nvPicPr>
          <p:blipFill>
            <a:blip r:embed="rId191" cstate="print"/>
            <a:stretch>
              <a:fillRect/>
            </a:stretch>
          </p:blipFill>
          <p:spPr>
            <a:xfrm>
              <a:off x="19644673" y="7008437"/>
              <a:ext cx="191258" cy="65776"/>
            </a:xfrm>
            <a:prstGeom prst="rect">
              <a:avLst/>
            </a:prstGeom>
          </p:spPr>
        </p:pic>
        <p:sp>
          <p:nvSpPr>
            <p:cNvPr id="1300" name="object 1300"/>
            <p:cNvSpPr/>
            <p:nvPr/>
          </p:nvSpPr>
          <p:spPr>
            <a:xfrm>
              <a:off x="19937127" y="6981114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1" name="object 1301"/>
            <p:cNvSpPr/>
            <p:nvPr/>
          </p:nvSpPr>
          <p:spPr>
            <a:xfrm>
              <a:off x="479336" y="6933573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2" name="object 1302"/>
            <p:cNvSpPr/>
            <p:nvPr/>
          </p:nvSpPr>
          <p:spPr>
            <a:xfrm>
              <a:off x="19937127" y="122108"/>
              <a:ext cx="47625" cy="0"/>
            </a:xfrm>
            <a:custGeom>
              <a:avLst/>
              <a:gdLst/>
              <a:ahLst/>
              <a:cxnLst/>
              <a:rect l="l" t="t" r="r" b="b"/>
              <a:pathLst>
                <a:path w="47625">
                  <a:moveTo>
                    <a:pt x="0" y="0"/>
                  </a:moveTo>
                  <a:lnTo>
                    <a:pt x="4754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3" name="object 1303"/>
            <p:cNvSpPr/>
            <p:nvPr/>
          </p:nvSpPr>
          <p:spPr>
            <a:xfrm>
              <a:off x="15563474" y="5663554"/>
              <a:ext cx="4423410" cy="1317625"/>
            </a:xfrm>
            <a:custGeom>
              <a:avLst/>
              <a:gdLst/>
              <a:ahLst/>
              <a:cxnLst/>
              <a:rect l="l" t="t" r="r" b="b"/>
              <a:pathLst>
                <a:path w="4423409" h="1317625">
                  <a:moveTo>
                    <a:pt x="0" y="1317560"/>
                  </a:moveTo>
                  <a:lnTo>
                    <a:pt x="0" y="0"/>
                  </a:lnTo>
                  <a:lnTo>
                    <a:pt x="4423219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4" name="object 1304"/>
            <p:cNvSpPr/>
            <p:nvPr/>
          </p:nvSpPr>
          <p:spPr>
            <a:xfrm>
              <a:off x="15971290" y="5663554"/>
              <a:ext cx="548640" cy="0"/>
            </a:xfrm>
            <a:custGeom>
              <a:avLst/>
              <a:gdLst/>
              <a:ahLst/>
              <a:cxnLst/>
              <a:rect l="l" t="t" r="r" b="b"/>
              <a:pathLst>
                <a:path w="548640">
                  <a:moveTo>
                    <a:pt x="0" y="0"/>
                  </a:moveTo>
                  <a:lnTo>
                    <a:pt x="548477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5" name="object 1305"/>
            <p:cNvSpPr/>
            <p:nvPr/>
          </p:nvSpPr>
          <p:spPr>
            <a:xfrm>
              <a:off x="15563474" y="6142207"/>
              <a:ext cx="0" cy="120014"/>
            </a:xfrm>
            <a:custGeom>
              <a:avLst/>
              <a:gdLst/>
              <a:ahLst/>
              <a:cxnLst/>
              <a:rect l="l" t="t" r="r" b="b"/>
              <a:pathLst>
                <a:path h="120014">
                  <a:moveTo>
                    <a:pt x="0" y="119410"/>
                  </a:moveTo>
                  <a:lnTo>
                    <a:pt x="0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6" name="object 1306"/>
            <p:cNvSpPr/>
            <p:nvPr/>
          </p:nvSpPr>
          <p:spPr>
            <a:xfrm>
              <a:off x="15705146" y="5663554"/>
              <a:ext cx="548005" cy="0"/>
            </a:xfrm>
            <a:custGeom>
              <a:avLst/>
              <a:gdLst/>
              <a:ahLst/>
              <a:cxnLst/>
              <a:rect l="l" t="t" r="r" b="b"/>
              <a:pathLst>
                <a:path w="548005">
                  <a:moveTo>
                    <a:pt x="0" y="0"/>
                  </a:moveTo>
                  <a:lnTo>
                    <a:pt x="547445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7" name="object 1307"/>
            <p:cNvSpPr/>
            <p:nvPr/>
          </p:nvSpPr>
          <p:spPr>
            <a:xfrm>
              <a:off x="16877999" y="5663554"/>
              <a:ext cx="240029" cy="0"/>
            </a:xfrm>
            <a:custGeom>
              <a:avLst/>
              <a:gdLst/>
              <a:ahLst/>
              <a:cxnLst/>
              <a:rect l="l" t="t" r="r" b="b"/>
              <a:pathLst>
                <a:path w="240030">
                  <a:moveTo>
                    <a:pt x="0" y="0"/>
                  </a:moveTo>
                  <a:lnTo>
                    <a:pt x="239812" y="0"/>
                  </a:lnTo>
                </a:path>
              </a:pathLst>
            </a:custGeom>
            <a:ln w="910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08" name="object 1308"/>
            <p:cNvSpPr/>
            <p:nvPr/>
          </p:nvSpPr>
          <p:spPr>
            <a:xfrm>
              <a:off x="19517168" y="5806259"/>
              <a:ext cx="32384" cy="11430"/>
            </a:xfrm>
            <a:custGeom>
              <a:avLst/>
              <a:gdLst/>
              <a:ahLst/>
              <a:cxnLst/>
              <a:rect l="l" t="t" r="r" b="b"/>
              <a:pathLst>
                <a:path w="32384" h="11429">
                  <a:moveTo>
                    <a:pt x="32382" y="0"/>
                  </a:moveTo>
                  <a:lnTo>
                    <a:pt x="0" y="0"/>
                  </a:lnTo>
                  <a:lnTo>
                    <a:pt x="0" y="11111"/>
                  </a:lnTo>
                  <a:lnTo>
                    <a:pt x="32382" y="11111"/>
                  </a:lnTo>
                  <a:lnTo>
                    <a:pt x="3238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09" name="object 1309"/>
            <p:cNvPicPr/>
            <p:nvPr/>
          </p:nvPicPr>
          <p:blipFill>
            <a:blip r:embed="rId192" cstate="print"/>
            <a:stretch>
              <a:fillRect/>
            </a:stretch>
          </p:blipFill>
          <p:spPr>
            <a:xfrm>
              <a:off x="19585981" y="5756653"/>
              <a:ext cx="154828" cy="86015"/>
            </a:xfrm>
            <a:prstGeom prst="rect">
              <a:avLst/>
            </a:prstGeom>
          </p:spPr>
        </p:pic>
        <p:sp>
          <p:nvSpPr>
            <p:cNvPr id="1310" name="object 1310"/>
            <p:cNvSpPr/>
            <p:nvPr/>
          </p:nvSpPr>
          <p:spPr>
            <a:xfrm>
              <a:off x="19148817" y="6264653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1" name="object 1311"/>
            <p:cNvSpPr/>
            <p:nvPr/>
          </p:nvSpPr>
          <p:spPr>
            <a:xfrm>
              <a:off x="18789575" y="6264653"/>
              <a:ext cx="0" cy="716915"/>
            </a:xfrm>
            <a:custGeom>
              <a:avLst/>
              <a:gdLst/>
              <a:ahLst/>
              <a:cxnLst/>
              <a:rect l="l" t="t" r="r" b="b"/>
              <a:pathLst>
                <a:path h="716915">
                  <a:moveTo>
                    <a:pt x="0" y="716461"/>
                  </a:moveTo>
                  <a:lnTo>
                    <a:pt x="0" y="0"/>
                  </a:lnTo>
                  <a:lnTo>
                    <a:pt x="0" y="716461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2" name="object 1312"/>
            <p:cNvSpPr/>
            <p:nvPr/>
          </p:nvSpPr>
          <p:spPr>
            <a:xfrm>
              <a:off x="16041115" y="566659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3" name="object 1313"/>
            <p:cNvSpPr/>
            <p:nvPr/>
          </p:nvSpPr>
          <p:spPr>
            <a:xfrm>
              <a:off x="19507048" y="6264653"/>
              <a:ext cx="0" cy="358775"/>
            </a:xfrm>
            <a:custGeom>
              <a:avLst/>
              <a:gdLst/>
              <a:ahLst/>
              <a:cxnLst/>
              <a:rect l="l" t="t" r="r" b="b"/>
              <a:pathLst>
                <a:path h="358775">
                  <a:moveTo>
                    <a:pt x="0" y="0"/>
                  </a:moveTo>
                  <a:lnTo>
                    <a:pt x="0" y="35823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4" name="object 1314"/>
            <p:cNvSpPr/>
            <p:nvPr/>
          </p:nvSpPr>
          <p:spPr>
            <a:xfrm>
              <a:off x="17116818" y="566661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5" name="object 1315"/>
            <p:cNvSpPr/>
            <p:nvPr/>
          </p:nvSpPr>
          <p:spPr>
            <a:xfrm>
              <a:off x="17116818" y="5906422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6" name="object 1316"/>
            <p:cNvSpPr/>
            <p:nvPr/>
          </p:nvSpPr>
          <p:spPr>
            <a:xfrm>
              <a:off x="17116818" y="6622884"/>
              <a:ext cx="2868295" cy="0"/>
            </a:xfrm>
            <a:custGeom>
              <a:avLst/>
              <a:gdLst/>
              <a:ahLst/>
              <a:cxnLst/>
              <a:rect l="l" t="t" r="r" b="b"/>
              <a:pathLst>
                <a:path w="2868294">
                  <a:moveTo>
                    <a:pt x="0" y="0"/>
                  </a:moveTo>
                  <a:lnTo>
                    <a:pt x="286787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7" name="object 1317"/>
            <p:cNvSpPr/>
            <p:nvPr/>
          </p:nvSpPr>
          <p:spPr>
            <a:xfrm>
              <a:off x="16877999" y="566659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8" name="object 1318"/>
            <p:cNvSpPr/>
            <p:nvPr/>
          </p:nvSpPr>
          <p:spPr>
            <a:xfrm>
              <a:off x="16518756" y="566659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0"/>
                  </a:moveTo>
                  <a:lnTo>
                    <a:pt x="0" y="1314504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19" name="object 1319"/>
            <p:cNvSpPr/>
            <p:nvPr/>
          </p:nvSpPr>
          <p:spPr>
            <a:xfrm>
              <a:off x="18789575" y="6384063"/>
              <a:ext cx="1195705" cy="0"/>
            </a:xfrm>
            <a:custGeom>
              <a:avLst/>
              <a:gdLst/>
              <a:ahLst/>
              <a:cxnLst/>
              <a:rect l="l" t="t" r="r" b="b"/>
              <a:pathLst>
                <a:path w="1195705">
                  <a:moveTo>
                    <a:pt x="0" y="0"/>
                  </a:moveTo>
                  <a:lnTo>
                    <a:pt x="1195094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0" name="object 1320"/>
            <p:cNvSpPr/>
            <p:nvPr/>
          </p:nvSpPr>
          <p:spPr>
            <a:xfrm>
              <a:off x="15562462" y="662288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1" name="object 1321"/>
            <p:cNvSpPr/>
            <p:nvPr/>
          </p:nvSpPr>
          <p:spPr>
            <a:xfrm>
              <a:off x="15562462" y="686170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2" name="object 1322"/>
            <p:cNvSpPr/>
            <p:nvPr/>
          </p:nvSpPr>
          <p:spPr>
            <a:xfrm>
              <a:off x="15562462" y="6384063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3" name="object 1323"/>
            <p:cNvSpPr/>
            <p:nvPr/>
          </p:nvSpPr>
          <p:spPr>
            <a:xfrm>
              <a:off x="15562462" y="6981114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4" name="object 1324"/>
            <p:cNvSpPr/>
            <p:nvPr/>
          </p:nvSpPr>
          <p:spPr>
            <a:xfrm>
              <a:off x="15562462" y="674229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5" name="object 1325"/>
            <p:cNvSpPr/>
            <p:nvPr/>
          </p:nvSpPr>
          <p:spPr>
            <a:xfrm>
              <a:off x="15562462" y="6503474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6" name="object 1326"/>
            <p:cNvSpPr/>
            <p:nvPr/>
          </p:nvSpPr>
          <p:spPr>
            <a:xfrm>
              <a:off x="15562462" y="5786000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7" name="object 1327"/>
            <p:cNvSpPr/>
            <p:nvPr/>
          </p:nvSpPr>
          <p:spPr>
            <a:xfrm>
              <a:off x="15562462" y="6025833"/>
              <a:ext cx="1554480" cy="0"/>
            </a:xfrm>
            <a:custGeom>
              <a:avLst/>
              <a:gdLst/>
              <a:ahLst/>
              <a:cxnLst/>
              <a:rect l="l" t="t" r="r" b="b"/>
              <a:pathLst>
                <a:path w="1554480">
                  <a:moveTo>
                    <a:pt x="0" y="0"/>
                  </a:moveTo>
                  <a:lnTo>
                    <a:pt x="155435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8" name="object 1328"/>
            <p:cNvSpPr/>
            <p:nvPr/>
          </p:nvSpPr>
          <p:spPr>
            <a:xfrm>
              <a:off x="15562462" y="6264653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29" name="object 1329"/>
            <p:cNvSpPr/>
            <p:nvPr/>
          </p:nvSpPr>
          <p:spPr>
            <a:xfrm>
              <a:off x="15559258" y="5669752"/>
              <a:ext cx="4422775" cy="0"/>
            </a:xfrm>
            <a:custGeom>
              <a:avLst/>
              <a:gdLst/>
              <a:ahLst/>
              <a:cxnLst/>
              <a:rect l="l" t="t" r="r" b="b"/>
              <a:pathLst>
                <a:path w="4422775">
                  <a:moveTo>
                    <a:pt x="0" y="0"/>
                  </a:moveTo>
                  <a:lnTo>
                    <a:pt x="4422227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0" name="object 1330"/>
            <p:cNvSpPr/>
            <p:nvPr/>
          </p:nvSpPr>
          <p:spPr>
            <a:xfrm>
              <a:off x="19984690" y="5666610"/>
              <a:ext cx="0" cy="1315085"/>
            </a:xfrm>
            <a:custGeom>
              <a:avLst/>
              <a:gdLst/>
              <a:ahLst/>
              <a:cxnLst/>
              <a:rect l="l" t="t" r="r" b="b"/>
              <a:pathLst>
                <a:path h="1315084">
                  <a:moveTo>
                    <a:pt x="0" y="1314504"/>
                  </a:moveTo>
                  <a:lnTo>
                    <a:pt x="0" y="0"/>
                  </a:lnTo>
                </a:path>
              </a:pathLst>
            </a:custGeom>
            <a:ln w="14167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1" name="object 1331"/>
            <p:cNvSpPr/>
            <p:nvPr/>
          </p:nvSpPr>
          <p:spPr>
            <a:xfrm>
              <a:off x="17667321" y="5774868"/>
              <a:ext cx="42545" cy="72390"/>
            </a:xfrm>
            <a:custGeom>
              <a:avLst/>
              <a:gdLst/>
              <a:ahLst/>
              <a:cxnLst/>
              <a:rect l="l" t="t" r="r" b="b"/>
              <a:pathLst>
                <a:path w="42544" h="72389">
                  <a:moveTo>
                    <a:pt x="0" y="0"/>
                  </a:moveTo>
                  <a:lnTo>
                    <a:pt x="42501" y="7182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2" name="object 1332"/>
            <p:cNvSpPr/>
            <p:nvPr/>
          </p:nvSpPr>
          <p:spPr>
            <a:xfrm>
              <a:off x="17644045" y="5726315"/>
              <a:ext cx="66040" cy="72390"/>
            </a:xfrm>
            <a:custGeom>
              <a:avLst/>
              <a:gdLst/>
              <a:ahLst/>
              <a:cxnLst/>
              <a:rect l="l" t="t" r="r" b="b"/>
              <a:pathLst>
                <a:path w="66040" h="72389">
                  <a:moveTo>
                    <a:pt x="0" y="71828"/>
                  </a:moveTo>
                  <a:lnTo>
                    <a:pt x="6575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3" name="object 1333"/>
            <p:cNvSpPr/>
            <p:nvPr/>
          </p:nvSpPr>
          <p:spPr>
            <a:xfrm>
              <a:off x="17644045" y="5726315"/>
              <a:ext cx="0" cy="120650"/>
            </a:xfrm>
            <a:custGeom>
              <a:avLst/>
              <a:gdLst/>
              <a:ahLst/>
              <a:cxnLst/>
              <a:rect l="l" t="t" r="r" b="b"/>
              <a:pathLst>
                <a:path h="120650">
                  <a:moveTo>
                    <a:pt x="0" y="12040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4" name="object 1334"/>
            <p:cNvSpPr/>
            <p:nvPr/>
          </p:nvSpPr>
          <p:spPr>
            <a:xfrm>
              <a:off x="17745240" y="5741474"/>
              <a:ext cx="0" cy="87630"/>
            </a:xfrm>
            <a:custGeom>
              <a:avLst/>
              <a:gdLst/>
              <a:ahLst/>
              <a:cxnLst/>
              <a:rect l="l" t="t" r="r" b="b"/>
              <a:pathLst>
                <a:path h="87629">
                  <a:moveTo>
                    <a:pt x="0" y="0"/>
                  </a:moveTo>
                  <a:lnTo>
                    <a:pt x="0" y="8702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5" name="object 1335"/>
            <p:cNvSpPr/>
            <p:nvPr/>
          </p:nvSpPr>
          <p:spPr>
            <a:xfrm>
              <a:off x="17745240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6" name="object 1336"/>
            <p:cNvSpPr/>
            <p:nvPr/>
          </p:nvSpPr>
          <p:spPr>
            <a:xfrm>
              <a:off x="17763456" y="5846717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7" name="object 1337"/>
            <p:cNvSpPr/>
            <p:nvPr/>
          </p:nvSpPr>
          <p:spPr>
            <a:xfrm>
              <a:off x="17754369" y="5753617"/>
              <a:ext cx="15240" cy="12700"/>
            </a:xfrm>
            <a:custGeom>
              <a:avLst/>
              <a:gdLst/>
              <a:ahLst/>
              <a:cxnLst/>
              <a:rect l="l" t="t" r="r" b="b"/>
              <a:pathLst>
                <a:path w="15240" h="12700">
                  <a:moveTo>
                    <a:pt x="15159" y="0"/>
                  </a:moveTo>
                  <a:lnTo>
                    <a:pt x="0" y="1214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8" name="object 1338"/>
            <p:cNvSpPr/>
            <p:nvPr/>
          </p:nvSpPr>
          <p:spPr>
            <a:xfrm>
              <a:off x="17745240" y="5726295"/>
              <a:ext cx="15240" cy="15240"/>
            </a:xfrm>
            <a:custGeom>
              <a:avLst/>
              <a:gdLst/>
              <a:ahLst/>
              <a:cxnLst/>
              <a:rect l="l" t="t" r="r" b="b"/>
              <a:pathLst>
                <a:path w="15240" h="15239">
                  <a:moveTo>
                    <a:pt x="14673" y="0"/>
                  </a:moveTo>
                  <a:lnTo>
                    <a:pt x="6577" y="0"/>
                  </a:lnTo>
                  <a:lnTo>
                    <a:pt x="0" y="6557"/>
                  </a:lnTo>
                  <a:lnTo>
                    <a:pt x="0" y="14673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39" name="object 1339"/>
            <p:cNvSpPr/>
            <p:nvPr/>
          </p:nvSpPr>
          <p:spPr>
            <a:xfrm>
              <a:off x="17760187" y="5726344"/>
              <a:ext cx="15875" cy="27940"/>
            </a:xfrm>
            <a:custGeom>
              <a:avLst/>
              <a:gdLst/>
              <a:ahLst/>
              <a:cxnLst/>
              <a:rect l="l" t="t" r="r" b="b"/>
              <a:pathLst>
                <a:path w="15875" h="27939">
                  <a:moveTo>
                    <a:pt x="9087" y="27383"/>
                  </a:moveTo>
                  <a:lnTo>
                    <a:pt x="13803" y="23234"/>
                  </a:lnTo>
                  <a:lnTo>
                    <a:pt x="15584" y="16676"/>
                  </a:lnTo>
                  <a:lnTo>
                    <a:pt x="13560" y="10665"/>
                  </a:lnTo>
                  <a:lnTo>
                    <a:pt x="11617" y="4735"/>
                  </a:lnTo>
                  <a:lnTo>
                    <a:pt x="6213" y="505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0" name="object 1340"/>
            <p:cNvSpPr/>
            <p:nvPr/>
          </p:nvSpPr>
          <p:spPr>
            <a:xfrm>
              <a:off x="17795839" y="578094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0"/>
                  </a:moveTo>
                  <a:lnTo>
                    <a:pt x="0" y="4754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1" name="object 1341"/>
            <p:cNvSpPr/>
            <p:nvPr/>
          </p:nvSpPr>
          <p:spPr>
            <a:xfrm>
              <a:off x="17777118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9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2" name="object 1342"/>
            <p:cNvSpPr/>
            <p:nvPr/>
          </p:nvSpPr>
          <p:spPr>
            <a:xfrm>
              <a:off x="17763456" y="5762725"/>
              <a:ext cx="14604" cy="0"/>
            </a:xfrm>
            <a:custGeom>
              <a:avLst/>
              <a:gdLst/>
              <a:ahLst/>
              <a:cxnLst/>
              <a:rect l="l" t="t" r="r" b="b"/>
              <a:pathLst>
                <a:path w="14605">
                  <a:moveTo>
                    <a:pt x="0" y="0"/>
                  </a:moveTo>
                  <a:lnTo>
                    <a:pt x="14167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3" name="object 1343"/>
            <p:cNvSpPr/>
            <p:nvPr/>
          </p:nvSpPr>
          <p:spPr>
            <a:xfrm>
              <a:off x="17745240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4" name="object 1344"/>
            <p:cNvSpPr/>
            <p:nvPr/>
          </p:nvSpPr>
          <p:spPr>
            <a:xfrm>
              <a:off x="17777118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9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5" name="object 1345"/>
            <p:cNvPicPr/>
            <p:nvPr/>
          </p:nvPicPr>
          <p:blipFill>
            <a:blip r:embed="rId193" cstate="print"/>
            <a:stretch>
              <a:fillRect/>
            </a:stretch>
          </p:blipFill>
          <p:spPr>
            <a:xfrm>
              <a:off x="17828221" y="5759689"/>
              <a:ext cx="72354" cy="90063"/>
            </a:xfrm>
            <a:prstGeom prst="rect">
              <a:avLst/>
            </a:prstGeom>
          </p:spPr>
        </p:pic>
        <p:sp>
          <p:nvSpPr>
            <p:cNvPr id="1346" name="object 1346"/>
            <p:cNvSpPr/>
            <p:nvPr/>
          </p:nvSpPr>
          <p:spPr>
            <a:xfrm>
              <a:off x="17933485" y="5762745"/>
              <a:ext cx="53975" cy="84455"/>
            </a:xfrm>
            <a:custGeom>
              <a:avLst/>
              <a:gdLst/>
              <a:ahLst/>
              <a:cxnLst/>
              <a:rect l="l" t="t" r="r" b="b"/>
              <a:pathLst>
                <a:path w="53975" h="84454">
                  <a:moveTo>
                    <a:pt x="53613" y="83971"/>
                  </a:moveTo>
                  <a:lnTo>
                    <a:pt x="53613" y="0"/>
                  </a:lnTo>
                  <a:lnTo>
                    <a:pt x="24286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47" name="object 1347"/>
            <p:cNvSpPr/>
            <p:nvPr/>
          </p:nvSpPr>
          <p:spPr>
            <a:xfrm>
              <a:off x="18023527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48" name="object 1348"/>
            <p:cNvPicPr/>
            <p:nvPr/>
          </p:nvPicPr>
          <p:blipFill>
            <a:blip r:embed="rId194" cstate="print"/>
            <a:stretch>
              <a:fillRect/>
            </a:stretch>
          </p:blipFill>
          <p:spPr>
            <a:xfrm>
              <a:off x="18054898" y="5738438"/>
              <a:ext cx="85003" cy="137625"/>
            </a:xfrm>
            <a:prstGeom prst="rect">
              <a:avLst/>
            </a:prstGeom>
          </p:spPr>
        </p:pic>
        <p:sp>
          <p:nvSpPr>
            <p:cNvPr id="1349" name="object 1349"/>
            <p:cNvSpPr/>
            <p:nvPr/>
          </p:nvSpPr>
          <p:spPr>
            <a:xfrm>
              <a:off x="18172284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0" name="object 1350"/>
            <p:cNvSpPr/>
            <p:nvPr/>
          </p:nvSpPr>
          <p:spPr>
            <a:xfrm>
              <a:off x="18225918" y="5798143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1" name="object 1351"/>
            <p:cNvSpPr/>
            <p:nvPr/>
          </p:nvSpPr>
          <p:spPr>
            <a:xfrm>
              <a:off x="18208715" y="5762745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2" name="object 1352"/>
            <p:cNvSpPr/>
            <p:nvPr/>
          </p:nvSpPr>
          <p:spPr>
            <a:xfrm>
              <a:off x="18208715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53" name="object 1353"/>
            <p:cNvPicPr/>
            <p:nvPr/>
          </p:nvPicPr>
          <p:blipFill>
            <a:blip r:embed="rId195" cstate="print"/>
            <a:stretch>
              <a:fillRect/>
            </a:stretch>
          </p:blipFill>
          <p:spPr>
            <a:xfrm>
              <a:off x="18294731" y="5759689"/>
              <a:ext cx="71342" cy="90063"/>
            </a:xfrm>
            <a:prstGeom prst="rect">
              <a:avLst/>
            </a:prstGeom>
          </p:spPr>
        </p:pic>
        <p:pic>
          <p:nvPicPr>
            <p:cNvPr id="1354" name="object 1354"/>
            <p:cNvPicPr/>
            <p:nvPr/>
          </p:nvPicPr>
          <p:blipFill>
            <a:blip r:embed="rId196" cstate="print"/>
            <a:stretch>
              <a:fillRect/>
            </a:stretch>
          </p:blipFill>
          <p:spPr>
            <a:xfrm>
              <a:off x="18395926" y="5762725"/>
              <a:ext cx="72860" cy="104210"/>
            </a:xfrm>
            <a:prstGeom prst="rect">
              <a:avLst/>
            </a:prstGeom>
          </p:spPr>
        </p:pic>
        <p:sp>
          <p:nvSpPr>
            <p:cNvPr id="1355" name="object 1355"/>
            <p:cNvSpPr/>
            <p:nvPr/>
          </p:nvSpPr>
          <p:spPr>
            <a:xfrm>
              <a:off x="18501168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6" name="object 1356"/>
            <p:cNvSpPr/>
            <p:nvPr/>
          </p:nvSpPr>
          <p:spPr>
            <a:xfrm>
              <a:off x="18533551" y="582192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7" name="object 1357"/>
            <p:cNvSpPr/>
            <p:nvPr/>
          </p:nvSpPr>
          <p:spPr>
            <a:xfrm>
              <a:off x="18557837" y="5762745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8" name="object 1358"/>
            <p:cNvSpPr/>
            <p:nvPr/>
          </p:nvSpPr>
          <p:spPr>
            <a:xfrm>
              <a:off x="18533551" y="576272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59" name="object 1359"/>
            <p:cNvSpPr/>
            <p:nvPr/>
          </p:nvSpPr>
          <p:spPr>
            <a:xfrm>
              <a:off x="18620579" y="5804215"/>
              <a:ext cx="53975" cy="0"/>
            </a:xfrm>
            <a:custGeom>
              <a:avLst/>
              <a:gdLst/>
              <a:ahLst/>
              <a:cxnLst/>
              <a:rect l="l" t="t" r="r" b="b"/>
              <a:pathLst>
                <a:path w="53975">
                  <a:moveTo>
                    <a:pt x="0" y="0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0" name="object 1360"/>
            <p:cNvSpPr/>
            <p:nvPr/>
          </p:nvSpPr>
          <p:spPr>
            <a:xfrm>
              <a:off x="18674212" y="576274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1" name="object 1361"/>
            <p:cNvSpPr/>
            <p:nvPr/>
          </p:nvSpPr>
          <p:spPr>
            <a:xfrm>
              <a:off x="18620579" y="576274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8397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2" name="object 1362"/>
            <p:cNvSpPr/>
            <p:nvPr/>
          </p:nvSpPr>
          <p:spPr>
            <a:xfrm>
              <a:off x="18709631" y="582192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3" name="object 1363"/>
            <p:cNvSpPr/>
            <p:nvPr/>
          </p:nvSpPr>
          <p:spPr>
            <a:xfrm>
              <a:off x="18733918" y="5762745"/>
              <a:ext cx="30480" cy="84455"/>
            </a:xfrm>
            <a:custGeom>
              <a:avLst/>
              <a:gdLst/>
              <a:ahLst/>
              <a:cxnLst/>
              <a:rect l="l" t="t" r="r" b="b"/>
              <a:pathLst>
                <a:path w="30480" h="84454">
                  <a:moveTo>
                    <a:pt x="0" y="83971"/>
                  </a:moveTo>
                  <a:lnTo>
                    <a:pt x="30358" y="83971"/>
                  </a:lnTo>
                  <a:lnTo>
                    <a:pt x="3035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4" name="object 1364"/>
            <p:cNvSpPr/>
            <p:nvPr/>
          </p:nvSpPr>
          <p:spPr>
            <a:xfrm>
              <a:off x="18710642" y="576272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5" name="object 1365"/>
            <p:cNvSpPr/>
            <p:nvPr/>
          </p:nvSpPr>
          <p:spPr>
            <a:xfrm>
              <a:off x="18805766" y="5726295"/>
              <a:ext cx="36830" cy="0"/>
            </a:xfrm>
            <a:custGeom>
              <a:avLst/>
              <a:gdLst/>
              <a:ahLst/>
              <a:cxnLst/>
              <a:rect l="l" t="t" r="r" b="b"/>
              <a:pathLst>
                <a:path w="36830">
                  <a:moveTo>
                    <a:pt x="0" y="0"/>
                  </a:moveTo>
                  <a:lnTo>
                    <a:pt x="3643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6" name="object 1366"/>
            <p:cNvSpPr/>
            <p:nvPr/>
          </p:nvSpPr>
          <p:spPr>
            <a:xfrm>
              <a:off x="18796658" y="5821924"/>
              <a:ext cx="24130" cy="24130"/>
            </a:xfrm>
            <a:custGeom>
              <a:avLst/>
              <a:gdLst/>
              <a:ahLst/>
              <a:cxnLst/>
              <a:rect l="l" t="t" r="r" b="b"/>
              <a:pathLst>
                <a:path w="24130" h="24129">
                  <a:moveTo>
                    <a:pt x="0" y="0"/>
                  </a:moveTo>
                  <a:lnTo>
                    <a:pt x="1865" y="9248"/>
                  </a:lnTo>
                  <a:lnTo>
                    <a:pt x="6957" y="16808"/>
                  </a:lnTo>
                  <a:lnTo>
                    <a:pt x="14515" y="21909"/>
                  </a:lnTo>
                  <a:lnTo>
                    <a:pt x="23780" y="2378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67" name="object 1367"/>
            <p:cNvSpPr/>
            <p:nvPr/>
          </p:nvSpPr>
          <p:spPr>
            <a:xfrm>
              <a:off x="18820945" y="5762745"/>
              <a:ext cx="29845" cy="84455"/>
            </a:xfrm>
            <a:custGeom>
              <a:avLst/>
              <a:gdLst/>
              <a:ahLst/>
              <a:cxnLst/>
              <a:rect l="l" t="t" r="r" b="b"/>
              <a:pathLst>
                <a:path w="29844" h="84454">
                  <a:moveTo>
                    <a:pt x="0" y="83971"/>
                  </a:moveTo>
                  <a:lnTo>
                    <a:pt x="29326" y="83971"/>
                  </a:lnTo>
                  <a:lnTo>
                    <a:pt x="29326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68" name="object 1368"/>
            <p:cNvPicPr/>
            <p:nvPr/>
          </p:nvPicPr>
          <p:blipFill>
            <a:blip r:embed="rId197" cstate="print"/>
            <a:stretch>
              <a:fillRect/>
            </a:stretch>
          </p:blipFill>
          <p:spPr>
            <a:xfrm>
              <a:off x="15555379" y="5666590"/>
              <a:ext cx="1561440" cy="1314524"/>
            </a:xfrm>
            <a:prstGeom prst="rect">
              <a:avLst/>
            </a:prstGeom>
          </p:spPr>
        </p:pic>
        <p:sp>
          <p:nvSpPr>
            <p:cNvPr id="1369" name="object 1369"/>
            <p:cNvSpPr/>
            <p:nvPr/>
          </p:nvSpPr>
          <p:spPr>
            <a:xfrm>
              <a:off x="18796658" y="5762725"/>
              <a:ext cx="0" cy="59690"/>
            </a:xfrm>
            <a:custGeom>
              <a:avLst/>
              <a:gdLst/>
              <a:ahLst/>
              <a:cxnLst/>
              <a:rect l="l" t="t" r="r" b="b"/>
              <a:pathLst>
                <a:path h="59689">
                  <a:moveTo>
                    <a:pt x="0" y="0"/>
                  </a:moveTo>
                  <a:lnTo>
                    <a:pt x="0" y="59684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0" name="object 1370"/>
            <p:cNvSpPr/>
            <p:nvPr/>
          </p:nvSpPr>
          <p:spPr>
            <a:xfrm>
              <a:off x="18967172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9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1" name="object 1371"/>
            <p:cNvSpPr/>
            <p:nvPr/>
          </p:nvSpPr>
          <p:spPr>
            <a:xfrm>
              <a:off x="18931247" y="5762725"/>
              <a:ext cx="36830" cy="84455"/>
            </a:xfrm>
            <a:custGeom>
              <a:avLst/>
              <a:gdLst/>
              <a:ahLst/>
              <a:cxnLst/>
              <a:rect l="l" t="t" r="r" b="b"/>
              <a:pathLst>
                <a:path w="36830" h="84454">
                  <a:moveTo>
                    <a:pt x="36430" y="0"/>
                  </a:moveTo>
                  <a:lnTo>
                    <a:pt x="0" y="0"/>
                  </a:ln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2" name="object 1372"/>
            <p:cNvSpPr/>
            <p:nvPr/>
          </p:nvSpPr>
          <p:spPr>
            <a:xfrm>
              <a:off x="18984881" y="5780960"/>
              <a:ext cx="0" cy="66040"/>
            </a:xfrm>
            <a:custGeom>
              <a:avLst/>
              <a:gdLst/>
              <a:ahLst/>
              <a:cxnLst/>
              <a:rect l="l" t="t" r="r" b="b"/>
              <a:pathLst>
                <a:path h="66039">
                  <a:moveTo>
                    <a:pt x="0" y="6575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3" name="object 1373"/>
            <p:cNvSpPr/>
            <p:nvPr/>
          </p:nvSpPr>
          <p:spPr>
            <a:xfrm>
              <a:off x="19053189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17709"/>
                  </a:moveTo>
                  <a:lnTo>
                    <a:pt x="9795" y="17709"/>
                  </a:lnTo>
                  <a:lnTo>
                    <a:pt x="17709" y="9795"/>
                  </a:lnTo>
                  <a:lnTo>
                    <a:pt x="17709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4" name="object 1374"/>
            <p:cNvSpPr/>
            <p:nvPr/>
          </p:nvSpPr>
          <p:spPr>
            <a:xfrm>
              <a:off x="19071910" y="578096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5" name="object 1375"/>
            <p:cNvSpPr/>
            <p:nvPr/>
          </p:nvSpPr>
          <p:spPr>
            <a:xfrm>
              <a:off x="19053189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17709"/>
                  </a:moveTo>
                  <a:lnTo>
                    <a:pt x="17709" y="7913"/>
                  </a:lnTo>
                  <a:lnTo>
                    <a:pt x="9795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6" name="object 1376"/>
            <p:cNvSpPr/>
            <p:nvPr/>
          </p:nvSpPr>
          <p:spPr>
            <a:xfrm>
              <a:off x="19021311" y="5762725"/>
              <a:ext cx="32384" cy="113664"/>
            </a:xfrm>
            <a:custGeom>
              <a:avLst/>
              <a:gdLst/>
              <a:ahLst/>
              <a:cxnLst/>
              <a:rect l="l" t="t" r="r" b="b"/>
              <a:pathLst>
                <a:path w="32384" h="113664">
                  <a:moveTo>
                    <a:pt x="32382" y="0"/>
                  </a:moveTo>
                  <a:lnTo>
                    <a:pt x="0" y="0"/>
                  </a:lnTo>
                  <a:lnTo>
                    <a:pt x="0" y="113338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7" name="object 1377"/>
            <p:cNvSpPr/>
            <p:nvPr/>
          </p:nvSpPr>
          <p:spPr>
            <a:xfrm>
              <a:off x="19021311" y="5846717"/>
              <a:ext cx="32384" cy="0"/>
            </a:xfrm>
            <a:custGeom>
              <a:avLst/>
              <a:gdLst/>
              <a:ahLst/>
              <a:cxnLst/>
              <a:rect l="l" t="t" r="r" b="b"/>
              <a:pathLst>
                <a:path w="32384">
                  <a:moveTo>
                    <a:pt x="0" y="0"/>
                  </a:moveTo>
                  <a:lnTo>
                    <a:pt x="32382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8" name="object 1378"/>
            <p:cNvSpPr/>
            <p:nvPr/>
          </p:nvSpPr>
          <p:spPr>
            <a:xfrm>
              <a:off x="19107348" y="5762725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53613" y="26816"/>
                  </a:moveTo>
                  <a:lnTo>
                    <a:pt x="51512" y="16376"/>
                  </a:lnTo>
                  <a:lnTo>
                    <a:pt x="45775" y="7852"/>
                  </a:lnTo>
                  <a:lnTo>
                    <a:pt x="37253" y="2106"/>
                  </a:lnTo>
                  <a:lnTo>
                    <a:pt x="26796" y="0"/>
                  </a:lnTo>
                  <a:lnTo>
                    <a:pt x="16350" y="2106"/>
                  </a:lnTo>
                  <a:lnTo>
                    <a:pt x="7835" y="7852"/>
                  </a:lnTo>
                  <a:lnTo>
                    <a:pt x="2100" y="16376"/>
                  </a:lnTo>
                  <a:lnTo>
                    <a:pt x="0" y="2681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79" name="object 1379"/>
            <p:cNvSpPr/>
            <p:nvPr/>
          </p:nvSpPr>
          <p:spPr>
            <a:xfrm>
              <a:off x="19107328" y="5790048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0"/>
                  </a:moveTo>
                  <a:lnTo>
                    <a:pt x="0" y="29326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0" name="object 1380"/>
            <p:cNvSpPr/>
            <p:nvPr/>
          </p:nvSpPr>
          <p:spPr>
            <a:xfrm>
              <a:off x="19107328" y="5818888"/>
              <a:ext cx="53975" cy="27305"/>
            </a:xfrm>
            <a:custGeom>
              <a:avLst/>
              <a:gdLst/>
              <a:ahLst/>
              <a:cxnLst/>
              <a:rect l="l" t="t" r="r" b="b"/>
              <a:pathLst>
                <a:path w="53975" h="27304">
                  <a:moveTo>
                    <a:pt x="0" y="0"/>
                  </a:moveTo>
                  <a:lnTo>
                    <a:pt x="2103" y="10440"/>
                  </a:lnTo>
                  <a:lnTo>
                    <a:pt x="7845" y="18963"/>
                  </a:lnTo>
                  <a:lnTo>
                    <a:pt x="16367" y="24709"/>
                  </a:lnTo>
                  <a:lnTo>
                    <a:pt x="26816" y="26816"/>
                  </a:lnTo>
                  <a:lnTo>
                    <a:pt x="37270" y="24709"/>
                  </a:lnTo>
                  <a:lnTo>
                    <a:pt x="45785" y="18963"/>
                  </a:lnTo>
                  <a:lnTo>
                    <a:pt x="51515" y="10440"/>
                  </a:ln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1" name="object 1381"/>
            <p:cNvSpPr/>
            <p:nvPr/>
          </p:nvSpPr>
          <p:spPr>
            <a:xfrm>
              <a:off x="19161973" y="5790068"/>
              <a:ext cx="0" cy="29845"/>
            </a:xfrm>
            <a:custGeom>
              <a:avLst/>
              <a:gdLst/>
              <a:ahLst/>
              <a:cxnLst/>
              <a:rect l="l" t="t" r="r" b="b"/>
              <a:pathLst>
                <a:path h="29845">
                  <a:moveTo>
                    <a:pt x="0" y="29326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2" name="object 1382"/>
            <p:cNvSpPr/>
            <p:nvPr/>
          </p:nvSpPr>
          <p:spPr>
            <a:xfrm>
              <a:off x="19215627" y="5846717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3539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3" name="object 1383"/>
            <p:cNvSpPr/>
            <p:nvPr/>
          </p:nvSpPr>
          <p:spPr>
            <a:xfrm>
              <a:off x="19197391" y="5827996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0" y="0"/>
                  </a:moveTo>
                  <a:lnTo>
                    <a:pt x="0" y="9795"/>
                  </a:lnTo>
                  <a:lnTo>
                    <a:pt x="7933" y="17709"/>
                  </a:lnTo>
                  <a:lnTo>
                    <a:pt x="17709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4" name="object 1384"/>
            <p:cNvSpPr/>
            <p:nvPr/>
          </p:nvSpPr>
          <p:spPr>
            <a:xfrm>
              <a:off x="19197391" y="5780960"/>
              <a:ext cx="0" cy="47625"/>
            </a:xfrm>
            <a:custGeom>
              <a:avLst/>
              <a:gdLst/>
              <a:ahLst/>
              <a:cxnLst/>
              <a:rect l="l" t="t" r="r" b="b"/>
              <a:pathLst>
                <a:path h="47625">
                  <a:moveTo>
                    <a:pt x="0" y="47541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5" name="object 1385"/>
            <p:cNvSpPr/>
            <p:nvPr/>
          </p:nvSpPr>
          <p:spPr>
            <a:xfrm>
              <a:off x="19197391" y="5762725"/>
              <a:ext cx="17780" cy="17780"/>
            </a:xfrm>
            <a:custGeom>
              <a:avLst/>
              <a:gdLst/>
              <a:ahLst/>
              <a:cxnLst/>
              <a:rect l="l" t="t" r="r" b="b"/>
              <a:pathLst>
                <a:path w="17780" h="17779">
                  <a:moveTo>
                    <a:pt x="17709" y="0"/>
                  </a:moveTo>
                  <a:lnTo>
                    <a:pt x="7933" y="0"/>
                  </a:lnTo>
                  <a:lnTo>
                    <a:pt x="0" y="7913"/>
                  </a:lnTo>
                  <a:lnTo>
                    <a:pt x="0" y="17709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6" name="object 1386"/>
            <p:cNvSpPr/>
            <p:nvPr/>
          </p:nvSpPr>
          <p:spPr>
            <a:xfrm>
              <a:off x="19215607" y="5762725"/>
              <a:ext cx="35560" cy="0"/>
            </a:xfrm>
            <a:custGeom>
              <a:avLst/>
              <a:gdLst/>
              <a:ahLst/>
              <a:cxnLst/>
              <a:rect l="l" t="t" r="r" b="b"/>
              <a:pathLst>
                <a:path w="35559">
                  <a:moveTo>
                    <a:pt x="0" y="0"/>
                  </a:moveTo>
                  <a:lnTo>
                    <a:pt x="35398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7" name="object 1387"/>
            <p:cNvSpPr/>
            <p:nvPr/>
          </p:nvSpPr>
          <p:spPr>
            <a:xfrm>
              <a:off x="19197391" y="5804215"/>
              <a:ext cx="30480" cy="0"/>
            </a:xfrm>
            <a:custGeom>
              <a:avLst/>
              <a:gdLst/>
              <a:ahLst/>
              <a:cxnLst/>
              <a:rect l="l" t="t" r="r" b="b"/>
              <a:pathLst>
                <a:path w="30480">
                  <a:moveTo>
                    <a:pt x="30358" y="0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8" name="object 1388"/>
            <p:cNvSpPr/>
            <p:nvPr/>
          </p:nvSpPr>
          <p:spPr>
            <a:xfrm>
              <a:off x="19304658" y="5798143"/>
              <a:ext cx="36830" cy="48895"/>
            </a:xfrm>
            <a:custGeom>
              <a:avLst/>
              <a:gdLst/>
              <a:ahLst/>
              <a:cxnLst/>
              <a:rect l="l" t="t" r="r" b="b"/>
              <a:pathLst>
                <a:path w="36830" h="48895">
                  <a:moveTo>
                    <a:pt x="36430" y="48573"/>
                  </a:move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89" name="object 1389"/>
            <p:cNvSpPr/>
            <p:nvPr/>
          </p:nvSpPr>
          <p:spPr>
            <a:xfrm>
              <a:off x="19287455" y="5762745"/>
              <a:ext cx="53975" cy="53975"/>
            </a:xfrm>
            <a:custGeom>
              <a:avLst/>
              <a:gdLst/>
              <a:ahLst/>
              <a:cxnLst/>
              <a:rect l="l" t="t" r="r" b="b"/>
              <a:pathLst>
                <a:path w="53975" h="53975">
                  <a:moveTo>
                    <a:pt x="0" y="53613"/>
                  </a:moveTo>
                  <a:lnTo>
                    <a:pt x="53613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0" name="object 1390"/>
            <p:cNvSpPr/>
            <p:nvPr/>
          </p:nvSpPr>
          <p:spPr>
            <a:xfrm>
              <a:off x="19287455" y="5762725"/>
              <a:ext cx="0" cy="84455"/>
            </a:xfrm>
            <a:custGeom>
              <a:avLst/>
              <a:gdLst/>
              <a:ahLst/>
              <a:cxnLst/>
              <a:rect l="l" t="t" r="r" b="b"/>
              <a:pathLst>
                <a:path h="84454">
                  <a:moveTo>
                    <a:pt x="0" y="0"/>
                  </a:moveTo>
                  <a:lnTo>
                    <a:pt x="0" y="83971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91" name="object 1391"/>
            <p:cNvPicPr/>
            <p:nvPr/>
          </p:nvPicPr>
          <p:blipFill>
            <a:blip r:embed="rId198" cstate="print"/>
            <a:stretch>
              <a:fillRect/>
            </a:stretch>
          </p:blipFill>
          <p:spPr>
            <a:xfrm>
              <a:off x="19373491" y="5759689"/>
              <a:ext cx="83971" cy="90043"/>
            </a:xfrm>
            <a:prstGeom prst="rect">
              <a:avLst/>
            </a:prstGeom>
          </p:spPr>
        </p:pic>
        <p:sp>
          <p:nvSpPr>
            <p:cNvPr id="1392" name="object 1392"/>
            <p:cNvSpPr/>
            <p:nvPr/>
          </p:nvSpPr>
          <p:spPr>
            <a:xfrm>
              <a:off x="18968184" y="6473135"/>
              <a:ext cx="17145" cy="33655"/>
            </a:xfrm>
            <a:custGeom>
              <a:avLst/>
              <a:gdLst/>
              <a:ahLst/>
              <a:cxnLst/>
              <a:rect l="l" t="t" r="r" b="b"/>
              <a:pathLst>
                <a:path w="17144" h="33654">
                  <a:moveTo>
                    <a:pt x="0" y="33374"/>
                  </a:moveTo>
                  <a:lnTo>
                    <a:pt x="9208" y="33374"/>
                  </a:lnTo>
                  <a:lnTo>
                    <a:pt x="16697" y="25905"/>
                  </a:lnTo>
                  <a:lnTo>
                    <a:pt x="16697" y="16676"/>
                  </a:lnTo>
                  <a:lnTo>
                    <a:pt x="16697" y="7447"/>
                  </a:lnTo>
                  <a:lnTo>
                    <a:pt x="9208" y="0"/>
                  </a:lnTo>
                  <a:lnTo>
                    <a:pt x="0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3" name="object 1393"/>
            <p:cNvSpPr/>
            <p:nvPr/>
          </p:nvSpPr>
          <p:spPr>
            <a:xfrm>
              <a:off x="18952499" y="6473115"/>
              <a:ext cx="16510" cy="60960"/>
            </a:xfrm>
            <a:custGeom>
              <a:avLst/>
              <a:gdLst/>
              <a:ahLst/>
              <a:cxnLst/>
              <a:rect l="l" t="t" r="r" b="b"/>
              <a:pathLst>
                <a:path w="16509" h="60959">
                  <a:moveTo>
                    <a:pt x="16191" y="0"/>
                  </a:moveTo>
                  <a:lnTo>
                    <a:pt x="0" y="0"/>
                  </a:lnTo>
                  <a:lnTo>
                    <a:pt x="0" y="60717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94" name="object 1394"/>
            <p:cNvSpPr/>
            <p:nvPr/>
          </p:nvSpPr>
          <p:spPr>
            <a:xfrm>
              <a:off x="18952499" y="6506509"/>
              <a:ext cx="16510" cy="0"/>
            </a:xfrm>
            <a:custGeom>
              <a:avLst/>
              <a:gdLst/>
              <a:ahLst/>
              <a:cxnLst/>
              <a:rect l="l" t="t" r="r" b="b"/>
              <a:pathLst>
                <a:path w="16509">
                  <a:moveTo>
                    <a:pt x="0" y="0"/>
                  </a:moveTo>
                  <a:lnTo>
                    <a:pt x="16191" y="0"/>
                  </a:lnTo>
                </a:path>
              </a:pathLst>
            </a:custGeom>
            <a:ln w="6071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95" name="object 1395"/>
            <p:cNvPicPr/>
            <p:nvPr/>
          </p:nvPicPr>
          <p:blipFill>
            <a:blip r:embed="rId199" cstate="print"/>
            <a:stretch>
              <a:fillRect/>
            </a:stretch>
          </p:blipFill>
          <p:spPr>
            <a:xfrm>
              <a:off x="18843228" y="6288940"/>
              <a:ext cx="247907" cy="72860"/>
            </a:xfrm>
            <a:prstGeom prst="rect">
              <a:avLst/>
            </a:prstGeom>
          </p:spPr>
        </p:pic>
        <p:pic>
          <p:nvPicPr>
            <p:cNvPr id="1396" name="object 1396"/>
            <p:cNvPicPr/>
            <p:nvPr/>
          </p:nvPicPr>
          <p:blipFill>
            <a:blip r:embed="rId200" cstate="print"/>
            <a:stretch>
              <a:fillRect/>
            </a:stretch>
          </p:blipFill>
          <p:spPr>
            <a:xfrm>
              <a:off x="19205486" y="6289972"/>
              <a:ext cx="241836" cy="77879"/>
            </a:xfrm>
            <a:prstGeom prst="rect">
              <a:avLst/>
            </a:prstGeom>
          </p:spPr>
        </p:pic>
        <p:pic>
          <p:nvPicPr>
            <p:cNvPr id="1397" name="object 1397"/>
            <p:cNvPicPr/>
            <p:nvPr/>
          </p:nvPicPr>
          <p:blipFill>
            <a:blip r:embed="rId201" cstate="print"/>
            <a:stretch>
              <a:fillRect/>
            </a:stretch>
          </p:blipFill>
          <p:spPr>
            <a:xfrm>
              <a:off x="19599135" y="6289972"/>
              <a:ext cx="306601" cy="77879"/>
            </a:xfrm>
            <a:prstGeom prst="rect">
              <a:avLst/>
            </a:prstGeom>
          </p:spPr>
        </p:pic>
        <p:pic>
          <p:nvPicPr>
            <p:cNvPr id="1398" name="object 1398"/>
            <p:cNvPicPr/>
            <p:nvPr/>
          </p:nvPicPr>
          <p:blipFill>
            <a:blip r:embed="rId202" cstate="print"/>
            <a:stretch>
              <a:fillRect/>
            </a:stretch>
          </p:blipFill>
          <p:spPr>
            <a:xfrm>
              <a:off x="11552119" y="6571274"/>
              <a:ext cx="1900424" cy="94091"/>
            </a:xfrm>
            <a:prstGeom prst="rect">
              <a:avLst/>
            </a:prstGeom>
          </p:spPr>
        </p:pic>
        <p:pic>
          <p:nvPicPr>
            <p:cNvPr id="1399" name="object 1399"/>
            <p:cNvPicPr/>
            <p:nvPr/>
          </p:nvPicPr>
          <p:blipFill>
            <a:blip r:embed="rId203" cstate="print"/>
            <a:stretch>
              <a:fillRect/>
            </a:stretch>
          </p:blipFill>
          <p:spPr>
            <a:xfrm>
              <a:off x="17434593" y="6660346"/>
              <a:ext cx="1142472" cy="273206"/>
            </a:xfrm>
            <a:prstGeom prst="rect">
              <a:avLst/>
            </a:prstGeom>
          </p:spPr>
        </p:pic>
      </p:grpSp>
      <p:sp>
        <p:nvSpPr>
          <p:cNvPr id="1400" name="object 1400"/>
          <p:cNvSpPr txBox="1"/>
          <p:nvPr/>
        </p:nvSpPr>
        <p:spPr>
          <a:xfrm>
            <a:off x="18801037" y="9511216"/>
            <a:ext cx="3810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500" spc="-50" dirty="0">
                <a:latin typeface="GOST Common"/>
                <a:cs typeface="GOST Common"/>
              </a:rPr>
              <a:t>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401" name="object 1401"/>
          <p:cNvSpPr txBox="1"/>
          <p:nvPr/>
        </p:nvSpPr>
        <p:spPr>
          <a:xfrm>
            <a:off x="16074418" y="9680086"/>
            <a:ext cx="49339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spc="-10" dirty="0">
                <a:latin typeface="GOST Common"/>
                <a:cs typeface="GOST Common"/>
              </a:rPr>
              <a:t>Колесніченко</a:t>
            </a:r>
            <a:r>
              <a:rPr sz="450" spc="-10" dirty="0">
                <a:latin typeface="GOST Common"/>
                <a:cs typeface="GOST Common"/>
              </a:rPr>
              <a:t>С</a:t>
            </a:r>
            <a:r>
              <a:rPr sz="450" spc="-10" dirty="0">
                <a:latin typeface="GOST 2.304 A"/>
                <a:cs typeface="GOST 2.304 A"/>
              </a:rPr>
              <a:t>.</a:t>
            </a:r>
            <a:r>
              <a:rPr sz="450" spc="-10" dirty="0">
                <a:latin typeface="GOST Common"/>
                <a:cs typeface="GOST Common"/>
              </a:rPr>
              <a:t>В</a:t>
            </a:r>
            <a:r>
              <a:rPr sz="450" spc="-10" dirty="0">
                <a:latin typeface="GOST 2.304 A"/>
                <a:cs typeface="GOST 2.304 A"/>
              </a:rPr>
              <a:t>.</a:t>
            </a:r>
            <a:endParaRPr sz="450">
              <a:latin typeface="GOST 2.304 A"/>
              <a:cs typeface="GOST 2.304 A"/>
            </a:endParaRPr>
          </a:p>
        </p:txBody>
      </p:sp>
      <p:sp>
        <p:nvSpPr>
          <p:cNvPr id="1402" name="object 1402"/>
          <p:cNvSpPr txBox="1"/>
          <p:nvPr/>
        </p:nvSpPr>
        <p:spPr>
          <a:xfrm>
            <a:off x="16047922" y="9439747"/>
            <a:ext cx="501015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30"/>
              </a:spcBef>
            </a:pPr>
            <a:r>
              <a:rPr sz="750" baseline="5555" dirty="0">
                <a:latin typeface="GOST 2.304 A"/>
                <a:cs typeface="GOST 2.304 A"/>
              </a:rPr>
              <a:t>Kpa</a:t>
            </a:r>
            <a:r>
              <a:rPr sz="750" spc="150" baseline="5555" dirty="0">
                <a:latin typeface="GOST 2.304 A"/>
                <a:cs typeface="GOST 2.304 A"/>
              </a:rPr>
              <a:t> </a:t>
            </a:r>
            <a:r>
              <a:rPr sz="750" spc="-15" baseline="5555" dirty="0">
                <a:latin typeface="GOST Common"/>
                <a:cs typeface="GOST Common"/>
              </a:rPr>
              <a:t>ченко</a:t>
            </a:r>
            <a:r>
              <a:rPr sz="500" spc="-10" dirty="0">
                <a:latin typeface="GOST Common"/>
                <a:cs typeface="GOST Common"/>
              </a:rPr>
              <a:t>М</a:t>
            </a:r>
            <a:r>
              <a:rPr sz="500" spc="-10" dirty="0">
                <a:latin typeface="GOST 2.304 A"/>
                <a:cs typeface="GOST 2.304 A"/>
              </a:rPr>
              <a:t>.</a:t>
            </a:r>
            <a:r>
              <a:rPr sz="500" spc="-10" dirty="0">
                <a:latin typeface="GOST Common"/>
                <a:cs typeface="GOST Common"/>
              </a:rPr>
              <a:t>А.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403" name="object 1403"/>
          <p:cNvSpPr txBox="1"/>
          <p:nvPr/>
        </p:nvSpPr>
        <p:spPr>
          <a:xfrm>
            <a:off x="16073996" y="9550725"/>
            <a:ext cx="34290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Артим</a:t>
            </a:r>
            <a:r>
              <a:rPr sz="500" spc="100" dirty="0">
                <a:latin typeface="GOST Common"/>
                <a:cs typeface="GOST Common"/>
              </a:rPr>
              <a:t> </a:t>
            </a:r>
            <a:r>
              <a:rPr sz="500" dirty="0">
                <a:latin typeface="GOST Common"/>
                <a:cs typeface="GOST Common"/>
              </a:rPr>
              <a:t>В.</a:t>
            </a:r>
            <a:r>
              <a:rPr sz="500" spc="45" dirty="0">
                <a:latin typeface="GOST Common"/>
                <a:cs typeface="GOST Common"/>
              </a:rPr>
              <a:t> </a:t>
            </a:r>
            <a:r>
              <a:rPr sz="500" spc="-25" dirty="0">
                <a:latin typeface="GOST Common"/>
                <a:cs typeface="GOST Common"/>
              </a:rPr>
              <a:t>І.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404" name="object 1404"/>
          <p:cNvSpPr txBox="1"/>
          <p:nvPr/>
        </p:nvSpPr>
        <p:spPr>
          <a:xfrm>
            <a:off x="17151809" y="9479002"/>
            <a:ext cx="1551305" cy="18605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240" marR="5080" indent="-3175">
              <a:lnSpc>
                <a:spcPct val="104400"/>
              </a:lnSpc>
              <a:spcBef>
                <a:spcPts val="105"/>
              </a:spcBef>
            </a:pPr>
            <a:r>
              <a:rPr sz="500" i="1" dirty="0">
                <a:latin typeface="GOST Common"/>
                <a:cs typeface="GOST Common"/>
              </a:rPr>
              <a:t>Нове</a:t>
            </a:r>
            <a:r>
              <a:rPr sz="500" i="1" spc="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будівництво</a:t>
            </a:r>
            <a:r>
              <a:rPr sz="500" i="1" spc="2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дитячого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садочку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по</a:t>
            </a:r>
            <a:r>
              <a:rPr sz="500" i="1" spc="45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Шкільному</a:t>
            </a:r>
            <a:r>
              <a:rPr sz="500" i="1" spc="50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провулку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у</a:t>
            </a:r>
            <a:r>
              <a:rPr sz="500" i="1" spc="16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м.Калуш,</a:t>
            </a:r>
            <a:r>
              <a:rPr sz="500" i="1" spc="55" dirty="0">
                <a:latin typeface="GOST Common"/>
                <a:cs typeface="GOST Common"/>
              </a:rPr>
              <a:t> </a:t>
            </a:r>
            <a:r>
              <a:rPr sz="500" i="1" dirty="0">
                <a:latin typeface="GOST Common"/>
                <a:cs typeface="GOST Common"/>
              </a:rPr>
              <a:t>Івано-Франківської</a:t>
            </a:r>
            <a:r>
              <a:rPr sz="500" i="1" spc="50" dirty="0">
                <a:latin typeface="GOST Common"/>
                <a:cs typeface="GOST Common"/>
              </a:rPr>
              <a:t> </a:t>
            </a:r>
            <a:r>
              <a:rPr sz="500" i="1" spc="-10" dirty="0">
                <a:latin typeface="GOST Common"/>
                <a:cs typeface="GOST Common"/>
              </a:rPr>
              <a:t>області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405" name="object 1405"/>
          <p:cNvSpPr txBox="1"/>
          <p:nvPr/>
        </p:nvSpPr>
        <p:spPr>
          <a:xfrm>
            <a:off x="17260172" y="9163957"/>
            <a:ext cx="2640330" cy="12700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650" dirty="0">
                <a:latin typeface="GOST Common"/>
                <a:cs typeface="GOST Common"/>
              </a:rPr>
              <a:t>Івано-Франківський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національний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технічний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університет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нафти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dirty="0">
                <a:latin typeface="GOST Common"/>
                <a:cs typeface="GOST Common"/>
              </a:rPr>
              <a:t>і</a:t>
            </a:r>
            <a:r>
              <a:rPr sz="650" spc="15" dirty="0">
                <a:latin typeface="GOST Common"/>
                <a:cs typeface="GOST Common"/>
              </a:rPr>
              <a:t> </a:t>
            </a:r>
            <a:r>
              <a:rPr sz="650" spc="-20" dirty="0">
                <a:latin typeface="GOST Common"/>
                <a:cs typeface="GOST Common"/>
              </a:rPr>
              <a:t>газу</a:t>
            </a:r>
            <a:endParaRPr sz="650">
              <a:latin typeface="GOST Common"/>
              <a:cs typeface="GOST Common"/>
            </a:endParaRPr>
          </a:p>
        </p:txBody>
      </p:sp>
      <p:sp>
        <p:nvSpPr>
          <p:cNvPr id="1406" name="object 1406"/>
          <p:cNvSpPr txBox="1"/>
          <p:nvPr/>
        </p:nvSpPr>
        <p:spPr>
          <a:xfrm>
            <a:off x="16070286" y="9783338"/>
            <a:ext cx="427990" cy="1066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00" dirty="0">
                <a:latin typeface="GOST Common"/>
                <a:cs typeface="GOST Common"/>
              </a:rPr>
              <a:t>Андрусяк</a:t>
            </a:r>
            <a:r>
              <a:rPr sz="500" spc="90" dirty="0">
                <a:latin typeface="GOST Common"/>
                <a:cs typeface="GOST Common"/>
              </a:rPr>
              <a:t> </a:t>
            </a:r>
            <a:r>
              <a:rPr sz="500" spc="-20" dirty="0">
                <a:latin typeface="GOST Common"/>
                <a:cs typeface="GOST Common"/>
              </a:rPr>
              <a:t>А.В.</a:t>
            </a:r>
            <a:endParaRPr sz="500">
              <a:latin typeface="GOST Common"/>
              <a:cs typeface="GOST Common"/>
            </a:endParaRPr>
          </a:p>
        </p:txBody>
      </p:sp>
      <p:sp>
        <p:nvSpPr>
          <p:cNvPr id="1407" name="object 1407"/>
          <p:cNvSpPr txBox="1"/>
          <p:nvPr/>
        </p:nvSpPr>
        <p:spPr>
          <a:xfrm>
            <a:off x="18844551" y="9815847"/>
            <a:ext cx="913765" cy="2717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650" dirty="0">
                <a:latin typeface="GOST Common"/>
                <a:cs typeface="GOST Common"/>
              </a:rPr>
              <a:t>Кафедра</a:t>
            </a:r>
            <a:r>
              <a:rPr sz="650" spc="20" dirty="0">
                <a:latin typeface="GOST Common"/>
                <a:cs typeface="GOST Common"/>
              </a:rPr>
              <a:t> </a:t>
            </a:r>
            <a:r>
              <a:rPr sz="650" spc="-10" dirty="0">
                <a:latin typeface="GOST Common"/>
                <a:cs typeface="GOST Common"/>
              </a:rPr>
              <a:t>"Будівництва"</a:t>
            </a:r>
            <a:endParaRPr sz="650">
              <a:latin typeface="GOST Common"/>
              <a:cs typeface="GOST Common"/>
            </a:endParaRPr>
          </a:p>
          <a:p>
            <a:pPr marL="12700">
              <a:lnSpc>
                <a:spcPct val="100000"/>
              </a:lnSpc>
              <a:spcBef>
                <a:spcPts val="55"/>
              </a:spcBef>
            </a:pPr>
            <a:r>
              <a:rPr sz="900" dirty="0">
                <a:latin typeface="GOST Common"/>
                <a:cs typeface="GOST Common"/>
              </a:rPr>
              <a:t>Група</a:t>
            </a:r>
            <a:r>
              <a:rPr sz="900" spc="110" dirty="0">
                <a:latin typeface="GOST Common"/>
                <a:cs typeface="GOST Common"/>
              </a:rPr>
              <a:t> </a:t>
            </a:r>
            <a:r>
              <a:rPr sz="900" dirty="0">
                <a:latin typeface="GOST Common"/>
                <a:cs typeface="GOST Common"/>
              </a:rPr>
              <a:t>Б-22-</a:t>
            </a:r>
            <a:r>
              <a:rPr sz="900" spc="-50" dirty="0">
                <a:latin typeface="GOST Common"/>
                <a:cs typeface="GOST Common"/>
              </a:rPr>
              <a:t>3</a:t>
            </a:r>
            <a:endParaRPr sz="900">
              <a:latin typeface="GOST Common"/>
              <a:cs typeface="GOST Commo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2951</TotalTime>
  <Words>511</Words>
  <Application>Microsoft Office PowerPoint</Application>
  <PresentationFormat>Довільний</PresentationFormat>
  <Paragraphs>98</Paragraphs>
  <Slides>16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2" baseType="lpstr">
      <vt:lpstr>Calibri</vt:lpstr>
      <vt:lpstr>GOST 2.304 A</vt:lpstr>
      <vt:lpstr>GOST Common</vt:lpstr>
      <vt:lpstr>Lucida Sans Unicode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 названия</dc:title>
  <dc:creator>Марина</dc:creator>
  <cp:lastModifiedBy>Maryna Krawchenko</cp:lastModifiedBy>
  <cp:revision>3</cp:revision>
  <dcterms:created xsi:type="dcterms:W3CDTF">2026-06-12T06:40:56Z</dcterms:created>
  <dcterms:modified xsi:type="dcterms:W3CDTF">2026-06-15T07:22:11Z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2026-06-11T00:00:00Z</vt:filetime>
  </property>
  <property fmtid="{D5CDD505-2E9C-101B-9397-08002B2CF9AE}" pid="3" name="LastSaved">
    <vt:filetime>2026-06-12T00:00:00Z</vt:filetime>
  </property>
  <property fmtid="{D5CDD505-2E9C-101B-9397-08002B2CF9AE}" pid="4" name="Producer">
    <vt:lpwstr>Foxit PDF Editor - Foxit Software Inc.</vt:lpwstr>
  </property>
</Properties>
</file>